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468" r:id="rId9"/>
    <p:sldId id="31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73" autoAdjust="0"/>
    <p:restoredTop sz="96730" autoAdjust="0"/>
  </p:normalViewPr>
  <p:slideViewPr>
    <p:cSldViewPr snapToGrid="0" showGuides="1">
      <p:cViewPr varScale="1">
        <p:scale>
          <a:sx n="82" d="100"/>
          <a:sy n="82" d="100"/>
        </p:scale>
        <p:origin x="72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DAB2151-7284-4B71-BDFB-E206246F96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BA5DDB-546F-4E17-9A12-CBC8C6F4F4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12F96-28E1-4A93-82DA-38D9131D4626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6C99DD-C6E9-46C7-BA79-027F6978CC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AD0B8F-05FB-4DF8-A4AD-4B642B33B1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89DC8-1587-4C34-B594-9195C3E58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261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4DEB7-BDB7-4585-A117-C23AB2F716BB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C7B65-3FA8-4E11-84BD-5F422BDBA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25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470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540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997150DA-7079-4028-9D9E-9FD749DFEC4D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1509908" y="3632627"/>
            <a:ext cx="3829050" cy="40917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LINE ICON BUNDLE</a:t>
            </a:r>
          </a:p>
        </p:txBody>
      </p:sp>
    </p:spTree>
    <p:extLst>
      <p:ext uri="{BB962C8B-B14F-4D97-AF65-F5344CB8AC3E}">
        <p14:creationId xmlns:p14="http://schemas.microsoft.com/office/powerpoint/2010/main" val="146262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134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0DDDCCEF-0DEC-4362-8FA5-F9089767F8D2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1509908" y="3583643"/>
            <a:ext cx="3829050" cy="40917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FILLED ICON BUNDLE</a:t>
            </a:r>
          </a:p>
        </p:txBody>
      </p:sp>
    </p:spTree>
    <p:extLst>
      <p:ext uri="{BB962C8B-B14F-4D97-AF65-F5344CB8AC3E}">
        <p14:creationId xmlns:p14="http://schemas.microsoft.com/office/powerpoint/2010/main" val="1201902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7584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E73DE6B-ABFE-46D5-8C51-ADA096BC609C}"/>
              </a:ext>
            </a:extLst>
          </p:cNvPr>
          <p:cNvGrpSpPr/>
          <p:nvPr userDrawn="1"/>
        </p:nvGrpSpPr>
        <p:grpSpPr>
          <a:xfrm>
            <a:off x="1593850" y="1133475"/>
            <a:ext cx="9724335" cy="742950"/>
            <a:chOff x="1593850" y="771525"/>
            <a:chExt cx="9724335" cy="742950"/>
          </a:xfrm>
          <a:solidFill>
            <a:schemeClr val="bg2">
              <a:alpha val="50000"/>
            </a:schemeClr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EB3E3AB-E9BE-44BF-8651-894F45E80039}"/>
                </a:ext>
              </a:extLst>
            </p:cNvPr>
            <p:cNvSpPr/>
            <p:nvPr userDrawn="1"/>
          </p:nvSpPr>
          <p:spPr>
            <a:xfrm>
              <a:off x="1593850" y="771525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521C392-3456-46EF-B484-B731D3E02A7D}"/>
                </a:ext>
              </a:extLst>
            </p:cNvPr>
            <p:cNvSpPr/>
            <p:nvPr userDrawn="1"/>
          </p:nvSpPr>
          <p:spPr>
            <a:xfrm>
              <a:off x="2591782" y="771525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7175E2C-B2FB-4094-ADFC-557E325C9A84}"/>
                </a:ext>
              </a:extLst>
            </p:cNvPr>
            <p:cNvSpPr/>
            <p:nvPr userDrawn="1"/>
          </p:nvSpPr>
          <p:spPr>
            <a:xfrm>
              <a:off x="3589714" y="771525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27791CA-A490-4EAC-BDE4-836B16CF2750}"/>
                </a:ext>
              </a:extLst>
            </p:cNvPr>
            <p:cNvSpPr/>
            <p:nvPr userDrawn="1"/>
          </p:nvSpPr>
          <p:spPr>
            <a:xfrm>
              <a:off x="4587646" y="771525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99BE586-306D-45DA-AACE-259E1323CF59}"/>
                </a:ext>
              </a:extLst>
            </p:cNvPr>
            <p:cNvSpPr/>
            <p:nvPr userDrawn="1"/>
          </p:nvSpPr>
          <p:spPr>
            <a:xfrm>
              <a:off x="5585578" y="771525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E810AE4-D741-413A-84C2-9B6F6690AFED}"/>
                </a:ext>
              </a:extLst>
            </p:cNvPr>
            <p:cNvSpPr/>
            <p:nvPr userDrawn="1"/>
          </p:nvSpPr>
          <p:spPr>
            <a:xfrm>
              <a:off x="6583510" y="771525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95A7E7A-6A1E-4974-8A2E-A80E0C838760}"/>
                </a:ext>
              </a:extLst>
            </p:cNvPr>
            <p:cNvSpPr/>
            <p:nvPr userDrawn="1"/>
          </p:nvSpPr>
          <p:spPr>
            <a:xfrm>
              <a:off x="7581442" y="771525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ACF69D7-959A-4FF1-A3F5-A0E0059C9AD8}"/>
                </a:ext>
              </a:extLst>
            </p:cNvPr>
            <p:cNvSpPr/>
            <p:nvPr userDrawn="1"/>
          </p:nvSpPr>
          <p:spPr>
            <a:xfrm>
              <a:off x="8579374" y="771525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024BF05-7BE3-41DA-81B6-2A40B5FD60F2}"/>
                </a:ext>
              </a:extLst>
            </p:cNvPr>
            <p:cNvSpPr/>
            <p:nvPr userDrawn="1"/>
          </p:nvSpPr>
          <p:spPr>
            <a:xfrm>
              <a:off x="9577306" y="771525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3F20136-B839-4638-BE29-7A1E1270B4F8}"/>
                </a:ext>
              </a:extLst>
            </p:cNvPr>
            <p:cNvSpPr/>
            <p:nvPr userDrawn="1"/>
          </p:nvSpPr>
          <p:spPr>
            <a:xfrm>
              <a:off x="10575235" y="771525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7022536-C185-4679-9F18-DFAB21D37DBA}"/>
              </a:ext>
            </a:extLst>
          </p:cNvPr>
          <p:cNvGrpSpPr/>
          <p:nvPr userDrawn="1"/>
        </p:nvGrpSpPr>
        <p:grpSpPr>
          <a:xfrm>
            <a:off x="1593850" y="2133787"/>
            <a:ext cx="9724335" cy="742950"/>
            <a:chOff x="1593850" y="771525"/>
            <a:chExt cx="9724335" cy="742950"/>
          </a:xfrm>
          <a:solidFill>
            <a:schemeClr val="bg2">
              <a:alpha val="50000"/>
            </a:schemeClr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2E32EEB-6495-4F29-AB21-1D9AF1D5E71B}"/>
                </a:ext>
              </a:extLst>
            </p:cNvPr>
            <p:cNvSpPr/>
            <p:nvPr userDrawn="1"/>
          </p:nvSpPr>
          <p:spPr>
            <a:xfrm>
              <a:off x="1593850" y="771525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2A4973D-2768-4C46-A7FE-14E850E7F644}"/>
                </a:ext>
              </a:extLst>
            </p:cNvPr>
            <p:cNvSpPr/>
            <p:nvPr userDrawn="1"/>
          </p:nvSpPr>
          <p:spPr>
            <a:xfrm>
              <a:off x="2591782" y="771525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18CFD33-0540-47EA-8928-6BE3A9FAD7F7}"/>
                </a:ext>
              </a:extLst>
            </p:cNvPr>
            <p:cNvSpPr/>
            <p:nvPr userDrawn="1"/>
          </p:nvSpPr>
          <p:spPr>
            <a:xfrm>
              <a:off x="3589714" y="771525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631E527-0B2F-4EA2-9DF1-CE32BA8D519A}"/>
                </a:ext>
              </a:extLst>
            </p:cNvPr>
            <p:cNvSpPr/>
            <p:nvPr userDrawn="1"/>
          </p:nvSpPr>
          <p:spPr>
            <a:xfrm>
              <a:off x="4587646" y="771525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B67D6C0-5903-4903-A91E-1DD4BF968E63}"/>
                </a:ext>
              </a:extLst>
            </p:cNvPr>
            <p:cNvSpPr/>
            <p:nvPr userDrawn="1"/>
          </p:nvSpPr>
          <p:spPr>
            <a:xfrm>
              <a:off x="5585578" y="771525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C5B0458-C3EF-4E2D-97EA-F608E8AAD465}"/>
                </a:ext>
              </a:extLst>
            </p:cNvPr>
            <p:cNvSpPr/>
            <p:nvPr userDrawn="1"/>
          </p:nvSpPr>
          <p:spPr>
            <a:xfrm>
              <a:off x="6583510" y="771525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FEB284C-3C7A-4E67-9D98-3420D00EF07F}"/>
                </a:ext>
              </a:extLst>
            </p:cNvPr>
            <p:cNvSpPr/>
            <p:nvPr userDrawn="1"/>
          </p:nvSpPr>
          <p:spPr>
            <a:xfrm>
              <a:off x="7581442" y="771525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B2B5473-E497-456E-B2DB-078DC714BE24}"/>
                </a:ext>
              </a:extLst>
            </p:cNvPr>
            <p:cNvSpPr/>
            <p:nvPr userDrawn="1"/>
          </p:nvSpPr>
          <p:spPr>
            <a:xfrm>
              <a:off x="8579374" y="771525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C9FBDD6-E043-44E5-9EF3-5BFC21A50196}"/>
                </a:ext>
              </a:extLst>
            </p:cNvPr>
            <p:cNvSpPr/>
            <p:nvPr userDrawn="1"/>
          </p:nvSpPr>
          <p:spPr>
            <a:xfrm>
              <a:off x="9577306" y="771525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EC89E63-51CC-45EA-B4EF-F6AE8182E40E}"/>
                </a:ext>
              </a:extLst>
            </p:cNvPr>
            <p:cNvSpPr/>
            <p:nvPr userDrawn="1"/>
          </p:nvSpPr>
          <p:spPr>
            <a:xfrm>
              <a:off x="10575235" y="771525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D3D6993-A08D-44A5-8035-2B38853279DC}"/>
              </a:ext>
            </a:extLst>
          </p:cNvPr>
          <p:cNvGrpSpPr/>
          <p:nvPr userDrawn="1"/>
        </p:nvGrpSpPr>
        <p:grpSpPr>
          <a:xfrm>
            <a:off x="1593850" y="3134099"/>
            <a:ext cx="9724335" cy="742950"/>
            <a:chOff x="1593850" y="771525"/>
            <a:chExt cx="9724335" cy="742950"/>
          </a:xfrm>
          <a:solidFill>
            <a:schemeClr val="bg2">
              <a:alpha val="50000"/>
            </a:schemeClr>
          </a:solidFill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2D757F1-F395-4FE6-B469-49C968F036DF}"/>
                </a:ext>
              </a:extLst>
            </p:cNvPr>
            <p:cNvSpPr/>
            <p:nvPr userDrawn="1"/>
          </p:nvSpPr>
          <p:spPr>
            <a:xfrm>
              <a:off x="1593850" y="771525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BA6DBC9-F830-4542-B005-E15E1807108C}"/>
                </a:ext>
              </a:extLst>
            </p:cNvPr>
            <p:cNvSpPr/>
            <p:nvPr userDrawn="1"/>
          </p:nvSpPr>
          <p:spPr>
            <a:xfrm>
              <a:off x="2591782" y="771525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A56C62B-FBD9-49D8-A667-BF5E049BEF33}"/>
                </a:ext>
              </a:extLst>
            </p:cNvPr>
            <p:cNvSpPr/>
            <p:nvPr userDrawn="1"/>
          </p:nvSpPr>
          <p:spPr>
            <a:xfrm>
              <a:off x="3589714" y="771525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5A5CED6-C41C-4111-B272-381F1C137348}"/>
                </a:ext>
              </a:extLst>
            </p:cNvPr>
            <p:cNvSpPr/>
            <p:nvPr userDrawn="1"/>
          </p:nvSpPr>
          <p:spPr>
            <a:xfrm>
              <a:off x="4587646" y="771525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63CA9E4-1F0E-47D6-91D7-A410C31EACEC}"/>
                </a:ext>
              </a:extLst>
            </p:cNvPr>
            <p:cNvSpPr/>
            <p:nvPr userDrawn="1"/>
          </p:nvSpPr>
          <p:spPr>
            <a:xfrm>
              <a:off x="5585578" y="771525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851B50A-7049-4E62-9B31-B2380A2DFA80}"/>
                </a:ext>
              </a:extLst>
            </p:cNvPr>
            <p:cNvSpPr/>
            <p:nvPr userDrawn="1"/>
          </p:nvSpPr>
          <p:spPr>
            <a:xfrm>
              <a:off x="6583510" y="771525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1FB7C7F-0F66-41FD-A031-AA7F3E625B9B}"/>
                </a:ext>
              </a:extLst>
            </p:cNvPr>
            <p:cNvSpPr/>
            <p:nvPr userDrawn="1"/>
          </p:nvSpPr>
          <p:spPr>
            <a:xfrm>
              <a:off x="7581442" y="771525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94EE670-9E4B-44D1-8692-AE36A8A082BF}"/>
                </a:ext>
              </a:extLst>
            </p:cNvPr>
            <p:cNvSpPr/>
            <p:nvPr userDrawn="1"/>
          </p:nvSpPr>
          <p:spPr>
            <a:xfrm>
              <a:off x="8579374" y="771525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AC317F6-72D7-443D-AD0A-060598A7BF0C}"/>
                </a:ext>
              </a:extLst>
            </p:cNvPr>
            <p:cNvSpPr/>
            <p:nvPr userDrawn="1"/>
          </p:nvSpPr>
          <p:spPr>
            <a:xfrm>
              <a:off x="9577306" y="771525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DFA411D-1445-40A0-BA20-BE9FB5F21B15}"/>
                </a:ext>
              </a:extLst>
            </p:cNvPr>
            <p:cNvSpPr/>
            <p:nvPr userDrawn="1"/>
          </p:nvSpPr>
          <p:spPr>
            <a:xfrm>
              <a:off x="10575235" y="771525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6B62779-2D4E-4B19-A631-36CF620ED4F5}"/>
              </a:ext>
            </a:extLst>
          </p:cNvPr>
          <p:cNvGrpSpPr/>
          <p:nvPr userDrawn="1"/>
        </p:nvGrpSpPr>
        <p:grpSpPr>
          <a:xfrm>
            <a:off x="1593850" y="4134411"/>
            <a:ext cx="9724335" cy="742950"/>
            <a:chOff x="1593850" y="771525"/>
            <a:chExt cx="9724335" cy="742950"/>
          </a:xfrm>
          <a:solidFill>
            <a:schemeClr val="bg2">
              <a:alpha val="50000"/>
            </a:schemeClr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B13B505-347A-4A72-BE48-5DBED058C099}"/>
                </a:ext>
              </a:extLst>
            </p:cNvPr>
            <p:cNvSpPr/>
            <p:nvPr userDrawn="1"/>
          </p:nvSpPr>
          <p:spPr>
            <a:xfrm>
              <a:off x="1593850" y="771525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2FB509C-AB33-4C84-BFB3-B3F457D8D6CA}"/>
                </a:ext>
              </a:extLst>
            </p:cNvPr>
            <p:cNvSpPr/>
            <p:nvPr userDrawn="1"/>
          </p:nvSpPr>
          <p:spPr>
            <a:xfrm>
              <a:off x="2591782" y="771525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9788D49-D6E9-41F1-BF1A-657D2573CDCB}"/>
                </a:ext>
              </a:extLst>
            </p:cNvPr>
            <p:cNvSpPr/>
            <p:nvPr userDrawn="1"/>
          </p:nvSpPr>
          <p:spPr>
            <a:xfrm>
              <a:off x="3589714" y="771525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6665A11-797D-4D92-9A26-6D9E8A0E16C4}"/>
                </a:ext>
              </a:extLst>
            </p:cNvPr>
            <p:cNvSpPr/>
            <p:nvPr userDrawn="1"/>
          </p:nvSpPr>
          <p:spPr>
            <a:xfrm>
              <a:off x="4587646" y="771525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0C4E77B-BD99-43D9-B648-18941209F19D}"/>
                </a:ext>
              </a:extLst>
            </p:cNvPr>
            <p:cNvSpPr/>
            <p:nvPr userDrawn="1"/>
          </p:nvSpPr>
          <p:spPr>
            <a:xfrm>
              <a:off x="5585578" y="771525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2363B31-4E46-47A4-9DA1-F3E8A62873A3}"/>
                </a:ext>
              </a:extLst>
            </p:cNvPr>
            <p:cNvSpPr/>
            <p:nvPr userDrawn="1"/>
          </p:nvSpPr>
          <p:spPr>
            <a:xfrm>
              <a:off x="6583510" y="771525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83DCF9A-EECB-4C5E-B78F-F064E6DED676}"/>
                </a:ext>
              </a:extLst>
            </p:cNvPr>
            <p:cNvSpPr/>
            <p:nvPr userDrawn="1"/>
          </p:nvSpPr>
          <p:spPr>
            <a:xfrm>
              <a:off x="7581442" y="771525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C272F3C-BC0D-4E62-BDCB-9CDCB4BB419C}"/>
                </a:ext>
              </a:extLst>
            </p:cNvPr>
            <p:cNvSpPr/>
            <p:nvPr userDrawn="1"/>
          </p:nvSpPr>
          <p:spPr>
            <a:xfrm>
              <a:off x="8579374" y="771525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EFD3BC0-44B9-4786-AB0D-70DA5C151086}"/>
                </a:ext>
              </a:extLst>
            </p:cNvPr>
            <p:cNvSpPr/>
            <p:nvPr userDrawn="1"/>
          </p:nvSpPr>
          <p:spPr>
            <a:xfrm>
              <a:off x="9577306" y="771525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1FA3F04F-CC99-488A-81EA-006482E803B2}"/>
                </a:ext>
              </a:extLst>
            </p:cNvPr>
            <p:cNvSpPr/>
            <p:nvPr userDrawn="1"/>
          </p:nvSpPr>
          <p:spPr>
            <a:xfrm>
              <a:off x="10575235" y="771525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D2911EB-7B05-4CFB-B127-D2F39990C738}"/>
              </a:ext>
            </a:extLst>
          </p:cNvPr>
          <p:cNvGrpSpPr/>
          <p:nvPr userDrawn="1"/>
        </p:nvGrpSpPr>
        <p:grpSpPr>
          <a:xfrm>
            <a:off x="1593850" y="5134721"/>
            <a:ext cx="9724335" cy="742950"/>
            <a:chOff x="1593850" y="771525"/>
            <a:chExt cx="9724335" cy="742950"/>
          </a:xfrm>
          <a:solidFill>
            <a:schemeClr val="bg2">
              <a:alpha val="50000"/>
            </a:schemeClr>
          </a:solidFill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723FF79-D4ED-42D2-B03D-062349623DA7}"/>
                </a:ext>
              </a:extLst>
            </p:cNvPr>
            <p:cNvSpPr/>
            <p:nvPr userDrawn="1"/>
          </p:nvSpPr>
          <p:spPr>
            <a:xfrm>
              <a:off x="1593850" y="771525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E67DA81-A56D-4F6E-B14F-75C9A1589297}"/>
                </a:ext>
              </a:extLst>
            </p:cNvPr>
            <p:cNvSpPr/>
            <p:nvPr userDrawn="1"/>
          </p:nvSpPr>
          <p:spPr>
            <a:xfrm>
              <a:off x="2591782" y="771525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F96FBD5-67FF-482A-B3EB-7813C18012A2}"/>
                </a:ext>
              </a:extLst>
            </p:cNvPr>
            <p:cNvSpPr/>
            <p:nvPr userDrawn="1"/>
          </p:nvSpPr>
          <p:spPr>
            <a:xfrm>
              <a:off x="3589714" y="771525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B75381B-1125-484E-AFCB-75D241DC1911}"/>
                </a:ext>
              </a:extLst>
            </p:cNvPr>
            <p:cNvSpPr/>
            <p:nvPr userDrawn="1"/>
          </p:nvSpPr>
          <p:spPr>
            <a:xfrm>
              <a:off x="4587646" y="771525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50B444A-796E-4668-80AC-2BA82C981DE7}"/>
                </a:ext>
              </a:extLst>
            </p:cNvPr>
            <p:cNvSpPr/>
            <p:nvPr userDrawn="1"/>
          </p:nvSpPr>
          <p:spPr>
            <a:xfrm>
              <a:off x="5585578" y="771525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8572DAC-EF01-433A-A560-833A14D3E550}"/>
                </a:ext>
              </a:extLst>
            </p:cNvPr>
            <p:cNvSpPr/>
            <p:nvPr userDrawn="1"/>
          </p:nvSpPr>
          <p:spPr>
            <a:xfrm>
              <a:off x="6583510" y="771525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7D2FEE2-DB0E-441B-9F45-35620C59A76D}"/>
                </a:ext>
              </a:extLst>
            </p:cNvPr>
            <p:cNvSpPr/>
            <p:nvPr userDrawn="1"/>
          </p:nvSpPr>
          <p:spPr>
            <a:xfrm>
              <a:off x="7581442" y="771525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D25985E-90E9-4CCF-934E-1DD9E4A5202C}"/>
                </a:ext>
              </a:extLst>
            </p:cNvPr>
            <p:cNvSpPr/>
            <p:nvPr userDrawn="1"/>
          </p:nvSpPr>
          <p:spPr>
            <a:xfrm>
              <a:off x="8579374" y="771525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05091F6-8A31-47B3-A5F8-EFA536B35B7C}"/>
                </a:ext>
              </a:extLst>
            </p:cNvPr>
            <p:cNvSpPr/>
            <p:nvPr userDrawn="1"/>
          </p:nvSpPr>
          <p:spPr>
            <a:xfrm>
              <a:off x="9577306" y="771525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6470A4E-7A5C-4E6F-BA09-9472DE4E22BF}"/>
                </a:ext>
              </a:extLst>
            </p:cNvPr>
            <p:cNvSpPr/>
            <p:nvPr userDrawn="1"/>
          </p:nvSpPr>
          <p:spPr>
            <a:xfrm>
              <a:off x="10575235" y="771525"/>
              <a:ext cx="742950" cy="742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32F2ED94-A5DA-AECD-C4AD-DFFF8375AEBF}"/>
              </a:ext>
            </a:extLst>
          </p:cNvPr>
          <p:cNvSpPr txBox="1"/>
          <p:nvPr userDrawn="1"/>
        </p:nvSpPr>
        <p:spPr>
          <a:xfrm>
            <a:off x="1832610" y="-369332"/>
            <a:ext cx="85267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77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dirty="0">
                <a:solidFill>
                  <a:schemeClr val="bg1">
                    <a:lumMod val="75000"/>
                  </a:schemeClr>
                </a:solidFill>
                <a:cs typeface="+mn-cs"/>
              </a:rPr>
              <a:t>هذا القالب من تصميم موقع انجز (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cs typeface="+mn-cs"/>
              </a:rPr>
              <a:t>ingez-ppt.com</a:t>
            </a:r>
            <a:r>
              <a:rPr lang="ar-SA" sz="1400" dirty="0">
                <a:solidFill>
                  <a:schemeClr val="bg1">
                    <a:lumMod val="75000"/>
                  </a:schemeClr>
                </a:solidFill>
                <a:cs typeface="+mn-cs"/>
              </a:rPr>
              <a:t> ) : موقع عربي متخصص بتصميم قوالب البوربوينت باللغة العربية</a:t>
            </a:r>
            <a:endParaRPr lang="ar-EG" sz="1400" dirty="0">
              <a:solidFill>
                <a:schemeClr val="bg1">
                  <a:lumMod val="75000"/>
                </a:scheme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489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raphic 84">
            <a:extLst>
              <a:ext uri="{FF2B5EF4-FFF2-40B4-BE49-F238E27FC236}">
                <a16:creationId xmlns:a16="http://schemas.microsoft.com/office/drawing/2014/main" id="{71E832A8-818E-421F-80EA-AC4F42419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85735" y="1312426"/>
            <a:ext cx="377904" cy="377904"/>
          </a:xfrm>
          <a:prstGeom prst="rect">
            <a:avLst/>
          </a:prstGeom>
        </p:spPr>
      </p:pic>
      <p:pic>
        <p:nvPicPr>
          <p:cNvPr id="86" name="Graphic 85">
            <a:extLst>
              <a:ext uri="{FF2B5EF4-FFF2-40B4-BE49-F238E27FC236}">
                <a16:creationId xmlns:a16="http://schemas.microsoft.com/office/drawing/2014/main" id="{5E60F787-1FAF-4A31-BD5D-288945880A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79966" y="1319154"/>
            <a:ext cx="371592" cy="371592"/>
          </a:xfrm>
          <a:prstGeom prst="rect">
            <a:avLst/>
          </a:prstGeom>
        </p:spPr>
      </p:pic>
      <p:pic>
        <p:nvPicPr>
          <p:cNvPr id="87" name="Graphic 86">
            <a:extLst>
              <a:ext uri="{FF2B5EF4-FFF2-40B4-BE49-F238E27FC236}">
                <a16:creationId xmlns:a16="http://schemas.microsoft.com/office/drawing/2014/main" id="{09BF6FF3-AFC7-42C2-8B18-41A01775E6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62985" y="1319154"/>
            <a:ext cx="371592" cy="371592"/>
          </a:xfrm>
          <a:prstGeom prst="rect">
            <a:avLst/>
          </a:prstGeom>
        </p:spPr>
      </p:pic>
      <p:pic>
        <p:nvPicPr>
          <p:cNvPr id="88" name="Graphic 87">
            <a:extLst>
              <a:ext uri="{FF2B5EF4-FFF2-40B4-BE49-F238E27FC236}">
                <a16:creationId xmlns:a16="http://schemas.microsoft.com/office/drawing/2014/main" id="{13E4CE85-98EE-4F25-89CC-F5684E1D15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65053" y="1319154"/>
            <a:ext cx="371592" cy="371592"/>
          </a:xfrm>
          <a:prstGeom prst="rect">
            <a:avLst/>
          </a:prstGeom>
        </p:spPr>
      </p:pic>
      <p:pic>
        <p:nvPicPr>
          <p:cNvPr id="89" name="Graphic 88">
            <a:extLst>
              <a:ext uri="{FF2B5EF4-FFF2-40B4-BE49-F238E27FC236}">
                <a16:creationId xmlns:a16="http://schemas.microsoft.com/office/drawing/2014/main" id="{DB70C299-D2C1-44C6-B0F9-298AD041A0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74264" y="1319154"/>
            <a:ext cx="371592" cy="371592"/>
          </a:xfrm>
          <a:prstGeom prst="rect">
            <a:avLst/>
          </a:prstGeom>
        </p:spPr>
      </p:pic>
      <p:pic>
        <p:nvPicPr>
          <p:cNvPr id="90" name="Graphic 89">
            <a:extLst>
              <a:ext uri="{FF2B5EF4-FFF2-40B4-BE49-F238E27FC236}">
                <a16:creationId xmlns:a16="http://schemas.microsoft.com/office/drawing/2014/main" id="{48A4DAF6-ECBE-4216-B4F0-D763B44935E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740617" y="1319154"/>
            <a:ext cx="371592" cy="371592"/>
          </a:xfrm>
          <a:prstGeom prst="rect">
            <a:avLst/>
          </a:prstGeom>
        </p:spPr>
      </p:pic>
      <p:pic>
        <p:nvPicPr>
          <p:cNvPr id="91" name="Graphic 90">
            <a:extLst>
              <a:ext uri="{FF2B5EF4-FFF2-40B4-BE49-F238E27FC236}">
                <a16:creationId xmlns:a16="http://schemas.microsoft.com/office/drawing/2014/main" id="{9CAC5D71-0B1D-4C1B-B7F2-85076AE68DA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783162" y="1319154"/>
            <a:ext cx="371592" cy="371592"/>
          </a:xfrm>
          <a:prstGeom prst="rect">
            <a:avLst/>
          </a:prstGeom>
        </p:spPr>
      </p:pic>
      <p:pic>
        <p:nvPicPr>
          <p:cNvPr id="92" name="Graphic 91">
            <a:extLst>
              <a:ext uri="{FF2B5EF4-FFF2-40B4-BE49-F238E27FC236}">
                <a16:creationId xmlns:a16="http://schemas.microsoft.com/office/drawing/2014/main" id="{B13A4D9D-CEE1-48E5-9755-4713D669591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851698" y="1319154"/>
            <a:ext cx="371592" cy="371592"/>
          </a:xfrm>
          <a:prstGeom prst="rect">
            <a:avLst/>
          </a:prstGeom>
        </p:spPr>
      </p:pic>
      <p:pic>
        <p:nvPicPr>
          <p:cNvPr id="93" name="Graphic 92">
            <a:extLst>
              <a:ext uri="{FF2B5EF4-FFF2-40B4-BE49-F238E27FC236}">
                <a16:creationId xmlns:a16="http://schemas.microsoft.com/office/drawing/2014/main" id="{A5B3E350-DD2C-49EE-BDF7-0EE655E730E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769279" y="1319154"/>
            <a:ext cx="371592" cy="371592"/>
          </a:xfrm>
          <a:prstGeom prst="rect">
            <a:avLst/>
          </a:prstGeom>
        </p:spPr>
      </p:pic>
      <p:pic>
        <p:nvPicPr>
          <p:cNvPr id="94" name="Graphic 93">
            <a:extLst>
              <a:ext uri="{FF2B5EF4-FFF2-40B4-BE49-F238E27FC236}">
                <a16:creationId xmlns:a16="http://schemas.microsoft.com/office/drawing/2014/main" id="{050CA181-F638-4579-AD34-E451B734487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778140" y="1312426"/>
            <a:ext cx="377904" cy="377904"/>
          </a:xfrm>
          <a:prstGeom prst="rect">
            <a:avLst/>
          </a:prstGeom>
        </p:spPr>
      </p:pic>
      <p:sp>
        <p:nvSpPr>
          <p:cNvPr id="12" name="Freeform 330">
            <a:extLst>
              <a:ext uri="{FF2B5EF4-FFF2-40B4-BE49-F238E27FC236}">
                <a16:creationId xmlns:a16="http://schemas.microsoft.com/office/drawing/2014/main" id="{9DA474C1-F248-4DD2-8D82-3F6BF3658799}"/>
              </a:ext>
            </a:extLst>
          </p:cNvPr>
          <p:cNvSpPr>
            <a:spLocks noEditPoints="1"/>
          </p:cNvSpPr>
          <p:nvPr/>
        </p:nvSpPr>
        <p:spPr bwMode="auto">
          <a:xfrm>
            <a:off x="1778539" y="2330859"/>
            <a:ext cx="351818" cy="355210"/>
          </a:xfrm>
          <a:custGeom>
            <a:avLst/>
            <a:gdLst>
              <a:gd name="T0" fmla="*/ 246857 w 144"/>
              <a:gd name="T1" fmla="*/ 0 h 144"/>
              <a:gd name="T2" fmla="*/ 0 w 144"/>
              <a:gd name="T3" fmla="*/ 249238 h 144"/>
              <a:gd name="T4" fmla="*/ 246857 w 144"/>
              <a:gd name="T5" fmla="*/ 498475 h 144"/>
              <a:gd name="T6" fmla="*/ 493713 w 144"/>
              <a:gd name="T7" fmla="*/ 249238 h 144"/>
              <a:gd name="T8" fmla="*/ 246857 w 144"/>
              <a:gd name="T9" fmla="*/ 0 h 144"/>
              <a:gd name="T10" fmla="*/ 246857 w 144"/>
              <a:gd name="T11" fmla="*/ 463859 h 144"/>
              <a:gd name="T12" fmla="*/ 34286 w 144"/>
              <a:gd name="T13" fmla="*/ 249238 h 144"/>
              <a:gd name="T14" fmla="*/ 246857 w 144"/>
              <a:gd name="T15" fmla="*/ 34616 h 144"/>
              <a:gd name="T16" fmla="*/ 459427 w 144"/>
              <a:gd name="T17" fmla="*/ 249238 h 144"/>
              <a:gd name="T18" fmla="*/ 246857 w 144"/>
              <a:gd name="T19" fmla="*/ 463859 h 144"/>
              <a:gd name="T20" fmla="*/ 359999 w 144"/>
              <a:gd name="T21" fmla="*/ 228468 h 144"/>
              <a:gd name="T22" fmla="*/ 263999 w 144"/>
              <a:gd name="T23" fmla="*/ 228468 h 144"/>
              <a:gd name="T24" fmla="*/ 263999 w 144"/>
              <a:gd name="T25" fmla="*/ 131542 h 144"/>
              <a:gd name="T26" fmla="*/ 246857 w 144"/>
              <a:gd name="T27" fmla="*/ 114234 h 144"/>
              <a:gd name="T28" fmla="*/ 229714 w 144"/>
              <a:gd name="T29" fmla="*/ 131542 h 144"/>
              <a:gd name="T30" fmla="*/ 229714 w 144"/>
              <a:gd name="T31" fmla="*/ 228468 h 144"/>
              <a:gd name="T32" fmla="*/ 133714 w 144"/>
              <a:gd name="T33" fmla="*/ 228468 h 144"/>
              <a:gd name="T34" fmla="*/ 116571 w 144"/>
              <a:gd name="T35" fmla="*/ 245776 h 144"/>
              <a:gd name="T36" fmla="*/ 133714 w 144"/>
              <a:gd name="T37" fmla="*/ 263084 h 144"/>
              <a:gd name="T38" fmla="*/ 229714 w 144"/>
              <a:gd name="T39" fmla="*/ 263084 h 144"/>
              <a:gd name="T40" fmla="*/ 229714 w 144"/>
              <a:gd name="T41" fmla="*/ 360010 h 144"/>
              <a:gd name="T42" fmla="*/ 246857 w 144"/>
              <a:gd name="T43" fmla="*/ 377318 h 144"/>
              <a:gd name="T44" fmla="*/ 263999 w 144"/>
              <a:gd name="T45" fmla="*/ 360010 h 144"/>
              <a:gd name="T46" fmla="*/ 263999 w 144"/>
              <a:gd name="T47" fmla="*/ 263084 h 144"/>
              <a:gd name="T48" fmla="*/ 359999 w 144"/>
              <a:gd name="T49" fmla="*/ 263084 h 144"/>
              <a:gd name="T50" fmla="*/ 377142 w 144"/>
              <a:gd name="T51" fmla="*/ 245776 h 144"/>
              <a:gd name="T52" fmla="*/ 359999 w 144"/>
              <a:gd name="T53" fmla="*/ 228468 h 14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72" y="134"/>
                </a:moveTo>
                <a:cubicBezTo>
                  <a:pt x="38" y="134"/>
                  <a:pt x="10" y="106"/>
                  <a:pt x="10" y="72"/>
                </a:cubicBezTo>
                <a:cubicBezTo>
                  <a:pt x="10" y="38"/>
                  <a:pt x="38" y="10"/>
                  <a:pt x="72" y="10"/>
                </a:cubicBezTo>
                <a:cubicBezTo>
                  <a:pt x="106" y="10"/>
                  <a:pt x="134" y="38"/>
                  <a:pt x="134" y="72"/>
                </a:cubicBezTo>
                <a:cubicBezTo>
                  <a:pt x="134" y="106"/>
                  <a:pt x="106" y="134"/>
                  <a:pt x="72" y="134"/>
                </a:cubicBezTo>
                <a:close/>
                <a:moveTo>
                  <a:pt x="105" y="66"/>
                </a:moveTo>
                <a:cubicBezTo>
                  <a:pt x="77" y="66"/>
                  <a:pt x="77" y="66"/>
                  <a:pt x="77" y="66"/>
                </a:cubicBezTo>
                <a:cubicBezTo>
                  <a:pt x="77" y="38"/>
                  <a:pt x="77" y="38"/>
                  <a:pt x="77" y="38"/>
                </a:cubicBezTo>
                <a:cubicBezTo>
                  <a:pt x="77" y="35"/>
                  <a:pt x="75" y="33"/>
                  <a:pt x="72" y="33"/>
                </a:cubicBezTo>
                <a:cubicBezTo>
                  <a:pt x="69" y="33"/>
                  <a:pt x="67" y="35"/>
                  <a:pt x="67" y="38"/>
                </a:cubicBezTo>
                <a:cubicBezTo>
                  <a:pt x="67" y="66"/>
                  <a:pt x="67" y="66"/>
                  <a:pt x="67" y="66"/>
                </a:cubicBezTo>
                <a:cubicBezTo>
                  <a:pt x="39" y="66"/>
                  <a:pt x="39" y="66"/>
                  <a:pt x="39" y="66"/>
                </a:cubicBezTo>
                <a:cubicBezTo>
                  <a:pt x="36" y="66"/>
                  <a:pt x="34" y="68"/>
                  <a:pt x="34" y="71"/>
                </a:cubicBezTo>
                <a:cubicBezTo>
                  <a:pt x="34" y="74"/>
                  <a:pt x="36" y="76"/>
                  <a:pt x="39" y="76"/>
                </a:cubicBezTo>
                <a:cubicBezTo>
                  <a:pt x="67" y="76"/>
                  <a:pt x="67" y="76"/>
                  <a:pt x="67" y="76"/>
                </a:cubicBezTo>
                <a:cubicBezTo>
                  <a:pt x="67" y="104"/>
                  <a:pt x="67" y="104"/>
                  <a:pt x="67" y="104"/>
                </a:cubicBezTo>
                <a:cubicBezTo>
                  <a:pt x="67" y="107"/>
                  <a:pt x="69" y="109"/>
                  <a:pt x="72" y="109"/>
                </a:cubicBezTo>
                <a:cubicBezTo>
                  <a:pt x="75" y="109"/>
                  <a:pt x="77" y="107"/>
                  <a:pt x="77" y="104"/>
                </a:cubicBezTo>
                <a:cubicBezTo>
                  <a:pt x="77" y="76"/>
                  <a:pt x="77" y="76"/>
                  <a:pt x="77" y="76"/>
                </a:cubicBezTo>
                <a:cubicBezTo>
                  <a:pt x="105" y="76"/>
                  <a:pt x="105" y="76"/>
                  <a:pt x="105" y="76"/>
                </a:cubicBezTo>
                <a:cubicBezTo>
                  <a:pt x="108" y="76"/>
                  <a:pt x="110" y="74"/>
                  <a:pt x="110" y="71"/>
                </a:cubicBezTo>
                <a:cubicBezTo>
                  <a:pt x="110" y="68"/>
                  <a:pt x="108" y="66"/>
                  <a:pt x="105" y="6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331">
            <a:extLst>
              <a:ext uri="{FF2B5EF4-FFF2-40B4-BE49-F238E27FC236}">
                <a16:creationId xmlns:a16="http://schemas.microsoft.com/office/drawing/2014/main" id="{158D0BFA-AF51-4927-84BA-E817BDF3FE40}"/>
              </a:ext>
            </a:extLst>
          </p:cNvPr>
          <p:cNvSpPr>
            <a:spLocks noEditPoints="1"/>
          </p:cNvSpPr>
          <p:nvPr/>
        </p:nvSpPr>
        <p:spPr bwMode="auto">
          <a:xfrm>
            <a:off x="2794238" y="2342901"/>
            <a:ext cx="319072" cy="321124"/>
          </a:xfrm>
          <a:custGeom>
            <a:avLst/>
            <a:gdLst>
              <a:gd name="T0" fmla="*/ 435427 w 144"/>
              <a:gd name="T1" fmla="*/ 131123 h 144"/>
              <a:gd name="T2" fmla="*/ 418285 w 144"/>
              <a:gd name="T3" fmla="*/ 113870 h 144"/>
              <a:gd name="T4" fmla="*/ 322285 w 144"/>
              <a:gd name="T5" fmla="*/ 113870 h 144"/>
              <a:gd name="T6" fmla="*/ 322285 w 144"/>
              <a:gd name="T7" fmla="*/ 75913 h 144"/>
              <a:gd name="T8" fmla="*/ 246857 w 144"/>
              <a:gd name="T9" fmla="*/ 0 h 144"/>
              <a:gd name="T10" fmla="*/ 171428 w 144"/>
              <a:gd name="T11" fmla="*/ 75913 h 144"/>
              <a:gd name="T12" fmla="*/ 171428 w 144"/>
              <a:gd name="T13" fmla="*/ 113870 h 144"/>
              <a:gd name="T14" fmla="*/ 75428 w 144"/>
              <a:gd name="T15" fmla="*/ 113870 h 144"/>
              <a:gd name="T16" fmla="*/ 58286 w 144"/>
              <a:gd name="T17" fmla="*/ 131123 h 144"/>
              <a:gd name="T18" fmla="*/ 0 w 144"/>
              <a:gd name="T19" fmla="*/ 476184 h 144"/>
              <a:gd name="T20" fmla="*/ 3429 w 144"/>
              <a:gd name="T21" fmla="*/ 489987 h 144"/>
              <a:gd name="T22" fmla="*/ 17143 w 144"/>
              <a:gd name="T23" fmla="*/ 496888 h 144"/>
              <a:gd name="T24" fmla="*/ 476570 w 144"/>
              <a:gd name="T25" fmla="*/ 496888 h 144"/>
              <a:gd name="T26" fmla="*/ 476570 w 144"/>
              <a:gd name="T27" fmla="*/ 496888 h 144"/>
              <a:gd name="T28" fmla="*/ 493713 w 144"/>
              <a:gd name="T29" fmla="*/ 479635 h 144"/>
              <a:gd name="T30" fmla="*/ 493713 w 144"/>
              <a:gd name="T31" fmla="*/ 472734 h 144"/>
              <a:gd name="T32" fmla="*/ 435427 w 144"/>
              <a:gd name="T33" fmla="*/ 131123 h 144"/>
              <a:gd name="T34" fmla="*/ 205714 w 144"/>
              <a:gd name="T35" fmla="*/ 75913 h 144"/>
              <a:gd name="T36" fmla="*/ 246857 w 144"/>
              <a:gd name="T37" fmla="*/ 34506 h 144"/>
              <a:gd name="T38" fmla="*/ 287999 w 144"/>
              <a:gd name="T39" fmla="*/ 75913 h 144"/>
              <a:gd name="T40" fmla="*/ 287999 w 144"/>
              <a:gd name="T41" fmla="*/ 113870 h 144"/>
              <a:gd name="T42" fmla="*/ 205714 w 144"/>
              <a:gd name="T43" fmla="*/ 113870 h 144"/>
              <a:gd name="T44" fmla="*/ 205714 w 144"/>
              <a:gd name="T45" fmla="*/ 75913 h 144"/>
              <a:gd name="T46" fmla="*/ 37714 w 144"/>
              <a:gd name="T47" fmla="*/ 462382 h 144"/>
              <a:gd name="T48" fmla="*/ 89143 w 144"/>
              <a:gd name="T49" fmla="*/ 151827 h 144"/>
              <a:gd name="T50" fmla="*/ 171428 w 144"/>
              <a:gd name="T51" fmla="*/ 151827 h 144"/>
              <a:gd name="T52" fmla="*/ 171428 w 144"/>
              <a:gd name="T53" fmla="*/ 248444 h 144"/>
              <a:gd name="T54" fmla="*/ 188571 w 144"/>
              <a:gd name="T55" fmla="*/ 265697 h 144"/>
              <a:gd name="T56" fmla="*/ 205714 w 144"/>
              <a:gd name="T57" fmla="*/ 248444 h 144"/>
              <a:gd name="T58" fmla="*/ 205714 w 144"/>
              <a:gd name="T59" fmla="*/ 151827 h 144"/>
              <a:gd name="T60" fmla="*/ 287999 w 144"/>
              <a:gd name="T61" fmla="*/ 151827 h 144"/>
              <a:gd name="T62" fmla="*/ 287999 w 144"/>
              <a:gd name="T63" fmla="*/ 248444 h 144"/>
              <a:gd name="T64" fmla="*/ 305142 w 144"/>
              <a:gd name="T65" fmla="*/ 265697 h 144"/>
              <a:gd name="T66" fmla="*/ 322285 w 144"/>
              <a:gd name="T67" fmla="*/ 248444 h 144"/>
              <a:gd name="T68" fmla="*/ 322285 w 144"/>
              <a:gd name="T69" fmla="*/ 151827 h 144"/>
              <a:gd name="T70" fmla="*/ 404570 w 144"/>
              <a:gd name="T71" fmla="*/ 151827 h 144"/>
              <a:gd name="T72" fmla="*/ 455999 w 144"/>
              <a:gd name="T73" fmla="*/ 462382 h 144"/>
              <a:gd name="T74" fmla="*/ 37714 w 144"/>
              <a:gd name="T75" fmla="*/ 462382 h 14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44" h="144">
                <a:moveTo>
                  <a:pt x="127" y="38"/>
                </a:moveTo>
                <a:cubicBezTo>
                  <a:pt x="127" y="35"/>
                  <a:pt x="125" y="33"/>
                  <a:pt x="122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4" y="22"/>
                  <a:pt x="94" y="22"/>
                  <a:pt x="94" y="22"/>
                </a:cubicBezTo>
                <a:cubicBezTo>
                  <a:pt x="94" y="10"/>
                  <a:pt x="84" y="0"/>
                  <a:pt x="72" y="0"/>
                </a:cubicBezTo>
                <a:cubicBezTo>
                  <a:pt x="60" y="0"/>
                  <a:pt x="50" y="10"/>
                  <a:pt x="50" y="22"/>
                </a:cubicBezTo>
                <a:cubicBezTo>
                  <a:pt x="50" y="33"/>
                  <a:pt x="50" y="33"/>
                  <a:pt x="50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19" y="33"/>
                  <a:pt x="17" y="35"/>
                  <a:pt x="17" y="38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40"/>
                  <a:pt x="0" y="141"/>
                  <a:pt x="1" y="142"/>
                </a:cubicBezTo>
                <a:cubicBezTo>
                  <a:pt x="2" y="143"/>
                  <a:pt x="4" y="144"/>
                  <a:pt x="5" y="144"/>
                </a:cubicBezTo>
                <a:cubicBezTo>
                  <a:pt x="139" y="144"/>
                  <a:pt x="139" y="144"/>
                  <a:pt x="139" y="144"/>
                </a:cubicBezTo>
                <a:cubicBezTo>
                  <a:pt x="139" y="144"/>
                  <a:pt x="139" y="144"/>
                  <a:pt x="139" y="144"/>
                </a:cubicBezTo>
                <a:cubicBezTo>
                  <a:pt x="142" y="144"/>
                  <a:pt x="144" y="142"/>
                  <a:pt x="144" y="139"/>
                </a:cubicBezTo>
                <a:cubicBezTo>
                  <a:pt x="144" y="138"/>
                  <a:pt x="144" y="138"/>
                  <a:pt x="144" y="137"/>
                </a:cubicBezTo>
                <a:lnTo>
                  <a:pt x="127" y="38"/>
                </a:lnTo>
                <a:close/>
                <a:moveTo>
                  <a:pt x="60" y="22"/>
                </a:moveTo>
                <a:cubicBezTo>
                  <a:pt x="60" y="15"/>
                  <a:pt x="66" y="10"/>
                  <a:pt x="72" y="10"/>
                </a:cubicBezTo>
                <a:cubicBezTo>
                  <a:pt x="78" y="10"/>
                  <a:pt x="84" y="15"/>
                  <a:pt x="84" y="22"/>
                </a:cubicBezTo>
                <a:cubicBezTo>
                  <a:pt x="84" y="33"/>
                  <a:pt x="84" y="33"/>
                  <a:pt x="84" y="33"/>
                </a:cubicBezTo>
                <a:cubicBezTo>
                  <a:pt x="60" y="33"/>
                  <a:pt x="60" y="33"/>
                  <a:pt x="60" y="33"/>
                </a:cubicBezTo>
                <a:lnTo>
                  <a:pt x="60" y="22"/>
                </a:lnTo>
                <a:close/>
                <a:moveTo>
                  <a:pt x="11" y="134"/>
                </a:moveTo>
                <a:cubicBezTo>
                  <a:pt x="26" y="44"/>
                  <a:pt x="26" y="44"/>
                  <a:pt x="26" y="44"/>
                </a:cubicBezTo>
                <a:cubicBezTo>
                  <a:pt x="50" y="44"/>
                  <a:pt x="50" y="44"/>
                  <a:pt x="50" y="44"/>
                </a:cubicBezTo>
                <a:cubicBezTo>
                  <a:pt x="50" y="72"/>
                  <a:pt x="50" y="72"/>
                  <a:pt x="50" y="72"/>
                </a:cubicBezTo>
                <a:cubicBezTo>
                  <a:pt x="50" y="75"/>
                  <a:pt x="52" y="77"/>
                  <a:pt x="55" y="77"/>
                </a:cubicBezTo>
                <a:cubicBezTo>
                  <a:pt x="58" y="77"/>
                  <a:pt x="60" y="75"/>
                  <a:pt x="60" y="72"/>
                </a:cubicBezTo>
                <a:cubicBezTo>
                  <a:pt x="60" y="44"/>
                  <a:pt x="60" y="44"/>
                  <a:pt x="60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4" y="72"/>
                  <a:pt x="84" y="72"/>
                  <a:pt x="84" y="72"/>
                </a:cubicBezTo>
                <a:cubicBezTo>
                  <a:pt x="84" y="75"/>
                  <a:pt x="86" y="77"/>
                  <a:pt x="89" y="77"/>
                </a:cubicBezTo>
                <a:cubicBezTo>
                  <a:pt x="92" y="77"/>
                  <a:pt x="94" y="75"/>
                  <a:pt x="94" y="72"/>
                </a:cubicBezTo>
                <a:cubicBezTo>
                  <a:pt x="94" y="44"/>
                  <a:pt x="94" y="44"/>
                  <a:pt x="94" y="44"/>
                </a:cubicBezTo>
                <a:cubicBezTo>
                  <a:pt x="118" y="44"/>
                  <a:pt x="118" y="44"/>
                  <a:pt x="118" y="44"/>
                </a:cubicBezTo>
                <a:cubicBezTo>
                  <a:pt x="133" y="134"/>
                  <a:pt x="133" y="134"/>
                  <a:pt x="133" y="134"/>
                </a:cubicBezTo>
                <a:lnTo>
                  <a:pt x="11" y="1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332">
            <a:extLst>
              <a:ext uri="{FF2B5EF4-FFF2-40B4-BE49-F238E27FC236}">
                <a16:creationId xmlns:a16="http://schemas.microsoft.com/office/drawing/2014/main" id="{68A8C86A-3219-49B0-BE83-33CC9C866BE5}"/>
              </a:ext>
            </a:extLst>
          </p:cNvPr>
          <p:cNvSpPr>
            <a:spLocks noEditPoints="1"/>
          </p:cNvSpPr>
          <p:nvPr/>
        </p:nvSpPr>
        <p:spPr bwMode="auto">
          <a:xfrm>
            <a:off x="3783969" y="2393129"/>
            <a:ext cx="355578" cy="249246"/>
          </a:xfrm>
          <a:custGeom>
            <a:avLst/>
            <a:gdLst>
              <a:gd name="T0" fmla="*/ 185142 w 144"/>
              <a:gd name="T1" fmla="*/ 69215 h 100"/>
              <a:gd name="T2" fmla="*/ 168000 w 144"/>
              <a:gd name="T3" fmla="*/ 86519 h 100"/>
              <a:gd name="T4" fmla="*/ 168000 w 144"/>
              <a:gd name="T5" fmla="*/ 263017 h 100"/>
              <a:gd name="T6" fmla="*/ 185142 w 144"/>
              <a:gd name="T7" fmla="*/ 280321 h 100"/>
              <a:gd name="T8" fmla="*/ 202285 w 144"/>
              <a:gd name="T9" fmla="*/ 263017 h 100"/>
              <a:gd name="T10" fmla="*/ 202285 w 144"/>
              <a:gd name="T11" fmla="*/ 86519 h 100"/>
              <a:gd name="T12" fmla="*/ 185142 w 144"/>
              <a:gd name="T13" fmla="*/ 69215 h 100"/>
              <a:gd name="T14" fmla="*/ 102857 w 144"/>
              <a:gd name="T15" fmla="*/ 69215 h 100"/>
              <a:gd name="T16" fmla="*/ 85714 w 144"/>
              <a:gd name="T17" fmla="*/ 86519 h 100"/>
              <a:gd name="T18" fmla="*/ 85714 w 144"/>
              <a:gd name="T19" fmla="*/ 263017 h 100"/>
              <a:gd name="T20" fmla="*/ 102857 w 144"/>
              <a:gd name="T21" fmla="*/ 280321 h 100"/>
              <a:gd name="T22" fmla="*/ 120000 w 144"/>
              <a:gd name="T23" fmla="*/ 263017 h 100"/>
              <a:gd name="T24" fmla="*/ 120000 w 144"/>
              <a:gd name="T25" fmla="*/ 86519 h 100"/>
              <a:gd name="T26" fmla="*/ 102857 w 144"/>
              <a:gd name="T27" fmla="*/ 69215 h 100"/>
              <a:gd name="T28" fmla="*/ 17143 w 144"/>
              <a:gd name="T29" fmla="*/ 346075 h 100"/>
              <a:gd name="T30" fmla="*/ 387428 w 144"/>
              <a:gd name="T31" fmla="*/ 346075 h 100"/>
              <a:gd name="T32" fmla="*/ 404570 w 144"/>
              <a:gd name="T33" fmla="*/ 328771 h 100"/>
              <a:gd name="T34" fmla="*/ 404570 w 144"/>
              <a:gd name="T35" fmla="*/ 256096 h 100"/>
              <a:gd name="T36" fmla="*/ 476570 w 144"/>
              <a:gd name="T37" fmla="*/ 256096 h 100"/>
              <a:gd name="T38" fmla="*/ 493713 w 144"/>
              <a:gd name="T39" fmla="*/ 238792 h 100"/>
              <a:gd name="T40" fmla="*/ 493713 w 144"/>
              <a:gd name="T41" fmla="*/ 110744 h 100"/>
              <a:gd name="T42" fmla="*/ 476570 w 144"/>
              <a:gd name="T43" fmla="*/ 89980 h 100"/>
              <a:gd name="T44" fmla="*/ 404570 w 144"/>
              <a:gd name="T45" fmla="*/ 89980 h 100"/>
              <a:gd name="T46" fmla="*/ 404570 w 144"/>
              <a:gd name="T47" fmla="*/ 17304 h 100"/>
              <a:gd name="T48" fmla="*/ 387428 w 144"/>
              <a:gd name="T49" fmla="*/ 0 h 100"/>
              <a:gd name="T50" fmla="*/ 17143 w 144"/>
              <a:gd name="T51" fmla="*/ 0 h 100"/>
              <a:gd name="T52" fmla="*/ 0 w 144"/>
              <a:gd name="T53" fmla="*/ 17304 h 100"/>
              <a:gd name="T54" fmla="*/ 0 w 144"/>
              <a:gd name="T55" fmla="*/ 328771 h 100"/>
              <a:gd name="T56" fmla="*/ 17143 w 144"/>
              <a:gd name="T57" fmla="*/ 346075 h 100"/>
              <a:gd name="T58" fmla="*/ 404570 w 144"/>
              <a:gd name="T59" fmla="*/ 128048 h 100"/>
              <a:gd name="T60" fmla="*/ 459427 w 144"/>
              <a:gd name="T61" fmla="*/ 128048 h 100"/>
              <a:gd name="T62" fmla="*/ 459427 w 144"/>
              <a:gd name="T63" fmla="*/ 221488 h 100"/>
              <a:gd name="T64" fmla="*/ 404570 w 144"/>
              <a:gd name="T65" fmla="*/ 221488 h 100"/>
              <a:gd name="T66" fmla="*/ 404570 w 144"/>
              <a:gd name="T67" fmla="*/ 128048 h 100"/>
              <a:gd name="T68" fmla="*/ 34286 w 144"/>
              <a:gd name="T69" fmla="*/ 34608 h 100"/>
              <a:gd name="T70" fmla="*/ 370285 w 144"/>
              <a:gd name="T71" fmla="*/ 34608 h 100"/>
              <a:gd name="T72" fmla="*/ 370285 w 144"/>
              <a:gd name="T73" fmla="*/ 110744 h 100"/>
              <a:gd name="T74" fmla="*/ 370285 w 144"/>
              <a:gd name="T75" fmla="*/ 238792 h 100"/>
              <a:gd name="T76" fmla="*/ 370285 w 144"/>
              <a:gd name="T77" fmla="*/ 311468 h 100"/>
              <a:gd name="T78" fmla="*/ 34286 w 144"/>
              <a:gd name="T79" fmla="*/ 311468 h 100"/>
              <a:gd name="T80" fmla="*/ 34286 w 144"/>
              <a:gd name="T81" fmla="*/ 34608 h 10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44" h="100">
                <a:moveTo>
                  <a:pt x="54" y="20"/>
                </a:moveTo>
                <a:cubicBezTo>
                  <a:pt x="51" y="20"/>
                  <a:pt x="49" y="22"/>
                  <a:pt x="49" y="25"/>
                </a:cubicBezTo>
                <a:cubicBezTo>
                  <a:pt x="49" y="76"/>
                  <a:pt x="49" y="76"/>
                  <a:pt x="49" y="76"/>
                </a:cubicBezTo>
                <a:cubicBezTo>
                  <a:pt x="49" y="79"/>
                  <a:pt x="51" y="81"/>
                  <a:pt x="54" y="81"/>
                </a:cubicBezTo>
                <a:cubicBezTo>
                  <a:pt x="57" y="81"/>
                  <a:pt x="59" y="79"/>
                  <a:pt x="59" y="76"/>
                </a:cubicBezTo>
                <a:cubicBezTo>
                  <a:pt x="59" y="25"/>
                  <a:pt x="59" y="25"/>
                  <a:pt x="59" y="25"/>
                </a:cubicBezTo>
                <a:cubicBezTo>
                  <a:pt x="59" y="22"/>
                  <a:pt x="57" y="20"/>
                  <a:pt x="54" y="20"/>
                </a:cubicBezTo>
                <a:close/>
                <a:moveTo>
                  <a:pt x="30" y="20"/>
                </a:moveTo>
                <a:cubicBezTo>
                  <a:pt x="27" y="20"/>
                  <a:pt x="25" y="22"/>
                  <a:pt x="25" y="25"/>
                </a:cubicBezTo>
                <a:cubicBezTo>
                  <a:pt x="25" y="76"/>
                  <a:pt x="25" y="76"/>
                  <a:pt x="25" y="76"/>
                </a:cubicBezTo>
                <a:cubicBezTo>
                  <a:pt x="25" y="79"/>
                  <a:pt x="27" y="81"/>
                  <a:pt x="30" y="81"/>
                </a:cubicBezTo>
                <a:cubicBezTo>
                  <a:pt x="33" y="81"/>
                  <a:pt x="35" y="79"/>
                  <a:pt x="35" y="76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2"/>
                  <a:pt x="32" y="20"/>
                  <a:pt x="30" y="20"/>
                </a:cubicBezTo>
                <a:close/>
                <a:moveTo>
                  <a:pt x="5" y="100"/>
                </a:moveTo>
                <a:cubicBezTo>
                  <a:pt x="113" y="100"/>
                  <a:pt x="113" y="100"/>
                  <a:pt x="113" y="100"/>
                </a:cubicBezTo>
                <a:cubicBezTo>
                  <a:pt x="115" y="100"/>
                  <a:pt x="118" y="98"/>
                  <a:pt x="118" y="95"/>
                </a:cubicBezTo>
                <a:cubicBezTo>
                  <a:pt x="118" y="74"/>
                  <a:pt x="118" y="74"/>
                  <a:pt x="118" y="74"/>
                </a:cubicBezTo>
                <a:cubicBezTo>
                  <a:pt x="139" y="74"/>
                  <a:pt x="139" y="74"/>
                  <a:pt x="139" y="74"/>
                </a:cubicBezTo>
                <a:cubicBezTo>
                  <a:pt x="142" y="74"/>
                  <a:pt x="144" y="72"/>
                  <a:pt x="144" y="69"/>
                </a:cubicBezTo>
                <a:cubicBezTo>
                  <a:pt x="144" y="32"/>
                  <a:pt x="144" y="32"/>
                  <a:pt x="144" y="32"/>
                </a:cubicBezTo>
                <a:cubicBezTo>
                  <a:pt x="144" y="29"/>
                  <a:pt x="142" y="26"/>
                  <a:pt x="139" y="26"/>
                </a:cubicBezTo>
                <a:cubicBezTo>
                  <a:pt x="118" y="26"/>
                  <a:pt x="118" y="26"/>
                  <a:pt x="118" y="26"/>
                </a:cubicBezTo>
                <a:cubicBezTo>
                  <a:pt x="118" y="5"/>
                  <a:pt x="118" y="5"/>
                  <a:pt x="118" y="5"/>
                </a:cubicBezTo>
                <a:cubicBezTo>
                  <a:pt x="118" y="2"/>
                  <a:pt x="115" y="0"/>
                  <a:pt x="113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98"/>
                  <a:pt x="2" y="100"/>
                  <a:pt x="5" y="100"/>
                </a:cubicBezTo>
                <a:close/>
                <a:moveTo>
                  <a:pt x="118" y="37"/>
                </a:moveTo>
                <a:cubicBezTo>
                  <a:pt x="134" y="37"/>
                  <a:pt x="134" y="37"/>
                  <a:pt x="134" y="37"/>
                </a:cubicBezTo>
                <a:cubicBezTo>
                  <a:pt x="134" y="64"/>
                  <a:pt x="134" y="64"/>
                  <a:pt x="134" y="64"/>
                </a:cubicBezTo>
                <a:cubicBezTo>
                  <a:pt x="118" y="64"/>
                  <a:pt x="118" y="64"/>
                  <a:pt x="118" y="64"/>
                </a:cubicBezTo>
                <a:lnTo>
                  <a:pt x="118" y="37"/>
                </a:lnTo>
                <a:close/>
                <a:moveTo>
                  <a:pt x="10" y="10"/>
                </a:moveTo>
                <a:cubicBezTo>
                  <a:pt x="108" y="10"/>
                  <a:pt x="108" y="10"/>
                  <a:pt x="108" y="10"/>
                </a:cubicBezTo>
                <a:cubicBezTo>
                  <a:pt x="108" y="32"/>
                  <a:pt x="108" y="32"/>
                  <a:pt x="108" y="32"/>
                </a:cubicBezTo>
                <a:cubicBezTo>
                  <a:pt x="108" y="69"/>
                  <a:pt x="108" y="69"/>
                  <a:pt x="108" y="69"/>
                </a:cubicBezTo>
                <a:cubicBezTo>
                  <a:pt x="108" y="90"/>
                  <a:pt x="108" y="90"/>
                  <a:pt x="108" y="90"/>
                </a:cubicBezTo>
                <a:cubicBezTo>
                  <a:pt x="10" y="90"/>
                  <a:pt x="10" y="90"/>
                  <a:pt x="10" y="90"/>
                </a:cubicBezTo>
                <a:lnTo>
                  <a:pt x="1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333">
            <a:extLst>
              <a:ext uri="{FF2B5EF4-FFF2-40B4-BE49-F238E27FC236}">
                <a16:creationId xmlns:a16="http://schemas.microsoft.com/office/drawing/2014/main" id="{0C8DDABB-53E2-4763-A5A8-70BE3D29FE8F}"/>
              </a:ext>
            </a:extLst>
          </p:cNvPr>
          <p:cNvSpPr>
            <a:spLocks noEditPoints="1"/>
          </p:cNvSpPr>
          <p:nvPr/>
        </p:nvSpPr>
        <p:spPr bwMode="auto">
          <a:xfrm>
            <a:off x="4834821" y="2325187"/>
            <a:ext cx="280168" cy="366554"/>
          </a:xfrm>
          <a:custGeom>
            <a:avLst/>
            <a:gdLst>
              <a:gd name="T0" fmla="*/ 267730 w 111"/>
              <a:gd name="T1" fmla="*/ 135004 h 144"/>
              <a:gd name="T2" fmla="*/ 133865 w 111"/>
              <a:gd name="T3" fmla="*/ 0 h 144"/>
              <a:gd name="T4" fmla="*/ 0 w 111"/>
              <a:gd name="T5" fmla="*/ 135004 h 144"/>
              <a:gd name="T6" fmla="*/ 133865 w 111"/>
              <a:gd name="T7" fmla="*/ 270007 h 144"/>
              <a:gd name="T8" fmla="*/ 267730 w 111"/>
              <a:gd name="T9" fmla="*/ 135004 h 144"/>
              <a:gd name="T10" fmla="*/ 34324 w 111"/>
              <a:gd name="T11" fmla="*/ 135004 h 144"/>
              <a:gd name="T12" fmla="*/ 133865 w 111"/>
              <a:gd name="T13" fmla="*/ 34616 h 144"/>
              <a:gd name="T14" fmla="*/ 229973 w 111"/>
              <a:gd name="T15" fmla="*/ 135004 h 144"/>
              <a:gd name="T16" fmla="*/ 133865 w 111"/>
              <a:gd name="T17" fmla="*/ 231929 h 144"/>
              <a:gd name="T18" fmla="*/ 34324 w 111"/>
              <a:gd name="T19" fmla="*/ 135004 h 144"/>
              <a:gd name="T20" fmla="*/ 315784 w 111"/>
              <a:gd name="T21" fmla="*/ 183466 h 144"/>
              <a:gd name="T22" fmla="*/ 250568 w 111"/>
              <a:gd name="T23" fmla="*/ 249238 h 144"/>
              <a:gd name="T24" fmla="*/ 284892 w 111"/>
              <a:gd name="T25" fmla="*/ 311547 h 144"/>
              <a:gd name="T26" fmla="*/ 209378 w 111"/>
              <a:gd name="T27" fmla="*/ 398088 h 144"/>
              <a:gd name="T28" fmla="*/ 209378 w 111"/>
              <a:gd name="T29" fmla="*/ 394626 h 144"/>
              <a:gd name="T30" fmla="*/ 192216 w 111"/>
              <a:gd name="T31" fmla="*/ 377318 h 144"/>
              <a:gd name="T32" fmla="*/ 75514 w 111"/>
              <a:gd name="T33" fmla="*/ 377318 h 144"/>
              <a:gd name="T34" fmla="*/ 58351 w 111"/>
              <a:gd name="T35" fmla="*/ 394626 h 144"/>
              <a:gd name="T36" fmla="*/ 58351 w 111"/>
              <a:gd name="T37" fmla="*/ 481167 h 144"/>
              <a:gd name="T38" fmla="*/ 75514 w 111"/>
              <a:gd name="T39" fmla="*/ 498475 h 144"/>
              <a:gd name="T40" fmla="*/ 192216 w 111"/>
              <a:gd name="T41" fmla="*/ 498475 h 144"/>
              <a:gd name="T42" fmla="*/ 209378 w 111"/>
              <a:gd name="T43" fmla="*/ 481167 h 144"/>
              <a:gd name="T44" fmla="*/ 209378 w 111"/>
              <a:gd name="T45" fmla="*/ 436166 h 144"/>
              <a:gd name="T46" fmla="*/ 322649 w 111"/>
              <a:gd name="T47" fmla="*/ 318470 h 144"/>
              <a:gd name="T48" fmla="*/ 381000 w 111"/>
              <a:gd name="T49" fmla="*/ 249238 h 144"/>
              <a:gd name="T50" fmla="*/ 315784 w 111"/>
              <a:gd name="T51" fmla="*/ 183466 h 144"/>
              <a:gd name="T52" fmla="*/ 175054 w 111"/>
              <a:gd name="T53" fmla="*/ 422319 h 144"/>
              <a:gd name="T54" fmla="*/ 175054 w 111"/>
              <a:gd name="T55" fmla="*/ 429242 h 144"/>
              <a:gd name="T56" fmla="*/ 175054 w 111"/>
              <a:gd name="T57" fmla="*/ 460397 h 144"/>
              <a:gd name="T58" fmla="*/ 92676 w 111"/>
              <a:gd name="T59" fmla="*/ 460397 h 144"/>
              <a:gd name="T60" fmla="*/ 92676 w 111"/>
              <a:gd name="T61" fmla="*/ 415396 h 144"/>
              <a:gd name="T62" fmla="*/ 175054 w 111"/>
              <a:gd name="T63" fmla="*/ 415396 h 144"/>
              <a:gd name="T64" fmla="*/ 175054 w 111"/>
              <a:gd name="T65" fmla="*/ 422319 h 144"/>
              <a:gd name="T66" fmla="*/ 315784 w 111"/>
              <a:gd name="T67" fmla="*/ 283854 h 144"/>
              <a:gd name="T68" fmla="*/ 284892 w 111"/>
              <a:gd name="T69" fmla="*/ 249238 h 144"/>
              <a:gd name="T70" fmla="*/ 315784 w 111"/>
              <a:gd name="T71" fmla="*/ 218083 h 144"/>
              <a:gd name="T72" fmla="*/ 346676 w 111"/>
              <a:gd name="T73" fmla="*/ 249238 h 144"/>
              <a:gd name="T74" fmla="*/ 315784 w 111"/>
              <a:gd name="T75" fmla="*/ 283854 h 14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11" h="144">
                <a:moveTo>
                  <a:pt x="78" y="39"/>
                </a:moveTo>
                <a:cubicBezTo>
                  <a:pt x="78" y="17"/>
                  <a:pt x="60" y="0"/>
                  <a:pt x="39" y="0"/>
                </a:cubicBezTo>
                <a:cubicBezTo>
                  <a:pt x="17" y="0"/>
                  <a:pt x="0" y="17"/>
                  <a:pt x="0" y="39"/>
                </a:cubicBezTo>
                <a:cubicBezTo>
                  <a:pt x="0" y="60"/>
                  <a:pt x="17" y="78"/>
                  <a:pt x="39" y="78"/>
                </a:cubicBezTo>
                <a:cubicBezTo>
                  <a:pt x="60" y="78"/>
                  <a:pt x="78" y="60"/>
                  <a:pt x="78" y="39"/>
                </a:cubicBezTo>
                <a:close/>
                <a:moveTo>
                  <a:pt x="10" y="39"/>
                </a:moveTo>
                <a:cubicBezTo>
                  <a:pt x="10" y="23"/>
                  <a:pt x="23" y="10"/>
                  <a:pt x="39" y="10"/>
                </a:cubicBezTo>
                <a:cubicBezTo>
                  <a:pt x="55" y="10"/>
                  <a:pt x="67" y="23"/>
                  <a:pt x="67" y="39"/>
                </a:cubicBezTo>
                <a:cubicBezTo>
                  <a:pt x="67" y="55"/>
                  <a:pt x="55" y="67"/>
                  <a:pt x="39" y="67"/>
                </a:cubicBezTo>
                <a:cubicBezTo>
                  <a:pt x="23" y="67"/>
                  <a:pt x="10" y="55"/>
                  <a:pt x="10" y="39"/>
                </a:cubicBezTo>
                <a:close/>
                <a:moveTo>
                  <a:pt x="92" y="53"/>
                </a:moveTo>
                <a:cubicBezTo>
                  <a:pt x="81" y="53"/>
                  <a:pt x="73" y="62"/>
                  <a:pt x="73" y="72"/>
                </a:cubicBezTo>
                <a:cubicBezTo>
                  <a:pt x="73" y="80"/>
                  <a:pt x="77" y="87"/>
                  <a:pt x="83" y="90"/>
                </a:cubicBezTo>
                <a:cubicBezTo>
                  <a:pt x="79" y="101"/>
                  <a:pt x="71" y="110"/>
                  <a:pt x="61" y="115"/>
                </a:cubicBezTo>
                <a:cubicBezTo>
                  <a:pt x="61" y="114"/>
                  <a:pt x="61" y="114"/>
                  <a:pt x="61" y="114"/>
                </a:cubicBezTo>
                <a:cubicBezTo>
                  <a:pt x="61" y="112"/>
                  <a:pt x="59" y="109"/>
                  <a:pt x="56" y="109"/>
                </a:cubicBezTo>
                <a:cubicBezTo>
                  <a:pt x="22" y="109"/>
                  <a:pt x="22" y="109"/>
                  <a:pt x="22" y="109"/>
                </a:cubicBezTo>
                <a:cubicBezTo>
                  <a:pt x="19" y="109"/>
                  <a:pt x="17" y="112"/>
                  <a:pt x="17" y="114"/>
                </a:cubicBezTo>
                <a:cubicBezTo>
                  <a:pt x="17" y="139"/>
                  <a:pt x="17" y="139"/>
                  <a:pt x="17" y="139"/>
                </a:cubicBezTo>
                <a:cubicBezTo>
                  <a:pt x="17" y="141"/>
                  <a:pt x="19" y="144"/>
                  <a:pt x="22" y="144"/>
                </a:cubicBezTo>
                <a:cubicBezTo>
                  <a:pt x="56" y="144"/>
                  <a:pt x="56" y="144"/>
                  <a:pt x="56" y="144"/>
                </a:cubicBezTo>
                <a:cubicBezTo>
                  <a:pt x="59" y="144"/>
                  <a:pt x="61" y="141"/>
                  <a:pt x="61" y="139"/>
                </a:cubicBezTo>
                <a:cubicBezTo>
                  <a:pt x="61" y="126"/>
                  <a:pt x="61" y="126"/>
                  <a:pt x="61" y="126"/>
                </a:cubicBezTo>
                <a:cubicBezTo>
                  <a:pt x="76" y="120"/>
                  <a:pt x="88" y="108"/>
                  <a:pt x="94" y="92"/>
                </a:cubicBezTo>
                <a:cubicBezTo>
                  <a:pt x="104" y="91"/>
                  <a:pt x="111" y="83"/>
                  <a:pt x="111" y="72"/>
                </a:cubicBezTo>
                <a:cubicBezTo>
                  <a:pt x="111" y="62"/>
                  <a:pt x="103" y="53"/>
                  <a:pt x="92" y="53"/>
                </a:cubicBezTo>
                <a:close/>
                <a:moveTo>
                  <a:pt x="51" y="122"/>
                </a:moveTo>
                <a:cubicBezTo>
                  <a:pt x="50" y="123"/>
                  <a:pt x="50" y="123"/>
                  <a:pt x="51" y="124"/>
                </a:cubicBezTo>
                <a:cubicBezTo>
                  <a:pt x="51" y="133"/>
                  <a:pt x="51" y="133"/>
                  <a:pt x="51" y="133"/>
                </a:cubicBezTo>
                <a:cubicBezTo>
                  <a:pt x="27" y="133"/>
                  <a:pt x="27" y="133"/>
                  <a:pt x="27" y="133"/>
                </a:cubicBezTo>
                <a:cubicBezTo>
                  <a:pt x="27" y="120"/>
                  <a:pt x="27" y="120"/>
                  <a:pt x="27" y="120"/>
                </a:cubicBezTo>
                <a:cubicBezTo>
                  <a:pt x="51" y="120"/>
                  <a:pt x="51" y="120"/>
                  <a:pt x="51" y="120"/>
                </a:cubicBezTo>
                <a:cubicBezTo>
                  <a:pt x="51" y="122"/>
                  <a:pt x="51" y="122"/>
                  <a:pt x="51" y="122"/>
                </a:cubicBezTo>
                <a:close/>
                <a:moveTo>
                  <a:pt x="92" y="82"/>
                </a:moveTo>
                <a:cubicBezTo>
                  <a:pt x="87" y="82"/>
                  <a:pt x="83" y="78"/>
                  <a:pt x="83" y="72"/>
                </a:cubicBezTo>
                <a:cubicBezTo>
                  <a:pt x="83" y="67"/>
                  <a:pt x="87" y="63"/>
                  <a:pt x="92" y="63"/>
                </a:cubicBezTo>
                <a:cubicBezTo>
                  <a:pt x="97" y="63"/>
                  <a:pt x="101" y="67"/>
                  <a:pt x="101" y="72"/>
                </a:cubicBezTo>
                <a:cubicBezTo>
                  <a:pt x="101" y="78"/>
                  <a:pt x="97" y="82"/>
                  <a:pt x="92" y="8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334">
            <a:extLst>
              <a:ext uri="{FF2B5EF4-FFF2-40B4-BE49-F238E27FC236}">
                <a16:creationId xmlns:a16="http://schemas.microsoft.com/office/drawing/2014/main" id="{DEFD2A14-48DA-4AC6-90A5-19F9BB3CCDC1}"/>
              </a:ext>
            </a:extLst>
          </p:cNvPr>
          <p:cNvSpPr>
            <a:spLocks noEditPoints="1"/>
          </p:cNvSpPr>
          <p:nvPr/>
        </p:nvSpPr>
        <p:spPr bwMode="auto">
          <a:xfrm>
            <a:off x="5776888" y="2333032"/>
            <a:ext cx="330288" cy="331336"/>
          </a:xfrm>
          <a:custGeom>
            <a:avLst/>
            <a:gdLst>
              <a:gd name="T0" fmla="*/ 500063 w 146"/>
              <a:gd name="T1" fmla="*/ 134927 h 145"/>
              <a:gd name="T2" fmla="*/ 489788 w 146"/>
              <a:gd name="T3" fmla="*/ 117628 h 145"/>
              <a:gd name="T4" fmla="*/ 260307 w 146"/>
              <a:gd name="T5" fmla="*/ 3460 h 145"/>
              <a:gd name="T6" fmla="*/ 243181 w 146"/>
              <a:gd name="T7" fmla="*/ 3460 h 145"/>
              <a:gd name="T8" fmla="*/ 232906 w 146"/>
              <a:gd name="T9" fmla="*/ 17298 h 145"/>
              <a:gd name="T10" fmla="*/ 232906 w 146"/>
              <a:gd name="T11" fmla="*/ 221418 h 145"/>
              <a:gd name="T12" fmla="*/ 27401 w 146"/>
              <a:gd name="T13" fmla="*/ 117628 h 145"/>
              <a:gd name="T14" fmla="*/ 6850 w 146"/>
              <a:gd name="T15" fmla="*/ 124548 h 145"/>
              <a:gd name="T16" fmla="*/ 13700 w 146"/>
              <a:gd name="T17" fmla="*/ 148765 h 145"/>
              <a:gd name="T18" fmla="*/ 212356 w 146"/>
              <a:gd name="T19" fmla="*/ 249095 h 145"/>
              <a:gd name="T20" fmla="*/ 13700 w 146"/>
              <a:gd name="T21" fmla="*/ 349425 h 145"/>
              <a:gd name="T22" fmla="*/ 6850 w 146"/>
              <a:gd name="T23" fmla="*/ 373643 h 145"/>
              <a:gd name="T24" fmla="*/ 20551 w 146"/>
              <a:gd name="T25" fmla="*/ 384022 h 145"/>
              <a:gd name="T26" fmla="*/ 27401 w 146"/>
              <a:gd name="T27" fmla="*/ 384022 h 145"/>
              <a:gd name="T28" fmla="*/ 232906 w 146"/>
              <a:gd name="T29" fmla="*/ 280232 h 145"/>
              <a:gd name="T30" fmla="*/ 232906 w 146"/>
              <a:gd name="T31" fmla="*/ 484352 h 145"/>
              <a:gd name="T32" fmla="*/ 243181 w 146"/>
              <a:gd name="T33" fmla="*/ 498190 h 145"/>
              <a:gd name="T34" fmla="*/ 250032 w 146"/>
              <a:gd name="T35" fmla="*/ 501650 h 145"/>
              <a:gd name="T36" fmla="*/ 260307 w 146"/>
              <a:gd name="T37" fmla="*/ 498190 h 145"/>
              <a:gd name="T38" fmla="*/ 489788 w 146"/>
              <a:gd name="T39" fmla="*/ 384022 h 145"/>
              <a:gd name="T40" fmla="*/ 500063 w 146"/>
              <a:gd name="T41" fmla="*/ 366723 h 145"/>
              <a:gd name="T42" fmla="*/ 489788 w 146"/>
              <a:gd name="T43" fmla="*/ 349425 h 145"/>
              <a:gd name="T44" fmla="*/ 291133 w 146"/>
              <a:gd name="T45" fmla="*/ 249095 h 145"/>
              <a:gd name="T46" fmla="*/ 489788 w 146"/>
              <a:gd name="T47" fmla="*/ 148765 h 145"/>
              <a:gd name="T48" fmla="*/ 500063 w 146"/>
              <a:gd name="T49" fmla="*/ 134927 h 145"/>
              <a:gd name="T50" fmla="*/ 267157 w 146"/>
              <a:gd name="T51" fmla="*/ 453215 h 145"/>
              <a:gd name="T52" fmla="*/ 267157 w 146"/>
              <a:gd name="T53" fmla="*/ 280232 h 145"/>
              <a:gd name="T54" fmla="*/ 441836 w 146"/>
              <a:gd name="T55" fmla="*/ 366723 h 145"/>
              <a:gd name="T56" fmla="*/ 267157 w 146"/>
              <a:gd name="T57" fmla="*/ 453215 h 145"/>
              <a:gd name="T58" fmla="*/ 267157 w 146"/>
              <a:gd name="T59" fmla="*/ 221418 h 145"/>
              <a:gd name="T60" fmla="*/ 267157 w 146"/>
              <a:gd name="T61" fmla="*/ 44976 h 145"/>
              <a:gd name="T62" fmla="*/ 441836 w 146"/>
              <a:gd name="T63" fmla="*/ 134927 h 145"/>
              <a:gd name="T64" fmla="*/ 267157 w 146"/>
              <a:gd name="T65" fmla="*/ 221418 h 14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46" h="145">
                <a:moveTo>
                  <a:pt x="146" y="39"/>
                </a:moveTo>
                <a:cubicBezTo>
                  <a:pt x="146" y="37"/>
                  <a:pt x="145" y="35"/>
                  <a:pt x="143" y="34"/>
                </a:cubicBezTo>
                <a:cubicBezTo>
                  <a:pt x="76" y="1"/>
                  <a:pt x="76" y="1"/>
                  <a:pt x="76" y="1"/>
                </a:cubicBezTo>
                <a:cubicBezTo>
                  <a:pt x="74" y="0"/>
                  <a:pt x="72" y="0"/>
                  <a:pt x="71" y="1"/>
                </a:cubicBezTo>
                <a:cubicBezTo>
                  <a:pt x="69" y="2"/>
                  <a:pt x="68" y="3"/>
                  <a:pt x="68" y="5"/>
                </a:cubicBezTo>
                <a:cubicBezTo>
                  <a:pt x="68" y="64"/>
                  <a:pt x="68" y="64"/>
                  <a:pt x="68" y="64"/>
                </a:cubicBezTo>
                <a:cubicBezTo>
                  <a:pt x="8" y="34"/>
                  <a:pt x="8" y="34"/>
                  <a:pt x="8" y="34"/>
                </a:cubicBezTo>
                <a:cubicBezTo>
                  <a:pt x="6" y="33"/>
                  <a:pt x="3" y="34"/>
                  <a:pt x="2" y="36"/>
                </a:cubicBezTo>
                <a:cubicBezTo>
                  <a:pt x="0" y="39"/>
                  <a:pt x="1" y="42"/>
                  <a:pt x="4" y="43"/>
                </a:cubicBezTo>
                <a:cubicBezTo>
                  <a:pt x="62" y="72"/>
                  <a:pt x="62" y="72"/>
                  <a:pt x="62" y="72"/>
                </a:cubicBezTo>
                <a:cubicBezTo>
                  <a:pt x="4" y="101"/>
                  <a:pt x="4" y="101"/>
                  <a:pt x="4" y="101"/>
                </a:cubicBezTo>
                <a:cubicBezTo>
                  <a:pt x="1" y="103"/>
                  <a:pt x="0" y="106"/>
                  <a:pt x="2" y="108"/>
                </a:cubicBezTo>
                <a:cubicBezTo>
                  <a:pt x="2" y="110"/>
                  <a:pt x="4" y="111"/>
                  <a:pt x="6" y="111"/>
                </a:cubicBezTo>
                <a:cubicBezTo>
                  <a:pt x="7" y="111"/>
                  <a:pt x="8" y="111"/>
                  <a:pt x="8" y="111"/>
                </a:cubicBezTo>
                <a:cubicBezTo>
                  <a:pt x="68" y="81"/>
                  <a:pt x="68" y="81"/>
                  <a:pt x="68" y="81"/>
                </a:cubicBezTo>
                <a:cubicBezTo>
                  <a:pt x="68" y="140"/>
                  <a:pt x="68" y="140"/>
                  <a:pt x="68" y="140"/>
                </a:cubicBezTo>
                <a:cubicBezTo>
                  <a:pt x="68" y="141"/>
                  <a:pt x="69" y="143"/>
                  <a:pt x="71" y="144"/>
                </a:cubicBezTo>
                <a:cubicBezTo>
                  <a:pt x="72" y="145"/>
                  <a:pt x="72" y="145"/>
                  <a:pt x="73" y="145"/>
                </a:cubicBezTo>
                <a:cubicBezTo>
                  <a:pt x="74" y="145"/>
                  <a:pt x="75" y="145"/>
                  <a:pt x="76" y="144"/>
                </a:cubicBezTo>
                <a:cubicBezTo>
                  <a:pt x="143" y="111"/>
                  <a:pt x="143" y="111"/>
                  <a:pt x="143" y="111"/>
                </a:cubicBezTo>
                <a:cubicBezTo>
                  <a:pt x="145" y="110"/>
                  <a:pt x="146" y="108"/>
                  <a:pt x="146" y="106"/>
                </a:cubicBezTo>
                <a:cubicBezTo>
                  <a:pt x="146" y="104"/>
                  <a:pt x="145" y="102"/>
                  <a:pt x="143" y="101"/>
                </a:cubicBezTo>
                <a:cubicBezTo>
                  <a:pt x="85" y="72"/>
                  <a:pt x="85" y="72"/>
                  <a:pt x="85" y="72"/>
                </a:cubicBezTo>
                <a:cubicBezTo>
                  <a:pt x="143" y="43"/>
                  <a:pt x="143" y="43"/>
                  <a:pt x="143" y="43"/>
                </a:cubicBezTo>
                <a:cubicBezTo>
                  <a:pt x="145" y="42"/>
                  <a:pt x="146" y="41"/>
                  <a:pt x="146" y="39"/>
                </a:cubicBezTo>
                <a:close/>
                <a:moveTo>
                  <a:pt x="78" y="131"/>
                </a:moveTo>
                <a:cubicBezTo>
                  <a:pt x="78" y="81"/>
                  <a:pt x="78" y="81"/>
                  <a:pt x="78" y="81"/>
                </a:cubicBezTo>
                <a:cubicBezTo>
                  <a:pt x="129" y="106"/>
                  <a:pt x="129" y="106"/>
                  <a:pt x="129" y="106"/>
                </a:cubicBezTo>
                <a:lnTo>
                  <a:pt x="78" y="131"/>
                </a:lnTo>
                <a:close/>
                <a:moveTo>
                  <a:pt x="78" y="64"/>
                </a:moveTo>
                <a:cubicBezTo>
                  <a:pt x="78" y="13"/>
                  <a:pt x="78" y="13"/>
                  <a:pt x="78" y="13"/>
                </a:cubicBezTo>
                <a:cubicBezTo>
                  <a:pt x="129" y="39"/>
                  <a:pt x="129" y="39"/>
                  <a:pt x="129" y="39"/>
                </a:cubicBezTo>
                <a:lnTo>
                  <a:pt x="78" y="6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335">
            <a:extLst>
              <a:ext uri="{FF2B5EF4-FFF2-40B4-BE49-F238E27FC236}">
                <a16:creationId xmlns:a16="http://schemas.microsoft.com/office/drawing/2014/main" id="{5B383942-67BA-4B32-A708-CD1A76776A5F}"/>
              </a:ext>
            </a:extLst>
          </p:cNvPr>
          <p:cNvSpPr>
            <a:spLocks noEditPoints="1"/>
          </p:cNvSpPr>
          <p:nvPr/>
        </p:nvSpPr>
        <p:spPr bwMode="auto">
          <a:xfrm>
            <a:off x="6852811" y="2332237"/>
            <a:ext cx="179600" cy="339724"/>
          </a:xfrm>
          <a:custGeom>
            <a:avLst/>
            <a:gdLst>
              <a:gd name="T0" fmla="*/ 30802 w 77"/>
              <a:gd name="T1" fmla="*/ 491552 h 144"/>
              <a:gd name="T2" fmla="*/ 133474 w 77"/>
              <a:gd name="T3" fmla="*/ 387703 h 144"/>
              <a:gd name="T4" fmla="*/ 232723 w 77"/>
              <a:gd name="T5" fmla="*/ 491552 h 144"/>
              <a:gd name="T6" fmla="*/ 246413 w 77"/>
              <a:gd name="T7" fmla="*/ 498475 h 144"/>
              <a:gd name="T8" fmla="*/ 253258 w 77"/>
              <a:gd name="T9" fmla="*/ 498475 h 144"/>
              <a:gd name="T10" fmla="*/ 263525 w 77"/>
              <a:gd name="T11" fmla="*/ 481167 h 144"/>
              <a:gd name="T12" fmla="*/ 263525 w 77"/>
              <a:gd name="T13" fmla="*/ 17308 h 144"/>
              <a:gd name="T14" fmla="*/ 246413 w 77"/>
              <a:gd name="T15" fmla="*/ 0 h 144"/>
              <a:gd name="T16" fmla="*/ 17112 w 77"/>
              <a:gd name="T17" fmla="*/ 0 h 144"/>
              <a:gd name="T18" fmla="*/ 0 w 77"/>
              <a:gd name="T19" fmla="*/ 17308 h 144"/>
              <a:gd name="T20" fmla="*/ 0 w 77"/>
              <a:gd name="T21" fmla="*/ 481167 h 144"/>
              <a:gd name="T22" fmla="*/ 10267 w 77"/>
              <a:gd name="T23" fmla="*/ 498475 h 144"/>
              <a:gd name="T24" fmla="*/ 30802 w 77"/>
              <a:gd name="T25" fmla="*/ 491552 h 144"/>
              <a:gd name="T26" fmla="*/ 34224 w 77"/>
              <a:gd name="T27" fmla="*/ 34616 h 144"/>
              <a:gd name="T28" fmla="*/ 229301 w 77"/>
              <a:gd name="T29" fmla="*/ 34616 h 144"/>
              <a:gd name="T30" fmla="*/ 229301 w 77"/>
              <a:gd name="T31" fmla="*/ 439627 h 144"/>
              <a:gd name="T32" fmla="*/ 143741 w 77"/>
              <a:gd name="T33" fmla="*/ 349625 h 144"/>
              <a:gd name="T34" fmla="*/ 130051 w 77"/>
              <a:gd name="T35" fmla="*/ 346163 h 144"/>
              <a:gd name="T36" fmla="*/ 119784 w 77"/>
              <a:gd name="T37" fmla="*/ 349625 h 144"/>
              <a:gd name="T38" fmla="*/ 34224 w 77"/>
              <a:gd name="T39" fmla="*/ 439627 h 144"/>
              <a:gd name="T40" fmla="*/ 34224 w 77"/>
              <a:gd name="T41" fmla="*/ 34616 h 14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77" h="144">
                <a:moveTo>
                  <a:pt x="9" y="142"/>
                </a:moveTo>
                <a:cubicBezTo>
                  <a:pt x="39" y="112"/>
                  <a:pt x="39" y="112"/>
                  <a:pt x="39" y="112"/>
                </a:cubicBezTo>
                <a:cubicBezTo>
                  <a:pt x="68" y="142"/>
                  <a:pt x="68" y="142"/>
                  <a:pt x="68" y="142"/>
                </a:cubicBezTo>
                <a:cubicBezTo>
                  <a:pt x="69" y="143"/>
                  <a:pt x="71" y="144"/>
                  <a:pt x="72" y="144"/>
                </a:cubicBezTo>
                <a:cubicBezTo>
                  <a:pt x="73" y="144"/>
                  <a:pt x="73" y="144"/>
                  <a:pt x="74" y="144"/>
                </a:cubicBezTo>
                <a:cubicBezTo>
                  <a:pt x="76" y="143"/>
                  <a:pt x="77" y="141"/>
                  <a:pt x="77" y="139"/>
                </a:cubicBezTo>
                <a:cubicBezTo>
                  <a:pt x="77" y="5"/>
                  <a:pt x="77" y="5"/>
                  <a:pt x="77" y="5"/>
                </a:cubicBezTo>
                <a:cubicBezTo>
                  <a:pt x="77" y="2"/>
                  <a:pt x="75" y="0"/>
                  <a:pt x="72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41"/>
                  <a:pt x="1" y="143"/>
                  <a:pt x="3" y="144"/>
                </a:cubicBezTo>
                <a:cubicBezTo>
                  <a:pt x="5" y="144"/>
                  <a:pt x="7" y="144"/>
                  <a:pt x="9" y="142"/>
                </a:cubicBezTo>
                <a:close/>
                <a:moveTo>
                  <a:pt x="10" y="10"/>
                </a:moveTo>
                <a:cubicBezTo>
                  <a:pt x="67" y="10"/>
                  <a:pt x="67" y="10"/>
                  <a:pt x="67" y="10"/>
                </a:cubicBezTo>
                <a:cubicBezTo>
                  <a:pt x="67" y="127"/>
                  <a:pt x="67" y="127"/>
                  <a:pt x="67" y="127"/>
                </a:cubicBezTo>
                <a:cubicBezTo>
                  <a:pt x="42" y="101"/>
                  <a:pt x="42" y="101"/>
                  <a:pt x="42" y="101"/>
                </a:cubicBezTo>
                <a:cubicBezTo>
                  <a:pt x="41" y="100"/>
                  <a:pt x="40" y="100"/>
                  <a:pt x="38" y="100"/>
                </a:cubicBezTo>
                <a:cubicBezTo>
                  <a:pt x="37" y="100"/>
                  <a:pt x="36" y="100"/>
                  <a:pt x="35" y="101"/>
                </a:cubicBezTo>
                <a:cubicBezTo>
                  <a:pt x="10" y="127"/>
                  <a:pt x="10" y="127"/>
                  <a:pt x="10" y="127"/>
                </a:cubicBezTo>
                <a:cubicBezTo>
                  <a:pt x="10" y="10"/>
                  <a:pt x="10" y="10"/>
                  <a:pt x="10" y="1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336">
            <a:extLst>
              <a:ext uri="{FF2B5EF4-FFF2-40B4-BE49-F238E27FC236}">
                <a16:creationId xmlns:a16="http://schemas.microsoft.com/office/drawing/2014/main" id="{1C26C6C5-87D4-4634-8E04-9FB432E08530}"/>
              </a:ext>
            </a:extLst>
          </p:cNvPr>
          <p:cNvSpPr>
            <a:spLocks noEditPoints="1"/>
          </p:cNvSpPr>
          <p:nvPr/>
        </p:nvSpPr>
        <p:spPr bwMode="auto">
          <a:xfrm>
            <a:off x="7788526" y="2359681"/>
            <a:ext cx="328782" cy="278038"/>
          </a:xfrm>
          <a:custGeom>
            <a:avLst/>
            <a:gdLst>
              <a:gd name="T0" fmla="*/ 17143 w 144"/>
              <a:gd name="T1" fmla="*/ 417513 h 121"/>
              <a:gd name="T2" fmla="*/ 476570 w 144"/>
              <a:gd name="T3" fmla="*/ 417513 h 121"/>
              <a:gd name="T4" fmla="*/ 493713 w 144"/>
              <a:gd name="T5" fmla="*/ 400260 h 121"/>
              <a:gd name="T6" fmla="*/ 493713 w 144"/>
              <a:gd name="T7" fmla="*/ 86263 h 121"/>
              <a:gd name="T8" fmla="*/ 476570 w 144"/>
              <a:gd name="T9" fmla="*/ 69010 h 121"/>
              <a:gd name="T10" fmla="*/ 342856 w 144"/>
              <a:gd name="T11" fmla="*/ 69010 h 121"/>
              <a:gd name="T12" fmla="*/ 342856 w 144"/>
              <a:gd name="T13" fmla="*/ 17253 h 121"/>
              <a:gd name="T14" fmla="*/ 325713 w 144"/>
              <a:gd name="T15" fmla="*/ 0 h 121"/>
              <a:gd name="T16" fmla="*/ 168000 w 144"/>
              <a:gd name="T17" fmla="*/ 0 h 121"/>
              <a:gd name="T18" fmla="*/ 150857 w 144"/>
              <a:gd name="T19" fmla="*/ 17253 h 121"/>
              <a:gd name="T20" fmla="*/ 150857 w 144"/>
              <a:gd name="T21" fmla="*/ 69010 h 121"/>
              <a:gd name="T22" fmla="*/ 17143 w 144"/>
              <a:gd name="T23" fmla="*/ 69010 h 121"/>
              <a:gd name="T24" fmla="*/ 0 w 144"/>
              <a:gd name="T25" fmla="*/ 89714 h 121"/>
              <a:gd name="T26" fmla="*/ 0 w 144"/>
              <a:gd name="T27" fmla="*/ 400260 h 121"/>
              <a:gd name="T28" fmla="*/ 17143 w 144"/>
              <a:gd name="T29" fmla="*/ 417513 h 121"/>
              <a:gd name="T30" fmla="*/ 185142 w 144"/>
              <a:gd name="T31" fmla="*/ 34505 h 121"/>
              <a:gd name="T32" fmla="*/ 308571 w 144"/>
              <a:gd name="T33" fmla="*/ 34505 h 121"/>
              <a:gd name="T34" fmla="*/ 308571 w 144"/>
              <a:gd name="T35" fmla="*/ 69010 h 121"/>
              <a:gd name="T36" fmla="*/ 185142 w 144"/>
              <a:gd name="T37" fmla="*/ 69010 h 121"/>
              <a:gd name="T38" fmla="*/ 185142 w 144"/>
              <a:gd name="T39" fmla="*/ 34505 h 121"/>
              <a:gd name="T40" fmla="*/ 34286 w 144"/>
              <a:gd name="T41" fmla="*/ 106966 h 121"/>
              <a:gd name="T42" fmla="*/ 164571 w 144"/>
              <a:gd name="T43" fmla="*/ 106966 h 121"/>
              <a:gd name="T44" fmla="*/ 168000 w 144"/>
              <a:gd name="T45" fmla="*/ 106966 h 121"/>
              <a:gd name="T46" fmla="*/ 171428 w 144"/>
              <a:gd name="T47" fmla="*/ 106966 h 121"/>
              <a:gd name="T48" fmla="*/ 322285 w 144"/>
              <a:gd name="T49" fmla="*/ 106966 h 121"/>
              <a:gd name="T50" fmla="*/ 325713 w 144"/>
              <a:gd name="T51" fmla="*/ 106966 h 121"/>
              <a:gd name="T52" fmla="*/ 329142 w 144"/>
              <a:gd name="T53" fmla="*/ 106966 h 121"/>
              <a:gd name="T54" fmla="*/ 459427 w 144"/>
              <a:gd name="T55" fmla="*/ 106966 h 121"/>
              <a:gd name="T56" fmla="*/ 459427 w 144"/>
              <a:gd name="T57" fmla="*/ 224284 h 121"/>
              <a:gd name="T58" fmla="*/ 342856 w 144"/>
              <a:gd name="T59" fmla="*/ 224284 h 121"/>
              <a:gd name="T60" fmla="*/ 342856 w 144"/>
              <a:gd name="T61" fmla="*/ 203581 h 121"/>
              <a:gd name="T62" fmla="*/ 325713 w 144"/>
              <a:gd name="T63" fmla="*/ 186328 h 121"/>
              <a:gd name="T64" fmla="*/ 308571 w 144"/>
              <a:gd name="T65" fmla="*/ 203581 h 121"/>
              <a:gd name="T66" fmla="*/ 308571 w 144"/>
              <a:gd name="T67" fmla="*/ 224284 h 121"/>
              <a:gd name="T68" fmla="*/ 185142 w 144"/>
              <a:gd name="T69" fmla="*/ 224284 h 121"/>
              <a:gd name="T70" fmla="*/ 185142 w 144"/>
              <a:gd name="T71" fmla="*/ 203581 h 121"/>
              <a:gd name="T72" fmla="*/ 168000 w 144"/>
              <a:gd name="T73" fmla="*/ 186328 h 121"/>
              <a:gd name="T74" fmla="*/ 150857 w 144"/>
              <a:gd name="T75" fmla="*/ 203581 h 121"/>
              <a:gd name="T76" fmla="*/ 150857 w 144"/>
              <a:gd name="T77" fmla="*/ 224284 h 121"/>
              <a:gd name="T78" fmla="*/ 34286 w 144"/>
              <a:gd name="T79" fmla="*/ 224284 h 121"/>
              <a:gd name="T80" fmla="*/ 34286 w 144"/>
              <a:gd name="T81" fmla="*/ 106966 h 121"/>
              <a:gd name="T82" fmla="*/ 34286 w 144"/>
              <a:gd name="T83" fmla="*/ 262240 h 121"/>
              <a:gd name="T84" fmla="*/ 150857 w 144"/>
              <a:gd name="T85" fmla="*/ 262240 h 121"/>
              <a:gd name="T86" fmla="*/ 150857 w 144"/>
              <a:gd name="T87" fmla="*/ 279492 h 121"/>
              <a:gd name="T88" fmla="*/ 168000 w 144"/>
              <a:gd name="T89" fmla="*/ 296745 h 121"/>
              <a:gd name="T90" fmla="*/ 185142 w 144"/>
              <a:gd name="T91" fmla="*/ 279492 h 121"/>
              <a:gd name="T92" fmla="*/ 185142 w 144"/>
              <a:gd name="T93" fmla="*/ 262240 h 121"/>
              <a:gd name="T94" fmla="*/ 308571 w 144"/>
              <a:gd name="T95" fmla="*/ 262240 h 121"/>
              <a:gd name="T96" fmla="*/ 308571 w 144"/>
              <a:gd name="T97" fmla="*/ 279492 h 121"/>
              <a:gd name="T98" fmla="*/ 325713 w 144"/>
              <a:gd name="T99" fmla="*/ 296745 h 121"/>
              <a:gd name="T100" fmla="*/ 342856 w 144"/>
              <a:gd name="T101" fmla="*/ 279492 h 121"/>
              <a:gd name="T102" fmla="*/ 342856 w 144"/>
              <a:gd name="T103" fmla="*/ 262240 h 121"/>
              <a:gd name="T104" fmla="*/ 459427 w 144"/>
              <a:gd name="T105" fmla="*/ 262240 h 121"/>
              <a:gd name="T106" fmla="*/ 459427 w 144"/>
              <a:gd name="T107" fmla="*/ 383008 h 121"/>
              <a:gd name="T108" fmla="*/ 34286 w 144"/>
              <a:gd name="T109" fmla="*/ 383008 h 121"/>
              <a:gd name="T110" fmla="*/ 34286 w 144"/>
              <a:gd name="T111" fmla="*/ 262240 h 12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44" h="121">
                <a:moveTo>
                  <a:pt x="5" y="121"/>
                </a:moveTo>
                <a:cubicBezTo>
                  <a:pt x="139" y="121"/>
                  <a:pt x="139" y="121"/>
                  <a:pt x="139" y="121"/>
                </a:cubicBezTo>
                <a:cubicBezTo>
                  <a:pt x="142" y="121"/>
                  <a:pt x="144" y="119"/>
                  <a:pt x="144" y="116"/>
                </a:cubicBezTo>
                <a:cubicBezTo>
                  <a:pt x="144" y="25"/>
                  <a:pt x="144" y="25"/>
                  <a:pt x="144" y="25"/>
                </a:cubicBezTo>
                <a:cubicBezTo>
                  <a:pt x="144" y="23"/>
                  <a:pt x="142" y="20"/>
                  <a:pt x="139" y="20"/>
                </a:cubicBezTo>
                <a:cubicBezTo>
                  <a:pt x="100" y="20"/>
                  <a:pt x="100" y="20"/>
                  <a:pt x="100" y="20"/>
                </a:cubicBezTo>
                <a:cubicBezTo>
                  <a:pt x="100" y="5"/>
                  <a:pt x="100" y="5"/>
                  <a:pt x="100" y="5"/>
                </a:cubicBezTo>
                <a:cubicBezTo>
                  <a:pt x="100" y="2"/>
                  <a:pt x="98" y="0"/>
                  <a:pt x="95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6" y="0"/>
                  <a:pt x="44" y="2"/>
                  <a:pt x="44" y="5"/>
                </a:cubicBezTo>
                <a:cubicBezTo>
                  <a:pt x="44" y="20"/>
                  <a:pt x="44" y="20"/>
                  <a:pt x="44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2" y="20"/>
                  <a:pt x="0" y="23"/>
                  <a:pt x="0" y="26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19"/>
                  <a:pt x="2" y="121"/>
                  <a:pt x="5" y="121"/>
                </a:cubicBezTo>
                <a:close/>
                <a:moveTo>
                  <a:pt x="54" y="10"/>
                </a:moveTo>
                <a:cubicBezTo>
                  <a:pt x="90" y="10"/>
                  <a:pt x="90" y="10"/>
                  <a:pt x="90" y="10"/>
                </a:cubicBezTo>
                <a:cubicBezTo>
                  <a:pt x="90" y="20"/>
                  <a:pt x="90" y="20"/>
                  <a:pt x="90" y="20"/>
                </a:cubicBezTo>
                <a:cubicBezTo>
                  <a:pt x="54" y="20"/>
                  <a:pt x="54" y="20"/>
                  <a:pt x="54" y="20"/>
                </a:cubicBezTo>
                <a:lnTo>
                  <a:pt x="54" y="10"/>
                </a:lnTo>
                <a:close/>
                <a:moveTo>
                  <a:pt x="10" y="31"/>
                </a:moveTo>
                <a:cubicBezTo>
                  <a:pt x="48" y="31"/>
                  <a:pt x="48" y="31"/>
                  <a:pt x="48" y="31"/>
                </a:cubicBezTo>
                <a:cubicBezTo>
                  <a:pt x="48" y="31"/>
                  <a:pt x="49" y="31"/>
                  <a:pt x="49" y="31"/>
                </a:cubicBezTo>
                <a:cubicBezTo>
                  <a:pt x="49" y="31"/>
                  <a:pt x="50" y="31"/>
                  <a:pt x="50" y="31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31"/>
                  <a:pt x="95" y="31"/>
                  <a:pt x="95" y="31"/>
                </a:cubicBezTo>
                <a:cubicBezTo>
                  <a:pt x="95" y="31"/>
                  <a:pt x="96" y="31"/>
                  <a:pt x="96" y="31"/>
                </a:cubicBezTo>
                <a:cubicBezTo>
                  <a:pt x="134" y="31"/>
                  <a:pt x="134" y="31"/>
                  <a:pt x="134" y="31"/>
                </a:cubicBezTo>
                <a:cubicBezTo>
                  <a:pt x="134" y="65"/>
                  <a:pt x="134" y="65"/>
                  <a:pt x="134" y="65"/>
                </a:cubicBezTo>
                <a:cubicBezTo>
                  <a:pt x="100" y="65"/>
                  <a:pt x="100" y="65"/>
                  <a:pt x="100" y="65"/>
                </a:cubicBezTo>
                <a:cubicBezTo>
                  <a:pt x="100" y="59"/>
                  <a:pt x="100" y="59"/>
                  <a:pt x="100" y="59"/>
                </a:cubicBezTo>
                <a:cubicBezTo>
                  <a:pt x="100" y="57"/>
                  <a:pt x="98" y="54"/>
                  <a:pt x="95" y="54"/>
                </a:cubicBezTo>
                <a:cubicBezTo>
                  <a:pt x="92" y="54"/>
                  <a:pt x="90" y="57"/>
                  <a:pt x="90" y="59"/>
                </a:cubicBezTo>
                <a:cubicBezTo>
                  <a:pt x="90" y="65"/>
                  <a:pt x="90" y="65"/>
                  <a:pt x="90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59"/>
                  <a:pt x="54" y="59"/>
                  <a:pt x="54" y="59"/>
                </a:cubicBezTo>
                <a:cubicBezTo>
                  <a:pt x="54" y="57"/>
                  <a:pt x="52" y="54"/>
                  <a:pt x="49" y="54"/>
                </a:cubicBezTo>
                <a:cubicBezTo>
                  <a:pt x="46" y="54"/>
                  <a:pt x="44" y="57"/>
                  <a:pt x="44" y="59"/>
                </a:cubicBezTo>
                <a:cubicBezTo>
                  <a:pt x="44" y="65"/>
                  <a:pt x="44" y="65"/>
                  <a:pt x="44" y="65"/>
                </a:cubicBezTo>
                <a:cubicBezTo>
                  <a:pt x="10" y="65"/>
                  <a:pt x="10" y="65"/>
                  <a:pt x="10" y="65"/>
                </a:cubicBezTo>
                <a:lnTo>
                  <a:pt x="10" y="31"/>
                </a:lnTo>
                <a:close/>
                <a:moveTo>
                  <a:pt x="10" y="76"/>
                </a:moveTo>
                <a:cubicBezTo>
                  <a:pt x="44" y="76"/>
                  <a:pt x="44" y="76"/>
                  <a:pt x="44" y="76"/>
                </a:cubicBezTo>
                <a:cubicBezTo>
                  <a:pt x="44" y="81"/>
                  <a:pt x="44" y="81"/>
                  <a:pt x="44" y="81"/>
                </a:cubicBezTo>
                <a:cubicBezTo>
                  <a:pt x="44" y="84"/>
                  <a:pt x="46" y="86"/>
                  <a:pt x="49" y="86"/>
                </a:cubicBezTo>
                <a:cubicBezTo>
                  <a:pt x="52" y="86"/>
                  <a:pt x="54" y="84"/>
                  <a:pt x="54" y="81"/>
                </a:cubicBezTo>
                <a:cubicBezTo>
                  <a:pt x="54" y="76"/>
                  <a:pt x="54" y="76"/>
                  <a:pt x="54" y="76"/>
                </a:cubicBezTo>
                <a:cubicBezTo>
                  <a:pt x="90" y="76"/>
                  <a:pt x="90" y="76"/>
                  <a:pt x="90" y="76"/>
                </a:cubicBezTo>
                <a:cubicBezTo>
                  <a:pt x="90" y="81"/>
                  <a:pt x="90" y="81"/>
                  <a:pt x="90" y="81"/>
                </a:cubicBezTo>
                <a:cubicBezTo>
                  <a:pt x="90" y="84"/>
                  <a:pt x="92" y="86"/>
                  <a:pt x="95" y="86"/>
                </a:cubicBezTo>
                <a:cubicBezTo>
                  <a:pt x="98" y="86"/>
                  <a:pt x="100" y="84"/>
                  <a:pt x="100" y="81"/>
                </a:cubicBezTo>
                <a:cubicBezTo>
                  <a:pt x="100" y="76"/>
                  <a:pt x="100" y="76"/>
                  <a:pt x="100" y="76"/>
                </a:cubicBezTo>
                <a:cubicBezTo>
                  <a:pt x="134" y="76"/>
                  <a:pt x="134" y="76"/>
                  <a:pt x="134" y="76"/>
                </a:cubicBezTo>
                <a:cubicBezTo>
                  <a:pt x="134" y="111"/>
                  <a:pt x="134" y="111"/>
                  <a:pt x="134" y="111"/>
                </a:cubicBezTo>
                <a:cubicBezTo>
                  <a:pt x="10" y="111"/>
                  <a:pt x="10" y="111"/>
                  <a:pt x="10" y="111"/>
                </a:cubicBezTo>
                <a:lnTo>
                  <a:pt x="10" y="7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337">
            <a:extLst>
              <a:ext uri="{FF2B5EF4-FFF2-40B4-BE49-F238E27FC236}">
                <a16:creationId xmlns:a16="http://schemas.microsoft.com/office/drawing/2014/main" id="{76A11B36-EE5F-4F1F-9DDF-61D4305E162C}"/>
              </a:ext>
            </a:extLst>
          </p:cNvPr>
          <p:cNvSpPr>
            <a:spLocks noEditPoints="1"/>
          </p:cNvSpPr>
          <p:nvPr/>
        </p:nvSpPr>
        <p:spPr bwMode="auto">
          <a:xfrm>
            <a:off x="8787479" y="2346362"/>
            <a:ext cx="326740" cy="304676"/>
          </a:xfrm>
          <a:custGeom>
            <a:avLst/>
            <a:gdLst>
              <a:gd name="T0" fmla="*/ 17143 w 144"/>
              <a:gd name="T1" fmla="*/ 460375 h 133"/>
              <a:gd name="T2" fmla="*/ 476570 w 144"/>
              <a:gd name="T3" fmla="*/ 460375 h 133"/>
              <a:gd name="T4" fmla="*/ 493713 w 144"/>
              <a:gd name="T5" fmla="*/ 443068 h 133"/>
              <a:gd name="T6" fmla="*/ 493713 w 144"/>
              <a:gd name="T7" fmla="*/ 51922 h 133"/>
              <a:gd name="T8" fmla="*/ 476570 w 144"/>
              <a:gd name="T9" fmla="*/ 31153 h 133"/>
              <a:gd name="T10" fmla="*/ 390856 w 144"/>
              <a:gd name="T11" fmla="*/ 31153 h 133"/>
              <a:gd name="T12" fmla="*/ 390856 w 144"/>
              <a:gd name="T13" fmla="*/ 17307 h 133"/>
              <a:gd name="T14" fmla="*/ 373713 w 144"/>
              <a:gd name="T15" fmla="*/ 0 h 133"/>
              <a:gd name="T16" fmla="*/ 356571 w 144"/>
              <a:gd name="T17" fmla="*/ 17307 h 133"/>
              <a:gd name="T18" fmla="*/ 356571 w 144"/>
              <a:gd name="T19" fmla="*/ 31153 h 133"/>
              <a:gd name="T20" fmla="*/ 140571 w 144"/>
              <a:gd name="T21" fmla="*/ 31153 h 133"/>
              <a:gd name="T22" fmla="*/ 140571 w 144"/>
              <a:gd name="T23" fmla="*/ 17307 h 133"/>
              <a:gd name="T24" fmla="*/ 123428 w 144"/>
              <a:gd name="T25" fmla="*/ 0 h 133"/>
              <a:gd name="T26" fmla="*/ 106285 w 144"/>
              <a:gd name="T27" fmla="*/ 17307 h 133"/>
              <a:gd name="T28" fmla="*/ 106285 w 144"/>
              <a:gd name="T29" fmla="*/ 31153 h 133"/>
              <a:gd name="T30" fmla="*/ 17143 w 144"/>
              <a:gd name="T31" fmla="*/ 31153 h 133"/>
              <a:gd name="T32" fmla="*/ 0 w 144"/>
              <a:gd name="T33" fmla="*/ 51922 h 133"/>
              <a:gd name="T34" fmla="*/ 0 w 144"/>
              <a:gd name="T35" fmla="*/ 443068 h 133"/>
              <a:gd name="T36" fmla="*/ 17143 w 144"/>
              <a:gd name="T37" fmla="*/ 460375 h 133"/>
              <a:gd name="T38" fmla="*/ 34286 w 144"/>
              <a:gd name="T39" fmla="*/ 69229 h 133"/>
              <a:gd name="T40" fmla="*/ 106285 w 144"/>
              <a:gd name="T41" fmla="*/ 69229 h 133"/>
              <a:gd name="T42" fmla="*/ 106285 w 144"/>
              <a:gd name="T43" fmla="*/ 76152 h 133"/>
              <a:gd name="T44" fmla="*/ 123428 w 144"/>
              <a:gd name="T45" fmla="*/ 93460 h 133"/>
              <a:gd name="T46" fmla="*/ 140571 w 144"/>
              <a:gd name="T47" fmla="*/ 76152 h 133"/>
              <a:gd name="T48" fmla="*/ 140571 w 144"/>
              <a:gd name="T49" fmla="*/ 69229 h 133"/>
              <a:gd name="T50" fmla="*/ 356571 w 144"/>
              <a:gd name="T51" fmla="*/ 69229 h 133"/>
              <a:gd name="T52" fmla="*/ 356571 w 144"/>
              <a:gd name="T53" fmla="*/ 76152 h 133"/>
              <a:gd name="T54" fmla="*/ 373713 w 144"/>
              <a:gd name="T55" fmla="*/ 93460 h 133"/>
              <a:gd name="T56" fmla="*/ 390856 w 144"/>
              <a:gd name="T57" fmla="*/ 76152 h 133"/>
              <a:gd name="T58" fmla="*/ 390856 w 144"/>
              <a:gd name="T59" fmla="*/ 69229 h 133"/>
              <a:gd name="T60" fmla="*/ 459427 w 144"/>
              <a:gd name="T61" fmla="*/ 69229 h 133"/>
              <a:gd name="T62" fmla="*/ 459427 w 144"/>
              <a:gd name="T63" fmla="*/ 114228 h 133"/>
              <a:gd name="T64" fmla="*/ 34286 w 144"/>
              <a:gd name="T65" fmla="*/ 114228 h 133"/>
              <a:gd name="T66" fmla="*/ 34286 w 144"/>
              <a:gd name="T67" fmla="*/ 69229 h 133"/>
              <a:gd name="T68" fmla="*/ 34286 w 144"/>
              <a:gd name="T69" fmla="*/ 148843 h 133"/>
              <a:gd name="T70" fmla="*/ 459427 w 144"/>
              <a:gd name="T71" fmla="*/ 148843 h 133"/>
              <a:gd name="T72" fmla="*/ 459427 w 144"/>
              <a:gd name="T73" fmla="*/ 425760 h 133"/>
              <a:gd name="T74" fmla="*/ 34286 w 144"/>
              <a:gd name="T75" fmla="*/ 425760 h 133"/>
              <a:gd name="T76" fmla="*/ 34286 w 144"/>
              <a:gd name="T77" fmla="*/ 148843 h 133"/>
              <a:gd name="T78" fmla="*/ 373713 w 144"/>
              <a:gd name="T79" fmla="*/ 228457 h 133"/>
              <a:gd name="T80" fmla="*/ 120000 w 144"/>
              <a:gd name="T81" fmla="*/ 228457 h 133"/>
              <a:gd name="T82" fmla="*/ 102857 w 144"/>
              <a:gd name="T83" fmla="*/ 245764 h 133"/>
              <a:gd name="T84" fmla="*/ 120000 w 144"/>
              <a:gd name="T85" fmla="*/ 263071 h 133"/>
              <a:gd name="T86" fmla="*/ 373713 w 144"/>
              <a:gd name="T87" fmla="*/ 263071 h 133"/>
              <a:gd name="T88" fmla="*/ 390856 w 144"/>
              <a:gd name="T89" fmla="*/ 245764 h 133"/>
              <a:gd name="T90" fmla="*/ 373713 w 144"/>
              <a:gd name="T91" fmla="*/ 228457 h 133"/>
              <a:gd name="T92" fmla="*/ 246857 w 144"/>
              <a:gd name="T93" fmla="*/ 314993 h 133"/>
              <a:gd name="T94" fmla="*/ 120000 w 144"/>
              <a:gd name="T95" fmla="*/ 314993 h 133"/>
              <a:gd name="T96" fmla="*/ 102857 w 144"/>
              <a:gd name="T97" fmla="*/ 332301 h 133"/>
              <a:gd name="T98" fmla="*/ 120000 w 144"/>
              <a:gd name="T99" fmla="*/ 349608 h 133"/>
              <a:gd name="T100" fmla="*/ 246857 w 144"/>
              <a:gd name="T101" fmla="*/ 349608 h 133"/>
              <a:gd name="T102" fmla="*/ 263999 w 144"/>
              <a:gd name="T103" fmla="*/ 332301 h 133"/>
              <a:gd name="T104" fmla="*/ 246857 w 144"/>
              <a:gd name="T105" fmla="*/ 314993 h 13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44" h="133">
                <a:moveTo>
                  <a:pt x="5" y="133"/>
                </a:moveTo>
                <a:cubicBezTo>
                  <a:pt x="139" y="133"/>
                  <a:pt x="139" y="133"/>
                  <a:pt x="139" y="133"/>
                </a:cubicBezTo>
                <a:cubicBezTo>
                  <a:pt x="142" y="133"/>
                  <a:pt x="144" y="131"/>
                  <a:pt x="144" y="128"/>
                </a:cubicBezTo>
                <a:cubicBezTo>
                  <a:pt x="144" y="15"/>
                  <a:pt x="144" y="15"/>
                  <a:pt x="144" y="15"/>
                </a:cubicBezTo>
                <a:cubicBezTo>
                  <a:pt x="144" y="12"/>
                  <a:pt x="142" y="9"/>
                  <a:pt x="139" y="9"/>
                </a:cubicBezTo>
                <a:cubicBezTo>
                  <a:pt x="114" y="9"/>
                  <a:pt x="114" y="9"/>
                  <a:pt x="114" y="9"/>
                </a:cubicBezTo>
                <a:cubicBezTo>
                  <a:pt x="114" y="5"/>
                  <a:pt x="114" y="5"/>
                  <a:pt x="114" y="5"/>
                </a:cubicBezTo>
                <a:cubicBezTo>
                  <a:pt x="114" y="2"/>
                  <a:pt x="112" y="0"/>
                  <a:pt x="109" y="0"/>
                </a:cubicBezTo>
                <a:cubicBezTo>
                  <a:pt x="106" y="0"/>
                  <a:pt x="104" y="2"/>
                  <a:pt x="104" y="5"/>
                </a:cubicBezTo>
                <a:cubicBezTo>
                  <a:pt x="104" y="9"/>
                  <a:pt x="104" y="9"/>
                  <a:pt x="104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2"/>
                  <a:pt x="39" y="0"/>
                  <a:pt x="36" y="0"/>
                </a:cubicBezTo>
                <a:cubicBezTo>
                  <a:pt x="33" y="0"/>
                  <a:pt x="31" y="2"/>
                  <a:pt x="31" y="5"/>
                </a:cubicBezTo>
                <a:cubicBezTo>
                  <a:pt x="31" y="9"/>
                  <a:pt x="31" y="9"/>
                  <a:pt x="31" y="9"/>
                </a:cubicBezTo>
                <a:cubicBezTo>
                  <a:pt x="5" y="9"/>
                  <a:pt x="5" y="9"/>
                  <a:pt x="5" y="9"/>
                </a:cubicBezTo>
                <a:cubicBezTo>
                  <a:pt x="2" y="9"/>
                  <a:pt x="0" y="12"/>
                  <a:pt x="0" y="15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1"/>
                  <a:pt x="2" y="133"/>
                  <a:pt x="5" y="133"/>
                </a:cubicBezTo>
                <a:close/>
                <a:moveTo>
                  <a:pt x="10" y="20"/>
                </a:moveTo>
                <a:cubicBezTo>
                  <a:pt x="31" y="20"/>
                  <a:pt x="31" y="20"/>
                  <a:pt x="31" y="20"/>
                </a:cubicBezTo>
                <a:cubicBezTo>
                  <a:pt x="31" y="22"/>
                  <a:pt x="31" y="22"/>
                  <a:pt x="31" y="22"/>
                </a:cubicBezTo>
                <a:cubicBezTo>
                  <a:pt x="31" y="25"/>
                  <a:pt x="33" y="27"/>
                  <a:pt x="36" y="27"/>
                </a:cubicBezTo>
                <a:cubicBezTo>
                  <a:pt x="39" y="27"/>
                  <a:pt x="41" y="25"/>
                  <a:pt x="41" y="22"/>
                </a:cubicBezTo>
                <a:cubicBezTo>
                  <a:pt x="41" y="20"/>
                  <a:pt x="41" y="20"/>
                  <a:pt x="41" y="20"/>
                </a:cubicBezTo>
                <a:cubicBezTo>
                  <a:pt x="104" y="20"/>
                  <a:pt x="104" y="20"/>
                  <a:pt x="104" y="20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104" y="25"/>
                  <a:pt x="106" y="27"/>
                  <a:pt x="109" y="27"/>
                </a:cubicBezTo>
                <a:cubicBezTo>
                  <a:pt x="112" y="27"/>
                  <a:pt x="114" y="25"/>
                  <a:pt x="114" y="22"/>
                </a:cubicBezTo>
                <a:cubicBezTo>
                  <a:pt x="114" y="20"/>
                  <a:pt x="114" y="20"/>
                  <a:pt x="114" y="20"/>
                </a:cubicBezTo>
                <a:cubicBezTo>
                  <a:pt x="134" y="20"/>
                  <a:pt x="134" y="20"/>
                  <a:pt x="134" y="20"/>
                </a:cubicBezTo>
                <a:cubicBezTo>
                  <a:pt x="134" y="33"/>
                  <a:pt x="134" y="33"/>
                  <a:pt x="134" y="33"/>
                </a:cubicBezTo>
                <a:cubicBezTo>
                  <a:pt x="10" y="33"/>
                  <a:pt x="10" y="33"/>
                  <a:pt x="10" y="33"/>
                </a:cubicBezTo>
                <a:lnTo>
                  <a:pt x="10" y="20"/>
                </a:lnTo>
                <a:close/>
                <a:moveTo>
                  <a:pt x="10" y="43"/>
                </a:moveTo>
                <a:cubicBezTo>
                  <a:pt x="134" y="43"/>
                  <a:pt x="134" y="43"/>
                  <a:pt x="134" y="43"/>
                </a:cubicBezTo>
                <a:cubicBezTo>
                  <a:pt x="134" y="123"/>
                  <a:pt x="134" y="123"/>
                  <a:pt x="134" y="123"/>
                </a:cubicBezTo>
                <a:cubicBezTo>
                  <a:pt x="10" y="123"/>
                  <a:pt x="10" y="123"/>
                  <a:pt x="10" y="123"/>
                </a:cubicBezTo>
                <a:lnTo>
                  <a:pt x="10" y="43"/>
                </a:lnTo>
                <a:close/>
                <a:moveTo>
                  <a:pt x="109" y="66"/>
                </a:moveTo>
                <a:cubicBezTo>
                  <a:pt x="35" y="66"/>
                  <a:pt x="35" y="66"/>
                  <a:pt x="35" y="66"/>
                </a:cubicBezTo>
                <a:cubicBezTo>
                  <a:pt x="33" y="66"/>
                  <a:pt x="30" y="68"/>
                  <a:pt x="30" y="71"/>
                </a:cubicBezTo>
                <a:cubicBezTo>
                  <a:pt x="30" y="74"/>
                  <a:pt x="33" y="76"/>
                  <a:pt x="35" y="76"/>
                </a:cubicBezTo>
                <a:cubicBezTo>
                  <a:pt x="109" y="76"/>
                  <a:pt x="109" y="76"/>
                  <a:pt x="109" y="76"/>
                </a:cubicBezTo>
                <a:cubicBezTo>
                  <a:pt x="112" y="76"/>
                  <a:pt x="114" y="74"/>
                  <a:pt x="114" y="71"/>
                </a:cubicBezTo>
                <a:cubicBezTo>
                  <a:pt x="114" y="68"/>
                  <a:pt x="112" y="66"/>
                  <a:pt x="109" y="66"/>
                </a:cubicBezTo>
                <a:close/>
                <a:moveTo>
                  <a:pt x="72" y="91"/>
                </a:moveTo>
                <a:cubicBezTo>
                  <a:pt x="35" y="91"/>
                  <a:pt x="35" y="91"/>
                  <a:pt x="35" y="91"/>
                </a:cubicBezTo>
                <a:cubicBezTo>
                  <a:pt x="33" y="91"/>
                  <a:pt x="30" y="93"/>
                  <a:pt x="30" y="96"/>
                </a:cubicBezTo>
                <a:cubicBezTo>
                  <a:pt x="30" y="99"/>
                  <a:pt x="33" y="101"/>
                  <a:pt x="35" y="101"/>
                </a:cubicBezTo>
                <a:cubicBezTo>
                  <a:pt x="72" y="101"/>
                  <a:pt x="72" y="101"/>
                  <a:pt x="72" y="101"/>
                </a:cubicBezTo>
                <a:cubicBezTo>
                  <a:pt x="75" y="101"/>
                  <a:pt x="77" y="99"/>
                  <a:pt x="77" y="96"/>
                </a:cubicBezTo>
                <a:cubicBezTo>
                  <a:pt x="77" y="93"/>
                  <a:pt x="75" y="91"/>
                  <a:pt x="72" y="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9A30983-99B5-4B49-90B5-2474C80C9D14}"/>
              </a:ext>
            </a:extLst>
          </p:cNvPr>
          <p:cNvGrpSpPr/>
          <p:nvPr/>
        </p:nvGrpSpPr>
        <p:grpSpPr>
          <a:xfrm>
            <a:off x="9776114" y="2326683"/>
            <a:ext cx="341402" cy="344696"/>
            <a:chOff x="4806823" y="4980460"/>
            <a:chExt cx="493713" cy="498475"/>
          </a:xfrm>
        </p:grpSpPr>
        <p:sp>
          <p:nvSpPr>
            <p:cNvPr id="20" name="Freeform 338">
              <a:extLst>
                <a:ext uri="{FF2B5EF4-FFF2-40B4-BE49-F238E27FC236}">
                  <a16:creationId xmlns:a16="http://schemas.microsoft.com/office/drawing/2014/main" id="{71B36267-962B-4EA7-83C0-9C65530D17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6823" y="4980460"/>
              <a:ext cx="493713" cy="498475"/>
            </a:xfrm>
            <a:custGeom>
              <a:avLst/>
              <a:gdLst>
                <a:gd name="T0" fmla="*/ 246857 w 144"/>
                <a:gd name="T1" fmla="*/ 498475 h 144"/>
                <a:gd name="T2" fmla="*/ 493713 w 144"/>
                <a:gd name="T3" fmla="*/ 249238 h 144"/>
                <a:gd name="T4" fmla="*/ 246857 w 144"/>
                <a:gd name="T5" fmla="*/ 0 h 144"/>
                <a:gd name="T6" fmla="*/ 0 w 144"/>
                <a:gd name="T7" fmla="*/ 249238 h 144"/>
                <a:gd name="T8" fmla="*/ 246857 w 144"/>
                <a:gd name="T9" fmla="*/ 498475 h 144"/>
                <a:gd name="T10" fmla="*/ 246857 w 144"/>
                <a:gd name="T11" fmla="*/ 34616 h 144"/>
                <a:gd name="T12" fmla="*/ 459427 w 144"/>
                <a:gd name="T13" fmla="*/ 249238 h 144"/>
                <a:gd name="T14" fmla="*/ 246857 w 144"/>
                <a:gd name="T15" fmla="*/ 463859 h 144"/>
                <a:gd name="T16" fmla="*/ 34286 w 144"/>
                <a:gd name="T17" fmla="*/ 249238 h 144"/>
                <a:gd name="T18" fmla="*/ 246857 w 144"/>
                <a:gd name="T19" fmla="*/ 34616 h 1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4" h="144">
                  <a:moveTo>
                    <a:pt x="72" y="144"/>
                  </a:moveTo>
                  <a:cubicBezTo>
                    <a:pt x="112" y="144"/>
                    <a:pt x="144" y="112"/>
                    <a:pt x="144" y="72"/>
                  </a:cubicBezTo>
                  <a:cubicBezTo>
                    <a:pt x="144" y="32"/>
                    <a:pt x="11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12"/>
                    <a:pt x="32" y="144"/>
                    <a:pt x="72" y="144"/>
                  </a:cubicBezTo>
                  <a:close/>
                  <a:moveTo>
                    <a:pt x="72" y="10"/>
                  </a:moveTo>
                  <a:cubicBezTo>
                    <a:pt x="106" y="10"/>
                    <a:pt x="134" y="38"/>
                    <a:pt x="134" y="72"/>
                  </a:cubicBezTo>
                  <a:cubicBezTo>
                    <a:pt x="134" y="106"/>
                    <a:pt x="106" y="134"/>
                    <a:pt x="72" y="134"/>
                  </a:cubicBezTo>
                  <a:cubicBezTo>
                    <a:pt x="38" y="134"/>
                    <a:pt x="10" y="106"/>
                    <a:pt x="10" y="72"/>
                  </a:cubicBezTo>
                  <a:cubicBezTo>
                    <a:pt x="10" y="38"/>
                    <a:pt x="38" y="10"/>
                    <a:pt x="72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339">
              <a:extLst>
                <a:ext uri="{FF2B5EF4-FFF2-40B4-BE49-F238E27FC236}">
                  <a16:creationId xmlns:a16="http://schemas.microsoft.com/office/drawing/2014/main" id="{3F076A46-7708-4F2A-A5E2-CBD6712E9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461" y="5126510"/>
              <a:ext cx="198437" cy="200025"/>
            </a:xfrm>
            <a:custGeom>
              <a:avLst/>
              <a:gdLst>
                <a:gd name="T0" fmla="*/ 6843 w 58"/>
                <a:gd name="T1" fmla="*/ 193128 h 58"/>
                <a:gd name="T2" fmla="*/ 20528 w 58"/>
                <a:gd name="T3" fmla="*/ 200025 h 58"/>
                <a:gd name="T4" fmla="*/ 30792 w 58"/>
                <a:gd name="T5" fmla="*/ 193128 h 58"/>
                <a:gd name="T6" fmla="*/ 99219 w 58"/>
                <a:gd name="T7" fmla="*/ 127602 h 58"/>
                <a:gd name="T8" fmla="*/ 167646 w 58"/>
                <a:gd name="T9" fmla="*/ 193128 h 58"/>
                <a:gd name="T10" fmla="*/ 181331 w 58"/>
                <a:gd name="T11" fmla="*/ 200025 h 58"/>
                <a:gd name="T12" fmla="*/ 191595 w 58"/>
                <a:gd name="T13" fmla="*/ 193128 h 58"/>
                <a:gd name="T14" fmla="*/ 191595 w 58"/>
                <a:gd name="T15" fmla="*/ 168987 h 58"/>
                <a:gd name="T16" fmla="*/ 123168 w 58"/>
                <a:gd name="T17" fmla="*/ 100013 h 58"/>
                <a:gd name="T18" fmla="*/ 191595 w 58"/>
                <a:gd name="T19" fmla="*/ 31038 h 58"/>
                <a:gd name="T20" fmla="*/ 191595 w 58"/>
                <a:gd name="T21" fmla="*/ 6897 h 58"/>
                <a:gd name="T22" fmla="*/ 167646 w 58"/>
                <a:gd name="T23" fmla="*/ 6897 h 58"/>
                <a:gd name="T24" fmla="*/ 99219 w 58"/>
                <a:gd name="T25" fmla="*/ 75872 h 58"/>
                <a:gd name="T26" fmla="*/ 30792 w 58"/>
                <a:gd name="T27" fmla="*/ 6897 h 58"/>
                <a:gd name="T28" fmla="*/ 6843 w 58"/>
                <a:gd name="T29" fmla="*/ 6897 h 58"/>
                <a:gd name="T30" fmla="*/ 6843 w 58"/>
                <a:gd name="T31" fmla="*/ 31038 h 58"/>
                <a:gd name="T32" fmla="*/ 75270 w 58"/>
                <a:gd name="T33" fmla="*/ 100013 h 58"/>
                <a:gd name="T34" fmla="*/ 6843 w 58"/>
                <a:gd name="T35" fmla="*/ 168987 h 58"/>
                <a:gd name="T36" fmla="*/ 6843 w 58"/>
                <a:gd name="T37" fmla="*/ 193128 h 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8" h="58">
                  <a:moveTo>
                    <a:pt x="2" y="56"/>
                  </a:moveTo>
                  <a:cubicBezTo>
                    <a:pt x="3" y="57"/>
                    <a:pt x="4" y="58"/>
                    <a:pt x="6" y="58"/>
                  </a:cubicBezTo>
                  <a:cubicBezTo>
                    <a:pt x="7" y="58"/>
                    <a:pt x="8" y="57"/>
                    <a:pt x="9" y="56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0" y="57"/>
                    <a:pt x="51" y="58"/>
                    <a:pt x="53" y="58"/>
                  </a:cubicBezTo>
                  <a:cubicBezTo>
                    <a:pt x="54" y="58"/>
                    <a:pt x="55" y="57"/>
                    <a:pt x="56" y="56"/>
                  </a:cubicBezTo>
                  <a:cubicBezTo>
                    <a:pt x="58" y="54"/>
                    <a:pt x="58" y="51"/>
                    <a:pt x="56" y="4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8" y="7"/>
                    <a:pt x="58" y="4"/>
                    <a:pt x="56" y="2"/>
                  </a:cubicBezTo>
                  <a:cubicBezTo>
                    <a:pt x="54" y="0"/>
                    <a:pt x="51" y="0"/>
                    <a:pt x="49" y="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0"/>
                    <a:pt x="4" y="0"/>
                    <a:pt x="2" y="2"/>
                  </a:cubicBezTo>
                  <a:cubicBezTo>
                    <a:pt x="0" y="4"/>
                    <a:pt x="0" y="7"/>
                    <a:pt x="2" y="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0" y="51"/>
                    <a:pt x="0" y="54"/>
                    <a:pt x="2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2" name="Freeform 340">
            <a:extLst>
              <a:ext uri="{FF2B5EF4-FFF2-40B4-BE49-F238E27FC236}">
                <a16:creationId xmlns:a16="http://schemas.microsoft.com/office/drawing/2014/main" id="{BF5A6652-7A55-430B-BD80-DB917A0D9609}"/>
              </a:ext>
            </a:extLst>
          </p:cNvPr>
          <p:cNvSpPr>
            <a:spLocks/>
          </p:cNvSpPr>
          <p:nvPr/>
        </p:nvSpPr>
        <p:spPr bwMode="auto">
          <a:xfrm>
            <a:off x="10800599" y="2368946"/>
            <a:ext cx="292222" cy="292222"/>
          </a:xfrm>
          <a:custGeom>
            <a:avLst/>
            <a:gdLst>
              <a:gd name="T0" fmla="*/ 3427 w 145"/>
              <a:gd name="T1" fmla="*/ 493437 h 144"/>
              <a:gd name="T2" fmla="*/ 17134 w 145"/>
              <a:gd name="T3" fmla="*/ 496888 h 144"/>
              <a:gd name="T4" fmla="*/ 30841 w 145"/>
              <a:gd name="T5" fmla="*/ 493437 h 144"/>
              <a:gd name="T6" fmla="*/ 246731 w 145"/>
              <a:gd name="T7" fmla="*/ 272598 h 144"/>
              <a:gd name="T8" fmla="*/ 462620 w 145"/>
              <a:gd name="T9" fmla="*/ 493437 h 144"/>
              <a:gd name="T10" fmla="*/ 476327 w 145"/>
              <a:gd name="T11" fmla="*/ 496888 h 144"/>
              <a:gd name="T12" fmla="*/ 490034 w 145"/>
              <a:gd name="T13" fmla="*/ 493437 h 144"/>
              <a:gd name="T14" fmla="*/ 490034 w 145"/>
              <a:gd name="T15" fmla="*/ 465833 h 144"/>
              <a:gd name="T16" fmla="*/ 270718 w 145"/>
              <a:gd name="T17" fmla="*/ 248444 h 144"/>
              <a:gd name="T18" fmla="*/ 490034 w 145"/>
              <a:gd name="T19" fmla="*/ 31056 h 144"/>
              <a:gd name="T20" fmla="*/ 490034 w 145"/>
              <a:gd name="T21" fmla="*/ 3451 h 144"/>
              <a:gd name="T22" fmla="*/ 462620 w 145"/>
              <a:gd name="T23" fmla="*/ 3451 h 144"/>
              <a:gd name="T24" fmla="*/ 246731 w 145"/>
              <a:gd name="T25" fmla="*/ 224290 h 144"/>
              <a:gd name="T26" fmla="*/ 30841 w 145"/>
              <a:gd name="T27" fmla="*/ 3451 h 144"/>
              <a:gd name="T28" fmla="*/ 3427 w 145"/>
              <a:gd name="T29" fmla="*/ 3451 h 144"/>
              <a:gd name="T30" fmla="*/ 3427 w 145"/>
              <a:gd name="T31" fmla="*/ 31056 h 144"/>
              <a:gd name="T32" fmla="*/ 222743 w 145"/>
              <a:gd name="T33" fmla="*/ 248444 h 144"/>
              <a:gd name="T34" fmla="*/ 3427 w 145"/>
              <a:gd name="T35" fmla="*/ 465833 h 144"/>
              <a:gd name="T36" fmla="*/ 3427 w 145"/>
              <a:gd name="T37" fmla="*/ 493437 h 14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45" h="144">
                <a:moveTo>
                  <a:pt x="1" y="143"/>
                </a:moveTo>
                <a:cubicBezTo>
                  <a:pt x="2" y="144"/>
                  <a:pt x="4" y="144"/>
                  <a:pt x="5" y="144"/>
                </a:cubicBezTo>
                <a:cubicBezTo>
                  <a:pt x="6" y="144"/>
                  <a:pt x="8" y="144"/>
                  <a:pt x="9" y="143"/>
                </a:cubicBezTo>
                <a:cubicBezTo>
                  <a:pt x="72" y="79"/>
                  <a:pt x="72" y="79"/>
                  <a:pt x="72" y="79"/>
                </a:cubicBezTo>
                <a:cubicBezTo>
                  <a:pt x="135" y="143"/>
                  <a:pt x="135" y="143"/>
                  <a:pt x="135" y="143"/>
                </a:cubicBezTo>
                <a:cubicBezTo>
                  <a:pt x="136" y="144"/>
                  <a:pt x="138" y="144"/>
                  <a:pt x="139" y="144"/>
                </a:cubicBezTo>
                <a:cubicBezTo>
                  <a:pt x="140" y="144"/>
                  <a:pt x="142" y="144"/>
                  <a:pt x="143" y="143"/>
                </a:cubicBezTo>
                <a:cubicBezTo>
                  <a:pt x="145" y="141"/>
                  <a:pt x="145" y="137"/>
                  <a:pt x="143" y="135"/>
                </a:cubicBezTo>
                <a:cubicBezTo>
                  <a:pt x="79" y="72"/>
                  <a:pt x="79" y="72"/>
                  <a:pt x="79" y="72"/>
                </a:cubicBezTo>
                <a:cubicBezTo>
                  <a:pt x="143" y="9"/>
                  <a:pt x="143" y="9"/>
                  <a:pt x="143" y="9"/>
                </a:cubicBezTo>
                <a:cubicBezTo>
                  <a:pt x="145" y="7"/>
                  <a:pt x="145" y="3"/>
                  <a:pt x="143" y="1"/>
                </a:cubicBezTo>
                <a:cubicBezTo>
                  <a:pt x="141" y="0"/>
                  <a:pt x="137" y="0"/>
                  <a:pt x="135" y="1"/>
                </a:cubicBezTo>
                <a:cubicBezTo>
                  <a:pt x="72" y="65"/>
                  <a:pt x="72" y="65"/>
                  <a:pt x="72" y="65"/>
                </a:cubicBezTo>
                <a:cubicBezTo>
                  <a:pt x="9" y="1"/>
                  <a:pt x="9" y="1"/>
                  <a:pt x="9" y="1"/>
                </a:cubicBezTo>
                <a:cubicBezTo>
                  <a:pt x="7" y="0"/>
                  <a:pt x="3" y="0"/>
                  <a:pt x="1" y="1"/>
                </a:cubicBezTo>
                <a:cubicBezTo>
                  <a:pt x="0" y="3"/>
                  <a:pt x="0" y="7"/>
                  <a:pt x="1" y="9"/>
                </a:cubicBezTo>
                <a:cubicBezTo>
                  <a:pt x="65" y="72"/>
                  <a:pt x="65" y="72"/>
                  <a:pt x="65" y="72"/>
                </a:cubicBezTo>
                <a:cubicBezTo>
                  <a:pt x="1" y="135"/>
                  <a:pt x="1" y="135"/>
                  <a:pt x="1" y="135"/>
                </a:cubicBezTo>
                <a:cubicBezTo>
                  <a:pt x="0" y="137"/>
                  <a:pt x="0" y="141"/>
                  <a:pt x="1" y="14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" name="Freeform 341">
            <a:extLst>
              <a:ext uri="{FF2B5EF4-FFF2-40B4-BE49-F238E27FC236}">
                <a16:creationId xmlns:a16="http://schemas.microsoft.com/office/drawing/2014/main" id="{AE5A078F-0B1C-418E-B01D-3508B6CA77B5}"/>
              </a:ext>
            </a:extLst>
          </p:cNvPr>
          <p:cNvSpPr>
            <a:spLocks/>
          </p:cNvSpPr>
          <p:nvPr/>
        </p:nvSpPr>
        <p:spPr bwMode="auto">
          <a:xfrm>
            <a:off x="1831856" y="3353426"/>
            <a:ext cx="265208" cy="298826"/>
          </a:xfrm>
          <a:custGeom>
            <a:avLst/>
            <a:gdLst>
              <a:gd name="T0" fmla="*/ 206496 w 131"/>
              <a:gd name="T1" fmla="*/ 231537 h 147"/>
              <a:gd name="T2" fmla="*/ 206496 w 131"/>
              <a:gd name="T3" fmla="*/ 207347 h 147"/>
              <a:gd name="T4" fmla="*/ 182405 w 131"/>
              <a:gd name="T5" fmla="*/ 207347 h 147"/>
              <a:gd name="T6" fmla="*/ 89482 w 131"/>
              <a:gd name="T7" fmla="*/ 300653 h 147"/>
              <a:gd name="T8" fmla="*/ 65390 w 131"/>
              <a:gd name="T9" fmla="*/ 359401 h 147"/>
              <a:gd name="T10" fmla="*/ 89482 w 131"/>
              <a:gd name="T11" fmla="*/ 418150 h 147"/>
              <a:gd name="T12" fmla="*/ 206496 w 131"/>
              <a:gd name="T13" fmla="*/ 418150 h 147"/>
              <a:gd name="T14" fmla="*/ 416434 w 131"/>
              <a:gd name="T15" fmla="*/ 207347 h 147"/>
              <a:gd name="T16" fmla="*/ 450850 w 131"/>
              <a:gd name="T17" fmla="*/ 127864 h 147"/>
              <a:gd name="T18" fmla="*/ 416434 w 131"/>
              <a:gd name="T19" fmla="*/ 44925 h 147"/>
              <a:gd name="T20" fmla="*/ 251237 w 131"/>
              <a:gd name="T21" fmla="*/ 44925 h 147"/>
              <a:gd name="T22" fmla="*/ 44741 w 131"/>
              <a:gd name="T23" fmla="*/ 255728 h 147"/>
              <a:gd name="T24" fmla="*/ 0 w 131"/>
              <a:gd name="T25" fmla="*/ 359401 h 147"/>
              <a:gd name="T26" fmla="*/ 44741 w 131"/>
              <a:gd name="T27" fmla="*/ 466531 h 147"/>
              <a:gd name="T28" fmla="*/ 147989 w 131"/>
              <a:gd name="T29" fmla="*/ 508000 h 147"/>
              <a:gd name="T30" fmla="*/ 254679 w 131"/>
              <a:gd name="T31" fmla="*/ 466531 h 147"/>
              <a:gd name="T32" fmla="*/ 347602 w 131"/>
              <a:gd name="T33" fmla="*/ 373224 h 147"/>
              <a:gd name="T34" fmla="*/ 347602 w 131"/>
              <a:gd name="T35" fmla="*/ 345578 h 147"/>
              <a:gd name="T36" fmla="*/ 320069 w 131"/>
              <a:gd name="T37" fmla="*/ 345578 h 147"/>
              <a:gd name="T38" fmla="*/ 227146 w 131"/>
              <a:gd name="T39" fmla="*/ 438884 h 147"/>
              <a:gd name="T40" fmla="*/ 147989 w 131"/>
              <a:gd name="T41" fmla="*/ 473442 h 147"/>
              <a:gd name="T42" fmla="*/ 68832 w 131"/>
              <a:gd name="T43" fmla="*/ 438884 h 147"/>
              <a:gd name="T44" fmla="*/ 34416 w 131"/>
              <a:gd name="T45" fmla="*/ 359401 h 147"/>
              <a:gd name="T46" fmla="*/ 68832 w 131"/>
              <a:gd name="T47" fmla="*/ 279918 h 147"/>
              <a:gd name="T48" fmla="*/ 275328 w 131"/>
              <a:gd name="T49" fmla="*/ 69116 h 147"/>
              <a:gd name="T50" fmla="*/ 333835 w 131"/>
              <a:gd name="T51" fmla="*/ 44925 h 147"/>
              <a:gd name="T52" fmla="*/ 388901 w 131"/>
              <a:gd name="T53" fmla="*/ 69116 h 147"/>
              <a:gd name="T54" fmla="*/ 412992 w 131"/>
              <a:gd name="T55" fmla="*/ 127864 h 147"/>
              <a:gd name="T56" fmla="*/ 388901 w 131"/>
              <a:gd name="T57" fmla="*/ 183156 h 147"/>
              <a:gd name="T58" fmla="*/ 182405 w 131"/>
              <a:gd name="T59" fmla="*/ 393959 h 147"/>
              <a:gd name="T60" fmla="*/ 113573 w 131"/>
              <a:gd name="T61" fmla="*/ 393959 h 147"/>
              <a:gd name="T62" fmla="*/ 99806 w 131"/>
              <a:gd name="T63" fmla="*/ 359401 h 147"/>
              <a:gd name="T64" fmla="*/ 113573 w 131"/>
              <a:gd name="T65" fmla="*/ 324844 h 147"/>
              <a:gd name="T66" fmla="*/ 206496 w 131"/>
              <a:gd name="T67" fmla="*/ 231537 h 14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1" h="147">
                <a:moveTo>
                  <a:pt x="60" y="67"/>
                </a:moveTo>
                <a:cubicBezTo>
                  <a:pt x="62" y="65"/>
                  <a:pt x="62" y="62"/>
                  <a:pt x="60" y="60"/>
                </a:cubicBezTo>
                <a:cubicBezTo>
                  <a:pt x="58" y="58"/>
                  <a:pt x="55" y="58"/>
                  <a:pt x="53" y="60"/>
                </a:cubicBezTo>
                <a:cubicBezTo>
                  <a:pt x="26" y="87"/>
                  <a:pt x="26" y="87"/>
                  <a:pt x="26" y="87"/>
                </a:cubicBezTo>
                <a:cubicBezTo>
                  <a:pt x="21" y="92"/>
                  <a:pt x="19" y="98"/>
                  <a:pt x="19" y="104"/>
                </a:cubicBezTo>
                <a:cubicBezTo>
                  <a:pt x="19" y="110"/>
                  <a:pt x="21" y="116"/>
                  <a:pt x="26" y="121"/>
                </a:cubicBezTo>
                <a:cubicBezTo>
                  <a:pt x="35" y="130"/>
                  <a:pt x="51" y="130"/>
                  <a:pt x="60" y="121"/>
                </a:cubicBezTo>
                <a:cubicBezTo>
                  <a:pt x="121" y="60"/>
                  <a:pt x="121" y="60"/>
                  <a:pt x="121" y="60"/>
                </a:cubicBezTo>
                <a:cubicBezTo>
                  <a:pt x="127" y="54"/>
                  <a:pt x="131" y="45"/>
                  <a:pt x="131" y="37"/>
                </a:cubicBezTo>
                <a:cubicBezTo>
                  <a:pt x="131" y="28"/>
                  <a:pt x="127" y="19"/>
                  <a:pt x="121" y="13"/>
                </a:cubicBezTo>
                <a:cubicBezTo>
                  <a:pt x="108" y="0"/>
                  <a:pt x="86" y="0"/>
                  <a:pt x="73" y="13"/>
                </a:cubicBezTo>
                <a:cubicBezTo>
                  <a:pt x="13" y="74"/>
                  <a:pt x="13" y="74"/>
                  <a:pt x="13" y="74"/>
                </a:cubicBezTo>
                <a:cubicBezTo>
                  <a:pt x="4" y="82"/>
                  <a:pt x="0" y="92"/>
                  <a:pt x="0" y="104"/>
                </a:cubicBezTo>
                <a:cubicBezTo>
                  <a:pt x="0" y="116"/>
                  <a:pt x="4" y="126"/>
                  <a:pt x="13" y="135"/>
                </a:cubicBezTo>
                <a:cubicBezTo>
                  <a:pt x="21" y="143"/>
                  <a:pt x="32" y="147"/>
                  <a:pt x="43" y="147"/>
                </a:cubicBezTo>
                <a:cubicBezTo>
                  <a:pt x="55" y="147"/>
                  <a:pt x="66" y="143"/>
                  <a:pt x="74" y="135"/>
                </a:cubicBezTo>
                <a:cubicBezTo>
                  <a:pt x="101" y="108"/>
                  <a:pt x="101" y="108"/>
                  <a:pt x="101" y="108"/>
                </a:cubicBezTo>
                <a:cubicBezTo>
                  <a:pt x="103" y="106"/>
                  <a:pt x="103" y="102"/>
                  <a:pt x="101" y="100"/>
                </a:cubicBezTo>
                <a:cubicBezTo>
                  <a:pt x="99" y="98"/>
                  <a:pt x="95" y="98"/>
                  <a:pt x="93" y="100"/>
                </a:cubicBezTo>
                <a:cubicBezTo>
                  <a:pt x="66" y="127"/>
                  <a:pt x="66" y="127"/>
                  <a:pt x="66" y="127"/>
                </a:cubicBezTo>
                <a:cubicBezTo>
                  <a:pt x="60" y="134"/>
                  <a:pt x="52" y="137"/>
                  <a:pt x="43" y="137"/>
                </a:cubicBezTo>
                <a:cubicBezTo>
                  <a:pt x="34" y="137"/>
                  <a:pt x="26" y="134"/>
                  <a:pt x="20" y="127"/>
                </a:cubicBezTo>
                <a:cubicBezTo>
                  <a:pt x="14" y="121"/>
                  <a:pt x="10" y="113"/>
                  <a:pt x="10" y="104"/>
                </a:cubicBezTo>
                <a:cubicBezTo>
                  <a:pt x="10" y="95"/>
                  <a:pt x="14" y="87"/>
                  <a:pt x="20" y="81"/>
                </a:cubicBezTo>
                <a:cubicBezTo>
                  <a:pt x="80" y="20"/>
                  <a:pt x="80" y="20"/>
                  <a:pt x="80" y="20"/>
                </a:cubicBezTo>
                <a:cubicBezTo>
                  <a:pt x="85" y="16"/>
                  <a:pt x="91" y="13"/>
                  <a:pt x="97" y="13"/>
                </a:cubicBezTo>
                <a:cubicBezTo>
                  <a:pt x="103" y="13"/>
                  <a:pt x="109" y="16"/>
                  <a:pt x="113" y="20"/>
                </a:cubicBezTo>
                <a:cubicBezTo>
                  <a:pt x="118" y="25"/>
                  <a:pt x="120" y="30"/>
                  <a:pt x="120" y="37"/>
                </a:cubicBezTo>
                <a:cubicBezTo>
                  <a:pt x="120" y="43"/>
                  <a:pt x="118" y="49"/>
                  <a:pt x="113" y="53"/>
                </a:cubicBezTo>
                <a:cubicBezTo>
                  <a:pt x="53" y="114"/>
                  <a:pt x="53" y="114"/>
                  <a:pt x="53" y="114"/>
                </a:cubicBezTo>
                <a:cubicBezTo>
                  <a:pt x="47" y="119"/>
                  <a:pt x="39" y="119"/>
                  <a:pt x="33" y="114"/>
                </a:cubicBezTo>
                <a:cubicBezTo>
                  <a:pt x="31" y="111"/>
                  <a:pt x="29" y="108"/>
                  <a:pt x="29" y="104"/>
                </a:cubicBezTo>
                <a:cubicBezTo>
                  <a:pt x="29" y="100"/>
                  <a:pt x="31" y="97"/>
                  <a:pt x="33" y="94"/>
                </a:cubicBezTo>
                <a:lnTo>
                  <a:pt x="60" y="6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E240371-90E9-44C9-A9D8-83BE13652F00}"/>
              </a:ext>
            </a:extLst>
          </p:cNvPr>
          <p:cNvGrpSpPr/>
          <p:nvPr/>
        </p:nvGrpSpPr>
        <p:grpSpPr>
          <a:xfrm>
            <a:off x="2817595" y="3353484"/>
            <a:ext cx="294928" cy="298710"/>
            <a:chOff x="5926842" y="4805200"/>
            <a:chExt cx="495300" cy="501650"/>
          </a:xfrm>
        </p:grpSpPr>
        <p:sp>
          <p:nvSpPr>
            <p:cNvPr id="33" name="Freeform 342">
              <a:extLst>
                <a:ext uri="{FF2B5EF4-FFF2-40B4-BE49-F238E27FC236}">
                  <a16:creationId xmlns:a16="http://schemas.microsoft.com/office/drawing/2014/main" id="{695CACC6-1DD6-4A29-B34D-5D58D94911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6842" y="4805200"/>
              <a:ext cx="495300" cy="501650"/>
            </a:xfrm>
            <a:custGeom>
              <a:avLst/>
              <a:gdLst>
                <a:gd name="T0" fmla="*/ 20638 w 144"/>
                <a:gd name="T1" fmla="*/ 252555 h 145"/>
                <a:gd name="T2" fmla="*/ 3440 w 144"/>
                <a:gd name="T3" fmla="*/ 470513 h 145"/>
                <a:gd name="T4" fmla="*/ 17198 w 144"/>
                <a:gd name="T5" fmla="*/ 501650 h 145"/>
                <a:gd name="T6" fmla="*/ 99748 w 144"/>
                <a:gd name="T7" fmla="*/ 425538 h 145"/>
                <a:gd name="T8" fmla="*/ 395552 w 144"/>
                <a:gd name="T9" fmla="*/ 422078 h 145"/>
                <a:gd name="T10" fmla="*/ 478102 w 144"/>
                <a:gd name="T11" fmla="*/ 501650 h 145"/>
                <a:gd name="T12" fmla="*/ 491860 w 144"/>
                <a:gd name="T13" fmla="*/ 470513 h 145"/>
                <a:gd name="T14" fmla="*/ 474663 w 144"/>
                <a:gd name="T15" fmla="*/ 249095 h 145"/>
                <a:gd name="T16" fmla="*/ 495300 w 144"/>
                <a:gd name="T17" fmla="*/ 83032 h 145"/>
                <a:gd name="T18" fmla="*/ 340519 w 144"/>
                <a:gd name="T19" fmla="*/ 41516 h 145"/>
                <a:gd name="T20" fmla="*/ 154781 w 144"/>
                <a:gd name="T21" fmla="*/ 41516 h 145"/>
                <a:gd name="T22" fmla="*/ 0 w 144"/>
                <a:gd name="T23" fmla="*/ 83032 h 145"/>
                <a:gd name="T24" fmla="*/ 412750 w 144"/>
                <a:gd name="T25" fmla="*/ 34597 h 145"/>
                <a:gd name="T26" fmla="*/ 436827 w 144"/>
                <a:gd name="T27" fmla="*/ 124548 h 145"/>
                <a:gd name="T28" fmla="*/ 426508 w 144"/>
                <a:gd name="T29" fmla="*/ 110709 h 145"/>
                <a:gd name="T30" fmla="*/ 409310 w 144"/>
                <a:gd name="T31" fmla="*/ 89951 h 145"/>
                <a:gd name="T32" fmla="*/ 392113 w 144"/>
                <a:gd name="T33" fmla="*/ 72653 h 145"/>
                <a:gd name="T34" fmla="*/ 371475 w 144"/>
                <a:gd name="T35" fmla="*/ 62274 h 145"/>
                <a:gd name="T36" fmla="*/ 412750 w 144"/>
                <a:gd name="T37" fmla="*/ 34597 h 145"/>
                <a:gd name="T38" fmla="*/ 137583 w 144"/>
                <a:gd name="T39" fmla="*/ 93411 h 145"/>
                <a:gd name="T40" fmla="*/ 247650 w 144"/>
                <a:gd name="T41" fmla="*/ 58814 h 145"/>
                <a:gd name="T42" fmla="*/ 357717 w 144"/>
                <a:gd name="T43" fmla="*/ 93411 h 145"/>
                <a:gd name="T44" fmla="*/ 371475 w 144"/>
                <a:gd name="T45" fmla="*/ 103790 h 145"/>
                <a:gd name="T46" fmla="*/ 395552 w 144"/>
                <a:gd name="T47" fmla="*/ 128007 h 145"/>
                <a:gd name="T48" fmla="*/ 405871 w 144"/>
                <a:gd name="T49" fmla="*/ 141846 h 145"/>
                <a:gd name="T50" fmla="*/ 440267 w 144"/>
                <a:gd name="T51" fmla="*/ 252555 h 145"/>
                <a:gd name="T52" fmla="*/ 381794 w 144"/>
                <a:gd name="T53" fmla="*/ 387481 h 145"/>
                <a:gd name="T54" fmla="*/ 247650 w 144"/>
                <a:gd name="T55" fmla="*/ 442836 h 145"/>
                <a:gd name="T56" fmla="*/ 55033 w 144"/>
                <a:gd name="T57" fmla="*/ 252555 h 145"/>
                <a:gd name="T58" fmla="*/ 89429 w 144"/>
                <a:gd name="T59" fmla="*/ 141846 h 145"/>
                <a:gd name="T60" fmla="*/ 99748 w 144"/>
                <a:gd name="T61" fmla="*/ 128007 h 145"/>
                <a:gd name="T62" fmla="*/ 127265 w 144"/>
                <a:gd name="T63" fmla="*/ 100330 h 145"/>
                <a:gd name="T64" fmla="*/ 123825 w 144"/>
                <a:gd name="T65" fmla="*/ 58814 h 145"/>
                <a:gd name="T66" fmla="*/ 113506 w 144"/>
                <a:gd name="T67" fmla="*/ 69193 h 145"/>
                <a:gd name="T68" fmla="*/ 96308 w 144"/>
                <a:gd name="T69" fmla="*/ 83032 h 145"/>
                <a:gd name="T70" fmla="*/ 72231 w 144"/>
                <a:gd name="T71" fmla="*/ 107249 h 145"/>
                <a:gd name="T72" fmla="*/ 58473 w 144"/>
                <a:gd name="T73" fmla="*/ 124548 h 145"/>
                <a:gd name="T74" fmla="*/ 34396 w 144"/>
                <a:gd name="T75" fmla="*/ 86491 h 14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44" h="145">
                  <a:moveTo>
                    <a:pt x="12" y="45"/>
                  </a:moveTo>
                  <a:cubicBezTo>
                    <a:pt x="8" y="54"/>
                    <a:pt x="6" y="63"/>
                    <a:pt x="6" y="73"/>
                  </a:cubicBezTo>
                  <a:cubicBezTo>
                    <a:pt x="6" y="88"/>
                    <a:pt x="12" y="103"/>
                    <a:pt x="22" y="115"/>
                  </a:cubicBezTo>
                  <a:cubicBezTo>
                    <a:pt x="1" y="136"/>
                    <a:pt x="1" y="136"/>
                    <a:pt x="1" y="136"/>
                  </a:cubicBezTo>
                  <a:cubicBezTo>
                    <a:pt x="0" y="138"/>
                    <a:pt x="0" y="141"/>
                    <a:pt x="1" y="143"/>
                  </a:cubicBezTo>
                  <a:cubicBezTo>
                    <a:pt x="2" y="144"/>
                    <a:pt x="4" y="145"/>
                    <a:pt x="5" y="145"/>
                  </a:cubicBezTo>
                  <a:cubicBezTo>
                    <a:pt x="6" y="145"/>
                    <a:pt x="8" y="144"/>
                    <a:pt x="9" y="143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41" y="133"/>
                    <a:pt x="56" y="138"/>
                    <a:pt x="72" y="138"/>
                  </a:cubicBezTo>
                  <a:cubicBezTo>
                    <a:pt x="88" y="138"/>
                    <a:pt x="103" y="132"/>
                    <a:pt x="115" y="122"/>
                  </a:cubicBezTo>
                  <a:cubicBezTo>
                    <a:pt x="135" y="143"/>
                    <a:pt x="135" y="143"/>
                    <a:pt x="135" y="143"/>
                  </a:cubicBezTo>
                  <a:cubicBezTo>
                    <a:pt x="136" y="144"/>
                    <a:pt x="138" y="145"/>
                    <a:pt x="139" y="145"/>
                  </a:cubicBezTo>
                  <a:cubicBezTo>
                    <a:pt x="140" y="145"/>
                    <a:pt x="142" y="144"/>
                    <a:pt x="143" y="143"/>
                  </a:cubicBezTo>
                  <a:cubicBezTo>
                    <a:pt x="144" y="141"/>
                    <a:pt x="144" y="138"/>
                    <a:pt x="143" y="136"/>
                  </a:cubicBezTo>
                  <a:cubicBezTo>
                    <a:pt x="122" y="115"/>
                    <a:pt x="122" y="115"/>
                    <a:pt x="122" y="115"/>
                  </a:cubicBezTo>
                  <a:cubicBezTo>
                    <a:pt x="132" y="104"/>
                    <a:pt x="138" y="89"/>
                    <a:pt x="138" y="72"/>
                  </a:cubicBezTo>
                  <a:cubicBezTo>
                    <a:pt x="138" y="63"/>
                    <a:pt x="136" y="54"/>
                    <a:pt x="132" y="45"/>
                  </a:cubicBezTo>
                  <a:cubicBezTo>
                    <a:pt x="139" y="41"/>
                    <a:pt x="144" y="33"/>
                    <a:pt x="144" y="24"/>
                  </a:cubicBezTo>
                  <a:cubicBezTo>
                    <a:pt x="144" y="11"/>
                    <a:pt x="133" y="0"/>
                    <a:pt x="120" y="0"/>
                  </a:cubicBezTo>
                  <a:cubicBezTo>
                    <a:pt x="111" y="0"/>
                    <a:pt x="103" y="5"/>
                    <a:pt x="99" y="12"/>
                  </a:cubicBezTo>
                  <a:cubicBezTo>
                    <a:pt x="91" y="9"/>
                    <a:pt x="81" y="7"/>
                    <a:pt x="72" y="7"/>
                  </a:cubicBezTo>
                  <a:cubicBezTo>
                    <a:pt x="62" y="7"/>
                    <a:pt x="53" y="9"/>
                    <a:pt x="45" y="12"/>
                  </a:cubicBezTo>
                  <a:cubicBezTo>
                    <a:pt x="41" y="5"/>
                    <a:pt x="33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3"/>
                    <a:pt x="5" y="41"/>
                    <a:pt x="12" y="45"/>
                  </a:cubicBezTo>
                  <a:close/>
                  <a:moveTo>
                    <a:pt x="120" y="10"/>
                  </a:moveTo>
                  <a:cubicBezTo>
                    <a:pt x="128" y="10"/>
                    <a:pt x="134" y="17"/>
                    <a:pt x="134" y="24"/>
                  </a:cubicBezTo>
                  <a:cubicBezTo>
                    <a:pt x="134" y="29"/>
                    <a:pt x="131" y="34"/>
                    <a:pt x="127" y="36"/>
                  </a:cubicBezTo>
                  <a:cubicBezTo>
                    <a:pt x="127" y="36"/>
                    <a:pt x="127" y="36"/>
                    <a:pt x="127" y="36"/>
                  </a:cubicBezTo>
                  <a:cubicBezTo>
                    <a:pt x="126" y="35"/>
                    <a:pt x="125" y="34"/>
                    <a:pt x="124" y="32"/>
                  </a:cubicBezTo>
                  <a:cubicBezTo>
                    <a:pt x="124" y="32"/>
                    <a:pt x="123" y="31"/>
                    <a:pt x="123" y="31"/>
                  </a:cubicBezTo>
                  <a:cubicBezTo>
                    <a:pt x="122" y="29"/>
                    <a:pt x="120" y="28"/>
                    <a:pt x="119" y="26"/>
                  </a:cubicBezTo>
                  <a:cubicBezTo>
                    <a:pt x="118" y="25"/>
                    <a:pt x="117" y="25"/>
                    <a:pt x="116" y="24"/>
                  </a:cubicBezTo>
                  <a:cubicBezTo>
                    <a:pt x="115" y="23"/>
                    <a:pt x="115" y="22"/>
                    <a:pt x="114" y="21"/>
                  </a:cubicBezTo>
                  <a:cubicBezTo>
                    <a:pt x="113" y="21"/>
                    <a:pt x="112" y="20"/>
                    <a:pt x="111" y="20"/>
                  </a:cubicBezTo>
                  <a:cubicBezTo>
                    <a:pt x="110" y="19"/>
                    <a:pt x="109" y="18"/>
                    <a:pt x="108" y="18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10" y="13"/>
                    <a:pt x="115" y="10"/>
                    <a:pt x="120" y="10"/>
                  </a:cubicBezTo>
                  <a:close/>
                  <a:moveTo>
                    <a:pt x="37" y="29"/>
                  </a:moveTo>
                  <a:cubicBezTo>
                    <a:pt x="38" y="28"/>
                    <a:pt x="39" y="28"/>
                    <a:pt x="40" y="27"/>
                  </a:cubicBezTo>
                  <a:cubicBezTo>
                    <a:pt x="41" y="27"/>
                    <a:pt x="41" y="26"/>
                    <a:pt x="41" y="26"/>
                  </a:cubicBezTo>
                  <a:cubicBezTo>
                    <a:pt x="50" y="20"/>
                    <a:pt x="61" y="17"/>
                    <a:pt x="72" y="17"/>
                  </a:cubicBezTo>
                  <a:cubicBezTo>
                    <a:pt x="83" y="17"/>
                    <a:pt x="94" y="20"/>
                    <a:pt x="103" y="26"/>
                  </a:cubicBezTo>
                  <a:cubicBezTo>
                    <a:pt x="103" y="27"/>
                    <a:pt x="103" y="27"/>
                    <a:pt x="104" y="27"/>
                  </a:cubicBezTo>
                  <a:cubicBezTo>
                    <a:pt x="105" y="28"/>
                    <a:pt x="106" y="29"/>
                    <a:pt x="107" y="29"/>
                  </a:cubicBezTo>
                  <a:cubicBezTo>
                    <a:pt x="107" y="30"/>
                    <a:pt x="107" y="30"/>
                    <a:pt x="108" y="30"/>
                  </a:cubicBezTo>
                  <a:cubicBezTo>
                    <a:pt x="109" y="31"/>
                    <a:pt x="110" y="32"/>
                    <a:pt x="111" y="33"/>
                  </a:cubicBezTo>
                  <a:cubicBezTo>
                    <a:pt x="112" y="34"/>
                    <a:pt x="113" y="36"/>
                    <a:pt x="115" y="37"/>
                  </a:cubicBezTo>
                  <a:cubicBezTo>
                    <a:pt x="115" y="37"/>
                    <a:pt x="115" y="38"/>
                    <a:pt x="115" y="38"/>
                  </a:cubicBezTo>
                  <a:cubicBezTo>
                    <a:pt x="116" y="39"/>
                    <a:pt x="117" y="40"/>
                    <a:pt x="118" y="41"/>
                  </a:cubicBezTo>
                  <a:cubicBezTo>
                    <a:pt x="118" y="41"/>
                    <a:pt x="118" y="42"/>
                    <a:pt x="118" y="42"/>
                  </a:cubicBezTo>
                  <a:cubicBezTo>
                    <a:pt x="124" y="51"/>
                    <a:pt x="128" y="61"/>
                    <a:pt x="128" y="73"/>
                  </a:cubicBezTo>
                  <a:cubicBezTo>
                    <a:pt x="128" y="87"/>
                    <a:pt x="122" y="100"/>
                    <a:pt x="113" y="110"/>
                  </a:cubicBezTo>
                  <a:cubicBezTo>
                    <a:pt x="112" y="111"/>
                    <a:pt x="112" y="111"/>
                    <a:pt x="111" y="112"/>
                  </a:cubicBezTo>
                  <a:cubicBezTo>
                    <a:pt x="110" y="112"/>
                    <a:pt x="110" y="113"/>
                    <a:pt x="110" y="114"/>
                  </a:cubicBezTo>
                  <a:cubicBezTo>
                    <a:pt x="100" y="123"/>
                    <a:pt x="86" y="128"/>
                    <a:pt x="72" y="128"/>
                  </a:cubicBezTo>
                  <a:cubicBezTo>
                    <a:pt x="57" y="128"/>
                    <a:pt x="43" y="122"/>
                    <a:pt x="32" y="112"/>
                  </a:cubicBezTo>
                  <a:cubicBezTo>
                    <a:pt x="22" y="101"/>
                    <a:pt x="16" y="87"/>
                    <a:pt x="16" y="73"/>
                  </a:cubicBezTo>
                  <a:cubicBezTo>
                    <a:pt x="16" y="61"/>
                    <a:pt x="20" y="51"/>
                    <a:pt x="26" y="42"/>
                  </a:cubicBezTo>
                  <a:cubicBezTo>
                    <a:pt x="26" y="42"/>
                    <a:pt x="26" y="41"/>
                    <a:pt x="26" y="41"/>
                  </a:cubicBezTo>
                  <a:cubicBezTo>
                    <a:pt x="27" y="40"/>
                    <a:pt x="28" y="39"/>
                    <a:pt x="29" y="38"/>
                  </a:cubicBezTo>
                  <a:cubicBezTo>
                    <a:pt x="29" y="38"/>
                    <a:pt x="29" y="37"/>
                    <a:pt x="29" y="37"/>
                  </a:cubicBezTo>
                  <a:cubicBezTo>
                    <a:pt x="32" y="35"/>
                    <a:pt x="34" y="32"/>
                    <a:pt x="36" y="30"/>
                  </a:cubicBezTo>
                  <a:cubicBezTo>
                    <a:pt x="37" y="30"/>
                    <a:pt x="37" y="29"/>
                    <a:pt x="37" y="29"/>
                  </a:cubicBezTo>
                  <a:close/>
                  <a:moveTo>
                    <a:pt x="24" y="10"/>
                  </a:moveTo>
                  <a:cubicBezTo>
                    <a:pt x="29" y="10"/>
                    <a:pt x="34" y="13"/>
                    <a:pt x="36" y="17"/>
                  </a:cubicBezTo>
                  <a:cubicBezTo>
                    <a:pt x="36" y="17"/>
                    <a:pt x="36" y="17"/>
                    <a:pt x="36" y="18"/>
                  </a:cubicBezTo>
                  <a:cubicBezTo>
                    <a:pt x="35" y="18"/>
                    <a:pt x="34" y="19"/>
                    <a:pt x="33" y="20"/>
                  </a:cubicBezTo>
                  <a:cubicBezTo>
                    <a:pt x="32" y="20"/>
                    <a:pt x="31" y="21"/>
                    <a:pt x="30" y="22"/>
                  </a:cubicBezTo>
                  <a:cubicBezTo>
                    <a:pt x="30" y="22"/>
                    <a:pt x="29" y="23"/>
                    <a:pt x="28" y="24"/>
                  </a:cubicBezTo>
                  <a:cubicBezTo>
                    <a:pt x="27" y="25"/>
                    <a:pt x="26" y="26"/>
                    <a:pt x="25" y="27"/>
                  </a:cubicBezTo>
                  <a:cubicBezTo>
                    <a:pt x="23" y="28"/>
                    <a:pt x="22" y="30"/>
                    <a:pt x="21" y="31"/>
                  </a:cubicBezTo>
                  <a:cubicBezTo>
                    <a:pt x="21" y="32"/>
                    <a:pt x="20" y="32"/>
                    <a:pt x="20" y="33"/>
                  </a:cubicBezTo>
                  <a:cubicBezTo>
                    <a:pt x="19" y="34"/>
                    <a:pt x="18" y="35"/>
                    <a:pt x="17" y="36"/>
                  </a:cubicBezTo>
                  <a:cubicBezTo>
                    <a:pt x="17" y="36"/>
                    <a:pt x="17" y="37"/>
                    <a:pt x="17" y="37"/>
                  </a:cubicBezTo>
                  <a:cubicBezTo>
                    <a:pt x="13" y="34"/>
                    <a:pt x="10" y="30"/>
                    <a:pt x="10" y="25"/>
                  </a:cubicBezTo>
                  <a:cubicBezTo>
                    <a:pt x="10" y="17"/>
                    <a:pt x="16" y="10"/>
                    <a:pt x="24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43">
              <a:extLst>
                <a:ext uri="{FF2B5EF4-FFF2-40B4-BE49-F238E27FC236}">
                  <a16:creationId xmlns:a16="http://schemas.microsoft.com/office/drawing/2014/main" id="{A7E15EA4-F73E-42A0-A6D9-C31DE2AD3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029" y="4929025"/>
              <a:ext cx="109538" cy="146050"/>
            </a:xfrm>
            <a:custGeom>
              <a:avLst/>
              <a:gdLst>
                <a:gd name="T0" fmla="*/ 17115 w 32"/>
                <a:gd name="T1" fmla="*/ 146050 h 42"/>
                <a:gd name="T2" fmla="*/ 92423 w 32"/>
                <a:gd name="T3" fmla="*/ 146050 h 42"/>
                <a:gd name="T4" fmla="*/ 109538 w 32"/>
                <a:gd name="T5" fmla="*/ 128663 h 42"/>
                <a:gd name="T6" fmla="*/ 92423 w 32"/>
                <a:gd name="T7" fmla="*/ 107799 h 42"/>
                <a:gd name="T8" fmla="*/ 34231 w 32"/>
                <a:gd name="T9" fmla="*/ 107799 h 42"/>
                <a:gd name="T10" fmla="*/ 34231 w 32"/>
                <a:gd name="T11" fmla="*/ 17387 h 42"/>
                <a:gd name="T12" fmla="*/ 17115 w 32"/>
                <a:gd name="T13" fmla="*/ 0 h 42"/>
                <a:gd name="T14" fmla="*/ 0 w 32"/>
                <a:gd name="T15" fmla="*/ 17387 h 42"/>
                <a:gd name="T16" fmla="*/ 0 w 32"/>
                <a:gd name="T17" fmla="*/ 128663 h 42"/>
                <a:gd name="T18" fmla="*/ 17115 w 32"/>
                <a:gd name="T19" fmla="*/ 146050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2" h="42">
                  <a:moveTo>
                    <a:pt x="5" y="42"/>
                  </a:moveTo>
                  <a:cubicBezTo>
                    <a:pt x="27" y="42"/>
                    <a:pt x="27" y="42"/>
                    <a:pt x="27" y="42"/>
                  </a:cubicBezTo>
                  <a:cubicBezTo>
                    <a:pt x="30" y="42"/>
                    <a:pt x="32" y="39"/>
                    <a:pt x="32" y="37"/>
                  </a:cubicBezTo>
                  <a:cubicBezTo>
                    <a:pt x="32" y="34"/>
                    <a:pt x="30" y="31"/>
                    <a:pt x="27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9"/>
                    <a:pt x="2" y="42"/>
                    <a:pt x="5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6FF1AF1-8AA2-4FBE-A3E8-BE9C93182E6C}"/>
              </a:ext>
            </a:extLst>
          </p:cNvPr>
          <p:cNvGrpSpPr/>
          <p:nvPr/>
        </p:nvGrpSpPr>
        <p:grpSpPr>
          <a:xfrm>
            <a:off x="3809430" y="3355518"/>
            <a:ext cx="304354" cy="306306"/>
            <a:chOff x="5926842" y="5441788"/>
            <a:chExt cx="495300" cy="498475"/>
          </a:xfrm>
        </p:grpSpPr>
        <p:sp>
          <p:nvSpPr>
            <p:cNvPr id="35" name="Freeform 344">
              <a:extLst>
                <a:ext uri="{FF2B5EF4-FFF2-40B4-BE49-F238E27FC236}">
                  <a16:creationId xmlns:a16="http://schemas.microsoft.com/office/drawing/2014/main" id="{6C5552E6-A8EA-4282-8AAD-3842DE0093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6842" y="5441788"/>
              <a:ext cx="495300" cy="498475"/>
            </a:xfrm>
            <a:custGeom>
              <a:avLst/>
              <a:gdLst>
                <a:gd name="T0" fmla="*/ 247650 w 144"/>
                <a:gd name="T1" fmla="*/ 498475 h 144"/>
                <a:gd name="T2" fmla="*/ 495300 w 144"/>
                <a:gd name="T3" fmla="*/ 249238 h 144"/>
                <a:gd name="T4" fmla="*/ 247650 w 144"/>
                <a:gd name="T5" fmla="*/ 0 h 144"/>
                <a:gd name="T6" fmla="*/ 0 w 144"/>
                <a:gd name="T7" fmla="*/ 249238 h 144"/>
                <a:gd name="T8" fmla="*/ 247650 w 144"/>
                <a:gd name="T9" fmla="*/ 498475 h 144"/>
                <a:gd name="T10" fmla="*/ 247650 w 144"/>
                <a:gd name="T11" fmla="*/ 34616 h 144"/>
                <a:gd name="T12" fmla="*/ 460904 w 144"/>
                <a:gd name="T13" fmla="*/ 249238 h 144"/>
                <a:gd name="T14" fmla="*/ 247650 w 144"/>
                <a:gd name="T15" fmla="*/ 463859 h 144"/>
                <a:gd name="T16" fmla="*/ 34396 w 144"/>
                <a:gd name="T17" fmla="*/ 249238 h 144"/>
                <a:gd name="T18" fmla="*/ 247650 w 144"/>
                <a:gd name="T19" fmla="*/ 34616 h 1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4" h="144">
                  <a:moveTo>
                    <a:pt x="72" y="144"/>
                  </a:moveTo>
                  <a:cubicBezTo>
                    <a:pt x="112" y="144"/>
                    <a:pt x="144" y="111"/>
                    <a:pt x="144" y="72"/>
                  </a:cubicBezTo>
                  <a:cubicBezTo>
                    <a:pt x="144" y="32"/>
                    <a:pt x="111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11"/>
                    <a:pt x="32" y="144"/>
                    <a:pt x="72" y="144"/>
                  </a:cubicBezTo>
                  <a:close/>
                  <a:moveTo>
                    <a:pt x="72" y="10"/>
                  </a:moveTo>
                  <a:cubicBezTo>
                    <a:pt x="106" y="10"/>
                    <a:pt x="134" y="38"/>
                    <a:pt x="134" y="72"/>
                  </a:cubicBezTo>
                  <a:cubicBezTo>
                    <a:pt x="134" y="106"/>
                    <a:pt x="106" y="134"/>
                    <a:pt x="72" y="134"/>
                  </a:cubicBezTo>
                  <a:cubicBezTo>
                    <a:pt x="38" y="134"/>
                    <a:pt x="10" y="106"/>
                    <a:pt x="10" y="72"/>
                  </a:cubicBezTo>
                  <a:cubicBezTo>
                    <a:pt x="10" y="38"/>
                    <a:pt x="38" y="10"/>
                    <a:pt x="72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45">
              <a:extLst>
                <a:ext uri="{FF2B5EF4-FFF2-40B4-BE49-F238E27FC236}">
                  <a16:creationId xmlns:a16="http://schemas.microsoft.com/office/drawing/2014/main" id="{B74AF479-C1E7-4470-899B-37F0E7476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2742" y="5562438"/>
              <a:ext cx="117475" cy="155575"/>
            </a:xfrm>
            <a:custGeom>
              <a:avLst/>
              <a:gdLst>
                <a:gd name="T0" fmla="*/ 17276 w 34"/>
                <a:gd name="T1" fmla="*/ 155575 h 45"/>
                <a:gd name="T2" fmla="*/ 100199 w 34"/>
                <a:gd name="T3" fmla="*/ 155575 h 45"/>
                <a:gd name="T4" fmla="*/ 117475 w 34"/>
                <a:gd name="T5" fmla="*/ 138289 h 45"/>
                <a:gd name="T6" fmla="*/ 100199 w 34"/>
                <a:gd name="T7" fmla="*/ 121003 h 45"/>
                <a:gd name="T8" fmla="*/ 38007 w 34"/>
                <a:gd name="T9" fmla="*/ 121003 h 45"/>
                <a:gd name="T10" fmla="*/ 38007 w 34"/>
                <a:gd name="T11" fmla="*/ 20743 h 45"/>
                <a:gd name="T12" fmla="*/ 17276 w 34"/>
                <a:gd name="T13" fmla="*/ 0 h 45"/>
                <a:gd name="T14" fmla="*/ 0 w 34"/>
                <a:gd name="T15" fmla="*/ 20743 h 45"/>
                <a:gd name="T16" fmla="*/ 0 w 34"/>
                <a:gd name="T17" fmla="*/ 138289 h 45"/>
                <a:gd name="T18" fmla="*/ 17276 w 34"/>
                <a:gd name="T19" fmla="*/ 155575 h 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4" h="45">
                  <a:moveTo>
                    <a:pt x="5" y="45"/>
                  </a:moveTo>
                  <a:cubicBezTo>
                    <a:pt x="29" y="45"/>
                    <a:pt x="29" y="45"/>
                    <a:pt x="29" y="45"/>
                  </a:cubicBezTo>
                  <a:cubicBezTo>
                    <a:pt x="32" y="45"/>
                    <a:pt x="34" y="43"/>
                    <a:pt x="34" y="40"/>
                  </a:cubicBezTo>
                  <a:cubicBezTo>
                    <a:pt x="34" y="37"/>
                    <a:pt x="32" y="35"/>
                    <a:pt x="29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8" y="0"/>
                    <a:pt x="5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3"/>
                    <a:pt x="3" y="45"/>
                    <a:pt x="5" y="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Freeform 346">
            <a:extLst>
              <a:ext uri="{FF2B5EF4-FFF2-40B4-BE49-F238E27FC236}">
                <a16:creationId xmlns:a16="http://schemas.microsoft.com/office/drawing/2014/main" id="{6D504A24-B4E6-4C72-B9B1-7277BE86F9FE}"/>
              </a:ext>
            </a:extLst>
          </p:cNvPr>
          <p:cNvSpPr>
            <a:spLocks noEditPoints="1"/>
          </p:cNvSpPr>
          <p:nvPr/>
        </p:nvSpPr>
        <p:spPr bwMode="auto">
          <a:xfrm>
            <a:off x="4778020" y="3368823"/>
            <a:ext cx="365194" cy="257510"/>
          </a:xfrm>
          <a:custGeom>
            <a:avLst/>
            <a:gdLst>
              <a:gd name="T0" fmla="*/ 319881 w 144"/>
              <a:gd name="T1" fmla="*/ 0 h 101"/>
              <a:gd name="T2" fmla="*/ 151342 w 144"/>
              <a:gd name="T3" fmla="*/ 141775 h 101"/>
              <a:gd name="T4" fmla="*/ 103188 w 144"/>
              <a:gd name="T5" fmla="*/ 131401 h 101"/>
              <a:gd name="T6" fmla="*/ 0 w 144"/>
              <a:gd name="T7" fmla="*/ 245512 h 101"/>
              <a:gd name="T8" fmla="*/ 106627 w 144"/>
              <a:gd name="T9" fmla="*/ 349250 h 101"/>
              <a:gd name="T10" fmla="*/ 330200 w 144"/>
              <a:gd name="T11" fmla="*/ 349250 h 101"/>
              <a:gd name="T12" fmla="*/ 495300 w 144"/>
              <a:gd name="T13" fmla="*/ 183270 h 101"/>
              <a:gd name="T14" fmla="*/ 495300 w 144"/>
              <a:gd name="T15" fmla="*/ 183270 h 101"/>
              <a:gd name="T16" fmla="*/ 495300 w 144"/>
              <a:gd name="T17" fmla="*/ 176354 h 101"/>
              <a:gd name="T18" fmla="*/ 319881 w 144"/>
              <a:gd name="T19" fmla="*/ 0 h 101"/>
              <a:gd name="T20" fmla="*/ 460904 w 144"/>
              <a:gd name="T21" fmla="*/ 179812 h 101"/>
              <a:gd name="T22" fmla="*/ 460904 w 144"/>
              <a:gd name="T23" fmla="*/ 183270 h 101"/>
              <a:gd name="T24" fmla="*/ 460904 w 144"/>
              <a:gd name="T25" fmla="*/ 186728 h 101"/>
              <a:gd name="T26" fmla="*/ 330200 w 144"/>
              <a:gd name="T27" fmla="*/ 314671 h 101"/>
              <a:gd name="T28" fmla="*/ 106627 w 144"/>
              <a:gd name="T29" fmla="*/ 314671 h 101"/>
              <a:gd name="T30" fmla="*/ 34396 w 144"/>
              <a:gd name="T31" fmla="*/ 245512 h 101"/>
              <a:gd name="T32" fmla="*/ 106627 w 144"/>
              <a:gd name="T33" fmla="*/ 165980 h 101"/>
              <a:gd name="T34" fmla="*/ 110067 w 144"/>
              <a:gd name="T35" fmla="*/ 165980 h 101"/>
              <a:gd name="T36" fmla="*/ 154781 w 144"/>
              <a:gd name="T37" fmla="*/ 183270 h 101"/>
              <a:gd name="T38" fmla="*/ 171979 w 144"/>
              <a:gd name="T39" fmla="*/ 186728 h 101"/>
              <a:gd name="T40" fmla="*/ 182298 w 144"/>
              <a:gd name="T41" fmla="*/ 169438 h 101"/>
              <a:gd name="T42" fmla="*/ 319881 w 144"/>
              <a:gd name="T43" fmla="*/ 34579 h 101"/>
              <a:gd name="T44" fmla="*/ 460904 w 144"/>
              <a:gd name="T45" fmla="*/ 176354 h 101"/>
              <a:gd name="T46" fmla="*/ 460904 w 144"/>
              <a:gd name="T47" fmla="*/ 179812 h 10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44" h="101">
                <a:moveTo>
                  <a:pt x="93" y="0"/>
                </a:moveTo>
                <a:cubicBezTo>
                  <a:pt x="69" y="0"/>
                  <a:pt x="48" y="17"/>
                  <a:pt x="44" y="41"/>
                </a:cubicBezTo>
                <a:cubicBezTo>
                  <a:pt x="39" y="39"/>
                  <a:pt x="35" y="38"/>
                  <a:pt x="30" y="38"/>
                </a:cubicBezTo>
                <a:cubicBezTo>
                  <a:pt x="13" y="39"/>
                  <a:pt x="0" y="53"/>
                  <a:pt x="0" y="71"/>
                </a:cubicBezTo>
                <a:cubicBezTo>
                  <a:pt x="0" y="88"/>
                  <a:pt x="14" y="101"/>
                  <a:pt x="31" y="101"/>
                </a:cubicBezTo>
                <a:cubicBezTo>
                  <a:pt x="96" y="101"/>
                  <a:pt x="96" y="101"/>
                  <a:pt x="96" y="101"/>
                </a:cubicBezTo>
                <a:cubicBezTo>
                  <a:pt x="122" y="101"/>
                  <a:pt x="144" y="80"/>
                  <a:pt x="144" y="53"/>
                </a:cubicBezTo>
                <a:cubicBezTo>
                  <a:pt x="144" y="53"/>
                  <a:pt x="144" y="53"/>
                  <a:pt x="144" y="53"/>
                </a:cubicBezTo>
                <a:cubicBezTo>
                  <a:pt x="144" y="52"/>
                  <a:pt x="144" y="51"/>
                  <a:pt x="144" y="51"/>
                </a:cubicBezTo>
                <a:cubicBezTo>
                  <a:pt x="144" y="23"/>
                  <a:pt x="121" y="0"/>
                  <a:pt x="93" y="0"/>
                </a:cubicBezTo>
                <a:close/>
                <a:moveTo>
                  <a:pt x="134" y="52"/>
                </a:moveTo>
                <a:cubicBezTo>
                  <a:pt x="134" y="53"/>
                  <a:pt x="134" y="53"/>
                  <a:pt x="134" y="53"/>
                </a:cubicBezTo>
                <a:cubicBezTo>
                  <a:pt x="134" y="53"/>
                  <a:pt x="134" y="54"/>
                  <a:pt x="134" y="54"/>
                </a:cubicBezTo>
                <a:cubicBezTo>
                  <a:pt x="133" y="75"/>
                  <a:pt x="116" y="91"/>
                  <a:pt x="96" y="91"/>
                </a:cubicBezTo>
                <a:cubicBezTo>
                  <a:pt x="31" y="91"/>
                  <a:pt x="31" y="91"/>
                  <a:pt x="31" y="91"/>
                </a:cubicBezTo>
                <a:cubicBezTo>
                  <a:pt x="19" y="91"/>
                  <a:pt x="10" y="82"/>
                  <a:pt x="10" y="71"/>
                </a:cubicBezTo>
                <a:cubicBezTo>
                  <a:pt x="10" y="59"/>
                  <a:pt x="19" y="49"/>
                  <a:pt x="31" y="48"/>
                </a:cubicBezTo>
                <a:cubicBezTo>
                  <a:pt x="31" y="48"/>
                  <a:pt x="31" y="48"/>
                  <a:pt x="32" y="48"/>
                </a:cubicBezTo>
                <a:cubicBezTo>
                  <a:pt x="36" y="48"/>
                  <a:pt x="41" y="50"/>
                  <a:pt x="45" y="53"/>
                </a:cubicBezTo>
                <a:cubicBezTo>
                  <a:pt x="46" y="54"/>
                  <a:pt x="48" y="54"/>
                  <a:pt x="50" y="54"/>
                </a:cubicBezTo>
                <a:cubicBezTo>
                  <a:pt x="52" y="53"/>
                  <a:pt x="53" y="51"/>
                  <a:pt x="53" y="49"/>
                </a:cubicBezTo>
                <a:cubicBezTo>
                  <a:pt x="54" y="27"/>
                  <a:pt x="71" y="10"/>
                  <a:pt x="93" y="10"/>
                </a:cubicBezTo>
                <a:cubicBezTo>
                  <a:pt x="116" y="10"/>
                  <a:pt x="134" y="29"/>
                  <a:pt x="134" y="51"/>
                </a:cubicBezTo>
                <a:cubicBezTo>
                  <a:pt x="134" y="51"/>
                  <a:pt x="134" y="52"/>
                  <a:pt x="134" y="5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1A1AE9D-DBB5-4535-83EB-234CF7918C0C}"/>
              </a:ext>
            </a:extLst>
          </p:cNvPr>
          <p:cNvGrpSpPr/>
          <p:nvPr/>
        </p:nvGrpSpPr>
        <p:grpSpPr>
          <a:xfrm>
            <a:off x="5784078" y="3331221"/>
            <a:ext cx="350712" cy="332714"/>
            <a:chOff x="5903029" y="6649875"/>
            <a:chExt cx="542925" cy="522288"/>
          </a:xfrm>
        </p:grpSpPr>
        <p:sp>
          <p:nvSpPr>
            <p:cNvPr id="38" name="Freeform 347">
              <a:extLst>
                <a:ext uri="{FF2B5EF4-FFF2-40B4-BE49-F238E27FC236}">
                  <a16:creationId xmlns:a16="http://schemas.microsoft.com/office/drawing/2014/main" id="{CF8F88CF-C814-4381-AEF2-F92AFF931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1142" y="6738775"/>
              <a:ext cx="319087" cy="280988"/>
            </a:xfrm>
            <a:custGeom>
              <a:avLst/>
              <a:gdLst>
                <a:gd name="T0" fmla="*/ 30879 w 93"/>
                <a:gd name="T1" fmla="*/ 169980 h 81"/>
                <a:gd name="T2" fmla="*/ 6862 w 93"/>
                <a:gd name="T3" fmla="*/ 169980 h 81"/>
                <a:gd name="T4" fmla="*/ 6862 w 93"/>
                <a:gd name="T5" fmla="*/ 194263 h 81"/>
                <a:gd name="T6" fmla="*/ 85776 w 93"/>
                <a:gd name="T7" fmla="*/ 274050 h 81"/>
                <a:gd name="T8" fmla="*/ 99501 w 93"/>
                <a:gd name="T9" fmla="*/ 280988 h 81"/>
                <a:gd name="T10" fmla="*/ 99501 w 93"/>
                <a:gd name="T11" fmla="*/ 280988 h 81"/>
                <a:gd name="T12" fmla="*/ 113225 w 93"/>
                <a:gd name="T13" fmla="*/ 274050 h 81"/>
                <a:gd name="T14" fmla="*/ 315657 w 93"/>
                <a:gd name="T15" fmla="*/ 31221 h 81"/>
                <a:gd name="T16" fmla="*/ 312226 w 93"/>
                <a:gd name="T17" fmla="*/ 6938 h 81"/>
                <a:gd name="T18" fmla="*/ 288209 w 93"/>
                <a:gd name="T19" fmla="*/ 6938 h 81"/>
                <a:gd name="T20" fmla="*/ 99501 w 93"/>
                <a:gd name="T21" fmla="*/ 235891 h 81"/>
                <a:gd name="T22" fmla="*/ 30879 w 93"/>
                <a:gd name="T23" fmla="*/ 169980 h 8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3" h="81">
                  <a:moveTo>
                    <a:pt x="9" y="49"/>
                  </a:moveTo>
                  <a:cubicBezTo>
                    <a:pt x="7" y="47"/>
                    <a:pt x="4" y="47"/>
                    <a:pt x="2" y="49"/>
                  </a:cubicBezTo>
                  <a:cubicBezTo>
                    <a:pt x="0" y="51"/>
                    <a:pt x="0" y="54"/>
                    <a:pt x="2" y="56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6" y="80"/>
                    <a:pt x="28" y="81"/>
                    <a:pt x="29" y="81"/>
                  </a:cubicBezTo>
                  <a:cubicBezTo>
                    <a:pt x="29" y="81"/>
                    <a:pt x="29" y="81"/>
                    <a:pt x="29" y="81"/>
                  </a:cubicBezTo>
                  <a:cubicBezTo>
                    <a:pt x="31" y="81"/>
                    <a:pt x="32" y="80"/>
                    <a:pt x="33" y="7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3" y="7"/>
                    <a:pt x="93" y="3"/>
                    <a:pt x="91" y="2"/>
                  </a:cubicBezTo>
                  <a:cubicBezTo>
                    <a:pt x="89" y="0"/>
                    <a:pt x="86" y="0"/>
                    <a:pt x="84" y="2"/>
                  </a:cubicBezTo>
                  <a:cubicBezTo>
                    <a:pt x="29" y="68"/>
                    <a:pt x="29" y="68"/>
                    <a:pt x="29" y="68"/>
                  </a:cubicBezTo>
                  <a:lnTo>
                    <a:pt x="9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8">
              <a:extLst>
                <a:ext uri="{FF2B5EF4-FFF2-40B4-BE49-F238E27FC236}">
                  <a16:creationId xmlns:a16="http://schemas.microsoft.com/office/drawing/2014/main" id="{35637FEC-D1A6-445A-B4E7-A39F8F549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3029" y="6649875"/>
              <a:ext cx="542925" cy="522288"/>
            </a:xfrm>
            <a:custGeom>
              <a:avLst/>
              <a:gdLst>
                <a:gd name="T0" fmla="*/ 402039 w 158"/>
                <a:gd name="T1" fmla="*/ 62259 h 151"/>
                <a:gd name="T2" fmla="*/ 96215 w 158"/>
                <a:gd name="T3" fmla="*/ 96848 h 151"/>
                <a:gd name="T4" fmla="*/ 96215 w 158"/>
                <a:gd name="T5" fmla="*/ 449652 h 151"/>
                <a:gd name="T6" fmla="*/ 271463 w 158"/>
                <a:gd name="T7" fmla="*/ 522288 h 151"/>
                <a:gd name="T8" fmla="*/ 446710 w 158"/>
                <a:gd name="T9" fmla="*/ 449652 h 151"/>
                <a:gd name="T10" fmla="*/ 481073 w 158"/>
                <a:gd name="T11" fmla="*/ 141813 h 151"/>
                <a:gd name="T12" fmla="*/ 457019 w 158"/>
                <a:gd name="T13" fmla="*/ 134896 h 151"/>
                <a:gd name="T14" fmla="*/ 450147 w 158"/>
                <a:gd name="T15" fmla="*/ 159108 h 151"/>
                <a:gd name="T16" fmla="*/ 422657 w 158"/>
                <a:gd name="T17" fmla="*/ 425440 h 151"/>
                <a:gd name="T18" fmla="*/ 120268 w 158"/>
                <a:gd name="T19" fmla="*/ 425440 h 151"/>
                <a:gd name="T20" fmla="*/ 120268 w 158"/>
                <a:gd name="T21" fmla="*/ 121060 h 151"/>
                <a:gd name="T22" fmla="*/ 384858 w 158"/>
                <a:gd name="T23" fmla="*/ 93389 h 151"/>
                <a:gd name="T24" fmla="*/ 408912 w 158"/>
                <a:gd name="T25" fmla="*/ 86472 h 151"/>
                <a:gd name="T26" fmla="*/ 402039 w 158"/>
                <a:gd name="T27" fmla="*/ 62259 h 1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8" h="151">
                  <a:moveTo>
                    <a:pt x="117" y="18"/>
                  </a:moveTo>
                  <a:cubicBezTo>
                    <a:pt x="88" y="0"/>
                    <a:pt x="52" y="4"/>
                    <a:pt x="28" y="28"/>
                  </a:cubicBezTo>
                  <a:cubicBezTo>
                    <a:pt x="0" y="56"/>
                    <a:pt x="0" y="102"/>
                    <a:pt x="28" y="130"/>
                  </a:cubicBezTo>
                  <a:cubicBezTo>
                    <a:pt x="42" y="144"/>
                    <a:pt x="61" y="151"/>
                    <a:pt x="79" y="151"/>
                  </a:cubicBezTo>
                  <a:cubicBezTo>
                    <a:pt x="97" y="151"/>
                    <a:pt x="116" y="144"/>
                    <a:pt x="130" y="130"/>
                  </a:cubicBezTo>
                  <a:cubicBezTo>
                    <a:pt x="154" y="106"/>
                    <a:pt x="158" y="69"/>
                    <a:pt x="140" y="41"/>
                  </a:cubicBezTo>
                  <a:cubicBezTo>
                    <a:pt x="138" y="38"/>
                    <a:pt x="135" y="38"/>
                    <a:pt x="133" y="39"/>
                  </a:cubicBezTo>
                  <a:cubicBezTo>
                    <a:pt x="130" y="41"/>
                    <a:pt x="130" y="44"/>
                    <a:pt x="131" y="46"/>
                  </a:cubicBezTo>
                  <a:cubicBezTo>
                    <a:pt x="147" y="71"/>
                    <a:pt x="143" y="102"/>
                    <a:pt x="123" y="123"/>
                  </a:cubicBezTo>
                  <a:cubicBezTo>
                    <a:pt x="98" y="147"/>
                    <a:pt x="59" y="147"/>
                    <a:pt x="35" y="123"/>
                  </a:cubicBezTo>
                  <a:cubicBezTo>
                    <a:pt x="11" y="99"/>
                    <a:pt x="11" y="59"/>
                    <a:pt x="35" y="35"/>
                  </a:cubicBezTo>
                  <a:cubicBezTo>
                    <a:pt x="56" y="15"/>
                    <a:pt x="87" y="11"/>
                    <a:pt x="112" y="27"/>
                  </a:cubicBezTo>
                  <a:cubicBezTo>
                    <a:pt x="114" y="28"/>
                    <a:pt x="117" y="27"/>
                    <a:pt x="119" y="25"/>
                  </a:cubicBezTo>
                  <a:cubicBezTo>
                    <a:pt x="120" y="23"/>
                    <a:pt x="119" y="19"/>
                    <a:pt x="117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61B6C89-9F25-4810-9FC6-33E3EE648962}"/>
              </a:ext>
            </a:extLst>
          </p:cNvPr>
          <p:cNvGrpSpPr/>
          <p:nvPr/>
        </p:nvGrpSpPr>
        <p:grpSpPr>
          <a:xfrm>
            <a:off x="6775291" y="3386776"/>
            <a:ext cx="359698" cy="250176"/>
            <a:chOff x="6727721" y="3360148"/>
            <a:chExt cx="501717" cy="348951"/>
          </a:xfrm>
        </p:grpSpPr>
        <p:sp>
          <p:nvSpPr>
            <p:cNvPr id="43" name="Freeform 349">
              <a:extLst>
                <a:ext uri="{FF2B5EF4-FFF2-40B4-BE49-F238E27FC236}">
                  <a16:creationId xmlns:a16="http://schemas.microsoft.com/office/drawing/2014/main" id="{9E7BBADE-7FF2-4830-AA37-E21BCA31C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3446" y="3542712"/>
              <a:ext cx="122609" cy="45719"/>
            </a:xfrm>
            <a:custGeom>
              <a:avLst/>
              <a:gdLst>
                <a:gd name="T0" fmla="*/ 17345 w 27"/>
                <a:gd name="T1" fmla="*/ 34925 h 10"/>
                <a:gd name="T2" fmla="*/ 76318 w 27"/>
                <a:gd name="T3" fmla="*/ 34925 h 10"/>
                <a:gd name="T4" fmla="*/ 93663 w 27"/>
                <a:gd name="T5" fmla="*/ 17463 h 10"/>
                <a:gd name="T6" fmla="*/ 76318 w 27"/>
                <a:gd name="T7" fmla="*/ 0 h 10"/>
                <a:gd name="T8" fmla="*/ 17345 w 27"/>
                <a:gd name="T9" fmla="*/ 0 h 10"/>
                <a:gd name="T10" fmla="*/ 0 w 27"/>
                <a:gd name="T11" fmla="*/ 17463 h 10"/>
                <a:gd name="T12" fmla="*/ 17345 w 27"/>
                <a:gd name="T13" fmla="*/ 34925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10">
                  <a:moveTo>
                    <a:pt x="5" y="10"/>
                  </a:moveTo>
                  <a:cubicBezTo>
                    <a:pt x="22" y="10"/>
                    <a:pt x="22" y="10"/>
                    <a:pt x="22" y="10"/>
                  </a:cubicBezTo>
                  <a:cubicBezTo>
                    <a:pt x="25" y="10"/>
                    <a:pt x="27" y="8"/>
                    <a:pt x="27" y="5"/>
                  </a:cubicBezTo>
                  <a:cubicBezTo>
                    <a:pt x="27" y="2"/>
                    <a:pt x="25" y="0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50">
              <a:extLst>
                <a:ext uri="{FF2B5EF4-FFF2-40B4-BE49-F238E27FC236}">
                  <a16:creationId xmlns:a16="http://schemas.microsoft.com/office/drawing/2014/main" id="{8ADE8E4D-6FD0-4A14-8FC1-C26C7BFAF2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27721" y="3360148"/>
              <a:ext cx="501717" cy="348951"/>
            </a:xfrm>
            <a:custGeom>
              <a:avLst/>
              <a:gdLst>
                <a:gd name="T0" fmla="*/ 478102 w 144"/>
                <a:gd name="T1" fmla="*/ 0 h 100"/>
                <a:gd name="T2" fmla="*/ 17198 w 144"/>
                <a:gd name="T3" fmla="*/ 0 h 100"/>
                <a:gd name="T4" fmla="*/ 0 w 144"/>
                <a:gd name="T5" fmla="*/ 17224 h 100"/>
                <a:gd name="T6" fmla="*/ 0 w 144"/>
                <a:gd name="T7" fmla="*/ 127461 h 100"/>
                <a:gd name="T8" fmla="*/ 0 w 144"/>
                <a:gd name="T9" fmla="*/ 130905 h 100"/>
                <a:gd name="T10" fmla="*/ 0 w 144"/>
                <a:gd name="T11" fmla="*/ 134350 h 100"/>
                <a:gd name="T12" fmla="*/ 0 w 144"/>
                <a:gd name="T13" fmla="*/ 327264 h 100"/>
                <a:gd name="T14" fmla="*/ 17198 w 144"/>
                <a:gd name="T15" fmla="*/ 344488 h 100"/>
                <a:gd name="T16" fmla="*/ 478102 w 144"/>
                <a:gd name="T17" fmla="*/ 344488 h 100"/>
                <a:gd name="T18" fmla="*/ 495300 w 144"/>
                <a:gd name="T19" fmla="*/ 327264 h 100"/>
                <a:gd name="T20" fmla="*/ 495300 w 144"/>
                <a:gd name="T21" fmla="*/ 17224 h 100"/>
                <a:gd name="T22" fmla="*/ 478102 w 144"/>
                <a:gd name="T23" fmla="*/ 0 h 100"/>
                <a:gd name="T24" fmla="*/ 460904 w 144"/>
                <a:gd name="T25" fmla="*/ 310039 h 100"/>
                <a:gd name="T26" fmla="*/ 34396 w 144"/>
                <a:gd name="T27" fmla="*/ 310039 h 100"/>
                <a:gd name="T28" fmla="*/ 34396 w 144"/>
                <a:gd name="T29" fmla="*/ 148130 h 100"/>
                <a:gd name="T30" fmla="*/ 460904 w 144"/>
                <a:gd name="T31" fmla="*/ 148130 h 100"/>
                <a:gd name="T32" fmla="*/ 460904 w 144"/>
                <a:gd name="T33" fmla="*/ 310039 h 100"/>
                <a:gd name="T34" fmla="*/ 460904 w 144"/>
                <a:gd name="T35" fmla="*/ 113681 h 100"/>
                <a:gd name="T36" fmla="*/ 34396 w 144"/>
                <a:gd name="T37" fmla="*/ 113681 h 100"/>
                <a:gd name="T38" fmla="*/ 34396 w 144"/>
                <a:gd name="T39" fmla="*/ 34449 h 100"/>
                <a:gd name="T40" fmla="*/ 460904 w 144"/>
                <a:gd name="T41" fmla="*/ 34449 h 100"/>
                <a:gd name="T42" fmla="*/ 460904 w 144"/>
                <a:gd name="T43" fmla="*/ 113681 h 1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44" h="100">
                  <a:moveTo>
                    <a:pt x="13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8"/>
                    <a:pt x="2" y="100"/>
                    <a:pt x="5" y="100"/>
                  </a:cubicBezTo>
                  <a:cubicBezTo>
                    <a:pt x="139" y="100"/>
                    <a:pt x="139" y="100"/>
                    <a:pt x="139" y="100"/>
                  </a:cubicBezTo>
                  <a:cubicBezTo>
                    <a:pt x="142" y="100"/>
                    <a:pt x="144" y="98"/>
                    <a:pt x="144" y="95"/>
                  </a:cubicBezTo>
                  <a:cubicBezTo>
                    <a:pt x="144" y="5"/>
                    <a:pt x="144" y="5"/>
                    <a:pt x="144" y="5"/>
                  </a:cubicBezTo>
                  <a:cubicBezTo>
                    <a:pt x="144" y="2"/>
                    <a:pt x="142" y="0"/>
                    <a:pt x="139" y="0"/>
                  </a:cubicBezTo>
                  <a:close/>
                  <a:moveTo>
                    <a:pt x="134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34" y="43"/>
                    <a:pt x="134" y="43"/>
                    <a:pt x="134" y="43"/>
                  </a:cubicBezTo>
                  <a:lnTo>
                    <a:pt x="134" y="90"/>
                  </a:lnTo>
                  <a:close/>
                  <a:moveTo>
                    <a:pt x="134" y="33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34" y="10"/>
                    <a:pt x="134" y="10"/>
                    <a:pt x="134" y="10"/>
                  </a:cubicBezTo>
                  <a:lnTo>
                    <a:pt x="134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5" name="Freeform 351">
            <a:extLst>
              <a:ext uri="{FF2B5EF4-FFF2-40B4-BE49-F238E27FC236}">
                <a16:creationId xmlns:a16="http://schemas.microsoft.com/office/drawing/2014/main" id="{54CBC996-7489-42B0-BA41-721E5D01E1BA}"/>
              </a:ext>
            </a:extLst>
          </p:cNvPr>
          <p:cNvSpPr>
            <a:spLocks noEditPoints="1"/>
          </p:cNvSpPr>
          <p:nvPr/>
        </p:nvSpPr>
        <p:spPr bwMode="auto">
          <a:xfrm>
            <a:off x="7818216" y="3378106"/>
            <a:ext cx="267540" cy="267540"/>
          </a:xfrm>
          <a:custGeom>
            <a:avLst/>
            <a:gdLst>
              <a:gd name="T0" fmla="*/ 385029 w 145"/>
              <a:gd name="T1" fmla="*/ 297700 h 144"/>
              <a:gd name="T2" fmla="*/ 481286 w 145"/>
              <a:gd name="T3" fmla="*/ 266546 h 144"/>
              <a:gd name="T4" fmla="*/ 495037 w 145"/>
              <a:gd name="T5" fmla="*/ 249238 h 144"/>
              <a:gd name="T6" fmla="*/ 484724 w 145"/>
              <a:gd name="T7" fmla="*/ 231929 h 144"/>
              <a:gd name="T8" fmla="*/ 24064 w 145"/>
              <a:gd name="T9" fmla="*/ 3462 h 144"/>
              <a:gd name="T10" fmla="*/ 6876 w 145"/>
              <a:gd name="T11" fmla="*/ 3462 h 144"/>
              <a:gd name="T12" fmla="*/ 3438 w 145"/>
              <a:gd name="T13" fmla="*/ 24231 h 144"/>
              <a:gd name="T14" fmla="*/ 223454 w 145"/>
              <a:gd name="T15" fmla="*/ 488090 h 144"/>
              <a:gd name="T16" fmla="*/ 240643 w 145"/>
              <a:gd name="T17" fmla="*/ 495013 h 144"/>
              <a:gd name="T18" fmla="*/ 240643 w 145"/>
              <a:gd name="T19" fmla="*/ 495013 h 144"/>
              <a:gd name="T20" fmla="*/ 254394 w 145"/>
              <a:gd name="T21" fmla="*/ 484628 h 144"/>
              <a:gd name="T22" fmla="*/ 292209 w 145"/>
              <a:gd name="T23" fmla="*/ 377318 h 144"/>
              <a:gd name="T24" fmla="*/ 402218 w 145"/>
              <a:gd name="T25" fmla="*/ 491552 h 144"/>
              <a:gd name="T26" fmla="*/ 426282 w 145"/>
              <a:gd name="T27" fmla="*/ 491552 h 144"/>
              <a:gd name="T28" fmla="*/ 491599 w 145"/>
              <a:gd name="T29" fmla="*/ 425781 h 144"/>
              <a:gd name="T30" fmla="*/ 491599 w 145"/>
              <a:gd name="T31" fmla="*/ 401549 h 144"/>
              <a:gd name="T32" fmla="*/ 385029 w 145"/>
              <a:gd name="T33" fmla="*/ 297700 h 144"/>
              <a:gd name="T34" fmla="*/ 415969 w 145"/>
              <a:gd name="T35" fmla="*/ 453474 h 144"/>
              <a:gd name="T36" fmla="*/ 295647 w 145"/>
              <a:gd name="T37" fmla="*/ 332317 h 144"/>
              <a:gd name="T38" fmla="*/ 281896 w 145"/>
              <a:gd name="T39" fmla="*/ 328855 h 144"/>
              <a:gd name="T40" fmla="*/ 278458 w 145"/>
              <a:gd name="T41" fmla="*/ 328855 h 144"/>
              <a:gd name="T42" fmla="*/ 268145 w 145"/>
              <a:gd name="T43" fmla="*/ 339240 h 144"/>
              <a:gd name="T44" fmla="*/ 237205 w 145"/>
              <a:gd name="T45" fmla="*/ 432704 h 144"/>
              <a:gd name="T46" fmla="*/ 55004 w 145"/>
              <a:gd name="T47" fmla="*/ 55386 h 144"/>
              <a:gd name="T48" fmla="*/ 429720 w 145"/>
              <a:gd name="T49" fmla="*/ 245776 h 144"/>
              <a:gd name="T50" fmla="*/ 347214 w 145"/>
              <a:gd name="T51" fmla="*/ 270007 h 144"/>
              <a:gd name="T52" fmla="*/ 336900 w 145"/>
              <a:gd name="T53" fmla="*/ 283854 h 144"/>
              <a:gd name="T54" fmla="*/ 340338 w 145"/>
              <a:gd name="T55" fmla="*/ 301162 h 144"/>
              <a:gd name="T56" fmla="*/ 453784 w 145"/>
              <a:gd name="T57" fmla="*/ 415396 h 144"/>
              <a:gd name="T58" fmla="*/ 415969 w 145"/>
              <a:gd name="T59" fmla="*/ 453474 h 14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45" h="144">
                <a:moveTo>
                  <a:pt x="112" y="86"/>
                </a:moveTo>
                <a:cubicBezTo>
                  <a:pt x="140" y="77"/>
                  <a:pt x="140" y="77"/>
                  <a:pt x="140" y="77"/>
                </a:cubicBezTo>
                <a:cubicBezTo>
                  <a:pt x="142" y="76"/>
                  <a:pt x="143" y="74"/>
                  <a:pt x="144" y="72"/>
                </a:cubicBezTo>
                <a:cubicBezTo>
                  <a:pt x="144" y="70"/>
                  <a:pt x="143" y="68"/>
                  <a:pt x="141" y="67"/>
                </a:cubicBezTo>
                <a:cubicBezTo>
                  <a:pt x="7" y="1"/>
                  <a:pt x="7" y="1"/>
                  <a:pt x="7" y="1"/>
                </a:cubicBezTo>
                <a:cubicBezTo>
                  <a:pt x="5" y="0"/>
                  <a:pt x="3" y="0"/>
                  <a:pt x="2" y="1"/>
                </a:cubicBezTo>
                <a:cubicBezTo>
                  <a:pt x="0" y="3"/>
                  <a:pt x="0" y="5"/>
                  <a:pt x="1" y="7"/>
                </a:cubicBezTo>
                <a:cubicBezTo>
                  <a:pt x="65" y="141"/>
                  <a:pt x="65" y="141"/>
                  <a:pt x="65" y="141"/>
                </a:cubicBezTo>
                <a:cubicBezTo>
                  <a:pt x="66" y="142"/>
                  <a:pt x="68" y="143"/>
                  <a:pt x="70" y="143"/>
                </a:cubicBezTo>
                <a:cubicBezTo>
                  <a:pt x="70" y="143"/>
                  <a:pt x="70" y="143"/>
                  <a:pt x="70" y="143"/>
                </a:cubicBezTo>
                <a:cubicBezTo>
                  <a:pt x="72" y="143"/>
                  <a:pt x="74" y="142"/>
                  <a:pt x="74" y="140"/>
                </a:cubicBezTo>
                <a:cubicBezTo>
                  <a:pt x="85" y="109"/>
                  <a:pt x="85" y="109"/>
                  <a:pt x="85" y="109"/>
                </a:cubicBezTo>
                <a:cubicBezTo>
                  <a:pt x="117" y="142"/>
                  <a:pt x="117" y="142"/>
                  <a:pt x="117" y="142"/>
                </a:cubicBezTo>
                <a:cubicBezTo>
                  <a:pt x="119" y="144"/>
                  <a:pt x="122" y="144"/>
                  <a:pt x="124" y="142"/>
                </a:cubicBezTo>
                <a:cubicBezTo>
                  <a:pt x="143" y="123"/>
                  <a:pt x="143" y="123"/>
                  <a:pt x="143" y="123"/>
                </a:cubicBezTo>
                <a:cubicBezTo>
                  <a:pt x="145" y="121"/>
                  <a:pt x="145" y="118"/>
                  <a:pt x="143" y="116"/>
                </a:cubicBezTo>
                <a:lnTo>
                  <a:pt x="112" y="86"/>
                </a:lnTo>
                <a:close/>
                <a:moveTo>
                  <a:pt x="121" y="131"/>
                </a:moveTo>
                <a:cubicBezTo>
                  <a:pt x="86" y="96"/>
                  <a:pt x="86" y="96"/>
                  <a:pt x="86" y="96"/>
                </a:cubicBezTo>
                <a:cubicBezTo>
                  <a:pt x="85" y="95"/>
                  <a:pt x="84" y="95"/>
                  <a:pt x="82" y="95"/>
                </a:cubicBezTo>
                <a:cubicBezTo>
                  <a:pt x="82" y="95"/>
                  <a:pt x="82" y="95"/>
                  <a:pt x="81" y="95"/>
                </a:cubicBezTo>
                <a:cubicBezTo>
                  <a:pt x="79" y="95"/>
                  <a:pt x="78" y="97"/>
                  <a:pt x="78" y="98"/>
                </a:cubicBezTo>
                <a:cubicBezTo>
                  <a:pt x="69" y="125"/>
                  <a:pt x="69" y="125"/>
                  <a:pt x="69" y="125"/>
                </a:cubicBezTo>
                <a:cubicBezTo>
                  <a:pt x="16" y="16"/>
                  <a:pt x="16" y="16"/>
                  <a:pt x="16" y="16"/>
                </a:cubicBezTo>
                <a:cubicBezTo>
                  <a:pt x="125" y="71"/>
                  <a:pt x="125" y="71"/>
                  <a:pt x="125" y="71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9"/>
                  <a:pt x="98" y="80"/>
                  <a:pt x="98" y="82"/>
                </a:cubicBezTo>
                <a:cubicBezTo>
                  <a:pt x="97" y="84"/>
                  <a:pt x="98" y="85"/>
                  <a:pt x="99" y="87"/>
                </a:cubicBezTo>
                <a:cubicBezTo>
                  <a:pt x="132" y="120"/>
                  <a:pt x="132" y="120"/>
                  <a:pt x="132" y="120"/>
                </a:cubicBezTo>
                <a:lnTo>
                  <a:pt x="121" y="1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Freeform 352">
            <a:extLst>
              <a:ext uri="{FF2B5EF4-FFF2-40B4-BE49-F238E27FC236}">
                <a16:creationId xmlns:a16="http://schemas.microsoft.com/office/drawing/2014/main" id="{F9CBF2DD-E1EB-4C22-8033-AA857C8B90E0}"/>
              </a:ext>
            </a:extLst>
          </p:cNvPr>
          <p:cNvSpPr>
            <a:spLocks noEditPoints="1"/>
          </p:cNvSpPr>
          <p:nvPr/>
        </p:nvSpPr>
        <p:spPr bwMode="auto">
          <a:xfrm>
            <a:off x="8796434" y="3342173"/>
            <a:ext cx="308830" cy="310810"/>
          </a:xfrm>
          <a:custGeom>
            <a:avLst/>
            <a:gdLst>
              <a:gd name="T0" fmla="*/ 182298 w 144"/>
              <a:gd name="T1" fmla="*/ 321932 h 144"/>
              <a:gd name="T2" fmla="*/ 237331 w 144"/>
              <a:gd name="T3" fmla="*/ 484628 h 144"/>
              <a:gd name="T4" fmla="*/ 254529 w 144"/>
              <a:gd name="T5" fmla="*/ 498475 h 144"/>
              <a:gd name="T6" fmla="*/ 254529 w 144"/>
              <a:gd name="T7" fmla="*/ 498475 h 144"/>
              <a:gd name="T8" fmla="*/ 271727 w 144"/>
              <a:gd name="T9" fmla="*/ 488090 h 144"/>
              <a:gd name="T10" fmla="*/ 491860 w 144"/>
              <a:gd name="T11" fmla="*/ 24231 h 144"/>
              <a:gd name="T12" fmla="*/ 488421 w 144"/>
              <a:gd name="T13" fmla="*/ 3462 h 144"/>
              <a:gd name="T14" fmla="*/ 467783 w 144"/>
              <a:gd name="T15" fmla="*/ 3462 h 144"/>
              <a:gd name="T16" fmla="*/ 10319 w 144"/>
              <a:gd name="T17" fmla="*/ 231929 h 144"/>
              <a:gd name="T18" fmla="*/ 0 w 144"/>
              <a:gd name="T19" fmla="*/ 249238 h 144"/>
              <a:gd name="T20" fmla="*/ 13758 w 144"/>
              <a:gd name="T21" fmla="*/ 266546 h 144"/>
              <a:gd name="T22" fmla="*/ 182298 w 144"/>
              <a:gd name="T23" fmla="*/ 321932 h 144"/>
              <a:gd name="T24" fmla="*/ 440267 w 144"/>
              <a:gd name="T25" fmla="*/ 55386 h 144"/>
              <a:gd name="T26" fmla="*/ 257969 w 144"/>
              <a:gd name="T27" fmla="*/ 432704 h 144"/>
              <a:gd name="T28" fmla="*/ 213254 w 144"/>
              <a:gd name="T29" fmla="*/ 301162 h 144"/>
              <a:gd name="T30" fmla="*/ 202935 w 144"/>
              <a:gd name="T31" fmla="*/ 290777 h 144"/>
              <a:gd name="T32" fmla="*/ 61913 w 144"/>
              <a:gd name="T33" fmla="*/ 245776 h 144"/>
              <a:gd name="T34" fmla="*/ 440267 w 144"/>
              <a:gd name="T35" fmla="*/ 55386 h 14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44" h="144">
                <a:moveTo>
                  <a:pt x="53" y="93"/>
                </a:moveTo>
                <a:cubicBezTo>
                  <a:pt x="69" y="140"/>
                  <a:pt x="69" y="140"/>
                  <a:pt x="69" y="140"/>
                </a:cubicBezTo>
                <a:cubicBezTo>
                  <a:pt x="70" y="142"/>
                  <a:pt x="72" y="144"/>
                  <a:pt x="74" y="144"/>
                </a:cubicBezTo>
                <a:cubicBezTo>
                  <a:pt x="74" y="144"/>
                  <a:pt x="74" y="144"/>
                  <a:pt x="74" y="144"/>
                </a:cubicBezTo>
                <a:cubicBezTo>
                  <a:pt x="76" y="144"/>
                  <a:pt x="78" y="143"/>
                  <a:pt x="79" y="141"/>
                </a:cubicBezTo>
                <a:cubicBezTo>
                  <a:pt x="143" y="7"/>
                  <a:pt x="143" y="7"/>
                  <a:pt x="143" y="7"/>
                </a:cubicBezTo>
                <a:cubicBezTo>
                  <a:pt x="144" y="5"/>
                  <a:pt x="144" y="3"/>
                  <a:pt x="142" y="1"/>
                </a:cubicBezTo>
                <a:cubicBezTo>
                  <a:pt x="141" y="0"/>
                  <a:pt x="138" y="0"/>
                  <a:pt x="136" y="1"/>
                </a:cubicBezTo>
                <a:cubicBezTo>
                  <a:pt x="3" y="67"/>
                  <a:pt x="3" y="67"/>
                  <a:pt x="3" y="67"/>
                </a:cubicBezTo>
                <a:cubicBezTo>
                  <a:pt x="1" y="68"/>
                  <a:pt x="0" y="70"/>
                  <a:pt x="0" y="72"/>
                </a:cubicBezTo>
                <a:cubicBezTo>
                  <a:pt x="0" y="74"/>
                  <a:pt x="2" y="76"/>
                  <a:pt x="4" y="77"/>
                </a:cubicBezTo>
                <a:lnTo>
                  <a:pt x="53" y="93"/>
                </a:lnTo>
                <a:close/>
                <a:moveTo>
                  <a:pt x="128" y="16"/>
                </a:moveTo>
                <a:cubicBezTo>
                  <a:pt x="75" y="125"/>
                  <a:pt x="75" y="125"/>
                  <a:pt x="75" y="125"/>
                </a:cubicBezTo>
                <a:cubicBezTo>
                  <a:pt x="62" y="87"/>
                  <a:pt x="62" y="87"/>
                  <a:pt x="62" y="87"/>
                </a:cubicBezTo>
                <a:cubicBezTo>
                  <a:pt x="62" y="86"/>
                  <a:pt x="60" y="84"/>
                  <a:pt x="59" y="84"/>
                </a:cubicBezTo>
                <a:cubicBezTo>
                  <a:pt x="18" y="71"/>
                  <a:pt x="18" y="71"/>
                  <a:pt x="18" y="71"/>
                </a:cubicBezTo>
                <a:lnTo>
                  <a:pt x="128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Freeform 353">
            <a:extLst>
              <a:ext uri="{FF2B5EF4-FFF2-40B4-BE49-F238E27FC236}">
                <a16:creationId xmlns:a16="http://schemas.microsoft.com/office/drawing/2014/main" id="{31481F11-9070-44C8-82FE-E9CB6423A0C7}"/>
              </a:ext>
            </a:extLst>
          </p:cNvPr>
          <p:cNvSpPr>
            <a:spLocks noEditPoints="1"/>
          </p:cNvSpPr>
          <p:nvPr/>
        </p:nvSpPr>
        <p:spPr bwMode="auto">
          <a:xfrm>
            <a:off x="9839937" y="3341632"/>
            <a:ext cx="207104" cy="274978"/>
          </a:xfrm>
          <a:custGeom>
            <a:avLst/>
            <a:gdLst>
              <a:gd name="T0" fmla="*/ 75565 w 110"/>
              <a:gd name="T1" fmla="*/ 349425 h 145"/>
              <a:gd name="T2" fmla="*/ 0 w 110"/>
              <a:gd name="T3" fmla="*/ 425538 h 145"/>
              <a:gd name="T4" fmla="*/ 75565 w 110"/>
              <a:gd name="T5" fmla="*/ 501650 h 145"/>
              <a:gd name="T6" fmla="*/ 151130 w 110"/>
              <a:gd name="T7" fmla="*/ 428997 h 145"/>
              <a:gd name="T8" fmla="*/ 188913 w 110"/>
              <a:gd name="T9" fmla="*/ 339046 h 145"/>
              <a:gd name="T10" fmla="*/ 226695 w 110"/>
              <a:gd name="T11" fmla="*/ 428997 h 145"/>
              <a:gd name="T12" fmla="*/ 302260 w 110"/>
              <a:gd name="T13" fmla="*/ 501650 h 145"/>
              <a:gd name="T14" fmla="*/ 377825 w 110"/>
              <a:gd name="T15" fmla="*/ 425538 h 145"/>
              <a:gd name="T16" fmla="*/ 302260 w 110"/>
              <a:gd name="T17" fmla="*/ 349425 h 145"/>
              <a:gd name="T18" fmla="*/ 243869 w 110"/>
              <a:gd name="T19" fmla="*/ 377102 h 145"/>
              <a:gd name="T20" fmla="*/ 206086 w 110"/>
              <a:gd name="T21" fmla="*/ 294071 h 145"/>
              <a:gd name="T22" fmla="*/ 319434 w 110"/>
              <a:gd name="T23" fmla="*/ 27677 h 145"/>
              <a:gd name="T24" fmla="*/ 309130 w 110"/>
              <a:gd name="T25" fmla="*/ 6919 h 145"/>
              <a:gd name="T26" fmla="*/ 285086 w 110"/>
              <a:gd name="T27" fmla="*/ 13839 h 145"/>
              <a:gd name="T28" fmla="*/ 188913 w 110"/>
              <a:gd name="T29" fmla="*/ 249095 h 145"/>
              <a:gd name="T30" fmla="*/ 89304 w 110"/>
              <a:gd name="T31" fmla="*/ 13839 h 145"/>
              <a:gd name="T32" fmla="*/ 65261 w 110"/>
              <a:gd name="T33" fmla="*/ 3460 h 145"/>
              <a:gd name="T34" fmla="*/ 54956 w 110"/>
              <a:gd name="T35" fmla="*/ 27677 h 145"/>
              <a:gd name="T36" fmla="*/ 168304 w 110"/>
              <a:gd name="T37" fmla="*/ 294071 h 145"/>
              <a:gd name="T38" fmla="*/ 133956 w 110"/>
              <a:gd name="T39" fmla="*/ 377102 h 145"/>
              <a:gd name="T40" fmla="*/ 75565 w 110"/>
              <a:gd name="T41" fmla="*/ 349425 h 145"/>
              <a:gd name="T42" fmla="*/ 113348 w 110"/>
              <a:gd name="T43" fmla="*/ 425538 h 145"/>
              <a:gd name="T44" fmla="*/ 75565 w 110"/>
              <a:gd name="T45" fmla="*/ 467053 h 145"/>
              <a:gd name="T46" fmla="*/ 34348 w 110"/>
              <a:gd name="T47" fmla="*/ 425538 h 145"/>
              <a:gd name="T48" fmla="*/ 75565 w 110"/>
              <a:gd name="T49" fmla="*/ 384022 h 145"/>
              <a:gd name="T50" fmla="*/ 113348 w 110"/>
              <a:gd name="T51" fmla="*/ 425538 h 145"/>
              <a:gd name="T52" fmla="*/ 302260 w 110"/>
              <a:gd name="T53" fmla="*/ 384022 h 145"/>
              <a:gd name="T54" fmla="*/ 343477 w 110"/>
              <a:gd name="T55" fmla="*/ 425538 h 145"/>
              <a:gd name="T56" fmla="*/ 302260 w 110"/>
              <a:gd name="T57" fmla="*/ 467053 h 145"/>
              <a:gd name="T58" fmla="*/ 261043 w 110"/>
              <a:gd name="T59" fmla="*/ 425538 h 145"/>
              <a:gd name="T60" fmla="*/ 302260 w 110"/>
              <a:gd name="T61" fmla="*/ 384022 h 14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10" h="145">
                <a:moveTo>
                  <a:pt x="22" y="101"/>
                </a:moveTo>
                <a:cubicBezTo>
                  <a:pt x="10" y="101"/>
                  <a:pt x="0" y="111"/>
                  <a:pt x="0" y="123"/>
                </a:cubicBezTo>
                <a:cubicBezTo>
                  <a:pt x="0" y="135"/>
                  <a:pt x="10" y="145"/>
                  <a:pt x="22" y="145"/>
                </a:cubicBezTo>
                <a:cubicBezTo>
                  <a:pt x="33" y="145"/>
                  <a:pt x="43" y="136"/>
                  <a:pt x="44" y="124"/>
                </a:cubicBezTo>
                <a:cubicBezTo>
                  <a:pt x="55" y="98"/>
                  <a:pt x="55" y="98"/>
                  <a:pt x="55" y="98"/>
                </a:cubicBezTo>
                <a:cubicBezTo>
                  <a:pt x="66" y="124"/>
                  <a:pt x="66" y="124"/>
                  <a:pt x="66" y="124"/>
                </a:cubicBezTo>
                <a:cubicBezTo>
                  <a:pt x="67" y="136"/>
                  <a:pt x="76" y="145"/>
                  <a:pt x="88" y="145"/>
                </a:cubicBezTo>
                <a:cubicBezTo>
                  <a:pt x="100" y="145"/>
                  <a:pt x="110" y="135"/>
                  <a:pt x="110" y="123"/>
                </a:cubicBezTo>
                <a:cubicBezTo>
                  <a:pt x="110" y="111"/>
                  <a:pt x="100" y="101"/>
                  <a:pt x="88" y="101"/>
                </a:cubicBezTo>
                <a:cubicBezTo>
                  <a:pt x="81" y="101"/>
                  <a:pt x="75" y="104"/>
                  <a:pt x="71" y="109"/>
                </a:cubicBezTo>
                <a:cubicBezTo>
                  <a:pt x="60" y="85"/>
                  <a:pt x="60" y="85"/>
                  <a:pt x="60" y="85"/>
                </a:cubicBezTo>
                <a:cubicBezTo>
                  <a:pt x="93" y="8"/>
                  <a:pt x="93" y="8"/>
                  <a:pt x="93" y="8"/>
                </a:cubicBezTo>
                <a:cubicBezTo>
                  <a:pt x="94" y="6"/>
                  <a:pt x="93" y="3"/>
                  <a:pt x="90" y="2"/>
                </a:cubicBezTo>
                <a:cubicBezTo>
                  <a:pt x="87" y="0"/>
                  <a:pt x="84" y="2"/>
                  <a:pt x="83" y="4"/>
                </a:cubicBezTo>
                <a:cubicBezTo>
                  <a:pt x="55" y="72"/>
                  <a:pt x="55" y="72"/>
                  <a:pt x="55" y="72"/>
                </a:cubicBezTo>
                <a:cubicBezTo>
                  <a:pt x="26" y="4"/>
                  <a:pt x="26" y="4"/>
                  <a:pt x="26" y="4"/>
                </a:cubicBezTo>
                <a:cubicBezTo>
                  <a:pt x="25" y="1"/>
                  <a:pt x="22" y="0"/>
                  <a:pt x="19" y="1"/>
                </a:cubicBezTo>
                <a:cubicBezTo>
                  <a:pt x="16" y="3"/>
                  <a:pt x="15" y="6"/>
                  <a:pt x="16" y="8"/>
                </a:cubicBezTo>
                <a:cubicBezTo>
                  <a:pt x="49" y="85"/>
                  <a:pt x="49" y="85"/>
                  <a:pt x="49" y="85"/>
                </a:cubicBezTo>
                <a:cubicBezTo>
                  <a:pt x="39" y="109"/>
                  <a:pt x="39" y="109"/>
                  <a:pt x="39" y="109"/>
                </a:cubicBezTo>
                <a:cubicBezTo>
                  <a:pt x="35" y="104"/>
                  <a:pt x="29" y="101"/>
                  <a:pt x="22" y="101"/>
                </a:cubicBezTo>
                <a:close/>
                <a:moveTo>
                  <a:pt x="33" y="123"/>
                </a:moveTo>
                <a:cubicBezTo>
                  <a:pt x="33" y="129"/>
                  <a:pt x="28" y="135"/>
                  <a:pt x="22" y="135"/>
                </a:cubicBezTo>
                <a:cubicBezTo>
                  <a:pt x="15" y="135"/>
                  <a:pt x="10" y="129"/>
                  <a:pt x="10" y="123"/>
                </a:cubicBezTo>
                <a:cubicBezTo>
                  <a:pt x="10" y="117"/>
                  <a:pt x="15" y="111"/>
                  <a:pt x="22" y="111"/>
                </a:cubicBezTo>
                <a:cubicBezTo>
                  <a:pt x="28" y="111"/>
                  <a:pt x="33" y="117"/>
                  <a:pt x="33" y="123"/>
                </a:cubicBezTo>
                <a:close/>
                <a:moveTo>
                  <a:pt x="88" y="111"/>
                </a:moveTo>
                <a:cubicBezTo>
                  <a:pt x="95" y="111"/>
                  <a:pt x="100" y="116"/>
                  <a:pt x="100" y="123"/>
                </a:cubicBezTo>
                <a:cubicBezTo>
                  <a:pt x="100" y="129"/>
                  <a:pt x="94" y="135"/>
                  <a:pt x="88" y="135"/>
                </a:cubicBezTo>
                <a:cubicBezTo>
                  <a:pt x="81" y="135"/>
                  <a:pt x="76" y="129"/>
                  <a:pt x="76" y="123"/>
                </a:cubicBezTo>
                <a:cubicBezTo>
                  <a:pt x="76" y="116"/>
                  <a:pt x="81" y="111"/>
                  <a:pt x="88" y="11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Freeform 354">
            <a:extLst>
              <a:ext uri="{FF2B5EF4-FFF2-40B4-BE49-F238E27FC236}">
                <a16:creationId xmlns:a16="http://schemas.microsoft.com/office/drawing/2014/main" id="{58337A6F-81DF-475A-BDCA-96F641475522}"/>
              </a:ext>
            </a:extLst>
          </p:cNvPr>
          <p:cNvSpPr>
            <a:spLocks noEditPoints="1"/>
          </p:cNvSpPr>
          <p:nvPr/>
        </p:nvSpPr>
        <p:spPr bwMode="auto">
          <a:xfrm>
            <a:off x="10843287" y="3310545"/>
            <a:ext cx="211164" cy="325588"/>
          </a:xfrm>
          <a:custGeom>
            <a:avLst/>
            <a:gdLst>
              <a:gd name="T0" fmla="*/ 68567 w 94"/>
              <a:gd name="T1" fmla="*/ 0 h 144"/>
              <a:gd name="T2" fmla="*/ 0 w 94"/>
              <a:gd name="T3" fmla="*/ 89716 h 144"/>
              <a:gd name="T4" fmla="*/ 47997 w 94"/>
              <a:gd name="T5" fmla="*/ 172531 h 144"/>
              <a:gd name="T6" fmla="*/ 47997 w 94"/>
              <a:gd name="T7" fmla="*/ 479635 h 144"/>
              <a:gd name="T8" fmla="*/ 68567 w 94"/>
              <a:gd name="T9" fmla="*/ 496888 h 144"/>
              <a:gd name="T10" fmla="*/ 85708 w 94"/>
              <a:gd name="T11" fmla="*/ 479635 h 144"/>
              <a:gd name="T12" fmla="*/ 85708 w 94"/>
              <a:gd name="T13" fmla="*/ 172531 h 144"/>
              <a:gd name="T14" fmla="*/ 133705 w 94"/>
              <a:gd name="T15" fmla="*/ 89716 h 144"/>
              <a:gd name="T16" fmla="*/ 68567 w 94"/>
              <a:gd name="T17" fmla="*/ 0 h 144"/>
              <a:gd name="T18" fmla="*/ 68567 w 94"/>
              <a:gd name="T19" fmla="*/ 138024 h 144"/>
              <a:gd name="T20" fmla="*/ 37712 w 94"/>
              <a:gd name="T21" fmla="*/ 89716 h 144"/>
              <a:gd name="T22" fmla="*/ 68567 w 94"/>
              <a:gd name="T23" fmla="*/ 37957 h 144"/>
              <a:gd name="T24" fmla="*/ 99422 w 94"/>
              <a:gd name="T25" fmla="*/ 89716 h 144"/>
              <a:gd name="T26" fmla="*/ 68567 w 94"/>
              <a:gd name="T27" fmla="*/ 138024 h 144"/>
              <a:gd name="T28" fmla="*/ 301693 w 94"/>
              <a:gd name="T29" fmla="*/ 0 h 144"/>
              <a:gd name="T30" fmla="*/ 284551 w 94"/>
              <a:gd name="T31" fmla="*/ 17253 h 144"/>
              <a:gd name="T32" fmla="*/ 284551 w 94"/>
              <a:gd name="T33" fmla="*/ 138024 h 144"/>
              <a:gd name="T34" fmla="*/ 274266 w 94"/>
              <a:gd name="T35" fmla="*/ 138024 h 144"/>
              <a:gd name="T36" fmla="*/ 274266 w 94"/>
              <a:gd name="T37" fmla="*/ 17253 h 144"/>
              <a:gd name="T38" fmla="*/ 253696 w 94"/>
              <a:gd name="T39" fmla="*/ 0 h 144"/>
              <a:gd name="T40" fmla="*/ 236555 w 94"/>
              <a:gd name="T41" fmla="*/ 17253 h 144"/>
              <a:gd name="T42" fmla="*/ 236555 w 94"/>
              <a:gd name="T43" fmla="*/ 138024 h 144"/>
              <a:gd name="T44" fmla="*/ 222841 w 94"/>
              <a:gd name="T45" fmla="*/ 138024 h 144"/>
              <a:gd name="T46" fmla="*/ 222841 w 94"/>
              <a:gd name="T47" fmla="*/ 17253 h 144"/>
              <a:gd name="T48" fmla="*/ 205700 w 94"/>
              <a:gd name="T49" fmla="*/ 0 h 144"/>
              <a:gd name="T50" fmla="*/ 185130 w 94"/>
              <a:gd name="T51" fmla="*/ 17253 h 144"/>
              <a:gd name="T52" fmla="*/ 185130 w 94"/>
              <a:gd name="T53" fmla="*/ 155278 h 144"/>
              <a:gd name="T54" fmla="*/ 205700 w 94"/>
              <a:gd name="T55" fmla="*/ 175981 h 144"/>
              <a:gd name="T56" fmla="*/ 236555 w 94"/>
              <a:gd name="T57" fmla="*/ 175981 h 144"/>
              <a:gd name="T58" fmla="*/ 236555 w 94"/>
              <a:gd name="T59" fmla="*/ 479635 h 144"/>
              <a:gd name="T60" fmla="*/ 253696 w 94"/>
              <a:gd name="T61" fmla="*/ 496888 h 144"/>
              <a:gd name="T62" fmla="*/ 274266 w 94"/>
              <a:gd name="T63" fmla="*/ 479635 h 144"/>
              <a:gd name="T64" fmla="*/ 274266 w 94"/>
              <a:gd name="T65" fmla="*/ 175981 h 144"/>
              <a:gd name="T66" fmla="*/ 301693 w 94"/>
              <a:gd name="T67" fmla="*/ 175981 h 144"/>
              <a:gd name="T68" fmla="*/ 322263 w 94"/>
              <a:gd name="T69" fmla="*/ 155278 h 144"/>
              <a:gd name="T70" fmla="*/ 322263 w 94"/>
              <a:gd name="T71" fmla="*/ 17253 h 144"/>
              <a:gd name="T72" fmla="*/ 301693 w 94"/>
              <a:gd name="T73" fmla="*/ 0 h 14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94" h="144">
                <a:moveTo>
                  <a:pt x="20" y="0"/>
                </a:moveTo>
                <a:cubicBezTo>
                  <a:pt x="9" y="0"/>
                  <a:pt x="0" y="11"/>
                  <a:pt x="0" y="26"/>
                </a:cubicBezTo>
                <a:cubicBezTo>
                  <a:pt x="0" y="37"/>
                  <a:pt x="6" y="47"/>
                  <a:pt x="14" y="50"/>
                </a:cubicBezTo>
                <a:cubicBezTo>
                  <a:pt x="14" y="139"/>
                  <a:pt x="14" y="139"/>
                  <a:pt x="14" y="139"/>
                </a:cubicBezTo>
                <a:cubicBezTo>
                  <a:pt x="14" y="142"/>
                  <a:pt x="17" y="144"/>
                  <a:pt x="20" y="144"/>
                </a:cubicBezTo>
                <a:cubicBezTo>
                  <a:pt x="23" y="144"/>
                  <a:pt x="25" y="142"/>
                  <a:pt x="25" y="139"/>
                </a:cubicBezTo>
                <a:cubicBezTo>
                  <a:pt x="25" y="50"/>
                  <a:pt x="25" y="50"/>
                  <a:pt x="25" y="50"/>
                </a:cubicBezTo>
                <a:cubicBezTo>
                  <a:pt x="33" y="47"/>
                  <a:pt x="39" y="37"/>
                  <a:pt x="39" y="26"/>
                </a:cubicBezTo>
                <a:cubicBezTo>
                  <a:pt x="39" y="11"/>
                  <a:pt x="31" y="0"/>
                  <a:pt x="20" y="0"/>
                </a:cubicBezTo>
                <a:close/>
                <a:moveTo>
                  <a:pt x="20" y="40"/>
                </a:moveTo>
                <a:cubicBezTo>
                  <a:pt x="16" y="40"/>
                  <a:pt x="11" y="34"/>
                  <a:pt x="11" y="26"/>
                </a:cubicBezTo>
                <a:cubicBezTo>
                  <a:pt x="11" y="17"/>
                  <a:pt x="16" y="11"/>
                  <a:pt x="20" y="11"/>
                </a:cubicBezTo>
                <a:cubicBezTo>
                  <a:pt x="24" y="11"/>
                  <a:pt x="29" y="17"/>
                  <a:pt x="29" y="26"/>
                </a:cubicBezTo>
                <a:cubicBezTo>
                  <a:pt x="28" y="34"/>
                  <a:pt x="24" y="40"/>
                  <a:pt x="20" y="40"/>
                </a:cubicBezTo>
                <a:close/>
                <a:moveTo>
                  <a:pt x="88" y="0"/>
                </a:moveTo>
                <a:cubicBezTo>
                  <a:pt x="85" y="0"/>
                  <a:pt x="83" y="2"/>
                  <a:pt x="83" y="5"/>
                </a:cubicBezTo>
                <a:cubicBezTo>
                  <a:pt x="83" y="40"/>
                  <a:pt x="83" y="40"/>
                  <a:pt x="83" y="40"/>
                </a:cubicBezTo>
                <a:cubicBezTo>
                  <a:pt x="80" y="40"/>
                  <a:pt x="80" y="40"/>
                  <a:pt x="80" y="40"/>
                </a:cubicBezTo>
                <a:cubicBezTo>
                  <a:pt x="80" y="5"/>
                  <a:pt x="80" y="5"/>
                  <a:pt x="80" y="5"/>
                </a:cubicBezTo>
                <a:cubicBezTo>
                  <a:pt x="80" y="2"/>
                  <a:pt x="77" y="0"/>
                  <a:pt x="74" y="0"/>
                </a:cubicBezTo>
                <a:cubicBezTo>
                  <a:pt x="71" y="0"/>
                  <a:pt x="69" y="2"/>
                  <a:pt x="69" y="5"/>
                </a:cubicBezTo>
                <a:cubicBezTo>
                  <a:pt x="69" y="40"/>
                  <a:pt x="69" y="40"/>
                  <a:pt x="69" y="40"/>
                </a:cubicBezTo>
                <a:cubicBezTo>
                  <a:pt x="65" y="40"/>
                  <a:pt x="65" y="40"/>
                  <a:pt x="65" y="40"/>
                </a:cubicBezTo>
                <a:cubicBezTo>
                  <a:pt x="65" y="5"/>
                  <a:pt x="65" y="5"/>
                  <a:pt x="65" y="5"/>
                </a:cubicBezTo>
                <a:cubicBezTo>
                  <a:pt x="65" y="2"/>
                  <a:pt x="63" y="0"/>
                  <a:pt x="60" y="0"/>
                </a:cubicBezTo>
                <a:cubicBezTo>
                  <a:pt x="57" y="0"/>
                  <a:pt x="54" y="2"/>
                  <a:pt x="54" y="5"/>
                </a:cubicBezTo>
                <a:cubicBezTo>
                  <a:pt x="54" y="45"/>
                  <a:pt x="54" y="45"/>
                  <a:pt x="54" y="45"/>
                </a:cubicBezTo>
                <a:cubicBezTo>
                  <a:pt x="54" y="48"/>
                  <a:pt x="57" y="51"/>
                  <a:pt x="60" y="51"/>
                </a:cubicBezTo>
                <a:cubicBezTo>
                  <a:pt x="69" y="51"/>
                  <a:pt x="69" y="51"/>
                  <a:pt x="69" y="51"/>
                </a:cubicBezTo>
                <a:cubicBezTo>
                  <a:pt x="69" y="139"/>
                  <a:pt x="69" y="139"/>
                  <a:pt x="69" y="139"/>
                </a:cubicBezTo>
                <a:cubicBezTo>
                  <a:pt x="69" y="142"/>
                  <a:pt x="71" y="144"/>
                  <a:pt x="74" y="144"/>
                </a:cubicBezTo>
                <a:cubicBezTo>
                  <a:pt x="77" y="144"/>
                  <a:pt x="80" y="142"/>
                  <a:pt x="80" y="139"/>
                </a:cubicBezTo>
                <a:cubicBezTo>
                  <a:pt x="80" y="51"/>
                  <a:pt x="80" y="51"/>
                  <a:pt x="80" y="51"/>
                </a:cubicBezTo>
                <a:cubicBezTo>
                  <a:pt x="88" y="51"/>
                  <a:pt x="88" y="51"/>
                  <a:pt x="88" y="51"/>
                </a:cubicBezTo>
                <a:cubicBezTo>
                  <a:pt x="91" y="51"/>
                  <a:pt x="94" y="48"/>
                  <a:pt x="94" y="45"/>
                </a:cubicBezTo>
                <a:cubicBezTo>
                  <a:pt x="94" y="5"/>
                  <a:pt x="94" y="5"/>
                  <a:pt x="94" y="5"/>
                </a:cubicBezTo>
                <a:cubicBezTo>
                  <a:pt x="94" y="2"/>
                  <a:pt x="91" y="0"/>
                  <a:pt x="8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E73E241-351A-4727-89F1-01629815E088}"/>
              </a:ext>
            </a:extLst>
          </p:cNvPr>
          <p:cNvGrpSpPr/>
          <p:nvPr/>
        </p:nvGrpSpPr>
        <p:grpSpPr>
          <a:xfrm>
            <a:off x="2817595" y="3351102"/>
            <a:ext cx="294928" cy="298710"/>
            <a:chOff x="5926842" y="4805200"/>
            <a:chExt cx="495300" cy="501650"/>
          </a:xfrm>
        </p:grpSpPr>
        <p:sp>
          <p:nvSpPr>
            <p:cNvPr id="51" name="Freeform 342">
              <a:extLst>
                <a:ext uri="{FF2B5EF4-FFF2-40B4-BE49-F238E27FC236}">
                  <a16:creationId xmlns:a16="http://schemas.microsoft.com/office/drawing/2014/main" id="{183F5E2C-6CE4-44FC-86BB-6E4BCA41E1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6842" y="4805200"/>
              <a:ext cx="495300" cy="501650"/>
            </a:xfrm>
            <a:custGeom>
              <a:avLst/>
              <a:gdLst>
                <a:gd name="T0" fmla="*/ 20638 w 144"/>
                <a:gd name="T1" fmla="*/ 252555 h 145"/>
                <a:gd name="T2" fmla="*/ 3440 w 144"/>
                <a:gd name="T3" fmla="*/ 470513 h 145"/>
                <a:gd name="T4" fmla="*/ 17198 w 144"/>
                <a:gd name="T5" fmla="*/ 501650 h 145"/>
                <a:gd name="T6" fmla="*/ 99748 w 144"/>
                <a:gd name="T7" fmla="*/ 425538 h 145"/>
                <a:gd name="T8" fmla="*/ 395552 w 144"/>
                <a:gd name="T9" fmla="*/ 422078 h 145"/>
                <a:gd name="T10" fmla="*/ 478102 w 144"/>
                <a:gd name="T11" fmla="*/ 501650 h 145"/>
                <a:gd name="T12" fmla="*/ 491860 w 144"/>
                <a:gd name="T13" fmla="*/ 470513 h 145"/>
                <a:gd name="T14" fmla="*/ 474663 w 144"/>
                <a:gd name="T15" fmla="*/ 249095 h 145"/>
                <a:gd name="T16" fmla="*/ 495300 w 144"/>
                <a:gd name="T17" fmla="*/ 83032 h 145"/>
                <a:gd name="T18" fmla="*/ 340519 w 144"/>
                <a:gd name="T19" fmla="*/ 41516 h 145"/>
                <a:gd name="T20" fmla="*/ 154781 w 144"/>
                <a:gd name="T21" fmla="*/ 41516 h 145"/>
                <a:gd name="T22" fmla="*/ 0 w 144"/>
                <a:gd name="T23" fmla="*/ 83032 h 145"/>
                <a:gd name="T24" fmla="*/ 412750 w 144"/>
                <a:gd name="T25" fmla="*/ 34597 h 145"/>
                <a:gd name="T26" fmla="*/ 436827 w 144"/>
                <a:gd name="T27" fmla="*/ 124548 h 145"/>
                <a:gd name="T28" fmla="*/ 426508 w 144"/>
                <a:gd name="T29" fmla="*/ 110709 h 145"/>
                <a:gd name="T30" fmla="*/ 409310 w 144"/>
                <a:gd name="T31" fmla="*/ 89951 h 145"/>
                <a:gd name="T32" fmla="*/ 392113 w 144"/>
                <a:gd name="T33" fmla="*/ 72653 h 145"/>
                <a:gd name="T34" fmla="*/ 371475 w 144"/>
                <a:gd name="T35" fmla="*/ 62274 h 145"/>
                <a:gd name="T36" fmla="*/ 412750 w 144"/>
                <a:gd name="T37" fmla="*/ 34597 h 145"/>
                <a:gd name="T38" fmla="*/ 137583 w 144"/>
                <a:gd name="T39" fmla="*/ 93411 h 145"/>
                <a:gd name="T40" fmla="*/ 247650 w 144"/>
                <a:gd name="T41" fmla="*/ 58814 h 145"/>
                <a:gd name="T42" fmla="*/ 357717 w 144"/>
                <a:gd name="T43" fmla="*/ 93411 h 145"/>
                <a:gd name="T44" fmla="*/ 371475 w 144"/>
                <a:gd name="T45" fmla="*/ 103790 h 145"/>
                <a:gd name="T46" fmla="*/ 395552 w 144"/>
                <a:gd name="T47" fmla="*/ 128007 h 145"/>
                <a:gd name="T48" fmla="*/ 405871 w 144"/>
                <a:gd name="T49" fmla="*/ 141846 h 145"/>
                <a:gd name="T50" fmla="*/ 440267 w 144"/>
                <a:gd name="T51" fmla="*/ 252555 h 145"/>
                <a:gd name="T52" fmla="*/ 381794 w 144"/>
                <a:gd name="T53" fmla="*/ 387481 h 145"/>
                <a:gd name="T54" fmla="*/ 247650 w 144"/>
                <a:gd name="T55" fmla="*/ 442836 h 145"/>
                <a:gd name="T56" fmla="*/ 55033 w 144"/>
                <a:gd name="T57" fmla="*/ 252555 h 145"/>
                <a:gd name="T58" fmla="*/ 89429 w 144"/>
                <a:gd name="T59" fmla="*/ 141846 h 145"/>
                <a:gd name="T60" fmla="*/ 99748 w 144"/>
                <a:gd name="T61" fmla="*/ 128007 h 145"/>
                <a:gd name="T62" fmla="*/ 127265 w 144"/>
                <a:gd name="T63" fmla="*/ 100330 h 145"/>
                <a:gd name="T64" fmla="*/ 123825 w 144"/>
                <a:gd name="T65" fmla="*/ 58814 h 145"/>
                <a:gd name="T66" fmla="*/ 113506 w 144"/>
                <a:gd name="T67" fmla="*/ 69193 h 145"/>
                <a:gd name="T68" fmla="*/ 96308 w 144"/>
                <a:gd name="T69" fmla="*/ 83032 h 145"/>
                <a:gd name="T70" fmla="*/ 72231 w 144"/>
                <a:gd name="T71" fmla="*/ 107249 h 145"/>
                <a:gd name="T72" fmla="*/ 58473 w 144"/>
                <a:gd name="T73" fmla="*/ 124548 h 145"/>
                <a:gd name="T74" fmla="*/ 34396 w 144"/>
                <a:gd name="T75" fmla="*/ 86491 h 14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44" h="145">
                  <a:moveTo>
                    <a:pt x="12" y="45"/>
                  </a:moveTo>
                  <a:cubicBezTo>
                    <a:pt x="8" y="54"/>
                    <a:pt x="6" y="63"/>
                    <a:pt x="6" y="73"/>
                  </a:cubicBezTo>
                  <a:cubicBezTo>
                    <a:pt x="6" y="88"/>
                    <a:pt x="12" y="103"/>
                    <a:pt x="22" y="115"/>
                  </a:cubicBezTo>
                  <a:cubicBezTo>
                    <a:pt x="1" y="136"/>
                    <a:pt x="1" y="136"/>
                    <a:pt x="1" y="136"/>
                  </a:cubicBezTo>
                  <a:cubicBezTo>
                    <a:pt x="0" y="138"/>
                    <a:pt x="0" y="141"/>
                    <a:pt x="1" y="143"/>
                  </a:cubicBezTo>
                  <a:cubicBezTo>
                    <a:pt x="2" y="144"/>
                    <a:pt x="4" y="145"/>
                    <a:pt x="5" y="145"/>
                  </a:cubicBezTo>
                  <a:cubicBezTo>
                    <a:pt x="6" y="145"/>
                    <a:pt x="8" y="144"/>
                    <a:pt x="9" y="143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41" y="133"/>
                    <a:pt x="56" y="138"/>
                    <a:pt x="72" y="138"/>
                  </a:cubicBezTo>
                  <a:cubicBezTo>
                    <a:pt x="88" y="138"/>
                    <a:pt x="103" y="132"/>
                    <a:pt x="115" y="122"/>
                  </a:cubicBezTo>
                  <a:cubicBezTo>
                    <a:pt x="135" y="143"/>
                    <a:pt x="135" y="143"/>
                    <a:pt x="135" y="143"/>
                  </a:cubicBezTo>
                  <a:cubicBezTo>
                    <a:pt x="136" y="144"/>
                    <a:pt x="138" y="145"/>
                    <a:pt x="139" y="145"/>
                  </a:cubicBezTo>
                  <a:cubicBezTo>
                    <a:pt x="140" y="145"/>
                    <a:pt x="142" y="144"/>
                    <a:pt x="143" y="143"/>
                  </a:cubicBezTo>
                  <a:cubicBezTo>
                    <a:pt x="144" y="141"/>
                    <a:pt x="144" y="138"/>
                    <a:pt x="143" y="136"/>
                  </a:cubicBezTo>
                  <a:cubicBezTo>
                    <a:pt x="122" y="115"/>
                    <a:pt x="122" y="115"/>
                    <a:pt x="122" y="115"/>
                  </a:cubicBezTo>
                  <a:cubicBezTo>
                    <a:pt x="132" y="104"/>
                    <a:pt x="138" y="89"/>
                    <a:pt x="138" y="72"/>
                  </a:cubicBezTo>
                  <a:cubicBezTo>
                    <a:pt x="138" y="63"/>
                    <a:pt x="136" y="54"/>
                    <a:pt x="132" y="45"/>
                  </a:cubicBezTo>
                  <a:cubicBezTo>
                    <a:pt x="139" y="41"/>
                    <a:pt x="144" y="33"/>
                    <a:pt x="144" y="24"/>
                  </a:cubicBezTo>
                  <a:cubicBezTo>
                    <a:pt x="144" y="11"/>
                    <a:pt x="133" y="0"/>
                    <a:pt x="120" y="0"/>
                  </a:cubicBezTo>
                  <a:cubicBezTo>
                    <a:pt x="111" y="0"/>
                    <a:pt x="103" y="5"/>
                    <a:pt x="99" y="12"/>
                  </a:cubicBezTo>
                  <a:cubicBezTo>
                    <a:pt x="91" y="9"/>
                    <a:pt x="81" y="7"/>
                    <a:pt x="72" y="7"/>
                  </a:cubicBezTo>
                  <a:cubicBezTo>
                    <a:pt x="62" y="7"/>
                    <a:pt x="53" y="9"/>
                    <a:pt x="45" y="12"/>
                  </a:cubicBezTo>
                  <a:cubicBezTo>
                    <a:pt x="41" y="5"/>
                    <a:pt x="33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3"/>
                    <a:pt x="5" y="41"/>
                    <a:pt x="12" y="45"/>
                  </a:cubicBezTo>
                  <a:close/>
                  <a:moveTo>
                    <a:pt x="120" y="10"/>
                  </a:moveTo>
                  <a:cubicBezTo>
                    <a:pt x="128" y="10"/>
                    <a:pt x="134" y="17"/>
                    <a:pt x="134" y="24"/>
                  </a:cubicBezTo>
                  <a:cubicBezTo>
                    <a:pt x="134" y="29"/>
                    <a:pt x="131" y="34"/>
                    <a:pt x="127" y="36"/>
                  </a:cubicBezTo>
                  <a:cubicBezTo>
                    <a:pt x="127" y="36"/>
                    <a:pt x="127" y="36"/>
                    <a:pt x="127" y="36"/>
                  </a:cubicBezTo>
                  <a:cubicBezTo>
                    <a:pt x="126" y="35"/>
                    <a:pt x="125" y="34"/>
                    <a:pt x="124" y="32"/>
                  </a:cubicBezTo>
                  <a:cubicBezTo>
                    <a:pt x="124" y="32"/>
                    <a:pt x="123" y="31"/>
                    <a:pt x="123" y="31"/>
                  </a:cubicBezTo>
                  <a:cubicBezTo>
                    <a:pt x="122" y="29"/>
                    <a:pt x="120" y="28"/>
                    <a:pt x="119" y="26"/>
                  </a:cubicBezTo>
                  <a:cubicBezTo>
                    <a:pt x="118" y="25"/>
                    <a:pt x="117" y="25"/>
                    <a:pt x="116" y="24"/>
                  </a:cubicBezTo>
                  <a:cubicBezTo>
                    <a:pt x="115" y="23"/>
                    <a:pt x="115" y="22"/>
                    <a:pt x="114" y="21"/>
                  </a:cubicBezTo>
                  <a:cubicBezTo>
                    <a:pt x="113" y="21"/>
                    <a:pt x="112" y="20"/>
                    <a:pt x="111" y="20"/>
                  </a:cubicBezTo>
                  <a:cubicBezTo>
                    <a:pt x="110" y="19"/>
                    <a:pt x="109" y="18"/>
                    <a:pt x="108" y="18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10" y="13"/>
                    <a:pt x="115" y="10"/>
                    <a:pt x="120" y="10"/>
                  </a:cubicBezTo>
                  <a:close/>
                  <a:moveTo>
                    <a:pt x="37" y="29"/>
                  </a:moveTo>
                  <a:cubicBezTo>
                    <a:pt x="38" y="28"/>
                    <a:pt x="39" y="28"/>
                    <a:pt x="40" y="27"/>
                  </a:cubicBezTo>
                  <a:cubicBezTo>
                    <a:pt x="41" y="27"/>
                    <a:pt x="41" y="26"/>
                    <a:pt x="41" y="26"/>
                  </a:cubicBezTo>
                  <a:cubicBezTo>
                    <a:pt x="50" y="20"/>
                    <a:pt x="61" y="17"/>
                    <a:pt x="72" y="17"/>
                  </a:cubicBezTo>
                  <a:cubicBezTo>
                    <a:pt x="83" y="17"/>
                    <a:pt x="94" y="20"/>
                    <a:pt x="103" y="26"/>
                  </a:cubicBezTo>
                  <a:cubicBezTo>
                    <a:pt x="103" y="27"/>
                    <a:pt x="103" y="27"/>
                    <a:pt x="104" y="27"/>
                  </a:cubicBezTo>
                  <a:cubicBezTo>
                    <a:pt x="105" y="28"/>
                    <a:pt x="106" y="29"/>
                    <a:pt x="107" y="29"/>
                  </a:cubicBezTo>
                  <a:cubicBezTo>
                    <a:pt x="107" y="30"/>
                    <a:pt x="107" y="30"/>
                    <a:pt x="108" y="30"/>
                  </a:cubicBezTo>
                  <a:cubicBezTo>
                    <a:pt x="109" y="31"/>
                    <a:pt x="110" y="32"/>
                    <a:pt x="111" y="33"/>
                  </a:cubicBezTo>
                  <a:cubicBezTo>
                    <a:pt x="112" y="34"/>
                    <a:pt x="113" y="36"/>
                    <a:pt x="115" y="37"/>
                  </a:cubicBezTo>
                  <a:cubicBezTo>
                    <a:pt x="115" y="37"/>
                    <a:pt x="115" y="38"/>
                    <a:pt x="115" y="38"/>
                  </a:cubicBezTo>
                  <a:cubicBezTo>
                    <a:pt x="116" y="39"/>
                    <a:pt x="117" y="40"/>
                    <a:pt x="118" y="41"/>
                  </a:cubicBezTo>
                  <a:cubicBezTo>
                    <a:pt x="118" y="41"/>
                    <a:pt x="118" y="42"/>
                    <a:pt x="118" y="42"/>
                  </a:cubicBezTo>
                  <a:cubicBezTo>
                    <a:pt x="124" y="51"/>
                    <a:pt x="128" y="61"/>
                    <a:pt x="128" y="73"/>
                  </a:cubicBezTo>
                  <a:cubicBezTo>
                    <a:pt x="128" y="87"/>
                    <a:pt x="122" y="100"/>
                    <a:pt x="113" y="110"/>
                  </a:cubicBezTo>
                  <a:cubicBezTo>
                    <a:pt x="112" y="111"/>
                    <a:pt x="112" y="111"/>
                    <a:pt x="111" y="112"/>
                  </a:cubicBezTo>
                  <a:cubicBezTo>
                    <a:pt x="110" y="112"/>
                    <a:pt x="110" y="113"/>
                    <a:pt x="110" y="114"/>
                  </a:cubicBezTo>
                  <a:cubicBezTo>
                    <a:pt x="100" y="123"/>
                    <a:pt x="86" y="128"/>
                    <a:pt x="72" y="128"/>
                  </a:cubicBezTo>
                  <a:cubicBezTo>
                    <a:pt x="57" y="128"/>
                    <a:pt x="43" y="122"/>
                    <a:pt x="32" y="112"/>
                  </a:cubicBezTo>
                  <a:cubicBezTo>
                    <a:pt x="22" y="101"/>
                    <a:pt x="16" y="87"/>
                    <a:pt x="16" y="73"/>
                  </a:cubicBezTo>
                  <a:cubicBezTo>
                    <a:pt x="16" y="61"/>
                    <a:pt x="20" y="51"/>
                    <a:pt x="26" y="42"/>
                  </a:cubicBezTo>
                  <a:cubicBezTo>
                    <a:pt x="26" y="42"/>
                    <a:pt x="26" y="41"/>
                    <a:pt x="26" y="41"/>
                  </a:cubicBezTo>
                  <a:cubicBezTo>
                    <a:pt x="27" y="40"/>
                    <a:pt x="28" y="39"/>
                    <a:pt x="29" y="38"/>
                  </a:cubicBezTo>
                  <a:cubicBezTo>
                    <a:pt x="29" y="38"/>
                    <a:pt x="29" y="37"/>
                    <a:pt x="29" y="37"/>
                  </a:cubicBezTo>
                  <a:cubicBezTo>
                    <a:pt x="32" y="35"/>
                    <a:pt x="34" y="32"/>
                    <a:pt x="36" y="30"/>
                  </a:cubicBezTo>
                  <a:cubicBezTo>
                    <a:pt x="37" y="30"/>
                    <a:pt x="37" y="29"/>
                    <a:pt x="37" y="29"/>
                  </a:cubicBezTo>
                  <a:close/>
                  <a:moveTo>
                    <a:pt x="24" y="10"/>
                  </a:moveTo>
                  <a:cubicBezTo>
                    <a:pt x="29" y="10"/>
                    <a:pt x="34" y="13"/>
                    <a:pt x="36" y="17"/>
                  </a:cubicBezTo>
                  <a:cubicBezTo>
                    <a:pt x="36" y="17"/>
                    <a:pt x="36" y="17"/>
                    <a:pt x="36" y="18"/>
                  </a:cubicBezTo>
                  <a:cubicBezTo>
                    <a:pt x="35" y="18"/>
                    <a:pt x="34" y="19"/>
                    <a:pt x="33" y="20"/>
                  </a:cubicBezTo>
                  <a:cubicBezTo>
                    <a:pt x="32" y="20"/>
                    <a:pt x="31" y="21"/>
                    <a:pt x="30" y="22"/>
                  </a:cubicBezTo>
                  <a:cubicBezTo>
                    <a:pt x="30" y="22"/>
                    <a:pt x="29" y="23"/>
                    <a:pt x="28" y="24"/>
                  </a:cubicBezTo>
                  <a:cubicBezTo>
                    <a:pt x="27" y="25"/>
                    <a:pt x="26" y="26"/>
                    <a:pt x="25" y="27"/>
                  </a:cubicBezTo>
                  <a:cubicBezTo>
                    <a:pt x="23" y="28"/>
                    <a:pt x="22" y="30"/>
                    <a:pt x="21" y="31"/>
                  </a:cubicBezTo>
                  <a:cubicBezTo>
                    <a:pt x="21" y="32"/>
                    <a:pt x="20" y="32"/>
                    <a:pt x="20" y="33"/>
                  </a:cubicBezTo>
                  <a:cubicBezTo>
                    <a:pt x="19" y="34"/>
                    <a:pt x="18" y="35"/>
                    <a:pt x="17" y="36"/>
                  </a:cubicBezTo>
                  <a:cubicBezTo>
                    <a:pt x="17" y="36"/>
                    <a:pt x="17" y="37"/>
                    <a:pt x="17" y="37"/>
                  </a:cubicBezTo>
                  <a:cubicBezTo>
                    <a:pt x="13" y="34"/>
                    <a:pt x="10" y="30"/>
                    <a:pt x="10" y="25"/>
                  </a:cubicBezTo>
                  <a:cubicBezTo>
                    <a:pt x="10" y="17"/>
                    <a:pt x="16" y="10"/>
                    <a:pt x="24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343">
              <a:extLst>
                <a:ext uri="{FF2B5EF4-FFF2-40B4-BE49-F238E27FC236}">
                  <a16:creationId xmlns:a16="http://schemas.microsoft.com/office/drawing/2014/main" id="{06DD8D10-9112-433A-9955-C8D27B888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029" y="4929025"/>
              <a:ext cx="109538" cy="146050"/>
            </a:xfrm>
            <a:custGeom>
              <a:avLst/>
              <a:gdLst>
                <a:gd name="T0" fmla="*/ 17115 w 32"/>
                <a:gd name="T1" fmla="*/ 146050 h 42"/>
                <a:gd name="T2" fmla="*/ 92423 w 32"/>
                <a:gd name="T3" fmla="*/ 146050 h 42"/>
                <a:gd name="T4" fmla="*/ 109538 w 32"/>
                <a:gd name="T5" fmla="*/ 128663 h 42"/>
                <a:gd name="T6" fmla="*/ 92423 w 32"/>
                <a:gd name="T7" fmla="*/ 107799 h 42"/>
                <a:gd name="T8" fmla="*/ 34231 w 32"/>
                <a:gd name="T9" fmla="*/ 107799 h 42"/>
                <a:gd name="T10" fmla="*/ 34231 w 32"/>
                <a:gd name="T11" fmla="*/ 17387 h 42"/>
                <a:gd name="T12" fmla="*/ 17115 w 32"/>
                <a:gd name="T13" fmla="*/ 0 h 42"/>
                <a:gd name="T14" fmla="*/ 0 w 32"/>
                <a:gd name="T15" fmla="*/ 17387 h 42"/>
                <a:gd name="T16" fmla="*/ 0 w 32"/>
                <a:gd name="T17" fmla="*/ 128663 h 42"/>
                <a:gd name="T18" fmla="*/ 17115 w 32"/>
                <a:gd name="T19" fmla="*/ 146050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2" h="42">
                  <a:moveTo>
                    <a:pt x="5" y="42"/>
                  </a:moveTo>
                  <a:cubicBezTo>
                    <a:pt x="27" y="42"/>
                    <a:pt x="27" y="42"/>
                    <a:pt x="27" y="42"/>
                  </a:cubicBezTo>
                  <a:cubicBezTo>
                    <a:pt x="30" y="42"/>
                    <a:pt x="32" y="39"/>
                    <a:pt x="32" y="37"/>
                  </a:cubicBezTo>
                  <a:cubicBezTo>
                    <a:pt x="32" y="34"/>
                    <a:pt x="30" y="31"/>
                    <a:pt x="27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9"/>
                    <a:pt x="2" y="42"/>
                    <a:pt x="5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" name="Freeform 355">
            <a:extLst>
              <a:ext uri="{FF2B5EF4-FFF2-40B4-BE49-F238E27FC236}">
                <a16:creationId xmlns:a16="http://schemas.microsoft.com/office/drawing/2014/main" id="{4704E31C-8274-4985-8A29-D6C68105968D}"/>
              </a:ext>
            </a:extLst>
          </p:cNvPr>
          <p:cNvSpPr>
            <a:spLocks/>
          </p:cNvSpPr>
          <p:nvPr/>
        </p:nvSpPr>
        <p:spPr bwMode="auto">
          <a:xfrm>
            <a:off x="1791844" y="4417303"/>
            <a:ext cx="332532" cy="179632"/>
          </a:xfrm>
          <a:custGeom>
            <a:avLst/>
            <a:gdLst>
              <a:gd name="T0" fmla="*/ 490284 w 144"/>
              <a:gd name="T1" fmla="*/ 3464 h 77"/>
              <a:gd name="T2" fmla="*/ 462856 w 144"/>
              <a:gd name="T3" fmla="*/ 3464 h 77"/>
              <a:gd name="T4" fmla="*/ 246857 w 144"/>
              <a:gd name="T5" fmla="*/ 225136 h 77"/>
              <a:gd name="T6" fmla="*/ 30857 w 144"/>
              <a:gd name="T7" fmla="*/ 3464 h 77"/>
              <a:gd name="T8" fmla="*/ 3429 w 144"/>
              <a:gd name="T9" fmla="*/ 3464 h 77"/>
              <a:gd name="T10" fmla="*/ 3429 w 144"/>
              <a:gd name="T11" fmla="*/ 31173 h 77"/>
              <a:gd name="T12" fmla="*/ 233142 w 144"/>
              <a:gd name="T13" fmla="*/ 263236 h 77"/>
              <a:gd name="T14" fmla="*/ 246857 w 144"/>
              <a:gd name="T15" fmla="*/ 266700 h 77"/>
              <a:gd name="T16" fmla="*/ 260571 w 144"/>
              <a:gd name="T17" fmla="*/ 263236 h 77"/>
              <a:gd name="T18" fmla="*/ 486856 w 144"/>
              <a:gd name="T19" fmla="*/ 31173 h 77"/>
              <a:gd name="T20" fmla="*/ 490284 w 144"/>
              <a:gd name="T21" fmla="*/ 3464 h 7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44" h="77">
                <a:moveTo>
                  <a:pt x="143" y="1"/>
                </a:moveTo>
                <a:cubicBezTo>
                  <a:pt x="141" y="0"/>
                  <a:pt x="137" y="0"/>
                  <a:pt x="135" y="1"/>
                </a:cubicBezTo>
                <a:cubicBezTo>
                  <a:pt x="72" y="65"/>
                  <a:pt x="72" y="65"/>
                  <a:pt x="72" y="65"/>
                </a:cubicBezTo>
                <a:cubicBezTo>
                  <a:pt x="9" y="1"/>
                  <a:pt x="9" y="1"/>
                  <a:pt x="9" y="1"/>
                </a:cubicBezTo>
                <a:cubicBezTo>
                  <a:pt x="7" y="0"/>
                  <a:pt x="3" y="0"/>
                  <a:pt x="1" y="1"/>
                </a:cubicBezTo>
                <a:cubicBezTo>
                  <a:pt x="0" y="3"/>
                  <a:pt x="0" y="7"/>
                  <a:pt x="1" y="9"/>
                </a:cubicBezTo>
                <a:cubicBezTo>
                  <a:pt x="68" y="76"/>
                  <a:pt x="68" y="76"/>
                  <a:pt x="68" y="76"/>
                </a:cubicBezTo>
                <a:cubicBezTo>
                  <a:pt x="69" y="77"/>
                  <a:pt x="71" y="77"/>
                  <a:pt x="72" y="77"/>
                </a:cubicBezTo>
                <a:cubicBezTo>
                  <a:pt x="73" y="77"/>
                  <a:pt x="75" y="77"/>
                  <a:pt x="76" y="76"/>
                </a:cubicBezTo>
                <a:cubicBezTo>
                  <a:pt x="142" y="9"/>
                  <a:pt x="142" y="9"/>
                  <a:pt x="142" y="9"/>
                </a:cubicBezTo>
                <a:cubicBezTo>
                  <a:pt x="144" y="7"/>
                  <a:pt x="144" y="3"/>
                  <a:pt x="14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1B189F0-244A-4B23-9F0E-15827D6E8435}"/>
              </a:ext>
            </a:extLst>
          </p:cNvPr>
          <p:cNvGrpSpPr/>
          <p:nvPr/>
        </p:nvGrpSpPr>
        <p:grpSpPr>
          <a:xfrm>
            <a:off x="2812828" y="4351402"/>
            <a:ext cx="329346" cy="311434"/>
            <a:chOff x="5336473" y="4091455"/>
            <a:chExt cx="525463" cy="496887"/>
          </a:xfrm>
        </p:grpSpPr>
        <p:sp>
          <p:nvSpPr>
            <p:cNvPr id="54" name="Freeform 356">
              <a:extLst>
                <a:ext uri="{FF2B5EF4-FFF2-40B4-BE49-F238E27FC236}">
                  <a16:creationId xmlns:a16="http://schemas.microsoft.com/office/drawing/2014/main" id="{A4B8BB83-68C4-4C35-A7B1-83F0EABE2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6473" y="4091455"/>
              <a:ext cx="525463" cy="434975"/>
            </a:xfrm>
            <a:custGeom>
              <a:avLst/>
              <a:gdLst>
                <a:gd name="T0" fmla="*/ 247277 w 153"/>
                <a:gd name="T1" fmla="*/ 431523 h 126"/>
                <a:gd name="T2" fmla="*/ 254146 w 153"/>
                <a:gd name="T3" fmla="*/ 434975 h 126"/>
                <a:gd name="T4" fmla="*/ 254146 w 153"/>
                <a:gd name="T5" fmla="*/ 434975 h 126"/>
                <a:gd name="T6" fmla="*/ 261014 w 153"/>
                <a:gd name="T7" fmla="*/ 434975 h 126"/>
                <a:gd name="T8" fmla="*/ 267883 w 153"/>
                <a:gd name="T9" fmla="*/ 434975 h 126"/>
                <a:gd name="T10" fmla="*/ 267883 w 153"/>
                <a:gd name="T11" fmla="*/ 434975 h 126"/>
                <a:gd name="T12" fmla="*/ 274752 w 153"/>
                <a:gd name="T13" fmla="*/ 431523 h 126"/>
                <a:gd name="T14" fmla="*/ 515160 w 153"/>
                <a:gd name="T15" fmla="*/ 186418 h 126"/>
                <a:gd name="T16" fmla="*/ 515160 w 153"/>
                <a:gd name="T17" fmla="*/ 162253 h 126"/>
                <a:gd name="T18" fmla="*/ 491119 w 153"/>
                <a:gd name="T19" fmla="*/ 162253 h 126"/>
                <a:gd name="T20" fmla="*/ 278186 w 153"/>
                <a:gd name="T21" fmla="*/ 372836 h 126"/>
                <a:gd name="T22" fmla="*/ 278186 w 153"/>
                <a:gd name="T23" fmla="*/ 17261 h 126"/>
                <a:gd name="T24" fmla="*/ 261014 w 153"/>
                <a:gd name="T25" fmla="*/ 0 h 126"/>
                <a:gd name="T26" fmla="*/ 243842 w 153"/>
                <a:gd name="T27" fmla="*/ 17261 h 126"/>
                <a:gd name="T28" fmla="*/ 243842 w 153"/>
                <a:gd name="T29" fmla="*/ 372836 h 126"/>
                <a:gd name="T30" fmla="*/ 30910 w 153"/>
                <a:gd name="T31" fmla="*/ 162253 h 126"/>
                <a:gd name="T32" fmla="*/ 6869 w 153"/>
                <a:gd name="T33" fmla="*/ 162253 h 126"/>
                <a:gd name="T34" fmla="*/ 6869 w 153"/>
                <a:gd name="T35" fmla="*/ 186418 h 126"/>
                <a:gd name="T36" fmla="*/ 247277 w 153"/>
                <a:gd name="T37" fmla="*/ 431523 h 1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53" h="126">
                  <a:moveTo>
                    <a:pt x="72" y="125"/>
                  </a:moveTo>
                  <a:cubicBezTo>
                    <a:pt x="73" y="125"/>
                    <a:pt x="73" y="126"/>
                    <a:pt x="74" y="126"/>
                  </a:cubicBezTo>
                  <a:cubicBezTo>
                    <a:pt x="74" y="126"/>
                    <a:pt x="74" y="126"/>
                    <a:pt x="74" y="126"/>
                  </a:cubicBezTo>
                  <a:cubicBezTo>
                    <a:pt x="75" y="126"/>
                    <a:pt x="75" y="126"/>
                    <a:pt x="76" y="126"/>
                  </a:cubicBezTo>
                  <a:cubicBezTo>
                    <a:pt x="77" y="126"/>
                    <a:pt x="77" y="126"/>
                    <a:pt x="78" y="126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79" y="126"/>
                    <a:pt x="79" y="125"/>
                    <a:pt x="80" y="125"/>
                  </a:cubicBezTo>
                  <a:cubicBezTo>
                    <a:pt x="150" y="54"/>
                    <a:pt x="150" y="54"/>
                    <a:pt x="150" y="54"/>
                  </a:cubicBezTo>
                  <a:cubicBezTo>
                    <a:pt x="153" y="52"/>
                    <a:pt x="153" y="49"/>
                    <a:pt x="150" y="47"/>
                  </a:cubicBezTo>
                  <a:cubicBezTo>
                    <a:pt x="148" y="45"/>
                    <a:pt x="145" y="45"/>
                    <a:pt x="143" y="47"/>
                  </a:cubicBezTo>
                  <a:cubicBezTo>
                    <a:pt x="81" y="108"/>
                    <a:pt x="81" y="108"/>
                    <a:pt x="81" y="108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1" y="2"/>
                    <a:pt x="79" y="0"/>
                    <a:pt x="76" y="0"/>
                  </a:cubicBezTo>
                  <a:cubicBezTo>
                    <a:pt x="73" y="0"/>
                    <a:pt x="71" y="2"/>
                    <a:pt x="71" y="5"/>
                  </a:cubicBezTo>
                  <a:cubicBezTo>
                    <a:pt x="71" y="108"/>
                    <a:pt x="71" y="108"/>
                    <a:pt x="71" y="108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7" y="45"/>
                    <a:pt x="4" y="45"/>
                    <a:pt x="2" y="47"/>
                  </a:cubicBezTo>
                  <a:cubicBezTo>
                    <a:pt x="0" y="49"/>
                    <a:pt x="0" y="52"/>
                    <a:pt x="2" y="54"/>
                  </a:cubicBezTo>
                  <a:lnTo>
                    <a:pt x="72" y="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357">
              <a:extLst>
                <a:ext uri="{FF2B5EF4-FFF2-40B4-BE49-F238E27FC236}">
                  <a16:creationId xmlns:a16="http://schemas.microsoft.com/office/drawing/2014/main" id="{5220AF35-E7C0-4BE0-82D7-920A56391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6473" y="4550242"/>
              <a:ext cx="522288" cy="38100"/>
            </a:xfrm>
            <a:custGeom>
              <a:avLst/>
              <a:gdLst>
                <a:gd name="T0" fmla="*/ 17181 w 152"/>
                <a:gd name="T1" fmla="*/ 38100 h 11"/>
                <a:gd name="T2" fmla="*/ 501671 w 152"/>
                <a:gd name="T3" fmla="*/ 38100 h 11"/>
                <a:gd name="T4" fmla="*/ 522288 w 152"/>
                <a:gd name="T5" fmla="*/ 20782 h 11"/>
                <a:gd name="T6" fmla="*/ 501671 w 152"/>
                <a:gd name="T7" fmla="*/ 0 h 11"/>
                <a:gd name="T8" fmla="*/ 17181 w 152"/>
                <a:gd name="T9" fmla="*/ 0 h 11"/>
                <a:gd name="T10" fmla="*/ 0 w 152"/>
                <a:gd name="T11" fmla="*/ 20782 h 11"/>
                <a:gd name="T12" fmla="*/ 17181 w 152"/>
                <a:gd name="T13" fmla="*/ 3810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2" h="11">
                  <a:moveTo>
                    <a:pt x="5" y="11"/>
                  </a:moveTo>
                  <a:cubicBezTo>
                    <a:pt x="146" y="11"/>
                    <a:pt x="146" y="11"/>
                    <a:pt x="146" y="11"/>
                  </a:cubicBezTo>
                  <a:cubicBezTo>
                    <a:pt x="149" y="11"/>
                    <a:pt x="152" y="9"/>
                    <a:pt x="152" y="6"/>
                  </a:cubicBezTo>
                  <a:cubicBezTo>
                    <a:pt x="152" y="3"/>
                    <a:pt x="149" y="0"/>
                    <a:pt x="14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1"/>
                    <a:pt x="5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" name="Freeform 359">
            <a:extLst>
              <a:ext uri="{FF2B5EF4-FFF2-40B4-BE49-F238E27FC236}">
                <a16:creationId xmlns:a16="http://schemas.microsoft.com/office/drawing/2014/main" id="{B0DFF845-715B-4B9D-8EA8-B102596B4DD8}"/>
              </a:ext>
            </a:extLst>
          </p:cNvPr>
          <p:cNvSpPr>
            <a:spLocks noEditPoints="1"/>
          </p:cNvSpPr>
          <p:nvPr/>
        </p:nvSpPr>
        <p:spPr bwMode="auto">
          <a:xfrm>
            <a:off x="4815190" y="4380864"/>
            <a:ext cx="290854" cy="252510"/>
          </a:xfrm>
          <a:custGeom>
            <a:avLst/>
            <a:gdLst>
              <a:gd name="T0" fmla="*/ 0 w 144"/>
              <a:gd name="T1" fmla="*/ 411342 h 124"/>
              <a:gd name="T2" fmla="*/ 0 w 144"/>
              <a:gd name="T3" fmla="*/ 414798 h 124"/>
              <a:gd name="T4" fmla="*/ 0 w 144"/>
              <a:gd name="T5" fmla="*/ 414798 h 124"/>
              <a:gd name="T6" fmla="*/ 0 w 144"/>
              <a:gd name="T7" fmla="*/ 418255 h 124"/>
              <a:gd name="T8" fmla="*/ 3429 w 144"/>
              <a:gd name="T9" fmla="*/ 418255 h 124"/>
              <a:gd name="T10" fmla="*/ 3429 w 144"/>
              <a:gd name="T11" fmla="*/ 421712 h 124"/>
              <a:gd name="T12" fmla="*/ 3429 w 144"/>
              <a:gd name="T13" fmla="*/ 421712 h 124"/>
              <a:gd name="T14" fmla="*/ 6857 w 144"/>
              <a:gd name="T15" fmla="*/ 425168 h 124"/>
              <a:gd name="T16" fmla="*/ 6857 w 144"/>
              <a:gd name="T17" fmla="*/ 425168 h 124"/>
              <a:gd name="T18" fmla="*/ 6857 w 144"/>
              <a:gd name="T19" fmla="*/ 425168 h 124"/>
              <a:gd name="T20" fmla="*/ 10286 w 144"/>
              <a:gd name="T21" fmla="*/ 428625 h 124"/>
              <a:gd name="T22" fmla="*/ 10286 w 144"/>
              <a:gd name="T23" fmla="*/ 428625 h 124"/>
              <a:gd name="T24" fmla="*/ 17143 w 144"/>
              <a:gd name="T25" fmla="*/ 428625 h 124"/>
              <a:gd name="T26" fmla="*/ 17143 w 144"/>
              <a:gd name="T27" fmla="*/ 428625 h 124"/>
              <a:gd name="T28" fmla="*/ 476570 w 144"/>
              <a:gd name="T29" fmla="*/ 428625 h 124"/>
              <a:gd name="T30" fmla="*/ 476570 w 144"/>
              <a:gd name="T31" fmla="*/ 428625 h 124"/>
              <a:gd name="T32" fmla="*/ 479999 w 144"/>
              <a:gd name="T33" fmla="*/ 428625 h 124"/>
              <a:gd name="T34" fmla="*/ 483427 w 144"/>
              <a:gd name="T35" fmla="*/ 428625 h 124"/>
              <a:gd name="T36" fmla="*/ 486856 w 144"/>
              <a:gd name="T37" fmla="*/ 425168 h 124"/>
              <a:gd name="T38" fmla="*/ 486856 w 144"/>
              <a:gd name="T39" fmla="*/ 425168 h 124"/>
              <a:gd name="T40" fmla="*/ 486856 w 144"/>
              <a:gd name="T41" fmla="*/ 425168 h 124"/>
              <a:gd name="T42" fmla="*/ 490284 w 144"/>
              <a:gd name="T43" fmla="*/ 421712 h 124"/>
              <a:gd name="T44" fmla="*/ 490284 w 144"/>
              <a:gd name="T45" fmla="*/ 421712 h 124"/>
              <a:gd name="T46" fmla="*/ 490284 w 144"/>
              <a:gd name="T47" fmla="*/ 418255 h 124"/>
              <a:gd name="T48" fmla="*/ 490284 w 144"/>
              <a:gd name="T49" fmla="*/ 418255 h 124"/>
              <a:gd name="T50" fmla="*/ 490284 w 144"/>
              <a:gd name="T51" fmla="*/ 414798 h 124"/>
              <a:gd name="T52" fmla="*/ 493713 w 144"/>
              <a:gd name="T53" fmla="*/ 414798 h 124"/>
              <a:gd name="T54" fmla="*/ 493713 w 144"/>
              <a:gd name="T55" fmla="*/ 411342 h 124"/>
              <a:gd name="T56" fmla="*/ 493713 w 144"/>
              <a:gd name="T57" fmla="*/ 411342 h 124"/>
              <a:gd name="T58" fmla="*/ 493713 w 144"/>
              <a:gd name="T59" fmla="*/ 411342 h 124"/>
              <a:gd name="T60" fmla="*/ 493713 w 144"/>
              <a:gd name="T61" fmla="*/ 17283 h 124"/>
              <a:gd name="T62" fmla="*/ 476570 w 144"/>
              <a:gd name="T63" fmla="*/ 0 h 124"/>
              <a:gd name="T64" fmla="*/ 17143 w 144"/>
              <a:gd name="T65" fmla="*/ 0 h 124"/>
              <a:gd name="T66" fmla="*/ 0 w 144"/>
              <a:gd name="T67" fmla="*/ 17283 h 124"/>
              <a:gd name="T68" fmla="*/ 0 w 144"/>
              <a:gd name="T69" fmla="*/ 411342 h 124"/>
              <a:gd name="T70" fmla="*/ 0 w 144"/>
              <a:gd name="T71" fmla="*/ 411342 h 124"/>
              <a:gd name="T72" fmla="*/ 0 w 144"/>
              <a:gd name="T73" fmla="*/ 411342 h 124"/>
              <a:gd name="T74" fmla="*/ 54857 w 144"/>
              <a:gd name="T75" fmla="*/ 394058 h 124"/>
              <a:gd name="T76" fmla="*/ 185142 w 144"/>
              <a:gd name="T77" fmla="*/ 238509 h 124"/>
              <a:gd name="T78" fmla="*/ 236571 w 144"/>
              <a:gd name="T79" fmla="*/ 276532 h 124"/>
              <a:gd name="T80" fmla="*/ 246857 w 144"/>
              <a:gd name="T81" fmla="*/ 276532 h 124"/>
              <a:gd name="T82" fmla="*/ 257142 w 144"/>
              <a:gd name="T83" fmla="*/ 276532 h 124"/>
              <a:gd name="T84" fmla="*/ 311999 w 144"/>
              <a:gd name="T85" fmla="*/ 238509 h 124"/>
              <a:gd name="T86" fmla="*/ 438856 w 144"/>
              <a:gd name="T87" fmla="*/ 394058 h 124"/>
              <a:gd name="T88" fmla="*/ 54857 w 144"/>
              <a:gd name="T89" fmla="*/ 394058 h 124"/>
              <a:gd name="T90" fmla="*/ 459427 w 144"/>
              <a:gd name="T91" fmla="*/ 362949 h 124"/>
              <a:gd name="T92" fmla="*/ 339428 w 144"/>
              <a:gd name="T93" fmla="*/ 217769 h 124"/>
              <a:gd name="T94" fmla="*/ 459427 w 144"/>
              <a:gd name="T95" fmla="*/ 131353 h 124"/>
              <a:gd name="T96" fmla="*/ 459427 w 144"/>
              <a:gd name="T97" fmla="*/ 362949 h 124"/>
              <a:gd name="T98" fmla="*/ 34286 w 144"/>
              <a:gd name="T99" fmla="*/ 34567 h 124"/>
              <a:gd name="T100" fmla="*/ 459427 w 144"/>
              <a:gd name="T101" fmla="*/ 34567 h 124"/>
              <a:gd name="T102" fmla="*/ 459427 w 144"/>
              <a:gd name="T103" fmla="*/ 89873 h 124"/>
              <a:gd name="T104" fmla="*/ 246857 w 144"/>
              <a:gd name="T105" fmla="*/ 238509 h 124"/>
              <a:gd name="T106" fmla="*/ 34286 w 144"/>
              <a:gd name="T107" fmla="*/ 89873 h 124"/>
              <a:gd name="T108" fmla="*/ 34286 w 144"/>
              <a:gd name="T109" fmla="*/ 34567 h 124"/>
              <a:gd name="T110" fmla="*/ 34286 w 144"/>
              <a:gd name="T111" fmla="*/ 131353 h 124"/>
              <a:gd name="T112" fmla="*/ 154285 w 144"/>
              <a:gd name="T113" fmla="*/ 217769 h 124"/>
              <a:gd name="T114" fmla="*/ 34286 w 144"/>
              <a:gd name="T115" fmla="*/ 362949 h 124"/>
              <a:gd name="T116" fmla="*/ 34286 w 144"/>
              <a:gd name="T117" fmla="*/ 131353 h 12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44" h="124">
                <a:moveTo>
                  <a:pt x="0" y="119"/>
                </a:moveTo>
                <a:cubicBezTo>
                  <a:pt x="0" y="120"/>
                  <a:pt x="0" y="120"/>
                  <a:pt x="0" y="12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1"/>
                  <a:pt x="0" y="121"/>
                  <a:pt x="0" y="121"/>
                </a:cubicBezTo>
                <a:cubicBezTo>
                  <a:pt x="1" y="121"/>
                  <a:pt x="1" y="121"/>
                  <a:pt x="1" y="121"/>
                </a:cubicBezTo>
                <a:cubicBezTo>
                  <a:pt x="1" y="122"/>
                  <a:pt x="1" y="122"/>
                  <a:pt x="1" y="122"/>
                </a:cubicBezTo>
                <a:cubicBezTo>
                  <a:pt x="1" y="122"/>
                  <a:pt x="1" y="122"/>
                  <a:pt x="1" y="122"/>
                </a:cubicBezTo>
                <a:cubicBezTo>
                  <a:pt x="1" y="122"/>
                  <a:pt x="1" y="122"/>
                  <a:pt x="2" y="123"/>
                </a:cubicBezTo>
                <a:cubicBezTo>
                  <a:pt x="2" y="123"/>
                  <a:pt x="2" y="123"/>
                  <a:pt x="2" y="123"/>
                </a:cubicBezTo>
                <a:cubicBezTo>
                  <a:pt x="2" y="123"/>
                  <a:pt x="2" y="123"/>
                  <a:pt x="2" y="123"/>
                </a:cubicBezTo>
                <a:cubicBezTo>
                  <a:pt x="2" y="123"/>
                  <a:pt x="3" y="123"/>
                  <a:pt x="3" y="124"/>
                </a:cubicBezTo>
                <a:cubicBezTo>
                  <a:pt x="3" y="124"/>
                  <a:pt x="3" y="124"/>
                  <a:pt x="3" y="124"/>
                </a:cubicBezTo>
                <a:cubicBezTo>
                  <a:pt x="4" y="124"/>
                  <a:pt x="4" y="124"/>
                  <a:pt x="5" y="124"/>
                </a:cubicBezTo>
                <a:cubicBezTo>
                  <a:pt x="5" y="124"/>
                  <a:pt x="5" y="124"/>
                  <a:pt x="5" y="124"/>
                </a:cubicBezTo>
                <a:cubicBezTo>
                  <a:pt x="139" y="124"/>
                  <a:pt x="139" y="124"/>
                  <a:pt x="139" y="124"/>
                </a:cubicBezTo>
                <a:cubicBezTo>
                  <a:pt x="139" y="124"/>
                  <a:pt x="139" y="124"/>
                  <a:pt x="139" y="124"/>
                </a:cubicBezTo>
                <a:cubicBezTo>
                  <a:pt x="139" y="124"/>
                  <a:pt x="140" y="124"/>
                  <a:pt x="140" y="124"/>
                </a:cubicBezTo>
                <a:cubicBezTo>
                  <a:pt x="140" y="124"/>
                  <a:pt x="140" y="124"/>
                  <a:pt x="141" y="124"/>
                </a:cubicBezTo>
                <a:cubicBezTo>
                  <a:pt x="141" y="123"/>
                  <a:pt x="142" y="123"/>
                  <a:pt x="142" y="123"/>
                </a:cubicBezTo>
                <a:cubicBezTo>
                  <a:pt x="142" y="123"/>
                  <a:pt x="142" y="123"/>
                  <a:pt x="142" y="123"/>
                </a:cubicBezTo>
                <a:cubicBezTo>
                  <a:pt x="142" y="123"/>
                  <a:pt x="142" y="123"/>
                  <a:pt x="142" y="123"/>
                </a:cubicBezTo>
                <a:cubicBezTo>
                  <a:pt x="142" y="122"/>
                  <a:pt x="142" y="122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3" y="122"/>
                  <a:pt x="143" y="122"/>
                  <a:pt x="143" y="121"/>
                </a:cubicBezTo>
                <a:cubicBezTo>
                  <a:pt x="143" y="121"/>
                  <a:pt x="143" y="121"/>
                  <a:pt x="143" y="121"/>
                </a:cubicBezTo>
                <a:cubicBezTo>
                  <a:pt x="143" y="121"/>
                  <a:pt x="143" y="121"/>
                  <a:pt x="143" y="120"/>
                </a:cubicBezTo>
                <a:cubicBezTo>
                  <a:pt x="143" y="120"/>
                  <a:pt x="144" y="120"/>
                  <a:pt x="144" y="120"/>
                </a:cubicBezTo>
                <a:cubicBezTo>
                  <a:pt x="144" y="120"/>
                  <a:pt x="144" y="120"/>
                  <a:pt x="144" y="119"/>
                </a:cubicBezTo>
                <a:cubicBezTo>
                  <a:pt x="144" y="119"/>
                  <a:pt x="144" y="119"/>
                  <a:pt x="144" y="119"/>
                </a:cubicBezTo>
                <a:cubicBezTo>
                  <a:pt x="144" y="119"/>
                  <a:pt x="144" y="119"/>
                  <a:pt x="144" y="119"/>
                </a:cubicBezTo>
                <a:cubicBezTo>
                  <a:pt x="144" y="5"/>
                  <a:pt x="144" y="5"/>
                  <a:pt x="144" y="5"/>
                </a:cubicBezTo>
                <a:cubicBezTo>
                  <a:pt x="144" y="2"/>
                  <a:pt x="141" y="0"/>
                  <a:pt x="139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119"/>
                  <a:pt x="0" y="119"/>
                  <a:pt x="0" y="119"/>
                </a:cubicBezTo>
                <a:close/>
                <a:moveTo>
                  <a:pt x="16" y="114"/>
                </a:moveTo>
                <a:cubicBezTo>
                  <a:pt x="54" y="69"/>
                  <a:pt x="54" y="69"/>
                  <a:pt x="54" y="69"/>
                </a:cubicBezTo>
                <a:cubicBezTo>
                  <a:pt x="69" y="80"/>
                  <a:pt x="69" y="80"/>
                  <a:pt x="69" y="80"/>
                </a:cubicBezTo>
                <a:cubicBezTo>
                  <a:pt x="70" y="80"/>
                  <a:pt x="71" y="80"/>
                  <a:pt x="72" y="80"/>
                </a:cubicBezTo>
                <a:cubicBezTo>
                  <a:pt x="73" y="80"/>
                  <a:pt x="74" y="80"/>
                  <a:pt x="75" y="80"/>
                </a:cubicBezTo>
                <a:cubicBezTo>
                  <a:pt x="91" y="69"/>
                  <a:pt x="91" y="69"/>
                  <a:pt x="91" y="69"/>
                </a:cubicBezTo>
                <a:cubicBezTo>
                  <a:pt x="128" y="114"/>
                  <a:pt x="128" y="114"/>
                  <a:pt x="128" y="114"/>
                </a:cubicBezTo>
                <a:lnTo>
                  <a:pt x="16" y="114"/>
                </a:lnTo>
                <a:close/>
                <a:moveTo>
                  <a:pt x="134" y="105"/>
                </a:moveTo>
                <a:cubicBezTo>
                  <a:pt x="99" y="63"/>
                  <a:pt x="99" y="63"/>
                  <a:pt x="99" y="63"/>
                </a:cubicBezTo>
                <a:cubicBezTo>
                  <a:pt x="134" y="38"/>
                  <a:pt x="134" y="38"/>
                  <a:pt x="134" y="38"/>
                </a:cubicBezTo>
                <a:cubicBezTo>
                  <a:pt x="134" y="105"/>
                  <a:pt x="134" y="105"/>
                  <a:pt x="134" y="105"/>
                </a:cubicBezTo>
                <a:close/>
                <a:moveTo>
                  <a:pt x="10" y="10"/>
                </a:moveTo>
                <a:cubicBezTo>
                  <a:pt x="134" y="10"/>
                  <a:pt x="134" y="10"/>
                  <a:pt x="134" y="10"/>
                </a:cubicBezTo>
                <a:cubicBezTo>
                  <a:pt x="134" y="26"/>
                  <a:pt x="134" y="26"/>
                  <a:pt x="134" y="26"/>
                </a:cubicBezTo>
                <a:cubicBezTo>
                  <a:pt x="72" y="69"/>
                  <a:pt x="72" y="69"/>
                  <a:pt x="72" y="69"/>
                </a:cubicBezTo>
                <a:cubicBezTo>
                  <a:pt x="10" y="26"/>
                  <a:pt x="10" y="26"/>
                  <a:pt x="10" y="26"/>
                </a:cubicBezTo>
                <a:lnTo>
                  <a:pt x="10" y="10"/>
                </a:lnTo>
                <a:close/>
                <a:moveTo>
                  <a:pt x="10" y="38"/>
                </a:moveTo>
                <a:cubicBezTo>
                  <a:pt x="45" y="63"/>
                  <a:pt x="45" y="63"/>
                  <a:pt x="45" y="63"/>
                </a:cubicBezTo>
                <a:cubicBezTo>
                  <a:pt x="10" y="105"/>
                  <a:pt x="10" y="105"/>
                  <a:pt x="10" y="105"/>
                </a:cubicBezTo>
                <a:lnTo>
                  <a:pt x="10" y="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2A2129A-8FC7-4E50-8202-BE9C2A5007ED}"/>
              </a:ext>
            </a:extLst>
          </p:cNvPr>
          <p:cNvGrpSpPr/>
          <p:nvPr/>
        </p:nvGrpSpPr>
        <p:grpSpPr>
          <a:xfrm>
            <a:off x="5830924" y="4367196"/>
            <a:ext cx="278056" cy="279846"/>
            <a:chOff x="5350761" y="5959942"/>
            <a:chExt cx="493712" cy="496888"/>
          </a:xfrm>
        </p:grpSpPr>
        <p:sp>
          <p:nvSpPr>
            <p:cNvPr id="58" name="Freeform 360">
              <a:extLst>
                <a:ext uri="{FF2B5EF4-FFF2-40B4-BE49-F238E27FC236}">
                  <a16:creationId xmlns:a16="http://schemas.microsoft.com/office/drawing/2014/main" id="{0F8A5F82-0BB4-4FAD-AC6D-1F48CA8EE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0761" y="5959942"/>
              <a:ext cx="493712" cy="496888"/>
            </a:xfrm>
            <a:custGeom>
              <a:avLst/>
              <a:gdLst>
                <a:gd name="T0" fmla="*/ 476570 w 144"/>
                <a:gd name="T1" fmla="*/ 300203 h 144"/>
                <a:gd name="T2" fmla="*/ 459427 w 144"/>
                <a:gd name="T3" fmla="*/ 317456 h 144"/>
                <a:gd name="T4" fmla="*/ 459427 w 144"/>
                <a:gd name="T5" fmla="*/ 462382 h 144"/>
                <a:gd name="T6" fmla="*/ 34286 w 144"/>
                <a:gd name="T7" fmla="*/ 462382 h 144"/>
                <a:gd name="T8" fmla="*/ 34286 w 144"/>
                <a:gd name="T9" fmla="*/ 34506 h 144"/>
                <a:gd name="T10" fmla="*/ 178285 w 144"/>
                <a:gd name="T11" fmla="*/ 34506 h 144"/>
                <a:gd name="T12" fmla="*/ 195428 w 144"/>
                <a:gd name="T13" fmla="*/ 17253 h 144"/>
                <a:gd name="T14" fmla="*/ 178285 w 144"/>
                <a:gd name="T15" fmla="*/ 0 h 144"/>
                <a:gd name="T16" fmla="*/ 17143 w 144"/>
                <a:gd name="T17" fmla="*/ 0 h 144"/>
                <a:gd name="T18" fmla="*/ 0 w 144"/>
                <a:gd name="T19" fmla="*/ 17253 h 144"/>
                <a:gd name="T20" fmla="*/ 0 w 144"/>
                <a:gd name="T21" fmla="*/ 479635 h 144"/>
                <a:gd name="T22" fmla="*/ 17143 w 144"/>
                <a:gd name="T23" fmla="*/ 496888 h 144"/>
                <a:gd name="T24" fmla="*/ 476570 w 144"/>
                <a:gd name="T25" fmla="*/ 496888 h 144"/>
                <a:gd name="T26" fmla="*/ 493713 w 144"/>
                <a:gd name="T27" fmla="*/ 479635 h 144"/>
                <a:gd name="T28" fmla="*/ 493713 w 144"/>
                <a:gd name="T29" fmla="*/ 317456 h 144"/>
                <a:gd name="T30" fmla="*/ 476570 w 144"/>
                <a:gd name="T31" fmla="*/ 300203 h 14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4" h="144">
                  <a:moveTo>
                    <a:pt x="139" y="87"/>
                  </a:moveTo>
                  <a:cubicBezTo>
                    <a:pt x="136" y="87"/>
                    <a:pt x="134" y="89"/>
                    <a:pt x="134" y="92"/>
                  </a:cubicBezTo>
                  <a:cubicBezTo>
                    <a:pt x="134" y="134"/>
                    <a:pt x="134" y="134"/>
                    <a:pt x="134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5" y="10"/>
                    <a:pt x="57" y="8"/>
                    <a:pt x="57" y="5"/>
                  </a:cubicBezTo>
                  <a:cubicBezTo>
                    <a:pt x="57" y="2"/>
                    <a:pt x="55" y="0"/>
                    <a:pt x="5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42"/>
                    <a:pt x="2" y="144"/>
                    <a:pt x="5" y="144"/>
                  </a:cubicBezTo>
                  <a:cubicBezTo>
                    <a:pt x="139" y="144"/>
                    <a:pt x="139" y="144"/>
                    <a:pt x="139" y="144"/>
                  </a:cubicBezTo>
                  <a:cubicBezTo>
                    <a:pt x="142" y="144"/>
                    <a:pt x="144" y="142"/>
                    <a:pt x="144" y="139"/>
                  </a:cubicBezTo>
                  <a:cubicBezTo>
                    <a:pt x="144" y="92"/>
                    <a:pt x="144" y="92"/>
                    <a:pt x="144" y="92"/>
                  </a:cubicBezTo>
                  <a:cubicBezTo>
                    <a:pt x="144" y="90"/>
                    <a:pt x="142" y="87"/>
                    <a:pt x="139" y="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361">
              <a:extLst>
                <a:ext uri="{FF2B5EF4-FFF2-40B4-BE49-F238E27FC236}">
                  <a16:creationId xmlns:a16="http://schemas.microsoft.com/office/drawing/2014/main" id="{AF30C4AA-6F02-4244-8C14-72EEDF2B6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6186" y="5959942"/>
              <a:ext cx="268287" cy="265113"/>
            </a:xfrm>
            <a:custGeom>
              <a:avLst/>
              <a:gdLst>
                <a:gd name="T0" fmla="*/ 268288 w 78"/>
                <a:gd name="T1" fmla="*/ 10329 h 77"/>
                <a:gd name="T2" fmla="*/ 257969 w 78"/>
                <a:gd name="T3" fmla="*/ 0 h 77"/>
                <a:gd name="T4" fmla="*/ 257969 w 78"/>
                <a:gd name="T5" fmla="*/ 0 h 77"/>
                <a:gd name="T6" fmla="*/ 251090 w 78"/>
                <a:gd name="T7" fmla="*/ 0 h 77"/>
                <a:gd name="T8" fmla="*/ 20638 w 78"/>
                <a:gd name="T9" fmla="*/ 0 h 77"/>
                <a:gd name="T10" fmla="*/ 3440 w 78"/>
                <a:gd name="T11" fmla="*/ 17215 h 77"/>
                <a:gd name="T12" fmla="*/ 20638 w 78"/>
                <a:gd name="T13" fmla="*/ 34430 h 77"/>
                <a:gd name="T14" fmla="*/ 209815 w 78"/>
                <a:gd name="T15" fmla="*/ 34430 h 77"/>
                <a:gd name="T16" fmla="*/ 6879 w 78"/>
                <a:gd name="T17" fmla="*/ 234126 h 77"/>
                <a:gd name="T18" fmla="*/ 6879 w 78"/>
                <a:gd name="T19" fmla="*/ 261670 h 77"/>
                <a:gd name="T20" fmla="*/ 20638 w 78"/>
                <a:gd name="T21" fmla="*/ 265113 h 77"/>
                <a:gd name="T22" fmla="*/ 34396 w 78"/>
                <a:gd name="T23" fmla="*/ 261670 h 77"/>
                <a:gd name="T24" fmla="*/ 233892 w 78"/>
                <a:gd name="T25" fmla="*/ 58531 h 77"/>
                <a:gd name="T26" fmla="*/ 233892 w 78"/>
                <a:gd name="T27" fmla="*/ 247898 h 77"/>
                <a:gd name="T28" fmla="*/ 251090 w 78"/>
                <a:gd name="T29" fmla="*/ 265113 h 77"/>
                <a:gd name="T30" fmla="*/ 268288 w 78"/>
                <a:gd name="T31" fmla="*/ 247898 h 77"/>
                <a:gd name="T32" fmla="*/ 268288 w 78"/>
                <a:gd name="T33" fmla="*/ 17215 h 77"/>
                <a:gd name="T34" fmla="*/ 268288 w 78"/>
                <a:gd name="T35" fmla="*/ 10329 h 7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8" h="77">
                  <a:moveTo>
                    <a:pt x="78" y="3"/>
                  </a:moveTo>
                  <a:cubicBezTo>
                    <a:pt x="77" y="2"/>
                    <a:pt x="76" y="1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4" y="0"/>
                    <a:pt x="74" y="0"/>
                    <a:pt x="7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1" y="2"/>
                    <a:pt x="1" y="5"/>
                  </a:cubicBezTo>
                  <a:cubicBezTo>
                    <a:pt x="1" y="8"/>
                    <a:pt x="3" y="10"/>
                    <a:pt x="6" y="10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0" y="70"/>
                    <a:pt x="0" y="74"/>
                    <a:pt x="2" y="76"/>
                  </a:cubicBezTo>
                  <a:cubicBezTo>
                    <a:pt x="3" y="77"/>
                    <a:pt x="5" y="77"/>
                    <a:pt x="6" y="77"/>
                  </a:cubicBezTo>
                  <a:cubicBezTo>
                    <a:pt x="7" y="77"/>
                    <a:pt x="9" y="77"/>
                    <a:pt x="10" y="76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8" y="72"/>
                    <a:pt x="68" y="72"/>
                    <a:pt x="68" y="72"/>
                  </a:cubicBezTo>
                  <a:cubicBezTo>
                    <a:pt x="68" y="75"/>
                    <a:pt x="70" y="77"/>
                    <a:pt x="73" y="77"/>
                  </a:cubicBezTo>
                  <a:cubicBezTo>
                    <a:pt x="76" y="77"/>
                    <a:pt x="78" y="75"/>
                    <a:pt x="78" y="72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8" y="4"/>
                    <a:pt x="78" y="4"/>
                    <a:pt x="78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" name="Freeform 362">
            <a:extLst>
              <a:ext uri="{FF2B5EF4-FFF2-40B4-BE49-F238E27FC236}">
                <a16:creationId xmlns:a16="http://schemas.microsoft.com/office/drawing/2014/main" id="{28F983D1-3947-43E2-AB96-8C3E01136510}"/>
              </a:ext>
            </a:extLst>
          </p:cNvPr>
          <p:cNvSpPr>
            <a:spLocks noEditPoints="1"/>
          </p:cNvSpPr>
          <p:nvPr/>
        </p:nvSpPr>
        <p:spPr bwMode="auto">
          <a:xfrm>
            <a:off x="6810592" y="4346288"/>
            <a:ext cx="320638" cy="321662"/>
          </a:xfrm>
          <a:custGeom>
            <a:avLst/>
            <a:gdLst>
              <a:gd name="T0" fmla="*/ 493461 w 145"/>
              <a:gd name="T1" fmla="*/ 214621 h 144"/>
              <a:gd name="T2" fmla="*/ 483181 w 145"/>
              <a:gd name="T3" fmla="*/ 200775 h 144"/>
              <a:gd name="T4" fmla="*/ 339255 w 145"/>
              <a:gd name="T5" fmla="*/ 152312 h 144"/>
              <a:gd name="T6" fmla="*/ 263865 w 145"/>
              <a:gd name="T7" fmla="*/ 10385 h 144"/>
              <a:gd name="T8" fmla="*/ 246731 w 145"/>
              <a:gd name="T9" fmla="*/ 0 h 144"/>
              <a:gd name="T10" fmla="*/ 233023 w 145"/>
              <a:gd name="T11" fmla="*/ 10385 h 144"/>
              <a:gd name="T12" fmla="*/ 157633 w 145"/>
              <a:gd name="T13" fmla="*/ 152312 h 144"/>
              <a:gd name="T14" fmla="*/ 13707 w 145"/>
              <a:gd name="T15" fmla="*/ 193851 h 144"/>
              <a:gd name="T16" fmla="*/ 0 w 145"/>
              <a:gd name="T17" fmla="*/ 207698 h 144"/>
              <a:gd name="T18" fmla="*/ 3427 w 145"/>
              <a:gd name="T19" fmla="*/ 225006 h 144"/>
              <a:gd name="T20" fmla="*/ 99378 w 145"/>
              <a:gd name="T21" fmla="*/ 328855 h 144"/>
              <a:gd name="T22" fmla="*/ 61683 w 145"/>
              <a:gd name="T23" fmla="*/ 477705 h 144"/>
              <a:gd name="T24" fmla="*/ 65109 w 145"/>
              <a:gd name="T25" fmla="*/ 495013 h 144"/>
              <a:gd name="T26" fmla="*/ 85670 w 145"/>
              <a:gd name="T27" fmla="*/ 498475 h 144"/>
              <a:gd name="T28" fmla="*/ 246731 w 145"/>
              <a:gd name="T29" fmla="*/ 432704 h 144"/>
              <a:gd name="T30" fmla="*/ 411218 w 145"/>
              <a:gd name="T31" fmla="*/ 498475 h 144"/>
              <a:gd name="T32" fmla="*/ 418071 w 145"/>
              <a:gd name="T33" fmla="*/ 498475 h 144"/>
              <a:gd name="T34" fmla="*/ 431779 w 145"/>
              <a:gd name="T35" fmla="*/ 495013 h 144"/>
              <a:gd name="T36" fmla="*/ 435205 w 145"/>
              <a:gd name="T37" fmla="*/ 477705 h 144"/>
              <a:gd name="T38" fmla="*/ 397510 w 145"/>
              <a:gd name="T39" fmla="*/ 328855 h 144"/>
              <a:gd name="T40" fmla="*/ 490034 w 145"/>
              <a:gd name="T41" fmla="*/ 228468 h 144"/>
              <a:gd name="T42" fmla="*/ 493461 w 145"/>
              <a:gd name="T43" fmla="*/ 214621 h 144"/>
              <a:gd name="T44" fmla="*/ 363242 w 145"/>
              <a:gd name="T45" fmla="*/ 311547 h 144"/>
              <a:gd name="T46" fmla="*/ 359815 w 145"/>
              <a:gd name="T47" fmla="*/ 328855 h 144"/>
              <a:gd name="T48" fmla="*/ 394084 w 145"/>
              <a:gd name="T49" fmla="*/ 450012 h 144"/>
              <a:gd name="T50" fmla="*/ 253584 w 145"/>
              <a:gd name="T51" fmla="*/ 394626 h 144"/>
              <a:gd name="T52" fmla="*/ 246731 w 145"/>
              <a:gd name="T53" fmla="*/ 394626 h 144"/>
              <a:gd name="T54" fmla="*/ 239877 w 145"/>
              <a:gd name="T55" fmla="*/ 394626 h 144"/>
              <a:gd name="T56" fmla="*/ 102804 w 145"/>
              <a:gd name="T57" fmla="*/ 450012 h 144"/>
              <a:gd name="T58" fmla="*/ 137073 w 145"/>
              <a:gd name="T59" fmla="*/ 328855 h 144"/>
              <a:gd name="T60" fmla="*/ 133646 w 145"/>
              <a:gd name="T61" fmla="*/ 311547 h 144"/>
              <a:gd name="T62" fmla="*/ 51402 w 145"/>
              <a:gd name="T63" fmla="*/ 221544 h 144"/>
              <a:gd name="T64" fmla="*/ 174768 w 145"/>
              <a:gd name="T65" fmla="*/ 183466 h 144"/>
              <a:gd name="T66" fmla="*/ 185048 w 145"/>
              <a:gd name="T67" fmla="*/ 176543 h 144"/>
              <a:gd name="T68" fmla="*/ 246731 w 145"/>
              <a:gd name="T69" fmla="*/ 55386 h 144"/>
              <a:gd name="T70" fmla="*/ 311840 w 145"/>
              <a:gd name="T71" fmla="*/ 176543 h 144"/>
              <a:gd name="T72" fmla="*/ 322120 w 145"/>
              <a:gd name="T73" fmla="*/ 183466 h 144"/>
              <a:gd name="T74" fmla="*/ 445486 w 145"/>
              <a:gd name="T75" fmla="*/ 225006 h 144"/>
              <a:gd name="T76" fmla="*/ 363242 w 145"/>
              <a:gd name="T77" fmla="*/ 311547 h 14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45" h="144">
                <a:moveTo>
                  <a:pt x="144" y="62"/>
                </a:moveTo>
                <a:cubicBezTo>
                  <a:pt x="144" y="60"/>
                  <a:pt x="143" y="58"/>
                  <a:pt x="141" y="58"/>
                </a:cubicBezTo>
                <a:cubicBezTo>
                  <a:pt x="99" y="44"/>
                  <a:pt x="99" y="44"/>
                  <a:pt x="99" y="44"/>
                </a:cubicBezTo>
                <a:cubicBezTo>
                  <a:pt x="77" y="3"/>
                  <a:pt x="77" y="3"/>
                  <a:pt x="77" y="3"/>
                </a:cubicBezTo>
                <a:cubicBezTo>
                  <a:pt x="76" y="1"/>
                  <a:pt x="74" y="0"/>
                  <a:pt x="72" y="0"/>
                </a:cubicBezTo>
                <a:cubicBezTo>
                  <a:pt x="71" y="0"/>
                  <a:pt x="69" y="1"/>
                  <a:pt x="68" y="3"/>
                </a:cubicBezTo>
                <a:cubicBezTo>
                  <a:pt x="46" y="44"/>
                  <a:pt x="46" y="44"/>
                  <a:pt x="46" y="44"/>
                </a:cubicBezTo>
                <a:cubicBezTo>
                  <a:pt x="4" y="56"/>
                  <a:pt x="4" y="56"/>
                  <a:pt x="4" y="56"/>
                </a:cubicBezTo>
                <a:cubicBezTo>
                  <a:pt x="2" y="57"/>
                  <a:pt x="1" y="58"/>
                  <a:pt x="0" y="60"/>
                </a:cubicBezTo>
                <a:cubicBezTo>
                  <a:pt x="0" y="62"/>
                  <a:pt x="0" y="64"/>
                  <a:pt x="1" y="65"/>
                </a:cubicBezTo>
                <a:cubicBezTo>
                  <a:pt x="29" y="95"/>
                  <a:pt x="29" y="95"/>
                  <a:pt x="29" y="95"/>
                </a:cubicBezTo>
                <a:cubicBezTo>
                  <a:pt x="18" y="138"/>
                  <a:pt x="18" y="138"/>
                  <a:pt x="18" y="138"/>
                </a:cubicBezTo>
                <a:cubicBezTo>
                  <a:pt x="17" y="139"/>
                  <a:pt x="18" y="142"/>
                  <a:pt x="19" y="143"/>
                </a:cubicBezTo>
                <a:cubicBezTo>
                  <a:pt x="21" y="144"/>
                  <a:pt x="23" y="144"/>
                  <a:pt x="25" y="144"/>
                </a:cubicBezTo>
                <a:cubicBezTo>
                  <a:pt x="72" y="125"/>
                  <a:pt x="72" y="125"/>
                  <a:pt x="72" y="125"/>
                </a:cubicBezTo>
                <a:cubicBezTo>
                  <a:pt x="120" y="144"/>
                  <a:pt x="120" y="144"/>
                  <a:pt x="120" y="144"/>
                </a:cubicBezTo>
                <a:cubicBezTo>
                  <a:pt x="121" y="144"/>
                  <a:pt x="121" y="144"/>
                  <a:pt x="122" y="144"/>
                </a:cubicBezTo>
                <a:cubicBezTo>
                  <a:pt x="123" y="144"/>
                  <a:pt x="125" y="144"/>
                  <a:pt x="126" y="143"/>
                </a:cubicBezTo>
                <a:cubicBezTo>
                  <a:pt x="127" y="141"/>
                  <a:pt x="128" y="139"/>
                  <a:pt x="127" y="138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43" y="66"/>
                  <a:pt x="143" y="66"/>
                  <a:pt x="143" y="66"/>
                </a:cubicBezTo>
                <a:cubicBezTo>
                  <a:pt x="144" y="65"/>
                  <a:pt x="145" y="63"/>
                  <a:pt x="144" y="62"/>
                </a:cubicBezTo>
                <a:close/>
                <a:moveTo>
                  <a:pt x="106" y="90"/>
                </a:moveTo>
                <a:cubicBezTo>
                  <a:pt x="105" y="91"/>
                  <a:pt x="105" y="93"/>
                  <a:pt x="105" y="95"/>
                </a:cubicBezTo>
                <a:cubicBezTo>
                  <a:pt x="115" y="130"/>
                  <a:pt x="115" y="130"/>
                  <a:pt x="115" y="130"/>
                </a:cubicBezTo>
                <a:cubicBezTo>
                  <a:pt x="74" y="114"/>
                  <a:pt x="74" y="114"/>
                  <a:pt x="74" y="114"/>
                </a:cubicBezTo>
                <a:cubicBezTo>
                  <a:pt x="74" y="114"/>
                  <a:pt x="73" y="114"/>
                  <a:pt x="72" y="114"/>
                </a:cubicBezTo>
                <a:cubicBezTo>
                  <a:pt x="72" y="114"/>
                  <a:pt x="71" y="114"/>
                  <a:pt x="70" y="114"/>
                </a:cubicBezTo>
                <a:cubicBezTo>
                  <a:pt x="30" y="130"/>
                  <a:pt x="30" y="130"/>
                  <a:pt x="30" y="130"/>
                </a:cubicBezTo>
                <a:cubicBezTo>
                  <a:pt x="40" y="95"/>
                  <a:pt x="40" y="95"/>
                  <a:pt x="40" y="95"/>
                </a:cubicBezTo>
                <a:cubicBezTo>
                  <a:pt x="40" y="93"/>
                  <a:pt x="40" y="91"/>
                  <a:pt x="39" y="90"/>
                </a:cubicBezTo>
                <a:cubicBezTo>
                  <a:pt x="15" y="64"/>
                  <a:pt x="15" y="64"/>
                  <a:pt x="15" y="64"/>
                </a:cubicBezTo>
                <a:cubicBezTo>
                  <a:pt x="51" y="53"/>
                  <a:pt x="51" y="53"/>
                  <a:pt x="51" y="53"/>
                </a:cubicBezTo>
                <a:cubicBezTo>
                  <a:pt x="52" y="53"/>
                  <a:pt x="53" y="52"/>
                  <a:pt x="54" y="51"/>
                </a:cubicBezTo>
                <a:cubicBezTo>
                  <a:pt x="72" y="16"/>
                  <a:pt x="72" y="16"/>
                  <a:pt x="72" y="16"/>
                </a:cubicBezTo>
                <a:cubicBezTo>
                  <a:pt x="91" y="51"/>
                  <a:pt x="91" y="51"/>
                  <a:pt x="91" y="51"/>
                </a:cubicBezTo>
                <a:cubicBezTo>
                  <a:pt x="92" y="52"/>
                  <a:pt x="93" y="53"/>
                  <a:pt x="94" y="53"/>
                </a:cubicBezTo>
                <a:cubicBezTo>
                  <a:pt x="130" y="65"/>
                  <a:pt x="130" y="65"/>
                  <a:pt x="130" y="65"/>
                </a:cubicBezTo>
                <a:lnTo>
                  <a:pt x="106" y="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CC90819-0AF6-4FEE-A8BE-C0B429EA8756}"/>
              </a:ext>
            </a:extLst>
          </p:cNvPr>
          <p:cNvGrpSpPr/>
          <p:nvPr/>
        </p:nvGrpSpPr>
        <p:grpSpPr>
          <a:xfrm>
            <a:off x="7826001" y="4347203"/>
            <a:ext cx="272976" cy="319832"/>
            <a:chOff x="9546436" y="4402249"/>
            <a:chExt cx="425450" cy="498475"/>
          </a:xfrm>
        </p:grpSpPr>
        <p:sp>
          <p:nvSpPr>
            <p:cNvPr id="83" name="Freeform 363">
              <a:extLst>
                <a:ext uri="{FF2B5EF4-FFF2-40B4-BE49-F238E27FC236}">
                  <a16:creationId xmlns:a16="http://schemas.microsoft.com/office/drawing/2014/main" id="{BA9D8D80-F46E-4C79-BB04-C4894A9A2A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46436" y="4402249"/>
              <a:ext cx="425450" cy="498475"/>
            </a:xfrm>
            <a:custGeom>
              <a:avLst/>
              <a:gdLst>
                <a:gd name="T0" fmla="*/ 17155 w 124"/>
                <a:gd name="T1" fmla="*/ 498475 h 144"/>
                <a:gd name="T2" fmla="*/ 408295 w 124"/>
                <a:gd name="T3" fmla="*/ 498475 h 144"/>
                <a:gd name="T4" fmla="*/ 425450 w 124"/>
                <a:gd name="T5" fmla="*/ 481167 h 144"/>
                <a:gd name="T6" fmla="*/ 425450 w 124"/>
                <a:gd name="T7" fmla="*/ 17308 h 144"/>
                <a:gd name="T8" fmla="*/ 408295 w 124"/>
                <a:gd name="T9" fmla="*/ 0 h 144"/>
                <a:gd name="T10" fmla="*/ 113225 w 124"/>
                <a:gd name="T11" fmla="*/ 0 h 144"/>
                <a:gd name="T12" fmla="*/ 109794 w 124"/>
                <a:gd name="T13" fmla="*/ 0 h 144"/>
                <a:gd name="T14" fmla="*/ 109794 w 124"/>
                <a:gd name="T15" fmla="*/ 0 h 144"/>
                <a:gd name="T16" fmla="*/ 106363 w 124"/>
                <a:gd name="T17" fmla="*/ 3462 h 144"/>
                <a:gd name="T18" fmla="*/ 106363 w 124"/>
                <a:gd name="T19" fmla="*/ 3462 h 144"/>
                <a:gd name="T20" fmla="*/ 102931 w 124"/>
                <a:gd name="T21" fmla="*/ 6923 h 144"/>
                <a:gd name="T22" fmla="*/ 3431 w 124"/>
                <a:gd name="T23" fmla="*/ 121157 h 144"/>
                <a:gd name="T24" fmla="*/ 0 w 124"/>
                <a:gd name="T25" fmla="*/ 128080 h 144"/>
                <a:gd name="T26" fmla="*/ 0 w 124"/>
                <a:gd name="T27" fmla="*/ 128080 h 144"/>
                <a:gd name="T28" fmla="*/ 0 w 124"/>
                <a:gd name="T29" fmla="*/ 131542 h 144"/>
                <a:gd name="T30" fmla="*/ 0 w 124"/>
                <a:gd name="T31" fmla="*/ 131542 h 144"/>
                <a:gd name="T32" fmla="*/ 0 w 124"/>
                <a:gd name="T33" fmla="*/ 481167 h 144"/>
                <a:gd name="T34" fmla="*/ 17155 w 124"/>
                <a:gd name="T35" fmla="*/ 498475 h 144"/>
                <a:gd name="T36" fmla="*/ 96069 w 124"/>
                <a:gd name="T37" fmla="*/ 65771 h 144"/>
                <a:gd name="T38" fmla="*/ 96069 w 124"/>
                <a:gd name="T39" fmla="*/ 117695 h 144"/>
                <a:gd name="T40" fmla="*/ 54897 w 124"/>
                <a:gd name="T41" fmla="*/ 117695 h 144"/>
                <a:gd name="T42" fmla="*/ 96069 w 124"/>
                <a:gd name="T43" fmla="*/ 65771 h 144"/>
                <a:gd name="T44" fmla="*/ 34310 w 124"/>
                <a:gd name="T45" fmla="*/ 152312 h 144"/>
                <a:gd name="T46" fmla="*/ 113225 w 124"/>
                <a:gd name="T47" fmla="*/ 152312 h 144"/>
                <a:gd name="T48" fmla="*/ 133811 w 124"/>
                <a:gd name="T49" fmla="*/ 135004 h 144"/>
                <a:gd name="T50" fmla="*/ 133811 w 124"/>
                <a:gd name="T51" fmla="*/ 34616 h 144"/>
                <a:gd name="T52" fmla="*/ 391140 w 124"/>
                <a:gd name="T53" fmla="*/ 34616 h 144"/>
                <a:gd name="T54" fmla="*/ 391140 w 124"/>
                <a:gd name="T55" fmla="*/ 463859 h 144"/>
                <a:gd name="T56" fmla="*/ 34310 w 124"/>
                <a:gd name="T57" fmla="*/ 463859 h 144"/>
                <a:gd name="T58" fmla="*/ 34310 w 124"/>
                <a:gd name="T59" fmla="*/ 152312 h 14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44">
                  <a:moveTo>
                    <a:pt x="5" y="144"/>
                  </a:moveTo>
                  <a:cubicBezTo>
                    <a:pt x="119" y="144"/>
                    <a:pt x="119" y="144"/>
                    <a:pt x="119" y="144"/>
                  </a:cubicBezTo>
                  <a:cubicBezTo>
                    <a:pt x="122" y="144"/>
                    <a:pt x="124" y="142"/>
                    <a:pt x="124" y="139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2"/>
                    <a:pt x="122" y="0"/>
                    <a:pt x="119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1" y="0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1"/>
                    <a:pt x="30" y="1"/>
                    <a:pt x="30" y="2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6"/>
                    <a:pt x="1" y="36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42"/>
                    <a:pt x="2" y="144"/>
                    <a:pt x="5" y="144"/>
                  </a:cubicBezTo>
                  <a:close/>
                  <a:moveTo>
                    <a:pt x="28" y="19"/>
                  </a:moveTo>
                  <a:cubicBezTo>
                    <a:pt x="28" y="34"/>
                    <a:pt x="28" y="34"/>
                    <a:pt x="28" y="34"/>
                  </a:cubicBezTo>
                  <a:cubicBezTo>
                    <a:pt x="16" y="34"/>
                    <a:pt x="16" y="34"/>
                    <a:pt x="16" y="34"/>
                  </a:cubicBezTo>
                  <a:lnTo>
                    <a:pt x="28" y="19"/>
                  </a:lnTo>
                  <a:close/>
                  <a:moveTo>
                    <a:pt x="10" y="44"/>
                  </a:moveTo>
                  <a:cubicBezTo>
                    <a:pt x="33" y="44"/>
                    <a:pt x="33" y="44"/>
                    <a:pt x="33" y="44"/>
                  </a:cubicBezTo>
                  <a:cubicBezTo>
                    <a:pt x="36" y="44"/>
                    <a:pt x="39" y="41"/>
                    <a:pt x="39" y="39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114" y="10"/>
                    <a:pt x="114" y="10"/>
                    <a:pt x="114" y="10"/>
                  </a:cubicBezTo>
                  <a:cubicBezTo>
                    <a:pt x="114" y="134"/>
                    <a:pt x="114" y="134"/>
                    <a:pt x="114" y="134"/>
                  </a:cubicBezTo>
                  <a:cubicBezTo>
                    <a:pt x="10" y="134"/>
                    <a:pt x="10" y="134"/>
                    <a:pt x="10" y="134"/>
                  </a:cubicBezTo>
                  <a:lnTo>
                    <a:pt x="1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364">
              <a:extLst>
                <a:ext uri="{FF2B5EF4-FFF2-40B4-BE49-F238E27FC236}">
                  <a16:creationId xmlns:a16="http://schemas.microsoft.com/office/drawing/2014/main" id="{9727AF4E-24B3-4412-A21A-F2812D59C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4698" y="4592749"/>
              <a:ext cx="287338" cy="34925"/>
            </a:xfrm>
            <a:custGeom>
              <a:avLst/>
              <a:gdLst>
                <a:gd name="T0" fmla="*/ 266814 w 84"/>
                <a:gd name="T1" fmla="*/ 0 h 10"/>
                <a:gd name="T2" fmla="*/ 17103 w 84"/>
                <a:gd name="T3" fmla="*/ 0 h 10"/>
                <a:gd name="T4" fmla="*/ 0 w 84"/>
                <a:gd name="T5" fmla="*/ 17463 h 10"/>
                <a:gd name="T6" fmla="*/ 17103 w 84"/>
                <a:gd name="T7" fmla="*/ 34925 h 10"/>
                <a:gd name="T8" fmla="*/ 266814 w 84"/>
                <a:gd name="T9" fmla="*/ 34925 h 10"/>
                <a:gd name="T10" fmla="*/ 287338 w 84"/>
                <a:gd name="T11" fmla="*/ 17463 h 10"/>
                <a:gd name="T12" fmla="*/ 266814 w 84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" h="10">
                  <a:moveTo>
                    <a:pt x="7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81" y="10"/>
                    <a:pt x="84" y="8"/>
                    <a:pt x="84" y="5"/>
                  </a:cubicBezTo>
                  <a:cubicBezTo>
                    <a:pt x="84" y="2"/>
                    <a:pt x="81" y="0"/>
                    <a:pt x="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365">
              <a:extLst>
                <a:ext uri="{FF2B5EF4-FFF2-40B4-BE49-F238E27FC236}">
                  <a16:creationId xmlns:a16="http://schemas.microsoft.com/office/drawing/2014/main" id="{E25F5E07-C8EA-46FA-8DF9-2A0530D14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4698" y="4675299"/>
              <a:ext cx="287338" cy="34925"/>
            </a:xfrm>
            <a:custGeom>
              <a:avLst/>
              <a:gdLst>
                <a:gd name="T0" fmla="*/ 266814 w 84"/>
                <a:gd name="T1" fmla="*/ 0 h 10"/>
                <a:gd name="T2" fmla="*/ 17103 w 84"/>
                <a:gd name="T3" fmla="*/ 0 h 10"/>
                <a:gd name="T4" fmla="*/ 0 w 84"/>
                <a:gd name="T5" fmla="*/ 17463 h 10"/>
                <a:gd name="T6" fmla="*/ 17103 w 84"/>
                <a:gd name="T7" fmla="*/ 34925 h 10"/>
                <a:gd name="T8" fmla="*/ 266814 w 84"/>
                <a:gd name="T9" fmla="*/ 34925 h 10"/>
                <a:gd name="T10" fmla="*/ 287338 w 84"/>
                <a:gd name="T11" fmla="*/ 17463 h 10"/>
                <a:gd name="T12" fmla="*/ 266814 w 84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" h="10">
                  <a:moveTo>
                    <a:pt x="7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81" y="10"/>
                    <a:pt x="84" y="8"/>
                    <a:pt x="84" y="5"/>
                  </a:cubicBezTo>
                  <a:cubicBezTo>
                    <a:pt x="84" y="3"/>
                    <a:pt x="81" y="0"/>
                    <a:pt x="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" name="Freeform 366">
            <a:extLst>
              <a:ext uri="{FF2B5EF4-FFF2-40B4-BE49-F238E27FC236}">
                <a16:creationId xmlns:a16="http://schemas.microsoft.com/office/drawing/2014/main" id="{99160AD9-47F1-449C-A84B-22DCDB1C8DA3}"/>
              </a:ext>
            </a:extLst>
          </p:cNvPr>
          <p:cNvSpPr>
            <a:spLocks noEditPoints="1"/>
          </p:cNvSpPr>
          <p:nvPr/>
        </p:nvSpPr>
        <p:spPr bwMode="auto">
          <a:xfrm>
            <a:off x="8800945" y="4368708"/>
            <a:ext cx="318858" cy="276822"/>
          </a:xfrm>
          <a:custGeom>
            <a:avLst/>
            <a:gdLst>
              <a:gd name="T0" fmla="*/ 17143 w 144"/>
              <a:gd name="T1" fmla="*/ 428625 h 124"/>
              <a:gd name="T2" fmla="*/ 476570 w 144"/>
              <a:gd name="T3" fmla="*/ 428625 h 124"/>
              <a:gd name="T4" fmla="*/ 493713 w 144"/>
              <a:gd name="T5" fmla="*/ 411342 h 124"/>
              <a:gd name="T6" fmla="*/ 493713 w 144"/>
              <a:gd name="T7" fmla="*/ 69133 h 124"/>
              <a:gd name="T8" fmla="*/ 476570 w 144"/>
              <a:gd name="T9" fmla="*/ 51850 h 124"/>
              <a:gd name="T10" fmla="*/ 253714 w 144"/>
              <a:gd name="T11" fmla="*/ 51850 h 124"/>
              <a:gd name="T12" fmla="*/ 212571 w 144"/>
              <a:gd name="T13" fmla="*/ 6913 h 124"/>
              <a:gd name="T14" fmla="*/ 202285 w 144"/>
              <a:gd name="T15" fmla="*/ 0 h 124"/>
              <a:gd name="T16" fmla="*/ 17143 w 144"/>
              <a:gd name="T17" fmla="*/ 0 h 124"/>
              <a:gd name="T18" fmla="*/ 0 w 144"/>
              <a:gd name="T19" fmla="*/ 17283 h 124"/>
              <a:gd name="T20" fmla="*/ 0 w 144"/>
              <a:gd name="T21" fmla="*/ 411342 h 124"/>
              <a:gd name="T22" fmla="*/ 17143 w 144"/>
              <a:gd name="T23" fmla="*/ 428625 h 124"/>
              <a:gd name="T24" fmla="*/ 34286 w 144"/>
              <a:gd name="T25" fmla="*/ 34567 h 124"/>
              <a:gd name="T26" fmla="*/ 192000 w 144"/>
              <a:gd name="T27" fmla="*/ 34567 h 124"/>
              <a:gd name="T28" fmla="*/ 233142 w 144"/>
              <a:gd name="T29" fmla="*/ 82960 h 124"/>
              <a:gd name="T30" fmla="*/ 246857 w 144"/>
              <a:gd name="T31" fmla="*/ 86416 h 124"/>
              <a:gd name="T32" fmla="*/ 459427 w 144"/>
              <a:gd name="T33" fmla="*/ 86416 h 124"/>
              <a:gd name="T34" fmla="*/ 459427 w 144"/>
              <a:gd name="T35" fmla="*/ 394058 h 124"/>
              <a:gd name="T36" fmla="*/ 34286 w 144"/>
              <a:gd name="T37" fmla="*/ 394058 h 124"/>
              <a:gd name="T38" fmla="*/ 34286 w 144"/>
              <a:gd name="T39" fmla="*/ 34567 h 12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44" h="124">
                <a:moveTo>
                  <a:pt x="5" y="124"/>
                </a:moveTo>
                <a:cubicBezTo>
                  <a:pt x="139" y="124"/>
                  <a:pt x="139" y="124"/>
                  <a:pt x="139" y="124"/>
                </a:cubicBezTo>
                <a:cubicBezTo>
                  <a:pt x="142" y="124"/>
                  <a:pt x="144" y="122"/>
                  <a:pt x="144" y="119"/>
                </a:cubicBezTo>
                <a:cubicBezTo>
                  <a:pt x="144" y="20"/>
                  <a:pt x="144" y="20"/>
                  <a:pt x="144" y="20"/>
                </a:cubicBezTo>
                <a:cubicBezTo>
                  <a:pt x="144" y="17"/>
                  <a:pt x="142" y="15"/>
                  <a:pt x="139" y="15"/>
                </a:cubicBezTo>
                <a:cubicBezTo>
                  <a:pt x="74" y="15"/>
                  <a:pt x="74" y="15"/>
                  <a:pt x="74" y="15"/>
                </a:cubicBezTo>
                <a:cubicBezTo>
                  <a:pt x="62" y="2"/>
                  <a:pt x="62" y="2"/>
                  <a:pt x="62" y="2"/>
                </a:cubicBezTo>
                <a:cubicBezTo>
                  <a:pt x="61" y="1"/>
                  <a:pt x="60" y="0"/>
                  <a:pt x="59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122"/>
                  <a:pt x="2" y="124"/>
                  <a:pt x="5" y="124"/>
                </a:cubicBezTo>
                <a:close/>
                <a:moveTo>
                  <a:pt x="10" y="10"/>
                </a:moveTo>
                <a:cubicBezTo>
                  <a:pt x="56" y="10"/>
                  <a:pt x="56" y="10"/>
                  <a:pt x="56" y="10"/>
                </a:cubicBezTo>
                <a:cubicBezTo>
                  <a:pt x="68" y="24"/>
                  <a:pt x="68" y="24"/>
                  <a:pt x="68" y="24"/>
                </a:cubicBezTo>
                <a:cubicBezTo>
                  <a:pt x="69" y="25"/>
                  <a:pt x="71" y="25"/>
                  <a:pt x="72" y="25"/>
                </a:cubicBezTo>
                <a:cubicBezTo>
                  <a:pt x="134" y="25"/>
                  <a:pt x="134" y="25"/>
                  <a:pt x="134" y="25"/>
                </a:cubicBezTo>
                <a:cubicBezTo>
                  <a:pt x="134" y="114"/>
                  <a:pt x="134" y="114"/>
                  <a:pt x="134" y="114"/>
                </a:cubicBezTo>
                <a:cubicBezTo>
                  <a:pt x="10" y="114"/>
                  <a:pt x="10" y="114"/>
                  <a:pt x="10" y="114"/>
                </a:cubicBezTo>
                <a:lnTo>
                  <a:pt x="1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Freeform 367">
            <a:extLst>
              <a:ext uri="{FF2B5EF4-FFF2-40B4-BE49-F238E27FC236}">
                <a16:creationId xmlns:a16="http://schemas.microsoft.com/office/drawing/2014/main" id="{BB55A0AC-9423-4A50-B939-9314652F088C}"/>
              </a:ext>
            </a:extLst>
          </p:cNvPr>
          <p:cNvSpPr>
            <a:spLocks noEditPoints="1"/>
          </p:cNvSpPr>
          <p:nvPr/>
        </p:nvSpPr>
        <p:spPr bwMode="auto">
          <a:xfrm>
            <a:off x="9855192" y="4391409"/>
            <a:ext cx="221604" cy="231422"/>
          </a:xfrm>
          <a:custGeom>
            <a:avLst/>
            <a:gdLst>
              <a:gd name="T0" fmla="*/ 113387 w 73"/>
              <a:gd name="T1" fmla="*/ 261938 h 76"/>
              <a:gd name="T2" fmla="*/ 120259 w 73"/>
              <a:gd name="T3" fmla="*/ 261938 h 76"/>
              <a:gd name="T4" fmla="*/ 134002 w 73"/>
              <a:gd name="T5" fmla="*/ 255045 h 76"/>
              <a:gd name="T6" fmla="*/ 247389 w 73"/>
              <a:gd name="T7" fmla="*/ 144755 h 76"/>
              <a:gd name="T8" fmla="*/ 250825 w 73"/>
              <a:gd name="T9" fmla="*/ 130969 h 76"/>
              <a:gd name="T10" fmla="*/ 247389 w 73"/>
              <a:gd name="T11" fmla="*/ 117183 h 76"/>
              <a:gd name="T12" fmla="*/ 134002 w 73"/>
              <a:gd name="T13" fmla="*/ 3447 h 76"/>
              <a:gd name="T14" fmla="*/ 113387 w 73"/>
              <a:gd name="T15" fmla="*/ 0 h 76"/>
              <a:gd name="T16" fmla="*/ 103079 w 73"/>
              <a:gd name="T17" fmla="*/ 17233 h 76"/>
              <a:gd name="T18" fmla="*/ 103079 w 73"/>
              <a:gd name="T19" fmla="*/ 79271 h 76"/>
              <a:gd name="T20" fmla="*/ 30924 w 73"/>
              <a:gd name="T21" fmla="*/ 3447 h 76"/>
              <a:gd name="T22" fmla="*/ 10308 w 73"/>
              <a:gd name="T23" fmla="*/ 0 h 76"/>
              <a:gd name="T24" fmla="*/ 0 w 73"/>
              <a:gd name="T25" fmla="*/ 17233 h 76"/>
              <a:gd name="T26" fmla="*/ 0 w 73"/>
              <a:gd name="T27" fmla="*/ 244705 h 76"/>
              <a:gd name="T28" fmla="*/ 10308 w 73"/>
              <a:gd name="T29" fmla="*/ 261938 h 76"/>
              <a:gd name="T30" fmla="*/ 17180 w 73"/>
              <a:gd name="T31" fmla="*/ 261938 h 76"/>
              <a:gd name="T32" fmla="*/ 30924 w 73"/>
              <a:gd name="T33" fmla="*/ 255045 h 76"/>
              <a:gd name="T34" fmla="*/ 103079 w 73"/>
              <a:gd name="T35" fmla="*/ 182667 h 76"/>
              <a:gd name="T36" fmla="*/ 103079 w 73"/>
              <a:gd name="T37" fmla="*/ 244705 h 76"/>
              <a:gd name="T38" fmla="*/ 113387 w 73"/>
              <a:gd name="T39" fmla="*/ 261938 h 76"/>
              <a:gd name="T40" fmla="*/ 137438 w 73"/>
              <a:gd name="T41" fmla="*/ 141309 h 76"/>
              <a:gd name="T42" fmla="*/ 137438 w 73"/>
              <a:gd name="T43" fmla="*/ 120629 h 76"/>
              <a:gd name="T44" fmla="*/ 137438 w 73"/>
              <a:gd name="T45" fmla="*/ 58591 h 76"/>
              <a:gd name="T46" fmla="*/ 209593 w 73"/>
              <a:gd name="T47" fmla="*/ 130969 h 76"/>
              <a:gd name="T48" fmla="*/ 137438 w 73"/>
              <a:gd name="T49" fmla="*/ 203347 h 76"/>
              <a:gd name="T50" fmla="*/ 137438 w 73"/>
              <a:gd name="T51" fmla="*/ 141309 h 76"/>
              <a:gd name="T52" fmla="*/ 34360 w 73"/>
              <a:gd name="T53" fmla="*/ 203347 h 76"/>
              <a:gd name="T54" fmla="*/ 34360 w 73"/>
              <a:gd name="T55" fmla="*/ 58591 h 76"/>
              <a:gd name="T56" fmla="*/ 103079 w 73"/>
              <a:gd name="T57" fmla="*/ 127522 h 76"/>
              <a:gd name="T58" fmla="*/ 103079 w 73"/>
              <a:gd name="T59" fmla="*/ 134416 h 76"/>
              <a:gd name="T60" fmla="*/ 34360 w 73"/>
              <a:gd name="T61" fmla="*/ 203347 h 7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73" h="76">
                <a:moveTo>
                  <a:pt x="33" y="76"/>
                </a:moveTo>
                <a:cubicBezTo>
                  <a:pt x="34" y="76"/>
                  <a:pt x="34" y="76"/>
                  <a:pt x="35" y="76"/>
                </a:cubicBezTo>
                <a:cubicBezTo>
                  <a:pt x="36" y="76"/>
                  <a:pt x="38" y="75"/>
                  <a:pt x="39" y="74"/>
                </a:cubicBezTo>
                <a:cubicBezTo>
                  <a:pt x="72" y="42"/>
                  <a:pt x="72" y="42"/>
                  <a:pt x="72" y="42"/>
                </a:cubicBezTo>
                <a:cubicBezTo>
                  <a:pt x="73" y="41"/>
                  <a:pt x="73" y="39"/>
                  <a:pt x="73" y="38"/>
                </a:cubicBezTo>
                <a:cubicBezTo>
                  <a:pt x="73" y="37"/>
                  <a:pt x="73" y="35"/>
                  <a:pt x="72" y="34"/>
                </a:cubicBezTo>
                <a:cubicBezTo>
                  <a:pt x="39" y="1"/>
                  <a:pt x="39" y="1"/>
                  <a:pt x="39" y="1"/>
                </a:cubicBezTo>
                <a:cubicBezTo>
                  <a:pt x="37" y="0"/>
                  <a:pt x="35" y="0"/>
                  <a:pt x="33" y="0"/>
                </a:cubicBezTo>
                <a:cubicBezTo>
                  <a:pt x="31" y="1"/>
                  <a:pt x="30" y="3"/>
                  <a:pt x="30" y="5"/>
                </a:cubicBezTo>
                <a:cubicBezTo>
                  <a:pt x="30" y="23"/>
                  <a:pt x="30" y="23"/>
                  <a:pt x="30" y="23"/>
                </a:cubicBezTo>
                <a:cubicBezTo>
                  <a:pt x="9" y="1"/>
                  <a:pt x="9" y="1"/>
                  <a:pt x="9" y="1"/>
                </a:cubicBezTo>
                <a:cubicBezTo>
                  <a:pt x="7" y="0"/>
                  <a:pt x="5" y="0"/>
                  <a:pt x="3" y="0"/>
                </a:cubicBezTo>
                <a:cubicBezTo>
                  <a:pt x="1" y="1"/>
                  <a:pt x="0" y="3"/>
                  <a:pt x="0" y="5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3"/>
                  <a:pt x="1" y="75"/>
                  <a:pt x="3" y="76"/>
                </a:cubicBezTo>
                <a:cubicBezTo>
                  <a:pt x="4" y="76"/>
                  <a:pt x="4" y="76"/>
                  <a:pt x="5" y="76"/>
                </a:cubicBezTo>
                <a:cubicBezTo>
                  <a:pt x="6" y="76"/>
                  <a:pt x="8" y="75"/>
                  <a:pt x="9" y="74"/>
                </a:cubicBezTo>
                <a:cubicBezTo>
                  <a:pt x="30" y="53"/>
                  <a:pt x="30" y="53"/>
                  <a:pt x="30" y="53"/>
                </a:cubicBezTo>
                <a:cubicBezTo>
                  <a:pt x="30" y="71"/>
                  <a:pt x="30" y="71"/>
                  <a:pt x="30" y="71"/>
                </a:cubicBezTo>
                <a:cubicBezTo>
                  <a:pt x="30" y="73"/>
                  <a:pt x="31" y="75"/>
                  <a:pt x="33" y="76"/>
                </a:cubicBezTo>
                <a:close/>
                <a:moveTo>
                  <a:pt x="40" y="41"/>
                </a:moveTo>
                <a:cubicBezTo>
                  <a:pt x="40" y="35"/>
                  <a:pt x="40" y="35"/>
                  <a:pt x="40" y="35"/>
                </a:cubicBezTo>
                <a:cubicBezTo>
                  <a:pt x="40" y="17"/>
                  <a:pt x="40" y="17"/>
                  <a:pt x="40" y="17"/>
                </a:cubicBezTo>
                <a:cubicBezTo>
                  <a:pt x="61" y="38"/>
                  <a:pt x="61" y="38"/>
                  <a:pt x="61" y="38"/>
                </a:cubicBezTo>
                <a:cubicBezTo>
                  <a:pt x="40" y="59"/>
                  <a:pt x="40" y="59"/>
                  <a:pt x="40" y="59"/>
                </a:cubicBezTo>
                <a:lnTo>
                  <a:pt x="40" y="41"/>
                </a:lnTo>
                <a:close/>
                <a:moveTo>
                  <a:pt x="10" y="59"/>
                </a:moveTo>
                <a:cubicBezTo>
                  <a:pt x="10" y="17"/>
                  <a:pt x="10" y="17"/>
                  <a:pt x="10" y="17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39"/>
                  <a:pt x="30" y="39"/>
                  <a:pt x="30" y="39"/>
                </a:cubicBezTo>
                <a:lnTo>
                  <a:pt x="10" y="5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0CD6F20-4BA4-4A1A-9F67-3BE725EBEAAA}"/>
              </a:ext>
            </a:extLst>
          </p:cNvPr>
          <p:cNvGrpSpPr/>
          <p:nvPr/>
        </p:nvGrpSpPr>
        <p:grpSpPr>
          <a:xfrm>
            <a:off x="10818466" y="4377639"/>
            <a:ext cx="256486" cy="258960"/>
            <a:chOff x="9505161" y="6270737"/>
            <a:chExt cx="493712" cy="498475"/>
          </a:xfrm>
        </p:grpSpPr>
        <p:sp>
          <p:nvSpPr>
            <p:cNvPr id="98" name="Oval 368">
              <a:extLst>
                <a:ext uri="{FF2B5EF4-FFF2-40B4-BE49-F238E27FC236}">
                  <a16:creationId xmlns:a16="http://schemas.microsoft.com/office/drawing/2014/main" id="{F62125F3-BD82-4865-AD76-66F9C0903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1861" y="6396149"/>
              <a:ext cx="58737" cy="587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9" name="Freeform 369">
              <a:extLst>
                <a:ext uri="{FF2B5EF4-FFF2-40B4-BE49-F238E27FC236}">
                  <a16:creationId xmlns:a16="http://schemas.microsoft.com/office/drawing/2014/main" id="{96599EB6-C62D-4CBE-A950-1507A31FE9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05161" y="6270737"/>
              <a:ext cx="493712" cy="498475"/>
            </a:xfrm>
            <a:custGeom>
              <a:avLst/>
              <a:gdLst>
                <a:gd name="T0" fmla="*/ 0 w 144"/>
                <a:gd name="T1" fmla="*/ 484628 h 144"/>
                <a:gd name="T2" fmla="*/ 0 w 144"/>
                <a:gd name="T3" fmla="*/ 484628 h 144"/>
                <a:gd name="T4" fmla="*/ 0 w 144"/>
                <a:gd name="T5" fmla="*/ 484628 h 144"/>
                <a:gd name="T6" fmla="*/ 3429 w 144"/>
                <a:gd name="T7" fmla="*/ 488090 h 144"/>
                <a:gd name="T8" fmla="*/ 3429 w 144"/>
                <a:gd name="T9" fmla="*/ 488090 h 144"/>
                <a:gd name="T10" fmla="*/ 3429 w 144"/>
                <a:gd name="T11" fmla="*/ 491552 h 144"/>
                <a:gd name="T12" fmla="*/ 3429 w 144"/>
                <a:gd name="T13" fmla="*/ 491552 h 144"/>
                <a:gd name="T14" fmla="*/ 3429 w 144"/>
                <a:gd name="T15" fmla="*/ 491552 h 144"/>
                <a:gd name="T16" fmla="*/ 6857 w 144"/>
                <a:gd name="T17" fmla="*/ 495013 h 144"/>
                <a:gd name="T18" fmla="*/ 6857 w 144"/>
                <a:gd name="T19" fmla="*/ 495013 h 144"/>
                <a:gd name="T20" fmla="*/ 6857 w 144"/>
                <a:gd name="T21" fmla="*/ 495013 h 144"/>
                <a:gd name="T22" fmla="*/ 6857 w 144"/>
                <a:gd name="T23" fmla="*/ 495013 h 144"/>
                <a:gd name="T24" fmla="*/ 6857 w 144"/>
                <a:gd name="T25" fmla="*/ 495013 h 144"/>
                <a:gd name="T26" fmla="*/ 10286 w 144"/>
                <a:gd name="T27" fmla="*/ 495013 h 144"/>
                <a:gd name="T28" fmla="*/ 10286 w 144"/>
                <a:gd name="T29" fmla="*/ 498475 h 144"/>
                <a:gd name="T30" fmla="*/ 10286 w 144"/>
                <a:gd name="T31" fmla="*/ 498475 h 144"/>
                <a:gd name="T32" fmla="*/ 13714 w 144"/>
                <a:gd name="T33" fmla="*/ 498475 h 144"/>
                <a:gd name="T34" fmla="*/ 17143 w 144"/>
                <a:gd name="T35" fmla="*/ 498475 h 144"/>
                <a:gd name="T36" fmla="*/ 476570 w 144"/>
                <a:gd name="T37" fmla="*/ 498475 h 144"/>
                <a:gd name="T38" fmla="*/ 493713 w 144"/>
                <a:gd name="T39" fmla="*/ 481167 h 144"/>
                <a:gd name="T40" fmla="*/ 493713 w 144"/>
                <a:gd name="T41" fmla="*/ 363471 h 144"/>
                <a:gd name="T42" fmla="*/ 493713 w 144"/>
                <a:gd name="T43" fmla="*/ 17308 h 144"/>
                <a:gd name="T44" fmla="*/ 476570 w 144"/>
                <a:gd name="T45" fmla="*/ 0 h 144"/>
                <a:gd name="T46" fmla="*/ 17143 w 144"/>
                <a:gd name="T47" fmla="*/ 0 h 144"/>
                <a:gd name="T48" fmla="*/ 0 w 144"/>
                <a:gd name="T49" fmla="*/ 17308 h 144"/>
                <a:gd name="T50" fmla="*/ 0 w 144"/>
                <a:gd name="T51" fmla="*/ 363471 h 144"/>
                <a:gd name="T52" fmla="*/ 0 w 144"/>
                <a:gd name="T53" fmla="*/ 481167 h 144"/>
                <a:gd name="T54" fmla="*/ 0 w 144"/>
                <a:gd name="T55" fmla="*/ 484628 h 144"/>
                <a:gd name="T56" fmla="*/ 0 w 144"/>
                <a:gd name="T57" fmla="*/ 484628 h 144"/>
                <a:gd name="T58" fmla="*/ 459427 w 144"/>
                <a:gd name="T59" fmla="*/ 463859 h 144"/>
                <a:gd name="T60" fmla="*/ 75428 w 144"/>
                <a:gd name="T61" fmla="*/ 463859 h 144"/>
                <a:gd name="T62" fmla="*/ 359999 w 144"/>
                <a:gd name="T63" fmla="*/ 276931 h 144"/>
                <a:gd name="T64" fmla="*/ 459427 w 144"/>
                <a:gd name="T65" fmla="*/ 370395 h 144"/>
                <a:gd name="T66" fmla="*/ 459427 w 144"/>
                <a:gd name="T67" fmla="*/ 463859 h 144"/>
                <a:gd name="T68" fmla="*/ 34286 w 144"/>
                <a:gd name="T69" fmla="*/ 34616 h 144"/>
                <a:gd name="T70" fmla="*/ 459427 w 144"/>
                <a:gd name="T71" fmla="*/ 34616 h 144"/>
                <a:gd name="T72" fmla="*/ 459427 w 144"/>
                <a:gd name="T73" fmla="*/ 321932 h 144"/>
                <a:gd name="T74" fmla="*/ 373713 w 144"/>
                <a:gd name="T75" fmla="*/ 238853 h 144"/>
                <a:gd name="T76" fmla="*/ 353142 w 144"/>
                <a:gd name="T77" fmla="*/ 238853 h 144"/>
                <a:gd name="T78" fmla="*/ 270856 w 144"/>
                <a:gd name="T79" fmla="*/ 290777 h 144"/>
                <a:gd name="T80" fmla="*/ 215999 w 144"/>
                <a:gd name="T81" fmla="*/ 235391 h 144"/>
                <a:gd name="T82" fmla="*/ 192000 w 144"/>
                <a:gd name="T83" fmla="*/ 231929 h 144"/>
                <a:gd name="T84" fmla="*/ 34286 w 144"/>
                <a:gd name="T85" fmla="*/ 332317 h 144"/>
                <a:gd name="T86" fmla="*/ 34286 w 144"/>
                <a:gd name="T87" fmla="*/ 34616 h 144"/>
                <a:gd name="T88" fmla="*/ 34286 w 144"/>
                <a:gd name="T89" fmla="*/ 373856 h 144"/>
                <a:gd name="T90" fmla="*/ 198857 w 144"/>
                <a:gd name="T91" fmla="*/ 270007 h 144"/>
                <a:gd name="T92" fmla="*/ 239999 w 144"/>
                <a:gd name="T93" fmla="*/ 311547 h 144"/>
                <a:gd name="T94" fmla="*/ 34286 w 144"/>
                <a:gd name="T95" fmla="*/ 446551 h 144"/>
                <a:gd name="T96" fmla="*/ 34286 w 144"/>
                <a:gd name="T97" fmla="*/ 373856 h 14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44" h="144">
                  <a:moveTo>
                    <a:pt x="0" y="140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1"/>
                    <a:pt x="0" y="141"/>
                    <a:pt x="1" y="141"/>
                  </a:cubicBezTo>
                  <a:cubicBezTo>
                    <a:pt x="1" y="141"/>
                    <a:pt x="1" y="141"/>
                    <a:pt x="1" y="141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2" y="143"/>
                    <a:pt x="2" y="143"/>
                    <a:pt x="2" y="143"/>
                  </a:cubicBezTo>
                  <a:cubicBezTo>
                    <a:pt x="2" y="143"/>
                    <a:pt x="2" y="143"/>
                    <a:pt x="2" y="143"/>
                  </a:cubicBezTo>
                  <a:cubicBezTo>
                    <a:pt x="2" y="143"/>
                    <a:pt x="2" y="143"/>
                    <a:pt x="2" y="143"/>
                  </a:cubicBezTo>
                  <a:cubicBezTo>
                    <a:pt x="2" y="143"/>
                    <a:pt x="2" y="143"/>
                    <a:pt x="2" y="143"/>
                  </a:cubicBezTo>
                  <a:cubicBezTo>
                    <a:pt x="2" y="143"/>
                    <a:pt x="2" y="143"/>
                    <a:pt x="2" y="143"/>
                  </a:cubicBezTo>
                  <a:cubicBezTo>
                    <a:pt x="2" y="143"/>
                    <a:pt x="3" y="143"/>
                    <a:pt x="3" y="143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3" y="144"/>
                    <a:pt x="4" y="144"/>
                    <a:pt x="4" y="144"/>
                  </a:cubicBezTo>
                  <a:cubicBezTo>
                    <a:pt x="4" y="144"/>
                    <a:pt x="4" y="144"/>
                    <a:pt x="5" y="144"/>
                  </a:cubicBezTo>
                  <a:cubicBezTo>
                    <a:pt x="139" y="144"/>
                    <a:pt x="139" y="144"/>
                    <a:pt x="139" y="144"/>
                  </a:cubicBezTo>
                  <a:cubicBezTo>
                    <a:pt x="142" y="144"/>
                    <a:pt x="144" y="142"/>
                    <a:pt x="144" y="139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144" y="5"/>
                    <a:pt x="144" y="5"/>
                    <a:pt x="144" y="5"/>
                  </a:cubicBezTo>
                  <a:cubicBezTo>
                    <a:pt x="144" y="2"/>
                    <a:pt x="142" y="0"/>
                    <a:pt x="13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39"/>
                    <a:pt x="0" y="140"/>
                    <a:pt x="0" y="140"/>
                  </a:cubicBezTo>
                  <a:cubicBezTo>
                    <a:pt x="0" y="140"/>
                    <a:pt x="0" y="140"/>
                    <a:pt x="0" y="140"/>
                  </a:cubicBezTo>
                  <a:close/>
                  <a:moveTo>
                    <a:pt x="134" y="134"/>
                  </a:moveTo>
                  <a:cubicBezTo>
                    <a:pt x="22" y="134"/>
                    <a:pt x="22" y="134"/>
                    <a:pt x="22" y="134"/>
                  </a:cubicBezTo>
                  <a:cubicBezTo>
                    <a:pt x="105" y="80"/>
                    <a:pt x="105" y="80"/>
                    <a:pt x="105" y="80"/>
                  </a:cubicBezTo>
                  <a:cubicBezTo>
                    <a:pt x="134" y="107"/>
                    <a:pt x="134" y="107"/>
                    <a:pt x="134" y="107"/>
                  </a:cubicBezTo>
                  <a:lnTo>
                    <a:pt x="134" y="134"/>
                  </a:lnTo>
                  <a:close/>
                  <a:moveTo>
                    <a:pt x="10" y="10"/>
                  </a:moveTo>
                  <a:cubicBezTo>
                    <a:pt x="134" y="10"/>
                    <a:pt x="134" y="10"/>
                    <a:pt x="134" y="10"/>
                  </a:cubicBezTo>
                  <a:cubicBezTo>
                    <a:pt x="134" y="93"/>
                    <a:pt x="134" y="93"/>
                    <a:pt x="134" y="93"/>
                  </a:cubicBezTo>
                  <a:cubicBezTo>
                    <a:pt x="109" y="69"/>
                    <a:pt x="109" y="69"/>
                    <a:pt x="109" y="69"/>
                  </a:cubicBezTo>
                  <a:cubicBezTo>
                    <a:pt x="107" y="68"/>
                    <a:pt x="105" y="67"/>
                    <a:pt x="103" y="69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61" y="66"/>
                    <a:pt x="58" y="66"/>
                    <a:pt x="56" y="67"/>
                  </a:cubicBezTo>
                  <a:cubicBezTo>
                    <a:pt x="10" y="96"/>
                    <a:pt x="10" y="96"/>
                    <a:pt x="10" y="96"/>
                  </a:cubicBezTo>
                  <a:lnTo>
                    <a:pt x="10" y="10"/>
                  </a:lnTo>
                  <a:close/>
                  <a:moveTo>
                    <a:pt x="10" y="108"/>
                  </a:moveTo>
                  <a:cubicBezTo>
                    <a:pt x="58" y="78"/>
                    <a:pt x="58" y="78"/>
                    <a:pt x="58" y="78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10" y="129"/>
                    <a:pt x="10" y="129"/>
                    <a:pt x="10" y="129"/>
                  </a:cubicBezTo>
                  <a:lnTo>
                    <a:pt x="10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00" name="Freeform 358">
            <a:extLst>
              <a:ext uri="{FF2B5EF4-FFF2-40B4-BE49-F238E27FC236}">
                <a16:creationId xmlns:a16="http://schemas.microsoft.com/office/drawing/2014/main" id="{C65952AB-4199-4C50-8322-B77B5E06E040}"/>
              </a:ext>
            </a:extLst>
          </p:cNvPr>
          <p:cNvSpPr>
            <a:spLocks noEditPoints="1"/>
          </p:cNvSpPr>
          <p:nvPr/>
        </p:nvSpPr>
        <p:spPr bwMode="auto">
          <a:xfrm>
            <a:off x="3796934" y="4335652"/>
            <a:ext cx="329346" cy="326210"/>
          </a:xfrm>
          <a:custGeom>
            <a:avLst/>
            <a:gdLst>
              <a:gd name="T0" fmla="*/ 482938 w 146"/>
              <a:gd name="T1" fmla="*/ 460664 h 143"/>
              <a:gd name="T2" fmla="*/ 17125 w 146"/>
              <a:gd name="T3" fmla="*/ 460664 h 143"/>
              <a:gd name="T4" fmla="*/ 0 w 146"/>
              <a:gd name="T5" fmla="*/ 477982 h 143"/>
              <a:gd name="T6" fmla="*/ 17125 w 146"/>
              <a:gd name="T7" fmla="*/ 495300 h 143"/>
              <a:gd name="T8" fmla="*/ 482938 w 146"/>
              <a:gd name="T9" fmla="*/ 495300 h 143"/>
              <a:gd name="T10" fmla="*/ 500063 w 146"/>
              <a:gd name="T11" fmla="*/ 477982 h 143"/>
              <a:gd name="T12" fmla="*/ 482938 w 146"/>
              <a:gd name="T13" fmla="*/ 460664 h 143"/>
              <a:gd name="T14" fmla="*/ 0 w 146"/>
              <a:gd name="T15" fmla="*/ 304800 h 143"/>
              <a:gd name="T16" fmla="*/ 0 w 146"/>
              <a:gd name="T17" fmla="*/ 387927 h 143"/>
              <a:gd name="T18" fmla="*/ 3425 w 146"/>
              <a:gd name="T19" fmla="*/ 401782 h 143"/>
              <a:gd name="T20" fmla="*/ 17125 w 146"/>
              <a:gd name="T21" fmla="*/ 408709 h 143"/>
              <a:gd name="T22" fmla="*/ 99328 w 146"/>
              <a:gd name="T23" fmla="*/ 405245 h 143"/>
              <a:gd name="T24" fmla="*/ 113028 w 146"/>
              <a:gd name="T25" fmla="*/ 401782 h 143"/>
              <a:gd name="T26" fmla="*/ 397310 w 146"/>
              <a:gd name="T27" fmla="*/ 114300 h 143"/>
              <a:gd name="T28" fmla="*/ 397310 w 146"/>
              <a:gd name="T29" fmla="*/ 90055 h 143"/>
              <a:gd name="T30" fmla="*/ 315108 w 146"/>
              <a:gd name="T31" fmla="*/ 3464 h 143"/>
              <a:gd name="T32" fmla="*/ 291133 w 146"/>
              <a:gd name="T33" fmla="*/ 3464 h 143"/>
              <a:gd name="T34" fmla="*/ 232906 w 146"/>
              <a:gd name="T35" fmla="*/ 62345 h 143"/>
              <a:gd name="T36" fmla="*/ 6850 w 146"/>
              <a:gd name="T37" fmla="*/ 294409 h 143"/>
              <a:gd name="T38" fmla="*/ 0 w 146"/>
              <a:gd name="T39" fmla="*/ 304800 h 143"/>
              <a:gd name="T40" fmla="*/ 301408 w 146"/>
              <a:gd name="T41" fmla="*/ 41564 h 143"/>
              <a:gd name="T42" fmla="*/ 359634 w 146"/>
              <a:gd name="T43" fmla="*/ 100445 h 143"/>
              <a:gd name="T44" fmla="*/ 328809 w 146"/>
              <a:gd name="T45" fmla="*/ 135082 h 143"/>
              <a:gd name="T46" fmla="*/ 270582 w 146"/>
              <a:gd name="T47" fmla="*/ 76200 h 143"/>
              <a:gd name="T48" fmla="*/ 301408 w 146"/>
              <a:gd name="T49" fmla="*/ 41564 h 143"/>
              <a:gd name="T50" fmla="*/ 34251 w 146"/>
              <a:gd name="T51" fmla="*/ 311727 h 143"/>
              <a:gd name="T52" fmla="*/ 246606 w 146"/>
              <a:gd name="T53" fmla="*/ 100445 h 143"/>
              <a:gd name="T54" fmla="*/ 301408 w 146"/>
              <a:gd name="T55" fmla="*/ 159327 h 143"/>
              <a:gd name="T56" fmla="*/ 92477 w 146"/>
              <a:gd name="T57" fmla="*/ 370609 h 143"/>
              <a:gd name="T58" fmla="*/ 34251 w 146"/>
              <a:gd name="T59" fmla="*/ 370609 h 143"/>
              <a:gd name="T60" fmla="*/ 34251 w 146"/>
              <a:gd name="T61" fmla="*/ 311727 h 143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46" h="143">
                <a:moveTo>
                  <a:pt x="141" y="133"/>
                </a:moveTo>
                <a:cubicBezTo>
                  <a:pt x="5" y="133"/>
                  <a:pt x="5" y="133"/>
                  <a:pt x="5" y="133"/>
                </a:cubicBezTo>
                <a:cubicBezTo>
                  <a:pt x="2" y="133"/>
                  <a:pt x="0" y="136"/>
                  <a:pt x="0" y="138"/>
                </a:cubicBezTo>
                <a:cubicBezTo>
                  <a:pt x="0" y="141"/>
                  <a:pt x="2" y="143"/>
                  <a:pt x="5" y="143"/>
                </a:cubicBezTo>
                <a:cubicBezTo>
                  <a:pt x="141" y="143"/>
                  <a:pt x="141" y="143"/>
                  <a:pt x="141" y="143"/>
                </a:cubicBezTo>
                <a:cubicBezTo>
                  <a:pt x="144" y="143"/>
                  <a:pt x="146" y="141"/>
                  <a:pt x="146" y="138"/>
                </a:cubicBezTo>
                <a:cubicBezTo>
                  <a:pt x="146" y="136"/>
                  <a:pt x="144" y="133"/>
                  <a:pt x="141" y="133"/>
                </a:cubicBezTo>
                <a:close/>
                <a:moveTo>
                  <a:pt x="0" y="88"/>
                </a:moveTo>
                <a:cubicBezTo>
                  <a:pt x="0" y="112"/>
                  <a:pt x="0" y="112"/>
                  <a:pt x="0" y="112"/>
                </a:cubicBezTo>
                <a:cubicBezTo>
                  <a:pt x="0" y="114"/>
                  <a:pt x="0" y="115"/>
                  <a:pt x="1" y="116"/>
                </a:cubicBezTo>
                <a:cubicBezTo>
                  <a:pt x="2" y="117"/>
                  <a:pt x="4" y="118"/>
                  <a:pt x="5" y="118"/>
                </a:cubicBezTo>
                <a:cubicBezTo>
                  <a:pt x="29" y="117"/>
                  <a:pt x="29" y="117"/>
                  <a:pt x="29" y="117"/>
                </a:cubicBezTo>
                <a:cubicBezTo>
                  <a:pt x="31" y="117"/>
                  <a:pt x="32" y="117"/>
                  <a:pt x="33" y="116"/>
                </a:cubicBezTo>
                <a:cubicBezTo>
                  <a:pt x="116" y="33"/>
                  <a:pt x="116" y="33"/>
                  <a:pt x="116" y="33"/>
                </a:cubicBezTo>
                <a:cubicBezTo>
                  <a:pt x="118" y="31"/>
                  <a:pt x="118" y="28"/>
                  <a:pt x="116" y="26"/>
                </a:cubicBezTo>
                <a:cubicBezTo>
                  <a:pt x="92" y="1"/>
                  <a:pt x="92" y="1"/>
                  <a:pt x="92" y="1"/>
                </a:cubicBezTo>
                <a:cubicBezTo>
                  <a:pt x="90" y="0"/>
                  <a:pt x="87" y="0"/>
                  <a:pt x="85" y="1"/>
                </a:cubicBezTo>
                <a:cubicBezTo>
                  <a:pt x="68" y="18"/>
                  <a:pt x="68" y="18"/>
                  <a:pt x="68" y="18"/>
                </a:cubicBezTo>
                <a:cubicBezTo>
                  <a:pt x="2" y="85"/>
                  <a:pt x="2" y="85"/>
                  <a:pt x="2" y="85"/>
                </a:cubicBezTo>
                <a:cubicBezTo>
                  <a:pt x="1" y="86"/>
                  <a:pt x="0" y="87"/>
                  <a:pt x="0" y="88"/>
                </a:cubicBezTo>
                <a:close/>
                <a:moveTo>
                  <a:pt x="88" y="12"/>
                </a:moveTo>
                <a:cubicBezTo>
                  <a:pt x="105" y="29"/>
                  <a:pt x="105" y="29"/>
                  <a:pt x="105" y="29"/>
                </a:cubicBezTo>
                <a:cubicBezTo>
                  <a:pt x="96" y="39"/>
                  <a:pt x="96" y="39"/>
                  <a:pt x="96" y="39"/>
                </a:cubicBezTo>
                <a:cubicBezTo>
                  <a:pt x="79" y="22"/>
                  <a:pt x="79" y="22"/>
                  <a:pt x="79" y="22"/>
                </a:cubicBezTo>
                <a:lnTo>
                  <a:pt x="88" y="12"/>
                </a:lnTo>
                <a:close/>
                <a:moveTo>
                  <a:pt x="10" y="90"/>
                </a:moveTo>
                <a:cubicBezTo>
                  <a:pt x="72" y="29"/>
                  <a:pt x="72" y="29"/>
                  <a:pt x="72" y="29"/>
                </a:cubicBezTo>
                <a:cubicBezTo>
                  <a:pt x="88" y="46"/>
                  <a:pt x="88" y="46"/>
                  <a:pt x="88" y="46"/>
                </a:cubicBezTo>
                <a:cubicBezTo>
                  <a:pt x="27" y="107"/>
                  <a:pt x="27" y="107"/>
                  <a:pt x="27" y="107"/>
                </a:cubicBezTo>
                <a:cubicBezTo>
                  <a:pt x="10" y="107"/>
                  <a:pt x="10" y="107"/>
                  <a:pt x="10" y="107"/>
                </a:cubicBezTo>
                <a:lnTo>
                  <a:pt x="10" y="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Freeform 370">
            <a:extLst>
              <a:ext uri="{FF2B5EF4-FFF2-40B4-BE49-F238E27FC236}">
                <a16:creationId xmlns:a16="http://schemas.microsoft.com/office/drawing/2014/main" id="{3CAED6F4-95E7-4BFB-BA02-D71D2ED0E60C}"/>
              </a:ext>
            </a:extLst>
          </p:cNvPr>
          <p:cNvSpPr>
            <a:spLocks noEditPoints="1"/>
          </p:cNvSpPr>
          <p:nvPr/>
        </p:nvSpPr>
        <p:spPr bwMode="auto">
          <a:xfrm>
            <a:off x="1787752" y="5362300"/>
            <a:ext cx="333392" cy="285152"/>
          </a:xfrm>
          <a:custGeom>
            <a:avLst/>
            <a:gdLst>
              <a:gd name="T0" fmla="*/ 322285 w 144"/>
              <a:gd name="T1" fmla="*/ 76148 h 122"/>
              <a:gd name="T2" fmla="*/ 263999 w 144"/>
              <a:gd name="T3" fmla="*/ 76148 h 122"/>
              <a:gd name="T4" fmla="*/ 263999 w 144"/>
              <a:gd name="T5" fmla="*/ 17306 h 122"/>
              <a:gd name="T6" fmla="*/ 246857 w 144"/>
              <a:gd name="T7" fmla="*/ 0 h 122"/>
              <a:gd name="T8" fmla="*/ 229714 w 144"/>
              <a:gd name="T9" fmla="*/ 17306 h 122"/>
              <a:gd name="T10" fmla="*/ 229714 w 144"/>
              <a:gd name="T11" fmla="*/ 76148 h 122"/>
              <a:gd name="T12" fmla="*/ 171428 w 144"/>
              <a:gd name="T13" fmla="*/ 76148 h 122"/>
              <a:gd name="T14" fmla="*/ 0 w 144"/>
              <a:gd name="T15" fmla="*/ 249211 h 122"/>
              <a:gd name="T16" fmla="*/ 171428 w 144"/>
              <a:gd name="T17" fmla="*/ 422275 h 122"/>
              <a:gd name="T18" fmla="*/ 322285 w 144"/>
              <a:gd name="T19" fmla="*/ 422275 h 122"/>
              <a:gd name="T20" fmla="*/ 493713 w 144"/>
              <a:gd name="T21" fmla="*/ 249211 h 122"/>
              <a:gd name="T22" fmla="*/ 322285 w 144"/>
              <a:gd name="T23" fmla="*/ 76148 h 122"/>
              <a:gd name="T24" fmla="*/ 322285 w 144"/>
              <a:gd name="T25" fmla="*/ 387662 h 122"/>
              <a:gd name="T26" fmla="*/ 171428 w 144"/>
              <a:gd name="T27" fmla="*/ 387662 h 122"/>
              <a:gd name="T28" fmla="*/ 34286 w 144"/>
              <a:gd name="T29" fmla="*/ 249211 h 122"/>
              <a:gd name="T30" fmla="*/ 171428 w 144"/>
              <a:gd name="T31" fmla="*/ 110761 h 122"/>
              <a:gd name="T32" fmla="*/ 322285 w 144"/>
              <a:gd name="T33" fmla="*/ 110761 h 122"/>
              <a:gd name="T34" fmla="*/ 459427 w 144"/>
              <a:gd name="T35" fmla="*/ 249211 h 122"/>
              <a:gd name="T36" fmla="*/ 322285 w 144"/>
              <a:gd name="T37" fmla="*/ 387662 h 122"/>
              <a:gd name="T38" fmla="*/ 168000 w 144"/>
              <a:gd name="T39" fmla="*/ 231905 h 122"/>
              <a:gd name="T40" fmla="*/ 147428 w 144"/>
              <a:gd name="T41" fmla="*/ 231905 h 122"/>
              <a:gd name="T42" fmla="*/ 147428 w 144"/>
              <a:gd name="T43" fmla="*/ 211138 h 122"/>
              <a:gd name="T44" fmla="*/ 130285 w 144"/>
              <a:gd name="T45" fmla="*/ 193831 h 122"/>
              <a:gd name="T46" fmla="*/ 113143 w 144"/>
              <a:gd name="T47" fmla="*/ 211138 h 122"/>
              <a:gd name="T48" fmla="*/ 113143 w 144"/>
              <a:gd name="T49" fmla="*/ 231905 h 122"/>
              <a:gd name="T50" fmla="*/ 92571 w 144"/>
              <a:gd name="T51" fmla="*/ 231905 h 122"/>
              <a:gd name="T52" fmla="*/ 75428 w 144"/>
              <a:gd name="T53" fmla="*/ 249211 h 122"/>
              <a:gd name="T54" fmla="*/ 92571 w 144"/>
              <a:gd name="T55" fmla="*/ 266518 h 122"/>
              <a:gd name="T56" fmla="*/ 113143 w 144"/>
              <a:gd name="T57" fmla="*/ 266518 h 122"/>
              <a:gd name="T58" fmla="*/ 113143 w 144"/>
              <a:gd name="T59" fmla="*/ 287285 h 122"/>
              <a:gd name="T60" fmla="*/ 130285 w 144"/>
              <a:gd name="T61" fmla="*/ 304592 h 122"/>
              <a:gd name="T62" fmla="*/ 147428 w 144"/>
              <a:gd name="T63" fmla="*/ 287285 h 122"/>
              <a:gd name="T64" fmla="*/ 147428 w 144"/>
              <a:gd name="T65" fmla="*/ 266518 h 122"/>
              <a:gd name="T66" fmla="*/ 168000 w 144"/>
              <a:gd name="T67" fmla="*/ 266518 h 122"/>
              <a:gd name="T68" fmla="*/ 185142 w 144"/>
              <a:gd name="T69" fmla="*/ 249211 h 122"/>
              <a:gd name="T70" fmla="*/ 168000 w 144"/>
              <a:gd name="T71" fmla="*/ 231905 h 122"/>
              <a:gd name="T72" fmla="*/ 332571 w 144"/>
              <a:gd name="T73" fmla="*/ 193831 h 122"/>
              <a:gd name="T74" fmla="*/ 359999 w 144"/>
              <a:gd name="T75" fmla="*/ 221521 h 122"/>
              <a:gd name="T76" fmla="*/ 332571 w 144"/>
              <a:gd name="T77" fmla="*/ 249211 h 122"/>
              <a:gd name="T78" fmla="*/ 305142 w 144"/>
              <a:gd name="T79" fmla="*/ 221521 h 122"/>
              <a:gd name="T80" fmla="*/ 332571 w 144"/>
              <a:gd name="T81" fmla="*/ 193831 h 122"/>
              <a:gd name="T82" fmla="*/ 387428 w 144"/>
              <a:gd name="T83" fmla="*/ 249211 h 122"/>
              <a:gd name="T84" fmla="*/ 418285 w 144"/>
              <a:gd name="T85" fmla="*/ 276902 h 122"/>
              <a:gd name="T86" fmla="*/ 387428 w 144"/>
              <a:gd name="T87" fmla="*/ 304592 h 122"/>
              <a:gd name="T88" fmla="*/ 359999 w 144"/>
              <a:gd name="T89" fmla="*/ 276902 h 122"/>
              <a:gd name="T90" fmla="*/ 387428 w 144"/>
              <a:gd name="T91" fmla="*/ 249211 h 12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44" h="122">
                <a:moveTo>
                  <a:pt x="94" y="22"/>
                </a:moveTo>
                <a:cubicBezTo>
                  <a:pt x="77" y="22"/>
                  <a:pt x="77" y="22"/>
                  <a:pt x="77" y="22"/>
                </a:cubicBezTo>
                <a:cubicBezTo>
                  <a:pt x="77" y="5"/>
                  <a:pt x="77" y="5"/>
                  <a:pt x="77" y="5"/>
                </a:cubicBezTo>
                <a:cubicBezTo>
                  <a:pt x="77" y="2"/>
                  <a:pt x="75" y="0"/>
                  <a:pt x="72" y="0"/>
                </a:cubicBezTo>
                <a:cubicBezTo>
                  <a:pt x="69" y="0"/>
                  <a:pt x="67" y="2"/>
                  <a:pt x="67" y="5"/>
                </a:cubicBezTo>
                <a:cubicBezTo>
                  <a:pt x="67" y="22"/>
                  <a:pt x="67" y="22"/>
                  <a:pt x="67" y="22"/>
                </a:cubicBezTo>
                <a:cubicBezTo>
                  <a:pt x="50" y="22"/>
                  <a:pt x="50" y="22"/>
                  <a:pt x="50" y="22"/>
                </a:cubicBezTo>
                <a:cubicBezTo>
                  <a:pt x="23" y="22"/>
                  <a:pt x="0" y="44"/>
                  <a:pt x="0" y="72"/>
                </a:cubicBezTo>
                <a:cubicBezTo>
                  <a:pt x="0" y="99"/>
                  <a:pt x="22" y="122"/>
                  <a:pt x="50" y="122"/>
                </a:cubicBezTo>
                <a:cubicBezTo>
                  <a:pt x="94" y="122"/>
                  <a:pt x="94" y="122"/>
                  <a:pt x="94" y="122"/>
                </a:cubicBezTo>
                <a:cubicBezTo>
                  <a:pt x="121" y="122"/>
                  <a:pt x="144" y="100"/>
                  <a:pt x="144" y="72"/>
                </a:cubicBezTo>
                <a:cubicBezTo>
                  <a:pt x="144" y="44"/>
                  <a:pt x="122" y="22"/>
                  <a:pt x="94" y="22"/>
                </a:cubicBezTo>
                <a:close/>
                <a:moveTo>
                  <a:pt x="94" y="112"/>
                </a:moveTo>
                <a:cubicBezTo>
                  <a:pt x="50" y="112"/>
                  <a:pt x="50" y="112"/>
                  <a:pt x="50" y="112"/>
                </a:cubicBezTo>
                <a:cubicBezTo>
                  <a:pt x="28" y="112"/>
                  <a:pt x="10" y="94"/>
                  <a:pt x="10" y="72"/>
                </a:cubicBezTo>
                <a:cubicBezTo>
                  <a:pt x="10" y="50"/>
                  <a:pt x="28" y="32"/>
                  <a:pt x="50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116" y="32"/>
                  <a:pt x="134" y="50"/>
                  <a:pt x="134" y="72"/>
                </a:cubicBezTo>
                <a:cubicBezTo>
                  <a:pt x="134" y="94"/>
                  <a:pt x="116" y="112"/>
                  <a:pt x="94" y="112"/>
                </a:cubicBezTo>
                <a:close/>
                <a:moveTo>
                  <a:pt x="49" y="67"/>
                </a:moveTo>
                <a:cubicBezTo>
                  <a:pt x="43" y="67"/>
                  <a:pt x="43" y="67"/>
                  <a:pt x="43" y="67"/>
                </a:cubicBezTo>
                <a:cubicBezTo>
                  <a:pt x="43" y="61"/>
                  <a:pt x="43" y="61"/>
                  <a:pt x="43" y="61"/>
                </a:cubicBezTo>
                <a:cubicBezTo>
                  <a:pt x="43" y="58"/>
                  <a:pt x="41" y="56"/>
                  <a:pt x="38" y="56"/>
                </a:cubicBezTo>
                <a:cubicBezTo>
                  <a:pt x="35" y="56"/>
                  <a:pt x="33" y="58"/>
                  <a:pt x="33" y="61"/>
                </a:cubicBezTo>
                <a:cubicBezTo>
                  <a:pt x="33" y="67"/>
                  <a:pt x="33" y="67"/>
                  <a:pt x="33" y="67"/>
                </a:cubicBezTo>
                <a:cubicBezTo>
                  <a:pt x="27" y="67"/>
                  <a:pt x="27" y="67"/>
                  <a:pt x="27" y="67"/>
                </a:cubicBezTo>
                <a:cubicBezTo>
                  <a:pt x="24" y="67"/>
                  <a:pt x="22" y="69"/>
                  <a:pt x="22" y="72"/>
                </a:cubicBezTo>
                <a:cubicBezTo>
                  <a:pt x="22" y="75"/>
                  <a:pt x="24" y="77"/>
                  <a:pt x="27" y="77"/>
                </a:cubicBezTo>
                <a:cubicBezTo>
                  <a:pt x="33" y="77"/>
                  <a:pt x="33" y="77"/>
                  <a:pt x="33" y="77"/>
                </a:cubicBezTo>
                <a:cubicBezTo>
                  <a:pt x="33" y="83"/>
                  <a:pt x="33" y="83"/>
                  <a:pt x="33" y="83"/>
                </a:cubicBezTo>
                <a:cubicBezTo>
                  <a:pt x="33" y="86"/>
                  <a:pt x="35" y="88"/>
                  <a:pt x="38" y="88"/>
                </a:cubicBezTo>
                <a:cubicBezTo>
                  <a:pt x="41" y="88"/>
                  <a:pt x="43" y="86"/>
                  <a:pt x="43" y="83"/>
                </a:cubicBezTo>
                <a:cubicBezTo>
                  <a:pt x="43" y="77"/>
                  <a:pt x="43" y="77"/>
                  <a:pt x="43" y="77"/>
                </a:cubicBezTo>
                <a:cubicBezTo>
                  <a:pt x="49" y="77"/>
                  <a:pt x="49" y="77"/>
                  <a:pt x="49" y="77"/>
                </a:cubicBezTo>
                <a:cubicBezTo>
                  <a:pt x="52" y="77"/>
                  <a:pt x="54" y="75"/>
                  <a:pt x="54" y="72"/>
                </a:cubicBezTo>
                <a:cubicBezTo>
                  <a:pt x="54" y="69"/>
                  <a:pt x="52" y="67"/>
                  <a:pt x="49" y="67"/>
                </a:cubicBezTo>
                <a:close/>
                <a:moveTo>
                  <a:pt x="97" y="56"/>
                </a:moveTo>
                <a:cubicBezTo>
                  <a:pt x="102" y="56"/>
                  <a:pt x="105" y="59"/>
                  <a:pt x="105" y="64"/>
                </a:cubicBezTo>
                <a:cubicBezTo>
                  <a:pt x="105" y="68"/>
                  <a:pt x="102" y="72"/>
                  <a:pt x="97" y="72"/>
                </a:cubicBezTo>
                <a:cubicBezTo>
                  <a:pt x="92" y="72"/>
                  <a:pt x="89" y="68"/>
                  <a:pt x="89" y="64"/>
                </a:cubicBezTo>
                <a:cubicBezTo>
                  <a:pt x="89" y="59"/>
                  <a:pt x="92" y="56"/>
                  <a:pt x="97" y="56"/>
                </a:cubicBezTo>
                <a:close/>
                <a:moveTo>
                  <a:pt x="113" y="72"/>
                </a:moveTo>
                <a:cubicBezTo>
                  <a:pt x="118" y="72"/>
                  <a:pt x="122" y="76"/>
                  <a:pt x="122" y="80"/>
                </a:cubicBezTo>
                <a:cubicBezTo>
                  <a:pt x="122" y="85"/>
                  <a:pt x="118" y="88"/>
                  <a:pt x="113" y="88"/>
                </a:cubicBezTo>
                <a:cubicBezTo>
                  <a:pt x="109" y="88"/>
                  <a:pt x="105" y="85"/>
                  <a:pt x="105" y="80"/>
                </a:cubicBezTo>
                <a:cubicBezTo>
                  <a:pt x="105" y="76"/>
                  <a:pt x="109" y="72"/>
                  <a:pt x="113" y="7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042BEFA-D965-486B-8134-C822FB22ABC3}"/>
              </a:ext>
            </a:extLst>
          </p:cNvPr>
          <p:cNvGrpSpPr/>
          <p:nvPr/>
        </p:nvGrpSpPr>
        <p:grpSpPr>
          <a:xfrm>
            <a:off x="2804593" y="5350677"/>
            <a:ext cx="306428" cy="308398"/>
            <a:chOff x="11561636" y="1186429"/>
            <a:chExt cx="493713" cy="496887"/>
          </a:xfrm>
        </p:grpSpPr>
        <p:sp>
          <p:nvSpPr>
            <p:cNvPr id="102" name="Freeform 371">
              <a:extLst>
                <a:ext uri="{FF2B5EF4-FFF2-40B4-BE49-F238E27FC236}">
                  <a16:creationId xmlns:a16="http://schemas.microsoft.com/office/drawing/2014/main" id="{FA25AF32-127C-4EB3-87D0-026D21D53E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61636" y="1186429"/>
              <a:ext cx="493713" cy="496887"/>
            </a:xfrm>
            <a:custGeom>
              <a:avLst/>
              <a:gdLst>
                <a:gd name="T0" fmla="*/ 17143 w 144"/>
                <a:gd name="T1" fmla="*/ 106969 h 144"/>
                <a:gd name="T2" fmla="*/ 37714 w 144"/>
                <a:gd name="T3" fmla="*/ 106969 h 144"/>
                <a:gd name="T4" fmla="*/ 82286 w 144"/>
                <a:gd name="T5" fmla="*/ 483086 h 144"/>
                <a:gd name="T6" fmla="*/ 99428 w 144"/>
                <a:gd name="T7" fmla="*/ 496888 h 144"/>
                <a:gd name="T8" fmla="*/ 394285 w 144"/>
                <a:gd name="T9" fmla="*/ 496888 h 144"/>
                <a:gd name="T10" fmla="*/ 411428 w 144"/>
                <a:gd name="T11" fmla="*/ 483086 h 144"/>
                <a:gd name="T12" fmla="*/ 455999 w 144"/>
                <a:gd name="T13" fmla="*/ 106969 h 144"/>
                <a:gd name="T14" fmla="*/ 476570 w 144"/>
                <a:gd name="T15" fmla="*/ 106969 h 144"/>
                <a:gd name="T16" fmla="*/ 493713 w 144"/>
                <a:gd name="T17" fmla="*/ 89716 h 144"/>
                <a:gd name="T18" fmla="*/ 476570 w 144"/>
                <a:gd name="T19" fmla="*/ 72463 h 144"/>
                <a:gd name="T20" fmla="*/ 442285 w 144"/>
                <a:gd name="T21" fmla="*/ 72463 h 144"/>
                <a:gd name="T22" fmla="*/ 342856 w 144"/>
                <a:gd name="T23" fmla="*/ 72463 h 144"/>
                <a:gd name="T24" fmla="*/ 342856 w 144"/>
                <a:gd name="T25" fmla="*/ 17253 h 144"/>
                <a:gd name="T26" fmla="*/ 325713 w 144"/>
                <a:gd name="T27" fmla="*/ 0 h 144"/>
                <a:gd name="T28" fmla="*/ 168000 w 144"/>
                <a:gd name="T29" fmla="*/ 0 h 144"/>
                <a:gd name="T30" fmla="*/ 150857 w 144"/>
                <a:gd name="T31" fmla="*/ 17253 h 144"/>
                <a:gd name="T32" fmla="*/ 150857 w 144"/>
                <a:gd name="T33" fmla="*/ 72463 h 144"/>
                <a:gd name="T34" fmla="*/ 51428 w 144"/>
                <a:gd name="T35" fmla="*/ 72463 h 144"/>
                <a:gd name="T36" fmla="*/ 17143 w 144"/>
                <a:gd name="T37" fmla="*/ 72463 h 144"/>
                <a:gd name="T38" fmla="*/ 0 w 144"/>
                <a:gd name="T39" fmla="*/ 89716 h 144"/>
                <a:gd name="T40" fmla="*/ 17143 w 144"/>
                <a:gd name="T41" fmla="*/ 106969 h 144"/>
                <a:gd name="T42" fmla="*/ 185142 w 144"/>
                <a:gd name="T43" fmla="*/ 34506 h 144"/>
                <a:gd name="T44" fmla="*/ 308571 w 144"/>
                <a:gd name="T45" fmla="*/ 34506 h 144"/>
                <a:gd name="T46" fmla="*/ 308571 w 144"/>
                <a:gd name="T47" fmla="*/ 72463 h 144"/>
                <a:gd name="T48" fmla="*/ 185142 w 144"/>
                <a:gd name="T49" fmla="*/ 72463 h 144"/>
                <a:gd name="T50" fmla="*/ 185142 w 144"/>
                <a:gd name="T51" fmla="*/ 34506 h 144"/>
                <a:gd name="T52" fmla="*/ 421713 w 144"/>
                <a:gd name="T53" fmla="*/ 106969 h 144"/>
                <a:gd name="T54" fmla="*/ 380570 w 144"/>
                <a:gd name="T55" fmla="*/ 462382 h 144"/>
                <a:gd name="T56" fmla="*/ 113143 w 144"/>
                <a:gd name="T57" fmla="*/ 462382 h 144"/>
                <a:gd name="T58" fmla="*/ 72000 w 144"/>
                <a:gd name="T59" fmla="*/ 106969 h 144"/>
                <a:gd name="T60" fmla="*/ 421713 w 144"/>
                <a:gd name="T61" fmla="*/ 106969 h 1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44" h="144">
                  <a:moveTo>
                    <a:pt x="5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24" y="140"/>
                    <a:pt x="24" y="140"/>
                    <a:pt x="24" y="140"/>
                  </a:cubicBezTo>
                  <a:cubicBezTo>
                    <a:pt x="24" y="142"/>
                    <a:pt x="26" y="144"/>
                    <a:pt x="29" y="144"/>
                  </a:cubicBezTo>
                  <a:cubicBezTo>
                    <a:pt x="115" y="144"/>
                    <a:pt x="115" y="144"/>
                    <a:pt x="115" y="144"/>
                  </a:cubicBezTo>
                  <a:cubicBezTo>
                    <a:pt x="118" y="144"/>
                    <a:pt x="120" y="142"/>
                    <a:pt x="120" y="140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39" y="31"/>
                    <a:pt x="139" y="31"/>
                    <a:pt x="139" y="31"/>
                  </a:cubicBezTo>
                  <a:cubicBezTo>
                    <a:pt x="142" y="31"/>
                    <a:pt x="144" y="29"/>
                    <a:pt x="144" y="26"/>
                  </a:cubicBezTo>
                  <a:cubicBezTo>
                    <a:pt x="144" y="23"/>
                    <a:pt x="142" y="21"/>
                    <a:pt x="139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0" y="5"/>
                    <a:pt x="100" y="5"/>
                    <a:pt x="100" y="5"/>
                  </a:cubicBezTo>
                  <a:cubicBezTo>
                    <a:pt x="100" y="2"/>
                    <a:pt x="98" y="0"/>
                    <a:pt x="95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6" y="0"/>
                    <a:pt x="44" y="2"/>
                    <a:pt x="44" y="5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2" y="21"/>
                    <a:pt x="0" y="23"/>
                    <a:pt x="0" y="26"/>
                  </a:cubicBezTo>
                  <a:cubicBezTo>
                    <a:pt x="0" y="29"/>
                    <a:pt x="2" y="31"/>
                    <a:pt x="5" y="31"/>
                  </a:cubicBezTo>
                  <a:close/>
                  <a:moveTo>
                    <a:pt x="54" y="10"/>
                  </a:moveTo>
                  <a:cubicBezTo>
                    <a:pt x="90" y="10"/>
                    <a:pt x="90" y="10"/>
                    <a:pt x="90" y="10"/>
                  </a:cubicBezTo>
                  <a:cubicBezTo>
                    <a:pt x="90" y="21"/>
                    <a:pt x="90" y="21"/>
                    <a:pt x="90" y="21"/>
                  </a:cubicBezTo>
                  <a:cubicBezTo>
                    <a:pt x="54" y="21"/>
                    <a:pt x="54" y="21"/>
                    <a:pt x="54" y="21"/>
                  </a:cubicBezTo>
                  <a:lnTo>
                    <a:pt x="54" y="10"/>
                  </a:lnTo>
                  <a:close/>
                  <a:moveTo>
                    <a:pt x="123" y="31"/>
                  </a:moveTo>
                  <a:cubicBezTo>
                    <a:pt x="111" y="134"/>
                    <a:pt x="111" y="134"/>
                    <a:pt x="111" y="134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21" y="31"/>
                    <a:pt x="21" y="31"/>
                    <a:pt x="21" y="31"/>
                  </a:cubicBezTo>
                  <a:lnTo>
                    <a:pt x="12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372">
              <a:extLst>
                <a:ext uri="{FF2B5EF4-FFF2-40B4-BE49-F238E27FC236}">
                  <a16:creationId xmlns:a16="http://schemas.microsoft.com/office/drawing/2014/main" id="{FC4CC94B-B373-4515-9A3D-F22E4FB60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3086" y="1348354"/>
              <a:ext cx="34925" cy="246062"/>
            </a:xfrm>
            <a:custGeom>
              <a:avLst/>
              <a:gdLst>
                <a:gd name="T0" fmla="*/ 17463 w 10"/>
                <a:gd name="T1" fmla="*/ 246063 h 71"/>
                <a:gd name="T2" fmla="*/ 34925 w 10"/>
                <a:gd name="T3" fmla="*/ 228735 h 71"/>
                <a:gd name="T4" fmla="*/ 34925 w 10"/>
                <a:gd name="T5" fmla="*/ 17328 h 71"/>
                <a:gd name="T6" fmla="*/ 17463 w 10"/>
                <a:gd name="T7" fmla="*/ 0 h 71"/>
                <a:gd name="T8" fmla="*/ 0 w 10"/>
                <a:gd name="T9" fmla="*/ 17328 h 71"/>
                <a:gd name="T10" fmla="*/ 0 w 10"/>
                <a:gd name="T11" fmla="*/ 228735 h 71"/>
                <a:gd name="T12" fmla="*/ 17463 w 10"/>
                <a:gd name="T13" fmla="*/ 246063 h 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71">
                  <a:moveTo>
                    <a:pt x="5" y="71"/>
                  </a:moveTo>
                  <a:cubicBezTo>
                    <a:pt x="8" y="71"/>
                    <a:pt x="10" y="69"/>
                    <a:pt x="10" y="6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3"/>
                    <a:pt x="8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9"/>
                    <a:pt x="2" y="71"/>
                    <a:pt x="5" y="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373">
              <a:extLst>
                <a:ext uri="{FF2B5EF4-FFF2-40B4-BE49-F238E27FC236}">
                  <a16:creationId xmlns:a16="http://schemas.microsoft.com/office/drawing/2014/main" id="{8D8C8322-75C9-40E5-B661-21FB7C1A0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0561" y="1348354"/>
              <a:ext cx="33338" cy="246062"/>
            </a:xfrm>
            <a:custGeom>
              <a:avLst/>
              <a:gdLst>
                <a:gd name="T0" fmla="*/ 16669 w 10"/>
                <a:gd name="T1" fmla="*/ 246063 h 71"/>
                <a:gd name="T2" fmla="*/ 33338 w 10"/>
                <a:gd name="T3" fmla="*/ 228735 h 71"/>
                <a:gd name="T4" fmla="*/ 33338 w 10"/>
                <a:gd name="T5" fmla="*/ 17328 h 71"/>
                <a:gd name="T6" fmla="*/ 16669 w 10"/>
                <a:gd name="T7" fmla="*/ 0 h 71"/>
                <a:gd name="T8" fmla="*/ 0 w 10"/>
                <a:gd name="T9" fmla="*/ 17328 h 71"/>
                <a:gd name="T10" fmla="*/ 0 w 10"/>
                <a:gd name="T11" fmla="*/ 228735 h 71"/>
                <a:gd name="T12" fmla="*/ 16669 w 10"/>
                <a:gd name="T13" fmla="*/ 246063 h 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71">
                  <a:moveTo>
                    <a:pt x="5" y="71"/>
                  </a:moveTo>
                  <a:cubicBezTo>
                    <a:pt x="8" y="71"/>
                    <a:pt x="10" y="69"/>
                    <a:pt x="10" y="6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3"/>
                    <a:pt x="8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9"/>
                    <a:pt x="2" y="71"/>
                    <a:pt x="5" y="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" name="Freeform 374">
            <a:extLst>
              <a:ext uri="{FF2B5EF4-FFF2-40B4-BE49-F238E27FC236}">
                <a16:creationId xmlns:a16="http://schemas.microsoft.com/office/drawing/2014/main" id="{82C27D6E-FBEA-4229-87AB-4452A66AB579}"/>
              </a:ext>
            </a:extLst>
          </p:cNvPr>
          <p:cNvSpPr>
            <a:spLocks noEditPoints="1"/>
          </p:cNvSpPr>
          <p:nvPr/>
        </p:nvSpPr>
        <p:spPr bwMode="auto">
          <a:xfrm>
            <a:off x="3813684" y="5356004"/>
            <a:ext cx="296790" cy="297744"/>
          </a:xfrm>
          <a:custGeom>
            <a:avLst/>
            <a:gdLst>
              <a:gd name="T0" fmla="*/ 246857 w 144"/>
              <a:gd name="T1" fmla="*/ 0 h 143"/>
              <a:gd name="T2" fmla="*/ 0 w 144"/>
              <a:gd name="T3" fmla="*/ 249382 h 143"/>
              <a:gd name="T4" fmla="*/ 0 w 144"/>
              <a:gd name="T5" fmla="*/ 270164 h 143"/>
              <a:gd name="T6" fmla="*/ 0 w 144"/>
              <a:gd name="T7" fmla="*/ 308264 h 143"/>
              <a:gd name="T8" fmla="*/ 0 w 144"/>
              <a:gd name="T9" fmla="*/ 477982 h 143"/>
              <a:gd name="T10" fmla="*/ 17143 w 144"/>
              <a:gd name="T11" fmla="*/ 495300 h 143"/>
              <a:gd name="T12" fmla="*/ 106285 w 144"/>
              <a:gd name="T13" fmla="*/ 495300 h 143"/>
              <a:gd name="T14" fmla="*/ 123428 w 144"/>
              <a:gd name="T15" fmla="*/ 477982 h 143"/>
              <a:gd name="T16" fmla="*/ 123428 w 144"/>
              <a:gd name="T17" fmla="*/ 270164 h 143"/>
              <a:gd name="T18" fmla="*/ 106285 w 144"/>
              <a:gd name="T19" fmla="*/ 249382 h 143"/>
              <a:gd name="T20" fmla="*/ 34286 w 144"/>
              <a:gd name="T21" fmla="*/ 249382 h 143"/>
              <a:gd name="T22" fmla="*/ 34286 w 144"/>
              <a:gd name="T23" fmla="*/ 249382 h 143"/>
              <a:gd name="T24" fmla="*/ 246857 w 144"/>
              <a:gd name="T25" fmla="*/ 34636 h 143"/>
              <a:gd name="T26" fmla="*/ 459427 w 144"/>
              <a:gd name="T27" fmla="*/ 249382 h 143"/>
              <a:gd name="T28" fmla="*/ 459427 w 144"/>
              <a:gd name="T29" fmla="*/ 249382 h 143"/>
              <a:gd name="T30" fmla="*/ 387428 w 144"/>
              <a:gd name="T31" fmla="*/ 249382 h 143"/>
              <a:gd name="T32" fmla="*/ 370285 w 144"/>
              <a:gd name="T33" fmla="*/ 270164 h 143"/>
              <a:gd name="T34" fmla="*/ 370285 w 144"/>
              <a:gd name="T35" fmla="*/ 477982 h 143"/>
              <a:gd name="T36" fmla="*/ 387428 w 144"/>
              <a:gd name="T37" fmla="*/ 495300 h 143"/>
              <a:gd name="T38" fmla="*/ 476570 w 144"/>
              <a:gd name="T39" fmla="*/ 495300 h 143"/>
              <a:gd name="T40" fmla="*/ 493713 w 144"/>
              <a:gd name="T41" fmla="*/ 477982 h 143"/>
              <a:gd name="T42" fmla="*/ 493713 w 144"/>
              <a:gd name="T43" fmla="*/ 308264 h 143"/>
              <a:gd name="T44" fmla="*/ 493713 w 144"/>
              <a:gd name="T45" fmla="*/ 270164 h 143"/>
              <a:gd name="T46" fmla="*/ 493713 w 144"/>
              <a:gd name="T47" fmla="*/ 249382 h 143"/>
              <a:gd name="T48" fmla="*/ 246857 w 144"/>
              <a:gd name="T49" fmla="*/ 0 h 143"/>
              <a:gd name="T50" fmla="*/ 89143 w 144"/>
              <a:gd name="T51" fmla="*/ 287482 h 143"/>
              <a:gd name="T52" fmla="*/ 89143 w 144"/>
              <a:gd name="T53" fmla="*/ 460664 h 143"/>
              <a:gd name="T54" fmla="*/ 34286 w 144"/>
              <a:gd name="T55" fmla="*/ 460664 h 143"/>
              <a:gd name="T56" fmla="*/ 34286 w 144"/>
              <a:gd name="T57" fmla="*/ 308264 h 143"/>
              <a:gd name="T58" fmla="*/ 34286 w 144"/>
              <a:gd name="T59" fmla="*/ 284018 h 143"/>
              <a:gd name="T60" fmla="*/ 89143 w 144"/>
              <a:gd name="T61" fmla="*/ 284018 h 143"/>
              <a:gd name="T62" fmla="*/ 89143 w 144"/>
              <a:gd name="T63" fmla="*/ 287482 h 143"/>
              <a:gd name="T64" fmla="*/ 459427 w 144"/>
              <a:gd name="T65" fmla="*/ 308264 h 143"/>
              <a:gd name="T66" fmla="*/ 459427 w 144"/>
              <a:gd name="T67" fmla="*/ 460664 h 143"/>
              <a:gd name="T68" fmla="*/ 404570 w 144"/>
              <a:gd name="T69" fmla="*/ 460664 h 143"/>
              <a:gd name="T70" fmla="*/ 404570 w 144"/>
              <a:gd name="T71" fmla="*/ 287482 h 143"/>
              <a:gd name="T72" fmla="*/ 459427 w 144"/>
              <a:gd name="T73" fmla="*/ 287482 h 143"/>
              <a:gd name="T74" fmla="*/ 459427 w 144"/>
              <a:gd name="T75" fmla="*/ 308264 h 14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44" h="143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41"/>
                  <a:pt x="2" y="143"/>
                  <a:pt x="5" y="143"/>
                </a:cubicBezTo>
                <a:cubicBezTo>
                  <a:pt x="31" y="143"/>
                  <a:pt x="31" y="143"/>
                  <a:pt x="31" y="143"/>
                </a:cubicBezTo>
                <a:cubicBezTo>
                  <a:pt x="34" y="143"/>
                  <a:pt x="36" y="141"/>
                  <a:pt x="36" y="138"/>
                </a:cubicBezTo>
                <a:cubicBezTo>
                  <a:pt x="36" y="78"/>
                  <a:pt x="36" y="78"/>
                  <a:pt x="36" y="78"/>
                </a:cubicBezTo>
                <a:cubicBezTo>
                  <a:pt x="36" y="75"/>
                  <a:pt x="34" y="72"/>
                  <a:pt x="31" y="72"/>
                </a:cubicBezTo>
                <a:cubicBezTo>
                  <a:pt x="10" y="72"/>
                  <a:pt x="10" y="72"/>
                  <a:pt x="10" y="72"/>
                </a:cubicBezTo>
                <a:cubicBezTo>
                  <a:pt x="10" y="72"/>
                  <a:pt x="10" y="72"/>
                  <a:pt x="10" y="72"/>
                </a:cubicBezTo>
                <a:cubicBezTo>
                  <a:pt x="10" y="38"/>
                  <a:pt x="38" y="10"/>
                  <a:pt x="72" y="10"/>
                </a:cubicBezTo>
                <a:cubicBezTo>
                  <a:pt x="106" y="10"/>
                  <a:pt x="134" y="38"/>
                  <a:pt x="134" y="72"/>
                </a:cubicBezTo>
                <a:cubicBezTo>
                  <a:pt x="134" y="72"/>
                  <a:pt x="134" y="72"/>
                  <a:pt x="134" y="72"/>
                </a:cubicBezTo>
                <a:cubicBezTo>
                  <a:pt x="113" y="72"/>
                  <a:pt x="113" y="72"/>
                  <a:pt x="113" y="72"/>
                </a:cubicBezTo>
                <a:cubicBezTo>
                  <a:pt x="110" y="72"/>
                  <a:pt x="108" y="75"/>
                  <a:pt x="108" y="78"/>
                </a:cubicBezTo>
                <a:cubicBezTo>
                  <a:pt x="108" y="138"/>
                  <a:pt x="108" y="138"/>
                  <a:pt x="108" y="138"/>
                </a:cubicBezTo>
                <a:cubicBezTo>
                  <a:pt x="108" y="141"/>
                  <a:pt x="110" y="143"/>
                  <a:pt x="113" y="143"/>
                </a:cubicBezTo>
                <a:cubicBezTo>
                  <a:pt x="139" y="143"/>
                  <a:pt x="139" y="143"/>
                  <a:pt x="139" y="143"/>
                </a:cubicBezTo>
                <a:cubicBezTo>
                  <a:pt x="142" y="143"/>
                  <a:pt x="144" y="141"/>
                  <a:pt x="144" y="138"/>
                </a:cubicBezTo>
                <a:cubicBezTo>
                  <a:pt x="144" y="89"/>
                  <a:pt x="144" y="89"/>
                  <a:pt x="144" y="89"/>
                </a:cubicBezTo>
                <a:cubicBezTo>
                  <a:pt x="144" y="78"/>
                  <a:pt x="144" y="78"/>
                  <a:pt x="144" y="78"/>
                </a:cubicBezTo>
                <a:cubicBezTo>
                  <a:pt x="144" y="72"/>
                  <a:pt x="144" y="72"/>
                  <a:pt x="144" y="72"/>
                </a:cubicBezTo>
                <a:cubicBezTo>
                  <a:pt x="144" y="32"/>
                  <a:pt x="111" y="0"/>
                  <a:pt x="72" y="0"/>
                </a:cubicBezTo>
                <a:close/>
                <a:moveTo>
                  <a:pt x="26" y="83"/>
                </a:moveTo>
                <a:cubicBezTo>
                  <a:pt x="26" y="133"/>
                  <a:pt x="26" y="133"/>
                  <a:pt x="26" y="133"/>
                </a:cubicBezTo>
                <a:cubicBezTo>
                  <a:pt x="10" y="133"/>
                  <a:pt x="10" y="133"/>
                  <a:pt x="10" y="133"/>
                </a:cubicBezTo>
                <a:cubicBezTo>
                  <a:pt x="10" y="89"/>
                  <a:pt x="10" y="89"/>
                  <a:pt x="10" y="89"/>
                </a:cubicBezTo>
                <a:cubicBezTo>
                  <a:pt x="10" y="82"/>
                  <a:pt x="10" y="82"/>
                  <a:pt x="10" y="82"/>
                </a:cubicBezTo>
                <a:cubicBezTo>
                  <a:pt x="26" y="82"/>
                  <a:pt x="26" y="82"/>
                  <a:pt x="26" y="82"/>
                </a:cubicBezTo>
                <a:lnTo>
                  <a:pt x="26" y="83"/>
                </a:lnTo>
                <a:close/>
                <a:moveTo>
                  <a:pt x="134" y="89"/>
                </a:moveTo>
                <a:cubicBezTo>
                  <a:pt x="134" y="133"/>
                  <a:pt x="134" y="133"/>
                  <a:pt x="134" y="133"/>
                </a:cubicBezTo>
                <a:cubicBezTo>
                  <a:pt x="118" y="133"/>
                  <a:pt x="118" y="133"/>
                  <a:pt x="118" y="133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34" y="83"/>
                  <a:pt x="134" y="83"/>
                  <a:pt x="134" y="83"/>
                </a:cubicBezTo>
                <a:lnTo>
                  <a:pt x="134" y="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6" name="Freeform 375">
            <a:extLst>
              <a:ext uri="{FF2B5EF4-FFF2-40B4-BE49-F238E27FC236}">
                <a16:creationId xmlns:a16="http://schemas.microsoft.com/office/drawing/2014/main" id="{EEE0B472-DBED-4F28-98DF-C7DBE31278BB}"/>
              </a:ext>
            </a:extLst>
          </p:cNvPr>
          <p:cNvSpPr>
            <a:spLocks noEditPoints="1"/>
          </p:cNvSpPr>
          <p:nvPr/>
        </p:nvSpPr>
        <p:spPr bwMode="auto">
          <a:xfrm>
            <a:off x="4775019" y="5349596"/>
            <a:ext cx="368030" cy="310560"/>
          </a:xfrm>
          <a:custGeom>
            <a:avLst/>
            <a:gdLst>
              <a:gd name="T0" fmla="*/ 508042 w 154"/>
              <a:gd name="T1" fmla="*/ 117574 h 129"/>
              <a:gd name="T2" fmla="*/ 377599 w 154"/>
              <a:gd name="T3" fmla="*/ 0 h 129"/>
              <a:gd name="T4" fmla="*/ 264319 w 154"/>
              <a:gd name="T5" fmla="*/ 44955 h 129"/>
              <a:gd name="T6" fmla="*/ 151039 w 154"/>
              <a:gd name="T7" fmla="*/ 0 h 129"/>
              <a:gd name="T8" fmla="*/ 20596 w 154"/>
              <a:gd name="T9" fmla="*/ 117574 h 129"/>
              <a:gd name="T10" fmla="*/ 257454 w 154"/>
              <a:gd name="T11" fmla="*/ 442630 h 129"/>
              <a:gd name="T12" fmla="*/ 264319 w 154"/>
              <a:gd name="T13" fmla="*/ 446088 h 129"/>
              <a:gd name="T14" fmla="*/ 271184 w 154"/>
              <a:gd name="T15" fmla="*/ 442630 h 129"/>
              <a:gd name="T16" fmla="*/ 508042 w 154"/>
              <a:gd name="T17" fmla="*/ 117574 h 129"/>
              <a:gd name="T18" fmla="*/ 264319 w 154"/>
              <a:gd name="T19" fmla="*/ 408049 h 129"/>
              <a:gd name="T20" fmla="*/ 54923 w 154"/>
              <a:gd name="T21" fmla="*/ 124490 h 129"/>
              <a:gd name="T22" fmla="*/ 151039 w 154"/>
              <a:gd name="T23" fmla="*/ 34580 h 129"/>
              <a:gd name="T24" fmla="*/ 254021 w 154"/>
              <a:gd name="T25" fmla="*/ 79535 h 129"/>
              <a:gd name="T26" fmla="*/ 274617 w 154"/>
              <a:gd name="T27" fmla="*/ 79535 h 129"/>
              <a:gd name="T28" fmla="*/ 377599 w 154"/>
              <a:gd name="T29" fmla="*/ 34580 h 129"/>
              <a:gd name="T30" fmla="*/ 473715 w 154"/>
              <a:gd name="T31" fmla="*/ 124490 h 129"/>
              <a:gd name="T32" fmla="*/ 264319 w 154"/>
              <a:gd name="T33" fmla="*/ 408049 h 1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54" h="129">
                <a:moveTo>
                  <a:pt x="148" y="34"/>
                </a:moveTo>
                <a:cubicBezTo>
                  <a:pt x="144" y="14"/>
                  <a:pt x="129" y="0"/>
                  <a:pt x="110" y="0"/>
                </a:cubicBezTo>
                <a:cubicBezTo>
                  <a:pt x="100" y="0"/>
                  <a:pt x="88" y="5"/>
                  <a:pt x="77" y="13"/>
                </a:cubicBezTo>
                <a:cubicBezTo>
                  <a:pt x="66" y="4"/>
                  <a:pt x="54" y="0"/>
                  <a:pt x="44" y="0"/>
                </a:cubicBezTo>
                <a:cubicBezTo>
                  <a:pt x="25" y="0"/>
                  <a:pt x="10" y="13"/>
                  <a:pt x="6" y="34"/>
                </a:cubicBezTo>
                <a:cubicBezTo>
                  <a:pt x="0" y="65"/>
                  <a:pt x="19" y="106"/>
                  <a:pt x="75" y="128"/>
                </a:cubicBezTo>
                <a:cubicBezTo>
                  <a:pt x="76" y="129"/>
                  <a:pt x="76" y="129"/>
                  <a:pt x="77" y="129"/>
                </a:cubicBezTo>
                <a:cubicBezTo>
                  <a:pt x="78" y="129"/>
                  <a:pt x="78" y="129"/>
                  <a:pt x="79" y="128"/>
                </a:cubicBezTo>
                <a:cubicBezTo>
                  <a:pt x="135" y="106"/>
                  <a:pt x="154" y="65"/>
                  <a:pt x="148" y="34"/>
                </a:cubicBezTo>
                <a:close/>
                <a:moveTo>
                  <a:pt x="77" y="118"/>
                </a:moveTo>
                <a:cubicBezTo>
                  <a:pt x="28" y="98"/>
                  <a:pt x="11" y="63"/>
                  <a:pt x="16" y="36"/>
                </a:cubicBezTo>
                <a:cubicBezTo>
                  <a:pt x="19" y="20"/>
                  <a:pt x="30" y="10"/>
                  <a:pt x="44" y="10"/>
                </a:cubicBezTo>
                <a:cubicBezTo>
                  <a:pt x="53" y="10"/>
                  <a:pt x="63" y="15"/>
                  <a:pt x="74" y="23"/>
                </a:cubicBezTo>
                <a:cubicBezTo>
                  <a:pt x="76" y="25"/>
                  <a:pt x="78" y="25"/>
                  <a:pt x="80" y="23"/>
                </a:cubicBezTo>
                <a:cubicBezTo>
                  <a:pt x="91" y="15"/>
                  <a:pt x="101" y="10"/>
                  <a:pt x="110" y="10"/>
                </a:cubicBezTo>
                <a:cubicBezTo>
                  <a:pt x="124" y="10"/>
                  <a:pt x="135" y="20"/>
                  <a:pt x="138" y="36"/>
                </a:cubicBezTo>
                <a:cubicBezTo>
                  <a:pt x="143" y="62"/>
                  <a:pt x="126" y="98"/>
                  <a:pt x="77" y="11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7" name="Freeform 376">
            <a:extLst>
              <a:ext uri="{FF2B5EF4-FFF2-40B4-BE49-F238E27FC236}">
                <a16:creationId xmlns:a16="http://schemas.microsoft.com/office/drawing/2014/main" id="{04BFFC8C-F19B-4AA9-9DE3-B846DC49ECB9}"/>
              </a:ext>
            </a:extLst>
          </p:cNvPr>
          <p:cNvSpPr>
            <a:spLocks noEditPoints="1"/>
          </p:cNvSpPr>
          <p:nvPr/>
        </p:nvSpPr>
        <p:spPr bwMode="auto">
          <a:xfrm>
            <a:off x="5793956" y="5337770"/>
            <a:ext cx="331020" cy="334212"/>
          </a:xfrm>
          <a:custGeom>
            <a:avLst/>
            <a:gdLst>
              <a:gd name="T0" fmla="*/ 20571 w 144"/>
              <a:gd name="T1" fmla="*/ 342702 h 144"/>
              <a:gd name="T2" fmla="*/ 41143 w 144"/>
              <a:gd name="T3" fmla="*/ 384241 h 144"/>
              <a:gd name="T4" fmla="*/ 68571 w 144"/>
              <a:gd name="T5" fmla="*/ 418857 h 144"/>
              <a:gd name="T6" fmla="*/ 78857 w 144"/>
              <a:gd name="T7" fmla="*/ 429242 h 144"/>
              <a:gd name="T8" fmla="*/ 130285 w 144"/>
              <a:gd name="T9" fmla="*/ 467320 h 144"/>
              <a:gd name="T10" fmla="*/ 195428 w 144"/>
              <a:gd name="T11" fmla="*/ 495013 h 144"/>
              <a:gd name="T12" fmla="*/ 246857 w 144"/>
              <a:gd name="T13" fmla="*/ 498475 h 144"/>
              <a:gd name="T14" fmla="*/ 404570 w 144"/>
              <a:gd name="T15" fmla="*/ 439627 h 144"/>
              <a:gd name="T16" fmla="*/ 425142 w 144"/>
              <a:gd name="T17" fmla="*/ 422319 h 144"/>
              <a:gd name="T18" fmla="*/ 452570 w 144"/>
              <a:gd name="T19" fmla="*/ 391164 h 144"/>
              <a:gd name="T20" fmla="*/ 490284 w 144"/>
              <a:gd name="T21" fmla="*/ 204236 h 144"/>
              <a:gd name="T22" fmla="*/ 466285 w 144"/>
              <a:gd name="T23" fmla="*/ 135004 h 144"/>
              <a:gd name="T24" fmla="*/ 442285 w 144"/>
              <a:gd name="T25" fmla="*/ 96926 h 144"/>
              <a:gd name="T26" fmla="*/ 401142 w 144"/>
              <a:gd name="T27" fmla="*/ 55386 h 144"/>
              <a:gd name="T28" fmla="*/ 383999 w 144"/>
              <a:gd name="T29" fmla="*/ 45001 h 144"/>
              <a:gd name="T30" fmla="*/ 346285 w 144"/>
              <a:gd name="T31" fmla="*/ 20770 h 144"/>
              <a:gd name="T32" fmla="*/ 274285 w 144"/>
              <a:gd name="T33" fmla="*/ 3462 h 144"/>
              <a:gd name="T34" fmla="*/ 106285 w 144"/>
              <a:gd name="T35" fmla="*/ 45001 h 144"/>
              <a:gd name="T36" fmla="*/ 54857 w 144"/>
              <a:gd name="T37" fmla="*/ 93464 h 144"/>
              <a:gd name="T38" fmla="*/ 0 w 144"/>
              <a:gd name="T39" fmla="*/ 273469 h 144"/>
              <a:gd name="T40" fmla="*/ 96000 w 144"/>
              <a:gd name="T41" fmla="*/ 398088 h 144"/>
              <a:gd name="T42" fmla="*/ 116571 w 144"/>
              <a:gd name="T43" fmla="*/ 418857 h 144"/>
              <a:gd name="T44" fmla="*/ 174857 w 144"/>
              <a:gd name="T45" fmla="*/ 204236 h 144"/>
              <a:gd name="T46" fmla="*/ 260571 w 144"/>
              <a:gd name="T47" fmla="*/ 166158 h 144"/>
              <a:gd name="T48" fmla="*/ 277714 w 144"/>
              <a:gd name="T49" fmla="*/ 169620 h 144"/>
              <a:gd name="T50" fmla="*/ 329142 w 144"/>
              <a:gd name="T51" fmla="*/ 235391 h 144"/>
              <a:gd name="T52" fmla="*/ 325713 w 144"/>
              <a:gd name="T53" fmla="*/ 280392 h 144"/>
              <a:gd name="T54" fmla="*/ 246857 w 144"/>
              <a:gd name="T55" fmla="*/ 335778 h 144"/>
              <a:gd name="T56" fmla="*/ 226285 w 144"/>
              <a:gd name="T57" fmla="*/ 332317 h 144"/>
              <a:gd name="T58" fmla="*/ 168000 w 144"/>
              <a:gd name="T59" fmla="*/ 273469 h 144"/>
              <a:gd name="T60" fmla="*/ 164571 w 144"/>
              <a:gd name="T61" fmla="*/ 256161 h 144"/>
              <a:gd name="T62" fmla="*/ 222857 w 144"/>
              <a:gd name="T63" fmla="*/ 463859 h 144"/>
              <a:gd name="T64" fmla="*/ 185142 w 144"/>
              <a:gd name="T65" fmla="*/ 453474 h 144"/>
              <a:gd name="T66" fmla="*/ 215999 w 144"/>
              <a:gd name="T67" fmla="*/ 366933 h 144"/>
              <a:gd name="T68" fmla="*/ 246857 w 144"/>
              <a:gd name="T69" fmla="*/ 370395 h 144"/>
              <a:gd name="T70" fmla="*/ 411428 w 144"/>
              <a:gd name="T71" fmla="*/ 384241 h 144"/>
              <a:gd name="T72" fmla="*/ 383999 w 144"/>
              <a:gd name="T73" fmla="*/ 411934 h 144"/>
              <a:gd name="T74" fmla="*/ 311999 w 144"/>
              <a:gd name="T75" fmla="*/ 349625 h 144"/>
              <a:gd name="T76" fmla="*/ 414856 w 144"/>
              <a:gd name="T77" fmla="*/ 384241 h 144"/>
              <a:gd name="T78" fmla="*/ 442285 w 144"/>
              <a:gd name="T79" fmla="*/ 166158 h 144"/>
              <a:gd name="T80" fmla="*/ 455999 w 144"/>
              <a:gd name="T81" fmla="*/ 207698 h 144"/>
              <a:gd name="T82" fmla="*/ 435427 w 144"/>
              <a:gd name="T83" fmla="*/ 353086 h 144"/>
              <a:gd name="T84" fmla="*/ 366856 w 144"/>
              <a:gd name="T85" fmla="*/ 231929 h 144"/>
              <a:gd name="T86" fmla="*/ 380570 w 144"/>
              <a:gd name="T87" fmla="*/ 83079 h 144"/>
              <a:gd name="T88" fmla="*/ 311999 w 144"/>
              <a:gd name="T89" fmla="*/ 148850 h 144"/>
              <a:gd name="T90" fmla="*/ 270856 w 144"/>
              <a:gd name="T91" fmla="*/ 38078 h 144"/>
              <a:gd name="T92" fmla="*/ 311999 w 144"/>
              <a:gd name="T93" fmla="*/ 45001 h 144"/>
              <a:gd name="T94" fmla="*/ 349713 w 144"/>
              <a:gd name="T95" fmla="*/ 62309 h 144"/>
              <a:gd name="T96" fmla="*/ 267428 w 144"/>
              <a:gd name="T97" fmla="*/ 131542 h 144"/>
              <a:gd name="T98" fmla="*/ 144000 w 144"/>
              <a:gd name="T99" fmla="*/ 62309 h 144"/>
              <a:gd name="T100" fmla="*/ 181714 w 144"/>
              <a:gd name="T101" fmla="*/ 148850 h 144"/>
              <a:gd name="T102" fmla="*/ 147428 w 144"/>
              <a:gd name="T103" fmla="*/ 183466 h 144"/>
              <a:gd name="T104" fmla="*/ 133714 w 144"/>
              <a:gd name="T105" fmla="*/ 218083 h 144"/>
              <a:gd name="T106" fmla="*/ 133714 w 144"/>
              <a:gd name="T107" fmla="*/ 280392 h 144"/>
              <a:gd name="T108" fmla="*/ 61714 w 144"/>
              <a:gd name="T109" fmla="*/ 349625 h 144"/>
              <a:gd name="T110" fmla="*/ 44571 w 144"/>
              <a:gd name="T111" fmla="*/ 311547 h 144"/>
              <a:gd name="T112" fmla="*/ 37714 w 144"/>
              <a:gd name="T113" fmla="*/ 270007 h 14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44" h="144">
                <a:moveTo>
                  <a:pt x="1" y="81"/>
                </a:moveTo>
                <a:cubicBezTo>
                  <a:pt x="1" y="82"/>
                  <a:pt x="1" y="84"/>
                  <a:pt x="2" y="85"/>
                </a:cubicBezTo>
                <a:cubicBezTo>
                  <a:pt x="2" y="86"/>
                  <a:pt x="2" y="87"/>
                  <a:pt x="2" y="87"/>
                </a:cubicBezTo>
                <a:cubicBezTo>
                  <a:pt x="3" y="92"/>
                  <a:pt x="4" y="96"/>
                  <a:pt x="6" y="99"/>
                </a:cubicBezTo>
                <a:cubicBezTo>
                  <a:pt x="6" y="100"/>
                  <a:pt x="6" y="101"/>
                  <a:pt x="7" y="101"/>
                </a:cubicBezTo>
                <a:cubicBezTo>
                  <a:pt x="7" y="103"/>
                  <a:pt x="8" y="104"/>
                  <a:pt x="9" y="105"/>
                </a:cubicBezTo>
                <a:cubicBezTo>
                  <a:pt x="9" y="106"/>
                  <a:pt x="9" y="107"/>
                  <a:pt x="10" y="107"/>
                </a:cubicBezTo>
                <a:cubicBezTo>
                  <a:pt x="10" y="109"/>
                  <a:pt x="11" y="110"/>
                  <a:pt x="12" y="111"/>
                </a:cubicBezTo>
                <a:cubicBezTo>
                  <a:pt x="12" y="112"/>
                  <a:pt x="13" y="112"/>
                  <a:pt x="13" y="112"/>
                </a:cubicBezTo>
                <a:cubicBezTo>
                  <a:pt x="13" y="113"/>
                  <a:pt x="13" y="113"/>
                  <a:pt x="13" y="113"/>
                </a:cubicBezTo>
                <a:cubicBezTo>
                  <a:pt x="13" y="113"/>
                  <a:pt x="13" y="113"/>
                  <a:pt x="13" y="113"/>
                </a:cubicBezTo>
                <a:cubicBezTo>
                  <a:pt x="15" y="116"/>
                  <a:pt x="18" y="119"/>
                  <a:pt x="20" y="121"/>
                </a:cubicBezTo>
                <a:cubicBezTo>
                  <a:pt x="20" y="121"/>
                  <a:pt x="20" y="122"/>
                  <a:pt x="20" y="122"/>
                </a:cubicBezTo>
                <a:cubicBezTo>
                  <a:pt x="20" y="122"/>
                  <a:pt x="21" y="122"/>
                  <a:pt x="21" y="122"/>
                </a:cubicBezTo>
                <a:cubicBezTo>
                  <a:pt x="21" y="123"/>
                  <a:pt x="22" y="123"/>
                  <a:pt x="22" y="124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3" y="125"/>
                  <a:pt x="23" y="125"/>
                  <a:pt x="23" y="125"/>
                </a:cubicBezTo>
                <a:cubicBezTo>
                  <a:pt x="26" y="127"/>
                  <a:pt x="29" y="129"/>
                  <a:pt x="32" y="131"/>
                </a:cubicBezTo>
                <a:cubicBezTo>
                  <a:pt x="32" y="132"/>
                  <a:pt x="32" y="132"/>
                  <a:pt x="32" y="132"/>
                </a:cubicBezTo>
                <a:cubicBezTo>
                  <a:pt x="34" y="133"/>
                  <a:pt x="36" y="134"/>
                  <a:pt x="38" y="135"/>
                </a:cubicBezTo>
                <a:cubicBezTo>
                  <a:pt x="38" y="135"/>
                  <a:pt x="38" y="136"/>
                  <a:pt x="39" y="136"/>
                </a:cubicBezTo>
                <a:cubicBezTo>
                  <a:pt x="40" y="137"/>
                  <a:pt x="42" y="137"/>
                  <a:pt x="44" y="138"/>
                </a:cubicBezTo>
                <a:cubicBezTo>
                  <a:pt x="44" y="138"/>
                  <a:pt x="44" y="138"/>
                  <a:pt x="45" y="139"/>
                </a:cubicBezTo>
                <a:cubicBezTo>
                  <a:pt x="49" y="140"/>
                  <a:pt x="53" y="142"/>
                  <a:pt x="57" y="143"/>
                </a:cubicBezTo>
                <a:cubicBezTo>
                  <a:pt x="58" y="143"/>
                  <a:pt x="58" y="143"/>
                  <a:pt x="59" y="143"/>
                </a:cubicBezTo>
                <a:cubicBezTo>
                  <a:pt x="61" y="143"/>
                  <a:pt x="62" y="144"/>
                  <a:pt x="64" y="144"/>
                </a:cubicBezTo>
                <a:cubicBezTo>
                  <a:pt x="64" y="144"/>
                  <a:pt x="65" y="144"/>
                  <a:pt x="66" y="144"/>
                </a:cubicBezTo>
                <a:cubicBezTo>
                  <a:pt x="68" y="144"/>
                  <a:pt x="70" y="144"/>
                  <a:pt x="72" y="144"/>
                </a:cubicBezTo>
                <a:cubicBezTo>
                  <a:pt x="87" y="144"/>
                  <a:pt x="101" y="140"/>
                  <a:pt x="113" y="132"/>
                </a:cubicBezTo>
                <a:cubicBezTo>
                  <a:pt x="113" y="132"/>
                  <a:pt x="113" y="132"/>
                  <a:pt x="113" y="132"/>
                </a:cubicBezTo>
                <a:cubicBezTo>
                  <a:pt x="114" y="131"/>
                  <a:pt x="116" y="129"/>
                  <a:pt x="118" y="128"/>
                </a:cubicBezTo>
                <a:cubicBezTo>
                  <a:pt x="118" y="128"/>
                  <a:pt x="118" y="128"/>
                  <a:pt x="118" y="127"/>
                </a:cubicBezTo>
                <a:cubicBezTo>
                  <a:pt x="120" y="126"/>
                  <a:pt x="121" y="125"/>
                  <a:pt x="122" y="124"/>
                </a:cubicBezTo>
                <a:cubicBezTo>
                  <a:pt x="122" y="124"/>
                  <a:pt x="122" y="124"/>
                  <a:pt x="122" y="124"/>
                </a:cubicBezTo>
                <a:cubicBezTo>
                  <a:pt x="123" y="123"/>
                  <a:pt x="123" y="123"/>
                  <a:pt x="124" y="122"/>
                </a:cubicBezTo>
                <a:cubicBezTo>
                  <a:pt x="124" y="122"/>
                  <a:pt x="124" y="122"/>
                  <a:pt x="124" y="122"/>
                </a:cubicBezTo>
                <a:cubicBezTo>
                  <a:pt x="125" y="121"/>
                  <a:pt x="126" y="120"/>
                  <a:pt x="126" y="120"/>
                </a:cubicBezTo>
                <a:cubicBezTo>
                  <a:pt x="127" y="119"/>
                  <a:pt x="128" y="118"/>
                  <a:pt x="128" y="117"/>
                </a:cubicBezTo>
                <a:cubicBezTo>
                  <a:pt x="129" y="116"/>
                  <a:pt x="130" y="114"/>
                  <a:pt x="131" y="113"/>
                </a:cubicBezTo>
                <a:cubicBezTo>
                  <a:pt x="131" y="113"/>
                  <a:pt x="131" y="113"/>
                  <a:pt x="132" y="113"/>
                </a:cubicBezTo>
                <a:cubicBezTo>
                  <a:pt x="140" y="101"/>
                  <a:pt x="144" y="87"/>
                  <a:pt x="144" y="72"/>
                </a:cubicBezTo>
                <a:cubicBezTo>
                  <a:pt x="144" y="70"/>
                  <a:pt x="144" y="68"/>
                  <a:pt x="144" y="65"/>
                </a:cubicBezTo>
                <a:cubicBezTo>
                  <a:pt x="144" y="65"/>
                  <a:pt x="144" y="64"/>
                  <a:pt x="144" y="64"/>
                </a:cubicBezTo>
                <a:cubicBezTo>
                  <a:pt x="143" y="62"/>
                  <a:pt x="143" y="60"/>
                  <a:pt x="143" y="59"/>
                </a:cubicBezTo>
                <a:cubicBezTo>
                  <a:pt x="143" y="58"/>
                  <a:pt x="143" y="58"/>
                  <a:pt x="143" y="57"/>
                </a:cubicBezTo>
                <a:cubicBezTo>
                  <a:pt x="142" y="53"/>
                  <a:pt x="140" y="49"/>
                  <a:pt x="139" y="45"/>
                </a:cubicBezTo>
                <a:cubicBezTo>
                  <a:pt x="138" y="44"/>
                  <a:pt x="138" y="44"/>
                  <a:pt x="138" y="43"/>
                </a:cubicBezTo>
                <a:cubicBezTo>
                  <a:pt x="137" y="42"/>
                  <a:pt x="137" y="40"/>
                  <a:pt x="136" y="39"/>
                </a:cubicBezTo>
                <a:cubicBezTo>
                  <a:pt x="136" y="38"/>
                  <a:pt x="135" y="38"/>
                  <a:pt x="135" y="37"/>
                </a:cubicBezTo>
                <a:cubicBezTo>
                  <a:pt x="134" y="35"/>
                  <a:pt x="133" y="33"/>
                  <a:pt x="132" y="32"/>
                </a:cubicBezTo>
                <a:cubicBezTo>
                  <a:pt x="132" y="32"/>
                  <a:pt x="131" y="31"/>
                  <a:pt x="131" y="31"/>
                </a:cubicBezTo>
                <a:cubicBezTo>
                  <a:pt x="130" y="30"/>
                  <a:pt x="129" y="29"/>
                  <a:pt x="129" y="28"/>
                </a:cubicBezTo>
                <a:cubicBezTo>
                  <a:pt x="129" y="27"/>
                  <a:pt x="129" y="27"/>
                  <a:pt x="128" y="27"/>
                </a:cubicBezTo>
                <a:cubicBezTo>
                  <a:pt x="128" y="27"/>
                  <a:pt x="128" y="27"/>
                  <a:pt x="128" y="27"/>
                </a:cubicBezTo>
                <a:cubicBezTo>
                  <a:pt x="125" y="23"/>
                  <a:pt x="121" y="19"/>
                  <a:pt x="117" y="16"/>
                </a:cubicBezTo>
                <a:cubicBezTo>
                  <a:pt x="117" y="16"/>
                  <a:pt x="117" y="16"/>
                  <a:pt x="117" y="16"/>
                </a:cubicBezTo>
                <a:cubicBezTo>
                  <a:pt x="117" y="16"/>
                  <a:pt x="117" y="16"/>
                  <a:pt x="117" y="16"/>
                </a:cubicBezTo>
                <a:cubicBezTo>
                  <a:pt x="115" y="15"/>
                  <a:pt x="114" y="14"/>
                  <a:pt x="113" y="13"/>
                </a:cubicBezTo>
                <a:cubicBezTo>
                  <a:pt x="113" y="13"/>
                  <a:pt x="113" y="13"/>
                  <a:pt x="113" y="13"/>
                </a:cubicBezTo>
                <a:cubicBezTo>
                  <a:pt x="113" y="13"/>
                  <a:pt x="113" y="13"/>
                  <a:pt x="112" y="13"/>
                </a:cubicBezTo>
                <a:cubicBezTo>
                  <a:pt x="112" y="12"/>
                  <a:pt x="112" y="12"/>
                  <a:pt x="111" y="12"/>
                </a:cubicBezTo>
                <a:cubicBezTo>
                  <a:pt x="110" y="11"/>
                  <a:pt x="109" y="10"/>
                  <a:pt x="107" y="9"/>
                </a:cubicBezTo>
                <a:cubicBezTo>
                  <a:pt x="106" y="9"/>
                  <a:pt x="106" y="9"/>
                  <a:pt x="105" y="8"/>
                </a:cubicBezTo>
                <a:cubicBezTo>
                  <a:pt x="104" y="8"/>
                  <a:pt x="102" y="7"/>
                  <a:pt x="101" y="6"/>
                </a:cubicBezTo>
                <a:cubicBezTo>
                  <a:pt x="100" y="6"/>
                  <a:pt x="100" y="6"/>
                  <a:pt x="99" y="6"/>
                </a:cubicBezTo>
                <a:cubicBezTo>
                  <a:pt x="95" y="4"/>
                  <a:pt x="91" y="3"/>
                  <a:pt x="87" y="2"/>
                </a:cubicBezTo>
                <a:cubicBezTo>
                  <a:pt x="86" y="2"/>
                  <a:pt x="86" y="1"/>
                  <a:pt x="85" y="1"/>
                </a:cubicBezTo>
                <a:cubicBezTo>
                  <a:pt x="84" y="1"/>
                  <a:pt x="82" y="1"/>
                  <a:pt x="80" y="1"/>
                </a:cubicBezTo>
                <a:cubicBezTo>
                  <a:pt x="80" y="0"/>
                  <a:pt x="79" y="0"/>
                  <a:pt x="78" y="0"/>
                </a:cubicBezTo>
                <a:cubicBezTo>
                  <a:pt x="76" y="0"/>
                  <a:pt x="74" y="0"/>
                  <a:pt x="72" y="0"/>
                </a:cubicBezTo>
                <a:cubicBezTo>
                  <a:pt x="57" y="0"/>
                  <a:pt x="43" y="5"/>
                  <a:pt x="31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0" y="14"/>
                  <a:pt x="28" y="15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3" y="19"/>
                  <a:pt x="19" y="23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5" y="29"/>
                  <a:pt x="13" y="30"/>
                  <a:pt x="12" y="31"/>
                </a:cubicBezTo>
                <a:cubicBezTo>
                  <a:pt x="12" y="32"/>
                  <a:pt x="12" y="32"/>
                  <a:pt x="12" y="32"/>
                </a:cubicBezTo>
                <a:cubicBezTo>
                  <a:pt x="5" y="43"/>
                  <a:pt x="0" y="57"/>
                  <a:pt x="0" y="72"/>
                </a:cubicBezTo>
                <a:cubicBezTo>
                  <a:pt x="0" y="74"/>
                  <a:pt x="0" y="76"/>
                  <a:pt x="0" y="79"/>
                </a:cubicBezTo>
                <a:cubicBezTo>
                  <a:pt x="1" y="79"/>
                  <a:pt x="1" y="80"/>
                  <a:pt x="1" y="81"/>
                </a:cubicBezTo>
                <a:close/>
                <a:moveTo>
                  <a:pt x="34" y="121"/>
                </a:moveTo>
                <a:cubicBezTo>
                  <a:pt x="33" y="119"/>
                  <a:pt x="31" y="118"/>
                  <a:pt x="29" y="117"/>
                </a:cubicBezTo>
                <a:cubicBezTo>
                  <a:pt x="28" y="115"/>
                  <a:pt x="28" y="115"/>
                  <a:pt x="28" y="115"/>
                </a:cubicBezTo>
                <a:cubicBezTo>
                  <a:pt x="26" y="114"/>
                  <a:pt x="25" y="112"/>
                  <a:pt x="24" y="111"/>
                </a:cubicBezTo>
                <a:cubicBezTo>
                  <a:pt x="43" y="91"/>
                  <a:pt x="43" y="91"/>
                  <a:pt x="43" y="91"/>
                </a:cubicBezTo>
                <a:cubicBezTo>
                  <a:pt x="46" y="95"/>
                  <a:pt x="49" y="99"/>
                  <a:pt x="53" y="101"/>
                </a:cubicBezTo>
                <a:lnTo>
                  <a:pt x="34" y="121"/>
                </a:lnTo>
                <a:close/>
                <a:moveTo>
                  <a:pt x="48" y="72"/>
                </a:moveTo>
                <a:cubicBezTo>
                  <a:pt x="48" y="69"/>
                  <a:pt x="48" y="66"/>
                  <a:pt x="49" y="64"/>
                </a:cubicBezTo>
                <a:cubicBezTo>
                  <a:pt x="49" y="63"/>
                  <a:pt x="50" y="62"/>
                  <a:pt x="50" y="61"/>
                </a:cubicBezTo>
                <a:cubicBezTo>
                  <a:pt x="50" y="61"/>
                  <a:pt x="51" y="60"/>
                  <a:pt x="51" y="59"/>
                </a:cubicBezTo>
                <a:cubicBezTo>
                  <a:pt x="54" y="55"/>
                  <a:pt x="58" y="51"/>
                  <a:pt x="63" y="49"/>
                </a:cubicBezTo>
                <a:cubicBezTo>
                  <a:pt x="66" y="48"/>
                  <a:pt x="69" y="48"/>
                  <a:pt x="72" y="48"/>
                </a:cubicBezTo>
                <a:cubicBezTo>
                  <a:pt x="73" y="48"/>
                  <a:pt x="74" y="48"/>
                  <a:pt x="74" y="48"/>
                </a:cubicBezTo>
                <a:cubicBezTo>
                  <a:pt x="75" y="48"/>
                  <a:pt x="75" y="48"/>
                  <a:pt x="76" y="48"/>
                </a:cubicBezTo>
                <a:cubicBezTo>
                  <a:pt x="76" y="48"/>
                  <a:pt x="76" y="48"/>
                  <a:pt x="77" y="48"/>
                </a:cubicBezTo>
                <a:cubicBezTo>
                  <a:pt x="77" y="48"/>
                  <a:pt x="78" y="48"/>
                  <a:pt x="79" y="49"/>
                </a:cubicBezTo>
                <a:cubicBezTo>
                  <a:pt x="79" y="49"/>
                  <a:pt x="79" y="49"/>
                  <a:pt x="79" y="49"/>
                </a:cubicBezTo>
                <a:cubicBezTo>
                  <a:pt x="80" y="49"/>
                  <a:pt x="80" y="49"/>
                  <a:pt x="81" y="49"/>
                </a:cubicBezTo>
                <a:cubicBezTo>
                  <a:pt x="88" y="52"/>
                  <a:pt x="93" y="57"/>
                  <a:pt x="95" y="64"/>
                </a:cubicBezTo>
                <a:cubicBezTo>
                  <a:pt x="96" y="65"/>
                  <a:pt x="96" y="65"/>
                  <a:pt x="96" y="66"/>
                </a:cubicBezTo>
                <a:cubicBezTo>
                  <a:pt x="96" y="66"/>
                  <a:pt x="96" y="66"/>
                  <a:pt x="96" y="66"/>
                </a:cubicBezTo>
                <a:cubicBezTo>
                  <a:pt x="96" y="67"/>
                  <a:pt x="96" y="67"/>
                  <a:pt x="96" y="68"/>
                </a:cubicBezTo>
                <a:cubicBezTo>
                  <a:pt x="96" y="68"/>
                  <a:pt x="96" y="68"/>
                  <a:pt x="96" y="69"/>
                </a:cubicBezTo>
                <a:cubicBezTo>
                  <a:pt x="97" y="69"/>
                  <a:pt x="97" y="70"/>
                  <a:pt x="97" y="70"/>
                </a:cubicBezTo>
                <a:cubicBezTo>
                  <a:pt x="97" y="71"/>
                  <a:pt x="97" y="72"/>
                  <a:pt x="97" y="72"/>
                </a:cubicBezTo>
                <a:cubicBezTo>
                  <a:pt x="97" y="75"/>
                  <a:pt x="96" y="78"/>
                  <a:pt x="95" y="81"/>
                </a:cubicBezTo>
                <a:cubicBezTo>
                  <a:pt x="93" y="86"/>
                  <a:pt x="90" y="90"/>
                  <a:pt x="85" y="93"/>
                </a:cubicBezTo>
                <a:cubicBezTo>
                  <a:pt x="85" y="94"/>
                  <a:pt x="84" y="94"/>
                  <a:pt x="83" y="94"/>
                </a:cubicBezTo>
                <a:cubicBezTo>
                  <a:pt x="82" y="95"/>
                  <a:pt x="82" y="95"/>
                  <a:pt x="81" y="95"/>
                </a:cubicBezTo>
                <a:cubicBezTo>
                  <a:pt x="78" y="96"/>
                  <a:pt x="75" y="97"/>
                  <a:pt x="72" y="97"/>
                </a:cubicBezTo>
                <a:cubicBezTo>
                  <a:pt x="72" y="97"/>
                  <a:pt x="71" y="97"/>
                  <a:pt x="70" y="97"/>
                </a:cubicBezTo>
                <a:cubicBezTo>
                  <a:pt x="70" y="97"/>
                  <a:pt x="69" y="96"/>
                  <a:pt x="69" y="96"/>
                </a:cubicBezTo>
                <a:cubicBezTo>
                  <a:pt x="69" y="96"/>
                  <a:pt x="68" y="96"/>
                  <a:pt x="68" y="96"/>
                </a:cubicBezTo>
                <a:cubicBezTo>
                  <a:pt x="67" y="96"/>
                  <a:pt x="67" y="96"/>
                  <a:pt x="66" y="96"/>
                </a:cubicBezTo>
                <a:cubicBezTo>
                  <a:pt x="66" y="96"/>
                  <a:pt x="66" y="96"/>
                  <a:pt x="66" y="96"/>
                </a:cubicBezTo>
                <a:cubicBezTo>
                  <a:pt x="65" y="96"/>
                  <a:pt x="65" y="96"/>
                  <a:pt x="64" y="95"/>
                </a:cubicBezTo>
                <a:cubicBezTo>
                  <a:pt x="57" y="93"/>
                  <a:pt x="52" y="88"/>
                  <a:pt x="50" y="81"/>
                </a:cubicBezTo>
                <a:cubicBezTo>
                  <a:pt x="49" y="80"/>
                  <a:pt x="49" y="80"/>
                  <a:pt x="49" y="79"/>
                </a:cubicBezTo>
                <a:cubicBezTo>
                  <a:pt x="49" y="79"/>
                  <a:pt x="49" y="79"/>
                  <a:pt x="49" y="79"/>
                </a:cubicBezTo>
                <a:cubicBezTo>
                  <a:pt x="49" y="78"/>
                  <a:pt x="48" y="77"/>
                  <a:pt x="48" y="77"/>
                </a:cubicBezTo>
                <a:cubicBezTo>
                  <a:pt x="48" y="76"/>
                  <a:pt x="48" y="76"/>
                  <a:pt x="48" y="76"/>
                </a:cubicBezTo>
                <a:cubicBezTo>
                  <a:pt x="48" y="75"/>
                  <a:pt x="48" y="75"/>
                  <a:pt x="48" y="74"/>
                </a:cubicBezTo>
                <a:cubicBezTo>
                  <a:pt x="48" y="74"/>
                  <a:pt x="48" y="73"/>
                  <a:pt x="48" y="72"/>
                </a:cubicBezTo>
                <a:close/>
                <a:moveTo>
                  <a:pt x="72" y="134"/>
                </a:moveTo>
                <a:cubicBezTo>
                  <a:pt x="70" y="134"/>
                  <a:pt x="68" y="134"/>
                  <a:pt x="67" y="134"/>
                </a:cubicBezTo>
                <a:cubicBezTo>
                  <a:pt x="66" y="134"/>
                  <a:pt x="66" y="134"/>
                  <a:pt x="65" y="134"/>
                </a:cubicBezTo>
                <a:cubicBezTo>
                  <a:pt x="64" y="133"/>
                  <a:pt x="62" y="133"/>
                  <a:pt x="60" y="133"/>
                </a:cubicBezTo>
                <a:cubicBezTo>
                  <a:pt x="60" y="133"/>
                  <a:pt x="60" y="133"/>
                  <a:pt x="59" y="133"/>
                </a:cubicBezTo>
                <a:cubicBezTo>
                  <a:pt x="58" y="132"/>
                  <a:pt x="56" y="132"/>
                  <a:pt x="54" y="131"/>
                </a:cubicBezTo>
                <a:cubicBezTo>
                  <a:pt x="54" y="131"/>
                  <a:pt x="54" y="131"/>
                  <a:pt x="54" y="131"/>
                </a:cubicBezTo>
                <a:cubicBezTo>
                  <a:pt x="52" y="131"/>
                  <a:pt x="50" y="130"/>
                  <a:pt x="48" y="129"/>
                </a:cubicBezTo>
                <a:cubicBezTo>
                  <a:pt x="48" y="129"/>
                  <a:pt x="48" y="129"/>
                  <a:pt x="48" y="129"/>
                </a:cubicBezTo>
                <a:cubicBezTo>
                  <a:pt x="46" y="128"/>
                  <a:pt x="44" y="128"/>
                  <a:pt x="43" y="127"/>
                </a:cubicBezTo>
                <a:cubicBezTo>
                  <a:pt x="63" y="106"/>
                  <a:pt x="63" y="106"/>
                  <a:pt x="63" y="106"/>
                </a:cubicBezTo>
                <a:cubicBezTo>
                  <a:pt x="64" y="106"/>
                  <a:pt x="64" y="106"/>
                  <a:pt x="64" y="106"/>
                </a:cubicBezTo>
                <a:cubicBezTo>
                  <a:pt x="65" y="106"/>
                  <a:pt x="66" y="106"/>
                  <a:pt x="67" y="107"/>
                </a:cubicBezTo>
                <a:cubicBezTo>
                  <a:pt x="67" y="107"/>
                  <a:pt x="68" y="107"/>
                  <a:pt x="68" y="107"/>
                </a:cubicBezTo>
                <a:cubicBezTo>
                  <a:pt x="69" y="107"/>
                  <a:pt x="71" y="107"/>
                  <a:pt x="72" y="107"/>
                </a:cubicBezTo>
                <a:cubicBezTo>
                  <a:pt x="75" y="107"/>
                  <a:pt x="78" y="107"/>
                  <a:pt x="81" y="106"/>
                </a:cubicBezTo>
                <a:cubicBezTo>
                  <a:pt x="102" y="127"/>
                  <a:pt x="102" y="127"/>
                  <a:pt x="102" y="127"/>
                </a:cubicBezTo>
                <a:cubicBezTo>
                  <a:pt x="93" y="131"/>
                  <a:pt x="83" y="134"/>
                  <a:pt x="72" y="134"/>
                </a:cubicBezTo>
                <a:close/>
                <a:moveTo>
                  <a:pt x="120" y="111"/>
                </a:moveTo>
                <a:cubicBezTo>
                  <a:pt x="120" y="112"/>
                  <a:pt x="119" y="113"/>
                  <a:pt x="118" y="113"/>
                </a:cubicBezTo>
                <a:cubicBezTo>
                  <a:pt x="118" y="114"/>
                  <a:pt x="117" y="115"/>
                  <a:pt x="117" y="115"/>
                </a:cubicBezTo>
                <a:cubicBezTo>
                  <a:pt x="115" y="117"/>
                  <a:pt x="115" y="117"/>
                  <a:pt x="115" y="117"/>
                </a:cubicBezTo>
                <a:cubicBezTo>
                  <a:pt x="114" y="118"/>
                  <a:pt x="113" y="119"/>
                  <a:pt x="112" y="119"/>
                </a:cubicBezTo>
                <a:cubicBezTo>
                  <a:pt x="112" y="120"/>
                  <a:pt x="112" y="120"/>
                  <a:pt x="111" y="120"/>
                </a:cubicBezTo>
                <a:cubicBezTo>
                  <a:pt x="111" y="120"/>
                  <a:pt x="111" y="121"/>
                  <a:pt x="111" y="121"/>
                </a:cubicBezTo>
                <a:cubicBezTo>
                  <a:pt x="91" y="101"/>
                  <a:pt x="91" y="101"/>
                  <a:pt x="91" y="101"/>
                </a:cubicBezTo>
                <a:cubicBezTo>
                  <a:pt x="91" y="101"/>
                  <a:pt x="91" y="101"/>
                  <a:pt x="91" y="101"/>
                </a:cubicBezTo>
                <a:cubicBezTo>
                  <a:pt x="92" y="101"/>
                  <a:pt x="93" y="100"/>
                  <a:pt x="94" y="99"/>
                </a:cubicBezTo>
                <a:cubicBezTo>
                  <a:pt x="94" y="99"/>
                  <a:pt x="94" y="99"/>
                  <a:pt x="94" y="99"/>
                </a:cubicBezTo>
                <a:cubicBezTo>
                  <a:pt x="97" y="97"/>
                  <a:pt x="99" y="94"/>
                  <a:pt x="101" y="91"/>
                </a:cubicBezTo>
                <a:cubicBezTo>
                  <a:pt x="121" y="111"/>
                  <a:pt x="121" y="111"/>
                  <a:pt x="121" y="111"/>
                </a:cubicBezTo>
                <a:cubicBezTo>
                  <a:pt x="121" y="111"/>
                  <a:pt x="121" y="111"/>
                  <a:pt x="120" y="111"/>
                </a:cubicBezTo>
                <a:close/>
                <a:moveTo>
                  <a:pt x="127" y="43"/>
                </a:moveTo>
                <a:cubicBezTo>
                  <a:pt x="128" y="44"/>
                  <a:pt x="128" y="46"/>
                  <a:pt x="129" y="48"/>
                </a:cubicBezTo>
                <a:cubicBezTo>
                  <a:pt x="129" y="48"/>
                  <a:pt x="129" y="48"/>
                  <a:pt x="129" y="48"/>
                </a:cubicBezTo>
                <a:cubicBezTo>
                  <a:pt x="130" y="50"/>
                  <a:pt x="131" y="52"/>
                  <a:pt x="131" y="54"/>
                </a:cubicBezTo>
                <a:cubicBezTo>
                  <a:pt x="131" y="54"/>
                  <a:pt x="131" y="54"/>
                  <a:pt x="131" y="54"/>
                </a:cubicBezTo>
                <a:cubicBezTo>
                  <a:pt x="132" y="56"/>
                  <a:pt x="132" y="58"/>
                  <a:pt x="133" y="59"/>
                </a:cubicBezTo>
                <a:cubicBezTo>
                  <a:pt x="133" y="60"/>
                  <a:pt x="133" y="60"/>
                  <a:pt x="133" y="60"/>
                </a:cubicBezTo>
                <a:cubicBezTo>
                  <a:pt x="133" y="62"/>
                  <a:pt x="134" y="64"/>
                  <a:pt x="134" y="65"/>
                </a:cubicBezTo>
                <a:cubicBezTo>
                  <a:pt x="134" y="66"/>
                  <a:pt x="134" y="66"/>
                  <a:pt x="134" y="67"/>
                </a:cubicBezTo>
                <a:cubicBezTo>
                  <a:pt x="134" y="68"/>
                  <a:pt x="134" y="70"/>
                  <a:pt x="134" y="72"/>
                </a:cubicBezTo>
                <a:cubicBezTo>
                  <a:pt x="134" y="83"/>
                  <a:pt x="131" y="93"/>
                  <a:pt x="127" y="102"/>
                </a:cubicBezTo>
                <a:cubicBezTo>
                  <a:pt x="106" y="81"/>
                  <a:pt x="106" y="81"/>
                  <a:pt x="106" y="81"/>
                </a:cubicBezTo>
                <a:cubicBezTo>
                  <a:pt x="107" y="79"/>
                  <a:pt x="107" y="75"/>
                  <a:pt x="107" y="72"/>
                </a:cubicBezTo>
                <a:cubicBezTo>
                  <a:pt x="107" y="71"/>
                  <a:pt x="107" y="69"/>
                  <a:pt x="107" y="68"/>
                </a:cubicBezTo>
                <a:cubicBezTo>
                  <a:pt x="107" y="68"/>
                  <a:pt x="107" y="67"/>
                  <a:pt x="107" y="67"/>
                </a:cubicBezTo>
                <a:cubicBezTo>
                  <a:pt x="107" y="66"/>
                  <a:pt x="106" y="65"/>
                  <a:pt x="106" y="64"/>
                </a:cubicBezTo>
                <a:cubicBezTo>
                  <a:pt x="106" y="64"/>
                  <a:pt x="106" y="63"/>
                  <a:pt x="106" y="63"/>
                </a:cubicBezTo>
                <a:cubicBezTo>
                  <a:pt x="127" y="43"/>
                  <a:pt x="127" y="43"/>
                  <a:pt x="127" y="43"/>
                </a:cubicBezTo>
                <a:close/>
                <a:moveTo>
                  <a:pt x="111" y="24"/>
                </a:moveTo>
                <a:cubicBezTo>
                  <a:pt x="121" y="34"/>
                  <a:pt x="121" y="34"/>
                  <a:pt x="121" y="34"/>
                </a:cubicBezTo>
                <a:cubicBezTo>
                  <a:pt x="121" y="34"/>
                  <a:pt x="121" y="34"/>
                  <a:pt x="121" y="34"/>
                </a:cubicBezTo>
                <a:cubicBezTo>
                  <a:pt x="102" y="53"/>
                  <a:pt x="102" y="53"/>
                  <a:pt x="102" y="53"/>
                </a:cubicBezTo>
                <a:cubicBezTo>
                  <a:pt x="99" y="49"/>
                  <a:pt x="96" y="46"/>
                  <a:pt x="91" y="43"/>
                </a:cubicBezTo>
                <a:lnTo>
                  <a:pt x="111" y="24"/>
                </a:lnTo>
                <a:close/>
                <a:moveTo>
                  <a:pt x="72" y="10"/>
                </a:moveTo>
                <a:cubicBezTo>
                  <a:pt x="74" y="10"/>
                  <a:pt x="76" y="10"/>
                  <a:pt x="78" y="11"/>
                </a:cubicBezTo>
                <a:cubicBezTo>
                  <a:pt x="78" y="11"/>
                  <a:pt x="79" y="11"/>
                  <a:pt x="79" y="11"/>
                </a:cubicBezTo>
                <a:cubicBezTo>
                  <a:pt x="81" y="11"/>
                  <a:pt x="83" y="11"/>
                  <a:pt x="84" y="12"/>
                </a:cubicBezTo>
                <a:cubicBezTo>
                  <a:pt x="85" y="12"/>
                  <a:pt x="85" y="12"/>
                  <a:pt x="85" y="12"/>
                </a:cubicBezTo>
                <a:cubicBezTo>
                  <a:pt x="87" y="12"/>
                  <a:pt x="88" y="13"/>
                  <a:pt x="90" y="13"/>
                </a:cubicBezTo>
                <a:cubicBezTo>
                  <a:pt x="90" y="13"/>
                  <a:pt x="91" y="13"/>
                  <a:pt x="91" y="13"/>
                </a:cubicBezTo>
                <a:cubicBezTo>
                  <a:pt x="93" y="14"/>
                  <a:pt x="94" y="14"/>
                  <a:pt x="96" y="15"/>
                </a:cubicBezTo>
                <a:cubicBezTo>
                  <a:pt x="96" y="15"/>
                  <a:pt x="97" y="16"/>
                  <a:pt x="97" y="16"/>
                </a:cubicBezTo>
                <a:cubicBezTo>
                  <a:pt x="98" y="16"/>
                  <a:pt x="100" y="17"/>
                  <a:pt x="101" y="18"/>
                </a:cubicBezTo>
                <a:cubicBezTo>
                  <a:pt x="101" y="18"/>
                  <a:pt x="102" y="18"/>
                  <a:pt x="102" y="18"/>
                </a:cubicBezTo>
                <a:cubicBezTo>
                  <a:pt x="102" y="18"/>
                  <a:pt x="102" y="18"/>
                  <a:pt x="102" y="18"/>
                </a:cubicBezTo>
                <a:cubicBezTo>
                  <a:pt x="82" y="39"/>
                  <a:pt x="82" y="39"/>
                  <a:pt x="82" y="39"/>
                </a:cubicBezTo>
                <a:cubicBezTo>
                  <a:pt x="81" y="39"/>
                  <a:pt x="81" y="39"/>
                  <a:pt x="81" y="39"/>
                </a:cubicBezTo>
                <a:cubicBezTo>
                  <a:pt x="80" y="38"/>
                  <a:pt x="79" y="38"/>
                  <a:pt x="78" y="38"/>
                </a:cubicBezTo>
                <a:cubicBezTo>
                  <a:pt x="77" y="38"/>
                  <a:pt x="77" y="38"/>
                  <a:pt x="77" y="38"/>
                </a:cubicBezTo>
                <a:cubicBezTo>
                  <a:pt x="75" y="38"/>
                  <a:pt x="74" y="37"/>
                  <a:pt x="72" y="37"/>
                </a:cubicBezTo>
                <a:cubicBezTo>
                  <a:pt x="69" y="37"/>
                  <a:pt x="66" y="38"/>
                  <a:pt x="63" y="39"/>
                </a:cubicBezTo>
                <a:cubicBezTo>
                  <a:pt x="42" y="18"/>
                  <a:pt x="42" y="18"/>
                  <a:pt x="42" y="18"/>
                </a:cubicBezTo>
                <a:cubicBezTo>
                  <a:pt x="51" y="13"/>
                  <a:pt x="62" y="10"/>
                  <a:pt x="72" y="10"/>
                </a:cubicBezTo>
                <a:close/>
                <a:moveTo>
                  <a:pt x="24" y="34"/>
                </a:moveTo>
                <a:cubicBezTo>
                  <a:pt x="34" y="24"/>
                  <a:pt x="34" y="24"/>
                  <a:pt x="34" y="24"/>
                </a:cubicBezTo>
                <a:cubicBezTo>
                  <a:pt x="53" y="43"/>
                  <a:pt x="53" y="43"/>
                  <a:pt x="53" y="43"/>
                </a:cubicBezTo>
                <a:cubicBezTo>
                  <a:pt x="50" y="45"/>
                  <a:pt x="48" y="48"/>
                  <a:pt x="45" y="50"/>
                </a:cubicBezTo>
                <a:cubicBezTo>
                  <a:pt x="45" y="51"/>
                  <a:pt x="45" y="51"/>
                  <a:pt x="45" y="51"/>
                </a:cubicBezTo>
                <a:cubicBezTo>
                  <a:pt x="45" y="52"/>
                  <a:pt x="44" y="52"/>
                  <a:pt x="43" y="53"/>
                </a:cubicBezTo>
                <a:cubicBezTo>
                  <a:pt x="43" y="53"/>
                  <a:pt x="43" y="53"/>
                  <a:pt x="43" y="53"/>
                </a:cubicBezTo>
                <a:cubicBezTo>
                  <a:pt x="24" y="34"/>
                  <a:pt x="24" y="34"/>
                  <a:pt x="24" y="34"/>
                </a:cubicBezTo>
                <a:cubicBezTo>
                  <a:pt x="24" y="34"/>
                  <a:pt x="24" y="34"/>
                  <a:pt x="24" y="34"/>
                </a:cubicBezTo>
                <a:close/>
                <a:moveTo>
                  <a:pt x="18" y="43"/>
                </a:moveTo>
                <a:cubicBezTo>
                  <a:pt x="39" y="63"/>
                  <a:pt x="39" y="63"/>
                  <a:pt x="39" y="63"/>
                </a:cubicBezTo>
                <a:cubicBezTo>
                  <a:pt x="38" y="66"/>
                  <a:pt x="38" y="69"/>
                  <a:pt x="38" y="72"/>
                </a:cubicBezTo>
                <a:cubicBezTo>
                  <a:pt x="38" y="74"/>
                  <a:pt x="38" y="75"/>
                  <a:pt x="38" y="77"/>
                </a:cubicBezTo>
                <a:cubicBezTo>
                  <a:pt x="38" y="77"/>
                  <a:pt x="38" y="77"/>
                  <a:pt x="38" y="78"/>
                </a:cubicBezTo>
                <a:cubicBezTo>
                  <a:pt x="38" y="79"/>
                  <a:pt x="38" y="80"/>
                  <a:pt x="39" y="81"/>
                </a:cubicBezTo>
                <a:cubicBezTo>
                  <a:pt x="39" y="81"/>
                  <a:pt x="39" y="81"/>
                  <a:pt x="39" y="82"/>
                </a:cubicBezTo>
                <a:cubicBezTo>
                  <a:pt x="18" y="102"/>
                  <a:pt x="18" y="102"/>
                  <a:pt x="18" y="102"/>
                </a:cubicBezTo>
                <a:cubicBezTo>
                  <a:pt x="18" y="102"/>
                  <a:pt x="18" y="102"/>
                  <a:pt x="18" y="102"/>
                </a:cubicBezTo>
                <a:cubicBezTo>
                  <a:pt x="18" y="102"/>
                  <a:pt x="18" y="101"/>
                  <a:pt x="18" y="101"/>
                </a:cubicBezTo>
                <a:cubicBezTo>
                  <a:pt x="17" y="100"/>
                  <a:pt x="16" y="98"/>
                  <a:pt x="16" y="97"/>
                </a:cubicBezTo>
                <a:cubicBezTo>
                  <a:pt x="16" y="96"/>
                  <a:pt x="15" y="96"/>
                  <a:pt x="15" y="96"/>
                </a:cubicBezTo>
                <a:cubicBezTo>
                  <a:pt x="15" y="94"/>
                  <a:pt x="14" y="93"/>
                  <a:pt x="13" y="91"/>
                </a:cubicBezTo>
                <a:cubicBezTo>
                  <a:pt x="13" y="90"/>
                  <a:pt x="13" y="90"/>
                  <a:pt x="13" y="90"/>
                </a:cubicBezTo>
                <a:cubicBezTo>
                  <a:pt x="13" y="88"/>
                  <a:pt x="12" y="87"/>
                  <a:pt x="12" y="85"/>
                </a:cubicBezTo>
                <a:cubicBezTo>
                  <a:pt x="12" y="85"/>
                  <a:pt x="12" y="85"/>
                  <a:pt x="12" y="84"/>
                </a:cubicBezTo>
                <a:cubicBezTo>
                  <a:pt x="11" y="83"/>
                  <a:pt x="11" y="81"/>
                  <a:pt x="11" y="79"/>
                </a:cubicBezTo>
                <a:cubicBezTo>
                  <a:pt x="11" y="79"/>
                  <a:pt x="11" y="78"/>
                  <a:pt x="11" y="78"/>
                </a:cubicBezTo>
                <a:cubicBezTo>
                  <a:pt x="11" y="76"/>
                  <a:pt x="10" y="74"/>
                  <a:pt x="10" y="72"/>
                </a:cubicBezTo>
                <a:cubicBezTo>
                  <a:pt x="10" y="62"/>
                  <a:pt x="13" y="51"/>
                  <a:pt x="18" y="4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Freeform 377">
            <a:extLst>
              <a:ext uri="{FF2B5EF4-FFF2-40B4-BE49-F238E27FC236}">
                <a16:creationId xmlns:a16="http://schemas.microsoft.com/office/drawing/2014/main" id="{254D1260-E666-4091-8041-E1C1093B15CE}"/>
              </a:ext>
            </a:extLst>
          </p:cNvPr>
          <p:cNvSpPr>
            <a:spLocks noEditPoints="1"/>
          </p:cNvSpPr>
          <p:nvPr/>
        </p:nvSpPr>
        <p:spPr bwMode="auto">
          <a:xfrm>
            <a:off x="6805508" y="5350700"/>
            <a:ext cx="305406" cy="308352"/>
          </a:xfrm>
          <a:custGeom>
            <a:avLst/>
            <a:gdLst>
              <a:gd name="T0" fmla="*/ 17143 w 144"/>
              <a:gd name="T1" fmla="*/ 498475 h 144"/>
              <a:gd name="T2" fmla="*/ 188571 w 144"/>
              <a:gd name="T3" fmla="*/ 498475 h 144"/>
              <a:gd name="T4" fmla="*/ 192000 w 144"/>
              <a:gd name="T5" fmla="*/ 498475 h 144"/>
              <a:gd name="T6" fmla="*/ 305142 w 144"/>
              <a:gd name="T7" fmla="*/ 498475 h 144"/>
              <a:gd name="T8" fmla="*/ 308571 w 144"/>
              <a:gd name="T9" fmla="*/ 498475 h 144"/>
              <a:gd name="T10" fmla="*/ 476570 w 144"/>
              <a:gd name="T11" fmla="*/ 498475 h 144"/>
              <a:gd name="T12" fmla="*/ 493713 w 144"/>
              <a:gd name="T13" fmla="*/ 481167 h 144"/>
              <a:gd name="T14" fmla="*/ 493713 w 144"/>
              <a:gd name="T15" fmla="*/ 249238 h 144"/>
              <a:gd name="T16" fmla="*/ 493713 w 144"/>
              <a:gd name="T17" fmla="*/ 245776 h 144"/>
              <a:gd name="T18" fmla="*/ 493713 w 144"/>
              <a:gd name="T19" fmla="*/ 242314 h 144"/>
              <a:gd name="T20" fmla="*/ 493713 w 144"/>
              <a:gd name="T21" fmla="*/ 242314 h 144"/>
              <a:gd name="T22" fmla="*/ 493713 w 144"/>
              <a:gd name="T23" fmla="*/ 238853 h 144"/>
              <a:gd name="T24" fmla="*/ 490284 w 144"/>
              <a:gd name="T25" fmla="*/ 238853 h 144"/>
              <a:gd name="T26" fmla="*/ 490284 w 144"/>
              <a:gd name="T27" fmla="*/ 235391 h 144"/>
              <a:gd name="T28" fmla="*/ 260571 w 144"/>
              <a:gd name="T29" fmla="*/ 3462 h 144"/>
              <a:gd name="T30" fmla="*/ 236571 w 144"/>
              <a:gd name="T31" fmla="*/ 3462 h 144"/>
              <a:gd name="T32" fmla="*/ 6857 w 144"/>
              <a:gd name="T33" fmla="*/ 235391 h 144"/>
              <a:gd name="T34" fmla="*/ 3429 w 144"/>
              <a:gd name="T35" fmla="*/ 238853 h 144"/>
              <a:gd name="T36" fmla="*/ 3429 w 144"/>
              <a:gd name="T37" fmla="*/ 238853 h 144"/>
              <a:gd name="T38" fmla="*/ 0 w 144"/>
              <a:gd name="T39" fmla="*/ 242314 h 144"/>
              <a:gd name="T40" fmla="*/ 0 w 144"/>
              <a:gd name="T41" fmla="*/ 242314 h 144"/>
              <a:gd name="T42" fmla="*/ 0 w 144"/>
              <a:gd name="T43" fmla="*/ 245776 h 144"/>
              <a:gd name="T44" fmla="*/ 0 w 144"/>
              <a:gd name="T45" fmla="*/ 249238 h 144"/>
              <a:gd name="T46" fmla="*/ 0 w 144"/>
              <a:gd name="T47" fmla="*/ 481167 h 144"/>
              <a:gd name="T48" fmla="*/ 17143 w 144"/>
              <a:gd name="T49" fmla="*/ 498475 h 144"/>
              <a:gd name="T50" fmla="*/ 287999 w 144"/>
              <a:gd name="T51" fmla="*/ 463859 h 144"/>
              <a:gd name="T52" fmla="*/ 209142 w 144"/>
              <a:gd name="T53" fmla="*/ 463859 h 144"/>
              <a:gd name="T54" fmla="*/ 209142 w 144"/>
              <a:gd name="T55" fmla="*/ 384241 h 144"/>
              <a:gd name="T56" fmla="*/ 287999 w 144"/>
              <a:gd name="T57" fmla="*/ 384241 h 144"/>
              <a:gd name="T58" fmla="*/ 287999 w 144"/>
              <a:gd name="T59" fmla="*/ 463859 h 144"/>
              <a:gd name="T60" fmla="*/ 246857 w 144"/>
              <a:gd name="T61" fmla="*/ 41540 h 144"/>
              <a:gd name="T62" fmla="*/ 435427 w 144"/>
              <a:gd name="T63" fmla="*/ 231929 h 144"/>
              <a:gd name="T64" fmla="*/ 61714 w 144"/>
              <a:gd name="T65" fmla="*/ 231929 h 144"/>
              <a:gd name="T66" fmla="*/ 246857 w 144"/>
              <a:gd name="T67" fmla="*/ 41540 h 144"/>
              <a:gd name="T68" fmla="*/ 37714 w 144"/>
              <a:gd name="T69" fmla="*/ 266546 h 144"/>
              <a:gd name="T70" fmla="*/ 459427 w 144"/>
              <a:gd name="T71" fmla="*/ 266546 h 144"/>
              <a:gd name="T72" fmla="*/ 459427 w 144"/>
              <a:gd name="T73" fmla="*/ 463859 h 144"/>
              <a:gd name="T74" fmla="*/ 322285 w 144"/>
              <a:gd name="T75" fmla="*/ 463859 h 144"/>
              <a:gd name="T76" fmla="*/ 322285 w 144"/>
              <a:gd name="T77" fmla="*/ 363471 h 144"/>
              <a:gd name="T78" fmla="*/ 305142 w 144"/>
              <a:gd name="T79" fmla="*/ 346163 h 144"/>
              <a:gd name="T80" fmla="*/ 192000 w 144"/>
              <a:gd name="T81" fmla="*/ 346163 h 144"/>
              <a:gd name="T82" fmla="*/ 174857 w 144"/>
              <a:gd name="T83" fmla="*/ 363471 h 144"/>
              <a:gd name="T84" fmla="*/ 174857 w 144"/>
              <a:gd name="T85" fmla="*/ 463859 h 144"/>
              <a:gd name="T86" fmla="*/ 37714 w 144"/>
              <a:gd name="T87" fmla="*/ 463859 h 144"/>
              <a:gd name="T88" fmla="*/ 37714 w 144"/>
              <a:gd name="T89" fmla="*/ 266546 h 14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44" h="144">
                <a:moveTo>
                  <a:pt x="5" y="144"/>
                </a:moveTo>
                <a:cubicBezTo>
                  <a:pt x="55" y="144"/>
                  <a:pt x="55" y="144"/>
                  <a:pt x="55" y="144"/>
                </a:cubicBezTo>
                <a:cubicBezTo>
                  <a:pt x="55" y="144"/>
                  <a:pt x="56" y="144"/>
                  <a:pt x="56" y="144"/>
                </a:cubicBezTo>
                <a:cubicBezTo>
                  <a:pt x="89" y="144"/>
                  <a:pt x="89" y="144"/>
                  <a:pt x="89" y="144"/>
                </a:cubicBezTo>
                <a:cubicBezTo>
                  <a:pt x="90" y="144"/>
                  <a:pt x="90" y="144"/>
                  <a:pt x="90" y="144"/>
                </a:cubicBezTo>
                <a:cubicBezTo>
                  <a:pt x="139" y="144"/>
                  <a:pt x="139" y="144"/>
                  <a:pt x="139" y="144"/>
                </a:cubicBezTo>
                <a:cubicBezTo>
                  <a:pt x="142" y="144"/>
                  <a:pt x="144" y="142"/>
                  <a:pt x="144" y="139"/>
                </a:cubicBezTo>
                <a:cubicBezTo>
                  <a:pt x="144" y="72"/>
                  <a:pt x="144" y="72"/>
                  <a:pt x="144" y="72"/>
                </a:cubicBezTo>
                <a:cubicBezTo>
                  <a:pt x="144" y="72"/>
                  <a:pt x="144" y="71"/>
                  <a:pt x="144" y="71"/>
                </a:cubicBezTo>
                <a:cubicBezTo>
                  <a:pt x="144" y="71"/>
                  <a:pt x="144" y="71"/>
                  <a:pt x="144" y="70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144" y="70"/>
                  <a:pt x="144" y="70"/>
                  <a:pt x="144" y="69"/>
                </a:cubicBezTo>
                <a:cubicBezTo>
                  <a:pt x="144" y="69"/>
                  <a:pt x="143" y="69"/>
                  <a:pt x="143" y="69"/>
                </a:cubicBezTo>
                <a:cubicBezTo>
                  <a:pt x="143" y="69"/>
                  <a:pt x="143" y="69"/>
                  <a:pt x="143" y="68"/>
                </a:cubicBezTo>
                <a:cubicBezTo>
                  <a:pt x="76" y="1"/>
                  <a:pt x="76" y="1"/>
                  <a:pt x="76" y="1"/>
                </a:cubicBezTo>
                <a:cubicBezTo>
                  <a:pt x="74" y="0"/>
                  <a:pt x="71" y="0"/>
                  <a:pt x="69" y="1"/>
                </a:cubicBezTo>
                <a:cubicBezTo>
                  <a:pt x="2" y="68"/>
                  <a:pt x="2" y="68"/>
                  <a:pt x="2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1" y="69"/>
                  <a:pt x="1" y="69"/>
                  <a:pt x="1" y="69"/>
                </a:cubicBezTo>
                <a:cubicBezTo>
                  <a:pt x="1" y="70"/>
                  <a:pt x="1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1"/>
                  <a:pt x="0" y="72"/>
                  <a:pt x="0" y="72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42"/>
                  <a:pt x="3" y="144"/>
                  <a:pt x="5" y="144"/>
                </a:cubicBezTo>
                <a:close/>
                <a:moveTo>
                  <a:pt x="84" y="134"/>
                </a:moveTo>
                <a:cubicBezTo>
                  <a:pt x="61" y="134"/>
                  <a:pt x="61" y="134"/>
                  <a:pt x="61" y="134"/>
                </a:cubicBezTo>
                <a:cubicBezTo>
                  <a:pt x="61" y="111"/>
                  <a:pt x="61" y="111"/>
                  <a:pt x="61" y="111"/>
                </a:cubicBezTo>
                <a:cubicBezTo>
                  <a:pt x="84" y="111"/>
                  <a:pt x="84" y="111"/>
                  <a:pt x="84" y="111"/>
                </a:cubicBezTo>
                <a:lnTo>
                  <a:pt x="84" y="134"/>
                </a:lnTo>
                <a:close/>
                <a:moveTo>
                  <a:pt x="72" y="12"/>
                </a:moveTo>
                <a:cubicBezTo>
                  <a:pt x="127" y="67"/>
                  <a:pt x="127" y="67"/>
                  <a:pt x="127" y="67"/>
                </a:cubicBezTo>
                <a:cubicBezTo>
                  <a:pt x="18" y="67"/>
                  <a:pt x="18" y="67"/>
                  <a:pt x="18" y="67"/>
                </a:cubicBezTo>
                <a:lnTo>
                  <a:pt x="72" y="12"/>
                </a:lnTo>
                <a:close/>
                <a:moveTo>
                  <a:pt x="11" y="77"/>
                </a:moveTo>
                <a:cubicBezTo>
                  <a:pt x="134" y="77"/>
                  <a:pt x="134" y="77"/>
                  <a:pt x="134" y="77"/>
                </a:cubicBezTo>
                <a:cubicBezTo>
                  <a:pt x="134" y="134"/>
                  <a:pt x="134" y="134"/>
                  <a:pt x="134" y="134"/>
                </a:cubicBezTo>
                <a:cubicBezTo>
                  <a:pt x="94" y="134"/>
                  <a:pt x="94" y="134"/>
                  <a:pt x="94" y="134"/>
                </a:cubicBezTo>
                <a:cubicBezTo>
                  <a:pt x="94" y="105"/>
                  <a:pt x="94" y="105"/>
                  <a:pt x="94" y="105"/>
                </a:cubicBezTo>
                <a:cubicBezTo>
                  <a:pt x="94" y="103"/>
                  <a:pt x="92" y="100"/>
                  <a:pt x="89" y="100"/>
                </a:cubicBezTo>
                <a:cubicBezTo>
                  <a:pt x="56" y="100"/>
                  <a:pt x="56" y="100"/>
                  <a:pt x="56" y="100"/>
                </a:cubicBezTo>
                <a:cubicBezTo>
                  <a:pt x="53" y="100"/>
                  <a:pt x="51" y="103"/>
                  <a:pt x="51" y="105"/>
                </a:cubicBezTo>
                <a:cubicBezTo>
                  <a:pt x="51" y="134"/>
                  <a:pt x="51" y="134"/>
                  <a:pt x="51" y="134"/>
                </a:cubicBezTo>
                <a:cubicBezTo>
                  <a:pt x="11" y="134"/>
                  <a:pt x="11" y="134"/>
                  <a:pt x="11" y="134"/>
                </a:cubicBezTo>
                <a:lnTo>
                  <a:pt x="11" y="7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9" name="Freeform 378">
            <a:extLst>
              <a:ext uri="{FF2B5EF4-FFF2-40B4-BE49-F238E27FC236}">
                <a16:creationId xmlns:a16="http://schemas.microsoft.com/office/drawing/2014/main" id="{05BC632B-0136-4B4C-A5CF-F0E476DD0A2C}"/>
              </a:ext>
            </a:extLst>
          </p:cNvPr>
          <p:cNvSpPr>
            <a:spLocks noEditPoints="1"/>
          </p:cNvSpPr>
          <p:nvPr/>
        </p:nvSpPr>
        <p:spPr bwMode="auto">
          <a:xfrm>
            <a:off x="7864121" y="5366420"/>
            <a:ext cx="216946" cy="276912"/>
          </a:xfrm>
          <a:custGeom>
            <a:avLst/>
            <a:gdLst>
              <a:gd name="T0" fmla="*/ 13703 w 114"/>
              <a:gd name="T1" fmla="*/ 401549 h 144"/>
              <a:gd name="T2" fmla="*/ 0 w 114"/>
              <a:gd name="T3" fmla="*/ 415396 h 144"/>
              <a:gd name="T4" fmla="*/ 0 w 114"/>
              <a:gd name="T5" fmla="*/ 481167 h 144"/>
              <a:gd name="T6" fmla="*/ 17128 w 114"/>
              <a:gd name="T7" fmla="*/ 498475 h 144"/>
              <a:gd name="T8" fmla="*/ 373397 w 114"/>
              <a:gd name="T9" fmla="*/ 498475 h 144"/>
              <a:gd name="T10" fmla="*/ 390525 w 114"/>
              <a:gd name="T11" fmla="*/ 481167 h 144"/>
              <a:gd name="T12" fmla="*/ 390525 w 114"/>
              <a:gd name="T13" fmla="*/ 415396 h 144"/>
              <a:gd name="T14" fmla="*/ 380248 w 114"/>
              <a:gd name="T15" fmla="*/ 401549 h 144"/>
              <a:gd name="T16" fmla="*/ 274053 w 114"/>
              <a:gd name="T17" fmla="*/ 249238 h 144"/>
              <a:gd name="T18" fmla="*/ 380248 w 114"/>
              <a:gd name="T19" fmla="*/ 96926 h 144"/>
              <a:gd name="T20" fmla="*/ 390525 w 114"/>
              <a:gd name="T21" fmla="*/ 79618 h 144"/>
              <a:gd name="T22" fmla="*/ 390525 w 114"/>
              <a:gd name="T23" fmla="*/ 17308 h 144"/>
              <a:gd name="T24" fmla="*/ 373397 w 114"/>
              <a:gd name="T25" fmla="*/ 0 h 144"/>
              <a:gd name="T26" fmla="*/ 17128 w 114"/>
              <a:gd name="T27" fmla="*/ 0 h 144"/>
              <a:gd name="T28" fmla="*/ 0 w 114"/>
              <a:gd name="T29" fmla="*/ 17308 h 144"/>
              <a:gd name="T30" fmla="*/ 0 w 114"/>
              <a:gd name="T31" fmla="*/ 79618 h 144"/>
              <a:gd name="T32" fmla="*/ 13703 w 114"/>
              <a:gd name="T33" fmla="*/ 96926 h 144"/>
              <a:gd name="T34" fmla="*/ 116472 w 114"/>
              <a:gd name="T35" fmla="*/ 249238 h 144"/>
              <a:gd name="T36" fmla="*/ 13703 w 114"/>
              <a:gd name="T37" fmla="*/ 401549 h 144"/>
              <a:gd name="T38" fmla="*/ 356268 w 114"/>
              <a:gd name="T39" fmla="*/ 460397 h 144"/>
              <a:gd name="T40" fmla="*/ 34257 w 114"/>
              <a:gd name="T41" fmla="*/ 460397 h 144"/>
              <a:gd name="T42" fmla="*/ 34257 w 114"/>
              <a:gd name="T43" fmla="*/ 436166 h 144"/>
              <a:gd name="T44" fmla="*/ 356268 w 114"/>
              <a:gd name="T45" fmla="*/ 436166 h 144"/>
              <a:gd name="T46" fmla="*/ 356268 w 114"/>
              <a:gd name="T47" fmla="*/ 460397 h 144"/>
              <a:gd name="T48" fmla="*/ 34257 w 114"/>
              <a:gd name="T49" fmla="*/ 34616 h 144"/>
              <a:gd name="T50" fmla="*/ 356268 w 114"/>
              <a:gd name="T51" fmla="*/ 34616 h 144"/>
              <a:gd name="T52" fmla="*/ 356268 w 114"/>
              <a:gd name="T53" fmla="*/ 62309 h 144"/>
              <a:gd name="T54" fmla="*/ 34257 w 114"/>
              <a:gd name="T55" fmla="*/ 62309 h 144"/>
              <a:gd name="T56" fmla="*/ 34257 w 114"/>
              <a:gd name="T57" fmla="*/ 34616 h 144"/>
              <a:gd name="T58" fmla="*/ 47959 w 114"/>
              <a:gd name="T59" fmla="*/ 96926 h 144"/>
              <a:gd name="T60" fmla="*/ 342566 w 114"/>
              <a:gd name="T61" fmla="*/ 96926 h 144"/>
              <a:gd name="T62" fmla="*/ 195263 w 114"/>
              <a:gd name="T63" fmla="*/ 231929 h 144"/>
              <a:gd name="T64" fmla="*/ 47959 w 114"/>
              <a:gd name="T65" fmla="*/ 96926 h 144"/>
              <a:gd name="T66" fmla="*/ 195263 w 114"/>
              <a:gd name="T67" fmla="*/ 266546 h 144"/>
              <a:gd name="T68" fmla="*/ 342566 w 114"/>
              <a:gd name="T69" fmla="*/ 398088 h 144"/>
              <a:gd name="T70" fmla="*/ 47959 w 114"/>
              <a:gd name="T71" fmla="*/ 398088 h 144"/>
              <a:gd name="T72" fmla="*/ 195263 w 114"/>
              <a:gd name="T73" fmla="*/ 266546 h 14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14" h="144">
                <a:moveTo>
                  <a:pt x="4" y="116"/>
                </a:moveTo>
                <a:cubicBezTo>
                  <a:pt x="1" y="116"/>
                  <a:pt x="0" y="118"/>
                  <a:pt x="0" y="120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41"/>
                  <a:pt x="2" y="144"/>
                  <a:pt x="5" y="144"/>
                </a:cubicBezTo>
                <a:cubicBezTo>
                  <a:pt x="109" y="144"/>
                  <a:pt x="109" y="144"/>
                  <a:pt x="109" y="144"/>
                </a:cubicBezTo>
                <a:cubicBezTo>
                  <a:pt x="112" y="144"/>
                  <a:pt x="114" y="141"/>
                  <a:pt x="114" y="139"/>
                </a:cubicBezTo>
                <a:cubicBezTo>
                  <a:pt x="114" y="120"/>
                  <a:pt x="114" y="120"/>
                  <a:pt x="114" y="120"/>
                </a:cubicBezTo>
                <a:cubicBezTo>
                  <a:pt x="114" y="118"/>
                  <a:pt x="113" y="116"/>
                  <a:pt x="111" y="116"/>
                </a:cubicBezTo>
                <a:cubicBezTo>
                  <a:pt x="109" y="96"/>
                  <a:pt x="97" y="80"/>
                  <a:pt x="80" y="72"/>
                </a:cubicBezTo>
                <a:cubicBezTo>
                  <a:pt x="97" y="64"/>
                  <a:pt x="109" y="48"/>
                  <a:pt x="111" y="28"/>
                </a:cubicBezTo>
                <a:cubicBezTo>
                  <a:pt x="113" y="27"/>
                  <a:pt x="114" y="25"/>
                  <a:pt x="114" y="23"/>
                </a:cubicBezTo>
                <a:cubicBezTo>
                  <a:pt x="114" y="5"/>
                  <a:pt x="114" y="5"/>
                  <a:pt x="114" y="5"/>
                </a:cubicBezTo>
                <a:cubicBezTo>
                  <a:pt x="114" y="2"/>
                  <a:pt x="112" y="0"/>
                  <a:pt x="109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5"/>
                  <a:pt x="1" y="27"/>
                  <a:pt x="4" y="28"/>
                </a:cubicBezTo>
                <a:cubicBezTo>
                  <a:pt x="5" y="48"/>
                  <a:pt x="17" y="64"/>
                  <a:pt x="34" y="72"/>
                </a:cubicBezTo>
                <a:cubicBezTo>
                  <a:pt x="17" y="80"/>
                  <a:pt x="5" y="96"/>
                  <a:pt x="4" y="116"/>
                </a:cubicBezTo>
                <a:close/>
                <a:moveTo>
                  <a:pt x="104" y="133"/>
                </a:moveTo>
                <a:cubicBezTo>
                  <a:pt x="10" y="133"/>
                  <a:pt x="10" y="133"/>
                  <a:pt x="10" y="133"/>
                </a:cubicBezTo>
                <a:cubicBezTo>
                  <a:pt x="10" y="126"/>
                  <a:pt x="10" y="126"/>
                  <a:pt x="10" y="126"/>
                </a:cubicBezTo>
                <a:cubicBezTo>
                  <a:pt x="104" y="126"/>
                  <a:pt x="104" y="126"/>
                  <a:pt x="104" y="126"/>
                </a:cubicBezTo>
                <a:cubicBezTo>
                  <a:pt x="104" y="133"/>
                  <a:pt x="104" y="133"/>
                  <a:pt x="104" y="133"/>
                </a:cubicBezTo>
                <a:close/>
                <a:moveTo>
                  <a:pt x="10" y="10"/>
                </a:moveTo>
                <a:cubicBezTo>
                  <a:pt x="104" y="10"/>
                  <a:pt x="104" y="10"/>
                  <a:pt x="104" y="10"/>
                </a:cubicBezTo>
                <a:cubicBezTo>
                  <a:pt x="104" y="18"/>
                  <a:pt x="104" y="18"/>
                  <a:pt x="104" y="18"/>
                </a:cubicBezTo>
                <a:cubicBezTo>
                  <a:pt x="10" y="18"/>
                  <a:pt x="10" y="18"/>
                  <a:pt x="10" y="18"/>
                </a:cubicBezTo>
                <a:lnTo>
                  <a:pt x="10" y="10"/>
                </a:lnTo>
                <a:close/>
                <a:moveTo>
                  <a:pt x="14" y="28"/>
                </a:moveTo>
                <a:cubicBezTo>
                  <a:pt x="100" y="28"/>
                  <a:pt x="100" y="28"/>
                  <a:pt x="100" y="28"/>
                </a:cubicBezTo>
                <a:cubicBezTo>
                  <a:pt x="98" y="50"/>
                  <a:pt x="79" y="67"/>
                  <a:pt x="57" y="67"/>
                </a:cubicBezTo>
                <a:cubicBezTo>
                  <a:pt x="35" y="67"/>
                  <a:pt x="16" y="50"/>
                  <a:pt x="14" y="28"/>
                </a:cubicBezTo>
                <a:close/>
                <a:moveTo>
                  <a:pt x="57" y="77"/>
                </a:moveTo>
                <a:cubicBezTo>
                  <a:pt x="80" y="77"/>
                  <a:pt x="98" y="94"/>
                  <a:pt x="100" y="115"/>
                </a:cubicBezTo>
                <a:cubicBezTo>
                  <a:pt x="14" y="115"/>
                  <a:pt x="14" y="115"/>
                  <a:pt x="14" y="115"/>
                </a:cubicBezTo>
                <a:cubicBezTo>
                  <a:pt x="16" y="94"/>
                  <a:pt x="35" y="77"/>
                  <a:pt x="57" y="7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F2169DB-BA49-43E2-AB84-E5D5F6922449}"/>
              </a:ext>
            </a:extLst>
          </p:cNvPr>
          <p:cNvGrpSpPr/>
          <p:nvPr/>
        </p:nvGrpSpPr>
        <p:grpSpPr>
          <a:xfrm>
            <a:off x="8798315" y="5350394"/>
            <a:ext cx="306012" cy="308964"/>
            <a:chOff x="11561636" y="4923404"/>
            <a:chExt cx="493713" cy="498475"/>
          </a:xfrm>
        </p:grpSpPr>
        <p:sp>
          <p:nvSpPr>
            <p:cNvPr id="110" name="Freeform 379">
              <a:extLst>
                <a:ext uri="{FF2B5EF4-FFF2-40B4-BE49-F238E27FC236}">
                  <a16:creationId xmlns:a16="http://schemas.microsoft.com/office/drawing/2014/main" id="{E42FBA30-C32A-47D3-92BA-DDD8AA7100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61636" y="4923404"/>
              <a:ext cx="493713" cy="498475"/>
            </a:xfrm>
            <a:custGeom>
              <a:avLst/>
              <a:gdLst>
                <a:gd name="T0" fmla="*/ 246857 w 144"/>
                <a:gd name="T1" fmla="*/ 498475 h 144"/>
                <a:gd name="T2" fmla="*/ 493713 w 144"/>
                <a:gd name="T3" fmla="*/ 249238 h 144"/>
                <a:gd name="T4" fmla="*/ 246857 w 144"/>
                <a:gd name="T5" fmla="*/ 0 h 144"/>
                <a:gd name="T6" fmla="*/ 0 w 144"/>
                <a:gd name="T7" fmla="*/ 249238 h 144"/>
                <a:gd name="T8" fmla="*/ 246857 w 144"/>
                <a:gd name="T9" fmla="*/ 498475 h 144"/>
                <a:gd name="T10" fmla="*/ 246857 w 144"/>
                <a:gd name="T11" fmla="*/ 34616 h 144"/>
                <a:gd name="T12" fmla="*/ 459427 w 144"/>
                <a:gd name="T13" fmla="*/ 249238 h 144"/>
                <a:gd name="T14" fmla="*/ 246857 w 144"/>
                <a:gd name="T15" fmla="*/ 463859 h 144"/>
                <a:gd name="T16" fmla="*/ 34286 w 144"/>
                <a:gd name="T17" fmla="*/ 249238 h 144"/>
                <a:gd name="T18" fmla="*/ 246857 w 144"/>
                <a:gd name="T19" fmla="*/ 34616 h 1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4" h="144">
                  <a:moveTo>
                    <a:pt x="72" y="144"/>
                  </a:moveTo>
                  <a:cubicBezTo>
                    <a:pt x="112" y="144"/>
                    <a:pt x="144" y="112"/>
                    <a:pt x="144" y="72"/>
                  </a:cubicBezTo>
                  <a:cubicBezTo>
                    <a:pt x="144" y="32"/>
                    <a:pt x="11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12"/>
                    <a:pt x="32" y="144"/>
                    <a:pt x="72" y="144"/>
                  </a:cubicBezTo>
                  <a:close/>
                  <a:moveTo>
                    <a:pt x="72" y="10"/>
                  </a:moveTo>
                  <a:cubicBezTo>
                    <a:pt x="106" y="10"/>
                    <a:pt x="134" y="38"/>
                    <a:pt x="134" y="72"/>
                  </a:cubicBezTo>
                  <a:cubicBezTo>
                    <a:pt x="134" y="106"/>
                    <a:pt x="106" y="134"/>
                    <a:pt x="72" y="134"/>
                  </a:cubicBezTo>
                  <a:cubicBezTo>
                    <a:pt x="38" y="134"/>
                    <a:pt x="10" y="106"/>
                    <a:pt x="10" y="72"/>
                  </a:cubicBezTo>
                  <a:cubicBezTo>
                    <a:pt x="10" y="38"/>
                    <a:pt x="38" y="10"/>
                    <a:pt x="72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380">
              <a:extLst>
                <a:ext uri="{FF2B5EF4-FFF2-40B4-BE49-F238E27FC236}">
                  <a16:creationId xmlns:a16="http://schemas.microsoft.com/office/drawing/2014/main" id="{C42FE0E8-DD2C-43F1-ABB0-0E7EC3558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0549" y="5109141"/>
              <a:ext cx="147637" cy="207963"/>
            </a:xfrm>
            <a:custGeom>
              <a:avLst/>
              <a:gdLst>
                <a:gd name="T0" fmla="*/ 17167 w 43"/>
                <a:gd name="T1" fmla="*/ 173303 h 60"/>
                <a:gd name="T2" fmla="*/ 0 w 43"/>
                <a:gd name="T3" fmla="*/ 190633 h 60"/>
                <a:gd name="T4" fmla="*/ 17167 w 43"/>
                <a:gd name="T5" fmla="*/ 207963 h 60"/>
                <a:gd name="T6" fmla="*/ 130471 w 43"/>
                <a:gd name="T7" fmla="*/ 207963 h 60"/>
                <a:gd name="T8" fmla="*/ 147638 w 43"/>
                <a:gd name="T9" fmla="*/ 190633 h 60"/>
                <a:gd name="T10" fmla="*/ 130471 w 43"/>
                <a:gd name="T11" fmla="*/ 173303 h 60"/>
                <a:gd name="T12" fmla="*/ 92703 w 43"/>
                <a:gd name="T13" fmla="*/ 173303 h 60"/>
                <a:gd name="T14" fmla="*/ 92703 w 43"/>
                <a:gd name="T15" fmla="*/ 17330 h 60"/>
                <a:gd name="T16" fmla="*/ 75536 w 43"/>
                <a:gd name="T17" fmla="*/ 0 h 60"/>
                <a:gd name="T18" fmla="*/ 17167 w 43"/>
                <a:gd name="T19" fmla="*/ 0 h 60"/>
                <a:gd name="T20" fmla="*/ 0 w 43"/>
                <a:gd name="T21" fmla="*/ 17330 h 60"/>
                <a:gd name="T22" fmla="*/ 17167 w 43"/>
                <a:gd name="T23" fmla="*/ 34661 h 60"/>
                <a:gd name="T24" fmla="*/ 58369 w 43"/>
                <a:gd name="T25" fmla="*/ 34661 h 60"/>
                <a:gd name="T26" fmla="*/ 58369 w 43"/>
                <a:gd name="T27" fmla="*/ 173303 h 60"/>
                <a:gd name="T28" fmla="*/ 17167 w 43"/>
                <a:gd name="T29" fmla="*/ 173303 h 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3" h="60">
                  <a:moveTo>
                    <a:pt x="5" y="50"/>
                  </a:moveTo>
                  <a:cubicBezTo>
                    <a:pt x="2" y="50"/>
                    <a:pt x="0" y="52"/>
                    <a:pt x="0" y="55"/>
                  </a:cubicBezTo>
                  <a:cubicBezTo>
                    <a:pt x="0" y="58"/>
                    <a:pt x="2" y="60"/>
                    <a:pt x="5" y="60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41" y="60"/>
                    <a:pt x="43" y="58"/>
                    <a:pt x="43" y="55"/>
                  </a:cubicBezTo>
                  <a:cubicBezTo>
                    <a:pt x="43" y="52"/>
                    <a:pt x="41" y="50"/>
                    <a:pt x="38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2"/>
                    <a:pt x="25" y="0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50"/>
                    <a:pt x="17" y="50"/>
                    <a:pt x="17" y="50"/>
                  </a:cubicBezTo>
                  <a:lnTo>
                    <a:pt x="5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Oval 381">
              <a:extLst>
                <a:ext uri="{FF2B5EF4-FFF2-40B4-BE49-F238E27FC236}">
                  <a16:creationId xmlns:a16="http://schemas.microsoft.com/office/drawing/2014/main" id="{2CBFD9F1-E43B-43AA-8F66-A8DCB7018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74361" y="5023416"/>
              <a:ext cx="55563" cy="5556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13" name="Freeform 382">
            <a:extLst>
              <a:ext uri="{FF2B5EF4-FFF2-40B4-BE49-F238E27FC236}">
                <a16:creationId xmlns:a16="http://schemas.microsoft.com/office/drawing/2014/main" id="{D6B2CD44-91CE-4D7C-B975-482BEA5DAA2E}"/>
              </a:ext>
            </a:extLst>
          </p:cNvPr>
          <p:cNvSpPr>
            <a:spLocks noEditPoints="1"/>
          </p:cNvSpPr>
          <p:nvPr/>
        </p:nvSpPr>
        <p:spPr bwMode="auto">
          <a:xfrm>
            <a:off x="9806239" y="5360817"/>
            <a:ext cx="287200" cy="288118"/>
          </a:xfrm>
          <a:custGeom>
            <a:avLst/>
            <a:gdLst>
              <a:gd name="T0" fmla="*/ 479754 w 145"/>
              <a:gd name="T1" fmla="*/ 463859 h 144"/>
              <a:gd name="T2" fmla="*/ 34268 w 145"/>
              <a:gd name="T3" fmla="*/ 463859 h 144"/>
              <a:gd name="T4" fmla="*/ 34268 w 145"/>
              <a:gd name="T5" fmla="*/ 17308 h 144"/>
              <a:gd name="T6" fmla="*/ 17134 w 145"/>
              <a:gd name="T7" fmla="*/ 0 h 144"/>
              <a:gd name="T8" fmla="*/ 0 w 145"/>
              <a:gd name="T9" fmla="*/ 17308 h 144"/>
              <a:gd name="T10" fmla="*/ 0 w 145"/>
              <a:gd name="T11" fmla="*/ 481167 h 144"/>
              <a:gd name="T12" fmla="*/ 17134 w 145"/>
              <a:gd name="T13" fmla="*/ 498475 h 144"/>
              <a:gd name="T14" fmla="*/ 479754 w 145"/>
              <a:gd name="T15" fmla="*/ 498475 h 144"/>
              <a:gd name="T16" fmla="*/ 496888 w 145"/>
              <a:gd name="T17" fmla="*/ 481167 h 144"/>
              <a:gd name="T18" fmla="*/ 479754 w 145"/>
              <a:gd name="T19" fmla="*/ 463859 h 144"/>
              <a:gd name="T20" fmla="*/ 479754 w 145"/>
              <a:gd name="T21" fmla="*/ 0 h 144"/>
              <a:gd name="T22" fmla="*/ 99378 w 145"/>
              <a:gd name="T23" fmla="*/ 0 h 144"/>
              <a:gd name="T24" fmla="*/ 78817 w 145"/>
              <a:gd name="T25" fmla="*/ 17308 h 144"/>
              <a:gd name="T26" fmla="*/ 78817 w 145"/>
              <a:gd name="T27" fmla="*/ 398088 h 144"/>
              <a:gd name="T28" fmla="*/ 99378 w 145"/>
              <a:gd name="T29" fmla="*/ 418857 h 144"/>
              <a:gd name="T30" fmla="*/ 479754 w 145"/>
              <a:gd name="T31" fmla="*/ 418857 h 144"/>
              <a:gd name="T32" fmla="*/ 496888 w 145"/>
              <a:gd name="T33" fmla="*/ 398088 h 144"/>
              <a:gd name="T34" fmla="*/ 496888 w 145"/>
              <a:gd name="T35" fmla="*/ 17308 h 144"/>
              <a:gd name="T36" fmla="*/ 479754 w 145"/>
              <a:gd name="T37" fmla="*/ 0 h 144"/>
              <a:gd name="T38" fmla="*/ 459193 w 145"/>
              <a:gd name="T39" fmla="*/ 384241 h 144"/>
              <a:gd name="T40" fmla="*/ 116512 w 145"/>
              <a:gd name="T41" fmla="*/ 384241 h 144"/>
              <a:gd name="T42" fmla="*/ 116512 w 145"/>
              <a:gd name="T43" fmla="*/ 34616 h 144"/>
              <a:gd name="T44" fmla="*/ 459193 w 145"/>
              <a:gd name="T45" fmla="*/ 34616 h 144"/>
              <a:gd name="T46" fmla="*/ 459193 w 145"/>
              <a:gd name="T47" fmla="*/ 384241 h 14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45" h="144">
                <a:moveTo>
                  <a:pt x="140" y="134"/>
                </a:moveTo>
                <a:cubicBezTo>
                  <a:pt x="10" y="134"/>
                  <a:pt x="10" y="134"/>
                  <a:pt x="10" y="134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42"/>
                  <a:pt x="2" y="144"/>
                  <a:pt x="5" y="144"/>
                </a:cubicBezTo>
                <a:cubicBezTo>
                  <a:pt x="140" y="144"/>
                  <a:pt x="140" y="144"/>
                  <a:pt x="140" y="144"/>
                </a:cubicBezTo>
                <a:cubicBezTo>
                  <a:pt x="142" y="144"/>
                  <a:pt x="145" y="142"/>
                  <a:pt x="145" y="139"/>
                </a:cubicBezTo>
                <a:cubicBezTo>
                  <a:pt x="145" y="136"/>
                  <a:pt x="142" y="134"/>
                  <a:pt x="140" y="134"/>
                </a:cubicBezTo>
                <a:close/>
                <a:moveTo>
                  <a:pt x="140" y="0"/>
                </a:moveTo>
                <a:cubicBezTo>
                  <a:pt x="29" y="0"/>
                  <a:pt x="29" y="0"/>
                  <a:pt x="29" y="0"/>
                </a:cubicBezTo>
                <a:cubicBezTo>
                  <a:pt x="26" y="0"/>
                  <a:pt x="23" y="2"/>
                  <a:pt x="23" y="5"/>
                </a:cubicBezTo>
                <a:cubicBezTo>
                  <a:pt x="23" y="115"/>
                  <a:pt x="23" y="115"/>
                  <a:pt x="23" y="115"/>
                </a:cubicBezTo>
                <a:cubicBezTo>
                  <a:pt x="23" y="118"/>
                  <a:pt x="26" y="121"/>
                  <a:pt x="29" y="121"/>
                </a:cubicBezTo>
                <a:cubicBezTo>
                  <a:pt x="140" y="121"/>
                  <a:pt x="140" y="121"/>
                  <a:pt x="140" y="121"/>
                </a:cubicBezTo>
                <a:cubicBezTo>
                  <a:pt x="142" y="121"/>
                  <a:pt x="145" y="118"/>
                  <a:pt x="145" y="115"/>
                </a:cubicBezTo>
                <a:cubicBezTo>
                  <a:pt x="145" y="5"/>
                  <a:pt x="145" y="5"/>
                  <a:pt x="145" y="5"/>
                </a:cubicBezTo>
                <a:cubicBezTo>
                  <a:pt x="145" y="2"/>
                  <a:pt x="142" y="0"/>
                  <a:pt x="140" y="0"/>
                </a:cubicBezTo>
                <a:close/>
                <a:moveTo>
                  <a:pt x="134" y="111"/>
                </a:moveTo>
                <a:cubicBezTo>
                  <a:pt x="34" y="111"/>
                  <a:pt x="34" y="111"/>
                  <a:pt x="34" y="111"/>
                </a:cubicBezTo>
                <a:cubicBezTo>
                  <a:pt x="34" y="10"/>
                  <a:pt x="34" y="10"/>
                  <a:pt x="34" y="10"/>
                </a:cubicBezTo>
                <a:cubicBezTo>
                  <a:pt x="134" y="10"/>
                  <a:pt x="134" y="10"/>
                  <a:pt x="134" y="10"/>
                </a:cubicBezTo>
                <a:lnTo>
                  <a:pt x="134" y="1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1ADC437-70D4-448E-A6B7-AB5581D91542}"/>
              </a:ext>
            </a:extLst>
          </p:cNvPr>
          <p:cNvGrpSpPr/>
          <p:nvPr/>
        </p:nvGrpSpPr>
        <p:grpSpPr>
          <a:xfrm>
            <a:off x="10800906" y="5348092"/>
            <a:ext cx="311564" cy="313568"/>
            <a:chOff x="11561636" y="6155304"/>
            <a:chExt cx="493713" cy="496887"/>
          </a:xfrm>
        </p:grpSpPr>
        <p:sp>
          <p:nvSpPr>
            <p:cNvPr id="114" name="Freeform 383">
              <a:extLst>
                <a:ext uri="{FF2B5EF4-FFF2-40B4-BE49-F238E27FC236}">
                  <a16:creationId xmlns:a16="http://schemas.microsoft.com/office/drawing/2014/main" id="{5762567C-9A06-4D79-8A79-4DF679B5F9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61636" y="6155304"/>
              <a:ext cx="223838" cy="223837"/>
            </a:xfrm>
            <a:custGeom>
              <a:avLst/>
              <a:gdLst>
                <a:gd name="T0" fmla="*/ 17218 w 65"/>
                <a:gd name="T1" fmla="*/ 223838 h 65"/>
                <a:gd name="T2" fmla="*/ 206620 w 65"/>
                <a:gd name="T3" fmla="*/ 223838 h 65"/>
                <a:gd name="T4" fmla="*/ 223838 w 65"/>
                <a:gd name="T5" fmla="*/ 206620 h 65"/>
                <a:gd name="T6" fmla="*/ 223838 w 65"/>
                <a:gd name="T7" fmla="*/ 17218 h 65"/>
                <a:gd name="T8" fmla="*/ 206620 w 65"/>
                <a:gd name="T9" fmla="*/ 0 h 65"/>
                <a:gd name="T10" fmla="*/ 17218 w 65"/>
                <a:gd name="T11" fmla="*/ 0 h 65"/>
                <a:gd name="T12" fmla="*/ 0 w 65"/>
                <a:gd name="T13" fmla="*/ 17218 h 65"/>
                <a:gd name="T14" fmla="*/ 0 w 65"/>
                <a:gd name="T15" fmla="*/ 206620 h 65"/>
                <a:gd name="T16" fmla="*/ 17218 w 65"/>
                <a:gd name="T17" fmla="*/ 223838 h 65"/>
                <a:gd name="T18" fmla="*/ 34437 w 65"/>
                <a:gd name="T19" fmla="*/ 34437 h 65"/>
                <a:gd name="T20" fmla="*/ 189401 w 65"/>
                <a:gd name="T21" fmla="*/ 34437 h 65"/>
                <a:gd name="T22" fmla="*/ 189401 w 65"/>
                <a:gd name="T23" fmla="*/ 189401 h 65"/>
                <a:gd name="T24" fmla="*/ 34437 w 65"/>
                <a:gd name="T25" fmla="*/ 189401 h 65"/>
                <a:gd name="T26" fmla="*/ 34437 w 65"/>
                <a:gd name="T27" fmla="*/ 34437 h 6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5" h="65">
                  <a:moveTo>
                    <a:pt x="5" y="65"/>
                  </a:moveTo>
                  <a:cubicBezTo>
                    <a:pt x="60" y="65"/>
                    <a:pt x="60" y="65"/>
                    <a:pt x="60" y="65"/>
                  </a:cubicBezTo>
                  <a:cubicBezTo>
                    <a:pt x="63" y="65"/>
                    <a:pt x="65" y="63"/>
                    <a:pt x="65" y="60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2"/>
                    <a:pt x="63" y="0"/>
                    <a:pt x="6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3"/>
                    <a:pt x="2" y="65"/>
                    <a:pt x="5" y="65"/>
                  </a:cubicBezTo>
                  <a:close/>
                  <a:moveTo>
                    <a:pt x="10" y="10"/>
                  </a:moveTo>
                  <a:cubicBezTo>
                    <a:pt x="55" y="10"/>
                    <a:pt x="55" y="10"/>
                    <a:pt x="55" y="10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10" y="55"/>
                    <a:pt x="10" y="55"/>
                    <a:pt x="10" y="55"/>
                  </a:cubicBez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384">
              <a:extLst>
                <a:ext uri="{FF2B5EF4-FFF2-40B4-BE49-F238E27FC236}">
                  <a16:creationId xmlns:a16="http://schemas.microsoft.com/office/drawing/2014/main" id="{6DD8E845-F297-46FC-A9A0-E9B7AA2BA1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33099" y="6155304"/>
              <a:ext cx="222250" cy="223837"/>
            </a:xfrm>
            <a:custGeom>
              <a:avLst/>
              <a:gdLst>
                <a:gd name="T0" fmla="*/ 222250 w 65"/>
                <a:gd name="T1" fmla="*/ 17218 h 65"/>
                <a:gd name="T2" fmla="*/ 205154 w 65"/>
                <a:gd name="T3" fmla="*/ 0 h 65"/>
                <a:gd name="T4" fmla="*/ 17096 w 65"/>
                <a:gd name="T5" fmla="*/ 0 h 65"/>
                <a:gd name="T6" fmla="*/ 0 w 65"/>
                <a:gd name="T7" fmla="*/ 17218 h 65"/>
                <a:gd name="T8" fmla="*/ 0 w 65"/>
                <a:gd name="T9" fmla="*/ 206620 h 65"/>
                <a:gd name="T10" fmla="*/ 17096 w 65"/>
                <a:gd name="T11" fmla="*/ 223838 h 65"/>
                <a:gd name="T12" fmla="*/ 205154 w 65"/>
                <a:gd name="T13" fmla="*/ 223838 h 65"/>
                <a:gd name="T14" fmla="*/ 222250 w 65"/>
                <a:gd name="T15" fmla="*/ 206620 h 65"/>
                <a:gd name="T16" fmla="*/ 222250 w 65"/>
                <a:gd name="T17" fmla="*/ 17218 h 65"/>
                <a:gd name="T18" fmla="*/ 188058 w 65"/>
                <a:gd name="T19" fmla="*/ 189401 h 65"/>
                <a:gd name="T20" fmla="*/ 34192 w 65"/>
                <a:gd name="T21" fmla="*/ 189401 h 65"/>
                <a:gd name="T22" fmla="*/ 34192 w 65"/>
                <a:gd name="T23" fmla="*/ 34437 h 65"/>
                <a:gd name="T24" fmla="*/ 188058 w 65"/>
                <a:gd name="T25" fmla="*/ 34437 h 65"/>
                <a:gd name="T26" fmla="*/ 188058 w 65"/>
                <a:gd name="T27" fmla="*/ 189401 h 6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5" h="65">
                  <a:moveTo>
                    <a:pt x="65" y="5"/>
                  </a:moveTo>
                  <a:cubicBezTo>
                    <a:pt x="65" y="2"/>
                    <a:pt x="63" y="0"/>
                    <a:pt x="6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3"/>
                    <a:pt x="2" y="65"/>
                    <a:pt x="5" y="65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3" y="65"/>
                    <a:pt x="65" y="63"/>
                    <a:pt x="65" y="60"/>
                  </a:cubicBezTo>
                  <a:lnTo>
                    <a:pt x="65" y="5"/>
                  </a:lnTo>
                  <a:close/>
                  <a:moveTo>
                    <a:pt x="55" y="55"/>
                  </a:moveTo>
                  <a:cubicBezTo>
                    <a:pt x="10" y="55"/>
                    <a:pt x="10" y="55"/>
                    <a:pt x="10" y="55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55" y="10"/>
                    <a:pt x="55" y="10"/>
                    <a:pt x="55" y="10"/>
                  </a:cubicBezTo>
                  <a:lnTo>
                    <a:pt x="55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385">
              <a:extLst>
                <a:ext uri="{FF2B5EF4-FFF2-40B4-BE49-F238E27FC236}">
                  <a16:creationId xmlns:a16="http://schemas.microsoft.com/office/drawing/2014/main" id="{CBC467DE-74D1-4382-B6C2-55F11FC1CF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61636" y="6428354"/>
              <a:ext cx="223838" cy="223837"/>
            </a:xfrm>
            <a:custGeom>
              <a:avLst/>
              <a:gdLst>
                <a:gd name="T0" fmla="*/ 17218 w 65"/>
                <a:gd name="T1" fmla="*/ 223838 h 65"/>
                <a:gd name="T2" fmla="*/ 206620 w 65"/>
                <a:gd name="T3" fmla="*/ 223838 h 65"/>
                <a:gd name="T4" fmla="*/ 223838 w 65"/>
                <a:gd name="T5" fmla="*/ 206620 h 65"/>
                <a:gd name="T6" fmla="*/ 223838 w 65"/>
                <a:gd name="T7" fmla="*/ 17218 h 65"/>
                <a:gd name="T8" fmla="*/ 206620 w 65"/>
                <a:gd name="T9" fmla="*/ 0 h 65"/>
                <a:gd name="T10" fmla="*/ 17218 w 65"/>
                <a:gd name="T11" fmla="*/ 0 h 65"/>
                <a:gd name="T12" fmla="*/ 0 w 65"/>
                <a:gd name="T13" fmla="*/ 17218 h 65"/>
                <a:gd name="T14" fmla="*/ 0 w 65"/>
                <a:gd name="T15" fmla="*/ 206620 h 65"/>
                <a:gd name="T16" fmla="*/ 17218 w 65"/>
                <a:gd name="T17" fmla="*/ 223838 h 65"/>
                <a:gd name="T18" fmla="*/ 34437 w 65"/>
                <a:gd name="T19" fmla="*/ 34437 h 65"/>
                <a:gd name="T20" fmla="*/ 189401 w 65"/>
                <a:gd name="T21" fmla="*/ 34437 h 65"/>
                <a:gd name="T22" fmla="*/ 189401 w 65"/>
                <a:gd name="T23" fmla="*/ 189401 h 65"/>
                <a:gd name="T24" fmla="*/ 34437 w 65"/>
                <a:gd name="T25" fmla="*/ 189401 h 65"/>
                <a:gd name="T26" fmla="*/ 34437 w 65"/>
                <a:gd name="T27" fmla="*/ 34437 h 6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5" h="65">
                  <a:moveTo>
                    <a:pt x="5" y="65"/>
                  </a:moveTo>
                  <a:cubicBezTo>
                    <a:pt x="60" y="65"/>
                    <a:pt x="60" y="65"/>
                    <a:pt x="60" y="65"/>
                  </a:cubicBezTo>
                  <a:cubicBezTo>
                    <a:pt x="63" y="65"/>
                    <a:pt x="65" y="63"/>
                    <a:pt x="65" y="60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2"/>
                    <a:pt x="63" y="0"/>
                    <a:pt x="6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3"/>
                    <a:pt x="2" y="65"/>
                    <a:pt x="5" y="65"/>
                  </a:cubicBezTo>
                  <a:close/>
                  <a:moveTo>
                    <a:pt x="10" y="10"/>
                  </a:moveTo>
                  <a:cubicBezTo>
                    <a:pt x="55" y="10"/>
                    <a:pt x="55" y="10"/>
                    <a:pt x="55" y="10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10" y="55"/>
                    <a:pt x="10" y="55"/>
                    <a:pt x="10" y="55"/>
                  </a:cubicBez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386">
              <a:extLst>
                <a:ext uri="{FF2B5EF4-FFF2-40B4-BE49-F238E27FC236}">
                  <a16:creationId xmlns:a16="http://schemas.microsoft.com/office/drawing/2014/main" id="{40EB320D-60F1-4CBF-8D6F-E52719DAEC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33099" y="6428354"/>
              <a:ext cx="222250" cy="223837"/>
            </a:xfrm>
            <a:custGeom>
              <a:avLst/>
              <a:gdLst>
                <a:gd name="T0" fmla="*/ 205154 w 65"/>
                <a:gd name="T1" fmla="*/ 0 h 65"/>
                <a:gd name="T2" fmla="*/ 17096 w 65"/>
                <a:gd name="T3" fmla="*/ 0 h 65"/>
                <a:gd name="T4" fmla="*/ 0 w 65"/>
                <a:gd name="T5" fmla="*/ 17218 h 65"/>
                <a:gd name="T6" fmla="*/ 0 w 65"/>
                <a:gd name="T7" fmla="*/ 206620 h 65"/>
                <a:gd name="T8" fmla="*/ 17096 w 65"/>
                <a:gd name="T9" fmla="*/ 223838 h 65"/>
                <a:gd name="T10" fmla="*/ 205154 w 65"/>
                <a:gd name="T11" fmla="*/ 223838 h 65"/>
                <a:gd name="T12" fmla="*/ 222250 w 65"/>
                <a:gd name="T13" fmla="*/ 206620 h 65"/>
                <a:gd name="T14" fmla="*/ 222250 w 65"/>
                <a:gd name="T15" fmla="*/ 17218 h 65"/>
                <a:gd name="T16" fmla="*/ 205154 w 65"/>
                <a:gd name="T17" fmla="*/ 0 h 65"/>
                <a:gd name="T18" fmla="*/ 188058 w 65"/>
                <a:gd name="T19" fmla="*/ 189401 h 65"/>
                <a:gd name="T20" fmla="*/ 34192 w 65"/>
                <a:gd name="T21" fmla="*/ 189401 h 65"/>
                <a:gd name="T22" fmla="*/ 34192 w 65"/>
                <a:gd name="T23" fmla="*/ 34437 h 65"/>
                <a:gd name="T24" fmla="*/ 188058 w 65"/>
                <a:gd name="T25" fmla="*/ 34437 h 65"/>
                <a:gd name="T26" fmla="*/ 188058 w 65"/>
                <a:gd name="T27" fmla="*/ 189401 h 6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5" h="65">
                  <a:moveTo>
                    <a:pt x="6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3"/>
                    <a:pt x="2" y="65"/>
                    <a:pt x="5" y="65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3" y="65"/>
                    <a:pt x="65" y="63"/>
                    <a:pt x="65" y="60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2"/>
                    <a:pt x="63" y="0"/>
                    <a:pt x="60" y="0"/>
                  </a:cubicBezTo>
                  <a:close/>
                  <a:moveTo>
                    <a:pt x="55" y="55"/>
                  </a:moveTo>
                  <a:cubicBezTo>
                    <a:pt x="10" y="55"/>
                    <a:pt x="10" y="55"/>
                    <a:pt x="10" y="55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55" y="10"/>
                    <a:pt x="55" y="10"/>
                    <a:pt x="55" y="10"/>
                  </a:cubicBezTo>
                  <a:lnTo>
                    <a:pt x="55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5080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AF7CB10-58A8-4798-9ED6-ABA098AE4E5E}"/>
              </a:ext>
            </a:extLst>
          </p:cNvPr>
          <p:cNvGrpSpPr/>
          <p:nvPr/>
        </p:nvGrpSpPr>
        <p:grpSpPr>
          <a:xfrm>
            <a:off x="1764424" y="1282050"/>
            <a:ext cx="417994" cy="420676"/>
            <a:chOff x="9654223" y="2242185"/>
            <a:chExt cx="495300" cy="498475"/>
          </a:xfrm>
        </p:grpSpPr>
        <p:sp>
          <p:nvSpPr>
            <p:cNvPr id="2" name="Freeform 387">
              <a:extLst>
                <a:ext uri="{FF2B5EF4-FFF2-40B4-BE49-F238E27FC236}">
                  <a16:creationId xmlns:a16="http://schemas.microsoft.com/office/drawing/2014/main" id="{913B1816-0B39-40B0-B187-77F299C290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4223" y="2242185"/>
              <a:ext cx="495300" cy="498475"/>
            </a:xfrm>
            <a:custGeom>
              <a:avLst/>
              <a:gdLst>
                <a:gd name="T0" fmla="*/ 247650 w 144"/>
                <a:gd name="T1" fmla="*/ 498475 h 144"/>
                <a:gd name="T2" fmla="*/ 495300 w 144"/>
                <a:gd name="T3" fmla="*/ 249238 h 144"/>
                <a:gd name="T4" fmla="*/ 247650 w 144"/>
                <a:gd name="T5" fmla="*/ 0 h 144"/>
                <a:gd name="T6" fmla="*/ 0 w 144"/>
                <a:gd name="T7" fmla="*/ 249238 h 144"/>
                <a:gd name="T8" fmla="*/ 247650 w 144"/>
                <a:gd name="T9" fmla="*/ 498475 h 144"/>
                <a:gd name="T10" fmla="*/ 247650 w 144"/>
                <a:gd name="T11" fmla="*/ 34616 h 144"/>
                <a:gd name="T12" fmla="*/ 460904 w 144"/>
                <a:gd name="T13" fmla="*/ 249238 h 144"/>
                <a:gd name="T14" fmla="*/ 247650 w 144"/>
                <a:gd name="T15" fmla="*/ 463859 h 144"/>
                <a:gd name="T16" fmla="*/ 34396 w 144"/>
                <a:gd name="T17" fmla="*/ 249238 h 144"/>
                <a:gd name="T18" fmla="*/ 247650 w 144"/>
                <a:gd name="T19" fmla="*/ 34616 h 1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4" h="144">
                  <a:moveTo>
                    <a:pt x="72" y="144"/>
                  </a:moveTo>
                  <a:cubicBezTo>
                    <a:pt x="112" y="144"/>
                    <a:pt x="144" y="112"/>
                    <a:pt x="144" y="72"/>
                  </a:cubicBezTo>
                  <a:cubicBezTo>
                    <a:pt x="144" y="32"/>
                    <a:pt x="11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12"/>
                    <a:pt x="32" y="144"/>
                    <a:pt x="72" y="144"/>
                  </a:cubicBezTo>
                  <a:close/>
                  <a:moveTo>
                    <a:pt x="72" y="10"/>
                  </a:moveTo>
                  <a:cubicBezTo>
                    <a:pt x="106" y="10"/>
                    <a:pt x="134" y="38"/>
                    <a:pt x="134" y="72"/>
                  </a:cubicBezTo>
                  <a:cubicBezTo>
                    <a:pt x="134" y="106"/>
                    <a:pt x="106" y="134"/>
                    <a:pt x="72" y="134"/>
                  </a:cubicBezTo>
                  <a:cubicBezTo>
                    <a:pt x="38" y="134"/>
                    <a:pt x="10" y="106"/>
                    <a:pt x="10" y="72"/>
                  </a:cubicBezTo>
                  <a:cubicBezTo>
                    <a:pt x="10" y="38"/>
                    <a:pt x="38" y="10"/>
                    <a:pt x="72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Freeform 388">
              <a:extLst>
                <a:ext uri="{FF2B5EF4-FFF2-40B4-BE49-F238E27FC236}">
                  <a16:creationId xmlns:a16="http://schemas.microsoft.com/office/drawing/2014/main" id="{8D39FE10-4739-43C2-8D74-419B17124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9798" y="2356485"/>
              <a:ext cx="147637" cy="263525"/>
            </a:xfrm>
            <a:custGeom>
              <a:avLst/>
              <a:gdLst>
                <a:gd name="T0" fmla="*/ 116737 w 43"/>
                <a:gd name="T1" fmla="*/ 260058 h 76"/>
                <a:gd name="T2" fmla="*/ 127037 w 43"/>
                <a:gd name="T3" fmla="*/ 263525 h 76"/>
                <a:gd name="T4" fmla="*/ 140771 w 43"/>
                <a:gd name="T5" fmla="*/ 260058 h 76"/>
                <a:gd name="T6" fmla="*/ 140771 w 43"/>
                <a:gd name="T7" fmla="*/ 235786 h 76"/>
                <a:gd name="T8" fmla="*/ 41201 w 43"/>
                <a:gd name="T9" fmla="*/ 135230 h 76"/>
                <a:gd name="T10" fmla="*/ 140771 w 43"/>
                <a:gd name="T11" fmla="*/ 31207 h 76"/>
                <a:gd name="T12" fmla="*/ 140771 w 43"/>
                <a:gd name="T13" fmla="*/ 6935 h 76"/>
                <a:gd name="T14" fmla="*/ 116737 w 43"/>
                <a:gd name="T15" fmla="*/ 6935 h 76"/>
                <a:gd name="T16" fmla="*/ 3433 w 43"/>
                <a:gd name="T17" fmla="*/ 121360 h 76"/>
                <a:gd name="T18" fmla="*/ 0 w 43"/>
                <a:gd name="T19" fmla="*/ 135230 h 76"/>
                <a:gd name="T20" fmla="*/ 3433 w 43"/>
                <a:gd name="T21" fmla="*/ 145632 h 76"/>
                <a:gd name="T22" fmla="*/ 116737 w 43"/>
                <a:gd name="T23" fmla="*/ 260058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" h="76">
                  <a:moveTo>
                    <a:pt x="34" y="75"/>
                  </a:moveTo>
                  <a:cubicBezTo>
                    <a:pt x="35" y="76"/>
                    <a:pt x="36" y="76"/>
                    <a:pt x="37" y="76"/>
                  </a:cubicBezTo>
                  <a:cubicBezTo>
                    <a:pt x="39" y="76"/>
                    <a:pt x="40" y="76"/>
                    <a:pt x="41" y="75"/>
                  </a:cubicBezTo>
                  <a:cubicBezTo>
                    <a:pt x="43" y="73"/>
                    <a:pt x="43" y="70"/>
                    <a:pt x="41" y="68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3" y="7"/>
                    <a:pt x="43" y="4"/>
                    <a:pt x="41" y="2"/>
                  </a:cubicBezTo>
                  <a:cubicBezTo>
                    <a:pt x="39" y="0"/>
                    <a:pt x="36" y="0"/>
                    <a:pt x="34" y="2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6"/>
                    <a:pt x="0" y="37"/>
                    <a:pt x="0" y="39"/>
                  </a:cubicBezTo>
                  <a:cubicBezTo>
                    <a:pt x="0" y="40"/>
                    <a:pt x="0" y="41"/>
                    <a:pt x="1" y="42"/>
                  </a:cubicBezTo>
                  <a:lnTo>
                    <a:pt x="34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389">
            <a:extLst>
              <a:ext uri="{FF2B5EF4-FFF2-40B4-BE49-F238E27FC236}">
                <a16:creationId xmlns:a16="http://schemas.microsoft.com/office/drawing/2014/main" id="{5CEE10BC-F5D2-47B1-89B3-75DAF02C3BC0}"/>
              </a:ext>
            </a:extLst>
          </p:cNvPr>
          <p:cNvSpPr>
            <a:spLocks/>
          </p:cNvSpPr>
          <p:nvPr/>
        </p:nvSpPr>
        <p:spPr bwMode="auto">
          <a:xfrm>
            <a:off x="2847836" y="1272081"/>
            <a:ext cx="236498" cy="440614"/>
          </a:xfrm>
          <a:custGeom>
            <a:avLst/>
            <a:gdLst>
              <a:gd name="T0" fmla="*/ 232508 w 78"/>
              <a:gd name="T1" fmla="*/ 489987 h 144"/>
              <a:gd name="T2" fmla="*/ 246185 w 78"/>
              <a:gd name="T3" fmla="*/ 496888 h 144"/>
              <a:gd name="T4" fmla="*/ 259862 w 78"/>
              <a:gd name="T5" fmla="*/ 489987 h 144"/>
              <a:gd name="T6" fmla="*/ 259862 w 78"/>
              <a:gd name="T7" fmla="*/ 465833 h 144"/>
              <a:gd name="T8" fmla="*/ 41031 w 78"/>
              <a:gd name="T9" fmla="*/ 248444 h 144"/>
              <a:gd name="T10" fmla="*/ 259862 w 78"/>
              <a:gd name="T11" fmla="*/ 31056 h 144"/>
              <a:gd name="T12" fmla="*/ 259862 w 78"/>
              <a:gd name="T13" fmla="*/ 3451 h 144"/>
              <a:gd name="T14" fmla="*/ 232508 w 78"/>
              <a:gd name="T15" fmla="*/ 3451 h 144"/>
              <a:gd name="T16" fmla="*/ 3419 w 78"/>
              <a:gd name="T17" fmla="*/ 234642 h 144"/>
              <a:gd name="T18" fmla="*/ 3419 w 78"/>
              <a:gd name="T19" fmla="*/ 262246 h 144"/>
              <a:gd name="T20" fmla="*/ 232508 w 78"/>
              <a:gd name="T21" fmla="*/ 489987 h 14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8" h="144">
                <a:moveTo>
                  <a:pt x="68" y="142"/>
                </a:moveTo>
                <a:cubicBezTo>
                  <a:pt x="69" y="143"/>
                  <a:pt x="71" y="144"/>
                  <a:pt x="72" y="144"/>
                </a:cubicBezTo>
                <a:cubicBezTo>
                  <a:pt x="73" y="144"/>
                  <a:pt x="75" y="143"/>
                  <a:pt x="76" y="142"/>
                </a:cubicBezTo>
                <a:cubicBezTo>
                  <a:pt x="78" y="140"/>
                  <a:pt x="78" y="137"/>
                  <a:pt x="76" y="135"/>
                </a:cubicBezTo>
                <a:cubicBezTo>
                  <a:pt x="12" y="72"/>
                  <a:pt x="12" y="72"/>
                  <a:pt x="12" y="72"/>
                </a:cubicBezTo>
                <a:cubicBezTo>
                  <a:pt x="76" y="9"/>
                  <a:pt x="76" y="9"/>
                  <a:pt x="76" y="9"/>
                </a:cubicBezTo>
                <a:cubicBezTo>
                  <a:pt x="78" y="7"/>
                  <a:pt x="78" y="3"/>
                  <a:pt x="76" y="1"/>
                </a:cubicBezTo>
                <a:cubicBezTo>
                  <a:pt x="74" y="0"/>
                  <a:pt x="70" y="0"/>
                  <a:pt x="68" y="1"/>
                </a:cubicBezTo>
                <a:cubicBezTo>
                  <a:pt x="1" y="68"/>
                  <a:pt x="1" y="68"/>
                  <a:pt x="1" y="68"/>
                </a:cubicBezTo>
                <a:cubicBezTo>
                  <a:pt x="0" y="70"/>
                  <a:pt x="0" y="74"/>
                  <a:pt x="1" y="76"/>
                </a:cubicBezTo>
                <a:lnTo>
                  <a:pt x="68" y="14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Freeform 390">
            <a:extLst>
              <a:ext uri="{FF2B5EF4-FFF2-40B4-BE49-F238E27FC236}">
                <a16:creationId xmlns:a16="http://schemas.microsoft.com/office/drawing/2014/main" id="{604CAB81-C55E-4BD7-884E-A87D2A2DCC80}"/>
              </a:ext>
            </a:extLst>
          </p:cNvPr>
          <p:cNvSpPr>
            <a:spLocks noEditPoints="1"/>
          </p:cNvSpPr>
          <p:nvPr/>
        </p:nvSpPr>
        <p:spPr bwMode="auto">
          <a:xfrm>
            <a:off x="3790760" y="1222279"/>
            <a:ext cx="352170" cy="540218"/>
          </a:xfrm>
          <a:custGeom>
            <a:avLst/>
            <a:gdLst>
              <a:gd name="T0" fmla="*/ 120483 w 95"/>
              <a:gd name="T1" fmla="*/ 501650 h 145"/>
              <a:gd name="T2" fmla="*/ 127368 w 95"/>
              <a:gd name="T3" fmla="*/ 501650 h 145"/>
              <a:gd name="T4" fmla="*/ 141137 w 95"/>
              <a:gd name="T5" fmla="*/ 494731 h 145"/>
              <a:gd name="T6" fmla="*/ 323583 w 95"/>
              <a:gd name="T7" fmla="*/ 228337 h 145"/>
              <a:gd name="T8" fmla="*/ 323583 w 95"/>
              <a:gd name="T9" fmla="*/ 211039 h 145"/>
              <a:gd name="T10" fmla="*/ 309813 w 95"/>
              <a:gd name="T11" fmla="*/ 200660 h 145"/>
              <a:gd name="T12" fmla="*/ 196215 w 95"/>
              <a:gd name="T13" fmla="*/ 200660 h 145"/>
              <a:gd name="T14" fmla="*/ 227196 w 95"/>
              <a:gd name="T15" fmla="*/ 24218 h 145"/>
              <a:gd name="T16" fmla="*/ 220312 w 95"/>
              <a:gd name="T17" fmla="*/ 3460 h 145"/>
              <a:gd name="T18" fmla="*/ 199657 w 95"/>
              <a:gd name="T19" fmla="*/ 10379 h 145"/>
              <a:gd name="T20" fmla="*/ 3442 w 95"/>
              <a:gd name="T21" fmla="*/ 256014 h 145"/>
              <a:gd name="T22" fmla="*/ 3442 w 95"/>
              <a:gd name="T23" fmla="*/ 273313 h 145"/>
              <a:gd name="T24" fmla="*/ 17212 w 95"/>
              <a:gd name="T25" fmla="*/ 283692 h 145"/>
              <a:gd name="T26" fmla="*/ 144579 w 95"/>
              <a:gd name="T27" fmla="*/ 283692 h 145"/>
              <a:gd name="T28" fmla="*/ 110156 w 95"/>
              <a:gd name="T29" fmla="*/ 480892 h 145"/>
              <a:gd name="T30" fmla="*/ 120483 w 95"/>
              <a:gd name="T31" fmla="*/ 501650 h 145"/>
              <a:gd name="T32" fmla="*/ 55078 w 95"/>
              <a:gd name="T33" fmla="*/ 249095 h 145"/>
              <a:gd name="T34" fmla="*/ 182446 w 95"/>
              <a:gd name="T35" fmla="*/ 86491 h 145"/>
              <a:gd name="T36" fmla="*/ 158349 w 95"/>
              <a:gd name="T37" fmla="*/ 214499 h 145"/>
              <a:gd name="T38" fmla="*/ 161791 w 95"/>
              <a:gd name="T39" fmla="*/ 228337 h 145"/>
              <a:gd name="T40" fmla="*/ 175561 w 95"/>
              <a:gd name="T41" fmla="*/ 235257 h 145"/>
              <a:gd name="T42" fmla="*/ 275389 w 95"/>
              <a:gd name="T43" fmla="*/ 235257 h 145"/>
              <a:gd name="T44" fmla="*/ 158349 w 95"/>
              <a:gd name="T45" fmla="*/ 408239 h 145"/>
              <a:gd name="T46" fmla="*/ 179003 w 95"/>
              <a:gd name="T47" fmla="*/ 269853 h 145"/>
              <a:gd name="T48" fmla="*/ 175561 w 95"/>
              <a:gd name="T49" fmla="*/ 256014 h 145"/>
              <a:gd name="T50" fmla="*/ 165234 w 95"/>
              <a:gd name="T51" fmla="*/ 249095 h 145"/>
              <a:gd name="T52" fmla="*/ 55078 w 95"/>
              <a:gd name="T53" fmla="*/ 249095 h 14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95" h="145">
                <a:moveTo>
                  <a:pt x="35" y="145"/>
                </a:moveTo>
                <a:cubicBezTo>
                  <a:pt x="35" y="145"/>
                  <a:pt x="36" y="145"/>
                  <a:pt x="37" y="145"/>
                </a:cubicBezTo>
                <a:cubicBezTo>
                  <a:pt x="38" y="145"/>
                  <a:pt x="40" y="144"/>
                  <a:pt x="41" y="143"/>
                </a:cubicBezTo>
                <a:cubicBezTo>
                  <a:pt x="94" y="66"/>
                  <a:pt x="94" y="66"/>
                  <a:pt x="94" y="66"/>
                </a:cubicBezTo>
                <a:cubicBezTo>
                  <a:pt x="95" y="64"/>
                  <a:pt x="95" y="62"/>
                  <a:pt x="94" y="61"/>
                </a:cubicBezTo>
                <a:cubicBezTo>
                  <a:pt x="94" y="59"/>
                  <a:pt x="92" y="58"/>
                  <a:pt x="90" y="58"/>
                </a:cubicBezTo>
                <a:cubicBezTo>
                  <a:pt x="57" y="58"/>
                  <a:pt x="57" y="58"/>
                  <a:pt x="57" y="58"/>
                </a:cubicBezTo>
                <a:cubicBezTo>
                  <a:pt x="66" y="7"/>
                  <a:pt x="66" y="7"/>
                  <a:pt x="66" y="7"/>
                </a:cubicBezTo>
                <a:cubicBezTo>
                  <a:pt x="67" y="5"/>
                  <a:pt x="66" y="2"/>
                  <a:pt x="64" y="1"/>
                </a:cubicBezTo>
                <a:cubicBezTo>
                  <a:pt x="62" y="0"/>
                  <a:pt x="59" y="1"/>
                  <a:pt x="58" y="3"/>
                </a:cubicBezTo>
                <a:cubicBezTo>
                  <a:pt x="1" y="74"/>
                  <a:pt x="1" y="74"/>
                  <a:pt x="1" y="74"/>
                </a:cubicBezTo>
                <a:cubicBezTo>
                  <a:pt x="0" y="76"/>
                  <a:pt x="0" y="78"/>
                  <a:pt x="1" y="79"/>
                </a:cubicBezTo>
                <a:cubicBezTo>
                  <a:pt x="1" y="81"/>
                  <a:pt x="3" y="82"/>
                  <a:pt x="5" y="82"/>
                </a:cubicBezTo>
                <a:cubicBezTo>
                  <a:pt x="42" y="82"/>
                  <a:pt x="42" y="82"/>
                  <a:pt x="42" y="82"/>
                </a:cubicBezTo>
                <a:cubicBezTo>
                  <a:pt x="32" y="139"/>
                  <a:pt x="32" y="139"/>
                  <a:pt x="32" y="139"/>
                </a:cubicBezTo>
                <a:cubicBezTo>
                  <a:pt x="31" y="141"/>
                  <a:pt x="33" y="144"/>
                  <a:pt x="35" y="145"/>
                </a:cubicBezTo>
                <a:close/>
                <a:moveTo>
                  <a:pt x="16" y="72"/>
                </a:moveTo>
                <a:cubicBezTo>
                  <a:pt x="53" y="25"/>
                  <a:pt x="53" y="25"/>
                  <a:pt x="53" y="25"/>
                </a:cubicBezTo>
                <a:cubicBezTo>
                  <a:pt x="46" y="62"/>
                  <a:pt x="46" y="62"/>
                  <a:pt x="46" y="62"/>
                </a:cubicBezTo>
                <a:cubicBezTo>
                  <a:pt x="46" y="63"/>
                  <a:pt x="46" y="65"/>
                  <a:pt x="47" y="66"/>
                </a:cubicBezTo>
                <a:cubicBezTo>
                  <a:pt x="48" y="67"/>
                  <a:pt x="49" y="68"/>
                  <a:pt x="51" y="68"/>
                </a:cubicBezTo>
                <a:cubicBezTo>
                  <a:pt x="80" y="68"/>
                  <a:pt x="80" y="68"/>
                  <a:pt x="80" y="68"/>
                </a:cubicBezTo>
                <a:cubicBezTo>
                  <a:pt x="46" y="118"/>
                  <a:pt x="46" y="118"/>
                  <a:pt x="46" y="118"/>
                </a:cubicBezTo>
                <a:cubicBezTo>
                  <a:pt x="52" y="78"/>
                  <a:pt x="52" y="78"/>
                  <a:pt x="52" y="78"/>
                </a:cubicBezTo>
                <a:cubicBezTo>
                  <a:pt x="53" y="77"/>
                  <a:pt x="52" y="75"/>
                  <a:pt x="51" y="74"/>
                </a:cubicBezTo>
                <a:cubicBezTo>
                  <a:pt x="50" y="73"/>
                  <a:pt x="49" y="72"/>
                  <a:pt x="48" y="72"/>
                </a:cubicBezTo>
                <a:lnTo>
                  <a:pt x="16" y="7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Freeform 391">
            <a:extLst>
              <a:ext uri="{FF2B5EF4-FFF2-40B4-BE49-F238E27FC236}">
                <a16:creationId xmlns:a16="http://schemas.microsoft.com/office/drawing/2014/main" id="{85AC5AD2-39A8-495B-8BE6-B6886FB8DFF6}"/>
              </a:ext>
            </a:extLst>
          </p:cNvPr>
          <p:cNvSpPr>
            <a:spLocks noEditPoints="1"/>
          </p:cNvSpPr>
          <p:nvPr/>
        </p:nvSpPr>
        <p:spPr bwMode="auto">
          <a:xfrm>
            <a:off x="4739807" y="1262120"/>
            <a:ext cx="470836" cy="460536"/>
          </a:xfrm>
          <a:custGeom>
            <a:avLst/>
            <a:gdLst>
              <a:gd name="T0" fmla="*/ 133865 w 148"/>
              <a:gd name="T1" fmla="*/ 196685 h 144"/>
              <a:gd name="T2" fmla="*/ 27459 w 148"/>
              <a:gd name="T3" fmla="*/ 303654 h 144"/>
              <a:gd name="T4" fmla="*/ 27459 w 148"/>
              <a:gd name="T5" fmla="*/ 403722 h 144"/>
              <a:gd name="T6" fmla="*/ 99541 w 148"/>
              <a:gd name="T7" fmla="*/ 476184 h 144"/>
              <a:gd name="T8" fmla="*/ 151027 w 148"/>
              <a:gd name="T9" fmla="*/ 496888 h 144"/>
              <a:gd name="T10" fmla="*/ 199081 w 148"/>
              <a:gd name="T11" fmla="*/ 476184 h 144"/>
              <a:gd name="T12" fmla="*/ 305486 w 148"/>
              <a:gd name="T13" fmla="*/ 372666 h 144"/>
              <a:gd name="T14" fmla="*/ 326081 w 148"/>
              <a:gd name="T15" fmla="*/ 320907 h 144"/>
              <a:gd name="T16" fmla="*/ 326081 w 148"/>
              <a:gd name="T17" fmla="*/ 320907 h 144"/>
              <a:gd name="T18" fmla="*/ 326081 w 148"/>
              <a:gd name="T19" fmla="*/ 320907 h 144"/>
              <a:gd name="T20" fmla="*/ 377568 w 148"/>
              <a:gd name="T21" fmla="*/ 300203 h 144"/>
              <a:gd name="T22" fmla="*/ 480541 w 148"/>
              <a:gd name="T23" fmla="*/ 193234 h 144"/>
              <a:gd name="T24" fmla="*/ 480541 w 148"/>
              <a:gd name="T25" fmla="*/ 93167 h 144"/>
              <a:gd name="T26" fmla="*/ 408459 w 148"/>
              <a:gd name="T27" fmla="*/ 20704 h 144"/>
              <a:gd name="T28" fmla="*/ 356973 w 148"/>
              <a:gd name="T29" fmla="*/ 0 h 144"/>
              <a:gd name="T30" fmla="*/ 308919 w 148"/>
              <a:gd name="T31" fmla="*/ 20704 h 144"/>
              <a:gd name="T32" fmla="*/ 202514 w 148"/>
              <a:gd name="T33" fmla="*/ 127673 h 144"/>
              <a:gd name="T34" fmla="*/ 181919 w 148"/>
              <a:gd name="T35" fmla="*/ 175981 h 144"/>
              <a:gd name="T36" fmla="*/ 185351 w 148"/>
              <a:gd name="T37" fmla="*/ 179432 h 144"/>
              <a:gd name="T38" fmla="*/ 181919 w 148"/>
              <a:gd name="T39" fmla="*/ 175981 h 144"/>
              <a:gd name="T40" fmla="*/ 133865 w 148"/>
              <a:gd name="T41" fmla="*/ 196685 h 144"/>
              <a:gd name="T42" fmla="*/ 229973 w 148"/>
              <a:gd name="T43" fmla="*/ 151827 h 144"/>
              <a:gd name="T44" fmla="*/ 336378 w 148"/>
              <a:gd name="T45" fmla="*/ 48309 h 144"/>
              <a:gd name="T46" fmla="*/ 360405 w 148"/>
              <a:gd name="T47" fmla="*/ 37957 h 144"/>
              <a:gd name="T48" fmla="*/ 381000 w 148"/>
              <a:gd name="T49" fmla="*/ 48309 h 144"/>
              <a:gd name="T50" fmla="*/ 456514 w 148"/>
              <a:gd name="T51" fmla="*/ 120771 h 144"/>
              <a:gd name="T52" fmla="*/ 456514 w 148"/>
              <a:gd name="T53" fmla="*/ 165629 h 144"/>
              <a:gd name="T54" fmla="*/ 350108 w 148"/>
              <a:gd name="T55" fmla="*/ 272598 h 144"/>
              <a:gd name="T56" fmla="*/ 305486 w 148"/>
              <a:gd name="T57" fmla="*/ 272598 h 144"/>
              <a:gd name="T58" fmla="*/ 281459 w 148"/>
              <a:gd name="T59" fmla="*/ 248444 h 144"/>
              <a:gd name="T60" fmla="*/ 302054 w 148"/>
              <a:gd name="T61" fmla="*/ 227740 h 144"/>
              <a:gd name="T62" fmla="*/ 302054 w 148"/>
              <a:gd name="T63" fmla="*/ 200135 h 144"/>
              <a:gd name="T64" fmla="*/ 274595 w 148"/>
              <a:gd name="T65" fmla="*/ 200135 h 144"/>
              <a:gd name="T66" fmla="*/ 254000 w 148"/>
              <a:gd name="T67" fmla="*/ 220839 h 144"/>
              <a:gd name="T68" fmla="*/ 229973 w 148"/>
              <a:gd name="T69" fmla="*/ 196685 h 144"/>
              <a:gd name="T70" fmla="*/ 223108 w 148"/>
              <a:gd name="T71" fmla="*/ 175981 h 144"/>
              <a:gd name="T72" fmla="*/ 229973 w 148"/>
              <a:gd name="T73" fmla="*/ 151827 h 144"/>
              <a:gd name="T74" fmla="*/ 202514 w 148"/>
              <a:gd name="T75" fmla="*/ 224290 h 144"/>
              <a:gd name="T76" fmla="*/ 226541 w 148"/>
              <a:gd name="T77" fmla="*/ 248444 h 144"/>
              <a:gd name="T78" fmla="*/ 205946 w 148"/>
              <a:gd name="T79" fmla="*/ 269148 h 144"/>
              <a:gd name="T80" fmla="*/ 205946 w 148"/>
              <a:gd name="T81" fmla="*/ 296753 h 144"/>
              <a:gd name="T82" fmla="*/ 219676 w 148"/>
              <a:gd name="T83" fmla="*/ 303654 h 144"/>
              <a:gd name="T84" fmla="*/ 233405 w 148"/>
              <a:gd name="T85" fmla="*/ 296753 h 144"/>
              <a:gd name="T86" fmla="*/ 254000 w 148"/>
              <a:gd name="T87" fmla="*/ 276049 h 144"/>
              <a:gd name="T88" fmla="*/ 278027 w 148"/>
              <a:gd name="T89" fmla="*/ 300203 h 144"/>
              <a:gd name="T90" fmla="*/ 284892 w 148"/>
              <a:gd name="T91" fmla="*/ 320907 h 144"/>
              <a:gd name="T92" fmla="*/ 278027 w 148"/>
              <a:gd name="T93" fmla="*/ 345061 h 144"/>
              <a:gd name="T94" fmla="*/ 171622 w 148"/>
              <a:gd name="T95" fmla="*/ 452030 h 144"/>
              <a:gd name="T96" fmla="*/ 127000 w 148"/>
              <a:gd name="T97" fmla="*/ 452030 h 144"/>
              <a:gd name="T98" fmla="*/ 54919 w 148"/>
              <a:gd name="T99" fmla="*/ 376117 h 144"/>
              <a:gd name="T100" fmla="*/ 54919 w 148"/>
              <a:gd name="T101" fmla="*/ 331259 h 144"/>
              <a:gd name="T102" fmla="*/ 157892 w 148"/>
              <a:gd name="T103" fmla="*/ 224290 h 144"/>
              <a:gd name="T104" fmla="*/ 181919 w 148"/>
              <a:gd name="T105" fmla="*/ 217389 h 144"/>
              <a:gd name="T106" fmla="*/ 202514 w 148"/>
              <a:gd name="T107" fmla="*/ 224290 h 14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48" h="144">
                <a:moveTo>
                  <a:pt x="39" y="57"/>
                </a:moveTo>
                <a:cubicBezTo>
                  <a:pt x="8" y="88"/>
                  <a:pt x="8" y="88"/>
                  <a:pt x="8" y="88"/>
                </a:cubicBezTo>
                <a:cubicBezTo>
                  <a:pt x="0" y="96"/>
                  <a:pt x="0" y="109"/>
                  <a:pt x="8" y="117"/>
                </a:cubicBezTo>
                <a:cubicBezTo>
                  <a:pt x="29" y="138"/>
                  <a:pt x="29" y="138"/>
                  <a:pt x="29" y="138"/>
                </a:cubicBezTo>
                <a:cubicBezTo>
                  <a:pt x="33" y="142"/>
                  <a:pt x="38" y="144"/>
                  <a:pt x="44" y="144"/>
                </a:cubicBezTo>
                <a:cubicBezTo>
                  <a:pt x="49" y="144"/>
                  <a:pt x="54" y="142"/>
                  <a:pt x="58" y="138"/>
                </a:cubicBezTo>
                <a:cubicBezTo>
                  <a:pt x="89" y="108"/>
                  <a:pt x="89" y="108"/>
                  <a:pt x="89" y="108"/>
                </a:cubicBezTo>
                <a:cubicBezTo>
                  <a:pt x="93" y="104"/>
                  <a:pt x="95" y="99"/>
                  <a:pt x="95" y="93"/>
                </a:cubicBezTo>
                <a:cubicBezTo>
                  <a:pt x="95" y="93"/>
                  <a:pt x="95" y="93"/>
                  <a:pt x="95" y="93"/>
                </a:cubicBezTo>
                <a:cubicBezTo>
                  <a:pt x="95" y="93"/>
                  <a:pt x="95" y="93"/>
                  <a:pt x="95" y="93"/>
                </a:cubicBezTo>
                <a:cubicBezTo>
                  <a:pt x="101" y="93"/>
                  <a:pt x="106" y="91"/>
                  <a:pt x="110" y="87"/>
                </a:cubicBezTo>
                <a:cubicBezTo>
                  <a:pt x="140" y="56"/>
                  <a:pt x="140" y="56"/>
                  <a:pt x="140" y="56"/>
                </a:cubicBezTo>
                <a:cubicBezTo>
                  <a:pt x="148" y="48"/>
                  <a:pt x="148" y="35"/>
                  <a:pt x="140" y="27"/>
                </a:cubicBezTo>
                <a:cubicBezTo>
                  <a:pt x="119" y="6"/>
                  <a:pt x="119" y="6"/>
                  <a:pt x="119" y="6"/>
                </a:cubicBezTo>
                <a:cubicBezTo>
                  <a:pt x="115" y="2"/>
                  <a:pt x="110" y="0"/>
                  <a:pt x="104" y="0"/>
                </a:cubicBezTo>
                <a:cubicBezTo>
                  <a:pt x="99" y="0"/>
                  <a:pt x="94" y="2"/>
                  <a:pt x="90" y="6"/>
                </a:cubicBezTo>
                <a:cubicBezTo>
                  <a:pt x="59" y="37"/>
                  <a:pt x="59" y="37"/>
                  <a:pt x="59" y="37"/>
                </a:cubicBezTo>
                <a:cubicBezTo>
                  <a:pt x="56" y="40"/>
                  <a:pt x="53" y="46"/>
                  <a:pt x="53" y="51"/>
                </a:cubicBezTo>
                <a:cubicBezTo>
                  <a:pt x="53" y="51"/>
                  <a:pt x="53" y="51"/>
                  <a:pt x="54" y="52"/>
                </a:cubicBezTo>
                <a:cubicBezTo>
                  <a:pt x="53" y="52"/>
                  <a:pt x="53" y="51"/>
                  <a:pt x="53" y="51"/>
                </a:cubicBezTo>
                <a:cubicBezTo>
                  <a:pt x="48" y="51"/>
                  <a:pt x="42" y="54"/>
                  <a:pt x="39" y="57"/>
                </a:cubicBezTo>
                <a:close/>
                <a:moveTo>
                  <a:pt x="67" y="44"/>
                </a:moveTo>
                <a:cubicBezTo>
                  <a:pt x="98" y="14"/>
                  <a:pt x="98" y="14"/>
                  <a:pt x="98" y="14"/>
                </a:cubicBezTo>
                <a:cubicBezTo>
                  <a:pt x="100" y="12"/>
                  <a:pt x="102" y="11"/>
                  <a:pt x="105" y="11"/>
                </a:cubicBezTo>
                <a:cubicBezTo>
                  <a:pt x="107" y="11"/>
                  <a:pt x="109" y="12"/>
                  <a:pt x="111" y="14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36" y="39"/>
                  <a:pt x="136" y="45"/>
                  <a:pt x="133" y="48"/>
                </a:cubicBezTo>
                <a:cubicBezTo>
                  <a:pt x="102" y="79"/>
                  <a:pt x="102" y="79"/>
                  <a:pt x="102" y="79"/>
                </a:cubicBezTo>
                <a:cubicBezTo>
                  <a:pt x="98" y="82"/>
                  <a:pt x="92" y="82"/>
                  <a:pt x="89" y="79"/>
                </a:cubicBezTo>
                <a:cubicBezTo>
                  <a:pt x="82" y="72"/>
                  <a:pt x="82" y="72"/>
                  <a:pt x="82" y="72"/>
                </a:cubicBezTo>
                <a:cubicBezTo>
                  <a:pt x="88" y="66"/>
                  <a:pt x="88" y="66"/>
                  <a:pt x="88" y="66"/>
                </a:cubicBezTo>
                <a:cubicBezTo>
                  <a:pt x="90" y="64"/>
                  <a:pt x="90" y="60"/>
                  <a:pt x="88" y="58"/>
                </a:cubicBezTo>
                <a:cubicBezTo>
                  <a:pt x="86" y="56"/>
                  <a:pt x="82" y="56"/>
                  <a:pt x="80" y="58"/>
                </a:cubicBezTo>
                <a:cubicBezTo>
                  <a:pt x="74" y="64"/>
                  <a:pt x="74" y="64"/>
                  <a:pt x="74" y="64"/>
                </a:cubicBezTo>
                <a:cubicBezTo>
                  <a:pt x="67" y="57"/>
                  <a:pt x="67" y="57"/>
                  <a:pt x="67" y="57"/>
                </a:cubicBezTo>
                <a:cubicBezTo>
                  <a:pt x="66" y="56"/>
                  <a:pt x="65" y="53"/>
                  <a:pt x="65" y="51"/>
                </a:cubicBezTo>
                <a:cubicBezTo>
                  <a:pt x="65" y="48"/>
                  <a:pt x="66" y="46"/>
                  <a:pt x="67" y="44"/>
                </a:cubicBezTo>
                <a:close/>
                <a:moveTo>
                  <a:pt x="59" y="65"/>
                </a:moveTo>
                <a:cubicBezTo>
                  <a:pt x="66" y="72"/>
                  <a:pt x="66" y="72"/>
                  <a:pt x="66" y="72"/>
                </a:cubicBezTo>
                <a:cubicBezTo>
                  <a:pt x="60" y="78"/>
                  <a:pt x="60" y="78"/>
                  <a:pt x="60" y="78"/>
                </a:cubicBezTo>
                <a:cubicBezTo>
                  <a:pt x="58" y="80"/>
                  <a:pt x="58" y="84"/>
                  <a:pt x="60" y="86"/>
                </a:cubicBezTo>
                <a:cubicBezTo>
                  <a:pt x="61" y="87"/>
                  <a:pt x="63" y="88"/>
                  <a:pt x="64" y="88"/>
                </a:cubicBezTo>
                <a:cubicBezTo>
                  <a:pt x="65" y="88"/>
                  <a:pt x="67" y="87"/>
                  <a:pt x="68" y="86"/>
                </a:cubicBezTo>
                <a:cubicBezTo>
                  <a:pt x="74" y="80"/>
                  <a:pt x="74" y="80"/>
                  <a:pt x="74" y="80"/>
                </a:cubicBezTo>
                <a:cubicBezTo>
                  <a:pt x="81" y="87"/>
                  <a:pt x="81" y="87"/>
                  <a:pt x="81" y="87"/>
                </a:cubicBezTo>
                <a:cubicBezTo>
                  <a:pt x="82" y="88"/>
                  <a:pt x="83" y="91"/>
                  <a:pt x="83" y="93"/>
                </a:cubicBezTo>
                <a:cubicBezTo>
                  <a:pt x="83" y="96"/>
                  <a:pt x="82" y="98"/>
                  <a:pt x="81" y="100"/>
                </a:cubicBezTo>
                <a:cubicBezTo>
                  <a:pt x="50" y="131"/>
                  <a:pt x="50" y="131"/>
                  <a:pt x="50" y="131"/>
                </a:cubicBezTo>
                <a:cubicBezTo>
                  <a:pt x="47" y="134"/>
                  <a:pt x="40" y="134"/>
                  <a:pt x="37" y="131"/>
                </a:cubicBezTo>
                <a:cubicBezTo>
                  <a:pt x="16" y="109"/>
                  <a:pt x="16" y="109"/>
                  <a:pt x="16" y="109"/>
                </a:cubicBezTo>
                <a:cubicBezTo>
                  <a:pt x="12" y="105"/>
                  <a:pt x="12" y="100"/>
                  <a:pt x="16" y="96"/>
                </a:cubicBezTo>
                <a:cubicBezTo>
                  <a:pt x="46" y="65"/>
                  <a:pt x="46" y="65"/>
                  <a:pt x="46" y="65"/>
                </a:cubicBezTo>
                <a:cubicBezTo>
                  <a:pt x="48" y="64"/>
                  <a:pt x="50" y="63"/>
                  <a:pt x="53" y="63"/>
                </a:cubicBezTo>
                <a:cubicBezTo>
                  <a:pt x="55" y="63"/>
                  <a:pt x="58" y="64"/>
                  <a:pt x="59" y="6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Freeform 392">
            <a:extLst>
              <a:ext uri="{FF2B5EF4-FFF2-40B4-BE49-F238E27FC236}">
                <a16:creationId xmlns:a16="http://schemas.microsoft.com/office/drawing/2014/main" id="{11825DE2-AA5F-4BF8-9227-DCFEEB24A3F4}"/>
              </a:ext>
            </a:extLst>
          </p:cNvPr>
          <p:cNvSpPr>
            <a:spLocks noEditPoints="1"/>
          </p:cNvSpPr>
          <p:nvPr/>
        </p:nvSpPr>
        <p:spPr bwMode="auto">
          <a:xfrm>
            <a:off x="5787069" y="1269655"/>
            <a:ext cx="444044" cy="445466"/>
          </a:xfrm>
          <a:custGeom>
            <a:avLst/>
            <a:gdLst>
              <a:gd name="T0" fmla="*/ 350838 w 144"/>
              <a:gd name="T1" fmla="*/ 376117 h 144"/>
              <a:gd name="T2" fmla="*/ 364596 w 144"/>
              <a:gd name="T3" fmla="*/ 383018 h 144"/>
              <a:gd name="T4" fmla="*/ 374915 w 144"/>
              <a:gd name="T5" fmla="*/ 376117 h 144"/>
              <a:gd name="T6" fmla="*/ 491860 w 144"/>
              <a:gd name="T7" fmla="*/ 262246 h 144"/>
              <a:gd name="T8" fmla="*/ 491860 w 144"/>
              <a:gd name="T9" fmla="*/ 258796 h 144"/>
              <a:gd name="T10" fmla="*/ 491860 w 144"/>
              <a:gd name="T11" fmla="*/ 258796 h 144"/>
              <a:gd name="T12" fmla="*/ 495300 w 144"/>
              <a:gd name="T13" fmla="*/ 255345 h 144"/>
              <a:gd name="T14" fmla="*/ 495300 w 144"/>
              <a:gd name="T15" fmla="*/ 255345 h 144"/>
              <a:gd name="T16" fmla="*/ 495300 w 144"/>
              <a:gd name="T17" fmla="*/ 251895 h 144"/>
              <a:gd name="T18" fmla="*/ 495300 w 144"/>
              <a:gd name="T19" fmla="*/ 248444 h 144"/>
              <a:gd name="T20" fmla="*/ 495300 w 144"/>
              <a:gd name="T21" fmla="*/ 244993 h 144"/>
              <a:gd name="T22" fmla="*/ 495300 w 144"/>
              <a:gd name="T23" fmla="*/ 244993 h 144"/>
              <a:gd name="T24" fmla="*/ 495300 w 144"/>
              <a:gd name="T25" fmla="*/ 241543 h 144"/>
              <a:gd name="T26" fmla="*/ 491860 w 144"/>
              <a:gd name="T27" fmla="*/ 241543 h 144"/>
              <a:gd name="T28" fmla="*/ 491860 w 144"/>
              <a:gd name="T29" fmla="*/ 238092 h 144"/>
              <a:gd name="T30" fmla="*/ 491860 w 144"/>
              <a:gd name="T31" fmla="*/ 238092 h 144"/>
              <a:gd name="T32" fmla="*/ 374915 w 144"/>
              <a:gd name="T33" fmla="*/ 120771 h 144"/>
              <a:gd name="T34" fmla="*/ 350838 w 144"/>
              <a:gd name="T35" fmla="*/ 120771 h 144"/>
              <a:gd name="T36" fmla="*/ 350838 w 144"/>
              <a:gd name="T37" fmla="*/ 144926 h 144"/>
              <a:gd name="T38" fmla="*/ 436827 w 144"/>
              <a:gd name="T39" fmla="*/ 231191 h 144"/>
              <a:gd name="T40" fmla="*/ 134144 w 144"/>
              <a:gd name="T41" fmla="*/ 231191 h 144"/>
              <a:gd name="T42" fmla="*/ 113506 w 144"/>
              <a:gd name="T43" fmla="*/ 248444 h 144"/>
              <a:gd name="T44" fmla="*/ 134144 w 144"/>
              <a:gd name="T45" fmla="*/ 265697 h 144"/>
              <a:gd name="T46" fmla="*/ 436827 w 144"/>
              <a:gd name="T47" fmla="*/ 265697 h 144"/>
              <a:gd name="T48" fmla="*/ 350838 w 144"/>
              <a:gd name="T49" fmla="*/ 351962 h 144"/>
              <a:gd name="T50" fmla="*/ 350838 w 144"/>
              <a:gd name="T51" fmla="*/ 376117 h 144"/>
              <a:gd name="T52" fmla="*/ 17198 w 144"/>
              <a:gd name="T53" fmla="*/ 496888 h 144"/>
              <a:gd name="T54" fmla="*/ 247650 w 144"/>
              <a:gd name="T55" fmla="*/ 496888 h 144"/>
              <a:gd name="T56" fmla="*/ 264848 w 144"/>
              <a:gd name="T57" fmla="*/ 479635 h 144"/>
              <a:gd name="T58" fmla="*/ 264848 w 144"/>
              <a:gd name="T59" fmla="*/ 307104 h 144"/>
              <a:gd name="T60" fmla="*/ 247650 w 144"/>
              <a:gd name="T61" fmla="*/ 289851 h 144"/>
              <a:gd name="T62" fmla="*/ 230452 w 144"/>
              <a:gd name="T63" fmla="*/ 307104 h 144"/>
              <a:gd name="T64" fmla="*/ 230452 w 144"/>
              <a:gd name="T65" fmla="*/ 462382 h 144"/>
              <a:gd name="T66" fmla="*/ 34396 w 144"/>
              <a:gd name="T67" fmla="*/ 462382 h 144"/>
              <a:gd name="T68" fmla="*/ 34396 w 144"/>
              <a:gd name="T69" fmla="*/ 34506 h 144"/>
              <a:gd name="T70" fmla="*/ 230452 w 144"/>
              <a:gd name="T71" fmla="*/ 34506 h 144"/>
              <a:gd name="T72" fmla="*/ 230452 w 144"/>
              <a:gd name="T73" fmla="*/ 189784 h 144"/>
              <a:gd name="T74" fmla="*/ 247650 w 144"/>
              <a:gd name="T75" fmla="*/ 207037 h 144"/>
              <a:gd name="T76" fmla="*/ 264848 w 144"/>
              <a:gd name="T77" fmla="*/ 189784 h 144"/>
              <a:gd name="T78" fmla="*/ 264848 w 144"/>
              <a:gd name="T79" fmla="*/ 17253 h 144"/>
              <a:gd name="T80" fmla="*/ 247650 w 144"/>
              <a:gd name="T81" fmla="*/ 0 h 144"/>
              <a:gd name="T82" fmla="*/ 17198 w 144"/>
              <a:gd name="T83" fmla="*/ 0 h 144"/>
              <a:gd name="T84" fmla="*/ 0 w 144"/>
              <a:gd name="T85" fmla="*/ 17253 h 144"/>
              <a:gd name="T86" fmla="*/ 0 w 144"/>
              <a:gd name="T87" fmla="*/ 479635 h 144"/>
              <a:gd name="T88" fmla="*/ 17198 w 144"/>
              <a:gd name="T89" fmla="*/ 496888 h 14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44" h="144">
                <a:moveTo>
                  <a:pt x="102" y="109"/>
                </a:moveTo>
                <a:cubicBezTo>
                  <a:pt x="103" y="110"/>
                  <a:pt x="104" y="111"/>
                  <a:pt x="106" y="111"/>
                </a:cubicBezTo>
                <a:cubicBezTo>
                  <a:pt x="107" y="111"/>
                  <a:pt x="108" y="110"/>
                  <a:pt x="109" y="109"/>
                </a:cubicBezTo>
                <a:cubicBezTo>
                  <a:pt x="143" y="76"/>
                  <a:pt x="143" y="76"/>
                  <a:pt x="143" y="76"/>
                </a:cubicBezTo>
                <a:cubicBezTo>
                  <a:pt x="143" y="75"/>
                  <a:pt x="143" y="75"/>
                  <a:pt x="143" y="75"/>
                </a:cubicBezTo>
                <a:cubicBezTo>
                  <a:pt x="143" y="75"/>
                  <a:pt x="143" y="75"/>
                  <a:pt x="143" y="75"/>
                </a:cubicBezTo>
                <a:cubicBezTo>
                  <a:pt x="144" y="74"/>
                  <a:pt x="144" y="74"/>
                  <a:pt x="144" y="74"/>
                </a:cubicBezTo>
                <a:cubicBezTo>
                  <a:pt x="144" y="74"/>
                  <a:pt x="144" y="74"/>
                  <a:pt x="144" y="74"/>
                </a:cubicBezTo>
                <a:cubicBezTo>
                  <a:pt x="144" y="74"/>
                  <a:pt x="144" y="73"/>
                  <a:pt x="144" y="73"/>
                </a:cubicBezTo>
                <a:cubicBezTo>
                  <a:pt x="144" y="73"/>
                  <a:pt x="144" y="73"/>
                  <a:pt x="144" y="72"/>
                </a:cubicBezTo>
                <a:cubicBezTo>
                  <a:pt x="144" y="72"/>
                  <a:pt x="144" y="72"/>
                  <a:pt x="144" y="71"/>
                </a:cubicBezTo>
                <a:cubicBezTo>
                  <a:pt x="144" y="71"/>
                  <a:pt x="144" y="71"/>
                  <a:pt x="144" y="71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144" y="70"/>
                  <a:pt x="144" y="70"/>
                  <a:pt x="143" y="70"/>
                </a:cubicBezTo>
                <a:cubicBezTo>
                  <a:pt x="143" y="70"/>
                  <a:pt x="143" y="69"/>
                  <a:pt x="143" y="69"/>
                </a:cubicBezTo>
                <a:cubicBezTo>
                  <a:pt x="143" y="69"/>
                  <a:pt x="143" y="69"/>
                  <a:pt x="143" y="69"/>
                </a:cubicBezTo>
                <a:cubicBezTo>
                  <a:pt x="109" y="35"/>
                  <a:pt x="109" y="35"/>
                  <a:pt x="109" y="35"/>
                </a:cubicBezTo>
                <a:cubicBezTo>
                  <a:pt x="107" y="33"/>
                  <a:pt x="104" y="33"/>
                  <a:pt x="102" y="35"/>
                </a:cubicBezTo>
                <a:cubicBezTo>
                  <a:pt x="100" y="37"/>
                  <a:pt x="100" y="40"/>
                  <a:pt x="102" y="42"/>
                </a:cubicBezTo>
                <a:cubicBezTo>
                  <a:pt x="127" y="67"/>
                  <a:pt x="127" y="67"/>
                  <a:pt x="127" y="67"/>
                </a:cubicBezTo>
                <a:cubicBezTo>
                  <a:pt x="39" y="67"/>
                  <a:pt x="39" y="67"/>
                  <a:pt x="39" y="67"/>
                </a:cubicBezTo>
                <a:cubicBezTo>
                  <a:pt x="36" y="67"/>
                  <a:pt x="33" y="69"/>
                  <a:pt x="33" y="72"/>
                </a:cubicBezTo>
                <a:cubicBezTo>
                  <a:pt x="33" y="75"/>
                  <a:pt x="36" y="77"/>
                  <a:pt x="39" y="77"/>
                </a:cubicBezTo>
                <a:cubicBezTo>
                  <a:pt x="127" y="77"/>
                  <a:pt x="127" y="77"/>
                  <a:pt x="127" y="77"/>
                </a:cubicBezTo>
                <a:cubicBezTo>
                  <a:pt x="102" y="102"/>
                  <a:pt x="102" y="102"/>
                  <a:pt x="102" y="102"/>
                </a:cubicBezTo>
                <a:cubicBezTo>
                  <a:pt x="100" y="104"/>
                  <a:pt x="100" y="107"/>
                  <a:pt x="102" y="109"/>
                </a:cubicBezTo>
                <a:close/>
                <a:moveTo>
                  <a:pt x="5" y="144"/>
                </a:moveTo>
                <a:cubicBezTo>
                  <a:pt x="72" y="144"/>
                  <a:pt x="72" y="144"/>
                  <a:pt x="72" y="144"/>
                </a:cubicBezTo>
                <a:cubicBezTo>
                  <a:pt x="75" y="144"/>
                  <a:pt x="77" y="142"/>
                  <a:pt x="77" y="139"/>
                </a:cubicBezTo>
                <a:cubicBezTo>
                  <a:pt x="77" y="89"/>
                  <a:pt x="77" y="89"/>
                  <a:pt x="77" y="89"/>
                </a:cubicBezTo>
                <a:cubicBezTo>
                  <a:pt x="77" y="86"/>
                  <a:pt x="75" y="84"/>
                  <a:pt x="72" y="84"/>
                </a:cubicBezTo>
                <a:cubicBezTo>
                  <a:pt x="69" y="84"/>
                  <a:pt x="67" y="86"/>
                  <a:pt x="67" y="89"/>
                </a:cubicBezTo>
                <a:cubicBezTo>
                  <a:pt x="67" y="134"/>
                  <a:pt x="67" y="134"/>
                  <a:pt x="67" y="134"/>
                </a:cubicBezTo>
                <a:cubicBezTo>
                  <a:pt x="10" y="134"/>
                  <a:pt x="10" y="134"/>
                  <a:pt x="10" y="134"/>
                </a:cubicBezTo>
                <a:cubicBezTo>
                  <a:pt x="10" y="10"/>
                  <a:pt x="10" y="10"/>
                  <a:pt x="10" y="10"/>
                </a:cubicBezTo>
                <a:cubicBezTo>
                  <a:pt x="67" y="10"/>
                  <a:pt x="67" y="10"/>
                  <a:pt x="67" y="10"/>
                </a:cubicBezTo>
                <a:cubicBezTo>
                  <a:pt x="67" y="55"/>
                  <a:pt x="67" y="55"/>
                  <a:pt x="67" y="55"/>
                </a:cubicBezTo>
                <a:cubicBezTo>
                  <a:pt x="67" y="58"/>
                  <a:pt x="69" y="60"/>
                  <a:pt x="72" y="60"/>
                </a:cubicBezTo>
                <a:cubicBezTo>
                  <a:pt x="75" y="60"/>
                  <a:pt x="77" y="58"/>
                  <a:pt x="77" y="55"/>
                </a:cubicBezTo>
                <a:cubicBezTo>
                  <a:pt x="77" y="5"/>
                  <a:pt x="77" y="5"/>
                  <a:pt x="77" y="5"/>
                </a:cubicBezTo>
                <a:cubicBezTo>
                  <a:pt x="77" y="2"/>
                  <a:pt x="75" y="0"/>
                  <a:pt x="72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42"/>
                  <a:pt x="2" y="144"/>
                  <a:pt x="5" y="14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393">
            <a:extLst>
              <a:ext uri="{FF2B5EF4-FFF2-40B4-BE49-F238E27FC236}">
                <a16:creationId xmlns:a16="http://schemas.microsoft.com/office/drawing/2014/main" id="{A88D9704-E71E-4CD6-BBE2-091B3A741724}"/>
              </a:ext>
            </a:extLst>
          </p:cNvPr>
          <p:cNvSpPr>
            <a:spLocks noEditPoints="1"/>
          </p:cNvSpPr>
          <p:nvPr/>
        </p:nvSpPr>
        <p:spPr bwMode="auto">
          <a:xfrm>
            <a:off x="6752842" y="1285880"/>
            <a:ext cx="407754" cy="413016"/>
          </a:xfrm>
          <a:custGeom>
            <a:avLst/>
            <a:gdLst>
              <a:gd name="T0" fmla="*/ 0 w 143"/>
              <a:gd name="T1" fmla="*/ 481167 h 144"/>
              <a:gd name="T2" fmla="*/ 17207 w 143"/>
              <a:gd name="T3" fmla="*/ 498475 h 144"/>
              <a:gd name="T4" fmla="*/ 106684 w 143"/>
              <a:gd name="T5" fmla="*/ 498475 h 144"/>
              <a:gd name="T6" fmla="*/ 123892 w 143"/>
              <a:gd name="T7" fmla="*/ 481167 h 144"/>
              <a:gd name="T8" fmla="*/ 123892 w 143"/>
              <a:gd name="T9" fmla="*/ 245776 h 144"/>
              <a:gd name="T10" fmla="*/ 244342 w 143"/>
              <a:gd name="T11" fmla="*/ 124619 h 144"/>
              <a:gd name="T12" fmla="*/ 368233 w 143"/>
              <a:gd name="T13" fmla="*/ 245776 h 144"/>
              <a:gd name="T14" fmla="*/ 368233 w 143"/>
              <a:gd name="T15" fmla="*/ 477705 h 144"/>
              <a:gd name="T16" fmla="*/ 385441 w 143"/>
              <a:gd name="T17" fmla="*/ 495013 h 144"/>
              <a:gd name="T18" fmla="*/ 474918 w 143"/>
              <a:gd name="T19" fmla="*/ 495013 h 144"/>
              <a:gd name="T20" fmla="*/ 492125 w 143"/>
              <a:gd name="T21" fmla="*/ 477705 h 144"/>
              <a:gd name="T22" fmla="*/ 492125 w 143"/>
              <a:gd name="T23" fmla="*/ 245776 h 144"/>
              <a:gd name="T24" fmla="*/ 244342 w 143"/>
              <a:gd name="T25" fmla="*/ 0 h 144"/>
              <a:gd name="T26" fmla="*/ 0 w 143"/>
              <a:gd name="T27" fmla="*/ 245776 h 144"/>
              <a:gd name="T28" fmla="*/ 0 w 143"/>
              <a:gd name="T29" fmla="*/ 481167 h 144"/>
              <a:gd name="T30" fmla="*/ 457711 w 143"/>
              <a:gd name="T31" fmla="*/ 460397 h 144"/>
              <a:gd name="T32" fmla="*/ 402648 w 143"/>
              <a:gd name="T33" fmla="*/ 460397 h 144"/>
              <a:gd name="T34" fmla="*/ 402648 w 143"/>
              <a:gd name="T35" fmla="*/ 405011 h 144"/>
              <a:gd name="T36" fmla="*/ 457711 w 143"/>
              <a:gd name="T37" fmla="*/ 405011 h 144"/>
              <a:gd name="T38" fmla="*/ 457711 w 143"/>
              <a:gd name="T39" fmla="*/ 460397 h 144"/>
              <a:gd name="T40" fmla="*/ 34414 w 143"/>
              <a:gd name="T41" fmla="*/ 245776 h 144"/>
              <a:gd name="T42" fmla="*/ 244342 w 143"/>
              <a:gd name="T43" fmla="*/ 34616 h 144"/>
              <a:gd name="T44" fmla="*/ 457711 w 143"/>
              <a:gd name="T45" fmla="*/ 245776 h 144"/>
              <a:gd name="T46" fmla="*/ 457711 w 143"/>
              <a:gd name="T47" fmla="*/ 370395 h 144"/>
              <a:gd name="T48" fmla="*/ 402648 w 143"/>
              <a:gd name="T49" fmla="*/ 370395 h 144"/>
              <a:gd name="T50" fmla="*/ 402648 w 143"/>
              <a:gd name="T51" fmla="*/ 245776 h 144"/>
              <a:gd name="T52" fmla="*/ 244342 w 143"/>
              <a:gd name="T53" fmla="*/ 90002 h 144"/>
              <a:gd name="T54" fmla="*/ 89477 w 143"/>
              <a:gd name="T55" fmla="*/ 245776 h 144"/>
              <a:gd name="T56" fmla="*/ 89477 w 143"/>
              <a:gd name="T57" fmla="*/ 370395 h 144"/>
              <a:gd name="T58" fmla="*/ 34414 w 143"/>
              <a:gd name="T59" fmla="*/ 370395 h 144"/>
              <a:gd name="T60" fmla="*/ 34414 w 143"/>
              <a:gd name="T61" fmla="*/ 245776 h 144"/>
              <a:gd name="T62" fmla="*/ 34414 w 143"/>
              <a:gd name="T63" fmla="*/ 405011 h 144"/>
              <a:gd name="T64" fmla="*/ 89477 w 143"/>
              <a:gd name="T65" fmla="*/ 405011 h 144"/>
              <a:gd name="T66" fmla="*/ 89477 w 143"/>
              <a:gd name="T67" fmla="*/ 463859 h 144"/>
              <a:gd name="T68" fmla="*/ 34414 w 143"/>
              <a:gd name="T69" fmla="*/ 463859 h 144"/>
              <a:gd name="T70" fmla="*/ 34414 w 143"/>
              <a:gd name="T71" fmla="*/ 405011 h 14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43" h="144">
                <a:moveTo>
                  <a:pt x="0" y="139"/>
                </a:moveTo>
                <a:cubicBezTo>
                  <a:pt x="0" y="142"/>
                  <a:pt x="2" y="144"/>
                  <a:pt x="5" y="144"/>
                </a:cubicBezTo>
                <a:cubicBezTo>
                  <a:pt x="31" y="144"/>
                  <a:pt x="31" y="144"/>
                  <a:pt x="31" y="144"/>
                </a:cubicBezTo>
                <a:cubicBezTo>
                  <a:pt x="34" y="144"/>
                  <a:pt x="36" y="142"/>
                  <a:pt x="36" y="139"/>
                </a:cubicBezTo>
                <a:cubicBezTo>
                  <a:pt x="36" y="71"/>
                  <a:pt x="36" y="71"/>
                  <a:pt x="36" y="71"/>
                </a:cubicBezTo>
                <a:cubicBezTo>
                  <a:pt x="36" y="52"/>
                  <a:pt x="52" y="36"/>
                  <a:pt x="71" y="36"/>
                </a:cubicBezTo>
                <a:cubicBezTo>
                  <a:pt x="91" y="36"/>
                  <a:pt x="107" y="52"/>
                  <a:pt x="107" y="71"/>
                </a:cubicBezTo>
                <a:cubicBezTo>
                  <a:pt x="107" y="138"/>
                  <a:pt x="107" y="138"/>
                  <a:pt x="107" y="138"/>
                </a:cubicBezTo>
                <a:cubicBezTo>
                  <a:pt x="107" y="141"/>
                  <a:pt x="109" y="143"/>
                  <a:pt x="112" y="143"/>
                </a:cubicBezTo>
                <a:cubicBezTo>
                  <a:pt x="138" y="143"/>
                  <a:pt x="138" y="143"/>
                  <a:pt x="138" y="143"/>
                </a:cubicBezTo>
                <a:cubicBezTo>
                  <a:pt x="140" y="143"/>
                  <a:pt x="143" y="141"/>
                  <a:pt x="143" y="138"/>
                </a:cubicBezTo>
                <a:cubicBezTo>
                  <a:pt x="143" y="71"/>
                  <a:pt x="143" y="71"/>
                  <a:pt x="143" y="71"/>
                </a:cubicBezTo>
                <a:cubicBezTo>
                  <a:pt x="143" y="32"/>
                  <a:pt x="111" y="0"/>
                  <a:pt x="71" y="0"/>
                </a:cubicBezTo>
                <a:cubicBezTo>
                  <a:pt x="32" y="0"/>
                  <a:pt x="0" y="32"/>
                  <a:pt x="0" y="71"/>
                </a:cubicBezTo>
                <a:lnTo>
                  <a:pt x="0" y="139"/>
                </a:lnTo>
                <a:close/>
                <a:moveTo>
                  <a:pt x="133" y="133"/>
                </a:moveTo>
                <a:cubicBezTo>
                  <a:pt x="117" y="133"/>
                  <a:pt x="117" y="133"/>
                  <a:pt x="117" y="133"/>
                </a:cubicBezTo>
                <a:cubicBezTo>
                  <a:pt x="117" y="117"/>
                  <a:pt x="117" y="117"/>
                  <a:pt x="117" y="117"/>
                </a:cubicBezTo>
                <a:cubicBezTo>
                  <a:pt x="133" y="117"/>
                  <a:pt x="133" y="117"/>
                  <a:pt x="133" y="117"/>
                </a:cubicBezTo>
                <a:lnTo>
                  <a:pt x="133" y="133"/>
                </a:lnTo>
                <a:close/>
                <a:moveTo>
                  <a:pt x="10" y="71"/>
                </a:moveTo>
                <a:cubicBezTo>
                  <a:pt x="10" y="38"/>
                  <a:pt x="38" y="10"/>
                  <a:pt x="71" y="10"/>
                </a:cubicBezTo>
                <a:cubicBezTo>
                  <a:pt x="105" y="10"/>
                  <a:pt x="133" y="38"/>
                  <a:pt x="133" y="71"/>
                </a:cubicBezTo>
                <a:cubicBezTo>
                  <a:pt x="133" y="107"/>
                  <a:pt x="133" y="107"/>
                  <a:pt x="133" y="107"/>
                </a:cubicBezTo>
                <a:cubicBezTo>
                  <a:pt x="117" y="107"/>
                  <a:pt x="117" y="107"/>
                  <a:pt x="117" y="107"/>
                </a:cubicBezTo>
                <a:cubicBezTo>
                  <a:pt x="117" y="71"/>
                  <a:pt x="117" y="71"/>
                  <a:pt x="117" y="71"/>
                </a:cubicBezTo>
                <a:cubicBezTo>
                  <a:pt x="117" y="46"/>
                  <a:pt x="96" y="26"/>
                  <a:pt x="71" y="26"/>
                </a:cubicBezTo>
                <a:cubicBezTo>
                  <a:pt x="47" y="26"/>
                  <a:pt x="26" y="46"/>
                  <a:pt x="26" y="71"/>
                </a:cubicBezTo>
                <a:cubicBezTo>
                  <a:pt x="26" y="107"/>
                  <a:pt x="26" y="107"/>
                  <a:pt x="26" y="107"/>
                </a:cubicBezTo>
                <a:cubicBezTo>
                  <a:pt x="10" y="107"/>
                  <a:pt x="10" y="107"/>
                  <a:pt x="10" y="107"/>
                </a:cubicBezTo>
                <a:lnTo>
                  <a:pt x="10" y="71"/>
                </a:lnTo>
                <a:close/>
                <a:moveTo>
                  <a:pt x="10" y="117"/>
                </a:moveTo>
                <a:cubicBezTo>
                  <a:pt x="26" y="117"/>
                  <a:pt x="26" y="117"/>
                  <a:pt x="26" y="117"/>
                </a:cubicBezTo>
                <a:cubicBezTo>
                  <a:pt x="26" y="134"/>
                  <a:pt x="26" y="134"/>
                  <a:pt x="26" y="134"/>
                </a:cubicBezTo>
                <a:cubicBezTo>
                  <a:pt x="10" y="134"/>
                  <a:pt x="10" y="134"/>
                  <a:pt x="10" y="134"/>
                </a:cubicBezTo>
                <a:lnTo>
                  <a:pt x="10" y="1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" name="Freeform 394">
            <a:extLst>
              <a:ext uri="{FF2B5EF4-FFF2-40B4-BE49-F238E27FC236}">
                <a16:creationId xmlns:a16="http://schemas.microsoft.com/office/drawing/2014/main" id="{1892AB93-64F4-4059-AA6E-282CDD09359B}"/>
              </a:ext>
            </a:extLst>
          </p:cNvPr>
          <p:cNvSpPr>
            <a:spLocks noEditPoints="1"/>
          </p:cNvSpPr>
          <p:nvPr/>
        </p:nvSpPr>
        <p:spPr bwMode="auto">
          <a:xfrm>
            <a:off x="7793769" y="1313912"/>
            <a:ext cx="354680" cy="356952"/>
          </a:xfrm>
          <a:custGeom>
            <a:avLst/>
            <a:gdLst>
              <a:gd name="T0" fmla="*/ 481542 w 144"/>
              <a:gd name="T1" fmla="*/ 48463 h 144"/>
              <a:gd name="T2" fmla="*/ 330200 w 144"/>
              <a:gd name="T3" fmla="*/ 0 h 144"/>
              <a:gd name="T4" fmla="*/ 330200 w 144"/>
              <a:gd name="T5" fmla="*/ 0 h 144"/>
              <a:gd name="T6" fmla="*/ 326760 w 144"/>
              <a:gd name="T7" fmla="*/ 0 h 144"/>
              <a:gd name="T8" fmla="*/ 323321 w 144"/>
              <a:gd name="T9" fmla="*/ 0 h 144"/>
              <a:gd name="T10" fmla="*/ 323321 w 144"/>
              <a:gd name="T11" fmla="*/ 0 h 144"/>
              <a:gd name="T12" fmla="*/ 319881 w 144"/>
              <a:gd name="T13" fmla="*/ 0 h 144"/>
              <a:gd name="T14" fmla="*/ 319881 w 144"/>
              <a:gd name="T15" fmla="*/ 0 h 144"/>
              <a:gd name="T16" fmla="*/ 171979 w 144"/>
              <a:gd name="T17" fmla="*/ 45001 h 144"/>
              <a:gd name="T18" fmla="*/ 24077 w 144"/>
              <a:gd name="T19" fmla="*/ 0 h 144"/>
              <a:gd name="T20" fmla="*/ 6879 w 144"/>
              <a:gd name="T21" fmla="*/ 3462 h 144"/>
              <a:gd name="T22" fmla="*/ 0 w 144"/>
              <a:gd name="T23" fmla="*/ 17308 h 144"/>
              <a:gd name="T24" fmla="*/ 0 w 144"/>
              <a:gd name="T25" fmla="*/ 432704 h 144"/>
              <a:gd name="T26" fmla="*/ 13758 w 144"/>
              <a:gd name="T27" fmla="*/ 450012 h 144"/>
              <a:gd name="T28" fmla="*/ 165100 w 144"/>
              <a:gd name="T29" fmla="*/ 498475 h 144"/>
              <a:gd name="T30" fmla="*/ 171979 w 144"/>
              <a:gd name="T31" fmla="*/ 498475 h 144"/>
              <a:gd name="T32" fmla="*/ 175419 w 144"/>
              <a:gd name="T33" fmla="*/ 498475 h 144"/>
              <a:gd name="T34" fmla="*/ 323321 w 144"/>
              <a:gd name="T35" fmla="*/ 453474 h 144"/>
              <a:gd name="T36" fmla="*/ 474663 w 144"/>
              <a:gd name="T37" fmla="*/ 498475 h 144"/>
              <a:gd name="T38" fmla="*/ 478102 w 144"/>
              <a:gd name="T39" fmla="*/ 498475 h 144"/>
              <a:gd name="T40" fmla="*/ 488421 w 144"/>
              <a:gd name="T41" fmla="*/ 495013 h 144"/>
              <a:gd name="T42" fmla="*/ 495300 w 144"/>
              <a:gd name="T43" fmla="*/ 481167 h 144"/>
              <a:gd name="T44" fmla="*/ 495300 w 144"/>
              <a:gd name="T45" fmla="*/ 65771 h 144"/>
              <a:gd name="T46" fmla="*/ 481542 w 144"/>
              <a:gd name="T47" fmla="*/ 48463 h 144"/>
              <a:gd name="T48" fmla="*/ 154781 w 144"/>
              <a:gd name="T49" fmla="*/ 456935 h 144"/>
              <a:gd name="T50" fmla="*/ 34396 w 144"/>
              <a:gd name="T51" fmla="*/ 422319 h 144"/>
              <a:gd name="T52" fmla="*/ 34396 w 144"/>
              <a:gd name="T53" fmla="*/ 41540 h 144"/>
              <a:gd name="T54" fmla="*/ 154781 w 144"/>
              <a:gd name="T55" fmla="*/ 76156 h 144"/>
              <a:gd name="T56" fmla="*/ 154781 w 144"/>
              <a:gd name="T57" fmla="*/ 456935 h 144"/>
              <a:gd name="T58" fmla="*/ 306123 w 144"/>
              <a:gd name="T59" fmla="*/ 422319 h 144"/>
              <a:gd name="T60" fmla="*/ 189177 w 144"/>
              <a:gd name="T61" fmla="*/ 456935 h 144"/>
              <a:gd name="T62" fmla="*/ 189177 w 144"/>
              <a:gd name="T63" fmla="*/ 76156 h 144"/>
              <a:gd name="T64" fmla="*/ 306123 w 144"/>
              <a:gd name="T65" fmla="*/ 41540 h 144"/>
              <a:gd name="T66" fmla="*/ 306123 w 144"/>
              <a:gd name="T67" fmla="*/ 422319 h 144"/>
              <a:gd name="T68" fmla="*/ 460904 w 144"/>
              <a:gd name="T69" fmla="*/ 456935 h 144"/>
              <a:gd name="T70" fmla="*/ 340519 w 144"/>
              <a:gd name="T71" fmla="*/ 422319 h 144"/>
              <a:gd name="T72" fmla="*/ 340519 w 144"/>
              <a:gd name="T73" fmla="*/ 41540 h 144"/>
              <a:gd name="T74" fmla="*/ 460904 w 144"/>
              <a:gd name="T75" fmla="*/ 76156 h 144"/>
              <a:gd name="T76" fmla="*/ 460904 w 144"/>
              <a:gd name="T77" fmla="*/ 456935 h 14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44" h="144">
                <a:moveTo>
                  <a:pt x="140" y="14"/>
                </a:moveTo>
                <a:cubicBezTo>
                  <a:pt x="96" y="0"/>
                  <a:pt x="96" y="0"/>
                  <a:pt x="96" y="0"/>
                </a:cubicBezTo>
                <a:cubicBezTo>
                  <a:pt x="96" y="0"/>
                  <a:pt x="96" y="0"/>
                  <a:pt x="96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95" y="0"/>
                  <a:pt x="95" y="0"/>
                  <a:pt x="94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50" y="13"/>
                  <a:pt x="50" y="13"/>
                  <a:pt x="50" y="13"/>
                </a:cubicBezTo>
                <a:cubicBezTo>
                  <a:pt x="7" y="0"/>
                  <a:pt x="7" y="0"/>
                  <a:pt x="7" y="0"/>
                </a:cubicBezTo>
                <a:cubicBezTo>
                  <a:pt x="5" y="0"/>
                  <a:pt x="3" y="0"/>
                  <a:pt x="2" y="1"/>
                </a:cubicBezTo>
                <a:cubicBezTo>
                  <a:pt x="1" y="2"/>
                  <a:pt x="0" y="3"/>
                  <a:pt x="0" y="5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128"/>
                  <a:pt x="1" y="130"/>
                  <a:pt x="4" y="130"/>
                </a:cubicBezTo>
                <a:cubicBezTo>
                  <a:pt x="48" y="144"/>
                  <a:pt x="48" y="144"/>
                  <a:pt x="48" y="144"/>
                </a:cubicBezTo>
                <a:cubicBezTo>
                  <a:pt x="49" y="144"/>
                  <a:pt x="49" y="144"/>
                  <a:pt x="50" y="144"/>
                </a:cubicBezTo>
                <a:cubicBezTo>
                  <a:pt x="50" y="144"/>
                  <a:pt x="51" y="144"/>
                  <a:pt x="51" y="144"/>
                </a:cubicBezTo>
                <a:cubicBezTo>
                  <a:pt x="94" y="131"/>
                  <a:pt x="94" y="131"/>
                  <a:pt x="94" y="131"/>
                </a:cubicBezTo>
                <a:cubicBezTo>
                  <a:pt x="138" y="144"/>
                  <a:pt x="138" y="144"/>
                  <a:pt x="138" y="144"/>
                </a:cubicBezTo>
                <a:cubicBezTo>
                  <a:pt x="138" y="144"/>
                  <a:pt x="139" y="144"/>
                  <a:pt x="139" y="144"/>
                </a:cubicBezTo>
                <a:cubicBezTo>
                  <a:pt x="140" y="144"/>
                  <a:pt x="141" y="144"/>
                  <a:pt x="142" y="143"/>
                </a:cubicBezTo>
                <a:cubicBezTo>
                  <a:pt x="143" y="142"/>
                  <a:pt x="144" y="141"/>
                  <a:pt x="144" y="139"/>
                </a:cubicBezTo>
                <a:cubicBezTo>
                  <a:pt x="144" y="19"/>
                  <a:pt x="144" y="19"/>
                  <a:pt x="144" y="19"/>
                </a:cubicBezTo>
                <a:cubicBezTo>
                  <a:pt x="144" y="16"/>
                  <a:pt x="143" y="14"/>
                  <a:pt x="140" y="14"/>
                </a:cubicBezTo>
                <a:close/>
                <a:moveTo>
                  <a:pt x="45" y="132"/>
                </a:moveTo>
                <a:cubicBezTo>
                  <a:pt x="10" y="122"/>
                  <a:pt x="10" y="122"/>
                  <a:pt x="10" y="122"/>
                </a:cubicBezTo>
                <a:cubicBezTo>
                  <a:pt x="10" y="12"/>
                  <a:pt x="10" y="12"/>
                  <a:pt x="10" y="12"/>
                </a:cubicBezTo>
                <a:cubicBezTo>
                  <a:pt x="45" y="22"/>
                  <a:pt x="45" y="22"/>
                  <a:pt x="45" y="22"/>
                </a:cubicBezTo>
                <a:lnTo>
                  <a:pt x="45" y="132"/>
                </a:lnTo>
                <a:close/>
                <a:moveTo>
                  <a:pt x="89" y="122"/>
                </a:moveTo>
                <a:cubicBezTo>
                  <a:pt x="55" y="132"/>
                  <a:pt x="55" y="132"/>
                  <a:pt x="55" y="132"/>
                </a:cubicBezTo>
                <a:cubicBezTo>
                  <a:pt x="55" y="22"/>
                  <a:pt x="55" y="22"/>
                  <a:pt x="55" y="22"/>
                </a:cubicBezTo>
                <a:cubicBezTo>
                  <a:pt x="89" y="12"/>
                  <a:pt x="89" y="12"/>
                  <a:pt x="89" y="12"/>
                </a:cubicBezTo>
                <a:lnTo>
                  <a:pt x="89" y="122"/>
                </a:lnTo>
                <a:close/>
                <a:moveTo>
                  <a:pt x="134" y="132"/>
                </a:moveTo>
                <a:cubicBezTo>
                  <a:pt x="99" y="122"/>
                  <a:pt x="99" y="122"/>
                  <a:pt x="99" y="122"/>
                </a:cubicBezTo>
                <a:cubicBezTo>
                  <a:pt x="99" y="12"/>
                  <a:pt x="99" y="12"/>
                  <a:pt x="99" y="12"/>
                </a:cubicBezTo>
                <a:cubicBezTo>
                  <a:pt x="134" y="22"/>
                  <a:pt x="134" y="22"/>
                  <a:pt x="134" y="22"/>
                </a:cubicBezTo>
                <a:lnTo>
                  <a:pt x="134" y="1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395">
            <a:extLst>
              <a:ext uri="{FF2B5EF4-FFF2-40B4-BE49-F238E27FC236}">
                <a16:creationId xmlns:a16="http://schemas.microsoft.com/office/drawing/2014/main" id="{F5B0C75C-E5F6-4D5E-8F83-E86C4F01EA3F}"/>
              </a:ext>
            </a:extLst>
          </p:cNvPr>
          <p:cNvSpPr>
            <a:spLocks noEditPoints="1"/>
          </p:cNvSpPr>
          <p:nvPr/>
        </p:nvSpPr>
        <p:spPr bwMode="auto">
          <a:xfrm>
            <a:off x="8824861" y="1338668"/>
            <a:ext cx="302682" cy="307440"/>
          </a:xfrm>
          <a:custGeom>
            <a:avLst/>
            <a:gdLst>
              <a:gd name="T0" fmla="*/ 246413 w 77"/>
              <a:gd name="T1" fmla="*/ 0 h 77"/>
              <a:gd name="T2" fmla="*/ 17112 w 77"/>
              <a:gd name="T3" fmla="*/ 0 h 77"/>
              <a:gd name="T4" fmla="*/ 0 w 77"/>
              <a:gd name="T5" fmla="*/ 17318 h 77"/>
              <a:gd name="T6" fmla="*/ 17112 w 77"/>
              <a:gd name="T7" fmla="*/ 34636 h 77"/>
              <a:gd name="T8" fmla="*/ 246413 w 77"/>
              <a:gd name="T9" fmla="*/ 34636 h 77"/>
              <a:gd name="T10" fmla="*/ 263525 w 77"/>
              <a:gd name="T11" fmla="*/ 17318 h 77"/>
              <a:gd name="T12" fmla="*/ 246413 w 77"/>
              <a:gd name="T13" fmla="*/ 0 h 77"/>
              <a:gd name="T14" fmla="*/ 246413 w 77"/>
              <a:gd name="T15" fmla="*/ 232064 h 77"/>
              <a:gd name="T16" fmla="*/ 17112 w 77"/>
              <a:gd name="T17" fmla="*/ 232064 h 77"/>
              <a:gd name="T18" fmla="*/ 0 w 77"/>
              <a:gd name="T19" fmla="*/ 249382 h 77"/>
              <a:gd name="T20" fmla="*/ 17112 w 77"/>
              <a:gd name="T21" fmla="*/ 266700 h 77"/>
              <a:gd name="T22" fmla="*/ 246413 w 77"/>
              <a:gd name="T23" fmla="*/ 266700 h 77"/>
              <a:gd name="T24" fmla="*/ 263525 w 77"/>
              <a:gd name="T25" fmla="*/ 249382 h 77"/>
              <a:gd name="T26" fmla="*/ 246413 w 77"/>
              <a:gd name="T27" fmla="*/ 232064 h 77"/>
              <a:gd name="T28" fmla="*/ 246413 w 77"/>
              <a:gd name="T29" fmla="*/ 114300 h 77"/>
              <a:gd name="T30" fmla="*/ 17112 w 77"/>
              <a:gd name="T31" fmla="*/ 114300 h 77"/>
              <a:gd name="T32" fmla="*/ 0 w 77"/>
              <a:gd name="T33" fmla="*/ 131618 h 77"/>
              <a:gd name="T34" fmla="*/ 17112 w 77"/>
              <a:gd name="T35" fmla="*/ 152400 h 77"/>
              <a:gd name="T36" fmla="*/ 246413 w 77"/>
              <a:gd name="T37" fmla="*/ 152400 h 77"/>
              <a:gd name="T38" fmla="*/ 263525 w 77"/>
              <a:gd name="T39" fmla="*/ 131618 h 77"/>
              <a:gd name="T40" fmla="*/ 246413 w 77"/>
              <a:gd name="T41" fmla="*/ 114300 h 7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77" h="77">
                <a:moveTo>
                  <a:pt x="72" y="0"/>
                </a:move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72" y="10"/>
                  <a:pt x="72" y="10"/>
                  <a:pt x="72" y="10"/>
                </a:cubicBezTo>
                <a:cubicBezTo>
                  <a:pt x="75" y="10"/>
                  <a:pt x="77" y="8"/>
                  <a:pt x="77" y="5"/>
                </a:cubicBezTo>
                <a:cubicBezTo>
                  <a:pt x="77" y="2"/>
                  <a:pt x="75" y="0"/>
                  <a:pt x="72" y="0"/>
                </a:cubicBezTo>
                <a:close/>
                <a:moveTo>
                  <a:pt x="72" y="67"/>
                </a:moveTo>
                <a:cubicBezTo>
                  <a:pt x="5" y="67"/>
                  <a:pt x="5" y="67"/>
                  <a:pt x="5" y="67"/>
                </a:cubicBezTo>
                <a:cubicBezTo>
                  <a:pt x="2" y="67"/>
                  <a:pt x="0" y="69"/>
                  <a:pt x="0" y="72"/>
                </a:cubicBezTo>
                <a:cubicBezTo>
                  <a:pt x="0" y="75"/>
                  <a:pt x="2" y="77"/>
                  <a:pt x="5" y="77"/>
                </a:cubicBezTo>
                <a:cubicBezTo>
                  <a:pt x="72" y="77"/>
                  <a:pt x="72" y="77"/>
                  <a:pt x="72" y="77"/>
                </a:cubicBezTo>
                <a:cubicBezTo>
                  <a:pt x="75" y="77"/>
                  <a:pt x="77" y="75"/>
                  <a:pt x="77" y="72"/>
                </a:cubicBezTo>
                <a:cubicBezTo>
                  <a:pt x="77" y="69"/>
                  <a:pt x="75" y="67"/>
                  <a:pt x="72" y="67"/>
                </a:cubicBezTo>
                <a:close/>
                <a:moveTo>
                  <a:pt x="72" y="33"/>
                </a:moveTo>
                <a:cubicBezTo>
                  <a:pt x="5" y="33"/>
                  <a:pt x="5" y="33"/>
                  <a:pt x="5" y="33"/>
                </a:cubicBezTo>
                <a:cubicBezTo>
                  <a:pt x="2" y="33"/>
                  <a:pt x="0" y="36"/>
                  <a:pt x="0" y="38"/>
                </a:cubicBezTo>
                <a:cubicBezTo>
                  <a:pt x="0" y="41"/>
                  <a:pt x="2" y="44"/>
                  <a:pt x="5" y="44"/>
                </a:cubicBezTo>
                <a:cubicBezTo>
                  <a:pt x="72" y="44"/>
                  <a:pt x="72" y="44"/>
                  <a:pt x="72" y="44"/>
                </a:cubicBezTo>
                <a:cubicBezTo>
                  <a:pt x="75" y="44"/>
                  <a:pt x="77" y="41"/>
                  <a:pt x="77" y="38"/>
                </a:cubicBezTo>
                <a:cubicBezTo>
                  <a:pt x="77" y="36"/>
                  <a:pt x="75" y="33"/>
                  <a:pt x="72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" name="Freeform 396">
            <a:extLst>
              <a:ext uri="{FF2B5EF4-FFF2-40B4-BE49-F238E27FC236}">
                <a16:creationId xmlns:a16="http://schemas.microsoft.com/office/drawing/2014/main" id="{DC0211A6-872D-4F36-9249-D161272C5B8B}"/>
              </a:ext>
            </a:extLst>
          </p:cNvPr>
          <p:cNvSpPr>
            <a:spLocks noEditPoints="1"/>
          </p:cNvSpPr>
          <p:nvPr/>
        </p:nvSpPr>
        <p:spPr bwMode="auto">
          <a:xfrm>
            <a:off x="9751569" y="1298021"/>
            <a:ext cx="415360" cy="388734"/>
          </a:xfrm>
          <a:custGeom>
            <a:avLst/>
            <a:gdLst>
              <a:gd name="T0" fmla="*/ 478102 w 144"/>
              <a:gd name="T1" fmla="*/ 0 h 134"/>
              <a:gd name="T2" fmla="*/ 17198 w 144"/>
              <a:gd name="T3" fmla="*/ 0 h 134"/>
              <a:gd name="T4" fmla="*/ 0 w 144"/>
              <a:gd name="T5" fmla="*/ 17297 h 134"/>
              <a:gd name="T6" fmla="*/ 0 w 144"/>
              <a:gd name="T7" fmla="*/ 238694 h 134"/>
              <a:gd name="T8" fmla="*/ 0 w 144"/>
              <a:gd name="T9" fmla="*/ 328636 h 134"/>
              <a:gd name="T10" fmla="*/ 17198 w 144"/>
              <a:gd name="T11" fmla="*/ 345933 h 134"/>
              <a:gd name="T12" fmla="*/ 230452 w 144"/>
              <a:gd name="T13" fmla="*/ 345933 h 134"/>
              <a:gd name="T14" fmla="*/ 230452 w 144"/>
              <a:gd name="T15" fmla="*/ 428957 h 134"/>
              <a:gd name="T16" fmla="*/ 134144 w 144"/>
              <a:gd name="T17" fmla="*/ 428957 h 134"/>
              <a:gd name="T18" fmla="*/ 113506 w 144"/>
              <a:gd name="T19" fmla="*/ 446253 h 134"/>
              <a:gd name="T20" fmla="*/ 134144 w 144"/>
              <a:gd name="T21" fmla="*/ 463550 h 134"/>
              <a:gd name="T22" fmla="*/ 364596 w 144"/>
              <a:gd name="T23" fmla="*/ 463550 h 134"/>
              <a:gd name="T24" fmla="*/ 381794 w 144"/>
              <a:gd name="T25" fmla="*/ 446253 h 134"/>
              <a:gd name="T26" fmla="*/ 364596 w 144"/>
              <a:gd name="T27" fmla="*/ 428957 h 134"/>
              <a:gd name="T28" fmla="*/ 264848 w 144"/>
              <a:gd name="T29" fmla="*/ 428957 h 134"/>
              <a:gd name="T30" fmla="*/ 264848 w 144"/>
              <a:gd name="T31" fmla="*/ 345933 h 134"/>
              <a:gd name="T32" fmla="*/ 478102 w 144"/>
              <a:gd name="T33" fmla="*/ 345933 h 134"/>
              <a:gd name="T34" fmla="*/ 495300 w 144"/>
              <a:gd name="T35" fmla="*/ 328636 h 134"/>
              <a:gd name="T36" fmla="*/ 495300 w 144"/>
              <a:gd name="T37" fmla="*/ 238694 h 134"/>
              <a:gd name="T38" fmla="*/ 495300 w 144"/>
              <a:gd name="T39" fmla="*/ 17297 h 134"/>
              <a:gd name="T40" fmla="*/ 478102 w 144"/>
              <a:gd name="T41" fmla="*/ 0 h 134"/>
              <a:gd name="T42" fmla="*/ 460904 w 144"/>
              <a:gd name="T43" fmla="*/ 311340 h 134"/>
              <a:gd name="T44" fmla="*/ 34396 w 144"/>
              <a:gd name="T45" fmla="*/ 311340 h 134"/>
              <a:gd name="T46" fmla="*/ 34396 w 144"/>
              <a:gd name="T47" fmla="*/ 255990 h 134"/>
              <a:gd name="T48" fmla="*/ 460904 w 144"/>
              <a:gd name="T49" fmla="*/ 255990 h 134"/>
              <a:gd name="T50" fmla="*/ 460904 w 144"/>
              <a:gd name="T51" fmla="*/ 311340 h 134"/>
              <a:gd name="T52" fmla="*/ 460904 w 144"/>
              <a:gd name="T53" fmla="*/ 221397 h 134"/>
              <a:gd name="T54" fmla="*/ 34396 w 144"/>
              <a:gd name="T55" fmla="*/ 221397 h 134"/>
              <a:gd name="T56" fmla="*/ 34396 w 144"/>
              <a:gd name="T57" fmla="*/ 34593 h 134"/>
              <a:gd name="T58" fmla="*/ 460904 w 144"/>
              <a:gd name="T59" fmla="*/ 34593 h 134"/>
              <a:gd name="T60" fmla="*/ 460904 w 144"/>
              <a:gd name="T61" fmla="*/ 221397 h 13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44" h="134">
                <a:moveTo>
                  <a:pt x="139" y="0"/>
                </a:move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98"/>
                  <a:pt x="2" y="100"/>
                  <a:pt x="5" y="100"/>
                </a:cubicBezTo>
                <a:cubicBezTo>
                  <a:pt x="67" y="100"/>
                  <a:pt x="67" y="100"/>
                  <a:pt x="67" y="100"/>
                </a:cubicBezTo>
                <a:cubicBezTo>
                  <a:pt x="67" y="124"/>
                  <a:pt x="67" y="124"/>
                  <a:pt x="67" y="124"/>
                </a:cubicBezTo>
                <a:cubicBezTo>
                  <a:pt x="39" y="124"/>
                  <a:pt x="39" y="124"/>
                  <a:pt x="39" y="124"/>
                </a:cubicBezTo>
                <a:cubicBezTo>
                  <a:pt x="36" y="124"/>
                  <a:pt x="33" y="126"/>
                  <a:pt x="33" y="129"/>
                </a:cubicBezTo>
                <a:cubicBezTo>
                  <a:pt x="33" y="132"/>
                  <a:pt x="36" y="134"/>
                  <a:pt x="39" y="134"/>
                </a:cubicBezTo>
                <a:cubicBezTo>
                  <a:pt x="106" y="134"/>
                  <a:pt x="106" y="134"/>
                  <a:pt x="106" y="134"/>
                </a:cubicBezTo>
                <a:cubicBezTo>
                  <a:pt x="108" y="134"/>
                  <a:pt x="111" y="132"/>
                  <a:pt x="111" y="129"/>
                </a:cubicBezTo>
                <a:cubicBezTo>
                  <a:pt x="111" y="126"/>
                  <a:pt x="108" y="124"/>
                  <a:pt x="106" y="124"/>
                </a:cubicBezTo>
                <a:cubicBezTo>
                  <a:pt x="77" y="124"/>
                  <a:pt x="77" y="124"/>
                  <a:pt x="77" y="124"/>
                </a:cubicBezTo>
                <a:cubicBezTo>
                  <a:pt x="77" y="100"/>
                  <a:pt x="77" y="100"/>
                  <a:pt x="77" y="100"/>
                </a:cubicBezTo>
                <a:cubicBezTo>
                  <a:pt x="139" y="100"/>
                  <a:pt x="139" y="100"/>
                  <a:pt x="139" y="100"/>
                </a:cubicBezTo>
                <a:cubicBezTo>
                  <a:pt x="142" y="100"/>
                  <a:pt x="144" y="98"/>
                  <a:pt x="144" y="95"/>
                </a:cubicBezTo>
                <a:cubicBezTo>
                  <a:pt x="144" y="69"/>
                  <a:pt x="144" y="69"/>
                  <a:pt x="144" y="69"/>
                </a:cubicBezTo>
                <a:cubicBezTo>
                  <a:pt x="144" y="5"/>
                  <a:pt x="144" y="5"/>
                  <a:pt x="144" y="5"/>
                </a:cubicBezTo>
                <a:cubicBezTo>
                  <a:pt x="144" y="2"/>
                  <a:pt x="142" y="0"/>
                  <a:pt x="139" y="0"/>
                </a:cubicBezTo>
                <a:close/>
                <a:moveTo>
                  <a:pt x="134" y="90"/>
                </a:moveTo>
                <a:cubicBezTo>
                  <a:pt x="10" y="90"/>
                  <a:pt x="10" y="90"/>
                  <a:pt x="10" y="90"/>
                </a:cubicBezTo>
                <a:cubicBezTo>
                  <a:pt x="10" y="74"/>
                  <a:pt x="10" y="74"/>
                  <a:pt x="10" y="74"/>
                </a:cubicBezTo>
                <a:cubicBezTo>
                  <a:pt x="134" y="74"/>
                  <a:pt x="134" y="74"/>
                  <a:pt x="134" y="74"/>
                </a:cubicBezTo>
                <a:lnTo>
                  <a:pt x="134" y="90"/>
                </a:lnTo>
                <a:close/>
                <a:moveTo>
                  <a:pt x="134" y="64"/>
                </a:moveTo>
                <a:cubicBezTo>
                  <a:pt x="10" y="64"/>
                  <a:pt x="10" y="64"/>
                  <a:pt x="10" y="64"/>
                </a:cubicBezTo>
                <a:cubicBezTo>
                  <a:pt x="10" y="10"/>
                  <a:pt x="10" y="10"/>
                  <a:pt x="10" y="10"/>
                </a:cubicBezTo>
                <a:cubicBezTo>
                  <a:pt x="134" y="10"/>
                  <a:pt x="134" y="10"/>
                  <a:pt x="134" y="10"/>
                </a:cubicBezTo>
                <a:lnTo>
                  <a:pt x="134" y="6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" name="Freeform 397">
            <a:extLst>
              <a:ext uri="{FF2B5EF4-FFF2-40B4-BE49-F238E27FC236}">
                <a16:creationId xmlns:a16="http://schemas.microsoft.com/office/drawing/2014/main" id="{978AAFAF-4DC1-49EB-9BF9-E178B7D53E5D}"/>
              </a:ext>
            </a:extLst>
          </p:cNvPr>
          <p:cNvSpPr>
            <a:spLocks noEditPoints="1"/>
          </p:cNvSpPr>
          <p:nvPr/>
        </p:nvSpPr>
        <p:spPr bwMode="auto">
          <a:xfrm>
            <a:off x="10786539" y="1283889"/>
            <a:ext cx="351018" cy="416998"/>
          </a:xfrm>
          <a:custGeom>
            <a:avLst/>
            <a:gdLst>
              <a:gd name="T0" fmla="*/ 398243 w 123"/>
              <a:gd name="T1" fmla="*/ 89951 h 145"/>
              <a:gd name="T2" fmla="*/ 411976 w 123"/>
              <a:gd name="T3" fmla="*/ 76112 h 145"/>
              <a:gd name="T4" fmla="*/ 408542 w 123"/>
              <a:gd name="T5" fmla="*/ 58814 h 145"/>
              <a:gd name="T6" fmla="*/ 247185 w 123"/>
              <a:gd name="T7" fmla="*/ 0 h 145"/>
              <a:gd name="T8" fmla="*/ 0 w 123"/>
              <a:gd name="T9" fmla="*/ 249095 h 145"/>
              <a:gd name="T10" fmla="*/ 247185 w 123"/>
              <a:gd name="T11" fmla="*/ 501650 h 145"/>
              <a:gd name="T12" fmla="*/ 415409 w 123"/>
              <a:gd name="T13" fmla="*/ 435917 h 145"/>
              <a:gd name="T14" fmla="*/ 418842 w 123"/>
              <a:gd name="T15" fmla="*/ 418618 h 145"/>
              <a:gd name="T16" fmla="*/ 405109 w 123"/>
              <a:gd name="T17" fmla="*/ 404780 h 145"/>
              <a:gd name="T18" fmla="*/ 267784 w 123"/>
              <a:gd name="T19" fmla="*/ 245636 h 145"/>
              <a:gd name="T20" fmla="*/ 398243 w 123"/>
              <a:gd name="T21" fmla="*/ 89951 h 145"/>
              <a:gd name="T22" fmla="*/ 230020 w 123"/>
              <a:gd name="T23" fmla="*/ 245636 h 145"/>
              <a:gd name="T24" fmla="*/ 363912 w 123"/>
              <a:gd name="T25" fmla="*/ 432457 h 145"/>
              <a:gd name="T26" fmla="*/ 247185 w 123"/>
              <a:gd name="T27" fmla="*/ 463594 h 145"/>
              <a:gd name="T28" fmla="*/ 34331 w 123"/>
              <a:gd name="T29" fmla="*/ 249095 h 145"/>
              <a:gd name="T30" fmla="*/ 247185 w 123"/>
              <a:gd name="T31" fmla="*/ 34597 h 145"/>
              <a:gd name="T32" fmla="*/ 357046 w 123"/>
              <a:gd name="T33" fmla="*/ 65733 h 145"/>
              <a:gd name="T34" fmla="*/ 230020 w 123"/>
              <a:gd name="T35" fmla="*/ 245636 h 14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23" h="145">
                <a:moveTo>
                  <a:pt x="116" y="26"/>
                </a:moveTo>
                <a:cubicBezTo>
                  <a:pt x="118" y="26"/>
                  <a:pt x="120" y="24"/>
                  <a:pt x="120" y="22"/>
                </a:cubicBezTo>
                <a:cubicBezTo>
                  <a:pt x="121" y="20"/>
                  <a:pt x="120" y="18"/>
                  <a:pt x="119" y="17"/>
                </a:cubicBezTo>
                <a:cubicBezTo>
                  <a:pt x="106" y="6"/>
                  <a:pt x="89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5"/>
                  <a:pt x="72" y="145"/>
                </a:cubicBezTo>
                <a:cubicBezTo>
                  <a:pt x="90" y="145"/>
                  <a:pt x="107" y="138"/>
                  <a:pt x="121" y="126"/>
                </a:cubicBezTo>
                <a:cubicBezTo>
                  <a:pt x="122" y="125"/>
                  <a:pt x="123" y="122"/>
                  <a:pt x="122" y="121"/>
                </a:cubicBezTo>
                <a:cubicBezTo>
                  <a:pt x="122" y="119"/>
                  <a:pt x="120" y="117"/>
                  <a:pt x="118" y="117"/>
                </a:cubicBezTo>
                <a:cubicBezTo>
                  <a:pt x="95" y="114"/>
                  <a:pt x="78" y="95"/>
                  <a:pt x="78" y="71"/>
                </a:cubicBezTo>
                <a:cubicBezTo>
                  <a:pt x="77" y="48"/>
                  <a:pt x="94" y="29"/>
                  <a:pt x="116" y="26"/>
                </a:cubicBezTo>
                <a:close/>
                <a:moveTo>
                  <a:pt x="67" y="71"/>
                </a:moveTo>
                <a:cubicBezTo>
                  <a:pt x="67" y="96"/>
                  <a:pt x="83" y="117"/>
                  <a:pt x="106" y="125"/>
                </a:cubicBezTo>
                <a:cubicBezTo>
                  <a:pt x="96" y="131"/>
                  <a:pt x="84" y="134"/>
                  <a:pt x="72" y="134"/>
                </a:cubicBezTo>
                <a:cubicBezTo>
                  <a:pt x="38" y="134"/>
                  <a:pt x="10" y="107"/>
                  <a:pt x="10" y="72"/>
                </a:cubicBezTo>
                <a:cubicBezTo>
                  <a:pt x="10" y="38"/>
                  <a:pt x="38" y="10"/>
                  <a:pt x="72" y="10"/>
                </a:cubicBezTo>
                <a:cubicBezTo>
                  <a:pt x="83" y="10"/>
                  <a:pt x="94" y="13"/>
                  <a:pt x="104" y="19"/>
                </a:cubicBezTo>
                <a:cubicBezTo>
                  <a:pt x="82" y="27"/>
                  <a:pt x="67" y="47"/>
                  <a:pt x="67" y="7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2DDD406-8905-4B86-8995-132122218A34}"/>
              </a:ext>
            </a:extLst>
          </p:cNvPr>
          <p:cNvGrpSpPr/>
          <p:nvPr/>
        </p:nvGrpSpPr>
        <p:grpSpPr>
          <a:xfrm>
            <a:off x="1817710" y="2293571"/>
            <a:ext cx="311422" cy="395088"/>
            <a:chOff x="6938963" y="2287588"/>
            <a:chExt cx="425450" cy="539750"/>
          </a:xfrm>
        </p:grpSpPr>
        <p:sp>
          <p:nvSpPr>
            <p:cNvPr id="15" name="Freeform 398">
              <a:extLst>
                <a:ext uri="{FF2B5EF4-FFF2-40B4-BE49-F238E27FC236}">
                  <a16:creationId xmlns:a16="http://schemas.microsoft.com/office/drawing/2014/main" id="{E19563F6-F384-4AD5-8557-4DD7E75630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38963" y="2287588"/>
              <a:ext cx="425450" cy="539750"/>
            </a:xfrm>
            <a:custGeom>
              <a:avLst/>
              <a:gdLst>
                <a:gd name="T0" fmla="*/ 322519 w 124"/>
                <a:gd name="T1" fmla="*/ 0 h 156"/>
                <a:gd name="T2" fmla="*/ 113225 w 124"/>
                <a:gd name="T3" fmla="*/ 0 h 156"/>
                <a:gd name="T4" fmla="*/ 96069 w 124"/>
                <a:gd name="T5" fmla="*/ 17300 h 156"/>
                <a:gd name="T6" fmla="*/ 96069 w 124"/>
                <a:gd name="T7" fmla="*/ 41519 h 156"/>
                <a:gd name="T8" fmla="*/ 17155 w 124"/>
                <a:gd name="T9" fmla="*/ 41519 h 156"/>
                <a:gd name="T10" fmla="*/ 0 w 124"/>
                <a:gd name="T11" fmla="*/ 58819 h 156"/>
                <a:gd name="T12" fmla="*/ 0 w 124"/>
                <a:gd name="T13" fmla="*/ 522450 h 156"/>
                <a:gd name="T14" fmla="*/ 17155 w 124"/>
                <a:gd name="T15" fmla="*/ 539750 h 156"/>
                <a:gd name="T16" fmla="*/ 408295 w 124"/>
                <a:gd name="T17" fmla="*/ 539750 h 156"/>
                <a:gd name="T18" fmla="*/ 425450 w 124"/>
                <a:gd name="T19" fmla="*/ 522450 h 156"/>
                <a:gd name="T20" fmla="*/ 425450 w 124"/>
                <a:gd name="T21" fmla="*/ 58819 h 156"/>
                <a:gd name="T22" fmla="*/ 408295 w 124"/>
                <a:gd name="T23" fmla="*/ 41519 h 156"/>
                <a:gd name="T24" fmla="*/ 339674 w 124"/>
                <a:gd name="T25" fmla="*/ 41519 h 156"/>
                <a:gd name="T26" fmla="*/ 339674 w 124"/>
                <a:gd name="T27" fmla="*/ 17300 h 156"/>
                <a:gd name="T28" fmla="*/ 322519 w 124"/>
                <a:gd name="T29" fmla="*/ 0 h 156"/>
                <a:gd name="T30" fmla="*/ 130380 w 124"/>
                <a:gd name="T31" fmla="*/ 58819 h 156"/>
                <a:gd name="T32" fmla="*/ 130380 w 124"/>
                <a:gd name="T33" fmla="*/ 34599 h 156"/>
                <a:gd name="T34" fmla="*/ 301932 w 124"/>
                <a:gd name="T35" fmla="*/ 34599 h 156"/>
                <a:gd name="T36" fmla="*/ 301932 w 124"/>
                <a:gd name="T37" fmla="*/ 58819 h 156"/>
                <a:gd name="T38" fmla="*/ 301932 w 124"/>
                <a:gd name="T39" fmla="*/ 89958 h 156"/>
                <a:gd name="T40" fmla="*/ 130380 w 124"/>
                <a:gd name="T41" fmla="*/ 89958 h 156"/>
                <a:gd name="T42" fmla="*/ 130380 w 124"/>
                <a:gd name="T43" fmla="*/ 58819 h 156"/>
                <a:gd name="T44" fmla="*/ 391140 w 124"/>
                <a:gd name="T45" fmla="*/ 76119 h 156"/>
                <a:gd name="T46" fmla="*/ 391140 w 124"/>
                <a:gd name="T47" fmla="*/ 505151 h 156"/>
                <a:gd name="T48" fmla="*/ 34310 w 124"/>
                <a:gd name="T49" fmla="*/ 505151 h 156"/>
                <a:gd name="T50" fmla="*/ 34310 w 124"/>
                <a:gd name="T51" fmla="*/ 76119 h 156"/>
                <a:gd name="T52" fmla="*/ 96069 w 124"/>
                <a:gd name="T53" fmla="*/ 76119 h 156"/>
                <a:gd name="T54" fmla="*/ 96069 w 124"/>
                <a:gd name="T55" fmla="*/ 107258 h 156"/>
                <a:gd name="T56" fmla="*/ 113225 w 124"/>
                <a:gd name="T57" fmla="*/ 124558 h 156"/>
                <a:gd name="T58" fmla="*/ 322519 w 124"/>
                <a:gd name="T59" fmla="*/ 124558 h 156"/>
                <a:gd name="T60" fmla="*/ 339674 w 124"/>
                <a:gd name="T61" fmla="*/ 107258 h 156"/>
                <a:gd name="T62" fmla="*/ 339674 w 124"/>
                <a:gd name="T63" fmla="*/ 76119 h 156"/>
                <a:gd name="T64" fmla="*/ 391140 w 124"/>
                <a:gd name="T65" fmla="*/ 76119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4" h="156">
                  <a:moveTo>
                    <a:pt x="94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0" y="0"/>
                    <a:pt x="28" y="2"/>
                    <a:pt x="28" y="5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14"/>
                    <a:pt x="0" y="17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4"/>
                    <a:pt x="2" y="156"/>
                    <a:pt x="5" y="156"/>
                  </a:cubicBezTo>
                  <a:cubicBezTo>
                    <a:pt x="119" y="156"/>
                    <a:pt x="119" y="156"/>
                    <a:pt x="119" y="156"/>
                  </a:cubicBezTo>
                  <a:cubicBezTo>
                    <a:pt x="122" y="156"/>
                    <a:pt x="124" y="154"/>
                    <a:pt x="124" y="151"/>
                  </a:cubicBezTo>
                  <a:cubicBezTo>
                    <a:pt x="124" y="17"/>
                    <a:pt x="124" y="17"/>
                    <a:pt x="124" y="17"/>
                  </a:cubicBezTo>
                  <a:cubicBezTo>
                    <a:pt x="124" y="14"/>
                    <a:pt x="122" y="12"/>
                    <a:pt x="119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99" y="5"/>
                    <a:pt x="99" y="5"/>
                    <a:pt x="99" y="5"/>
                  </a:cubicBezTo>
                  <a:cubicBezTo>
                    <a:pt x="99" y="2"/>
                    <a:pt x="96" y="0"/>
                    <a:pt x="94" y="0"/>
                  </a:cubicBezTo>
                  <a:close/>
                  <a:moveTo>
                    <a:pt x="38" y="17"/>
                  </a:moveTo>
                  <a:cubicBezTo>
                    <a:pt x="38" y="10"/>
                    <a:pt x="38" y="10"/>
                    <a:pt x="38" y="10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38" y="26"/>
                    <a:pt x="38" y="26"/>
                    <a:pt x="38" y="26"/>
                  </a:cubicBezTo>
                  <a:lnTo>
                    <a:pt x="38" y="17"/>
                  </a:lnTo>
                  <a:close/>
                  <a:moveTo>
                    <a:pt x="114" y="22"/>
                  </a:moveTo>
                  <a:cubicBezTo>
                    <a:pt x="114" y="146"/>
                    <a:pt x="114" y="146"/>
                    <a:pt x="114" y="146"/>
                  </a:cubicBezTo>
                  <a:cubicBezTo>
                    <a:pt x="10" y="146"/>
                    <a:pt x="10" y="146"/>
                    <a:pt x="10" y="146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4"/>
                    <a:pt x="30" y="36"/>
                    <a:pt x="33" y="36"/>
                  </a:cubicBezTo>
                  <a:cubicBezTo>
                    <a:pt x="94" y="36"/>
                    <a:pt x="94" y="36"/>
                    <a:pt x="94" y="36"/>
                  </a:cubicBezTo>
                  <a:cubicBezTo>
                    <a:pt x="96" y="36"/>
                    <a:pt x="99" y="34"/>
                    <a:pt x="99" y="31"/>
                  </a:cubicBezTo>
                  <a:cubicBezTo>
                    <a:pt x="99" y="22"/>
                    <a:pt x="99" y="22"/>
                    <a:pt x="99" y="22"/>
                  </a:cubicBezTo>
                  <a:lnTo>
                    <a:pt x="114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399">
              <a:extLst>
                <a:ext uri="{FF2B5EF4-FFF2-40B4-BE49-F238E27FC236}">
                  <a16:creationId xmlns:a16="http://schemas.microsoft.com/office/drawing/2014/main" id="{F5FCA270-0BE3-4141-B492-05CC01C19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0400" y="2592388"/>
              <a:ext cx="288925" cy="33337"/>
            </a:xfrm>
            <a:custGeom>
              <a:avLst/>
              <a:gdLst>
                <a:gd name="T0" fmla="*/ 271727 w 84"/>
                <a:gd name="T1" fmla="*/ 0 h 10"/>
                <a:gd name="T2" fmla="*/ 17198 w 84"/>
                <a:gd name="T3" fmla="*/ 0 h 10"/>
                <a:gd name="T4" fmla="*/ 0 w 84"/>
                <a:gd name="T5" fmla="*/ 16669 h 10"/>
                <a:gd name="T6" fmla="*/ 17198 w 84"/>
                <a:gd name="T7" fmla="*/ 33338 h 10"/>
                <a:gd name="T8" fmla="*/ 271727 w 84"/>
                <a:gd name="T9" fmla="*/ 33338 h 10"/>
                <a:gd name="T10" fmla="*/ 288925 w 84"/>
                <a:gd name="T11" fmla="*/ 16669 h 10"/>
                <a:gd name="T12" fmla="*/ 271727 w 84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" h="10">
                  <a:moveTo>
                    <a:pt x="7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0"/>
                    <a:pt x="5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2" y="10"/>
                    <a:pt x="84" y="8"/>
                    <a:pt x="84" y="5"/>
                  </a:cubicBezTo>
                  <a:cubicBezTo>
                    <a:pt x="84" y="2"/>
                    <a:pt x="82" y="0"/>
                    <a:pt x="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400">
              <a:extLst>
                <a:ext uri="{FF2B5EF4-FFF2-40B4-BE49-F238E27FC236}">
                  <a16:creationId xmlns:a16="http://schemas.microsoft.com/office/drawing/2014/main" id="{66AF41C0-1506-4871-BF10-CCB75AA171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0400" y="2678113"/>
              <a:ext cx="161925" cy="34925"/>
            </a:xfrm>
            <a:custGeom>
              <a:avLst/>
              <a:gdLst>
                <a:gd name="T0" fmla="*/ 144699 w 47"/>
                <a:gd name="T1" fmla="*/ 0 h 10"/>
                <a:gd name="T2" fmla="*/ 17226 w 47"/>
                <a:gd name="T3" fmla="*/ 0 h 10"/>
                <a:gd name="T4" fmla="*/ 0 w 47"/>
                <a:gd name="T5" fmla="*/ 17463 h 10"/>
                <a:gd name="T6" fmla="*/ 17226 w 47"/>
                <a:gd name="T7" fmla="*/ 34925 h 10"/>
                <a:gd name="T8" fmla="*/ 144699 w 47"/>
                <a:gd name="T9" fmla="*/ 34925 h 10"/>
                <a:gd name="T10" fmla="*/ 161925 w 47"/>
                <a:gd name="T11" fmla="*/ 17463 h 10"/>
                <a:gd name="T12" fmla="*/ 144699 w 47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" h="10">
                  <a:moveTo>
                    <a:pt x="42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0"/>
                    <a:pt x="5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5" y="10"/>
                    <a:pt x="47" y="8"/>
                    <a:pt x="47" y="5"/>
                  </a:cubicBezTo>
                  <a:cubicBezTo>
                    <a:pt x="47" y="2"/>
                    <a:pt x="45" y="0"/>
                    <a:pt x="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401">
              <a:extLst>
                <a:ext uri="{FF2B5EF4-FFF2-40B4-BE49-F238E27FC236}">
                  <a16:creationId xmlns:a16="http://schemas.microsoft.com/office/drawing/2014/main" id="{5D6E674F-A3E6-4E84-902A-2015D6893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0400" y="2505075"/>
              <a:ext cx="288925" cy="38100"/>
            </a:xfrm>
            <a:custGeom>
              <a:avLst/>
              <a:gdLst>
                <a:gd name="T0" fmla="*/ 0 w 84"/>
                <a:gd name="T1" fmla="*/ 17318 h 11"/>
                <a:gd name="T2" fmla="*/ 17198 w 84"/>
                <a:gd name="T3" fmla="*/ 38100 h 11"/>
                <a:gd name="T4" fmla="*/ 271727 w 84"/>
                <a:gd name="T5" fmla="*/ 38100 h 11"/>
                <a:gd name="T6" fmla="*/ 288925 w 84"/>
                <a:gd name="T7" fmla="*/ 17318 h 11"/>
                <a:gd name="T8" fmla="*/ 271727 w 84"/>
                <a:gd name="T9" fmla="*/ 0 h 11"/>
                <a:gd name="T10" fmla="*/ 17198 w 84"/>
                <a:gd name="T11" fmla="*/ 0 h 11"/>
                <a:gd name="T12" fmla="*/ 0 w 84"/>
                <a:gd name="T13" fmla="*/ 17318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" h="11">
                  <a:moveTo>
                    <a:pt x="0" y="5"/>
                  </a:moveTo>
                  <a:cubicBezTo>
                    <a:pt x="0" y="8"/>
                    <a:pt x="3" y="11"/>
                    <a:pt x="5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82" y="11"/>
                    <a:pt x="84" y="8"/>
                    <a:pt x="84" y="5"/>
                  </a:cubicBezTo>
                  <a:cubicBezTo>
                    <a:pt x="84" y="3"/>
                    <a:pt x="82" y="0"/>
                    <a:pt x="7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Freeform 402">
            <a:extLst>
              <a:ext uri="{FF2B5EF4-FFF2-40B4-BE49-F238E27FC236}">
                <a16:creationId xmlns:a16="http://schemas.microsoft.com/office/drawing/2014/main" id="{E323F379-AD1B-4A0B-A5E5-04B0B34FC280}"/>
              </a:ext>
            </a:extLst>
          </p:cNvPr>
          <p:cNvSpPr>
            <a:spLocks noEditPoints="1"/>
          </p:cNvSpPr>
          <p:nvPr/>
        </p:nvSpPr>
        <p:spPr bwMode="auto">
          <a:xfrm>
            <a:off x="2814977" y="2296477"/>
            <a:ext cx="302216" cy="389276"/>
          </a:xfrm>
          <a:custGeom>
            <a:avLst/>
            <a:gdLst>
              <a:gd name="T0" fmla="*/ 192882 w 112"/>
              <a:gd name="T1" fmla="*/ 496888 h 144"/>
              <a:gd name="T2" fmla="*/ 210103 w 112"/>
              <a:gd name="T3" fmla="*/ 479635 h 144"/>
              <a:gd name="T4" fmla="*/ 210103 w 112"/>
              <a:gd name="T5" fmla="*/ 327808 h 144"/>
              <a:gd name="T6" fmla="*/ 368541 w 112"/>
              <a:gd name="T7" fmla="*/ 327808 h 144"/>
              <a:gd name="T8" fmla="*/ 385763 w 112"/>
              <a:gd name="T9" fmla="*/ 310555 h 144"/>
              <a:gd name="T10" fmla="*/ 385763 w 112"/>
              <a:gd name="T11" fmla="*/ 248444 h 144"/>
              <a:gd name="T12" fmla="*/ 385763 w 112"/>
              <a:gd name="T13" fmla="*/ 17253 h 144"/>
              <a:gd name="T14" fmla="*/ 368541 w 112"/>
              <a:gd name="T15" fmla="*/ 0 h 144"/>
              <a:gd name="T16" fmla="*/ 282434 w 112"/>
              <a:gd name="T17" fmla="*/ 0 h 144"/>
              <a:gd name="T18" fmla="*/ 282434 w 112"/>
              <a:gd name="T19" fmla="*/ 0 h 144"/>
              <a:gd name="T20" fmla="*/ 278989 w 112"/>
              <a:gd name="T21" fmla="*/ 0 h 144"/>
              <a:gd name="T22" fmla="*/ 196326 w 112"/>
              <a:gd name="T23" fmla="*/ 0 h 144"/>
              <a:gd name="T24" fmla="*/ 192882 w 112"/>
              <a:gd name="T25" fmla="*/ 0 h 144"/>
              <a:gd name="T26" fmla="*/ 192882 w 112"/>
              <a:gd name="T27" fmla="*/ 0 h 144"/>
              <a:gd name="T28" fmla="*/ 106774 w 112"/>
              <a:gd name="T29" fmla="*/ 0 h 144"/>
              <a:gd name="T30" fmla="*/ 106774 w 112"/>
              <a:gd name="T31" fmla="*/ 0 h 144"/>
              <a:gd name="T32" fmla="*/ 103329 w 112"/>
              <a:gd name="T33" fmla="*/ 0 h 144"/>
              <a:gd name="T34" fmla="*/ 17222 w 112"/>
              <a:gd name="T35" fmla="*/ 0 h 144"/>
              <a:gd name="T36" fmla="*/ 0 w 112"/>
              <a:gd name="T37" fmla="*/ 17253 h 144"/>
              <a:gd name="T38" fmla="*/ 0 w 112"/>
              <a:gd name="T39" fmla="*/ 248444 h 144"/>
              <a:gd name="T40" fmla="*/ 0 w 112"/>
              <a:gd name="T41" fmla="*/ 310555 h 144"/>
              <a:gd name="T42" fmla="*/ 17222 w 112"/>
              <a:gd name="T43" fmla="*/ 327808 h 144"/>
              <a:gd name="T44" fmla="*/ 175660 w 112"/>
              <a:gd name="T45" fmla="*/ 327808 h 144"/>
              <a:gd name="T46" fmla="*/ 175660 w 112"/>
              <a:gd name="T47" fmla="*/ 479635 h 144"/>
              <a:gd name="T48" fmla="*/ 192882 w 112"/>
              <a:gd name="T49" fmla="*/ 496888 h 144"/>
              <a:gd name="T50" fmla="*/ 34443 w 112"/>
              <a:gd name="T51" fmla="*/ 34506 h 144"/>
              <a:gd name="T52" fmla="*/ 86108 w 112"/>
              <a:gd name="T53" fmla="*/ 34506 h 144"/>
              <a:gd name="T54" fmla="*/ 86108 w 112"/>
              <a:gd name="T55" fmla="*/ 96617 h 144"/>
              <a:gd name="T56" fmla="*/ 106774 w 112"/>
              <a:gd name="T57" fmla="*/ 113870 h 144"/>
              <a:gd name="T58" fmla="*/ 123995 w 112"/>
              <a:gd name="T59" fmla="*/ 96617 h 144"/>
              <a:gd name="T60" fmla="*/ 123995 w 112"/>
              <a:gd name="T61" fmla="*/ 34506 h 144"/>
              <a:gd name="T62" fmla="*/ 175660 w 112"/>
              <a:gd name="T63" fmla="*/ 34506 h 144"/>
              <a:gd name="T64" fmla="*/ 175660 w 112"/>
              <a:gd name="T65" fmla="*/ 138024 h 144"/>
              <a:gd name="T66" fmla="*/ 192882 w 112"/>
              <a:gd name="T67" fmla="*/ 155278 h 144"/>
              <a:gd name="T68" fmla="*/ 210103 w 112"/>
              <a:gd name="T69" fmla="*/ 138024 h 144"/>
              <a:gd name="T70" fmla="*/ 210103 w 112"/>
              <a:gd name="T71" fmla="*/ 34506 h 144"/>
              <a:gd name="T72" fmla="*/ 261768 w 112"/>
              <a:gd name="T73" fmla="*/ 34506 h 144"/>
              <a:gd name="T74" fmla="*/ 261768 w 112"/>
              <a:gd name="T75" fmla="*/ 96617 h 144"/>
              <a:gd name="T76" fmla="*/ 278989 w 112"/>
              <a:gd name="T77" fmla="*/ 113870 h 144"/>
              <a:gd name="T78" fmla="*/ 296211 w 112"/>
              <a:gd name="T79" fmla="*/ 96617 h 144"/>
              <a:gd name="T80" fmla="*/ 296211 w 112"/>
              <a:gd name="T81" fmla="*/ 34506 h 144"/>
              <a:gd name="T82" fmla="*/ 351320 w 112"/>
              <a:gd name="T83" fmla="*/ 34506 h 144"/>
              <a:gd name="T84" fmla="*/ 351320 w 112"/>
              <a:gd name="T85" fmla="*/ 231191 h 144"/>
              <a:gd name="T86" fmla="*/ 34443 w 112"/>
              <a:gd name="T87" fmla="*/ 231191 h 144"/>
              <a:gd name="T88" fmla="*/ 34443 w 112"/>
              <a:gd name="T89" fmla="*/ 34506 h 144"/>
              <a:gd name="T90" fmla="*/ 34443 w 112"/>
              <a:gd name="T91" fmla="*/ 293302 h 144"/>
              <a:gd name="T92" fmla="*/ 34443 w 112"/>
              <a:gd name="T93" fmla="*/ 265697 h 144"/>
              <a:gd name="T94" fmla="*/ 351320 w 112"/>
              <a:gd name="T95" fmla="*/ 265697 h 144"/>
              <a:gd name="T96" fmla="*/ 351320 w 112"/>
              <a:gd name="T97" fmla="*/ 293302 h 144"/>
              <a:gd name="T98" fmla="*/ 34443 w 112"/>
              <a:gd name="T99" fmla="*/ 293302 h 14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12" h="144">
                <a:moveTo>
                  <a:pt x="56" y="144"/>
                </a:moveTo>
                <a:cubicBezTo>
                  <a:pt x="59" y="144"/>
                  <a:pt x="61" y="142"/>
                  <a:pt x="61" y="139"/>
                </a:cubicBezTo>
                <a:cubicBezTo>
                  <a:pt x="61" y="95"/>
                  <a:pt x="61" y="95"/>
                  <a:pt x="61" y="95"/>
                </a:cubicBezTo>
                <a:cubicBezTo>
                  <a:pt x="107" y="95"/>
                  <a:pt x="107" y="95"/>
                  <a:pt x="107" y="95"/>
                </a:cubicBezTo>
                <a:cubicBezTo>
                  <a:pt x="110" y="95"/>
                  <a:pt x="112" y="93"/>
                  <a:pt x="112" y="90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2" y="5"/>
                  <a:pt x="112" y="5"/>
                  <a:pt x="112" y="5"/>
                </a:cubicBezTo>
                <a:cubicBezTo>
                  <a:pt x="112" y="2"/>
                  <a:pt x="110" y="0"/>
                  <a:pt x="107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1" y="0"/>
                  <a:pt x="30" y="0"/>
                  <a:pt x="30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93"/>
                  <a:pt x="2" y="95"/>
                  <a:pt x="5" y="95"/>
                </a:cubicBezTo>
                <a:cubicBezTo>
                  <a:pt x="51" y="95"/>
                  <a:pt x="51" y="95"/>
                  <a:pt x="51" y="95"/>
                </a:cubicBezTo>
                <a:cubicBezTo>
                  <a:pt x="51" y="139"/>
                  <a:pt x="51" y="139"/>
                  <a:pt x="51" y="139"/>
                </a:cubicBezTo>
                <a:cubicBezTo>
                  <a:pt x="51" y="142"/>
                  <a:pt x="53" y="144"/>
                  <a:pt x="56" y="144"/>
                </a:cubicBezTo>
                <a:close/>
                <a:moveTo>
                  <a:pt x="10" y="10"/>
                </a:moveTo>
                <a:cubicBezTo>
                  <a:pt x="25" y="10"/>
                  <a:pt x="25" y="10"/>
                  <a:pt x="25" y="10"/>
                </a:cubicBezTo>
                <a:cubicBezTo>
                  <a:pt x="25" y="28"/>
                  <a:pt x="25" y="28"/>
                  <a:pt x="25" y="28"/>
                </a:cubicBezTo>
                <a:cubicBezTo>
                  <a:pt x="25" y="31"/>
                  <a:pt x="28" y="33"/>
                  <a:pt x="31" y="33"/>
                </a:cubicBezTo>
                <a:cubicBezTo>
                  <a:pt x="33" y="33"/>
                  <a:pt x="36" y="31"/>
                  <a:pt x="36" y="28"/>
                </a:cubicBezTo>
                <a:cubicBezTo>
                  <a:pt x="36" y="10"/>
                  <a:pt x="36" y="10"/>
                  <a:pt x="36" y="10"/>
                </a:cubicBezTo>
                <a:cubicBezTo>
                  <a:pt x="51" y="10"/>
                  <a:pt x="51" y="10"/>
                  <a:pt x="51" y="10"/>
                </a:cubicBezTo>
                <a:cubicBezTo>
                  <a:pt x="51" y="40"/>
                  <a:pt x="51" y="40"/>
                  <a:pt x="51" y="40"/>
                </a:cubicBezTo>
                <a:cubicBezTo>
                  <a:pt x="51" y="43"/>
                  <a:pt x="53" y="45"/>
                  <a:pt x="56" y="45"/>
                </a:cubicBezTo>
                <a:cubicBezTo>
                  <a:pt x="59" y="45"/>
                  <a:pt x="61" y="42"/>
                  <a:pt x="61" y="40"/>
                </a:cubicBezTo>
                <a:cubicBezTo>
                  <a:pt x="61" y="10"/>
                  <a:pt x="61" y="10"/>
                  <a:pt x="61" y="10"/>
                </a:cubicBezTo>
                <a:cubicBezTo>
                  <a:pt x="76" y="10"/>
                  <a:pt x="76" y="10"/>
                  <a:pt x="76" y="10"/>
                </a:cubicBezTo>
                <a:cubicBezTo>
                  <a:pt x="76" y="28"/>
                  <a:pt x="76" y="28"/>
                  <a:pt x="76" y="28"/>
                </a:cubicBezTo>
                <a:cubicBezTo>
                  <a:pt x="76" y="31"/>
                  <a:pt x="79" y="33"/>
                  <a:pt x="81" y="33"/>
                </a:cubicBezTo>
                <a:cubicBezTo>
                  <a:pt x="84" y="33"/>
                  <a:pt x="86" y="31"/>
                  <a:pt x="86" y="28"/>
                </a:cubicBezTo>
                <a:cubicBezTo>
                  <a:pt x="86" y="10"/>
                  <a:pt x="86" y="10"/>
                  <a:pt x="86" y="10"/>
                </a:cubicBezTo>
                <a:cubicBezTo>
                  <a:pt x="102" y="10"/>
                  <a:pt x="102" y="10"/>
                  <a:pt x="102" y="10"/>
                </a:cubicBezTo>
                <a:cubicBezTo>
                  <a:pt x="102" y="67"/>
                  <a:pt x="102" y="67"/>
                  <a:pt x="102" y="67"/>
                </a:cubicBezTo>
                <a:cubicBezTo>
                  <a:pt x="10" y="67"/>
                  <a:pt x="10" y="67"/>
                  <a:pt x="10" y="67"/>
                </a:cubicBezTo>
                <a:lnTo>
                  <a:pt x="10" y="10"/>
                </a:lnTo>
                <a:close/>
                <a:moveTo>
                  <a:pt x="10" y="85"/>
                </a:moveTo>
                <a:cubicBezTo>
                  <a:pt x="10" y="77"/>
                  <a:pt x="10" y="77"/>
                  <a:pt x="10" y="77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2" y="85"/>
                  <a:pt x="102" y="85"/>
                  <a:pt x="102" y="85"/>
                </a:cubicBezTo>
                <a:lnTo>
                  <a:pt x="10" y="8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6B22795-5BB1-436A-AA80-C7DBC11CF5A4}"/>
              </a:ext>
            </a:extLst>
          </p:cNvPr>
          <p:cNvGrpSpPr/>
          <p:nvPr/>
        </p:nvGrpSpPr>
        <p:grpSpPr>
          <a:xfrm>
            <a:off x="3747824" y="2279598"/>
            <a:ext cx="418992" cy="423034"/>
            <a:chOff x="6897688" y="3546475"/>
            <a:chExt cx="493712" cy="498475"/>
          </a:xfrm>
        </p:grpSpPr>
        <p:sp>
          <p:nvSpPr>
            <p:cNvPr id="20" name="Freeform 403">
              <a:extLst>
                <a:ext uri="{FF2B5EF4-FFF2-40B4-BE49-F238E27FC236}">
                  <a16:creationId xmlns:a16="http://schemas.microsoft.com/office/drawing/2014/main" id="{54BD0391-FC90-4867-9B2D-53C5FAEE42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97688" y="3546475"/>
              <a:ext cx="493712" cy="498475"/>
            </a:xfrm>
            <a:custGeom>
              <a:avLst/>
              <a:gdLst>
                <a:gd name="T0" fmla="*/ 246857 w 144"/>
                <a:gd name="T1" fmla="*/ 498475 h 144"/>
                <a:gd name="T2" fmla="*/ 493713 w 144"/>
                <a:gd name="T3" fmla="*/ 249238 h 144"/>
                <a:gd name="T4" fmla="*/ 246857 w 144"/>
                <a:gd name="T5" fmla="*/ 0 h 144"/>
                <a:gd name="T6" fmla="*/ 0 w 144"/>
                <a:gd name="T7" fmla="*/ 249238 h 144"/>
                <a:gd name="T8" fmla="*/ 246857 w 144"/>
                <a:gd name="T9" fmla="*/ 498475 h 144"/>
                <a:gd name="T10" fmla="*/ 246857 w 144"/>
                <a:gd name="T11" fmla="*/ 34616 h 144"/>
                <a:gd name="T12" fmla="*/ 459427 w 144"/>
                <a:gd name="T13" fmla="*/ 249238 h 144"/>
                <a:gd name="T14" fmla="*/ 246857 w 144"/>
                <a:gd name="T15" fmla="*/ 463859 h 144"/>
                <a:gd name="T16" fmla="*/ 34286 w 144"/>
                <a:gd name="T17" fmla="*/ 249238 h 144"/>
                <a:gd name="T18" fmla="*/ 246857 w 144"/>
                <a:gd name="T19" fmla="*/ 34616 h 1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4" h="144">
                  <a:moveTo>
                    <a:pt x="72" y="144"/>
                  </a:moveTo>
                  <a:cubicBezTo>
                    <a:pt x="112" y="144"/>
                    <a:pt x="144" y="112"/>
                    <a:pt x="144" y="72"/>
                  </a:cubicBezTo>
                  <a:cubicBezTo>
                    <a:pt x="144" y="32"/>
                    <a:pt x="11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12"/>
                    <a:pt x="32" y="144"/>
                    <a:pt x="72" y="144"/>
                  </a:cubicBezTo>
                  <a:close/>
                  <a:moveTo>
                    <a:pt x="72" y="10"/>
                  </a:moveTo>
                  <a:cubicBezTo>
                    <a:pt x="106" y="10"/>
                    <a:pt x="134" y="38"/>
                    <a:pt x="134" y="72"/>
                  </a:cubicBezTo>
                  <a:cubicBezTo>
                    <a:pt x="134" y="106"/>
                    <a:pt x="106" y="134"/>
                    <a:pt x="72" y="134"/>
                  </a:cubicBezTo>
                  <a:cubicBezTo>
                    <a:pt x="38" y="134"/>
                    <a:pt x="10" y="106"/>
                    <a:pt x="10" y="72"/>
                  </a:cubicBezTo>
                  <a:cubicBezTo>
                    <a:pt x="10" y="38"/>
                    <a:pt x="38" y="10"/>
                    <a:pt x="72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404">
              <a:extLst>
                <a:ext uri="{FF2B5EF4-FFF2-40B4-BE49-F238E27FC236}">
                  <a16:creationId xmlns:a16="http://schemas.microsoft.com/office/drawing/2014/main" id="{BA0D1EBC-D44C-41DF-82BA-6DB646B75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3425" y="3660775"/>
              <a:ext cx="33338" cy="266700"/>
            </a:xfrm>
            <a:custGeom>
              <a:avLst/>
              <a:gdLst>
                <a:gd name="T0" fmla="*/ 16669 w 10"/>
                <a:gd name="T1" fmla="*/ 266700 h 77"/>
                <a:gd name="T2" fmla="*/ 33338 w 10"/>
                <a:gd name="T3" fmla="*/ 245918 h 77"/>
                <a:gd name="T4" fmla="*/ 33338 w 10"/>
                <a:gd name="T5" fmla="*/ 20782 h 77"/>
                <a:gd name="T6" fmla="*/ 16669 w 10"/>
                <a:gd name="T7" fmla="*/ 0 h 77"/>
                <a:gd name="T8" fmla="*/ 0 w 10"/>
                <a:gd name="T9" fmla="*/ 20782 h 77"/>
                <a:gd name="T10" fmla="*/ 0 w 10"/>
                <a:gd name="T11" fmla="*/ 245918 h 77"/>
                <a:gd name="T12" fmla="*/ 16669 w 10"/>
                <a:gd name="T13" fmla="*/ 266700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77">
                  <a:moveTo>
                    <a:pt x="5" y="77"/>
                  </a:moveTo>
                  <a:cubicBezTo>
                    <a:pt x="8" y="77"/>
                    <a:pt x="10" y="74"/>
                    <a:pt x="10" y="71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3"/>
                    <a:pt x="8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4"/>
                    <a:pt x="2" y="77"/>
                    <a:pt x="5" y="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405">
              <a:extLst>
                <a:ext uri="{FF2B5EF4-FFF2-40B4-BE49-F238E27FC236}">
                  <a16:creationId xmlns:a16="http://schemas.microsoft.com/office/drawing/2014/main" id="{906EE6DF-D591-42D8-9891-F2842A845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2325" y="3660775"/>
              <a:ext cx="33338" cy="266700"/>
            </a:xfrm>
            <a:custGeom>
              <a:avLst/>
              <a:gdLst>
                <a:gd name="T0" fmla="*/ 16669 w 10"/>
                <a:gd name="T1" fmla="*/ 266700 h 77"/>
                <a:gd name="T2" fmla="*/ 33338 w 10"/>
                <a:gd name="T3" fmla="*/ 245918 h 77"/>
                <a:gd name="T4" fmla="*/ 33338 w 10"/>
                <a:gd name="T5" fmla="*/ 20782 h 77"/>
                <a:gd name="T6" fmla="*/ 16669 w 10"/>
                <a:gd name="T7" fmla="*/ 0 h 77"/>
                <a:gd name="T8" fmla="*/ 0 w 10"/>
                <a:gd name="T9" fmla="*/ 20782 h 77"/>
                <a:gd name="T10" fmla="*/ 0 w 10"/>
                <a:gd name="T11" fmla="*/ 245918 h 77"/>
                <a:gd name="T12" fmla="*/ 16669 w 10"/>
                <a:gd name="T13" fmla="*/ 266700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77">
                  <a:moveTo>
                    <a:pt x="5" y="77"/>
                  </a:moveTo>
                  <a:cubicBezTo>
                    <a:pt x="8" y="77"/>
                    <a:pt x="10" y="74"/>
                    <a:pt x="10" y="71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3"/>
                    <a:pt x="8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4"/>
                    <a:pt x="2" y="77"/>
                    <a:pt x="5" y="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Freeform 406">
            <a:extLst>
              <a:ext uri="{FF2B5EF4-FFF2-40B4-BE49-F238E27FC236}">
                <a16:creationId xmlns:a16="http://schemas.microsoft.com/office/drawing/2014/main" id="{9FE7E0B4-02CE-4C4C-80B8-D8A60697FE4B}"/>
              </a:ext>
            </a:extLst>
          </p:cNvPr>
          <p:cNvSpPr>
            <a:spLocks noEditPoints="1"/>
          </p:cNvSpPr>
          <p:nvPr/>
        </p:nvSpPr>
        <p:spPr bwMode="auto">
          <a:xfrm>
            <a:off x="4760617" y="2294732"/>
            <a:ext cx="390258" cy="392766"/>
          </a:xfrm>
          <a:custGeom>
            <a:avLst/>
            <a:gdLst>
              <a:gd name="T0" fmla="*/ 17143 w 144"/>
              <a:gd name="T1" fmla="*/ 496888 h 144"/>
              <a:gd name="T2" fmla="*/ 476570 w 144"/>
              <a:gd name="T3" fmla="*/ 496888 h 144"/>
              <a:gd name="T4" fmla="*/ 493713 w 144"/>
              <a:gd name="T5" fmla="*/ 479635 h 144"/>
              <a:gd name="T6" fmla="*/ 493713 w 144"/>
              <a:gd name="T7" fmla="*/ 248444 h 144"/>
              <a:gd name="T8" fmla="*/ 493713 w 144"/>
              <a:gd name="T9" fmla="*/ 17253 h 144"/>
              <a:gd name="T10" fmla="*/ 476570 w 144"/>
              <a:gd name="T11" fmla="*/ 0 h 144"/>
              <a:gd name="T12" fmla="*/ 17143 w 144"/>
              <a:gd name="T13" fmla="*/ 0 h 144"/>
              <a:gd name="T14" fmla="*/ 0 w 144"/>
              <a:gd name="T15" fmla="*/ 17253 h 144"/>
              <a:gd name="T16" fmla="*/ 0 w 144"/>
              <a:gd name="T17" fmla="*/ 248444 h 144"/>
              <a:gd name="T18" fmla="*/ 0 w 144"/>
              <a:gd name="T19" fmla="*/ 479635 h 144"/>
              <a:gd name="T20" fmla="*/ 17143 w 144"/>
              <a:gd name="T21" fmla="*/ 496888 h 144"/>
              <a:gd name="T22" fmla="*/ 154285 w 144"/>
              <a:gd name="T23" fmla="*/ 34506 h 144"/>
              <a:gd name="T24" fmla="*/ 459427 w 144"/>
              <a:gd name="T25" fmla="*/ 34506 h 144"/>
              <a:gd name="T26" fmla="*/ 459427 w 144"/>
              <a:gd name="T27" fmla="*/ 231191 h 144"/>
              <a:gd name="T28" fmla="*/ 373713 w 144"/>
              <a:gd name="T29" fmla="*/ 231191 h 144"/>
              <a:gd name="T30" fmla="*/ 246857 w 144"/>
              <a:gd name="T31" fmla="*/ 120771 h 144"/>
              <a:gd name="T32" fmla="*/ 154285 w 144"/>
              <a:gd name="T33" fmla="*/ 162179 h 144"/>
              <a:gd name="T34" fmla="*/ 154285 w 144"/>
              <a:gd name="T35" fmla="*/ 34506 h 144"/>
              <a:gd name="T36" fmla="*/ 246857 w 144"/>
              <a:gd name="T37" fmla="*/ 155278 h 144"/>
              <a:gd name="T38" fmla="*/ 339428 w 144"/>
              <a:gd name="T39" fmla="*/ 248444 h 144"/>
              <a:gd name="T40" fmla="*/ 246857 w 144"/>
              <a:gd name="T41" fmla="*/ 341611 h 144"/>
              <a:gd name="T42" fmla="*/ 154285 w 144"/>
              <a:gd name="T43" fmla="*/ 248444 h 144"/>
              <a:gd name="T44" fmla="*/ 246857 w 144"/>
              <a:gd name="T45" fmla="*/ 155278 h 144"/>
              <a:gd name="T46" fmla="*/ 34286 w 144"/>
              <a:gd name="T47" fmla="*/ 34506 h 144"/>
              <a:gd name="T48" fmla="*/ 120000 w 144"/>
              <a:gd name="T49" fmla="*/ 34506 h 144"/>
              <a:gd name="T50" fmla="*/ 120000 w 144"/>
              <a:gd name="T51" fmla="*/ 231191 h 144"/>
              <a:gd name="T52" fmla="*/ 34286 w 144"/>
              <a:gd name="T53" fmla="*/ 231191 h 144"/>
              <a:gd name="T54" fmla="*/ 34286 w 144"/>
              <a:gd name="T55" fmla="*/ 34506 h 144"/>
              <a:gd name="T56" fmla="*/ 34286 w 144"/>
              <a:gd name="T57" fmla="*/ 265697 h 144"/>
              <a:gd name="T58" fmla="*/ 120000 w 144"/>
              <a:gd name="T59" fmla="*/ 265697 h 144"/>
              <a:gd name="T60" fmla="*/ 246857 w 144"/>
              <a:gd name="T61" fmla="*/ 376117 h 144"/>
              <a:gd name="T62" fmla="*/ 373713 w 144"/>
              <a:gd name="T63" fmla="*/ 265697 h 144"/>
              <a:gd name="T64" fmla="*/ 459427 w 144"/>
              <a:gd name="T65" fmla="*/ 265697 h 144"/>
              <a:gd name="T66" fmla="*/ 459427 w 144"/>
              <a:gd name="T67" fmla="*/ 462382 h 144"/>
              <a:gd name="T68" fmla="*/ 34286 w 144"/>
              <a:gd name="T69" fmla="*/ 462382 h 144"/>
              <a:gd name="T70" fmla="*/ 34286 w 144"/>
              <a:gd name="T71" fmla="*/ 265697 h 144"/>
              <a:gd name="T72" fmla="*/ 339428 w 144"/>
              <a:gd name="T73" fmla="*/ 113870 h 144"/>
              <a:gd name="T74" fmla="*/ 383999 w 144"/>
              <a:gd name="T75" fmla="*/ 113870 h 144"/>
              <a:gd name="T76" fmla="*/ 401142 w 144"/>
              <a:gd name="T77" fmla="*/ 96617 h 144"/>
              <a:gd name="T78" fmla="*/ 383999 w 144"/>
              <a:gd name="T79" fmla="*/ 79364 h 144"/>
              <a:gd name="T80" fmla="*/ 339428 w 144"/>
              <a:gd name="T81" fmla="*/ 79364 h 144"/>
              <a:gd name="T82" fmla="*/ 322285 w 144"/>
              <a:gd name="T83" fmla="*/ 96617 h 144"/>
              <a:gd name="T84" fmla="*/ 339428 w 144"/>
              <a:gd name="T85" fmla="*/ 113870 h 144"/>
              <a:gd name="T86" fmla="*/ 246857 w 144"/>
              <a:gd name="T87" fmla="*/ 314006 h 144"/>
              <a:gd name="T88" fmla="*/ 311999 w 144"/>
              <a:gd name="T89" fmla="*/ 248444 h 144"/>
              <a:gd name="T90" fmla="*/ 246857 w 144"/>
              <a:gd name="T91" fmla="*/ 182882 h 144"/>
              <a:gd name="T92" fmla="*/ 181714 w 144"/>
              <a:gd name="T93" fmla="*/ 248444 h 144"/>
              <a:gd name="T94" fmla="*/ 246857 w 144"/>
              <a:gd name="T95" fmla="*/ 314006 h 144"/>
              <a:gd name="T96" fmla="*/ 246857 w 144"/>
              <a:gd name="T97" fmla="*/ 217389 h 144"/>
              <a:gd name="T98" fmla="*/ 277714 w 144"/>
              <a:gd name="T99" fmla="*/ 248444 h 144"/>
              <a:gd name="T100" fmla="*/ 246857 w 144"/>
              <a:gd name="T101" fmla="*/ 279500 h 144"/>
              <a:gd name="T102" fmla="*/ 215999 w 144"/>
              <a:gd name="T103" fmla="*/ 248444 h 144"/>
              <a:gd name="T104" fmla="*/ 246857 w 144"/>
              <a:gd name="T105" fmla="*/ 217389 h 14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44" h="144">
                <a:moveTo>
                  <a:pt x="5" y="144"/>
                </a:moveTo>
                <a:cubicBezTo>
                  <a:pt x="139" y="144"/>
                  <a:pt x="139" y="144"/>
                  <a:pt x="139" y="144"/>
                </a:cubicBezTo>
                <a:cubicBezTo>
                  <a:pt x="142" y="144"/>
                  <a:pt x="144" y="142"/>
                  <a:pt x="144" y="139"/>
                </a:cubicBezTo>
                <a:cubicBezTo>
                  <a:pt x="144" y="72"/>
                  <a:pt x="144" y="72"/>
                  <a:pt x="144" y="72"/>
                </a:cubicBezTo>
                <a:cubicBezTo>
                  <a:pt x="144" y="5"/>
                  <a:pt x="144" y="5"/>
                  <a:pt x="144" y="5"/>
                </a:cubicBezTo>
                <a:cubicBezTo>
                  <a:pt x="144" y="2"/>
                  <a:pt x="142" y="0"/>
                  <a:pt x="139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42"/>
                  <a:pt x="2" y="144"/>
                  <a:pt x="5" y="144"/>
                </a:cubicBezTo>
                <a:close/>
                <a:moveTo>
                  <a:pt x="45" y="10"/>
                </a:moveTo>
                <a:cubicBezTo>
                  <a:pt x="134" y="10"/>
                  <a:pt x="134" y="10"/>
                  <a:pt x="134" y="10"/>
                </a:cubicBezTo>
                <a:cubicBezTo>
                  <a:pt x="134" y="67"/>
                  <a:pt x="134" y="67"/>
                  <a:pt x="134" y="67"/>
                </a:cubicBezTo>
                <a:cubicBezTo>
                  <a:pt x="109" y="67"/>
                  <a:pt x="109" y="67"/>
                  <a:pt x="109" y="67"/>
                </a:cubicBezTo>
                <a:cubicBezTo>
                  <a:pt x="106" y="49"/>
                  <a:pt x="91" y="35"/>
                  <a:pt x="72" y="35"/>
                </a:cubicBezTo>
                <a:cubicBezTo>
                  <a:pt x="62" y="35"/>
                  <a:pt x="52" y="39"/>
                  <a:pt x="45" y="47"/>
                </a:cubicBezTo>
                <a:lnTo>
                  <a:pt x="45" y="10"/>
                </a:lnTo>
                <a:close/>
                <a:moveTo>
                  <a:pt x="72" y="45"/>
                </a:moveTo>
                <a:cubicBezTo>
                  <a:pt x="87" y="45"/>
                  <a:pt x="99" y="57"/>
                  <a:pt x="99" y="72"/>
                </a:cubicBezTo>
                <a:cubicBezTo>
                  <a:pt x="99" y="87"/>
                  <a:pt x="87" y="99"/>
                  <a:pt x="72" y="99"/>
                </a:cubicBezTo>
                <a:cubicBezTo>
                  <a:pt x="57" y="99"/>
                  <a:pt x="45" y="87"/>
                  <a:pt x="45" y="72"/>
                </a:cubicBezTo>
                <a:cubicBezTo>
                  <a:pt x="45" y="57"/>
                  <a:pt x="57" y="45"/>
                  <a:pt x="72" y="45"/>
                </a:cubicBezTo>
                <a:close/>
                <a:moveTo>
                  <a:pt x="10" y="10"/>
                </a:moveTo>
                <a:cubicBezTo>
                  <a:pt x="35" y="10"/>
                  <a:pt x="35" y="10"/>
                  <a:pt x="35" y="10"/>
                </a:cubicBezTo>
                <a:cubicBezTo>
                  <a:pt x="35" y="67"/>
                  <a:pt x="35" y="67"/>
                  <a:pt x="35" y="67"/>
                </a:cubicBezTo>
                <a:cubicBezTo>
                  <a:pt x="10" y="67"/>
                  <a:pt x="10" y="67"/>
                  <a:pt x="10" y="67"/>
                </a:cubicBezTo>
                <a:lnTo>
                  <a:pt x="10" y="10"/>
                </a:lnTo>
                <a:close/>
                <a:moveTo>
                  <a:pt x="10" y="77"/>
                </a:moveTo>
                <a:cubicBezTo>
                  <a:pt x="35" y="77"/>
                  <a:pt x="35" y="77"/>
                  <a:pt x="35" y="77"/>
                </a:cubicBezTo>
                <a:cubicBezTo>
                  <a:pt x="38" y="95"/>
                  <a:pt x="53" y="109"/>
                  <a:pt x="72" y="109"/>
                </a:cubicBezTo>
                <a:cubicBezTo>
                  <a:pt x="91" y="109"/>
                  <a:pt x="106" y="95"/>
                  <a:pt x="109" y="77"/>
                </a:cubicBezTo>
                <a:cubicBezTo>
                  <a:pt x="134" y="77"/>
                  <a:pt x="134" y="77"/>
                  <a:pt x="134" y="77"/>
                </a:cubicBezTo>
                <a:cubicBezTo>
                  <a:pt x="134" y="134"/>
                  <a:pt x="134" y="134"/>
                  <a:pt x="134" y="134"/>
                </a:cubicBezTo>
                <a:cubicBezTo>
                  <a:pt x="10" y="134"/>
                  <a:pt x="10" y="134"/>
                  <a:pt x="10" y="134"/>
                </a:cubicBezTo>
                <a:lnTo>
                  <a:pt x="10" y="77"/>
                </a:lnTo>
                <a:close/>
                <a:moveTo>
                  <a:pt x="99" y="33"/>
                </a:moveTo>
                <a:cubicBezTo>
                  <a:pt x="112" y="33"/>
                  <a:pt x="112" y="33"/>
                  <a:pt x="112" y="33"/>
                </a:cubicBezTo>
                <a:cubicBezTo>
                  <a:pt x="115" y="33"/>
                  <a:pt x="117" y="31"/>
                  <a:pt x="117" y="28"/>
                </a:cubicBezTo>
                <a:cubicBezTo>
                  <a:pt x="117" y="25"/>
                  <a:pt x="115" y="23"/>
                  <a:pt x="112" y="23"/>
                </a:cubicBezTo>
                <a:cubicBezTo>
                  <a:pt x="99" y="23"/>
                  <a:pt x="99" y="23"/>
                  <a:pt x="99" y="23"/>
                </a:cubicBezTo>
                <a:cubicBezTo>
                  <a:pt x="96" y="23"/>
                  <a:pt x="94" y="25"/>
                  <a:pt x="94" y="28"/>
                </a:cubicBezTo>
                <a:cubicBezTo>
                  <a:pt x="94" y="31"/>
                  <a:pt x="96" y="33"/>
                  <a:pt x="99" y="33"/>
                </a:cubicBezTo>
                <a:close/>
                <a:moveTo>
                  <a:pt x="72" y="91"/>
                </a:moveTo>
                <a:cubicBezTo>
                  <a:pt x="83" y="91"/>
                  <a:pt x="91" y="83"/>
                  <a:pt x="91" y="72"/>
                </a:cubicBezTo>
                <a:cubicBezTo>
                  <a:pt x="91" y="62"/>
                  <a:pt x="83" y="53"/>
                  <a:pt x="72" y="53"/>
                </a:cubicBezTo>
                <a:cubicBezTo>
                  <a:pt x="61" y="53"/>
                  <a:pt x="53" y="61"/>
                  <a:pt x="53" y="72"/>
                </a:cubicBezTo>
                <a:cubicBezTo>
                  <a:pt x="53" y="83"/>
                  <a:pt x="61" y="91"/>
                  <a:pt x="72" y="91"/>
                </a:cubicBezTo>
                <a:close/>
                <a:moveTo>
                  <a:pt x="72" y="63"/>
                </a:moveTo>
                <a:cubicBezTo>
                  <a:pt x="77" y="63"/>
                  <a:pt x="81" y="67"/>
                  <a:pt x="81" y="72"/>
                </a:cubicBezTo>
                <a:cubicBezTo>
                  <a:pt x="81" y="77"/>
                  <a:pt x="77" y="81"/>
                  <a:pt x="72" y="81"/>
                </a:cubicBezTo>
                <a:cubicBezTo>
                  <a:pt x="67" y="81"/>
                  <a:pt x="63" y="77"/>
                  <a:pt x="63" y="72"/>
                </a:cubicBezTo>
                <a:cubicBezTo>
                  <a:pt x="63" y="67"/>
                  <a:pt x="67" y="63"/>
                  <a:pt x="72" y="6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9A05933-CEF0-41A4-A5DF-DF6747E035CF}"/>
              </a:ext>
            </a:extLst>
          </p:cNvPr>
          <p:cNvGrpSpPr/>
          <p:nvPr/>
        </p:nvGrpSpPr>
        <p:grpSpPr>
          <a:xfrm>
            <a:off x="5775161" y="2273813"/>
            <a:ext cx="345740" cy="434604"/>
            <a:chOff x="6951663" y="4806950"/>
            <a:chExt cx="395287" cy="496888"/>
          </a:xfrm>
        </p:grpSpPr>
        <p:sp>
          <p:nvSpPr>
            <p:cNvPr id="24" name="Freeform 407">
              <a:extLst>
                <a:ext uri="{FF2B5EF4-FFF2-40B4-BE49-F238E27FC236}">
                  <a16:creationId xmlns:a16="http://schemas.microsoft.com/office/drawing/2014/main" id="{6C458553-0C74-41B2-9CAE-179AA5A809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51663" y="4806950"/>
              <a:ext cx="395287" cy="496888"/>
            </a:xfrm>
            <a:custGeom>
              <a:avLst/>
              <a:gdLst>
                <a:gd name="T0" fmla="*/ 195925 w 115"/>
                <a:gd name="T1" fmla="*/ 0 h 144"/>
                <a:gd name="T2" fmla="*/ 0 w 115"/>
                <a:gd name="T3" fmla="*/ 200135 h 144"/>
                <a:gd name="T4" fmla="*/ 3437 w 115"/>
                <a:gd name="T5" fmla="*/ 238092 h 144"/>
                <a:gd name="T6" fmla="*/ 3437 w 115"/>
                <a:gd name="T7" fmla="*/ 241543 h 144"/>
                <a:gd name="T8" fmla="*/ 185613 w 115"/>
                <a:gd name="T9" fmla="*/ 493437 h 144"/>
                <a:gd name="T10" fmla="*/ 195925 w 115"/>
                <a:gd name="T11" fmla="*/ 496888 h 144"/>
                <a:gd name="T12" fmla="*/ 209675 w 115"/>
                <a:gd name="T13" fmla="*/ 493437 h 144"/>
                <a:gd name="T14" fmla="*/ 388413 w 115"/>
                <a:gd name="T15" fmla="*/ 241543 h 144"/>
                <a:gd name="T16" fmla="*/ 388413 w 115"/>
                <a:gd name="T17" fmla="*/ 241543 h 144"/>
                <a:gd name="T18" fmla="*/ 395288 w 115"/>
                <a:gd name="T19" fmla="*/ 200135 h 144"/>
                <a:gd name="T20" fmla="*/ 195925 w 115"/>
                <a:gd name="T21" fmla="*/ 0 h 144"/>
                <a:gd name="T22" fmla="*/ 357478 w 115"/>
                <a:gd name="T23" fmla="*/ 234642 h 144"/>
                <a:gd name="T24" fmla="*/ 357478 w 115"/>
                <a:gd name="T25" fmla="*/ 234642 h 144"/>
                <a:gd name="T26" fmla="*/ 195925 w 115"/>
                <a:gd name="T27" fmla="*/ 455481 h 144"/>
                <a:gd name="T28" fmla="*/ 37810 w 115"/>
                <a:gd name="T29" fmla="*/ 234642 h 144"/>
                <a:gd name="T30" fmla="*/ 37810 w 115"/>
                <a:gd name="T31" fmla="*/ 231191 h 144"/>
                <a:gd name="T32" fmla="*/ 34373 w 115"/>
                <a:gd name="T33" fmla="*/ 196685 h 144"/>
                <a:gd name="T34" fmla="*/ 195925 w 115"/>
                <a:gd name="T35" fmla="*/ 34506 h 144"/>
                <a:gd name="T36" fmla="*/ 360915 w 115"/>
                <a:gd name="T37" fmla="*/ 196685 h 144"/>
                <a:gd name="T38" fmla="*/ 357478 w 115"/>
                <a:gd name="T39" fmla="*/ 234642 h 1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15" h="144">
                  <a:moveTo>
                    <a:pt x="57" y="0"/>
                  </a:moveTo>
                  <a:cubicBezTo>
                    <a:pt x="26" y="0"/>
                    <a:pt x="0" y="26"/>
                    <a:pt x="0" y="58"/>
                  </a:cubicBezTo>
                  <a:cubicBezTo>
                    <a:pt x="0" y="61"/>
                    <a:pt x="0" y="65"/>
                    <a:pt x="1" y="69"/>
                  </a:cubicBezTo>
                  <a:cubicBezTo>
                    <a:pt x="1" y="69"/>
                    <a:pt x="1" y="69"/>
                    <a:pt x="1" y="70"/>
                  </a:cubicBezTo>
                  <a:cubicBezTo>
                    <a:pt x="8" y="98"/>
                    <a:pt x="52" y="141"/>
                    <a:pt x="54" y="143"/>
                  </a:cubicBezTo>
                  <a:cubicBezTo>
                    <a:pt x="55" y="144"/>
                    <a:pt x="56" y="144"/>
                    <a:pt x="57" y="144"/>
                  </a:cubicBezTo>
                  <a:cubicBezTo>
                    <a:pt x="59" y="144"/>
                    <a:pt x="60" y="144"/>
                    <a:pt x="61" y="143"/>
                  </a:cubicBezTo>
                  <a:cubicBezTo>
                    <a:pt x="63" y="141"/>
                    <a:pt x="107" y="98"/>
                    <a:pt x="113" y="70"/>
                  </a:cubicBezTo>
                  <a:cubicBezTo>
                    <a:pt x="113" y="70"/>
                    <a:pt x="113" y="70"/>
                    <a:pt x="113" y="70"/>
                  </a:cubicBezTo>
                  <a:cubicBezTo>
                    <a:pt x="114" y="66"/>
                    <a:pt x="115" y="62"/>
                    <a:pt x="115" y="58"/>
                  </a:cubicBezTo>
                  <a:cubicBezTo>
                    <a:pt x="115" y="26"/>
                    <a:pt x="89" y="0"/>
                    <a:pt x="57" y="0"/>
                  </a:cubicBezTo>
                  <a:close/>
                  <a:moveTo>
                    <a:pt x="104" y="68"/>
                  </a:moveTo>
                  <a:cubicBezTo>
                    <a:pt x="104" y="68"/>
                    <a:pt x="104" y="68"/>
                    <a:pt x="104" y="68"/>
                  </a:cubicBezTo>
                  <a:cubicBezTo>
                    <a:pt x="99" y="89"/>
                    <a:pt x="68" y="121"/>
                    <a:pt x="57" y="132"/>
                  </a:cubicBezTo>
                  <a:cubicBezTo>
                    <a:pt x="47" y="121"/>
                    <a:pt x="16" y="89"/>
                    <a:pt x="11" y="68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0" y="64"/>
                    <a:pt x="10" y="61"/>
                    <a:pt x="10" y="57"/>
                  </a:cubicBezTo>
                  <a:cubicBezTo>
                    <a:pt x="10" y="31"/>
                    <a:pt x="31" y="10"/>
                    <a:pt x="57" y="10"/>
                  </a:cubicBezTo>
                  <a:cubicBezTo>
                    <a:pt x="83" y="10"/>
                    <a:pt x="105" y="31"/>
                    <a:pt x="105" y="57"/>
                  </a:cubicBezTo>
                  <a:cubicBezTo>
                    <a:pt x="105" y="61"/>
                    <a:pt x="104" y="64"/>
                    <a:pt x="104" y="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408">
              <a:extLst>
                <a:ext uri="{FF2B5EF4-FFF2-40B4-BE49-F238E27FC236}">
                  <a16:creationId xmlns:a16="http://schemas.microsoft.com/office/drawing/2014/main" id="{63620597-9715-4364-BEBD-11902D83F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83425" y="4916488"/>
              <a:ext cx="133350" cy="134937"/>
            </a:xfrm>
            <a:custGeom>
              <a:avLst/>
              <a:gdLst>
                <a:gd name="T0" fmla="*/ 64965 w 39"/>
                <a:gd name="T1" fmla="*/ 0 h 39"/>
                <a:gd name="T2" fmla="*/ 0 w 39"/>
                <a:gd name="T3" fmla="*/ 69199 h 39"/>
                <a:gd name="T4" fmla="*/ 64965 w 39"/>
                <a:gd name="T5" fmla="*/ 134938 h 39"/>
                <a:gd name="T6" fmla="*/ 133350 w 39"/>
                <a:gd name="T7" fmla="*/ 69199 h 39"/>
                <a:gd name="T8" fmla="*/ 64965 w 39"/>
                <a:gd name="T9" fmla="*/ 0 h 39"/>
                <a:gd name="T10" fmla="*/ 64965 w 39"/>
                <a:gd name="T11" fmla="*/ 100339 h 39"/>
                <a:gd name="T12" fmla="*/ 34192 w 39"/>
                <a:gd name="T13" fmla="*/ 69199 h 39"/>
                <a:gd name="T14" fmla="*/ 64965 w 39"/>
                <a:gd name="T15" fmla="*/ 34599 h 39"/>
                <a:gd name="T16" fmla="*/ 99158 w 39"/>
                <a:gd name="T17" fmla="*/ 69199 h 39"/>
                <a:gd name="T18" fmla="*/ 64965 w 39"/>
                <a:gd name="T19" fmla="*/ 100339 h 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9" h="39">
                  <a:moveTo>
                    <a:pt x="19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19" y="39"/>
                  </a:cubicBezTo>
                  <a:cubicBezTo>
                    <a:pt x="30" y="39"/>
                    <a:pt x="39" y="30"/>
                    <a:pt x="39" y="20"/>
                  </a:cubicBezTo>
                  <a:cubicBezTo>
                    <a:pt x="39" y="9"/>
                    <a:pt x="30" y="0"/>
                    <a:pt x="19" y="0"/>
                  </a:cubicBezTo>
                  <a:close/>
                  <a:moveTo>
                    <a:pt x="19" y="29"/>
                  </a:moveTo>
                  <a:cubicBezTo>
                    <a:pt x="14" y="29"/>
                    <a:pt x="10" y="25"/>
                    <a:pt x="10" y="20"/>
                  </a:cubicBezTo>
                  <a:cubicBezTo>
                    <a:pt x="10" y="15"/>
                    <a:pt x="14" y="10"/>
                    <a:pt x="19" y="10"/>
                  </a:cubicBezTo>
                  <a:cubicBezTo>
                    <a:pt x="25" y="10"/>
                    <a:pt x="29" y="15"/>
                    <a:pt x="29" y="20"/>
                  </a:cubicBezTo>
                  <a:cubicBezTo>
                    <a:pt x="29" y="25"/>
                    <a:pt x="25" y="29"/>
                    <a:pt x="19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Freeform 409">
            <a:extLst>
              <a:ext uri="{FF2B5EF4-FFF2-40B4-BE49-F238E27FC236}">
                <a16:creationId xmlns:a16="http://schemas.microsoft.com/office/drawing/2014/main" id="{78470092-343D-47ED-90BD-24DD3D979AC8}"/>
              </a:ext>
            </a:extLst>
          </p:cNvPr>
          <p:cNvSpPr>
            <a:spLocks noEditPoints="1"/>
          </p:cNvSpPr>
          <p:nvPr/>
        </p:nvSpPr>
        <p:spPr bwMode="auto">
          <a:xfrm>
            <a:off x="6718662" y="2244854"/>
            <a:ext cx="487814" cy="492522"/>
          </a:xfrm>
          <a:custGeom>
            <a:avLst/>
            <a:gdLst>
              <a:gd name="T0" fmla="*/ 246857 w 144"/>
              <a:gd name="T1" fmla="*/ 498475 h 144"/>
              <a:gd name="T2" fmla="*/ 493713 w 144"/>
              <a:gd name="T3" fmla="*/ 249238 h 144"/>
              <a:gd name="T4" fmla="*/ 246857 w 144"/>
              <a:gd name="T5" fmla="*/ 0 h 144"/>
              <a:gd name="T6" fmla="*/ 0 w 144"/>
              <a:gd name="T7" fmla="*/ 249238 h 144"/>
              <a:gd name="T8" fmla="*/ 246857 w 144"/>
              <a:gd name="T9" fmla="*/ 498475 h 144"/>
              <a:gd name="T10" fmla="*/ 246857 w 144"/>
              <a:gd name="T11" fmla="*/ 34616 h 144"/>
              <a:gd name="T12" fmla="*/ 459427 w 144"/>
              <a:gd name="T13" fmla="*/ 249238 h 144"/>
              <a:gd name="T14" fmla="*/ 246857 w 144"/>
              <a:gd name="T15" fmla="*/ 463859 h 144"/>
              <a:gd name="T16" fmla="*/ 34286 w 144"/>
              <a:gd name="T17" fmla="*/ 249238 h 144"/>
              <a:gd name="T18" fmla="*/ 246857 w 144"/>
              <a:gd name="T19" fmla="*/ 34616 h 144"/>
              <a:gd name="T20" fmla="*/ 198857 w 144"/>
              <a:gd name="T21" fmla="*/ 377318 h 144"/>
              <a:gd name="T22" fmla="*/ 205714 w 144"/>
              <a:gd name="T23" fmla="*/ 380780 h 144"/>
              <a:gd name="T24" fmla="*/ 219428 w 144"/>
              <a:gd name="T25" fmla="*/ 373856 h 144"/>
              <a:gd name="T26" fmla="*/ 329142 w 144"/>
              <a:gd name="T27" fmla="*/ 259622 h 144"/>
              <a:gd name="T28" fmla="*/ 335999 w 144"/>
              <a:gd name="T29" fmla="*/ 249238 h 144"/>
              <a:gd name="T30" fmla="*/ 329142 w 144"/>
              <a:gd name="T31" fmla="*/ 235391 h 144"/>
              <a:gd name="T32" fmla="*/ 219428 w 144"/>
              <a:gd name="T33" fmla="*/ 121157 h 144"/>
              <a:gd name="T34" fmla="*/ 198857 w 144"/>
              <a:gd name="T35" fmla="*/ 117695 h 144"/>
              <a:gd name="T36" fmla="*/ 188571 w 144"/>
              <a:gd name="T37" fmla="*/ 135004 h 144"/>
              <a:gd name="T38" fmla="*/ 188571 w 144"/>
              <a:gd name="T39" fmla="*/ 363471 h 144"/>
              <a:gd name="T40" fmla="*/ 198857 w 144"/>
              <a:gd name="T41" fmla="*/ 377318 h 144"/>
              <a:gd name="T42" fmla="*/ 222857 w 144"/>
              <a:gd name="T43" fmla="*/ 176543 h 144"/>
              <a:gd name="T44" fmla="*/ 294856 w 144"/>
              <a:gd name="T45" fmla="*/ 249238 h 144"/>
              <a:gd name="T46" fmla="*/ 222857 w 144"/>
              <a:gd name="T47" fmla="*/ 318470 h 144"/>
              <a:gd name="T48" fmla="*/ 222857 w 144"/>
              <a:gd name="T49" fmla="*/ 176543 h 14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44" h="144">
                <a:moveTo>
                  <a:pt x="72" y="144"/>
                </a:move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lose/>
                <a:moveTo>
                  <a:pt x="72" y="10"/>
                </a:moveTo>
                <a:cubicBezTo>
                  <a:pt x="106" y="10"/>
                  <a:pt x="134" y="38"/>
                  <a:pt x="134" y="72"/>
                </a:cubicBezTo>
                <a:cubicBezTo>
                  <a:pt x="134" y="106"/>
                  <a:pt x="106" y="134"/>
                  <a:pt x="72" y="134"/>
                </a:cubicBezTo>
                <a:cubicBezTo>
                  <a:pt x="38" y="134"/>
                  <a:pt x="10" y="106"/>
                  <a:pt x="10" y="72"/>
                </a:cubicBezTo>
                <a:cubicBezTo>
                  <a:pt x="10" y="38"/>
                  <a:pt x="38" y="10"/>
                  <a:pt x="72" y="10"/>
                </a:cubicBezTo>
                <a:close/>
                <a:moveTo>
                  <a:pt x="58" y="109"/>
                </a:moveTo>
                <a:cubicBezTo>
                  <a:pt x="59" y="110"/>
                  <a:pt x="59" y="110"/>
                  <a:pt x="60" y="110"/>
                </a:cubicBezTo>
                <a:cubicBezTo>
                  <a:pt x="61" y="110"/>
                  <a:pt x="63" y="109"/>
                  <a:pt x="64" y="108"/>
                </a:cubicBezTo>
                <a:cubicBezTo>
                  <a:pt x="96" y="75"/>
                  <a:pt x="96" y="75"/>
                  <a:pt x="96" y="75"/>
                </a:cubicBezTo>
                <a:cubicBezTo>
                  <a:pt x="97" y="74"/>
                  <a:pt x="98" y="73"/>
                  <a:pt x="98" y="72"/>
                </a:cubicBezTo>
                <a:cubicBezTo>
                  <a:pt x="98" y="70"/>
                  <a:pt x="97" y="69"/>
                  <a:pt x="96" y="68"/>
                </a:cubicBezTo>
                <a:cubicBezTo>
                  <a:pt x="64" y="35"/>
                  <a:pt x="64" y="35"/>
                  <a:pt x="64" y="35"/>
                </a:cubicBezTo>
                <a:cubicBezTo>
                  <a:pt x="62" y="34"/>
                  <a:pt x="60" y="33"/>
                  <a:pt x="58" y="34"/>
                </a:cubicBezTo>
                <a:cubicBezTo>
                  <a:pt x="56" y="35"/>
                  <a:pt x="55" y="37"/>
                  <a:pt x="55" y="39"/>
                </a:cubicBezTo>
                <a:cubicBezTo>
                  <a:pt x="55" y="105"/>
                  <a:pt x="55" y="105"/>
                  <a:pt x="55" y="105"/>
                </a:cubicBezTo>
                <a:cubicBezTo>
                  <a:pt x="55" y="107"/>
                  <a:pt x="56" y="109"/>
                  <a:pt x="58" y="109"/>
                </a:cubicBezTo>
                <a:close/>
                <a:moveTo>
                  <a:pt x="65" y="51"/>
                </a:moveTo>
                <a:cubicBezTo>
                  <a:pt x="86" y="72"/>
                  <a:pt x="86" y="72"/>
                  <a:pt x="86" y="72"/>
                </a:cubicBezTo>
                <a:cubicBezTo>
                  <a:pt x="65" y="92"/>
                  <a:pt x="65" y="92"/>
                  <a:pt x="65" y="92"/>
                </a:cubicBezTo>
                <a:lnTo>
                  <a:pt x="65" y="5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0985CB7-D790-43F3-8F27-FFD2D897A1D6}"/>
              </a:ext>
            </a:extLst>
          </p:cNvPr>
          <p:cNvGrpSpPr/>
          <p:nvPr/>
        </p:nvGrpSpPr>
        <p:grpSpPr>
          <a:xfrm>
            <a:off x="7712385" y="2243448"/>
            <a:ext cx="490600" cy="495334"/>
            <a:chOff x="6897688" y="6051550"/>
            <a:chExt cx="493712" cy="498475"/>
          </a:xfrm>
        </p:grpSpPr>
        <p:sp>
          <p:nvSpPr>
            <p:cNvPr id="27" name="Freeform 410">
              <a:extLst>
                <a:ext uri="{FF2B5EF4-FFF2-40B4-BE49-F238E27FC236}">
                  <a16:creationId xmlns:a16="http://schemas.microsoft.com/office/drawing/2014/main" id="{D07C4789-5C3E-4877-AFCC-C374B68BF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7688" y="6054725"/>
              <a:ext cx="493712" cy="495300"/>
            </a:xfrm>
            <a:custGeom>
              <a:avLst/>
              <a:gdLst>
                <a:gd name="T0" fmla="*/ 246857 w 144"/>
                <a:gd name="T1" fmla="*/ 495300 h 143"/>
                <a:gd name="T2" fmla="*/ 493713 w 144"/>
                <a:gd name="T3" fmla="*/ 245918 h 143"/>
                <a:gd name="T4" fmla="*/ 301714 w 144"/>
                <a:gd name="T5" fmla="*/ 3464 h 143"/>
                <a:gd name="T6" fmla="*/ 281142 w 144"/>
                <a:gd name="T7" fmla="*/ 17318 h 143"/>
                <a:gd name="T8" fmla="*/ 294856 w 144"/>
                <a:gd name="T9" fmla="*/ 38100 h 143"/>
                <a:gd name="T10" fmla="*/ 459427 w 144"/>
                <a:gd name="T11" fmla="*/ 245918 h 143"/>
                <a:gd name="T12" fmla="*/ 246857 w 144"/>
                <a:gd name="T13" fmla="*/ 460664 h 143"/>
                <a:gd name="T14" fmla="*/ 34286 w 144"/>
                <a:gd name="T15" fmla="*/ 245918 h 143"/>
                <a:gd name="T16" fmla="*/ 198857 w 144"/>
                <a:gd name="T17" fmla="*/ 38100 h 143"/>
                <a:gd name="T18" fmla="*/ 212571 w 144"/>
                <a:gd name="T19" fmla="*/ 17318 h 143"/>
                <a:gd name="T20" fmla="*/ 192000 w 144"/>
                <a:gd name="T21" fmla="*/ 3464 h 143"/>
                <a:gd name="T22" fmla="*/ 0 w 144"/>
                <a:gd name="T23" fmla="*/ 245918 h 143"/>
                <a:gd name="T24" fmla="*/ 246857 w 144"/>
                <a:gd name="T25" fmla="*/ 495300 h 1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4" h="143">
                  <a:moveTo>
                    <a:pt x="72" y="143"/>
                  </a:moveTo>
                  <a:cubicBezTo>
                    <a:pt x="112" y="143"/>
                    <a:pt x="144" y="111"/>
                    <a:pt x="144" y="71"/>
                  </a:cubicBezTo>
                  <a:cubicBezTo>
                    <a:pt x="144" y="37"/>
                    <a:pt x="121" y="8"/>
                    <a:pt x="88" y="1"/>
                  </a:cubicBezTo>
                  <a:cubicBezTo>
                    <a:pt x="85" y="0"/>
                    <a:pt x="82" y="2"/>
                    <a:pt x="82" y="5"/>
                  </a:cubicBezTo>
                  <a:cubicBezTo>
                    <a:pt x="81" y="7"/>
                    <a:pt x="83" y="10"/>
                    <a:pt x="86" y="11"/>
                  </a:cubicBezTo>
                  <a:cubicBezTo>
                    <a:pt x="114" y="17"/>
                    <a:pt x="134" y="42"/>
                    <a:pt x="134" y="71"/>
                  </a:cubicBezTo>
                  <a:cubicBezTo>
                    <a:pt x="134" y="105"/>
                    <a:pt x="106" y="133"/>
                    <a:pt x="72" y="133"/>
                  </a:cubicBezTo>
                  <a:cubicBezTo>
                    <a:pt x="38" y="133"/>
                    <a:pt x="10" y="105"/>
                    <a:pt x="10" y="71"/>
                  </a:cubicBezTo>
                  <a:cubicBezTo>
                    <a:pt x="10" y="42"/>
                    <a:pt x="30" y="17"/>
                    <a:pt x="58" y="11"/>
                  </a:cubicBezTo>
                  <a:cubicBezTo>
                    <a:pt x="61" y="10"/>
                    <a:pt x="63" y="7"/>
                    <a:pt x="62" y="5"/>
                  </a:cubicBezTo>
                  <a:cubicBezTo>
                    <a:pt x="61" y="2"/>
                    <a:pt x="59" y="0"/>
                    <a:pt x="56" y="1"/>
                  </a:cubicBezTo>
                  <a:cubicBezTo>
                    <a:pt x="23" y="8"/>
                    <a:pt x="0" y="37"/>
                    <a:pt x="0" y="71"/>
                  </a:cubicBezTo>
                  <a:cubicBezTo>
                    <a:pt x="0" y="111"/>
                    <a:pt x="32" y="143"/>
                    <a:pt x="72" y="1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411">
              <a:extLst>
                <a:ext uri="{FF2B5EF4-FFF2-40B4-BE49-F238E27FC236}">
                  <a16:creationId xmlns:a16="http://schemas.microsoft.com/office/drawing/2014/main" id="{8D9F0557-475B-4728-9743-A809C65CB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7875" y="6051550"/>
              <a:ext cx="33338" cy="266700"/>
            </a:xfrm>
            <a:custGeom>
              <a:avLst/>
              <a:gdLst>
                <a:gd name="T0" fmla="*/ 0 w 10"/>
                <a:gd name="T1" fmla="*/ 17318 h 77"/>
                <a:gd name="T2" fmla="*/ 0 w 10"/>
                <a:gd name="T3" fmla="*/ 249382 h 77"/>
                <a:gd name="T4" fmla="*/ 16669 w 10"/>
                <a:gd name="T5" fmla="*/ 266700 h 77"/>
                <a:gd name="T6" fmla="*/ 33338 w 10"/>
                <a:gd name="T7" fmla="*/ 249382 h 77"/>
                <a:gd name="T8" fmla="*/ 33338 w 10"/>
                <a:gd name="T9" fmla="*/ 17318 h 77"/>
                <a:gd name="T10" fmla="*/ 16669 w 10"/>
                <a:gd name="T11" fmla="*/ 0 h 77"/>
                <a:gd name="T12" fmla="*/ 0 w 10"/>
                <a:gd name="T13" fmla="*/ 17318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77">
                  <a:moveTo>
                    <a:pt x="0" y="5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0" y="75"/>
                    <a:pt x="2" y="77"/>
                    <a:pt x="5" y="77"/>
                  </a:cubicBezTo>
                  <a:cubicBezTo>
                    <a:pt x="8" y="77"/>
                    <a:pt x="10" y="75"/>
                    <a:pt x="10" y="72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Freeform 412">
            <a:extLst>
              <a:ext uri="{FF2B5EF4-FFF2-40B4-BE49-F238E27FC236}">
                <a16:creationId xmlns:a16="http://schemas.microsoft.com/office/drawing/2014/main" id="{2F98AC78-C5FE-45A3-8A66-769A895E79F0}"/>
              </a:ext>
            </a:extLst>
          </p:cNvPr>
          <p:cNvSpPr>
            <a:spLocks noEditPoints="1"/>
          </p:cNvSpPr>
          <p:nvPr/>
        </p:nvSpPr>
        <p:spPr bwMode="auto">
          <a:xfrm>
            <a:off x="8760089" y="2281508"/>
            <a:ext cx="415208" cy="419214"/>
          </a:xfrm>
          <a:custGeom>
            <a:avLst/>
            <a:gdLst>
              <a:gd name="T0" fmla="*/ 17143 w 144"/>
              <a:gd name="T1" fmla="*/ 124619 h 144"/>
              <a:gd name="T2" fmla="*/ 44571 w 144"/>
              <a:gd name="T3" fmla="*/ 124619 h 144"/>
              <a:gd name="T4" fmla="*/ 44571 w 144"/>
              <a:gd name="T5" fmla="*/ 328855 h 144"/>
              <a:gd name="T6" fmla="*/ 61714 w 144"/>
              <a:gd name="T7" fmla="*/ 346163 h 144"/>
              <a:gd name="T8" fmla="*/ 126857 w 144"/>
              <a:gd name="T9" fmla="*/ 346163 h 144"/>
              <a:gd name="T10" fmla="*/ 48000 w 144"/>
              <a:gd name="T11" fmla="*/ 470782 h 144"/>
              <a:gd name="T12" fmla="*/ 51428 w 144"/>
              <a:gd name="T13" fmla="*/ 495013 h 144"/>
              <a:gd name="T14" fmla="*/ 61714 w 144"/>
              <a:gd name="T15" fmla="*/ 498475 h 144"/>
              <a:gd name="T16" fmla="*/ 75428 w 144"/>
              <a:gd name="T17" fmla="*/ 491552 h 144"/>
              <a:gd name="T18" fmla="*/ 168000 w 144"/>
              <a:gd name="T19" fmla="*/ 346163 h 144"/>
              <a:gd name="T20" fmla="*/ 325713 w 144"/>
              <a:gd name="T21" fmla="*/ 346163 h 144"/>
              <a:gd name="T22" fmla="*/ 414856 w 144"/>
              <a:gd name="T23" fmla="*/ 491552 h 144"/>
              <a:gd name="T24" fmla="*/ 431999 w 144"/>
              <a:gd name="T25" fmla="*/ 498475 h 144"/>
              <a:gd name="T26" fmla="*/ 438856 w 144"/>
              <a:gd name="T27" fmla="*/ 495013 h 144"/>
              <a:gd name="T28" fmla="*/ 445713 w 144"/>
              <a:gd name="T29" fmla="*/ 470782 h 144"/>
              <a:gd name="T30" fmla="*/ 366856 w 144"/>
              <a:gd name="T31" fmla="*/ 346163 h 144"/>
              <a:gd name="T32" fmla="*/ 431999 w 144"/>
              <a:gd name="T33" fmla="*/ 346163 h 144"/>
              <a:gd name="T34" fmla="*/ 449142 w 144"/>
              <a:gd name="T35" fmla="*/ 328855 h 144"/>
              <a:gd name="T36" fmla="*/ 449142 w 144"/>
              <a:gd name="T37" fmla="*/ 124619 h 144"/>
              <a:gd name="T38" fmla="*/ 476570 w 144"/>
              <a:gd name="T39" fmla="*/ 124619 h 144"/>
              <a:gd name="T40" fmla="*/ 493713 w 144"/>
              <a:gd name="T41" fmla="*/ 107311 h 144"/>
              <a:gd name="T42" fmla="*/ 493713 w 144"/>
              <a:gd name="T43" fmla="*/ 17308 h 144"/>
              <a:gd name="T44" fmla="*/ 476570 w 144"/>
              <a:gd name="T45" fmla="*/ 0 h 144"/>
              <a:gd name="T46" fmla="*/ 17143 w 144"/>
              <a:gd name="T47" fmla="*/ 0 h 144"/>
              <a:gd name="T48" fmla="*/ 0 w 144"/>
              <a:gd name="T49" fmla="*/ 17308 h 144"/>
              <a:gd name="T50" fmla="*/ 0 w 144"/>
              <a:gd name="T51" fmla="*/ 107311 h 144"/>
              <a:gd name="T52" fmla="*/ 17143 w 144"/>
              <a:gd name="T53" fmla="*/ 124619 h 144"/>
              <a:gd name="T54" fmla="*/ 414856 w 144"/>
              <a:gd name="T55" fmla="*/ 311547 h 144"/>
              <a:gd name="T56" fmla="*/ 339428 w 144"/>
              <a:gd name="T57" fmla="*/ 311547 h 144"/>
              <a:gd name="T58" fmla="*/ 329142 w 144"/>
              <a:gd name="T59" fmla="*/ 311547 h 144"/>
              <a:gd name="T60" fmla="*/ 157714 w 144"/>
              <a:gd name="T61" fmla="*/ 311547 h 144"/>
              <a:gd name="T62" fmla="*/ 157714 w 144"/>
              <a:gd name="T63" fmla="*/ 311547 h 144"/>
              <a:gd name="T64" fmla="*/ 78857 w 144"/>
              <a:gd name="T65" fmla="*/ 311547 h 144"/>
              <a:gd name="T66" fmla="*/ 78857 w 144"/>
              <a:gd name="T67" fmla="*/ 124619 h 144"/>
              <a:gd name="T68" fmla="*/ 414856 w 144"/>
              <a:gd name="T69" fmla="*/ 124619 h 144"/>
              <a:gd name="T70" fmla="*/ 414856 w 144"/>
              <a:gd name="T71" fmla="*/ 311547 h 144"/>
              <a:gd name="T72" fmla="*/ 34286 w 144"/>
              <a:gd name="T73" fmla="*/ 34616 h 144"/>
              <a:gd name="T74" fmla="*/ 459427 w 144"/>
              <a:gd name="T75" fmla="*/ 34616 h 144"/>
              <a:gd name="T76" fmla="*/ 459427 w 144"/>
              <a:gd name="T77" fmla="*/ 90002 h 144"/>
              <a:gd name="T78" fmla="*/ 431999 w 144"/>
              <a:gd name="T79" fmla="*/ 90002 h 144"/>
              <a:gd name="T80" fmla="*/ 61714 w 144"/>
              <a:gd name="T81" fmla="*/ 90002 h 144"/>
              <a:gd name="T82" fmla="*/ 34286 w 144"/>
              <a:gd name="T83" fmla="*/ 90002 h 144"/>
              <a:gd name="T84" fmla="*/ 34286 w 144"/>
              <a:gd name="T85" fmla="*/ 34616 h 144"/>
              <a:gd name="T86" fmla="*/ 130285 w 144"/>
              <a:gd name="T87" fmla="*/ 276931 h 144"/>
              <a:gd name="T88" fmla="*/ 144000 w 144"/>
              <a:gd name="T89" fmla="*/ 273469 h 144"/>
              <a:gd name="T90" fmla="*/ 171428 w 144"/>
              <a:gd name="T91" fmla="*/ 245776 h 144"/>
              <a:gd name="T92" fmla="*/ 229714 w 144"/>
              <a:gd name="T93" fmla="*/ 259622 h 144"/>
              <a:gd name="T94" fmla="*/ 246857 w 144"/>
              <a:gd name="T95" fmla="*/ 256161 h 144"/>
              <a:gd name="T96" fmla="*/ 305142 w 144"/>
              <a:gd name="T97" fmla="*/ 186928 h 144"/>
              <a:gd name="T98" fmla="*/ 301714 w 144"/>
              <a:gd name="T99" fmla="*/ 159235 h 144"/>
              <a:gd name="T100" fmla="*/ 277714 w 144"/>
              <a:gd name="T101" fmla="*/ 162697 h 144"/>
              <a:gd name="T102" fmla="*/ 226285 w 144"/>
              <a:gd name="T103" fmla="*/ 225006 h 144"/>
              <a:gd name="T104" fmla="*/ 171428 w 144"/>
              <a:gd name="T105" fmla="*/ 207698 h 144"/>
              <a:gd name="T106" fmla="*/ 154285 w 144"/>
              <a:gd name="T107" fmla="*/ 214621 h 144"/>
              <a:gd name="T108" fmla="*/ 120000 w 144"/>
              <a:gd name="T109" fmla="*/ 249238 h 144"/>
              <a:gd name="T110" fmla="*/ 120000 w 144"/>
              <a:gd name="T111" fmla="*/ 273469 h 144"/>
              <a:gd name="T112" fmla="*/ 130285 w 144"/>
              <a:gd name="T113" fmla="*/ 276931 h 14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44" h="144">
                <a:moveTo>
                  <a:pt x="5" y="36"/>
                </a:moveTo>
                <a:cubicBezTo>
                  <a:pt x="13" y="36"/>
                  <a:pt x="13" y="36"/>
                  <a:pt x="13" y="36"/>
                </a:cubicBezTo>
                <a:cubicBezTo>
                  <a:pt x="13" y="95"/>
                  <a:pt x="13" y="95"/>
                  <a:pt x="13" y="95"/>
                </a:cubicBezTo>
                <a:cubicBezTo>
                  <a:pt x="13" y="98"/>
                  <a:pt x="15" y="100"/>
                  <a:pt x="18" y="100"/>
                </a:cubicBezTo>
                <a:cubicBezTo>
                  <a:pt x="37" y="100"/>
                  <a:pt x="37" y="100"/>
                  <a:pt x="37" y="100"/>
                </a:cubicBezTo>
                <a:cubicBezTo>
                  <a:pt x="14" y="136"/>
                  <a:pt x="14" y="136"/>
                  <a:pt x="14" y="136"/>
                </a:cubicBezTo>
                <a:cubicBezTo>
                  <a:pt x="12" y="139"/>
                  <a:pt x="13" y="142"/>
                  <a:pt x="15" y="143"/>
                </a:cubicBezTo>
                <a:cubicBezTo>
                  <a:pt x="16" y="144"/>
                  <a:pt x="17" y="144"/>
                  <a:pt x="18" y="144"/>
                </a:cubicBezTo>
                <a:cubicBezTo>
                  <a:pt x="20" y="144"/>
                  <a:pt x="21" y="143"/>
                  <a:pt x="22" y="142"/>
                </a:cubicBezTo>
                <a:cubicBezTo>
                  <a:pt x="49" y="100"/>
                  <a:pt x="49" y="100"/>
                  <a:pt x="49" y="100"/>
                </a:cubicBezTo>
                <a:cubicBezTo>
                  <a:pt x="95" y="100"/>
                  <a:pt x="95" y="100"/>
                  <a:pt x="95" y="100"/>
                </a:cubicBezTo>
                <a:cubicBezTo>
                  <a:pt x="121" y="142"/>
                  <a:pt x="121" y="142"/>
                  <a:pt x="121" y="142"/>
                </a:cubicBezTo>
                <a:cubicBezTo>
                  <a:pt x="122" y="143"/>
                  <a:pt x="124" y="144"/>
                  <a:pt x="126" y="144"/>
                </a:cubicBezTo>
                <a:cubicBezTo>
                  <a:pt x="127" y="144"/>
                  <a:pt x="127" y="144"/>
                  <a:pt x="128" y="143"/>
                </a:cubicBezTo>
                <a:cubicBezTo>
                  <a:pt x="131" y="142"/>
                  <a:pt x="131" y="139"/>
                  <a:pt x="130" y="136"/>
                </a:cubicBezTo>
                <a:cubicBezTo>
                  <a:pt x="107" y="100"/>
                  <a:pt x="107" y="100"/>
                  <a:pt x="107" y="100"/>
                </a:cubicBezTo>
                <a:cubicBezTo>
                  <a:pt x="126" y="100"/>
                  <a:pt x="126" y="100"/>
                  <a:pt x="126" y="100"/>
                </a:cubicBezTo>
                <a:cubicBezTo>
                  <a:pt x="128" y="100"/>
                  <a:pt x="131" y="98"/>
                  <a:pt x="131" y="95"/>
                </a:cubicBezTo>
                <a:cubicBezTo>
                  <a:pt x="131" y="36"/>
                  <a:pt x="131" y="36"/>
                  <a:pt x="131" y="36"/>
                </a:cubicBezTo>
                <a:cubicBezTo>
                  <a:pt x="139" y="36"/>
                  <a:pt x="139" y="36"/>
                  <a:pt x="139" y="36"/>
                </a:cubicBezTo>
                <a:cubicBezTo>
                  <a:pt x="142" y="36"/>
                  <a:pt x="144" y="34"/>
                  <a:pt x="144" y="31"/>
                </a:cubicBezTo>
                <a:cubicBezTo>
                  <a:pt x="144" y="5"/>
                  <a:pt x="144" y="5"/>
                  <a:pt x="144" y="5"/>
                </a:cubicBezTo>
                <a:cubicBezTo>
                  <a:pt x="144" y="2"/>
                  <a:pt x="142" y="0"/>
                  <a:pt x="139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4"/>
                  <a:pt x="2" y="36"/>
                  <a:pt x="5" y="36"/>
                </a:cubicBezTo>
                <a:close/>
                <a:moveTo>
                  <a:pt x="121" y="90"/>
                </a:moveTo>
                <a:cubicBezTo>
                  <a:pt x="99" y="90"/>
                  <a:pt x="99" y="90"/>
                  <a:pt x="99" y="90"/>
                </a:cubicBezTo>
                <a:cubicBezTo>
                  <a:pt x="98" y="90"/>
                  <a:pt x="97" y="90"/>
                  <a:pt x="96" y="90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46" y="90"/>
                  <a:pt x="46" y="90"/>
                </a:cubicBezTo>
                <a:cubicBezTo>
                  <a:pt x="23" y="90"/>
                  <a:pt x="23" y="90"/>
                  <a:pt x="23" y="90"/>
                </a:cubicBezTo>
                <a:cubicBezTo>
                  <a:pt x="23" y="36"/>
                  <a:pt x="23" y="36"/>
                  <a:pt x="23" y="36"/>
                </a:cubicBezTo>
                <a:cubicBezTo>
                  <a:pt x="121" y="36"/>
                  <a:pt x="121" y="36"/>
                  <a:pt x="121" y="36"/>
                </a:cubicBezTo>
                <a:cubicBezTo>
                  <a:pt x="121" y="90"/>
                  <a:pt x="121" y="90"/>
                  <a:pt x="121" y="90"/>
                </a:cubicBezTo>
                <a:close/>
                <a:moveTo>
                  <a:pt x="10" y="10"/>
                </a:moveTo>
                <a:cubicBezTo>
                  <a:pt x="134" y="10"/>
                  <a:pt x="134" y="10"/>
                  <a:pt x="134" y="10"/>
                </a:cubicBezTo>
                <a:cubicBezTo>
                  <a:pt x="134" y="26"/>
                  <a:pt x="134" y="26"/>
                  <a:pt x="134" y="26"/>
                </a:cubicBezTo>
                <a:cubicBezTo>
                  <a:pt x="126" y="26"/>
                  <a:pt x="126" y="26"/>
                  <a:pt x="126" y="26"/>
                </a:cubicBezTo>
                <a:cubicBezTo>
                  <a:pt x="18" y="26"/>
                  <a:pt x="18" y="26"/>
                  <a:pt x="18" y="26"/>
                </a:cubicBezTo>
                <a:cubicBezTo>
                  <a:pt x="10" y="26"/>
                  <a:pt x="10" y="26"/>
                  <a:pt x="10" y="26"/>
                </a:cubicBezTo>
                <a:cubicBezTo>
                  <a:pt x="10" y="10"/>
                  <a:pt x="10" y="10"/>
                  <a:pt x="10" y="10"/>
                </a:cubicBezTo>
                <a:close/>
                <a:moveTo>
                  <a:pt x="38" y="80"/>
                </a:moveTo>
                <a:cubicBezTo>
                  <a:pt x="40" y="80"/>
                  <a:pt x="41" y="80"/>
                  <a:pt x="42" y="79"/>
                </a:cubicBezTo>
                <a:cubicBezTo>
                  <a:pt x="50" y="71"/>
                  <a:pt x="50" y="71"/>
                  <a:pt x="50" y="71"/>
                </a:cubicBezTo>
                <a:cubicBezTo>
                  <a:pt x="67" y="75"/>
                  <a:pt x="67" y="75"/>
                  <a:pt x="67" y="75"/>
                </a:cubicBezTo>
                <a:cubicBezTo>
                  <a:pt x="68" y="76"/>
                  <a:pt x="70" y="75"/>
                  <a:pt x="72" y="74"/>
                </a:cubicBezTo>
                <a:cubicBezTo>
                  <a:pt x="89" y="54"/>
                  <a:pt x="89" y="54"/>
                  <a:pt x="89" y="54"/>
                </a:cubicBezTo>
                <a:cubicBezTo>
                  <a:pt x="91" y="51"/>
                  <a:pt x="90" y="48"/>
                  <a:pt x="88" y="46"/>
                </a:cubicBezTo>
                <a:cubicBezTo>
                  <a:pt x="86" y="45"/>
                  <a:pt x="83" y="45"/>
                  <a:pt x="81" y="47"/>
                </a:cubicBezTo>
                <a:cubicBezTo>
                  <a:pt x="66" y="65"/>
                  <a:pt x="66" y="65"/>
                  <a:pt x="66" y="65"/>
                </a:cubicBezTo>
                <a:cubicBezTo>
                  <a:pt x="50" y="60"/>
                  <a:pt x="50" y="60"/>
                  <a:pt x="50" y="60"/>
                </a:cubicBezTo>
                <a:cubicBezTo>
                  <a:pt x="48" y="60"/>
                  <a:pt x="46" y="60"/>
                  <a:pt x="45" y="62"/>
                </a:cubicBezTo>
                <a:cubicBezTo>
                  <a:pt x="35" y="72"/>
                  <a:pt x="35" y="72"/>
                  <a:pt x="35" y="72"/>
                </a:cubicBezTo>
                <a:cubicBezTo>
                  <a:pt x="33" y="74"/>
                  <a:pt x="33" y="77"/>
                  <a:pt x="35" y="79"/>
                </a:cubicBezTo>
                <a:cubicBezTo>
                  <a:pt x="36" y="80"/>
                  <a:pt x="37" y="80"/>
                  <a:pt x="38" y="8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" name="Freeform 413">
            <a:extLst>
              <a:ext uri="{FF2B5EF4-FFF2-40B4-BE49-F238E27FC236}">
                <a16:creationId xmlns:a16="http://schemas.microsoft.com/office/drawing/2014/main" id="{81B5301E-DB0A-4330-AF4A-F3A3AC0E455A}"/>
              </a:ext>
            </a:extLst>
          </p:cNvPr>
          <p:cNvSpPr>
            <a:spLocks noEditPoints="1"/>
          </p:cNvSpPr>
          <p:nvPr/>
        </p:nvSpPr>
        <p:spPr bwMode="auto">
          <a:xfrm>
            <a:off x="9741379" y="2271697"/>
            <a:ext cx="434642" cy="438836"/>
          </a:xfrm>
          <a:custGeom>
            <a:avLst/>
            <a:gdLst>
              <a:gd name="T0" fmla="*/ 17143 w 144"/>
              <a:gd name="T1" fmla="*/ 422319 h 144"/>
              <a:gd name="T2" fmla="*/ 113143 w 144"/>
              <a:gd name="T3" fmla="*/ 422319 h 144"/>
              <a:gd name="T4" fmla="*/ 113143 w 144"/>
              <a:gd name="T5" fmla="*/ 481167 h 144"/>
              <a:gd name="T6" fmla="*/ 133714 w 144"/>
              <a:gd name="T7" fmla="*/ 498475 h 144"/>
              <a:gd name="T8" fmla="*/ 363428 w 144"/>
              <a:gd name="T9" fmla="*/ 498475 h 144"/>
              <a:gd name="T10" fmla="*/ 380570 w 144"/>
              <a:gd name="T11" fmla="*/ 481167 h 144"/>
              <a:gd name="T12" fmla="*/ 380570 w 144"/>
              <a:gd name="T13" fmla="*/ 422319 h 144"/>
              <a:gd name="T14" fmla="*/ 476570 w 144"/>
              <a:gd name="T15" fmla="*/ 422319 h 144"/>
              <a:gd name="T16" fmla="*/ 493713 w 144"/>
              <a:gd name="T17" fmla="*/ 405011 h 144"/>
              <a:gd name="T18" fmla="*/ 493713 w 144"/>
              <a:gd name="T19" fmla="*/ 93464 h 144"/>
              <a:gd name="T20" fmla="*/ 476570 w 144"/>
              <a:gd name="T21" fmla="*/ 76156 h 144"/>
              <a:gd name="T22" fmla="*/ 380570 w 144"/>
              <a:gd name="T23" fmla="*/ 76156 h 144"/>
              <a:gd name="T24" fmla="*/ 380570 w 144"/>
              <a:gd name="T25" fmla="*/ 17308 h 144"/>
              <a:gd name="T26" fmla="*/ 363428 w 144"/>
              <a:gd name="T27" fmla="*/ 0 h 144"/>
              <a:gd name="T28" fmla="*/ 133714 w 144"/>
              <a:gd name="T29" fmla="*/ 0 h 144"/>
              <a:gd name="T30" fmla="*/ 113143 w 144"/>
              <a:gd name="T31" fmla="*/ 17308 h 144"/>
              <a:gd name="T32" fmla="*/ 113143 w 144"/>
              <a:gd name="T33" fmla="*/ 76156 h 144"/>
              <a:gd name="T34" fmla="*/ 17143 w 144"/>
              <a:gd name="T35" fmla="*/ 76156 h 144"/>
              <a:gd name="T36" fmla="*/ 0 w 144"/>
              <a:gd name="T37" fmla="*/ 93464 h 144"/>
              <a:gd name="T38" fmla="*/ 0 w 144"/>
              <a:gd name="T39" fmla="*/ 405011 h 144"/>
              <a:gd name="T40" fmla="*/ 17143 w 144"/>
              <a:gd name="T41" fmla="*/ 422319 h 144"/>
              <a:gd name="T42" fmla="*/ 342856 w 144"/>
              <a:gd name="T43" fmla="*/ 463859 h 144"/>
              <a:gd name="T44" fmla="*/ 150857 w 144"/>
              <a:gd name="T45" fmla="*/ 463859 h 144"/>
              <a:gd name="T46" fmla="*/ 150857 w 144"/>
              <a:gd name="T47" fmla="*/ 318470 h 144"/>
              <a:gd name="T48" fmla="*/ 342856 w 144"/>
              <a:gd name="T49" fmla="*/ 318470 h 144"/>
              <a:gd name="T50" fmla="*/ 342856 w 144"/>
              <a:gd name="T51" fmla="*/ 463859 h 144"/>
              <a:gd name="T52" fmla="*/ 150857 w 144"/>
              <a:gd name="T53" fmla="*/ 34616 h 144"/>
              <a:gd name="T54" fmla="*/ 342856 w 144"/>
              <a:gd name="T55" fmla="*/ 34616 h 144"/>
              <a:gd name="T56" fmla="*/ 342856 w 144"/>
              <a:gd name="T57" fmla="*/ 76156 h 144"/>
              <a:gd name="T58" fmla="*/ 150857 w 144"/>
              <a:gd name="T59" fmla="*/ 76156 h 144"/>
              <a:gd name="T60" fmla="*/ 150857 w 144"/>
              <a:gd name="T61" fmla="*/ 34616 h 144"/>
              <a:gd name="T62" fmla="*/ 34286 w 144"/>
              <a:gd name="T63" fmla="*/ 110772 h 144"/>
              <a:gd name="T64" fmla="*/ 133714 w 144"/>
              <a:gd name="T65" fmla="*/ 110772 h 144"/>
              <a:gd name="T66" fmla="*/ 363428 w 144"/>
              <a:gd name="T67" fmla="*/ 110772 h 144"/>
              <a:gd name="T68" fmla="*/ 459427 w 144"/>
              <a:gd name="T69" fmla="*/ 110772 h 144"/>
              <a:gd name="T70" fmla="*/ 459427 w 144"/>
              <a:gd name="T71" fmla="*/ 387703 h 144"/>
              <a:gd name="T72" fmla="*/ 380570 w 144"/>
              <a:gd name="T73" fmla="*/ 387703 h 144"/>
              <a:gd name="T74" fmla="*/ 380570 w 144"/>
              <a:gd name="T75" fmla="*/ 318470 h 144"/>
              <a:gd name="T76" fmla="*/ 411428 w 144"/>
              <a:gd name="T77" fmla="*/ 318470 h 144"/>
              <a:gd name="T78" fmla="*/ 428570 w 144"/>
              <a:gd name="T79" fmla="*/ 301162 h 144"/>
              <a:gd name="T80" fmla="*/ 411428 w 144"/>
              <a:gd name="T81" fmla="*/ 283854 h 144"/>
              <a:gd name="T82" fmla="*/ 363428 w 144"/>
              <a:gd name="T83" fmla="*/ 283854 h 144"/>
              <a:gd name="T84" fmla="*/ 133714 w 144"/>
              <a:gd name="T85" fmla="*/ 283854 h 144"/>
              <a:gd name="T86" fmla="*/ 85714 w 144"/>
              <a:gd name="T87" fmla="*/ 283854 h 144"/>
              <a:gd name="T88" fmla="*/ 65143 w 144"/>
              <a:gd name="T89" fmla="*/ 301162 h 144"/>
              <a:gd name="T90" fmla="*/ 85714 w 144"/>
              <a:gd name="T91" fmla="*/ 318470 h 144"/>
              <a:gd name="T92" fmla="*/ 116571 w 144"/>
              <a:gd name="T93" fmla="*/ 318470 h 144"/>
              <a:gd name="T94" fmla="*/ 116571 w 144"/>
              <a:gd name="T95" fmla="*/ 387703 h 144"/>
              <a:gd name="T96" fmla="*/ 34286 w 144"/>
              <a:gd name="T97" fmla="*/ 387703 h 144"/>
              <a:gd name="T98" fmla="*/ 34286 w 144"/>
              <a:gd name="T99" fmla="*/ 110772 h 144"/>
              <a:gd name="T100" fmla="*/ 339428 w 144"/>
              <a:gd name="T101" fmla="*/ 200775 h 144"/>
              <a:gd name="T102" fmla="*/ 383999 w 144"/>
              <a:gd name="T103" fmla="*/ 200775 h 144"/>
              <a:gd name="T104" fmla="*/ 401142 w 144"/>
              <a:gd name="T105" fmla="*/ 183466 h 144"/>
              <a:gd name="T106" fmla="*/ 383999 w 144"/>
              <a:gd name="T107" fmla="*/ 166158 h 144"/>
              <a:gd name="T108" fmla="*/ 339428 w 144"/>
              <a:gd name="T109" fmla="*/ 166158 h 144"/>
              <a:gd name="T110" fmla="*/ 322285 w 144"/>
              <a:gd name="T111" fmla="*/ 183466 h 144"/>
              <a:gd name="T112" fmla="*/ 339428 w 144"/>
              <a:gd name="T113" fmla="*/ 200775 h 14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44" h="144">
                <a:moveTo>
                  <a:pt x="5" y="122"/>
                </a:moveTo>
                <a:cubicBezTo>
                  <a:pt x="33" y="122"/>
                  <a:pt x="33" y="122"/>
                  <a:pt x="33" y="122"/>
                </a:cubicBezTo>
                <a:cubicBezTo>
                  <a:pt x="33" y="139"/>
                  <a:pt x="33" y="139"/>
                  <a:pt x="33" y="139"/>
                </a:cubicBezTo>
                <a:cubicBezTo>
                  <a:pt x="33" y="142"/>
                  <a:pt x="36" y="144"/>
                  <a:pt x="39" y="144"/>
                </a:cubicBezTo>
                <a:cubicBezTo>
                  <a:pt x="106" y="144"/>
                  <a:pt x="106" y="144"/>
                  <a:pt x="106" y="144"/>
                </a:cubicBezTo>
                <a:cubicBezTo>
                  <a:pt x="108" y="144"/>
                  <a:pt x="111" y="142"/>
                  <a:pt x="111" y="139"/>
                </a:cubicBezTo>
                <a:cubicBezTo>
                  <a:pt x="111" y="122"/>
                  <a:pt x="111" y="122"/>
                  <a:pt x="111" y="122"/>
                </a:cubicBezTo>
                <a:cubicBezTo>
                  <a:pt x="139" y="122"/>
                  <a:pt x="139" y="122"/>
                  <a:pt x="139" y="122"/>
                </a:cubicBezTo>
                <a:cubicBezTo>
                  <a:pt x="142" y="122"/>
                  <a:pt x="144" y="120"/>
                  <a:pt x="144" y="117"/>
                </a:cubicBezTo>
                <a:cubicBezTo>
                  <a:pt x="144" y="27"/>
                  <a:pt x="144" y="27"/>
                  <a:pt x="144" y="27"/>
                </a:cubicBezTo>
                <a:cubicBezTo>
                  <a:pt x="144" y="24"/>
                  <a:pt x="142" y="22"/>
                  <a:pt x="139" y="22"/>
                </a:cubicBezTo>
                <a:cubicBezTo>
                  <a:pt x="111" y="22"/>
                  <a:pt x="111" y="22"/>
                  <a:pt x="111" y="22"/>
                </a:cubicBezTo>
                <a:cubicBezTo>
                  <a:pt x="111" y="5"/>
                  <a:pt x="111" y="5"/>
                  <a:pt x="111" y="5"/>
                </a:cubicBezTo>
                <a:cubicBezTo>
                  <a:pt x="111" y="2"/>
                  <a:pt x="108" y="0"/>
                  <a:pt x="106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6" y="0"/>
                  <a:pt x="33" y="2"/>
                  <a:pt x="33" y="5"/>
                </a:cubicBezTo>
                <a:cubicBezTo>
                  <a:pt x="33" y="22"/>
                  <a:pt x="33" y="22"/>
                  <a:pt x="33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2" y="22"/>
                  <a:pt x="0" y="24"/>
                  <a:pt x="0" y="27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20"/>
                  <a:pt x="2" y="122"/>
                  <a:pt x="5" y="122"/>
                </a:cubicBezTo>
                <a:close/>
                <a:moveTo>
                  <a:pt x="100" y="134"/>
                </a:moveTo>
                <a:cubicBezTo>
                  <a:pt x="44" y="134"/>
                  <a:pt x="44" y="134"/>
                  <a:pt x="44" y="134"/>
                </a:cubicBezTo>
                <a:cubicBezTo>
                  <a:pt x="44" y="92"/>
                  <a:pt x="44" y="92"/>
                  <a:pt x="44" y="92"/>
                </a:cubicBezTo>
                <a:cubicBezTo>
                  <a:pt x="100" y="92"/>
                  <a:pt x="100" y="92"/>
                  <a:pt x="100" y="92"/>
                </a:cubicBezTo>
                <a:lnTo>
                  <a:pt x="100" y="134"/>
                </a:lnTo>
                <a:close/>
                <a:moveTo>
                  <a:pt x="44" y="10"/>
                </a:moveTo>
                <a:cubicBezTo>
                  <a:pt x="100" y="10"/>
                  <a:pt x="100" y="10"/>
                  <a:pt x="100" y="10"/>
                </a:cubicBezTo>
                <a:cubicBezTo>
                  <a:pt x="100" y="22"/>
                  <a:pt x="100" y="22"/>
                  <a:pt x="100" y="22"/>
                </a:cubicBezTo>
                <a:cubicBezTo>
                  <a:pt x="44" y="22"/>
                  <a:pt x="44" y="22"/>
                  <a:pt x="44" y="22"/>
                </a:cubicBezTo>
                <a:lnTo>
                  <a:pt x="44" y="10"/>
                </a:lnTo>
                <a:close/>
                <a:moveTo>
                  <a:pt x="10" y="32"/>
                </a:moveTo>
                <a:cubicBezTo>
                  <a:pt x="39" y="32"/>
                  <a:pt x="39" y="32"/>
                  <a:pt x="39" y="32"/>
                </a:cubicBezTo>
                <a:cubicBezTo>
                  <a:pt x="106" y="32"/>
                  <a:pt x="106" y="32"/>
                  <a:pt x="106" y="32"/>
                </a:cubicBezTo>
                <a:cubicBezTo>
                  <a:pt x="134" y="32"/>
                  <a:pt x="134" y="32"/>
                  <a:pt x="134" y="32"/>
                </a:cubicBezTo>
                <a:cubicBezTo>
                  <a:pt x="134" y="112"/>
                  <a:pt x="134" y="112"/>
                  <a:pt x="134" y="112"/>
                </a:cubicBezTo>
                <a:cubicBezTo>
                  <a:pt x="111" y="112"/>
                  <a:pt x="111" y="112"/>
                  <a:pt x="111" y="112"/>
                </a:cubicBezTo>
                <a:cubicBezTo>
                  <a:pt x="111" y="92"/>
                  <a:pt x="111" y="92"/>
                  <a:pt x="111" y="92"/>
                </a:cubicBezTo>
                <a:cubicBezTo>
                  <a:pt x="120" y="92"/>
                  <a:pt x="120" y="92"/>
                  <a:pt x="120" y="92"/>
                </a:cubicBezTo>
                <a:cubicBezTo>
                  <a:pt x="123" y="92"/>
                  <a:pt x="125" y="90"/>
                  <a:pt x="125" y="87"/>
                </a:cubicBezTo>
                <a:cubicBezTo>
                  <a:pt x="125" y="84"/>
                  <a:pt x="123" y="82"/>
                  <a:pt x="120" y="82"/>
                </a:cubicBezTo>
                <a:cubicBezTo>
                  <a:pt x="106" y="82"/>
                  <a:pt x="106" y="82"/>
                  <a:pt x="106" y="82"/>
                </a:cubicBezTo>
                <a:cubicBezTo>
                  <a:pt x="39" y="82"/>
                  <a:pt x="39" y="82"/>
                  <a:pt x="39" y="82"/>
                </a:cubicBezTo>
                <a:cubicBezTo>
                  <a:pt x="25" y="82"/>
                  <a:pt x="25" y="82"/>
                  <a:pt x="25" y="82"/>
                </a:cubicBezTo>
                <a:cubicBezTo>
                  <a:pt x="22" y="82"/>
                  <a:pt x="19" y="84"/>
                  <a:pt x="19" y="87"/>
                </a:cubicBezTo>
                <a:cubicBezTo>
                  <a:pt x="19" y="90"/>
                  <a:pt x="22" y="92"/>
                  <a:pt x="25" y="92"/>
                </a:cubicBezTo>
                <a:cubicBezTo>
                  <a:pt x="34" y="92"/>
                  <a:pt x="34" y="92"/>
                  <a:pt x="34" y="92"/>
                </a:cubicBezTo>
                <a:cubicBezTo>
                  <a:pt x="34" y="112"/>
                  <a:pt x="34" y="112"/>
                  <a:pt x="34" y="112"/>
                </a:cubicBezTo>
                <a:cubicBezTo>
                  <a:pt x="10" y="112"/>
                  <a:pt x="10" y="112"/>
                  <a:pt x="10" y="112"/>
                </a:cubicBezTo>
                <a:lnTo>
                  <a:pt x="10" y="32"/>
                </a:lnTo>
                <a:close/>
                <a:moveTo>
                  <a:pt x="99" y="58"/>
                </a:moveTo>
                <a:cubicBezTo>
                  <a:pt x="112" y="58"/>
                  <a:pt x="112" y="58"/>
                  <a:pt x="112" y="58"/>
                </a:cubicBezTo>
                <a:cubicBezTo>
                  <a:pt x="115" y="58"/>
                  <a:pt x="117" y="56"/>
                  <a:pt x="117" y="53"/>
                </a:cubicBezTo>
                <a:cubicBezTo>
                  <a:pt x="117" y="50"/>
                  <a:pt x="115" y="48"/>
                  <a:pt x="112" y="48"/>
                </a:cubicBezTo>
                <a:cubicBezTo>
                  <a:pt x="99" y="48"/>
                  <a:pt x="99" y="48"/>
                  <a:pt x="99" y="48"/>
                </a:cubicBezTo>
                <a:cubicBezTo>
                  <a:pt x="96" y="48"/>
                  <a:pt x="94" y="50"/>
                  <a:pt x="94" y="53"/>
                </a:cubicBezTo>
                <a:cubicBezTo>
                  <a:pt x="94" y="56"/>
                  <a:pt x="96" y="58"/>
                  <a:pt x="99" y="5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1" name="Freeform 414">
            <a:extLst>
              <a:ext uri="{FF2B5EF4-FFF2-40B4-BE49-F238E27FC236}">
                <a16:creationId xmlns:a16="http://schemas.microsoft.com/office/drawing/2014/main" id="{98C990B2-97A0-4D5C-9BF1-E3C74755F78A}"/>
              </a:ext>
            </a:extLst>
          </p:cNvPr>
          <p:cNvSpPr>
            <a:spLocks noEditPoints="1"/>
          </p:cNvSpPr>
          <p:nvPr/>
        </p:nvSpPr>
        <p:spPr bwMode="auto">
          <a:xfrm>
            <a:off x="10735006" y="2275321"/>
            <a:ext cx="449456" cy="431588"/>
          </a:xfrm>
          <a:custGeom>
            <a:avLst/>
            <a:gdLst>
              <a:gd name="T0" fmla="*/ 257838 w 151"/>
              <a:gd name="T1" fmla="*/ 280392 h 144"/>
              <a:gd name="T2" fmla="*/ 398789 w 151"/>
              <a:gd name="T3" fmla="*/ 138465 h 144"/>
              <a:gd name="T4" fmla="*/ 257838 w 151"/>
              <a:gd name="T5" fmla="*/ 0 h 144"/>
              <a:gd name="T6" fmla="*/ 120324 w 151"/>
              <a:gd name="T7" fmla="*/ 138465 h 144"/>
              <a:gd name="T8" fmla="*/ 257838 w 151"/>
              <a:gd name="T9" fmla="*/ 280392 h 144"/>
              <a:gd name="T10" fmla="*/ 257838 w 151"/>
              <a:gd name="T11" fmla="*/ 38078 h 144"/>
              <a:gd name="T12" fmla="*/ 360973 w 151"/>
              <a:gd name="T13" fmla="*/ 138465 h 144"/>
              <a:gd name="T14" fmla="*/ 257838 w 151"/>
              <a:gd name="T15" fmla="*/ 242314 h 144"/>
              <a:gd name="T16" fmla="*/ 158140 w 151"/>
              <a:gd name="T17" fmla="*/ 138465 h 144"/>
              <a:gd name="T18" fmla="*/ 257838 w 151"/>
              <a:gd name="T19" fmla="*/ 38078 h 144"/>
              <a:gd name="T20" fmla="*/ 17189 w 151"/>
              <a:gd name="T21" fmla="*/ 498475 h 144"/>
              <a:gd name="T22" fmla="*/ 501924 w 151"/>
              <a:gd name="T23" fmla="*/ 498475 h 144"/>
              <a:gd name="T24" fmla="*/ 519113 w 151"/>
              <a:gd name="T25" fmla="*/ 481167 h 144"/>
              <a:gd name="T26" fmla="*/ 343783 w 151"/>
              <a:gd name="T27" fmla="*/ 304624 h 144"/>
              <a:gd name="T28" fmla="*/ 175330 w 151"/>
              <a:gd name="T29" fmla="*/ 304624 h 144"/>
              <a:gd name="T30" fmla="*/ 0 w 151"/>
              <a:gd name="T31" fmla="*/ 481167 h 144"/>
              <a:gd name="T32" fmla="*/ 17189 w 151"/>
              <a:gd name="T33" fmla="*/ 498475 h 144"/>
              <a:gd name="T34" fmla="*/ 175330 w 151"/>
              <a:gd name="T35" fmla="*/ 339240 h 144"/>
              <a:gd name="T36" fmla="*/ 343783 w 151"/>
              <a:gd name="T37" fmla="*/ 339240 h 144"/>
              <a:gd name="T38" fmla="*/ 481297 w 151"/>
              <a:gd name="T39" fmla="*/ 460397 h 144"/>
              <a:gd name="T40" fmla="*/ 37816 w 151"/>
              <a:gd name="T41" fmla="*/ 460397 h 144"/>
              <a:gd name="T42" fmla="*/ 175330 w 151"/>
              <a:gd name="T43" fmla="*/ 339240 h 14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51" h="144">
                <a:moveTo>
                  <a:pt x="75" y="81"/>
                </a:moveTo>
                <a:cubicBezTo>
                  <a:pt x="98" y="81"/>
                  <a:pt x="116" y="63"/>
                  <a:pt x="116" y="40"/>
                </a:cubicBezTo>
                <a:cubicBezTo>
                  <a:pt x="116" y="18"/>
                  <a:pt x="98" y="0"/>
                  <a:pt x="75" y="0"/>
                </a:cubicBezTo>
                <a:cubicBezTo>
                  <a:pt x="53" y="0"/>
                  <a:pt x="35" y="18"/>
                  <a:pt x="35" y="40"/>
                </a:cubicBezTo>
                <a:cubicBezTo>
                  <a:pt x="35" y="63"/>
                  <a:pt x="53" y="81"/>
                  <a:pt x="75" y="81"/>
                </a:cubicBezTo>
                <a:close/>
                <a:moveTo>
                  <a:pt x="75" y="11"/>
                </a:moveTo>
                <a:cubicBezTo>
                  <a:pt x="92" y="11"/>
                  <a:pt x="105" y="24"/>
                  <a:pt x="105" y="40"/>
                </a:cubicBezTo>
                <a:cubicBezTo>
                  <a:pt x="105" y="57"/>
                  <a:pt x="92" y="70"/>
                  <a:pt x="75" y="70"/>
                </a:cubicBezTo>
                <a:cubicBezTo>
                  <a:pt x="59" y="70"/>
                  <a:pt x="46" y="57"/>
                  <a:pt x="46" y="40"/>
                </a:cubicBezTo>
                <a:cubicBezTo>
                  <a:pt x="46" y="24"/>
                  <a:pt x="59" y="11"/>
                  <a:pt x="75" y="11"/>
                </a:cubicBezTo>
                <a:close/>
                <a:moveTo>
                  <a:pt x="5" y="144"/>
                </a:moveTo>
                <a:cubicBezTo>
                  <a:pt x="146" y="144"/>
                  <a:pt x="146" y="144"/>
                  <a:pt x="146" y="144"/>
                </a:cubicBezTo>
                <a:cubicBezTo>
                  <a:pt x="149" y="144"/>
                  <a:pt x="151" y="142"/>
                  <a:pt x="151" y="139"/>
                </a:cubicBezTo>
                <a:cubicBezTo>
                  <a:pt x="151" y="111"/>
                  <a:pt x="128" y="88"/>
                  <a:pt x="100" y="88"/>
                </a:cubicBezTo>
                <a:cubicBezTo>
                  <a:pt x="51" y="88"/>
                  <a:pt x="51" y="88"/>
                  <a:pt x="51" y="88"/>
                </a:cubicBezTo>
                <a:cubicBezTo>
                  <a:pt x="23" y="88"/>
                  <a:pt x="0" y="111"/>
                  <a:pt x="0" y="139"/>
                </a:cubicBezTo>
                <a:cubicBezTo>
                  <a:pt x="0" y="142"/>
                  <a:pt x="2" y="144"/>
                  <a:pt x="5" y="144"/>
                </a:cubicBezTo>
                <a:close/>
                <a:moveTo>
                  <a:pt x="51" y="98"/>
                </a:moveTo>
                <a:cubicBezTo>
                  <a:pt x="100" y="98"/>
                  <a:pt x="100" y="98"/>
                  <a:pt x="100" y="98"/>
                </a:cubicBezTo>
                <a:cubicBezTo>
                  <a:pt x="121" y="98"/>
                  <a:pt x="137" y="114"/>
                  <a:pt x="140" y="133"/>
                </a:cubicBezTo>
                <a:cubicBezTo>
                  <a:pt x="11" y="133"/>
                  <a:pt x="11" y="133"/>
                  <a:pt x="11" y="133"/>
                </a:cubicBezTo>
                <a:cubicBezTo>
                  <a:pt x="14" y="114"/>
                  <a:pt x="30" y="98"/>
                  <a:pt x="51" y="9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415">
            <a:extLst>
              <a:ext uri="{FF2B5EF4-FFF2-40B4-BE49-F238E27FC236}">
                <a16:creationId xmlns:a16="http://schemas.microsoft.com/office/drawing/2014/main" id="{E765EB23-E336-4B79-9A24-CDE03FC9A87A}"/>
              </a:ext>
            </a:extLst>
          </p:cNvPr>
          <p:cNvSpPr>
            <a:spLocks noEditPoints="1"/>
          </p:cNvSpPr>
          <p:nvPr/>
        </p:nvSpPr>
        <p:spPr bwMode="auto">
          <a:xfrm>
            <a:off x="1778199" y="3315272"/>
            <a:ext cx="368532" cy="370896"/>
          </a:xfrm>
          <a:custGeom>
            <a:avLst/>
            <a:gdLst>
              <a:gd name="T0" fmla="*/ 247650 w 144"/>
              <a:gd name="T1" fmla="*/ 0 h 144"/>
              <a:gd name="T2" fmla="*/ 0 w 144"/>
              <a:gd name="T3" fmla="*/ 249238 h 144"/>
              <a:gd name="T4" fmla="*/ 72231 w 144"/>
              <a:gd name="T5" fmla="*/ 425781 h 144"/>
              <a:gd name="T6" fmla="*/ 72231 w 144"/>
              <a:gd name="T7" fmla="*/ 425781 h 144"/>
              <a:gd name="T8" fmla="*/ 72231 w 144"/>
              <a:gd name="T9" fmla="*/ 425781 h 144"/>
              <a:gd name="T10" fmla="*/ 247650 w 144"/>
              <a:gd name="T11" fmla="*/ 498475 h 144"/>
              <a:gd name="T12" fmla="*/ 495300 w 144"/>
              <a:gd name="T13" fmla="*/ 249238 h 144"/>
              <a:gd name="T14" fmla="*/ 247650 w 144"/>
              <a:gd name="T15" fmla="*/ 0 h 144"/>
              <a:gd name="T16" fmla="*/ 34396 w 144"/>
              <a:gd name="T17" fmla="*/ 249238 h 144"/>
              <a:gd name="T18" fmla="*/ 247650 w 144"/>
              <a:gd name="T19" fmla="*/ 34616 h 144"/>
              <a:gd name="T20" fmla="*/ 385233 w 144"/>
              <a:gd name="T21" fmla="*/ 86541 h 144"/>
              <a:gd name="T22" fmla="*/ 85990 w 144"/>
              <a:gd name="T23" fmla="*/ 387703 h 144"/>
              <a:gd name="T24" fmla="*/ 34396 w 144"/>
              <a:gd name="T25" fmla="*/ 249238 h 144"/>
              <a:gd name="T26" fmla="*/ 247650 w 144"/>
              <a:gd name="T27" fmla="*/ 463859 h 144"/>
              <a:gd name="T28" fmla="*/ 110067 w 144"/>
              <a:gd name="T29" fmla="*/ 411934 h 144"/>
              <a:gd name="T30" fmla="*/ 409310 w 144"/>
              <a:gd name="T31" fmla="*/ 110772 h 144"/>
              <a:gd name="T32" fmla="*/ 460904 w 144"/>
              <a:gd name="T33" fmla="*/ 249238 h 144"/>
              <a:gd name="T34" fmla="*/ 247650 w 144"/>
              <a:gd name="T35" fmla="*/ 463859 h 14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92"/>
                  <a:pt x="8" y="110"/>
                  <a:pt x="21" y="123"/>
                </a:cubicBezTo>
                <a:cubicBezTo>
                  <a:pt x="21" y="123"/>
                  <a:pt x="21" y="123"/>
                  <a:pt x="21" y="123"/>
                </a:cubicBezTo>
                <a:cubicBezTo>
                  <a:pt x="21" y="123"/>
                  <a:pt x="21" y="123"/>
                  <a:pt x="21" y="123"/>
                </a:cubicBezTo>
                <a:cubicBezTo>
                  <a:pt x="34" y="136"/>
                  <a:pt x="5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10" y="72"/>
                </a:moveTo>
                <a:cubicBezTo>
                  <a:pt x="10" y="38"/>
                  <a:pt x="38" y="10"/>
                  <a:pt x="72" y="10"/>
                </a:cubicBezTo>
                <a:cubicBezTo>
                  <a:pt x="87" y="10"/>
                  <a:pt x="101" y="16"/>
                  <a:pt x="112" y="25"/>
                </a:cubicBezTo>
                <a:cubicBezTo>
                  <a:pt x="25" y="112"/>
                  <a:pt x="25" y="112"/>
                  <a:pt x="25" y="112"/>
                </a:cubicBezTo>
                <a:cubicBezTo>
                  <a:pt x="16" y="101"/>
                  <a:pt x="10" y="87"/>
                  <a:pt x="10" y="72"/>
                </a:cubicBezTo>
                <a:close/>
                <a:moveTo>
                  <a:pt x="72" y="134"/>
                </a:moveTo>
                <a:cubicBezTo>
                  <a:pt x="57" y="134"/>
                  <a:pt x="43" y="128"/>
                  <a:pt x="32" y="119"/>
                </a:cubicBezTo>
                <a:cubicBezTo>
                  <a:pt x="119" y="32"/>
                  <a:pt x="119" y="32"/>
                  <a:pt x="119" y="32"/>
                </a:cubicBezTo>
                <a:cubicBezTo>
                  <a:pt x="128" y="43"/>
                  <a:pt x="134" y="57"/>
                  <a:pt x="134" y="72"/>
                </a:cubicBezTo>
                <a:cubicBezTo>
                  <a:pt x="134" y="106"/>
                  <a:pt x="106" y="134"/>
                  <a:pt x="72" y="13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7" name="Freeform 416">
            <a:extLst>
              <a:ext uri="{FF2B5EF4-FFF2-40B4-BE49-F238E27FC236}">
                <a16:creationId xmlns:a16="http://schemas.microsoft.com/office/drawing/2014/main" id="{FC961664-4EBA-4A98-AC7D-CB3DFA6FE7A1}"/>
              </a:ext>
            </a:extLst>
          </p:cNvPr>
          <p:cNvSpPr>
            <a:spLocks noEditPoints="1"/>
          </p:cNvSpPr>
          <p:nvPr/>
        </p:nvSpPr>
        <p:spPr bwMode="auto">
          <a:xfrm>
            <a:off x="2791555" y="3305854"/>
            <a:ext cx="336360" cy="389732"/>
          </a:xfrm>
          <a:custGeom>
            <a:avLst/>
            <a:gdLst>
              <a:gd name="T0" fmla="*/ 216827 w 125"/>
              <a:gd name="T1" fmla="*/ 498475 h 144"/>
              <a:gd name="T2" fmla="*/ 234036 w 125"/>
              <a:gd name="T3" fmla="*/ 481167 h 144"/>
              <a:gd name="T4" fmla="*/ 234036 w 125"/>
              <a:gd name="T5" fmla="*/ 349625 h 144"/>
              <a:gd name="T6" fmla="*/ 382029 w 125"/>
              <a:gd name="T7" fmla="*/ 349625 h 144"/>
              <a:gd name="T8" fmla="*/ 382029 w 125"/>
              <a:gd name="T9" fmla="*/ 349625 h 144"/>
              <a:gd name="T10" fmla="*/ 413004 w 125"/>
              <a:gd name="T11" fmla="*/ 349625 h 144"/>
              <a:gd name="T12" fmla="*/ 430213 w 125"/>
              <a:gd name="T13" fmla="*/ 332317 h 144"/>
              <a:gd name="T14" fmla="*/ 413004 w 125"/>
              <a:gd name="T15" fmla="*/ 311547 h 144"/>
              <a:gd name="T16" fmla="*/ 395796 w 125"/>
              <a:gd name="T17" fmla="*/ 311547 h 144"/>
              <a:gd name="T18" fmla="*/ 344170 w 125"/>
              <a:gd name="T19" fmla="*/ 34616 h 144"/>
              <a:gd name="T20" fmla="*/ 385471 w 125"/>
              <a:gd name="T21" fmla="*/ 34616 h 144"/>
              <a:gd name="T22" fmla="*/ 406121 w 125"/>
              <a:gd name="T23" fmla="*/ 17308 h 144"/>
              <a:gd name="T24" fmla="*/ 385471 w 125"/>
              <a:gd name="T25" fmla="*/ 0 h 144"/>
              <a:gd name="T26" fmla="*/ 323520 w 125"/>
              <a:gd name="T27" fmla="*/ 0 h 144"/>
              <a:gd name="T28" fmla="*/ 106693 w 125"/>
              <a:gd name="T29" fmla="*/ 0 h 144"/>
              <a:gd name="T30" fmla="*/ 44742 w 125"/>
              <a:gd name="T31" fmla="*/ 0 h 144"/>
              <a:gd name="T32" fmla="*/ 24092 w 125"/>
              <a:gd name="T33" fmla="*/ 17308 h 144"/>
              <a:gd name="T34" fmla="*/ 44742 w 125"/>
              <a:gd name="T35" fmla="*/ 34616 h 144"/>
              <a:gd name="T36" fmla="*/ 86043 w 125"/>
              <a:gd name="T37" fmla="*/ 34616 h 144"/>
              <a:gd name="T38" fmla="*/ 34417 w 125"/>
              <a:gd name="T39" fmla="*/ 311547 h 144"/>
              <a:gd name="T40" fmla="*/ 17209 w 125"/>
              <a:gd name="T41" fmla="*/ 311547 h 144"/>
              <a:gd name="T42" fmla="*/ 0 w 125"/>
              <a:gd name="T43" fmla="*/ 332317 h 144"/>
              <a:gd name="T44" fmla="*/ 17209 w 125"/>
              <a:gd name="T45" fmla="*/ 349625 h 144"/>
              <a:gd name="T46" fmla="*/ 48184 w 125"/>
              <a:gd name="T47" fmla="*/ 349625 h 144"/>
              <a:gd name="T48" fmla="*/ 199619 w 125"/>
              <a:gd name="T49" fmla="*/ 349625 h 144"/>
              <a:gd name="T50" fmla="*/ 199619 w 125"/>
              <a:gd name="T51" fmla="*/ 481167 h 144"/>
              <a:gd name="T52" fmla="*/ 216827 w 125"/>
              <a:gd name="T53" fmla="*/ 498475 h 144"/>
              <a:gd name="T54" fmla="*/ 68834 w 125"/>
              <a:gd name="T55" fmla="*/ 311547 h 144"/>
              <a:gd name="T56" fmla="*/ 120460 w 125"/>
              <a:gd name="T57" fmla="*/ 34616 h 144"/>
              <a:gd name="T58" fmla="*/ 309753 w 125"/>
              <a:gd name="T59" fmla="*/ 34616 h 144"/>
              <a:gd name="T60" fmla="*/ 361379 w 125"/>
              <a:gd name="T61" fmla="*/ 311547 h 144"/>
              <a:gd name="T62" fmla="*/ 68834 w 125"/>
              <a:gd name="T63" fmla="*/ 311547 h 14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25" h="144">
                <a:moveTo>
                  <a:pt x="63" y="144"/>
                </a:moveTo>
                <a:cubicBezTo>
                  <a:pt x="65" y="144"/>
                  <a:pt x="68" y="142"/>
                  <a:pt x="68" y="139"/>
                </a:cubicBezTo>
                <a:cubicBezTo>
                  <a:pt x="68" y="101"/>
                  <a:pt x="68" y="101"/>
                  <a:pt x="68" y="101"/>
                </a:cubicBezTo>
                <a:cubicBezTo>
                  <a:pt x="111" y="101"/>
                  <a:pt x="111" y="101"/>
                  <a:pt x="111" y="101"/>
                </a:cubicBezTo>
                <a:cubicBezTo>
                  <a:pt x="111" y="101"/>
                  <a:pt x="111" y="101"/>
                  <a:pt x="111" y="101"/>
                </a:cubicBezTo>
                <a:cubicBezTo>
                  <a:pt x="120" y="101"/>
                  <a:pt x="120" y="101"/>
                  <a:pt x="120" y="101"/>
                </a:cubicBezTo>
                <a:cubicBezTo>
                  <a:pt x="123" y="101"/>
                  <a:pt x="125" y="98"/>
                  <a:pt x="125" y="96"/>
                </a:cubicBezTo>
                <a:cubicBezTo>
                  <a:pt x="125" y="93"/>
                  <a:pt x="123" y="90"/>
                  <a:pt x="120" y="90"/>
                </a:cubicBezTo>
                <a:cubicBezTo>
                  <a:pt x="115" y="90"/>
                  <a:pt x="115" y="90"/>
                  <a:pt x="115" y="90"/>
                </a:cubicBezTo>
                <a:cubicBezTo>
                  <a:pt x="100" y="10"/>
                  <a:pt x="100" y="10"/>
                  <a:pt x="100" y="10"/>
                </a:cubicBezTo>
                <a:cubicBezTo>
                  <a:pt x="112" y="10"/>
                  <a:pt x="112" y="10"/>
                  <a:pt x="112" y="10"/>
                </a:cubicBezTo>
                <a:cubicBezTo>
                  <a:pt x="115" y="10"/>
                  <a:pt x="118" y="8"/>
                  <a:pt x="118" y="5"/>
                </a:cubicBezTo>
                <a:cubicBezTo>
                  <a:pt x="118" y="2"/>
                  <a:pt x="115" y="0"/>
                  <a:pt x="112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0" y="0"/>
                  <a:pt x="7" y="2"/>
                  <a:pt x="7" y="5"/>
                </a:cubicBezTo>
                <a:cubicBezTo>
                  <a:pt x="7" y="8"/>
                  <a:pt x="10" y="10"/>
                  <a:pt x="13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10" y="90"/>
                  <a:pt x="10" y="90"/>
                  <a:pt x="10" y="90"/>
                </a:cubicBezTo>
                <a:cubicBezTo>
                  <a:pt x="5" y="90"/>
                  <a:pt x="5" y="90"/>
                  <a:pt x="5" y="90"/>
                </a:cubicBezTo>
                <a:cubicBezTo>
                  <a:pt x="2" y="90"/>
                  <a:pt x="0" y="93"/>
                  <a:pt x="0" y="96"/>
                </a:cubicBezTo>
                <a:cubicBezTo>
                  <a:pt x="0" y="98"/>
                  <a:pt x="2" y="101"/>
                  <a:pt x="5" y="101"/>
                </a:cubicBezTo>
                <a:cubicBezTo>
                  <a:pt x="14" y="101"/>
                  <a:pt x="14" y="101"/>
                  <a:pt x="14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8" y="139"/>
                  <a:pt x="58" y="139"/>
                  <a:pt x="58" y="139"/>
                </a:cubicBezTo>
                <a:cubicBezTo>
                  <a:pt x="57" y="142"/>
                  <a:pt x="60" y="144"/>
                  <a:pt x="63" y="144"/>
                </a:cubicBezTo>
                <a:close/>
                <a:moveTo>
                  <a:pt x="20" y="90"/>
                </a:moveTo>
                <a:cubicBezTo>
                  <a:pt x="35" y="10"/>
                  <a:pt x="35" y="10"/>
                  <a:pt x="35" y="10"/>
                </a:cubicBezTo>
                <a:cubicBezTo>
                  <a:pt x="90" y="10"/>
                  <a:pt x="90" y="10"/>
                  <a:pt x="90" y="10"/>
                </a:cubicBezTo>
                <a:cubicBezTo>
                  <a:pt x="105" y="90"/>
                  <a:pt x="105" y="90"/>
                  <a:pt x="105" y="90"/>
                </a:cubicBezTo>
                <a:lnTo>
                  <a:pt x="20" y="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8" name="Freeform 417">
            <a:extLst>
              <a:ext uri="{FF2B5EF4-FFF2-40B4-BE49-F238E27FC236}">
                <a16:creationId xmlns:a16="http://schemas.microsoft.com/office/drawing/2014/main" id="{BDFAEF9F-CC72-4BE7-B0DE-9BEB808F9AA2}"/>
              </a:ext>
            </a:extLst>
          </p:cNvPr>
          <p:cNvSpPr>
            <a:spLocks noEditPoints="1"/>
          </p:cNvSpPr>
          <p:nvPr/>
        </p:nvSpPr>
        <p:spPr bwMode="auto">
          <a:xfrm>
            <a:off x="3762492" y="3301722"/>
            <a:ext cx="403066" cy="397996"/>
          </a:xfrm>
          <a:custGeom>
            <a:avLst/>
            <a:gdLst>
              <a:gd name="T0" fmla="*/ 467049 w 147"/>
              <a:gd name="T1" fmla="*/ 27693 h 144"/>
              <a:gd name="T2" fmla="*/ 398365 w 147"/>
              <a:gd name="T3" fmla="*/ 0 h 144"/>
              <a:gd name="T4" fmla="*/ 329682 w 147"/>
              <a:gd name="T5" fmla="*/ 27693 h 144"/>
              <a:gd name="T6" fmla="*/ 309077 w 147"/>
              <a:gd name="T7" fmla="*/ 55386 h 144"/>
              <a:gd name="T8" fmla="*/ 260998 w 147"/>
              <a:gd name="T9" fmla="*/ 6923 h 144"/>
              <a:gd name="T10" fmla="*/ 233524 w 147"/>
              <a:gd name="T11" fmla="*/ 6923 h 144"/>
              <a:gd name="T12" fmla="*/ 3434 w 147"/>
              <a:gd name="T13" fmla="*/ 238853 h 144"/>
              <a:gd name="T14" fmla="*/ 3434 w 147"/>
              <a:gd name="T15" fmla="*/ 263084 h 144"/>
              <a:gd name="T16" fmla="*/ 233524 w 147"/>
              <a:gd name="T17" fmla="*/ 495013 h 144"/>
              <a:gd name="T18" fmla="*/ 247261 w 147"/>
              <a:gd name="T19" fmla="*/ 498475 h 144"/>
              <a:gd name="T20" fmla="*/ 260998 w 147"/>
              <a:gd name="T21" fmla="*/ 495013 h 144"/>
              <a:gd name="T22" fmla="*/ 333116 w 147"/>
              <a:gd name="T23" fmla="*/ 418857 h 144"/>
              <a:gd name="T24" fmla="*/ 336550 w 147"/>
              <a:gd name="T25" fmla="*/ 401549 h 144"/>
              <a:gd name="T26" fmla="*/ 322813 w 147"/>
              <a:gd name="T27" fmla="*/ 391164 h 144"/>
              <a:gd name="T28" fmla="*/ 281603 w 147"/>
              <a:gd name="T29" fmla="*/ 373856 h 144"/>
              <a:gd name="T30" fmla="*/ 264432 w 147"/>
              <a:gd name="T31" fmla="*/ 328855 h 144"/>
              <a:gd name="T32" fmla="*/ 281603 w 147"/>
              <a:gd name="T33" fmla="*/ 283854 h 144"/>
              <a:gd name="T34" fmla="*/ 326247 w 147"/>
              <a:gd name="T35" fmla="*/ 263084 h 144"/>
              <a:gd name="T36" fmla="*/ 370892 w 147"/>
              <a:gd name="T37" fmla="*/ 283854 h 144"/>
              <a:gd name="T38" fmla="*/ 388063 w 147"/>
              <a:gd name="T39" fmla="*/ 321932 h 144"/>
              <a:gd name="T40" fmla="*/ 398365 w 147"/>
              <a:gd name="T41" fmla="*/ 339240 h 144"/>
              <a:gd name="T42" fmla="*/ 418970 w 147"/>
              <a:gd name="T43" fmla="*/ 332317 h 144"/>
              <a:gd name="T44" fmla="*/ 491088 w 147"/>
              <a:gd name="T45" fmla="*/ 263084 h 144"/>
              <a:gd name="T46" fmla="*/ 494522 w 147"/>
              <a:gd name="T47" fmla="*/ 249238 h 144"/>
              <a:gd name="T48" fmla="*/ 491088 w 147"/>
              <a:gd name="T49" fmla="*/ 238853 h 144"/>
              <a:gd name="T50" fmla="*/ 439576 w 147"/>
              <a:gd name="T51" fmla="*/ 186928 h 144"/>
              <a:gd name="T52" fmla="*/ 467049 w 147"/>
              <a:gd name="T53" fmla="*/ 166158 h 144"/>
              <a:gd name="T54" fmla="*/ 467049 w 147"/>
              <a:gd name="T55" fmla="*/ 27693 h 144"/>
              <a:gd name="T56" fmla="*/ 443010 w 147"/>
              <a:gd name="T57" fmla="*/ 141927 h 144"/>
              <a:gd name="T58" fmla="*/ 405234 w 147"/>
              <a:gd name="T59" fmla="*/ 159235 h 144"/>
              <a:gd name="T60" fmla="*/ 388063 w 147"/>
              <a:gd name="T61" fmla="*/ 173082 h 144"/>
              <a:gd name="T62" fmla="*/ 394931 w 147"/>
              <a:gd name="T63" fmla="*/ 190390 h 144"/>
              <a:gd name="T64" fmla="*/ 453312 w 147"/>
              <a:gd name="T65" fmla="*/ 249238 h 144"/>
              <a:gd name="T66" fmla="*/ 415536 w 147"/>
              <a:gd name="T67" fmla="*/ 287315 h 144"/>
              <a:gd name="T68" fmla="*/ 394931 w 147"/>
              <a:gd name="T69" fmla="*/ 259622 h 144"/>
              <a:gd name="T70" fmla="*/ 326247 w 147"/>
              <a:gd name="T71" fmla="*/ 228468 h 144"/>
              <a:gd name="T72" fmla="*/ 257564 w 147"/>
              <a:gd name="T73" fmla="*/ 259622 h 144"/>
              <a:gd name="T74" fmla="*/ 230090 w 147"/>
              <a:gd name="T75" fmla="*/ 328855 h 144"/>
              <a:gd name="T76" fmla="*/ 257564 w 147"/>
              <a:gd name="T77" fmla="*/ 394626 h 144"/>
              <a:gd name="T78" fmla="*/ 288471 w 147"/>
              <a:gd name="T79" fmla="*/ 415396 h 144"/>
              <a:gd name="T80" fmla="*/ 247261 w 147"/>
              <a:gd name="T81" fmla="*/ 456935 h 144"/>
              <a:gd name="T82" fmla="*/ 41210 w 147"/>
              <a:gd name="T83" fmla="*/ 249238 h 144"/>
              <a:gd name="T84" fmla="*/ 247261 w 147"/>
              <a:gd name="T85" fmla="*/ 41540 h 144"/>
              <a:gd name="T86" fmla="*/ 305642 w 147"/>
              <a:gd name="T87" fmla="*/ 103849 h 144"/>
              <a:gd name="T88" fmla="*/ 322813 w 147"/>
              <a:gd name="T89" fmla="*/ 107311 h 144"/>
              <a:gd name="T90" fmla="*/ 336550 w 147"/>
              <a:gd name="T91" fmla="*/ 93464 h 144"/>
              <a:gd name="T92" fmla="*/ 353721 w 147"/>
              <a:gd name="T93" fmla="*/ 55386 h 144"/>
              <a:gd name="T94" fmla="*/ 398365 w 147"/>
              <a:gd name="T95" fmla="*/ 34616 h 144"/>
              <a:gd name="T96" fmla="*/ 443010 w 147"/>
              <a:gd name="T97" fmla="*/ 55386 h 144"/>
              <a:gd name="T98" fmla="*/ 443010 w 147"/>
              <a:gd name="T99" fmla="*/ 141927 h 14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47" h="144">
                <a:moveTo>
                  <a:pt x="136" y="8"/>
                </a:moveTo>
                <a:cubicBezTo>
                  <a:pt x="130" y="3"/>
                  <a:pt x="123" y="0"/>
                  <a:pt x="116" y="0"/>
                </a:cubicBezTo>
                <a:cubicBezTo>
                  <a:pt x="108" y="0"/>
                  <a:pt x="101" y="3"/>
                  <a:pt x="96" y="8"/>
                </a:cubicBezTo>
                <a:cubicBezTo>
                  <a:pt x="94" y="11"/>
                  <a:pt x="92" y="13"/>
                  <a:pt x="90" y="16"/>
                </a:cubicBezTo>
                <a:cubicBezTo>
                  <a:pt x="76" y="2"/>
                  <a:pt x="76" y="2"/>
                  <a:pt x="76" y="2"/>
                </a:cubicBezTo>
                <a:cubicBezTo>
                  <a:pt x="74" y="0"/>
                  <a:pt x="70" y="0"/>
                  <a:pt x="68" y="2"/>
                </a:cubicBezTo>
                <a:cubicBezTo>
                  <a:pt x="1" y="69"/>
                  <a:pt x="1" y="69"/>
                  <a:pt x="1" y="69"/>
                </a:cubicBezTo>
                <a:cubicBezTo>
                  <a:pt x="0" y="71"/>
                  <a:pt x="0" y="74"/>
                  <a:pt x="1" y="76"/>
                </a:cubicBezTo>
                <a:cubicBezTo>
                  <a:pt x="68" y="143"/>
                  <a:pt x="68" y="143"/>
                  <a:pt x="68" y="143"/>
                </a:cubicBezTo>
                <a:cubicBezTo>
                  <a:pt x="69" y="144"/>
                  <a:pt x="71" y="144"/>
                  <a:pt x="72" y="144"/>
                </a:cubicBezTo>
                <a:cubicBezTo>
                  <a:pt x="73" y="144"/>
                  <a:pt x="75" y="144"/>
                  <a:pt x="76" y="143"/>
                </a:cubicBezTo>
                <a:cubicBezTo>
                  <a:pt x="97" y="121"/>
                  <a:pt x="97" y="121"/>
                  <a:pt x="97" y="121"/>
                </a:cubicBezTo>
                <a:cubicBezTo>
                  <a:pt x="98" y="120"/>
                  <a:pt x="99" y="118"/>
                  <a:pt x="98" y="116"/>
                </a:cubicBezTo>
                <a:cubicBezTo>
                  <a:pt x="97" y="114"/>
                  <a:pt x="96" y="113"/>
                  <a:pt x="94" y="113"/>
                </a:cubicBezTo>
                <a:cubicBezTo>
                  <a:pt x="89" y="112"/>
                  <a:pt x="85" y="111"/>
                  <a:pt x="82" y="108"/>
                </a:cubicBezTo>
                <a:cubicBezTo>
                  <a:pt x="79" y="104"/>
                  <a:pt x="77" y="99"/>
                  <a:pt x="77" y="95"/>
                </a:cubicBezTo>
                <a:cubicBezTo>
                  <a:pt x="77" y="90"/>
                  <a:pt x="79" y="85"/>
                  <a:pt x="82" y="82"/>
                </a:cubicBezTo>
                <a:cubicBezTo>
                  <a:pt x="86" y="78"/>
                  <a:pt x="90" y="76"/>
                  <a:pt x="95" y="76"/>
                </a:cubicBezTo>
                <a:cubicBezTo>
                  <a:pt x="100" y="76"/>
                  <a:pt x="105" y="78"/>
                  <a:pt x="108" y="82"/>
                </a:cubicBezTo>
                <a:cubicBezTo>
                  <a:pt x="111" y="85"/>
                  <a:pt x="113" y="89"/>
                  <a:pt x="113" y="93"/>
                </a:cubicBezTo>
                <a:cubicBezTo>
                  <a:pt x="113" y="95"/>
                  <a:pt x="115" y="97"/>
                  <a:pt x="116" y="98"/>
                </a:cubicBezTo>
                <a:cubicBezTo>
                  <a:pt x="118" y="98"/>
                  <a:pt x="120" y="98"/>
                  <a:pt x="122" y="96"/>
                </a:cubicBezTo>
                <a:cubicBezTo>
                  <a:pt x="143" y="76"/>
                  <a:pt x="143" y="76"/>
                  <a:pt x="143" y="76"/>
                </a:cubicBezTo>
                <a:cubicBezTo>
                  <a:pt x="144" y="75"/>
                  <a:pt x="144" y="74"/>
                  <a:pt x="144" y="72"/>
                </a:cubicBezTo>
                <a:cubicBezTo>
                  <a:pt x="144" y="71"/>
                  <a:pt x="144" y="70"/>
                  <a:pt x="143" y="69"/>
                </a:cubicBezTo>
                <a:cubicBezTo>
                  <a:pt x="128" y="54"/>
                  <a:pt x="128" y="54"/>
                  <a:pt x="128" y="54"/>
                </a:cubicBezTo>
                <a:cubicBezTo>
                  <a:pt x="131" y="52"/>
                  <a:pt x="133" y="50"/>
                  <a:pt x="136" y="48"/>
                </a:cubicBezTo>
                <a:cubicBezTo>
                  <a:pt x="147" y="37"/>
                  <a:pt x="147" y="19"/>
                  <a:pt x="136" y="8"/>
                </a:cubicBezTo>
                <a:close/>
                <a:moveTo>
                  <a:pt x="129" y="41"/>
                </a:moveTo>
                <a:cubicBezTo>
                  <a:pt x="126" y="44"/>
                  <a:pt x="122" y="46"/>
                  <a:pt x="118" y="46"/>
                </a:cubicBezTo>
                <a:cubicBezTo>
                  <a:pt x="116" y="47"/>
                  <a:pt x="114" y="48"/>
                  <a:pt x="113" y="50"/>
                </a:cubicBezTo>
                <a:cubicBezTo>
                  <a:pt x="113" y="51"/>
                  <a:pt x="113" y="53"/>
                  <a:pt x="115" y="55"/>
                </a:cubicBezTo>
                <a:cubicBezTo>
                  <a:pt x="132" y="72"/>
                  <a:pt x="132" y="72"/>
                  <a:pt x="132" y="72"/>
                </a:cubicBezTo>
                <a:cubicBezTo>
                  <a:pt x="121" y="83"/>
                  <a:pt x="121" y="83"/>
                  <a:pt x="121" y="83"/>
                </a:cubicBezTo>
                <a:cubicBezTo>
                  <a:pt x="120" y="80"/>
                  <a:pt x="118" y="77"/>
                  <a:pt x="115" y="75"/>
                </a:cubicBezTo>
                <a:cubicBezTo>
                  <a:pt x="110" y="69"/>
                  <a:pt x="103" y="66"/>
                  <a:pt x="95" y="66"/>
                </a:cubicBezTo>
                <a:cubicBezTo>
                  <a:pt x="88" y="66"/>
                  <a:pt x="81" y="69"/>
                  <a:pt x="75" y="75"/>
                </a:cubicBezTo>
                <a:cubicBezTo>
                  <a:pt x="70" y="80"/>
                  <a:pt x="67" y="87"/>
                  <a:pt x="67" y="95"/>
                </a:cubicBezTo>
                <a:cubicBezTo>
                  <a:pt x="67" y="102"/>
                  <a:pt x="70" y="109"/>
                  <a:pt x="75" y="114"/>
                </a:cubicBezTo>
                <a:cubicBezTo>
                  <a:pt x="78" y="117"/>
                  <a:pt x="81" y="119"/>
                  <a:pt x="84" y="120"/>
                </a:cubicBezTo>
                <a:cubicBezTo>
                  <a:pt x="72" y="132"/>
                  <a:pt x="72" y="132"/>
                  <a:pt x="72" y="132"/>
                </a:cubicBezTo>
                <a:cubicBezTo>
                  <a:pt x="12" y="72"/>
                  <a:pt x="12" y="72"/>
                  <a:pt x="12" y="72"/>
                </a:cubicBezTo>
                <a:cubicBezTo>
                  <a:pt x="72" y="12"/>
                  <a:pt x="72" y="12"/>
                  <a:pt x="72" y="12"/>
                </a:cubicBezTo>
                <a:cubicBezTo>
                  <a:pt x="89" y="30"/>
                  <a:pt x="89" y="30"/>
                  <a:pt x="89" y="30"/>
                </a:cubicBezTo>
                <a:cubicBezTo>
                  <a:pt x="91" y="31"/>
                  <a:pt x="93" y="31"/>
                  <a:pt x="94" y="31"/>
                </a:cubicBezTo>
                <a:cubicBezTo>
                  <a:pt x="96" y="30"/>
                  <a:pt x="97" y="28"/>
                  <a:pt x="98" y="27"/>
                </a:cubicBezTo>
                <a:cubicBezTo>
                  <a:pt x="98" y="22"/>
                  <a:pt x="100" y="18"/>
                  <a:pt x="103" y="16"/>
                </a:cubicBezTo>
                <a:cubicBezTo>
                  <a:pt x="106" y="12"/>
                  <a:pt x="111" y="10"/>
                  <a:pt x="116" y="10"/>
                </a:cubicBezTo>
                <a:cubicBezTo>
                  <a:pt x="121" y="10"/>
                  <a:pt x="125" y="12"/>
                  <a:pt x="129" y="16"/>
                </a:cubicBezTo>
                <a:cubicBezTo>
                  <a:pt x="136" y="22"/>
                  <a:pt x="136" y="34"/>
                  <a:pt x="129" y="4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418">
            <a:extLst>
              <a:ext uri="{FF2B5EF4-FFF2-40B4-BE49-F238E27FC236}">
                <a16:creationId xmlns:a16="http://schemas.microsoft.com/office/drawing/2014/main" id="{10C630EA-BF4F-4190-A839-5973199FF18C}"/>
              </a:ext>
            </a:extLst>
          </p:cNvPr>
          <p:cNvSpPr>
            <a:spLocks/>
          </p:cNvSpPr>
          <p:nvPr/>
        </p:nvSpPr>
        <p:spPr bwMode="auto">
          <a:xfrm>
            <a:off x="4743715" y="3289251"/>
            <a:ext cx="420244" cy="422938"/>
          </a:xfrm>
          <a:custGeom>
            <a:avLst/>
            <a:gdLst>
              <a:gd name="T0" fmla="*/ 478102 w 144"/>
              <a:gd name="T1" fmla="*/ 0 h 144"/>
              <a:gd name="T2" fmla="*/ 460904 w 144"/>
              <a:gd name="T3" fmla="*/ 17308 h 144"/>
              <a:gd name="T4" fmla="*/ 460904 w 144"/>
              <a:gd name="T5" fmla="*/ 121157 h 144"/>
              <a:gd name="T6" fmla="*/ 247650 w 144"/>
              <a:gd name="T7" fmla="*/ 0 h 144"/>
              <a:gd name="T8" fmla="*/ 0 w 144"/>
              <a:gd name="T9" fmla="*/ 249238 h 144"/>
              <a:gd name="T10" fmla="*/ 247650 w 144"/>
              <a:gd name="T11" fmla="*/ 498475 h 144"/>
              <a:gd name="T12" fmla="*/ 495300 w 144"/>
              <a:gd name="T13" fmla="*/ 249238 h 144"/>
              <a:gd name="T14" fmla="*/ 478102 w 144"/>
              <a:gd name="T15" fmla="*/ 231929 h 144"/>
              <a:gd name="T16" fmla="*/ 460904 w 144"/>
              <a:gd name="T17" fmla="*/ 249238 h 144"/>
              <a:gd name="T18" fmla="*/ 247650 w 144"/>
              <a:gd name="T19" fmla="*/ 463859 h 144"/>
              <a:gd name="T20" fmla="*/ 34396 w 144"/>
              <a:gd name="T21" fmla="*/ 249238 h 144"/>
              <a:gd name="T22" fmla="*/ 247650 w 144"/>
              <a:gd name="T23" fmla="*/ 34616 h 144"/>
              <a:gd name="T24" fmla="*/ 440267 w 144"/>
              <a:gd name="T25" fmla="*/ 159235 h 144"/>
              <a:gd name="T26" fmla="*/ 319881 w 144"/>
              <a:gd name="T27" fmla="*/ 159235 h 144"/>
              <a:gd name="T28" fmla="*/ 299244 w 144"/>
              <a:gd name="T29" fmla="*/ 176543 h 144"/>
              <a:gd name="T30" fmla="*/ 319881 w 144"/>
              <a:gd name="T31" fmla="*/ 193851 h 144"/>
              <a:gd name="T32" fmla="*/ 478102 w 144"/>
              <a:gd name="T33" fmla="*/ 193851 h 144"/>
              <a:gd name="T34" fmla="*/ 495300 w 144"/>
              <a:gd name="T35" fmla="*/ 176543 h 144"/>
              <a:gd name="T36" fmla="*/ 495300 w 144"/>
              <a:gd name="T37" fmla="*/ 17308 h 144"/>
              <a:gd name="T38" fmla="*/ 478102 w 144"/>
              <a:gd name="T39" fmla="*/ 0 h 14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44" h="144">
                <a:moveTo>
                  <a:pt x="139" y="0"/>
                </a:moveTo>
                <a:cubicBezTo>
                  <a:pt x="136" y="0"/>
                  <a:pt x="134" y="2"/>
                  <a:pt x="134" y="5"/>
                </a:cubicBezTo>
                <a:cubicBezTo>
                  <a:pt x="134" y="35"/>
                  <a:pt x="134" y="35"/>
                  <a:pt x="134" y="35"/>
                </a:cubicBezTo>
                <a:cubicBezTo>
                  <a:pt x="121" y="14"/>
                  <a:pt x="98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69"/>
                  <a:pt x="142" y="67"/>
                  <a:pt x="139" y="67"/>
                </a:cubicBezTo>
                <a:cubicBezTo>
                  <a:pt x="136" y="67"/>
                  <a:pt x="134" y="69"/>
                  <a:pt x="134" y="72"/>
                </a:cubicBezTo>
                <a:cubicBezTo>
                  <a:pt x="134" y="106"/>
                  <a:pt x="106" y="134"/>
                  <a:pt x="72" y="134"/>
                </a:cubicBezTo>
                <a:cubicBezTo>
                  <a:pt x="38" y="134"/>
                  <a:pt x="10" y="106"/>
                  <a:pt x="10" y="72"/>
                </a:cubicBezTo>
                <a:cubicBezTo>
                  <a:pt x="10" y="38"/>
                  <a:pt x="38" y="10"/>
                  <a:pt x="72" y="10"/>
                </a:cubicBezTo>
                <a:cubicBezTo>
                  <a:pt x="96" y="10"/>
                  <a:pt x="118" y="24"/>
                  <a:pt x="128" y="46"/>
                </a:cubicBezTo>
                <a:cubicBezTo>
                  <a:pt x="93" y="46"/>
                  <a:pt x="93" y="46"/>
                  <a:pt x="93" y="46"/>
                </a:cubicBezTo>
                <a:cubicBezTo>
                  <a:pt x="90" y="46"/>
                  <a:pt x="87" y="48"/>
                  <a:pt x="87" y="51"/>
                </a:cubicBezTo>
                <a:cubicBezTo>
                  <a:pt x="87" y="54"/>
                  <a:pt x="90" y="56"/>
                  <a:pt x="93" y="56"/>
                </a:cubicBezTo>
                <a:cubicBezTo>
                  <a:pt x="139" y="56"/>
                  <a:pt x="139" y="56"/>
                  <a:pt x="139" y="56"/>
                </a:cubicBezTo>
                <a:cubicBezTo>
                  <a:pt x="142" y="56"/>
                  <a:pt x="144" y="54"/>
                  <a:pt x="144" y="51"/>
                </a:cubicBezTo>
                <a:cubicBezTo>
                  <a:pt x="144" y="5"/>
                  <a:pt x="144" y="5"/>
                  <a:pt x="144" y="5"/>
                </a:cubicBezTo>
                <a:cubicBezTo>
                  <a:pt x="144" y="2"/>
                  <a:pt x="142" y="0"/>
                  <a:pt x="13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419">
            <a:extLst>
              <a:ext uri="{FF2B5EF4-FFF2-40B4-BE49-F238E27FC236}">
                <a16:creationId xmlns:a16="http://schemas.microsoft.com/office/drawing/2014/main" id="{C5433639-E5C8-4EF7-8260-9E063E29DDD5}"/>
              </a:ext>
            </a:extLst>
          </p:cNvPr>
          <p:cNvSpPr>
            <a:spLocks noEditPoints="1"/>
          </p:cNvSpPr>
          <p:nvPr/>
        </p:nvSpPr>
        <p:spPr bwMode="auto">
          <a:xfrm>
            <a:off x="5742471" y="3288130"/>
            <a:ext cx="423820" cy="425180"/>
          </a:xfrm>
          <a:custGeom>
            <a:avLst/>
            <a:gdLst>
              <a:gd name="T0" fmla="*/ 247650 w 144"/>
              <a:gd name="T1" fmla="*/ 496888 h 144"/>
              <a:gd name="T2" fmla="*/ 495300 w 144"/>
              <a:gd name="T3" fmla="*/ 248444 h 144"/>
              <a:gd name="T4" fmla="*/ 247650 w 144"/>
              <a:gd name="T5" fmla="*/ 0 h 144"/>
              <a:gd name="T6" fmla="*/ 0 w 144"/>
              <a:gd name="T7" fmla="*/ 248444 h 144"/>
              <a:gd name="T8" fmla="*/ 247650 w 144"/>
              <a:gd name="T9" fmla="*/ 496888 h 144"/>
              <a:gd name="T10" fmla="*/ 247650 w 144"/>
              <a:gd name="T11" fmla="*/ 34506 h 144"/>
              <a:gd name="T12" fmla="*/ 460904 w 144"/>
              <a:gd name="T13" fmla="*/ 248444 h 144"/>
              <a:gd name="T14" fmla="*/ 247650 w 144"/>
              <a:gd name="T15" fmla="*/ 462382 h 144"/>
              <a:gd name="T16" fmla="*/ 34396 w 144"/>
              <a:gd name="T17" fmla="*/ 248444 h 144"/>
              <a:gd name="T18" fmla="*/ 247650 w 144"/>
              <a:gd name="T19" fmla="*/ 34506 h 144"/>
              <a:gd name="T20" fmla="*/ 134144 w 144"/>
              <a:gd name="T21" fmla="*/ 262246 h 144"/>
              <a:gd name="T22" fmla="*/ 361156 w 144"/>
              <a:gd name="T23" fmla="*/ 262246 h 144"/>
              <a:gd name="T24" fmla="*/ 378354 w 144"/>
              <a:gd name="T25" fmla="*/ 244993 h 144"/>
              <a:gd name="T26" fmla="*/ 361156 w 144"/>
              <a:gd name="T27" fmla="*/ 227740 h 144"/>
              <a:gd name="T28" fmla="*/ 134144 w 144"/>
              <a:gd name="T29" fmla="*/ 227740 h 144"/>
              <a:gd name="T30" fmla="*/ 116946 w 144"/>
              <a:gd name="T31" fmla="*/ 244993 h 144"/>
              <a:gd name="T32" fmla="*/ 134144 w 144"/>
              <a:gd name="T33" fmla="*/ 262246 h 14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44" h="144">
                <a:moveTo>
                  <a:pt x="72" y="144"/>
                </a:moveTo>
                <a:cubicBezTo>
                  <a:pt x="111" y="144"/>
                  <a:pt x="144" y="111"/>
                  <a:pt x="144" y="72"/>
                </a:cubicBezTo>
                <a:cubicBezTo>
                  <a:pt x="144" y="32"/>
                  <a:pt x="111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111"/>
                  <a:pt x="32" y="144"/>
                  <a:pt x="72" y="144"/>
                </a:cubicBezTo>
                <a:close/>
                <a:moveTo>
                  <a:pt x="72" y="10"/>
                </a:moveTo>
                <a:cubicBezTo>
                  <a:pt x="106" y="10"/>
                  <a:pt x="134" y="38"/>
                  <a:pt x="134" y="72"/>
                </a:cubicBezTo>
                <a:cubicBezTo>
                  <a:pt x="134" y="106"/>
                  <a:pt x="106" y="134"/>
                  <a:pt x="72" y="134"/>
                </a:cubicBezTo>
                <a:cubicBezTo>
                  <a:pt x="38" y="134"/>
                  <a:pt x="10" y="106"/>
                  <a:pt x="10" y="72"/>
                </a:cubicBezTo>
                <a:cubicBezTo>
                  <a:pt x="10" y="38"/>
                  <a:pt x="38" y="10"/>
                  <a:pt x="72" y="10"/>
                </a:cubicBezTo>
                <a:close/>
                <a:moveTo>
                  <a:pt x="39" y="76"/>
                </a:moveTo>
                <a:cubicBezTo>
                  <a:pt x="105" y="76"/>
                  <a:pt x="105" y="76"/>
                  <a:pt x="105" y="76"/>
                </a:cubicBezTo>
                <a:cubicBezTo>
                  <a:pt x="108" y="76"/>
                  <a:pt x="110" y="74"/>
                  <a:pt x="110" y="71"/>
                </a:cubicBezTo>
                <a:cubicBezTo>
                  <a:pt x="110" y="68"/>
                  <a:pt x="108" y="66"/>
                  <a:pt x="105" y="66"/>
                </a:cubicBezTo>
                <a:cubicBezTo>
                  <a:pt x="39" y="66"/>
                  <a:pt x="39" y="66"/>
                  <a:pt x="39" y="66"/>
                </a:cubicBezTo>
                <a:cubicBezTo>
                  <a:pt x="36" y="66"/>
                  <a:pt x="34" y="68"/>
                  <a:pt x="34" y="71"/>
                </a:cubicBezTo>
                <a:cubicBezTo>
                  <a:pt x="34" y="74"/>
                  <a:pt x="36" y="76"/>
                  <a:pt x="39" y="7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420">
            <a:extLst>
              <a:ext uri="{FF2B5EF4-FFF2-40B4-BE49-F238E27FC236}">
                <a16:creationId xmlns:a16="http://schemas.microsoft.com/office/drawing/2014/main" id="{E9A620F7-8D55-4B22-868A-675C372A1695}"/>
              </a:ext>
            </a:extLst>
          </p:cNvPr>
          <p:cNvSpPr>
            <a:spLocks noEditPoints="1"/>
          </p:cNvSpPr>
          <p:nvPr/>
        </p:nvSpPr>
        <p:spPr bwMode="auto">
          <a:xfrm>
            <a:off x="6769895" y="3331150"/>
            <a:ext cx="324754" cy="339140"/>
          </a:xfrm>
          <a:custGeom>
            <a:avLst/>
            <a:gdLst>
              <a:gd name="T0" fmla="*/ 137438 w 73"/>
              <a:gd name="T1" fmla="*/ 0 h 76"/>
              <a:gd name="T2" fmla="*/ 116823 w 73"/>
              <a:gd name="T3" fmla="*/ 3447 h 76"/>
              <a:gd name="T4" fmla="*/ 3436 w 73"/>
              <a:gd name="T5" fmla="*/ 117183 h 76"/>
              <a:gd name="T6" fmla="*/ 0 w 73"/>
              <a:gd name="T7" fmla="*/ 130969 h 76"/>
              <a:gd name="T8" fmla="*/ 3436 w 73"/>
              <a:gd name="T9" fmla="*/ 144755 h 76"/>
              <a:gd name="T10" fmla="*/ 116823 w 73"/>
              <a:gd name="T11" fmla="*/ 255045 h 76"/>
              <a:gd name="T12" fmla="*/ 130566 w 73"/>
              <a:gd name="T13" fmla="*/ 261938 h 76"/>
              <a:gd name="T14" fmla="*/ 137438 w 73"/>
              <a:gd name="T15" fmla="*/ 261938 h 76"/>
              <a:gd name="T16" fmla="*/ 147746 w 73"/>
              <a:gd name="T17" fmla="*/ 244705 h 76"/>
              <a:gd name="T18" fmla="*/ 147746 w 73"/>
              <a:gd name="T19" fmla="*/ 182667 h 76"/>
              <a:gd name="T20" fmla="*/ 219901 w 73"/>
              <a:gd name="T21" fmla="*/ 255045 h 76"/>
              <a:gd name="T22" fmla="*/ 233645 w 73"/>
              <a:gd name="T23" fmla="*/ 261938 h 76"/>
              <a:gd name="T24" fmla="*/ 240517 w 73"/>
              <a:gd name="T25" fmla="*/ 261938 h 76"/>
              <a:gd name="T26" fmla="*/ 250825 w 73"/>
              <a:gd name="T27" fmla="*/ 244705 h 76"/>
              <a:gd name="T28" fmla="*/ 250825 w 73"/>
              <a:gd name="T29" fmla="*/ 17233 h 76"/>
              <a:gd name="T30" fmla="*/ 240517 w 73"/>
              <a:gd name="T31" fmla="*/ 0 h 76"/>
              <a:gd name="T32" fmla="*/ 219901 w 73"/>
              <a:gd name="T33" fmla="*/ 3447 h 76"/>
              <a:gd name="T34" fmla="*/ 147746 w 73"/>
              <a:gd name="T35" fmla="*/ 79271 h 76"/>
              <a:gd name="T36" fmla="*/ 147746 w 73"/>
              <a:gd name="T37" fmla="*/ 17233 h 76"/>
              <a:gd name="T38" fmla="*/ 137438 w 73"/>
              <a:gd name="T39" fmla="*/ 0 h 76"/>
              <a:gd name="T40" fmla="*/ 113387 w 73"/>
              <a:gd name="T41" fmla="*/ 120629 h 76"/>
              <a:gd name="T42" fmla="*/ 113387 w 73"/>
              <a:gd name="T43" fmla="*/ 141309 h 76"/>
              <a:gd name="T44" fmla="*/ 113387 w 73"/>
              <a:gd name="T45" fmla="*/ 203347 h 76"/>
              <a:gd name="T46" fmla="*/ 41232 w 73"/>
              <a:gd name="T47" fmla="*/ 130969 h 76"/>
              <a:gd name="T48" fmla="*/ 113387 w 73"/>
              <a:gd name="T49" fmla="*/ 58591 h 76"/>
              <a:gd name="T50" fmla="*/ 113387 w 73"/>
              <a:gd name="T51" fmla="*/ 120629 h 76"/>
              <a:gd name="T52" fmla="*/ 216465 w 73"/>
              <a:gd name="T53" fmla="*/ 58591 h 76"/>
              <a:gd name="T54" fmla="*/ 216465 w 73"/>
              <a:gd name="T55" fmla="*/ 203347 h 76"/>
              <a:gd name="T56" fmla="*/ 147746 w 73"/>
              <a:gd name="T57" fmla="*/ 134416 h 76"/>
              <a:gd name="T58" fmla="*/ 147746 w 73"/>
              <a:gd name="T59" fmla="*/ 127522 h 76"/>
              <a:gd name="T60" fmla="*/ 216465 w 73"/>
              <a:gd name="T61" fmla="*/ 58591 h 7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73" h="76">
                <a:moveTo>
                  <a:pt x="40" y="0"/>
                </a:moveTo>
                <a:cubicBezTo>
                  <a:pt x="38" y="0"/>
                  <a:pt x="36" y="0"/>
                  <a:pt x="34" y="1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5"/>
                  <a:pt x="0" y="37"/>
                  <a:pt x="0" y="38"/>
                </a:cubicBezTo>
                <a:cubicBezTo>
                  <a:pt x="0" y="39"/>
                  <a:pt x="0" y="41"/>
                  <a:pt x="1" y="42"/>
                </a:cubicBezTo>
                <a:cubicBezTo>
                  <a:pt x="34" y="74"/>
                  <a:pt x="34" y="74"/>
                  <a:pt x="34" y="74"/>
                </a:cubicBezTo>
                <a:cubicBezTo>
                  <a:pt x="35" y="75"/>
                  <a:pt x="37" y="76"/>
                  <a:pt x="38" y="76"/>
                </a:cubicBezTo>
                <a:cubicBezTo>
                  <a:pt x="39" y="76"/>
                  <a:pt x="39" y="76"/>
                  <a:pt x="40" y="76"/>
                </a:cubicBezTo>
                <a:cubicBezTo>
                  <a:pt x="42" y="75"/>
                  <a:pt x="43" y="73"/>
                  <a:pt x="43" y="71"/>
                </a:cubicBezTo>
                <a:cubicBezTo>
                  <a:pt x="43" y="53"/>
                  <a:pt x="43" y="53"/>
                  <a:pt x="43" y="53"/>
                </a:cubicBezTo>
                <a:cubicBezTo>
                  <a:pt x="64" y="74"/>
                  <a:pt x="64" y="74"/>
                  <a:pt x="64" y="74"/>
                </a:cubicBezTo>
                <a:cubicBezTo>
                  <a:pt x="65" y="75"/>
                  <a:pt x="67" y="76"/>
                  <a:pt x="68" y="76"/>
                </a:cubicBezTo>
                <a:cubicBezTo>
                  <a:pt x="69" y="76"/>
                  <a:pt x="69" y="76"/>
                  <a:pt x="70" y="76"/>
                </a:cubicBezTo>
                <a:cubicBezTo>
                  <a:pt x="72" y="75"/>
                  <a:pt x="73" y="73"/>
                  <a:pt x="73" y="71"/>
                </a:cubicBezTo>
                <a:cubicBezTo>
                  <a:pt x="73" y="5"/>
                  <a:pt x="73" y="5"/>
                  <a:pt x="73" y="5"/>
                </a:cubicBezTo>
                <a:cubicBezTo>
                  <a:pt x="73" y="3"/>
                  <a:pt x="72" y="1"/>
                  <a:pt x="70" y="0"/>
                </a:cubicBezTo>
                <a:cubicBezTo>
                  <a:pt x="68" y="0"/>
                  <a:pt x="66" y="0"/>
                  <a:pt x="64" y="1"/>
                </a:cubicBezTo>
                <a:cubicBezTo>
                  <a:pt x="43" y="23"/>
                  <a:pt x="43" y="23"/>
                  <a:pt x="43" y="23"/>
                </a:cubicBezTo>
                <a:cubicBezTo>
                  <a:pt x="43" y="5"/>
                  <a:pt x="43" y="5"/>
                  <a:pt x="43" y="5"/>
                </a:cubicBezTo>
                <a:cubicBezTo>
                  <a:pt x="43" y="3"/>
                  <a:pt x="42" y="1"/>
                  <a:pt x="40" y="0"/>
                </a:cubicBezTo>
                <a:close/>
                <a:moveTo>
                  <a:pt x="33" y="35"/>
                </a:moveTo>
                <a:cubicBezTo>
                  <a:pt x="33" y="41"/>
                  <a:pt x="33" y="41"/>
                  <a:pt x="33" y="41"/>
                </a:cubicBezTo>
                <a:cubicBezTo>
                  <a:pt x="33" y="59"/>
                  <a:pt x="33" y="59"/>
                  <a:pt x="33" y="59"/>
                </a:cubicBezTo>
                <a:cubicBezTo>
                  <a:pt x="12" y="38"/>
                  <a:pt x="12" y="38"/>
                  <a:pt x="12" y="38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35"/>
                  <a:pt x="33" y="35"/>
                  <a:pt x="33" y="35"/>
                </a:cubicBezTo>
                <a:close/>
                <a:moveTo>
                  <a:pt x="63" y="17"/>
                </a:moveTo>
                <a:cubicBezTo>
                  <a:pt x="63" y="59"/>
                  <a:pt x="63" y="59"/>
                  <a:pt x="63" y="59"/>
                </a:cubicBezTo>
                <a:cubicBezTo>
                  <a:pt x="43" y="39"/>
                  <a:pt x="43" y="39"/>
                  <a:pt x="43" y="39"/>
                </a:cubicBezTo>
                <a:cubicBezTo>
                  <a:pt x="43" y="37"/>
                  <a:pt x="43" y="37"/>
                  <a:pt x="43" y="37"/>
                </a:cubicBezTo>
                <a:lnTo>
                  <a:pt x="63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BF67A63-8C70-4DC5-BC2F-6A2AB2D5EE3C}"/>
              </a:ext>
            </a:extLst>
          </p:cNvPr>
          <p:cNvGrpSpPr/>
          <p:nvPr/>
        </p:nvGrpSpPr>
        <p:grpSpPr>
          <a:xfrm>
            <a:off x="7740577" y="3285765"/>
            <a:ext cx="428534" cy="429910"/>
            <a:chOff x="7286625" y="4114800"/>
            <a:chExt cx="495300" cy="496888"/>
          </a:xfrm>
        </p:grpSpPr>
        <p:sp>
          <p:nvSpPr>
            <p:cNvPr id="42" name="Freeform 421">
              <a:extLst>
                <a:ext uri="{FF2B5EF4-FFF2-40B4-BE49-F238E27FC236}">
                  <a16:creationId xmlns:a16="http://schemas.microsoft.com/office/drawing/2014/main" id="{94432F2B-783B-4906-BC7D-A400B63F31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86625" y="4114800"/>
              <a:ext cx="495300" cy="496888"/>
            </a:xfrm>
            <a:custGeom>
              <a:avLst/>
              <a:gdLst>
                <a:gd name="T0" fmla="*/ 247650 w 144"/>
                <a:gd name="T1" fmla="*/ 496888 h 144"/>
                <a:gd name="T2" fmla="*/ 495300 w 144"/>
                <a:gd name="T3" fmla="*/ 248444 h 144"/>
                <a:gd name="T4" fmla="*/ 247650 w 144"/>
                <a:gd name="T5" fmla="*/ 0 h 144"/>
                <a:gd name="T6" fmla="*/ 0 w 144"/>
                <a:gd name="T7" fmla="*/ 248444 h 144"/>
                <a:gd name="T8" fmla="*/ 247650 w 144"/>
                <a:gd name="T9" fmla="*/ 496888 h 144"/>
                <a:gd name="T10" fmla="*/ 247650 w 144"/>
                <a:gd name="T11" fmla="*/ 34506 h 144"/>
                <a:gd name="T12" fmla="*/ 460904 w 144"/>
                <a:gd name="T13" fmla="*/ 248444 h 144"/>
                <a:gd name="T14" fmla="*/ 247650 w 144"/>
                <a:gd name="T15" fmla="*/ 462382 h 144"/>
                <a:gd name="T16" fmla="*/ 34396 w 144"/>
                <a:gd name="T17" fmla="*/ 248444 h 144"/>
                <a:gd name="T18" fmla="*/ 247650 w 144"/>
                <a:gd name="T19" fmla="*/ 34506 h 1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4" h="144">
                  <a:moveTo>
                    <a:pt x="72" y="144"/>
                  </a:moveTo>
                  <a:cubicBezTo>
                    <a:pt x="112" y="144"/>
                    <a:pt x="144" y="112"/>
                    <a:pt x="144" y="72"/>
                  </a:cubicBezTo>
                  <a:cubicBezTo>
                    <a:pt x="144" y="32"/>
                    <a:pt x="11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12"/>
                    <a:pt x="32" y="144"/>
                    <a:pt x="72" y="144"/>
                  </a:cubicBezTo>
                  <a:close/>
                  <a:moveTo>
                    <a:pt x="72" y="10"/>
                  </a:moveTo>
                  <a:cubicBezTo>
                    <a:pt x="106" y="10"/>
                    <a:pt x="134" y="38"/>
                    <a:pt x="134" y="72"/>
                  </a:cubicBezTo>
                  <a:cubicBezTo>
                    <a:pt x="134" y="106"/>
                    <a:pt x="106" y="134"/>
                    <a:pt x="72" y="134"/>
                  </a:cubicBezTo>
                  <a:cubicBezTo>
                    <a:pt x="38" y="134"/>
                    <a:pt x="10" y="106"/>
                    <a:pt x="10" y="72"/>
                  </a:cubicBezTo>
                  <a:cubicBezTo>
                    <a:pt x="10" y="38"/>
                    <a:pt x="38" y="10"/>
                    <a:pt x="72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22">
              <a:extLst>
                <a:ext uri="{FF2B5EF4-FFF2-40B4-BE49-F238E27FC236}">
                  <a16:creationId xmlns:a16="http://schemas.microsoft.com/office/drawing/2014/main" id="{74FF69A5-2FE0-4020-8890-65E9D6897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9188" y="4227513"/>
              <a:ext cx="150812" cy="266700"/>
            </a:xfrm>
            <a:custGeom>
              <a:avLst/>
              <a:gdLst>
                <a:gd name="T0" fmla="*/ 6855 w 44"/>
                <a:gd name="T1" fmla="*/ 259773 h 77"/>
                <a:gd name="T2" fmla="*/ 20565 w 44"/>
                <a:gd name="T3" fmla="*/ 266700 h 77"/>
                <a:gd name="T4" fmla="*/ 34276 w 44"/>
                <a:gd name="T5" fmla="*/ 259773 h 77"/>
                <a:gd name="T6" fmla="*/ 143958 w 44"/>
                <a:gd name="T7" fmla="*/ 145473 h 77"/>
                <a:gd name="T8" fmla="*/ 150813 w 44"/>
                <a:gd name="T9" fmla="*/ 135082 h 77"/>
                <a:gd name="T10" fmla="*/ 143958 w 44"/>
                <a:gd name="T11" fmla="*/ 121227 h 77"/>
                <a:gd name="T12" fmla="*/ 34276 w 44"/>
                <a:gd name="T13" fmla="*/ 6927 h 77"/>
                <a:gd name="T14" fmla="*/ 6855 w 44"/>
                <a:gd name="T15" fmla="*/ 6927 h 77"/>
                <a:gd name="T16" fmla="*/ 6855 w 44"/>
                <a:gd name="T17" fmla="*/ 34636 h 77"/>
                <a:gd name="T18" fmla="*/ 109682 w 44"/>
                <a:gd name="T19" fmla="*/ 135082 h 77"/>
                <a:gd name="T20" fmla="*/ 6855 w 44"/>
                <a:gd name="T21" fmla="*/ 235527 h 77"/>
                <a:gd name="T22" fmla="*/ 6855 w 44"/>
                <a:gd name="T23" fmla="*/ 259773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4" h="77">
                  <a:moveTo>
                    <a:pt x="2" y="75"/>
                  </a:moveTo>
                  <a:cubicBezTo>
                    <a:pt x="3" y="76"/>
                    <a:pt x="5" y="77"/>
                    <a:pt x="6" y="77"/>
                  </a:cubicBezTo>
                  <a:cubicBezTo>
                    <a:pt x="7" y="77"/>
                    <a:pt x="9" y="76"/>
                    <a:pt x="10" y="75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3" y="41"/>
                    <a:pt x="44" y="40"/>
                    <a:pt x="44" y="39"/>
                  </a:cubicBezTo>
                  <a:cubicBezTo>
                    <a:pt x="44" y="37"/>
                    <a:pt x="43" y="36"/>
                    <a:pt x="42" y="35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8" y="0"/>
                    <a:pt x="4" y="0"/>
                    <a:pt x="2" y="2"/>
                  </a:cubicBezTo>
                  <a:cubicBezTo>
                    <a:pt x="0" y="4"/>
                    <a:pt x="0" y="8"/>
                    <a:pt x="2" y="10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0" y="70"/>
                    <a:pt x="0" y="73"/>
                    <a:pt x="2" y="7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" name="Freeform 423">
            <a:extLst>
              <a:ext uri="{FF2B5EF4-FFF2-40B4-BE49-F238E27FC236}">
                <a16:creationId xmlns:a16="http://schemas.microsoft.com/office/drawing/2014/main" id="{FDB96F13-1D3B-49A3-A8CF-873C924CCCDD}"/>
              </a:ext>
            </a:extLst>
          </p:cNvPr>
          <p:cNvSpPr>
            <a:spLocks/>
          </p:cNvSpPr>
          <p:nvPr/>
        </p:nvSpPr>
        <p:spPr bwMode="auto">
          <a:xfrm>
            <a:off x="8873018" y="3301137"/>
            <a:ext cx="214838" cy="399166"/>
          </a:xfrm>
          <a:custGeom>
            <a:avLst/>
            <a:gdLst>
              <a:gd name="T0" fmla="*/ 30956 w 78"/>
              <a:gd name="T1" fmla="*/ 491552 h 144"/>
              <a:gd name="T2" fmla="*/ 17198 w 78"/>
              <a:gd name="T3" fmla="*/ 498475 h 144"/>
              <a:gd name="T4" fmla="*/ 3440 w 78"/>
              <a:gd name="T5" fmla="*/ 491552 h 144"/>
              <a:gd name="T6" fmla="*/ 3440 w 78"/>
              <a:gd name="T7" fmla="*/ 467320 h 144"/>
              <a:gd name="T8" fmla="*/ 223573 w 78"/>
              <a:gd name="T9" fmla="*/ 249238 h 144"/>
              <a:gd name="T10" fmla="*/ 3440 w 78"/>
              <a:gd name="T11" fmla="*/ 31155 h 144"/>
              <a:gd name="T12" fmla="*/ 3440 w 78"/>
              <a:gd name="T13" fmla="*/ 3462 h 144"/>
              <a:gd name="T14" fmla="*/ 30956 w 78"/>
              <a:gd name="T15" fmla="*/ 3462 h 144"/>
              <a:gd name="T16" fmla="*/ 261409 w 78"/>
              <a:gd name="T17" fmla="*/ 235391 h 144"/>
              <a:gd name="T18" fmla="*/ 261409 w 78"/>
              <a:gd name="T19" fmla="*/ 263084 h 144"/>
              <a:gd name="T20" fmla="*/ 30956 w 78"/>
              <a:gd name="T21" fmla="*/ 491552 h 14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8" h="144">
                <a:moveTo>
                  <a:pt x="9" y="142"/>
                </a:moveTo>
                <a:cubicBezTo>
                  <a:pt x="8" y="143"/>
                  <a:pt x="6" y="144"/>
                  <a:pt x="5" y="144"/>
                </a:cubicBezTo>
                <a:cubicBezTo>
                  <a:pt x="4" y="144"/>
                  <a:pt x="2" y="143"/>
                  <a:pt x="1" y="142"/>
                </a:cubicBezTo>
                <a:cubicBezTo>
                  <a:pt x="0" y="140"/>
                  <a:pt x="0" y="137"/>
                  <a:pt x="1" y="135"/>
                </a:cubicBezTo>
                <a:cubicBezTo>
                  <a:pt x="65" y="72"/>
                  <a:pt x="65" y="72"/>
                  <a:pt x="65" y="72"/>
                </a:cubicBezTo>
                <a:cubicBezTo>
                  <a:pt x="1" y="9"/>
                  <a:pt x="1" y="9"/>
                  <a:pt x="1" y="9"/>
                </a:cubicBezTo>
                <a:cubicBezTo>
                  <a:pt x="0" y="7"/>
                  <a:pt x="0" y="3"/>
                  <a:pt x="1" y="1"/>
                </a:cubicBezTo>
                <a:cubicBezTo>
                  <a:pt x="3" y="0"/>
                  <a:pt x="7" y="0"/>
                  <a:pt x="9" y="1"/>
                </a:cubicBezTo>
                <a:cubicBezTo>
                  <a:pt x="76" y="68"/>
                  <a:pt x="76" y="68"/>
                  <a:pt x="76" y="68"/>
                </a:cubicBezTo>
                <a:cubicBezTo>
                  <a:pt x="78" y="70"/>
                  <a:pt x="78" y="74"/>
                  <a:pt x="76" y="76"/>
                </a:cubicBezTo>
                <a:lnTo>
                  <a:pt x="9" y="14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A0C6B2C-A442-4CA2-B0D6-7E03FEB31BCB}"/>
              </a:ext>
            </a:extLst>
          </p:cNvPr>
          <p:cNvGrpSpPr/>
          <p:nvPr/>
        </p:nvGrpSpPr>
        <p:grpSpPr>
          <a:xfrm>
            <a:off x="9794974" y="3266140"/>
            <a:ext cx="314752" cy="469160"/>
            <a:chOff x="7369175" y="5359400"/>
            <a:chExt cx="336550" cy="501650"/>
          </a:xfrm>
        </p:grpSpPr>
        <p:sp>
          <p:nvSpPr>
            <p:cNvPr id="45" name="Freeform 424">
              <a:extLst>
                <a:ext uri="{FF2B5EF4-FFF2-40B4-BE49-F238E27FC236}">
                  <a16:creationId xmlns:a16="http://schemas.microsoft.com/office/drawing/2014/main" id="{1AE02904-7FD8-4A81-8ACF-B4D2F3131B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69175" y="5359400"/>
              <a:ext cx="336550" cy="430213"/>
            </a:xfrm>
            <a:custGeom>
              <a:avLst/>
              <a:gdLst>
                <a:gd name="T0" fmla="*/ 319379 w 98"/>
                <a:gd name="T1" fmla="*/ 430213 h 124"/>
                <a:gd name="T2" fmla="*/ 336550 w 98"/>
                <a:gd name="T3" fmla="*/ 412866 h 124"/>
                <a:gd name="T4" fmla="*/ 336550 w 98"/>
                <a:gd name="T5" fmla="*/ 378171 h 124"/>
                <a:gd name="T6" fmla="*/ 298774 w 98"/>
                <a:gd name="T7" fmla="*/ 284496 h 124"/>
                <a:gd name="T8" fmla="*/ 302208 w 98"/>
                <a:gd name="T9" fmla="*/ 249801 h 124"/>
                <a:gd name="T10" fmla="*/ 182012 w 98"/>
                <a:gd name="T11" fmla="*/ 3469 h 124"/>
                <a:gd name="T12" fmla="*/ 168275 w 98"/>
                <a:gd name="T13" fmla="*/ 0 h 124"/>
                <a:gd name="T14" fmla="*/ 157972 w 98"/>
                <a:gd name="T15" fmla="*/ 3469 h 124"/>
                <a:gd name="T16" fmla="*/ 37776 w 98"/>
                <a:gd name="T17" fmla="*/ 249801 h 124"/>
                <a:gd name="T18" fmla="*/ 41210 w 98"/>
                <a:gd name="T19" fmla="*/ 284496 h 124"/>
                <a:gd name="T20" fmla="*/ 0 w 98"/>
                <a:gd name="T21" fmla="*/ 378171 h 124"/>
                <a:gd name="T22" fmla="*/ 0 w 98"/>
                <a:gd name="T23" fmla="*/ 412866 h 124"/>
                <a:gd name="T24" fmla="*/ 17171 w 98"/>
                <a:gd name="T25" fmla="*/ 430213 h 124"/>
                <a:gd name="T26" fmla="*/ 34342 w 98"/>
                <a:gd name="T27" fmla="*/ 412866 h 124"/>
                <a:gd name="T28" fmla="*/ 34342 w 98"/>
                <a:gd name="T29" fmla="*/ 378171 h 124"/>
                <a:gd name="T30" fmla="*/ 51513 w 98"/>
                <a:gd name="T31" fmla="*/ 326129 h 124"/>
                <a:gd name="T32" fmla="*/ 72118 w 98"/>
                <a:gd name="T33" fmla="*/ 374702 h 124"/>
                <a:gd name="T34" fmla="*/ 85855 w 98"/>
                <a:gd name="T35" fmla="*/ 385110 h 124"/>
                <a:gd name="T36" fmla="*/ 151104 w 98"/>
                <a:gd name="T37" fmla="*/ 385110 h 124"/>
                <a:gd name="T38" fmla="*/ 151104 w 98"/>
                <a:gd name="T39" fmla="*/ 412866 h 124"/>
                <a:gd name="T40" fmla="*/ 168275 w 98"/>
                <a:gd name="T41" fmla="*/ 430213 h 124"/>
                <a:gd name="T42" fmla="*/ 185446 w 98"/>
                <a:gd name="T43" fmla="*/ 412866 h 124"/>
                <a:gd name="T44" fmla="*/ 185446 w 98"/>
                <a:gd name="T45" fmla="*/ 385110 h 124"/>
                <a:gd name="T46" fmla="*/ 254130 w 98"/>
                <a:gd name="T47" fmla="*/ 385110 h 124"/>
                <a:gd name="T48" fmla="*/ 267866 w 98"/>
                <a:gd name="T49" fmla="*/ 374702 h 124"/>
                <a:gd name="T50" fmla="*/ 288471 w 98"/>
                <a:gd name="T51" fmla="*/ 326129 h 124"/>
                <a:gd name="T52" fmla="*/ 302208 w 98"/>
                <a:gd name="T53" fmla="*/ 378171 h 124"/>
                <a:gd name="T54" fmla="*/ 302208 w 98"/>
                <a:gd name="T55" fmla="*/ 412866 h 124"/>
                <a:gd name="T56" fmla="*/ 319379 w 98"/>
                <a:gd name="T57" fmla="*/ 430213 h 124"/>
                <a:gd name="T58" fmla="*/ 240393 w 98"/>
                <a:gd name="T59" fmla="*/ 350415 h 124"/>
                <a:gd name="T60" fmla="*/ 185446 w 98"/>
                <a:gd name="T61" fmla="*/ 350415 h 124"/>
                <a:gd name="T62" fmla="*/ 185446 w 98"/>
                <a:gd name="T63" fmla="*/ 319190 h 124"/>
                <a:gd name="T64" fmla="*/ 168275 w 98"/>
                <a:gd name="T65" fmla="*/ 301843 h 124"/>
                <a:gd name="T66" fmla="*/ 151104 w 98"/>
                <a:gd name="T67" fmla="*/ 319190 h 124"/>
                <a:gd name="T68" fmla="*/ 151104 w 98"/>
                <a:gd name="T69" fmla="*/ 350415 h 124"/>
                <a:gd name="T70" fmla="*/ 96157 w 98"/>
                <a:gd name="T71" fmla="*/ 350415 h 124"/>
                <a:gd name="T72" fmla="*/ 75552 w 98"/>
                <a:gd name="T73" fmla="*/ 287965 h 124"/>
                <a:gd name="T74" fmla="*/ 75552 w 98"/>
                <a:gd name="T75" fmla="*/ 284496 h 124"/>
                <a:gd name="T76" fmla="*/ 72118 w 98"/>
                <a:gd name="T77" fmla="*/ 249801 h 124"/>
                <a:gd name="T78" fmla="*/ 168275 w 98"/>
                <a:gd name="T79" fmla="*/ 45103 h 124"/>
                <a:gd name="T80" fmla="*/ 267866 w 98"/>
                <a:gd name="T81" fmla="*/ 249801 h 124"/>
                <a:gd name="T82" fmla="*/ 240393 w 98"/>
                <a:gd name="T83" fmla="*/ 350415 h 12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98" h="124">
                  <a:moveTo>
                    <a:pt x="93" y="124"/>
                  </a:moveTo>
                  <a:cubicBezTo>
                    <a:pt x="96" y="124"/>
                    <a:pt x="98" y="122"/>
                    <a:pt x="98" y="119"/>
                  </a:cubicBezTo>
                  <a:cubicBezTo>
                    <a:pt x="98" y="109"/>
                    <a:pt x="98" y="109"/>
                    <a:pt x="98" y="109"/>
                  </a:cubicBezTo>
                  <a:cubicBezTo>
                    <a:pt x="98" y="98"/>
                    <a:pt x="94" y="89"/>
                    <a:pt x="87" y="82"/>
                  </a:cubicBezTo>
                  <a:cubicBezTo>
                    <a:pt x="88" y="79"/>
                    <a:pt x="88" y="75"/>
                    <a:pt x="88" y="72"/>
                  </a:cubicBezTo>
                  <a:cubicBezTo>
                    <a:pt x="88" y="37"/>
                    <a:pt x="54" y="3"/>
                    <a:pt x="53" y="1"/>
                  </a:cubicBezTo>
                  <a:cubicBezTo>
                    <a:pt x="52" y="0"/>
                    <a:pt x="51" y="0"/>
                    <a:pt x="49" y="0"/>
                  </a:cubicBezTo>
                  <a:cubicBezTo>
                    <a:pt x="48" y="0"/>
                    <a:pt x="47" y="0"/>
                    <a:pt x="46" y="1"/>
                  </a:cubicBezTo>
                  <a:cubicBezTo>
                    <a:pt x="44" y="3"/>
                    <a:pt x="11" y="37"/>
                    <a:pt x="11" y="72"/>
                  </a:cubicBezTo>
                  <a:cubicBezTo>
                    <a:pt x="11" y="75"/>
                    <a:pt x="11" y="79"/>
                    <a:pt x="12" y="82"/>
                  </a:cubicBezTo>
                  <a:cubicBezTo>
                    <a:pt x="4" y="89"/>
                    <a:pt x="0" y="98"/>
                    <a:pt x="0" y="10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2"/>
                    <a:pt x="2" y="124"/>
                    <a:pt x="5" y="124"/>
                  </a:cubicBezTo>
                  <a:cubicBezTo>
                    <a:pt x="8" y="124"/>
                    <a:pt x="10" y="122"/>
                    <a:pt x="10" y="119"/>
                  </a:cubicBezTo>
                  <a:cubicBezTo>
                    <a:pt x="10" y="109"/>
                    <a:pt x="10" y="109"/>
                    <a:pt x="10" y="109"/>
                  </a:cubicBezTo>
                  <a:cubicBezTo>
                    <a:pt x="10" y="103"/>
                    <a:pt x="12" y="98"/>
                    <a:pt x="15" y="94"/>
                  </a:cubicBezTo>
                  <a:cubicBezTo>
                    <a:pt x="16" y="98"/>
                    <a:pt x="18" y="103"/>
                    <a:pt x="21" y="108"/>
                  </a:cubicBezTo>
                  <a:cubicBezTo>
                    <a:pt x="21" y="110"/>
                    <a:pt x="23" y="111"/>
                    <a:pt x="25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4" y="122"/>
                    <a:pt x="47" y="124"/>
                    <a:pt x="49" y="124"/>
                  </a:cubicBezTo>
                  <a:cubicBezTo>
                    <a:pt x="52" y="124"/>
                    <a:pt x="54" y="122"/>
                    <a:pt x="54" y="119"/>
                  </a:cubicBezTo>
                  <a:cubicBezTo>
                    <a:pt x="54" y="111"/>
                    <a:pt x="54" y="111"/>
                    <a:pt x="54" y="111"/>
                  </a:cubicBezTo>
                  <a:cubicBezTo>
                    <a:pt x="74" y="111"/>
                    <a:pt x="74" y="111"/>
                    <a:pt x="74" y="111"/>
                  </a:cubicBezTo>
                  <a:cubicBezTo>
                    <a:pt x="76" y="111"/>
                    <a:pt x="77" y="110"/>
                    <a:pt x="78" y="108"/>
                  </a:cubicBezTo>
                  <a:cubicBezTo>
                    <a:pt x="81" y="103"/>
                    <a:pt x="83" y="99"/>
                    <a:pt x="84" y="94"/>
                  </a:cubicBezTo>
                  <a:cubicBezTo>
                    <a:pt x="87" y="98"/>
                    <a:pt x="88" y="103"/>
                    <a:pt x="88" y="109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8" y="122"/>
                    <a:pt x="91" y="124"/>
                    <a:pt x="93" y="124"/>
                  </a:cubicBezTo>
                  <a:close/>
                  <a:moveTo>
                    <a:pt x="70" y="101"/>
                  </a:moveTo>
                  <a:cubicBezTo>
                    <a:pt x="54" y="101"/>
                    <a:pt x="54" y="101"/>
                    <a:pt x="54" y="101"/>
                  </a:cubicBezTo>
                  <a:cubicBezTo>
                    <a:pt x="54" y="92"/>
                    <a:pt x="54" y="92"/>
                    <a:pt x="54" y="92"/>
                  </a:cubicBezTo>
                  <a:cubicBezTo>
                    <a:pt x="54" y="90"/>
                    <a:pt x="52" y="87"/>
                    <a:pt x="49" y="87"/>
                  </a:cubicBezTo>
                  <a:cubicBezTo>
                    <a:pt x="46" y="87"/>
                    <a:pt x="44" y="90"/>
                    <a:pt x="44" y="92"/>
                  </a:cubicBezTo>
                  <a:cubicBezTo>
                    <a:pt x="44" y="101"/>
                    <a:pt x="44" y="101"/>
                    <a:pt x="44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5" y="95"/>
                    <a:pt x="23" y="89"/>
                    <a:pt x="22" y="83"/>
                  </a:cubicBezTo>
                  <a:cubicBezTo>
                    <a:pt x="22" y="83"/>
                    <a:pt x="22" y="82"/>
                    <a:pt x="22" y="82"/>
                  </a:cubicBezTo>
                  <a:cubicBezTo>
                    <a:pt x="21" y="79"/>
                    <a:pt x="21" y="75"/>
                    <a:pt x="21" y="72"/>
                  </a:cubicBezTo>
                  <a:cubicBezTo>
                    <a:pt x="21" y="48"/>
                    <a:pt x="41" y="22"/>
                    <a:pt x="49" y="13"/>
                  </a:cubicBezTo>
                  <a:cubicBezTo>
                    <a:pt x="58" y="22"/>
                    <a:pt x="78" y="48"/>
                    <a:pt x="78" y="72"/>
                  </a:cubicBezTo>
                  <a:cubicBezTo>
                    <a:pt x="78" y="81"/>
                    <a:pt x="75" y="90"/>
                    <a:pt x="70" y="1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25">
              <a:extLst>
                <a:ext uri="{FF2B5EF4-FFF2-40B4-BE49-F238E27FC236}">
                  <a16:creationId xmlns:a16="http://schemas.microsoft.com/office/drawing/2014/main" id="{127E61E3-CD1B-4696-B6ED-7B6E1709EA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5538" y="5497513"/>
              <a:ext cx="127000" cy="125412"/>
            </a:xfrm>
            <a:custGeom>
              <a:avLst/>
              <a:gdLst>
                <a:gd name="T0" fmla="*/ 0 w 37"/>
                <a:gd name="T1" fmla="*/ 62707 h 36"/>
                <a:gd name="T2" fmla="*/ 61784 w 37"/>
                <a:gd name="T3" fmla="*/ 125413 h 36"/>
                <a:gd name="T4" fmla="*/ 127000 w 37"/>
                <a:gd name="T5" fmla="*/ 62707 h 36"/>
                <a:gd name="T6" fmla="*/ 61784 w 37"/>
                <a:gd name="T7" fmla="*/ 0 h 36"/>
                <a:gd name="T8" fmla="*/ 0 w 37"/>
                <a:gd name="T9" fmla="*/ 62707 h 36"/>
                <a:gd name="T10" fmla="*/ 61784 w 37"/>
                <a:gd name="T11" fmla="*/ 34837 h 36"/>
                <a:gd name="T12" fmla="*/ 92676 w 37"/>
                <a:gd name="T13" fmla="*/ 62707 h 36"/>
                <a:gd name="T14" fmla="*/ 61784 w 37"/>
                <a:gd name="T15" fmla="*/ 90576 h 36"/>
                <a:gd name="T16" fmla="*/ 34324 w 37"/>
                <a:gd name="T17" fmla="*/ 62707 h 36"/>
                <a:gd name="T18" fmla="*/ 61784 w 37"/>
                <a:gd name="T19" fmla="*/ 34837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7" h="36">
                  <a:moveTo>
                    <a:pt x="0" y="18"/>
                  </a:moveTo>
                  <a:cubicBezTo>
                    <a:pt x="0" y="28"/>
                    <a:pt x="8" y="36"/>
                    <a:pt x="18" y="36"/>
                  </a:cubicBezTo>
                  <a:cubicBezTo>
                    <a:pt x="29" y="36"/>
                    <a:pt x="37" y="28"/>
                    <a:pt x="37" y="18"/>
                  </a:cubicBezTo>
                  <a:cubicBezTo>
                    <a:pt x="37" y="8"/>
                    <a:pt x="29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lose/>
                  <a:moveTo>
                    <a:pt x="18" y="10"/>
                  </a:moveTo>
                  <a:cubicBezTo>
                    <a:pt x="23" y="10"/>
                    <a:pt x="27" y="13"/>
                    <a:pt x="27" y="18"/>
                  </a:cubicBezTo>
                  <a:cubicBezTo>
                    <a:pt x="27" y="23"/>
                    <a:pt x="23" y="26"/>
                    <a:pt x="18" y="26"/>
                  </a:cubicBezTo>
                  <a:cubicBezTo>
                    <a:pt x="14" y="26"/>
                    <a:pt x="10" y="23"/>
                    <a:pt x="10" y="18"/>
                  </a:cubicBezTo>
                  <a:cubicBezTo>
                    <a:pt x="10" y="13"/>
                    <a:pt x="14" y="10"/>
                    <a:pt x="18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6">
              <a:extLst>
                <a:ext uri="{FF2B5EF4-FFF2-40B4-BE49-F238E27FC236}">
                  <a16:creationId xmlns:a16="http://schemas.microsoft.com/office/drawing/2014/main" id="{71149803-FB98-4B9E-BF64-07D78545F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4738" y="5764213"/>
              <a:ext cx="33337" cy="96837"/>
            </a:xfrm>
            <a:custGeom>
              <a:avLst/>
              <a:gdLst>
                <a:gd name="T0" fmla="*/ 33338 w 10"/>
                <a:gd name="T1" fmla="*/ 79546 h 28"/>
                <a:gd name="T2" fmla="*/ 33338 w 10"/>
                <a:gd name="T3" fmla="*/ 20751 h 28"/>
                <a:gd name="T4" fmla="*/ 16669 w 10"/>
                <a:gd name="T5" fmla="*/ 0 h 28"/>
                <a:gd name="T6" fmla="*/ 0 w 10"/>
                <a:gd name="T7" fmla="*/ 20751 h 28"/>
                <a:gd name="T8" fmla="*/ 0 w 10"/>
                <a:gd name="T9" fmla="*/ 79546 h 28"/>
                <a:gd name="T10" fmla="*/ 16669 w 10"/>
                <a:gd name="T11" fmla="*/ 96838 h 28"/>
                <a:gd name="T12" fmla="*/ 33338 w 10"/>
                <a:gd name="T13" fmla="*/ 79546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28">
                  <a:moveTo>
                    <a:pt x="10" y="23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3"/>
                    <a:pt x="8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2" y="28"/>
                    <a:pt x="5" y="28"/>
                  </a:cubicBezTo>
                  <a:cubicBezTo>
                    <a:pt x="8" y="28"/>
                    <a:pt x="10" y="25"/>
                    <a:pt x="10" y="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7">
              <a:extLst>
                <a:ext uri="{FF2B5EF4-FFF2-40B4-BE49-F238E27FC236}">
                  <a16:creationId xmlns:a16="http://schemas.microsoft.com/office/drawing/2014/main" id="{F1EC78F6-D7A2-43B8-A681-64DE22D39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6825" y="5764213"/>
              <a:ext cx="33338" cy="96837"/>
            </a:xfrm>
            <a:custGeom>
              <a:avLst/>
              <a:gdLst>
                <a:gd name="T0" fmla="*/ 33338 w 10"/>
                <a:gd name="T1" fmla="*/ 79546 h 28"/>
                <a:gd name="T2" fmla="*/ 33338 w 10"/>
                <a:gd name="T3" fmla="*/ 20751 h 28"/>
                <a:gd name="T4" fmla="*/ 16669 w 10"/>
                <a:gd name="T5" fmla="*/ 0 h 28"/>
                <a:gd name="T6" fmla="*/ 0 w 10"/>
                <a:gd name="T7" fmla="*/ 20751 h 28"/>
                <a:gd name="T8" fmla="*/ 0 w 10"/>
                <a:gd name="T9" fmla="*/ 79546 h 28"/>
                <a:gd name="T10" fmla="*/ 16669 w 10"/>
                <a:gd name="T11" fmla="*/ 96838 h 28"/>
                <a:gd name="T12" fmla="*/ 33338 w 10"/>
                <a:gd name="T13" fmla="*/ 79546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28">
                  <a:moveTo>
                    <a:pt x="10" y="23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3"/>
                    <a:pt x="8" y="0"/>
                    <a:pt x="5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3" y="28"/>
                    <a:pt x="5" y="28"/>
                  </a:cubicBezTo>
                  <a:cubicBezTo>
                    <a:pt x="8" y="28"/>
                    <a:pt x="10" y="25"/>
                    <a:pt x="10" y="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" name="Freeform 428">
            <a:extLst>
              <a:ext uri="{FF2B5EF4-FFF2-40B4-BE49-F238E27FC236}">
                <a16:creationId xmlns:a16="http://schemas.microsoft.com/office/drawing/2014/main" id="{1DCE81FD-1F98-4C48-9692-5093200AABB2}"/>
              </a:ext>
            </a:extLst>
          </p:cNvPr>
          <p:cNvSpPr>
            <a:spLocks noEditPoints="1"/>
          </p:cNvSpPr>
          <p:nvPr/>
        </p:nvSpPr>
        <p:spPr bwMode="auto">
          <a:xfrm>
            <a:off x="10713089" y="3285445"/>
            <a:ext cx="427808" cy="430550"/>
          </a:xfrm>
          <a:custGeom>
            <a:avLst/>
            <a:gdLst>
              <a:gd name="T0" fmla="*/ 17198 w 144"/>
              <a:gd name="T1" fmla="*/ 225006 h 144"/>
              <a:gd name="T2" fmla="*/ 206375 w 144"/>
              <a:gd name="T3" fmla="*/ 225006 h 144"/>
              <a:gd name="T4" fmla="*/ 223573 w 144"/>
              <a:gd name="T5" fmla="*/ 207698 h 144"/>
              <a:gd name="T6" fmla="*/ 223573 w 144"/>
              <a:gd name="T7" fmla="*/ 17308 h 144"/>
              <a:gd name="T8" fmla="*/ 206375 w 144"/>
              <a:gd name="T9" fmla="*/ 0 h 144"/>
              <a:gd name="T10" fmla="*/ 17198 w 144"/>
              <a:gd name="T11" fmla="*/ 0 h 144"/>
              <a:gd name="T12" fmla="*/ 0 w 144"/>
              <a:gd name="T13" fmla="*/ 17308 h 144"/>
              <a:gd name="T14" fmla="*/ 0 w 144"/>
              <a:gd name="T15" fmla="*/ 207698 h 144"/>
              <a:gd name="T16" fmla="*/ 17198 w 144"/>
              <a:gd name="T17" fmla="*/ 225006 h 144"/>
              <a:gd name="T18" fmla="*/ 34396 w 144"/>
              <a:gd name="T19" fmla="*/ 34616 h 144"/>
              <a:gd name="T20" fmla="*/ 189177 w 144"/>
              <a:gd name="T21" fmla="*/ 34616 h 144"/>
              <a:gd name="T22" fmla="*/ 189177 w 144"/>
              <a:gd name="T23" fmla="*/ 190390 h 144"/>
              <a:gd name="T24" fmla="*/ 34396 w 144"/>
              <a:gd name="T25" fmla="*/ 190390 h 144"/>
              <a:gd name="T26" fmla="*/ 34396 w 144"/>
              <a:gd name="T27" fmla="*/ 34616 h 144"/>
              <a:gd name="T28" fmla="*/ 478102 w 144"/>
              <a:gd name="T29" fmla="*/ 225006 h 144"/>
              <a:gd name="T30" fmla="*/ 495300 w 144"/>
              <a:gd name="T31" fmla="*/ 207698 h 144"/>
              <a:gd name="T32" fmla="*/ 495300 w 144"/>
              <a:gd name="T33" fmla="*/ 17308 h 144"/>
              <a:gd name="T34" fmla="*/ 478102 w 144"/>
              <a:gd name="T35" fmla="*/ 0 h 144"/>
              <a:gd name="T36" fmla="*/ 288925 w 144"/>
              <a:gd name="T37" fmla="*/ 0 h 144"/>
              <a:gd name="T38" fmla="*/ 271727 w 144"/>
              <a:gd name="T39" fmla="*/ 17308 h 144"/>
              <a:gd name="T40" fmla="*/ 271727 w 144"/>
              <a:gd name="T41" fmla="*/ 207698 h 144"/>
              <a:gd name="T42" fmla="*/ 288925 w 144"/>
              <a:gd name="T43" fmla="*/ 225006 h 144"/>
              <a:gd name="T44" fmla="*/ 478102 w 144"/>
              <a:gd name="T45" fmla="*/ 225006 h 144"/>
              <a:gd name="T46" fmla="*/ 306123 w 144"/>
              <a:gd name="T47" fmla="*/ 34616 h 144"/>
              <a:gd name="T48" fmla="*/ 460904 w 144"/>
              <a:gd name="T49" fmla="*/ 34616 h 144"/>
              <a:gd name="T50" fmla="*/ 460904 w 144"/>
              <a:gd name="T51" fmla="*/ 190390 h 144"/>
              <a:gd name="T52" fmla="*/ 306123 w 144"/>
              <a:gd name="T53" fmla="*/ 190390 h 144"/>
              <a:gd name="T54" fmla="*/ 306123 w 144"/>
              <a:gd name="T55" fmla="*/ 34616 h 144"/>
              <a:gd name="T56" fmla="*/ 17198 w 144"/>
              <a:gd name="T57" fmla="*/ 325393 h 144"/>
              <a:gd name="T58" fmla="*/ 0 w 144"/>
              <a:gd name="T59" fmla="*/ 342702 h 144"/>
              <a:gd name="T60" fmla="*/ 17198 w 144"/>
              <a:gd name="T61" fmla="*/ 360010 h 144"/>
              <a:gd name="T62" fmla="*/ 478102 w 144"/>
              <a:gd name="T63" fmla="*/ 363471 h 144"/>
              <a:gd name="T64" fmla="*/ 495300 w 144"/>
              <a:gd name="T65" fmla="*/ 342702 h 144"/>
              <a:gd name="T66" fmla="*/ 478102 w 144"/>
              <a:gd name="T67" fmla="*/ 325393 h 144"/>
              <a:gd name="T68" fmla="*/ 17198 w 144"/>
              <a:gd name="T69" fmla="*/ 325393 h 144"/>
              <a:gd name="T70" fmla="*/ 17198 w 144"/>
              <a:gd name="T71" fmla="*/ 498475 h 144"/>
              <a:gd name="T72" fmla="*/ 478102 w 144"/>
              <a:gd name="T73" fmla="*/ 498475 h 144"/>
              <a:gd name="T74" fmla="*/ 495300 w 144"/>
              <a:gd name="T75" fmla="*/ 481167 h 144"/>
              <a:gd name="T76" fmla="*/ 478102 w 144"/>
              <a:gd name="T77" fmla="*/ 463859 h 144"/>
              <a:gd name="T78" fmla="*/ 17198 w 144"/>
              <a:gd name="T79" fmla="*/ 463859 h 144"/>
              <a:gd name="T80" fmla="*/ 0 w 144"/>
              <a:gd name="T81" fmla="*/ 481167 h 144"/>
              <a:gd name="T82" fmla="*/ 17198 w 144"/>
              <a:gd name="T83" fmla="*/ 498475 h 14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44" h="144">
                <a:moveTo>
                  <a:pt x="5" y="65"/>
                </a:moveTo>
                <a:cubicBezTo>
                  <a:pt x="60" y="65"/>
                  <a:pt x="60" y="65"/>
                  <a:pt x="60" y="65"/>
                </a:cubicBezTo>
                <a:cubicBezTo>
                  <a:pt x="63" y="65"/>
                  <a:pt x="65" y="63"/>
                  <a:pt x="65" y="60"/>
                </a:cubicBezTo>
                <a:cubicBezTo>
                  <a:pt x="65" y="5"/>
                  <a:pt x="65" y="5"/>
                  <a:pt x="65" y="5"/>
                </a:cubicBezTo>
                <a:cubicBezTo>
                  <a:pt x="65" y="2"/>
                  <a:pt x="63" y="0"/>
                  <a:pt x="60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3"/>
                  <a:pt x="2" y="65"/>
                  <a:pt x="5" y="65"/>
                </a:cubicBezTo>
                <a:close/>
                <a:moveTo>
                  <a:pt x="10" y="10"/>
                </a:moveTo>
                <a:cubicBezTo>
                  <a:pt x="55" y="10"/>
                  <a:pt x="55" y="10"/>
                  <a:pt x="55" y="10"/>
                </a:cubicBezTo>
                <a:cubicBezTo>
                  <a:pt x="55" y="55"/>
                  <a:pt x="55" y="55"/>
                  <a:pt x="55" y="55"/>
                </a:cubicBezTo>
                <a:cubicBezTo>
                  <a:pt x="10" y="55"/>
                  <a:pt x="10" y="55"/>
                  <a:pt x="10" y="55"/>
                </a:cubicBezTo>
                <a:lnTo>
                  <a:pt x="10" y="10"/>
                </a:lnTo>
                <a:close/>
                <a:moveTo>
                  <a:pt x="139" y="65"/>
                </a:moveTo>
                <a:cubicBezTo>
                  <a:pt x="142" y="65"/>
                  <a:pt x="144" y="63"/>
                  <a:pt x="144" y="60"/>
                </a:cubicBezTo>
                <a:cubicBezTo>
                  <a:pt x="144" y="5"/>
                  <a:pt x="144" y="5"/>
                  <a:pt x="144" y="5"/>
                </a:cubicBezTo>
                <a:cubicBezTo>
                  <a:pt x="144" y="2"/>
                  <a:pt x="142" y="0"/>
                  <a:pt x="139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1" y="0"/>
                  <a:pt x="79" y="2"/>
                  <a:pt x="79" y="5"/>
                </a:cubicBezTo>
                <a:cubicBezTo>
                  <a:pt x="79" y="60"/>
                  <a:pt x="79" y="60"/>
                  <a:pt x="79" y="60"/>
                </a:cubicBezTo>
                <a:cubicBezTo>
                  <a:pt x="79" y="63"/>
                  <a:pt x="81" y="65"/>
                  <a:pt x="84" y="65"/>
                </a:cubicBezTo>
                <a:lnTo>
                  <a:pt x="139" y="65"/>
                </a:lnTo>
                <a:close/>
                <a:moveTo>
                  <a:pt x="89" y="10"/>
                </a:moveTo>
                <a:cubicBezTo>
                  <a:pt x="134" y="10"/>
                  <a:pt x="134" y="10"/>
                  <a:pt x="134" y="10"/>
                </a:cubicBezTo>
                <a:cubicBezTo>
                  <a:pt x="134" y="55"/>
                  <a:pt x="134" y="55"/>
                  <a:pt x="134" y="55"/>
                </a:cubicBezTo>
                <a:cubicBezTo>
                  <a:pt x="89" y="55"/>
                  <a:pt x="89" y="55"/>
                  <a:pt x="89" y="55"/>
                </a:cubicBezTo>
                <a:lnTo>
                  <a:pt x="89" y="10"/>
                </a:lnTo>
                <a:close/>
                <a:moveTo>
                  <a:pt x="5" y="94"/>
                </a:moveTo>
                <a:cubicBezTo>
                  <a:pt x="2" y="94"/>
                  <a:pt x="0" y="96"/>
                  <a:pt x="0" y="99"/>
                </a:cubicBezTo>
                <a:cubicBezTo>
                  <a:pt x="0" y="102"/>
                  <a:pt x="2" y="104"/>
                  <a:pt x="5" y="104"/>
                </a:cubicBezTo>
                <a:cubicBezTo>
                  <a:pt x="139" y="105"/>
                  <a:pt x="139" y="105"/>
                  <a:pt x="139" y="105"/>
                </a:cubicBezTo>
                <a:cubicBezTo>
                  <a:pt x="142" y="105"/>
                  <a:pt x="144" y="102"/>
                  <a:pt x="144" y="99"/>
                </a:cubicBezTo>
                <a:cubicBezTo>
                  <a:pt x="144" y="97"/>
                  <a:pt x="142" y="94"/>
                  <a:pt x="139" y="94"/>
                </a:cubicBezTo>
                <a:cubicBezTo>
                  <a:pt x="5" y="94"/>
                  <a:pt x="5" y="94"/>
                  <a:pt x="5" y="94"/>
                </a:cubicBezTo>
                <a:close/>
                <a:moveTo>
                  <a:pt x="5" y="144"/>
                </a:moveTo>
                <a:cubicBezTo>
                  <a:pt x="139" y="144"/>
                  <a:pt x="139" y="144"/>
                  <a:pt x="139" y="144"/>
                </a:cubicBezTo>
                <a:cubicBezTo>
                  <a:pt x="142" y="144"/>
                  <a:pt x="144" y="142"/>
                  <a:pt x="144" y="139"/>
                </a:cubicBezTo>
                <a:cubicBezTo>
                  <a:pt x="144" y="136"/>
                  <a:pt x="142" y="134"/>
                  <a:pt x="139" y="134"/>
                </a:cubicBezTo>
                <a:cubicBezTo>
                  <a:pt x="5" y="134"/>
                  <a:pt x="5" y="134"/>
                  <a:pt x="5" y="134"/>
                </a:cubicBezTo>
                <a:cubicBezTo>
                  <a:pt x="2" y="134"/>
                  <a:pt x="0" y="136"/>
                  <a:pt x="0" y="139"/>
                </a:cubicBezTo>
                <a:cubicBezTo>
                  <a:pt x="0" y="142"/>
                  <a:pt x="2" y="144"/>
                  <a:pt x="5" y="14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429">
            <a:extLst>
              <a:ext uri="{FF2B5EF4-FFF2-40B4-BE49-F238E27FC236}">
                <a16:creationId xmlns:a16="http://schemas.microsoft.com/office/drawing/2014/main" id="{0DE445E0-E8F8-46B1-A4E7-5FA2FA238049}"/>
              </a:ext>
            </a:extLst>
          </p:cNvPr>
          <p:cNvSpPr>
            <a:spLocks noEditPoints="1"/>
          </p:cNvSpPr>
          <p:nvPr/>
        </p:nvSpPr>
        <p:spPr bwMode="auto">
          <a:xfrm>
            <a:off x="1758612" y="4289439"/>
            <a:ext cx="429618" cy="433762"/>
          </a:xfrm>
          <a:custGeom>
            <a:avLst/>
            <a:gdLst>
              <a:gd name="T0" fmla="*/ 192000 w 144"/>
              <a:gd name="T1" fmla="*/ 387703 h 144"/>
              <a:gd name="T2" fmla="*/ 315428 w 144"/>
              <a:gd name="T3" fmla="*/ 342702 h 144"/>
              <a:gd name="T4" fmla="*/ 462856 w 144"/>
              <a:gd name="T5" fmla="*/ 491552 h 144"/>
              <a:gd name="T6" fmla="*/ 476570 w 144"/>
              <a:gd name="T7" fmla="*/ 498475 h 144"/>
              <a:gd name="T8" fmla="*/ 486856 w 144"/>
              <a:gd name="T9" fmla="*/ 491552 h 144"/>
              <a:gd name="T10" fmla="*/ 486856 w 144"/>
              <a:gd name="T11" fmla="*/ 467320 h 144"/>
              <a:gd name="T12" fmla="*/ 339428 w 144"/>
              <a:gd name="T13" fmla="*/ 318470 h 144"/>
              <a:gd name="T14" fmla="*/ 383999 w 144"/>
              <a:gd name="T15" fmla="*/ 193851 h 144"/>
              <a:gd name="T16" fmla="*/ 192000 w 144"/>
              <a:gd name="T17" fmla="*/ 0 h 144"/>
              <a:gd name="T18" fmla="*/ 0 w 144"/>
              <a:gd name="T19" fmla="*/ 193851 h 144"/>
              <a:gd name="T20" fmla="*/ 192000 w 144"/>
              <a:gd name="T21" fmla="*/ 387703 h 144"/>
              <a:gd name="T22" fmla="*/ 192000 w 144"/>
              <a:gd name="T23" fmla="*/ 34616 h 144"/>
              <a:gd name="T24" fmla="*/ 349713 w 144"/>
              <a:gd name="T25" fmla="*/ 193851 h 144"/>
              <a:gd name="T26" fmla="*/ 192000 w 144"/>
              <a:gd name="T27" fmla="*/ 353086 h 144"/>
              <a:gd name="T28" fmla="*/ 34286 w 144"/>
              <a:gd name="T29" fmla="*/ 193851 h 144"/>
              <a:gd name="T30" fmla="*/ 192000 w 144"/>
              <a:gd name="T31" fmla="*/ 34616 h 14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44" h="144">
                <a:moveTo>
                  <a:pt x="56" y="112"/>
                </a:moveTo>
                <a:cubicBezTo>
                  <a:pt x="70" y="112"/>
                  <a:pt x="82" y="107"/>
                  <a:pt x="92" y="99"/>
                </a:cubicBezTo>
                <a:cubicBezTo>
                  <a:pt x="135" y="142"/>
                  <a:pt x="135" y="142"/>
                  <a:pt x="135" y="142"/>
                </a:cubicBezTo>
                <a:cubicBezTo>
                  <a:pt x="136" y="143"/>
                  <a:pt x="137" y="144"/>
                  <a:pt x="139" y="144"/>
                </a:cubicBezTo>
                <a:cubicBezTo>
                  <a:pt x="140" y="144"/>
                  <a:pt x="141" y="143"/>
                  <a:pt x="142" y="142"/>
                </a:cubicBezTo>
                <a:cubicBezTo>
                  <a:pt x="144" y="140"/>
                  <a:pt x="144" y="137"/>
                  <a:pt x="142" y="135"/>
                </a:cubicBezTo>
                <a:cubicBezTo>
                  <a:pt x="99" y="92"/>
                  <a:pt x="99" y="92"/>
                  <a:pt x="99" y="92"/>
                </a:cubicBezTo>
                <a:cubicBezTo>
                  <a:pt x="107" y="82"/>
                  <a:pt x="112" y="69"/>
                  <a:pt x="112" y="56"/>
                </a:cubicBezTo>
                <a:cubicBezTo>
                  <a:pt x="112" y="25"/>
                  <a:pt x="87" y="0"/>
                  <a:pt x="56" y="0"/>
                </a:cubicBezTo>
                <a:cubicBezTo>
                  <a:pt x="25" y="0"/>
                  <a:pt x="0" y="25"/>
                  <a:pt x="0" y="56"/>
                </a:cubicBezTo>
                <a:cubicBezTo>
                  <a:pt x="0" y="87"/>
                  <a:pt x="25" y="112"/>
                  <a:pt x="56" y="112"/>
                </a:cubicBezTo>
                <a:close/>
                <a:moveTo>
                  <a:pt x="56" y="10"/>
                </a:moveTo>
                <a:cubicBezTo>
                  <a:pt x="81" y="10"/>
                  <a:pt x="102" y="31"/>
                  <a:pt x="102" y="56"/>
                </a:cubicBezTo>
                <a:cubicBezTo>
                  <a:pt x="102" y="81"/>
                  <a:pt x="81" y="102"/>
                  <a:pt x="56" y="102"/>
                </a:cubicBezTo>
                <a:cubicBezTo>
                  <a:pt x="31" y="102"/>
                  <a:pt x="10" y="81"/>
                  <a:pt x="10" y="56"/>
                </a:cubicBezTo>
                <a:cubicBezTo>
                  <a:pt x="10" y="31"/>
                  <a:pt x="31" y="10"/>
                  <a:pt x="56" y="1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3" name="Freeform 430">
            <a:extLst>
              <a:ext uri="{FF2B5EF4-FFF2-40B4-BE49-F238E27FC236}">
                <a16:creationId xmlns:a16="http://schemas.microsoft.com/office/drawing/2014/main" id="{D3E09157-5AFD-4641-81ED-08C7F7B00B24}"/>
              </a:ext>
            </a:extLst>
          </p:cNvPr>
          <p:cNvSpPr>
            <a:spLocks noEditPoints="1"/>
          </p:cNvSpPr>
          <p:nvPr/>
        </p:nvSpPr>
        <p:spPr bwMode="auto">
          <a:xfrm>
            <a:off x="2749573" y="4294807"/>
            <a:ext cx="420324" cy="423026"/>
          </a:xfrm>
          <a:custGeom>
            <a:avLst/>
            <a:gdLst>
              <a:gd name="T0" fmla="*/ 0 w 144"/>
              <a:gd name="T1" fmla="*/ 213938 h 144"/>
              <a:gd name="T2" fmla="*/ 17143 w 144"/>
              <a:gd name="T3" fmla="*/ 300203 h 144"/>
              <a:gd name="T4" fmla="*/ 72000 w 144"/>
              <a:gd name="T5" fmla="*/ 351962 h 144"/>
              <a:gd name="T6" fmla="*/ 48000 w 144"/>
              <a:gd name="T7" fmla="*/ 400271 h 144"/>
              <a:gd name="T8" fmla="*/ 120000 w 144"/>
              <a:gd name="T9" fmla="*/ 448579 h 144"/>
              <a:gd name="T10" fmla="*/ 195428 w 144"/>
              <a:gd name="T11" fmla="*/ 445129 h 144"/>
              <a:gd name="T12" fmla="*/ 212571 w 144"/>
              <a:gd name="T13" fmla="*/ 496888 h 144"/>
              <a:gd name="T14" fmla="*/ 298285 w 144"/>
              <a:gd name="T15" fmla="*/ 479635 h 144"/>
              <a:gd name="T16" fmla="*/ 349713 w 144"/>
              <a:gd name="T17" fmla="*/ 424425 h 144"/>
              <a:gd name="T18" fmla="*/ 397713 w 144"/>
              <a:gd name="T19" fmla="*/ 448579 h 144"/>
              <a:gd name="T20" fmla="*/ 445713 w 144"/>
              <a:gd name="T21" fmla="*/ 376117 h 144"/>
              <a:gd name="T22" fmla="*/ 445713 w 144"/>
              <a:gd name="T23" fmla="*/ 300203 h 144"/>
              <a:gd name="T24" fmla="*/ 493713 w 144"/>
              <a:gd name="T25" fmla="*/ 282950 h 144"/>
              <a:gd name="T26" fmla="*/ 476570 w 144"/>
              <a:gd name="T27" fmla="*/ 196685 h 144"/>
              <a:gd name="T28" fmla="*/ 421713 w 144"/>
              <a:gd name="T29" fmla="*/ 144926 h 144"/>
              <a:gd name="T30" fmla="*/ 445713 w 144"/>
              <a:gd name="T31" fmla="*/ 96617 h 144"/>
              <a:gd name="T32" fmla="*/ 373713 w 144"/>
              <a:gd name="T33" fmla="*/ 48309 h 144"/>
              <a:gd name="T34" fmla="*/ 298285 w 144"/>
              <a:gd name="T35" fmla="*/ 48309 h 144"/>
              <a:gd name="T36" fmla="*/ 281142 w 144"/>
              <a:gd name="T37" fmla="*/ 0 h 144"/>
              <a:gd name="T38" fmla="*/ 195428 w 144"/>
              <a:gd name="T39" fmla="*/ 17253 h 144"/>
              <a:gd name="T40" fmla="*/ 144000 w 144"/>
              <a:gd name="T41" fmla="*/ 72463 h 144"/>
              <a:gd name="T42" fmla="*/ 96000 w 144"/>
              <a:gd name="T43" fmla="*/ 48309 h 144"/>
              <a:gd name="T44" fmla="*/ 48000 w 144"/>
              <a:gd name="T45" fmla="*/ 120771 h 144"/>
              <a:gd name="T46" fmla="*/ 48000 w 144"/>
              <a:gd name="T47" fmla="*/ 196685 h 144"/>
              <a:gd name="T48" fmla="*/ 78857 w 144"/>
              <a:gd name="T49" fmla="*/ 217389 h 144"/>
              <a:gd name="T50" fmla="*/ 106285 w 144"/>
              <a:gd name="T51" fmla="*/ 131123 h 144"/>
              <a:gd name="T52" fmla="*/ 109714 w 144"/>
              <a:gd name="T53" fmla="*/ 86265 h 144"/>
              <a:gd name="T54" fmla="*/ 150857 w 144"/>
              <a:gd name="T55" fmla="*/ 106969 h 144"/>
              <a:gd name="T56" fmla="*/ 229714 w 144"/>
              <a:gd name="T57" fmla="*/ 65562 h 144"/>
              <a:gd name="T58" fmla="*/ 263999 w 144"/>
              <a:gd name="T59" fmla="*/ 34506 h 144"/>
              <a:gd name="T60" fmla="*/ 277714 w 144"/>
              <a:gd name="T61" fmla="*/ 82815 h 144"/>
              <a:gd name="T62" fmla="*/ 363428 w 144"/>
              <a:gd name="T63" fmla="*/ 106969 h 144"/>
              <a:gd name="T64" fmla="*/ 407999 w 144"/>
              <a:gd name="T65" fmla="*/ 110420 h 144"/>
              <a:gd name="T66" fmla="*/ 383999 w 144"/>
              <a:gd name="T67" fmla="*/ 151827 h 144"/>
              <a:gd name="T68" fmla="*/ 428570 w 144"/>
              <a:gd name="T69" fmla="*/ 231191 h 144"/>
              <a:gd name="T70" fmla="*/ 459427 w 144"/>
              <a:gd name="T71" fmla="*/ 265697 h 144"/>
              <a:gd name="T72" fmla="*/ 411428 w 144"/>
              <a:gd name="T73" fmla="*/ 279500 h 144"/>
              <a:gd name="T74" fmla="*/ 387428 w 144"/>
              <a:gd name="T75" fmla="*/ 365765 h 144"/>
              <a:gd name="T76" fmla="*/ 383999 w 144"/>
              <a:gd name="T77" fmla="*/ 410623 h 144"/>
              <a:gd name="T78" fmla="*/ 342856 w 144"/>
              <a:gd name="T79" fmla="*/ 386468 h 144"/>
              <a:gd name="T80" fmla="*/ 263999 w 144"/>
              <a:gd name="T81" fmla="*/ 431326 h 144"/>
              <a:gd name="T82" fmla="*/ 229714 w 144"/>
              <a:gd name="T83" fmla="*/ 458931 h 144"/>
              <a:gd name="T84" fmla="*/ 215999 w 144"/>
              <a:gd name="T85" fmla="*/ 414073 h 144"/>
              <a:gd name="T86" fmla="*/ 130285 w 144"/>
              <a:gd name="T87" fmla="*/ 389919 h 144"/>
              <a:gd name="T88" fmla="*/ 85714 w 144"/>
              <a:gd name="T89" fmla="*/ 386468 h 144"/>
              <a:gd name="T90" fmla="*/ 106285 w 144"/>
              <a:gd name="T91" fmla="*/ 345061 h 144"/>
              <a:gd name="T92" fmla="*/ 61714 w 144"/>
              <a:gd name="T93" fmla="*/ 265697 h 144"/>
              <a:gd name="T94" fmla="*/ 34286 w 144"/>
              <a:gd name="T95" fmla="*/ 231191 h 144"/>
              <a:gd name="T96" fmla="*/ 78857 w 144"/>
              <a:gd name="T97" fmla="*/ 217389 h 144"/>
              <a:gd name="T98" fmla="*/ 366856 w 144"/>
              <a:gd name="T99" fmla="*/ 251895 h 144"/>
              <a:gd name="T100" fmla="*/ 126857 w 144"/>
              <a:gd name="T101" fmla="*/ 251895 h 144"/>
              <a:gd name="T102" fmla="*/ 246857 w 144"/>
              <a:gd name="T103" fmla="*/ 165629 h 144"/>
              <a:gd name="T104" fmla="*/ 246857 w 144"/>
              <a:gd name="T105" fmla="*/ 334709 h 144"/>
              <a:gd name="T106" fmla="*/ 246857 w 144"/>
              <a:gd name="T107" fmla="*/ 165629 h 14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44" h="144">
                <a:moveTo>
                  <a:pt x="5" y="57"/>
                </a:moveTo>
                <a:cubicBezTo>
                  <a:pt x="2" y="57"/>
                  <a:pt x="0" y="59"/>
                  <a:pt x="0" y="62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85"/>
                  <a:pt x="2" y="87"/>
                  <a:pt x="5" y="87"/>
                </a:cubicBezTo>
                <a:cubicBezTo>
                  <a:pt x="14" y="87"/>
                  <a:pt x="14" y="87"/>
                  <a:pt x="14" y="87"/>
                </a:cubicBezTo>
                <a:cubicBezTo>
                  <a:pt x="16" y="92"/>
                  <a:pt x="18" y="97"/>
                  <a:pt x="21" y="102"/>
                </a:cubicBezTo>
                <a:cubicBezTo>
                  <a:pt x="14" y="109"/>
                  <a:pt x="14" y="109"/>
                  <a:pt x="14" y="109"/>
                </a:cubicBezTo>
                <a:cubicBezTo>
                  <a:pt x="12" y="111"/>
                  <a:pt x="12" y="114"/>
                  <a:pt x="14" y="116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0" y="132"/>
                  <a:pt x="33" y="132"/>
                  <a:pt x="35" y="130"/>
                </a:cubicBezTo>
                <a:cubicBezTo>
                  <a:pt x="42" y="123"/>
                  <a:pt x="42" y="123"/>
                  <a:pt x="42" y="123"/>
                </a:cubicBezTo>
                <a:cubicBezTo>
                  <a:pt x="47" y="126"/>
                  <a:pt x="52" y="128"/>
                  <a:pt x="57" y="129"/>
                </a:cubicBezTo>
                <a:cubicBezTo>
                  <a:pt x="57" y="139"/>
                  <a:pt x="57" y="139"/>
                  <a:pt x="57" y="139"/>
                </a:cubicBezTo>
                <a:cubicBezTo>
                  <a:pt x="57" y="142"/>
                  <a:pt x="59" y="144"/>
                  <a:pt x="62" y="144"/>
                </a:cubicBezTo>
                <a:cubicBezTo>
                  <a:pt x="82" y="144"/>
                  <a:pt x="82" y="144"/>
                  <a:pt x="82" y="144"/>
                </a:cubicBezTo>
                <a:cubicBezTo>
                  <a:pt x="85" y="144"/>
                  <a:pt x="87" y="142"/>
                  <a:pt x="87" y="139"/>
                </a:cubicBezTo>
                <a:cubicBezTo>
                  <a:pt x="87" y="129"/>
                  <a:pt x="87" y="129"/>
                  <a:pt x="87" y="129"/>
                </a:cubicBezTo>
                <a:cubicBezTo>
                  <a:pt x="93" y="128"/>
                  <a:pt x="97" y="126"/>
                  <a:pt x="102" y="123"/>
                </a:cubicBezTo>
                <a:cubicBezTo>
                  <a:pt x="109" y="130"/>
                  <a:pt x="109" y="130"/>
                  <a:pt x="109" y="130"/>
                </a:cubicBezTo>
                <a:cubicBezTo>
                  <a:pt x="111" y="132"/>
                  <a:pt x="114" y="132"/>
                  <a:pt x="116" y="130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2" y="114"/>
                  <a:pt x="132" y="111"/>
                  <a:pt x="130" y="109"/>
                </a:cubicBezTo>
                <a:cubicBezTo>
                  <a:pt x="123" y="102"/>
                  <a:pt x="123" y="102"/>
                  <a:pt x="123" y="102"/>
                </a:cubicBezTo>
                <a:cubicBezTo>
                  <a:pt x="126" y="97"/>
                  <a:pt x="128" y="92"/>
                  <a:pt x="130" y="87"/>
                </a:cubicBezTo>
                <a:cubicBezTo>
                  <a:pt x="139" y="87"/>
                  <a:pt x="139" y="87"/>
                  <a:pt x="139" y="87"/>
                </a:cubicBezTo>
                <a:cubicBezTo>
                  <a:pt x="142" y="87"/>
                  <a:pt x="144" y="85"/>
                  <a:pt x="144" y="82"/>
                </a:cubicBezTo>
                <a:cubicBezTo>
                  <a:pt x="144" y="62"/>
                  <a:pt x="144" y="62"/>
                  <a:pt x="144" y="62"/>
                </a:cubicBezTo>
                <a:cubicBezTo>
                  <a:pt x="144" y="59"/>
                  <a:pt x="142" y="57"/>
                  <a:pt x="139" y="57"/>
                </a:cubicBezTo>
                <a:cubicBezTo>
                  <a:pt x="130" y="57"/>
                  <a:pt x="130" y="57"/>
                  <a:pt x="130" y="57"/>
                </a:cubicBezTo>
                <a:cubicBezTo>
                  <a:pt x="128" y="52"/>
                  <a:pt x="126" y="47"/>
                  <a:pt x="123" y="42"/>
                </a:cubicBezTo>
                <a:cubicBezTo>
                  <a:pt x="130" y="35"/>
                  <a:pt x="130" y="35"/>
                  <a:pt x="130" y="35"/>
                </a:cubicBezTo>
                <a:cubicBezTo>
                  <a:pt x="132" y="33"/>
                  <a:pt x="132" y="30"/>
                  <a:pt x="130" y="28"/>
                </a:cubicBezTo>
                <a:cubicBezTo>
                  <a:pt x="116" y="14"/>
                  <a:pt x="116" y="14"/>
                  <a:pt x="116" y="14"/>
                </a:cubicBezTo>
                <a:cubicBezTo>
                  <a:pt x="114" y="12"/>
                  <a:pt x="111" y="12"/>
                  <a:pt x="109" y="14"/>
                </a:cubicBezTo>
                <a:cubicBezTo>
                  <a:pt x="102" y="21"/>
                  <a:pt x="102" y="21"/>
                  <a:pt x="102" y="21"/>
                </a:cubicBezTo>
                <a:cubicBezTo>
                  <a:pt x="97" y="18"/>
                  <a:pt x="92" y="16"/>
                  <a:pt x="87" y="14"/>
                </a:cubicBezTo>
                <a:cubicBezTo>
                  <a:pt x="87" y="5"/>
                  <a:pt x="87" y="5"/>
                  <a:pt x="87" y="5"/>
                </a:cubicBezTo>
                <a:cubicBezTo>
                  <a:pt x="87" y="2"/>
                  <a:pt x="85" y="0"/>
                  <a:pt x="82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59" y="0"/>
                  <a:pt x="57" y="2"/>
                  <a:pt x="57" y="5"/>
                </a:cubicBezTo>
                <a:cubicBezTo>
                  <a:pt x="57" y="14"/>
                  <a:pt x="57" y="14"/>
                  <a:pt x="57" y="14"/>
                </a:cubicBezTo>
                <a:cubicBezTo>
                  <a:pt x="52" y="16"/>
                  <a:pt x="47" y="18"/>
                  <a:pt x="42" y="21"/>
                </a:cubicBezTo>
                <a:cubicBezTo>
                  <a:pt x="35" y="14"/>
                  <a:pt x="35" y="14"/>
                  <a:pt x="35" y="14"/>
                </a:cubicBezTo>
                <a:cubicBezTo>
                  <a:pt x="33" y="12"/>
                  <a:pt x="30" y="12"/>
                  <a:pt x="28" y="14"/>
                </a:cubicBezTo>
                <a:cubicBezTo>
                  <a:pt x="14" y="28"/>
                  <a:pt x="14" y="28"/>
                  <a:pt x="14" y="28"/>
                </a:cubicBezTo>
                <a:cubicBezTo>
                  <a:pt x="12" y="30"/>
                  <a:pt x="12" y="33"/>
                  <a:pt x="14" y="35"/>
                </a:cubicBezTo>
                <a:cubicBezTo>
                  <a:pt x="21" y="42"/>
                  <a:pt x="21" y="42"/>
                  <a:pt x="21" y="42"/>
                </a:cubicBezTo>
                <a:cubicBezTo>
                  <a:pt x="18" y="47"/>
                  <a:pt x="16" y="52"/>
                  <a:pt x="14" y="57"/>
                </a:cubicBezTo>
                <a:lnTo>
                  <a:pt x="5" y="57"/>
                </a:lnTo>
                <a:close/>
                <a:moveTo>
                  <a:pt x="23" y="63"/>
                </a:moveTo>
                <a:cubicBezTo>
                  <a:pt x="25" y="56"/>
                  <a:pt x="27" y="50"/>
                  <a:pt x="31" y="44"/>
                </a:cubicBezTo>
                <a:cubicBezTo>
                  <a:pt x="33" y="42"/>
                  <a:pt x="32" y="39"/>
                  <a:pt x="31" y="38"/>
                </a:cubicBezTo>
                <a:cubicBezTo>
                  <a:pt x="25" y="32"/>
                  <a:pt x="25" y="32"/>
                  <a:pt x="25" y="32"/>
                </a:cubicBezTo>
                <a:cubicBezTo>
                  <a:pt x="32" y="25"/>
                  <a:pt x="32" y="25"/>
                  <a:pt x="32" y="25"/>
                </a:cubicBezTo>
                <a:cubicBezTo>
                  <a:pt x="38" y="31"/>
                  <a:pt x="38" y="31"/>
                  <a:pt x="38" y="31"/>
                </a:cubicBezTo>
                <a:cubicBezTo>
                  <a:pt x="39" y="32"/>
                  <a:pt x="42" y="33"/>
                  <a:pt x="44" y="31"/>
                </a:cubicBezTo>
                <a:cubicBezTo>
                  <a:pt x="50" y="27"/>
                  <a:pt x="56" y="25"/>
                  <a:pt x="63" y="24"/>
                </a:cubicBezTo>
                <a:cubicBezTo>
                  <a:pt x="65" y="23"/>
                  <a:pt x="67" y="21"/>
                  <a:pt x="67" y="19"/>
                </a:cubicBezTo>
                <a:cubicBezTo>
                  <a:pt x="67" y="10"/>
                  <a:pt x="67" y="10"/>
                  <a:pt x="67" y="10"/>
                </a:cubicBezTo>
                <a:cubicBezTo>
                  <a:pt x="77" y="10"/>
                  <a:pt x="77" y="10"/>
                  <a:pt x="77" y="10"/>
                </a:cubicBezTo>
                <a:cubicBezTo>
                  <a:pt x="77" y="19"/>
                  <a:pt x="77" y="19"/>
                  <a:pt x="77" y="19"/>
                </a:cubicBezTo>
                <a:cubicBezTo>
                  <a:pt x="77" y="21"/>
                  <a:pt x="79" y="23"/>
                  <a:pt x="81" y="24"/>
                </a:cubicBezTo>
                <a:cubicBezTo>
                  <a:pt x="88" y="25"/>
                  <a:pt x="94" y="28"/>
                  <a:pt x="100" y="31"/>
                </a:cubicBezTo>
                <a:cubicBezTo>
                  <a:pt x="102" y="33"/>
                  <a:pt x="105" y="32"/>
                  <a:pt x="106" y="31"/>
                </a:cubicBezTo>
                <a:cubicBezTo>
                  <a:pt x="112" y="25"/>
                  <a:pt x="112" y="25"/>
                  <a:pt x="112" y="25"/>
                </a:cubicBezTo>
                <a:cubicBezTo>
                  <a:pt x="119" y="32"/>
                  <a:pt x="119" y="32"/>
                  <a:pt x="119" y="32"/>
                </a:cubicBezTo>
                <a:cubicBezTo>
                  <a:pt x="113" y="38"/>
                  <a:pt x="113" y="38"/>
                  <a:pt x="113" y="38"/>
                </a:cubicBezTo>
                <a:cubicBezTo>
                  <a:pt x="111" y="39"/>
                  <a:pt x="111" y="42"/>
                  <a:pt x="112" y="44"/>
                </a:cubicBezTo>
                <a:cubicBezTo>
                  <a:pt x="116" y="50"/>
                  <a:pt x="119" y="56"/>
                  <a:pt x="120" y="63"/>
                </a:cubicBezTo>
                <a:cubicBezTo>
                  <a:pt x="121" y="65"/>
                  <a:pt x="123" y="67"/>
                  <a:pt x="125" y="67"/>
                </a:cubicBezTo>
                <a:cubicBezTo>
                  <a:pt x="134" y="67"/>
                  <a:pt x="134" y="67"/>
                  <a:pt x="134" y="67"/>
                </a:cubicBezTo>
                <a:cubicBezTo>
                  <a:pt x="134" y="77"/>
                  <a:pt x="134" y="77"/>
                  <a:pt x="134" y="77"/>
                </a:cubicBezTo>
                <a:cubicBezTo>
                  <a:pt x="125" y="77"/>
                  <a:pt x="125" y="77"/>
                  <a:pt x="125" y="77"/>
                </a:cubicBezTo>
                <a:cubicBezTo>
                  <a:pt x="123" y="77"/>
                  <a:pt x="121" y="79"/>
                  <a:pt x="120" y="81"/>
                </a:cubicBezTo>
                <a:cubicBezTo>
                  <a:pt x="119" y="88"/>
                  <a:pt x="116" y="94"/>
                  <a:pt x="112" y="100"/>
                </a:cubicBezTo>
                <a:cubicBezTo>
                  <a:pt x="111" y="102"/>
                  <a:pt x="111" y="104"/>
                  <a:pt x="113" y="106"/>
                </a:cubicBezTo>
                <a:cubicBezTo>
                  <a:pt x="119" y="112"/>
                  <a:pt x="119" y="112"/>
                  <a:pt x="119" y="112"/>
                </a:cubicBezTo>
                <a:cubicBezTo>
                  <a:pt x="112" y="119"/>
                  <a:pt x="112" y="119"/>
                  <a:pt x="112" y="119"/>
                </a:cubicBezTo>
                <a:cubicBezTo>
                  <a:pt x="106" y="113"/>
                  <a:pt x="106" y="113"/>
                  <a:pt x="106" y="113"/>
                </a:cubicBezTo>
                <a:cubicBezTo>
                  <a:pt x="105" y="111"/>
                  <a:pt x="102" y="111"/>
                  <a:pt x="100" y="112"/>
                </a:cubicBezTo>
                <a:cubicBezTo>
                  <a:pt x="94" y="116"/>
                  <a:pt x="88" y="119"/>
                  <a:pt x="81" y="120"/>
                </a:cubicBezTo>
                <a:cubicBezTo>
                  <a:pt x="79" y="121"/>
                  <a:pt x="77" y="123"/>
                  <a:pt x="77" y="125"/>
                </a:cubicBezTo>
                <a:cubicBezTo>
                  <a:pt x="77" y="133"/>
                  <a:pt x="77" y="133"/>
                  <a:pt x="77" y="133"/>
                </a:cubicBezTo>
                <a:cubicBezTo>
                  <a:pt x="67" y="133"/>
                  <a:pt x="67" y="133"/>
                  <a:pt x="67" y="133"/>
                </a:cubicBezTo>
                <a:cubicBezTo>
                  <a:pt x="67" y="125"/>
                  <a:pt x="67" y="125"/>
                  <a:pt x="67" y="125"/>
                </a:cubicBezTo>
                <a:cubicBezTo>
                  <a:pt x="67" y="123"/>
                  <a:pt x="65" y="121"/>
                  <a:pt x="63" y="120"/>
                </a:cubicBezTo>
                <a:cubicBezTo>
                  <a:pt x="56" y="119"/>
                  <a:pt x="50" y="116"/>
                  <a:pt x="44" y="112"/>
                </a:cubicBezTo>
                <a:cubicBezTo>
                  <a:pt x="42" y="111"/>
                  <a:pt x="39" y="111"/>
                  <a:pt x="38" y="113"/>
                </a:cubicBezTo>
                <a:cubicBezTo>
                  <a:pt x="32" y="119"/>
                  <a:pt x="32" y="119"/>
                  <a:pt x="32" y="119"/>
                </a:cubicBezTo>
                <a:cubicBezTo>
                  <a:pt x="25" y="112"/>
                  <a:pt x="25" y="112"/>
                  <a:pt x="25" y="112"/>
                </a:cubicBezTo>
                <a:cubicBezTo>
                  <a:pt x="31" y="107"/>
                  <a:pt x="31" y="107"/>
                  <a:pt x="31" y="107"/>
                </a:cubicBezTo>
                <a:cubicBezTo>
                  <a:pt x="32" y="105"/>
                  <a:pt x="33" y="102"/>
                  <a:pt x="31" y="100"/>
                </a:cubicBezTo>
                <a:cubicBezTo>
                  <a:pt x="27" y="94"/>
                  <a:pt x="25" y="88"/>
                  <a:pt x="23" y="81"/>
                </a:cubicBezTo>
                <a:cubicBezTo>
                  <a:pt x="23" y="79"/>
                  <a:pt x="21" y="77"/>
                  <a:pt x="18" y="77"/>
                </a:cubicBezTo>
                <a:cubicBezTo>
                  <a:pt x="10" y="77"/>
                  <a:pt x="10" y="77"/>
                  <a:pt x="10" y="77"/>
                </a:cubicBezTo>
                <a:cubicBezTo>
                  <a:pt x="10" y="67"/>
                  <a:pt x="10" y="67"/>
                  <a:pt x="10" y="67"/>
                </a:cubicBezTo>
                <a:cubicBezTo>
                  <a:pt x="18" y="67"/>
                  <a:pt x="18" y="67"/>
                  <a:pt x="18" y="67"/>
                </a:cubicBezTo>
                <a:cubicBezTo>
                  <a:pt x="21" y="67"/>
                  <a:pt x="23" y="65"/>
                  <a:pt x="23" y="63"/>
                </a:cubicBezTo>
                <a:close/>
                <a:moveTo>
                  <a:pt x="72" y="108"/>
                </a:moveTo>
                <a:cubicBezTo>
                  <a:pt x="91" y="108"/>
                  <a:pt x="107" y="92"/>
                  <a:pt x="107" y="73"/>
                </a:cubicBezTo>
                <a:cubicBezTo>
                  <a:pt x="107" y="54"/>
                  <a:pt x="91" y="38"/>
                  <a:pt x="72" y="38"/>
                </a:cubicBezTo>
                <a:cubicBezTo>
                  <a:pt x="53" y="38"/>
                  <a:pt x="37" y="54"/>
                  <a:pt x="37" y="73"/>
                </a:cubicBezTo>
                <a:cubicBezTo>
                  <a:pt x="37" y="92"/>
                  <a:pt x="53" y="108"/>
                  <a:pt x="72" y="108"/>
                </a:cubicBezTo>
                <a:close/>
                <a:moveTo>
                  <a:pt x="72" y="48"/>
                </a:moveTo>
                <a:cubicBezTo>
                  <a:pt x="86" y="48"/>
                  <a:pt x="97" y="59"/>
                  <a:pt x="97" y="73"/>
                </a:cubicBezTo>
                <a:cubicBezTo>
                  <a:pt x="97" y="86"/>
                  <a:pt x="86" y="97"/>
                  <a:pt x="72" y="97"/>
                </a:cubicBezTo>
                <a:cubicBezTo>
                  <a:pt x="58" y="97"/>
                  <a:pt x="47" y="86"/>
                  <a:pt x="47" y="73"/>
                </a:cubicBezTo>
                <a:cubicBezTo>
                  <a:pt x="47" y="59"/>
                  <a:pt x="58" y="48"/>
                  <a:pt x="72" y="4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" name="Freeform 431">
            <a:extLst>
              <a:ext uri="{FF2B5EF4-FFF2-40B4-BE49-F238E27FC236}">
                <a16:creationId xmlns:a16="http://schemas.microsoft.com/office/drawing/2014/main" id="{0A017E7C-728B-4651-A200-B6B6271CF4E6}"/>
              </a:ext>
            </a:extLst>
          </p:cNvPr>
          <p:cNvSpPr>
            <a:spLocks noEditPoints="1"/>
          </p:cNvSpPr>
          <p:nvPr/>
        </p:nvSpPr>
        <p:spPr bwMode="auto">
          <a:xfrm>
            <a:off x="3699541" y="4439089"/>
            <a:ext cx="516268" cy="134462"/>
          </a:xfrm>
          <a:custGeom>
            <a:avLst/>
            <a:gdLst>
              <a:gd name="T0" fmla="*/ 476570 w 144"/>
              <a:gd name="T1" fmla="*/ 45180 h 37"/>
              <a:gd name="T2" fmla="*/ 387428 w 144"/>
              <a:gd name="T3" fmla="*/ 45180 h 37"/>
              <a:gd name="T4" fmla="*/ 329142 w 144"/>
              <a:gd name="T5" fmla="*/ 0 h 37"/>
              <a:gd name="T6" fmla="*/ 267428 w 144"/>
              <a:gd name="T7" fmla="*/ 45180 h 37"/>
              <a:gd name="T8" fmla="*/ 17143 w 144"/>
              <a:gd name="T9" fmla="*/ 45180 h 37"/>
              <a:gd name="T10" fmla="*/ 0 w 144"/>
              <a:gd name="T11" fmla="*/ 62556 h 37"/>
              <a:gd name="T12" fmla="*/ 17143 w 144"/>
              <a:gd name="T13" fmla="*/ 79933 h 37"/>
              <a:gd name="T14" fmla="*/ 267428 w 144"/>
              <a:gd name="T15" fmla="*/ 79933 h 37"/>
              <a:gd name="T16" fmla="*/ 329142 w 144"/>
              <a:gd name="T17" fmla="*/ 128588 h 37"/>
              <a:gd name="T18" fmla="*/ 387428 w 144"/>
              <a:gd name="T19" fmla="*/ 79933 h 37"/>
              <a:gd name="T20" fmla="*/ 476570 w 144"/>
              <a:gd name="T21" fmla="*/ 79933 h 37"/>
              <a:gd name="T22" fmla="*/ 493713 w 144"/>
              <a:gd name="T23" fmla="*/ 62556 h 37"/>
              <a:gd name="T24" fmla="*/ 476570 w 144"/>
              <a:gd name="T25" fmla="*/ 45180 h 37"/>
              <a:gd name="T26" fmla="*/ 329142 w 144"/>
              <a:gd name="T27" fmla="*/ 90359 h 37"/>
              <a:gd name="T28" fmla="*/ 301714 w 144"/>
              <a:gd name="T29" fmla="*/ 62556 h 37"/>
              <a:gd name="T30" fmla="*/ 329142 w 144"/>
              <a:gd name="T31" fmla="*/ 34754 h 37"/>
              <a:gd name="T32" fmla="*/ 356571 w 144"/>
              <a:gd name="T33" fmla="*/ 62556 h 37"/>
              <a:gd name="T34" fmla="*/ 329142 w 144"/>
              <a:gd name="T35" fmla="*/ 90359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44" h="37">
                <a:moveTo>
                  <a:pt x="139" y="13"/>
                </a:moveTo>
                <a:cubicBezTo>
                  <a:pt x="113" y="13"/>
                  <a:pt x="113" y="13"/>
                  <a:pt x="113" y="13"/>
                </a:cubicBezTo>
                <a:cubicBezTo>
                  <a:pt x="111" y="6"/>
                  <a:pt x="104" y="0"/>
                  <a:pt x="96" y="0"/>
                </a:cubicBezTo>
                <a:cubicBezTo>
                  <a:pt x="88" y="0"/>
                  <a:pt x="80" y="5"/>
                  <a:pt x="78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2" y="13"/>
                  <a:pt x="0" y="15"/>
                  <a:pt x="0" y="18"/>
                </a:cubicBezTo>
                <a:cubicBezTo>
                  <a:pt x="0" y="21"/>
                  <a:pt x="2" y="23"/>
                  <a:pt x="5" y="23"/>
                </a:cubicBezTo>
                <a:cubicBezTo>
                  <a:pt x="78" y="23"/>
                  <a:pt x="78" y="23"/>
                  <a:pt x="78" y="23"/>
                </a:cubicBezTo>
                <a:cubicBezTo>
                  <a:pt x="80" y="31"/>
                  <a:pt x="87" y="37"/>
                  <a:pt x="96" y="37"/>
                </a:cubicBezTo>
                <a:cubicBezTo>
                  <a:pt x="104" y="37"/>
                  <a:pt x="111" y="31"/>
                  <a:pt x="113" y="23"/>
                </a:cubicBezTo>
                <a:cubicBezTo>
                  <a:pt x="139" y="23"/>
                  <a:pt x="139" y="23"/>
                  <a:pt x="139" y="23"/>
                </a:cubicBezTo>
                <a:cubicBezTo>
                  <a:pt x="142" y="23"/>
                  <a:pt x="144" y="21"/>
                  <a:pt x="144" y="18"/>
                </a:cubicBezTo>
                <a:cubicBezTo>
                  <a:pt x="144" y="15"/>
                  <a:pt x="142" y="13"/>
                  <a:pt x="139" y="13"/>
                </a:cubicBezTo>
                <a:close/>
                <a:moveTo>
                  <a:pt x="96" y="26"/>
                </a:moveTo>
                <a:cubicBezTo>
                  <a:pt x="91" y="26"/>
                  <a:pt x="88" y="23"/>
                  <a:pt x="88" y="18"/>
                </a:cubicBezTo>
                <a:cubicBezTo>
                  <a:pt x="88" y="14"/>
                  <a:pt x="91" y="10"/>
                  <a:pt x="96" y="10"/>
                </a:cubicBezTo>
                <a:cubicBezTo>
                  <a:pt x="100" y="10"/>
                  <a:pt x="104" y="14"/>
                  <a:pt x="104" y="18"/>
                </a:cubicBezTo>
                <a:cubicBezTo>
                  <a:pt x="104" y="23"/>
                  <a:pt x="100" y="26"/>
                  <a:pt x="96" y="2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Freeform 432">
            <a:extLst>
              <a:ext uri="{FF2B5EF4-FFF2-40B4-BE49-F238E27FC236}">
                <a16:creationId xmlns:a16="http://schemas.microsoft.com/office/drawing/2014/main" id="{A247C71D-2C8F-4E74-959B-90322A420C06}"/>
              </a:ext>
            </a:extLst>
          </p:cNvPr>
          <p:cNvSpPr>
            <a:spLocks noEditPoints="1"/>
          </p:cNvSpPr>
          <p:nvPr/>
        </p:nvSpPr>
        <p:spPr bwMode="auto">
          <a:xfrm>
            <a:off x="4767301" y="4317035"/>
            <a:ext cx="374954" cy="378570"/>
          </a:xfrm>
          <a:custGeom>
            <a:avLst/>
            <a:gdLst>
              <a:gd name="T0" fmla="*/ 48000 w 144"/>
              <a:gd name="T1" fmla="*/ 481167 h 144"/>
              <a:gd name="T2" fmla="*/ 65143 w 144"/>
              <a:gd name="T3" fmla="*/ 498475 h 144"/>
              <a:gd name="T4" fmla="*/ 82286 w 144"/>
              <a:gd name="T5" fmla="*/ 481167 h 144"/>
              <a:gd name="T6" fmla="*/ 82286 w 144"/>
              <a:gd name="T7" fmla="*/ 131542 h 144"/>
              <a:gd name="T8" fmla="*/ 130285 w 144"/>
              <a:gd name="T9" fmla="*/ 65771 h 144"/>
              <a:gd name="T10" fmla="*/ 65143 w 144"/>
              <a:gd name="T11" fmla="*/ 0 h 144"/>
              <a:gd name="T12" fmla="*/ 0 w 144"/>
              <a:gd name="T13" fmla="*/ 65771 h 144"/>
              <a:gd name="T14" fmla="*/ 48000 w 144"/>
              <a:gd name="T15" fmla="*/ 131542 h 144"/>
              <a:gd name="T16" fmla="*/ 48000 w 144"/>
              <a:gd name="T17" fmla="*/ 481167 h 144"/>
              <a:gd name="T18" fmla="*/ 34286 w 144"/>
              <a:gd name="T19" fmla="*/ 65771 h 144"/>
              <a:gd name="T20" fmla="*/ 65143 w 144"/>
              <a:gd name="T21" fmla="*/ 34616 h 144"/>
              <a:gd name="T22" fmla="*/ 96000 w 144"/>
              <a:gd name="T23" fmla="*/ 65771 h 144"/>
              <a:gd name="T24" fmla="*/ 65143 w 144"/>
              <a:gd name="T25" fmla="*/ 96926 h 144"/>
              <a:gd name="T26" fmla="*/ 34286 w 144"/>
              <a:gd name="T27" fmla="*/ 65771 h 144"/>
              <a:gd name="T28" fmla="*/ 246857 w 144"/>
              <a:gd name="T29" fmla="*/ 0 h 144"/>
              <a:gd name="T30" fmla="*/ 229714 w 144"/>
              <a:gd name="T31" fmla="*/ 17308 h 144"/>
              <a:gd name="T32" fmla="*/ 229714 w 144"/>
              <a:gd name="T33" fmla="*/ 197313 h 144"/>
              <a:gd name="T34" fmla="*/ 181714 w 144"/>
              <a:gd name="T35" fmla="*/ 263084 h 144"/>
              <a:gd name="T36" fmla="*/ 229714 w 144"/>
              <a:gd name="T37" fmla="*/ 325393 h 144"/>
              <a:gd name="T38" fmla="*/ 229714 w 144"/>
              <a:gd name="T39" fmla="*/ 481167 h 144"/>
              <a:gd name="T40" fmla="*/ 246857 w 144"/>
              <a:gd name="T41" fmla="*/ 498475 h 144"/>
              <a:gd name="T42" fmla="*/ 263999 w 144"/>
              <a:gd name="T43" fmla="*/ 481167 h 144"/>
              <a:gd name="T44" fmla="*/ 263999 w 144"/>
              <a:gd name="T45" fmla="*/ 325393 h 144"/>
              <a:gd name="T46" fmla="*/ 311999 w 144"/>
              <a:gd name="T47" fmla="*/ 263084 h 144"/>
              <a:gd name="T48" fmla="*/ 263999 w 144"/>
              <a:gd name="T49" fmla="*/ 197313 h 144"/>
              <a:gd name="T50" fmla="*/ 263999 w 144"/>
              <a:gd name="T51" fmla="*/ 17308 h 144"/>
              <a:gd name="T52" fmla="*/ 246857 w 144"/>
              <a:gd name="T53" fmla="*/ 0 h 144"/>
              <a:gd name="T54" fmla="*/ 277714 w 144"/>
              <a:gd name="T55" fmla="*/ 263084 h 144"/>
              <a:gd name="T56" fmla="*/ 246857 w 144"/>
              <a:gd name="T57" fmla="*/ 294239 h 144"/>
              <a:gd name="T58" fmla="*/ 215999 w 144"/>
              <a:gd name="T59" fmla="*/ 263084 h 144"/>
              <a:gd name="T60" fmla="*/ 246857 w 144"/>
              <a:gd name="T61" fmla="*/ 231929 h 144"/>
              <a:gd name="T62" fmla="*/ 277714 w 144"/>
              <a:gd name="T63" fmla="*/ 263084 h 144"/>
              <a:gd name="T64" fmla="*/ 445713 w 144"/>
              <a:gd name="T65" fmla="*/ 366933 h 144"/>
              <a:gd name="T66" fmla="*/ 445713 w 144"/>
              <a:gd name="T67" fmla="*/ 17308 h 144"/>
              <a:gd name="T68" fmla="*/ 428570 w 144"/>
              <a:gd name="T69" fmla="*/ 0 h 144"/>
              <a:gd name="T70" fmla="*/ 411428 w 144"/>
              <a:gd name="T71" fmla="*/ 17308 h 144"/>
              <a:gd name="T72" fmla="*/ 411428 w 144"/>
              <a:gd name="T73" fmla="*/ 366933 h 144"/>
              <a:gd name="T74" fmla="*/ 359999 w 144"/>
              <a:gd name="T75" fmla="*/ 429242 h 144"/>
              <a:gd name="T76" fmla="*/ 428570 w 144"/>
              <a:gd name="T77" fmla="*/ 498475 h 144"/>
              <a:gd name="T78" fmla="*/ 493713 w 144"/>
              <a:gd name="T79" fmla="*/ 429242 h 144"/>
              <a:gd name="T80" fmla="*/ 445713 w 144"/>
              <a:gd name="T81" fmla="*/ 366933 h 144"/>
              <a:gd name="T82" fmla="*/ 428570 w 144"/>
              <a:gd name="T83" fmla="*/ 460397 h 144"/>
              <a:gd name="T84" fmla="*/ 397713 w 144"/>
              <a:gd name="T85" fmla="*/ 429242 h 144"/>
              <a:gd name="T86" fmla="*/ 428570 w 144"/>
              <a:gd name="T87" fmla="*/ 398088 h 144"/>
              <a:gd name="T88" fmla="*/ 459427 w 144"/>
              <a:gd name="T89" fmla="*/ 429242 h 144"/>
              <a:gd name="T90" fmla="*/ 428570 w 144"/>
              <a:gd name="T91" fmla="*/ 460397 h 14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44" h="144">
                <a:moveTo>
                  <a:pt x="14" y="139"/>
                </a:moveTo>
                <a:cubicBezTo>
                  <a:pt x="14" y="141"/>
                  <a:pt x="16" y="144"/>
                  <a:pt x="19" y="144"/>
                </a:cubicBezTo>
                <a:cubicBezTo>
                  <a:pt x="22" y="144"/>
                  <a:pt x="24" y="141"/>
                  <a:pt x="24" y="139"/>
                </a:cubicBezTo>
                <a:cubicBezTo>
                  <a:pt x="24" y="38"/>
                  <a:pt x="24" y="38"/>
                  <a:pt x="24" y="38"/>
                </a:cubicBezTo>
                <a:cubicBezTo>
                  <a:pt x="32" y="36"/>
                  <a:pt x="38" y="28"/>
                  <a:pt x="38" y="19"/>
                </a:cubicBezTo>
                <a:cubicBezTo>
                  <a:pt x="38" y="9"/>
                  <a:pt x="30" y="0"/>
                  <a:pt x="19" y="0"/>
                </a:cubicBezTo>
                <a:cubicBezTo>
                  <a:pt x="8" y="0"/>
                  <a:pt x="0" y="9"/>
                  <a:pt x="0" y="19"/>
                </a:cubicBezTo>
                <a:cubicBezTo>
                  <a:pt x="0" y="28"/>
                  <a:pt x="6" y="35"/>
                  <a:pt x="14" y="38"/>
                </a:cubicBezTo>
                <a:cubicBezTo>
                  <a:pt x="14" y="139"/>
                  <a:pt x="14" y="139"/>
                  <a:pt x="14" y="139"/>
                </a:cubicBezTo>
                <a:close/>
                <a:moveTo>
                  <a:pt x="10" y="19"/>
                </a:moveTo>
                <a:cubicBezTo>
                  <a:pt x="10" y="14"/>
                  <a:pt x="14" y="10"/>
                  <a:pt x="19" y="10"/>
                </a:cubicBezTo>
                <a:cubicBezTo>
                  <a:pt x="24" y="10"/>
                  <a:pt x="28" y="14"/>
                  <a:pt x="28" y="19"/>
                </a:cubicBezTo>
                <a:cubicBezTo>
                  <a:pt x="28" y="24"/>
                  <a:pt x="24" y="28"/>
                  <a:pt x="19" y="28"/>
                </a:cubicBezTo>
                <a:cubicBezTo>
                  <a:pt x="14" y="28"/>
                  <a:pt x="10" y="24"/>
                  <a:pt x="10" y="19"/>
                </a:cubicBezTo>
                <a:close/>
                <a:moveTo>
                  <a:pt x="72" y="0"/>
                </a:moveTo>
                <a:cubicBezTo>
                  <a:pt x="69" y="0"/>
                  <a:pt x="67" y="2"/>
                  <a:pt x="67" y="5"/>
                </a:cubicBezTo>
                <a:cubicBezTo>
                  <a:pt x="67" y="57"/>
                  <a:pt x="67" y="57"/>
                  <a:pt x="67" y="57"/>
                </a:cubicBezTo>
                <a:cubicBezTo>
                  <a:pt x="59" y="60"/>
                  <a:pt x="53" y="67"/>
                  <a:pt x="53" y="76"/>
                </a:cubicBezTo>
                <a:cubicBezTo>
                  <a:pt x="53" y="85"/>
                  <a:pt x="59" y="92"/>
                  <a:pt x="67" y="94"/>
                </a:cubicBezTo>
                <a:cubicBezTo>
                  <a:pt x="67" y="139"/>
                  <a:pt x="67" y="139"/>
                  <a:pt x="67" y="139"/>
                </a:cubicBezTo>
                <a:cubicBezTo>
                  <a:pt x="67" y="142"/>
                  <a:pt x="69" y="144"/>
                  <a:pt x="72" y="144"/>
                </a:cubicBezTo>
                <a:cubicBezTo>
                  <a:pt x="75" y="144"/>
                  <a:pt x="77" y="142"/>
                  <a:pt x="77" y="139"/>
                </a:cubicBezTo>
                <a:cubicBezTo>
                  <a:pt x="77" y="94"/>
                  <a:pt x="77" y="94"/>
                  <a:pt x="77" y="94"/>
                </a:cubicBezTo>
                <a:cubicBezTo>
                  <a:pt x="85" y="92"/>
                  <a:pt x="91" y="85"/>
                  <a:pt x="91" y="76"/>
                </a:cubicBezTo>
                <a:cubicBezTo>
                  <a:pt x="91" y="67"/>
                  <a:pt x="85" y="59"/>
                  <a:pt x="77" y="57"/>
                </a:cubicBezTo>
                <a:cubicBezTo>
                  <a:pt x="77" y="5"/>
                  <a:pt x="77" y="5"/>
                  <a:pt x="77" y="5"/>
                </a:cubicBezTo>
                <a:cubicBezTo>
                  <a:pt x="77" y="2"/>
                  <a:pt x="75" y="0"/>
                  <a:pt x="72" y="0"/>
                </a:cubicBezTo>
                <a:close/>
                <a:moveTo>
                  <a:pt x="81" y="76"/>
                </a:moveTo>
                <a:cubicBezTo>
                  <a:pt x="81" y="81"/>
                  <a:pt x="77" y="85"/>
                  <a:pt x="72" y="85"/>
                </a:cubicBezTo>
                <a:cubicBezTo>
                  <a:pt x="67" y="85"/>
                  <a:pt x="63" y="81"/>
                  <a:pt x="63" y="76"/>
                </a:cubicBezTo>
                <a:cubicBezTo>
                  <a:pt x="63" y="71"/>
                  <a:pt x="67" y="67"/>
                  <a:pt x="72" y="67"/>
                </a:cubicBezTo>
                <a:cubicBezTo>
                  <a:pt x="77" y="67"/>
                  <a:pt x="81" y="71"/>
                  <a:pt x="81" y="76"/>
                </a:cubicBezTo>
                <a:close/>
                <a:moveTo>
                  <a:pt x="130" y="106"/>
                </a:moveTo>
                <a:cubicBezTo>
                  <a:pt x="130" y="5"/>
                  <a:pt x="130" y="5"/>
                  <a:pt x="130" y="5"/>
                </a:cubicBezTo>
                <a:cubicBezTo>
                  <a:pt x="130" y="2"/>
                  <a:pt x="128" y="0"/>
                  <a:pt x="125" y="0"/>
                </a:cubicBezTo>
                <a:cubicBezTo>
                  <a:pt x="122" y="0"/>
                  <a:pt x="120" y="2"/>
                  <a:pt x="120" y="5"/>
                </a:cubicBezTo>
                <a:cubicBezTo>
                  <a:pt x="120" y="106"/>
                  <a:pt x="120" y="106"/>
                  <a:pt x="120" y="106"/>
                </a:cubicBezTo>
                <a:cubicBezTo>
                  <a:pt x="111" y="108"/>
                  <a:pt x="105" y="116"/>
                  <a:pt x="105" y="124"/>
                </a:cubicBezTo>
                <a:cubicBezTo>
                  <a:pt x="105" y="135"/>
                  <a:pt x="114" y="144"/>
                  <a:pt x="125" y="144"/>
                </a:cubicBezTo>
                <a:cubicBezTo>
                  <a:pt x="135" y="144"/>
                  <a:pt x="144" y="135"/>
                  <a:pt x="144" y="124"/>
                </a:cubicBezTo>
                <a:cubicBezTo>
                  <a:pt x="144" y="116"/>
                  <a:pt x="138" y="108"/>
                  <a:pt x="130" y="106"/>
                </a:cubicBezTo>
                <a:close/>
                <a:moveTo>
                  <a:pt x="125" y="133"/>
                </a:moveTo>
                <a:cubicBezTo>
                  <a:pt x="120" y="133"/>
                  <a:pt x="116" y="129"/>
                  <a:pt x="116" y="124"/>
                </a:cubicBezTo>
                <a:cubicBezTo>
                  <a:pt x="116" y="119"/>
                  <a:pt x="120" y="115"/>
                  <a:pt x="125" y="115"/>
                </a:cubicBezTo>
                <a:cubicBezTo>
                  <a:pt x="130" y="115"/>
                  <a:pt x="134" y="119"/>
                  <a:pt x="134" y="124"/>
                </a:cubicBezTo>
                <a:cubicBezTo>
                  <a:pt x="134" y="129"/>
                  <a:pt x="130" y="133"/>
                  <a:pt x="125" y="1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" name="Freeform 433">
            <a:extLst>
              <a:ext uri="{FF2B5EF4-FFF2-40B4-BE49-F238E27FC236}">
                <a16:creationId xmlns:a16="http://schemas.microsoft.com/office/drawing/2014/main" id="{19B4EEE7-9FFE-44E6-BEE2-884466FBC178}"/>
              </a:ext>
            </a:extLst>
          </p:cNvPr>
          <p:cNvSpPr>
            <a:spLocks noEditPoints="1"/>
          </p:cNvSpPr>
          <p:nvPr/>
        </p:nvSpPr>
        <p:spPr bwMode="auto">
          <a:xfrm>
            <a:off x="5803587" y="4278028"/>
            <a:ext cx="287372" cy="456584"/>
          </a:xfrm>
          <a:custGeom>
            <a:avLst/>
            <a:gdLst>
              <a:gd name="T0" fmla="*/ 65297 w 91"/>
              <a:gd name="T1" fmla="*/ 314006 h 144"/>
              <a:gd name="T2" fmla="*/ 99664 w 91"/>
              <a:gd name="T3" fmla="*/ 303654 h 144"/>
              <a:gd name="T4" fmla="*/ 189017 w 91"/>
              <a:gd name="T5" fmla="*/ 396820 h 144"/>
              <a:gd name="T6" fmla="*/ 182144 w 91"/>
              <a:gd name="T7" fmla="*/ 431326 h 144"/>
              <a:gd name="T8" fmla="*/ 247441 w 91"/>
              <a:gd name="T9" fmla="*/ 496888 h 144"/>
              <a:gd name="T10" fmla="*/ 312738 w 91"/>
              <a:gd name="T11" fmla="*/ 431326 h 144"/>
              <a:gd name="T12" fmla="*/ 247441 w 91"/>
              <a:gd name="T13" fmla="*/ 362314 h 144"/>
              <a:gd name="T14" fmla="*/ 213074 w 91"/>
              <a:gd name="T15" fmla="*/ 372666 h 144"/>
              <a:gd name="T16" fmla="*/ 123721 w 91"/>
              <a:gd name="T17" fmla="*/ 279500 h 144"/>
              <a:gd name="T18" fmla="*/ 134031 w 91"/>
              <a:gd name="T19" fmla="*/ 248444 h 144"/>
              <a:gd name="T20" fmla="*/ 123721 w 91"/>
              <a:gd name="T21" fmla="*/ 213938 h 144"/>
              <a:gd name="T22" fmla="*/ 213074 w 91"/>
              <a:gd name="T23" fmla="*/ 124222 h 144"/>
              <a:gd name="T24" fmla="*/ 247441 w 91"/>
              <a:gd name="T25" fmla="*/ 131123 h 144"/>
              <a:gd name="T26" fmla="*/ 312738 w 91"/>
              <a:gd name="T27" fmla="*/ 65562 h 144"/>
              <a:gd name="T28" fmla="*/ 247441 w 91"/>
              <a:gd name="T29" fmla="*/ 0 h 144"/>
              <a:gd name="T30" fmla="*/ 182144 w 91"/>
              <a:gd name="T31" fmla="*/ 65562 h 144"/>
              <a:gd name="T32" fmla="*/ 189017 w 91"/>
              <a:gd name="T33" fmla="*/ 100068 h 144"/>
              <a:gd name="T34" fmla="*/ 99664 w 91"/>
              <a:gd name="T35" fmla="*/ 189784 h 144"/>
              <a:gd name="T36" fmla="*/ 65297 w 91"/>
              <a:gd name="T37" fmla="*/ 182882 h 144"/>
              <a:gd name="T38" fmla="*/ 0 w 91"/>
              <a:gd name="T39" fmla="*/ 248444 h 144"/>
              <a:gd name="T40" fmla="*/ 65297 w 91"/>
              <a:gd name="T41" fmla="*/ 314006 h 144"/>
              <a:gd name="T42" fmla="*/ 247441 w 91"/>
              <a:gd name="T43" fmla="*/ 396820 h 144"/>
              <a:gd name="T44" fmla="*/ 278371 w 91"/>
              <a:gd name="T45" fmla="*/ 431326 h 144"/>
              <a:gd name="T46" fmla="*/ 247441 w 91"/>
              <a:gd name="T47" fmla="*/ 462382 h 144"/>
              <a:gd name="T48" fmla="*/ 216511 w 91"/>
              <a:gd name="T49" fmla="*/ 431326 h 144"/>
              <a:gd name="T50" fmla="*/ 247441 w 91"/>
              <a:gd name="T51" fmla="*/ 396820 h 144"/>
              <a:gd name="T52" fmla="*/ 247441 w 91"/>
              <a:gd name="T53" fmla="*/ 34506 h 144"/>
              <a:gd name="T54" fmla="*/ 278371 w 91"/>
              <a:gd name="T55" fmla="*/ 65562 h 144"/>
              <a:gd name="T56" fmla="*/ 247441 w 91"/>
              <a:gd name="T57" fmla="*/ 96617 h 144"/>
              <a:gd name="T58" fmla="*/ 216511 w 91"/>
              <a:gd name="T59" fmla="*/ 65562 h 144"/>
              <a:gd name="T60" fmla="*/ 247441 w 91"/>
              <a:gd name="T61" fmla="*/ 34506 h 144"/>
              <a:gd name="T62" fmla="*/ 65297 w 91"/>
              <a:gd name="T63" fmla="*/ 217389 h 144"/>
              <a:gd name="T64" fmla="*/ 96227 w 91"/>
              <a:gd name="T65" fmla="*/ 248444 h 144"/>
              <a:gd name="T66" fmla="*/ 65297 w 91"/>
              <a:gd name="T67" fmla="*/ 279500 h 144"/>
              <a:gd name="T68" fmla="*/ 34367 w 91"/>
              <a:gd name="T69" fmla="*/ 248444 h 144"/>
              <a:gd name="T70" fmla="*/ 65297 w 91"/>
              <a:gd name="T71" fmla="*/ 217389 h 14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91" h="144">
                <a:moveTo>
                  <a:pt x="19" y="91"/>
                </a:moveTo>
                <a:cubicBezTo>
                  <a:pt x="23" y="91"/>
                  <a:pt x="26" y="90"/>
                  <a:pt x="29" y="88"/>
                </a:cubicBezTo>
                <a:cubicBezTo>
                  <a:pt x="55" y="115"/>
                  <a:pt x="55" y="115"/>
                  <a:pt x="55" y="115"/>
                </a:cubicBezTo>
                <a:cubicBezTo>
                  <a:pt x="54" y="118"/>
                  <a:pt x="53" y="121"/>
                  <a:pt x="53" y="125"/>
                </a:cubicBezTo>
                <a:cubicBezTo>
                  <a:pt x="53" y="135"/>
                  <a:pt x="61" y="144"/>
                  <a:pt x="72" y="144"/>
                </a:cubicBezTo>
                <a:cubicBezTo>
                  <a:pt x="82" y="144"/>
                  <a:pt x="91" y="135"/>
                  <a:pt x="91" y="125"/>
                </a:cubicBezTo>
                <a:cubicBezTo>
                  <a:pt x="91" y="114"/>
                  <a:pt x="82" y="105"/>
                  <a:pt x="72" y="105"/>
                </a:cubicBezTo>
                <a:cubicBezTo>
                  <a:pt x="68" y="105"/>
                  <a:pt x="65" y="106"/>
                  <a:pt x="62" y="108"/>
                </a:cubicBezTo>
                <a:cubicBezTo>
                  <a:pt x="36" y="81"/>
                  <a:pt x="36" y="81"/>
                  <a:pt x="36" y="81"/>
                </a:cubicBezTo>
                <a:cubicBezTo>
                  <a:pt x="38" y="79"/>
                  <a:pt x="39" y="75"/>
                  <a:pt x="39" y="72"/>
                </a:cubicBezTo>
                <a:cubicBezTo>
                  <a:pt x="39" y="68"/>
                  <a:pt x="38" y="65"/>
                  <a:pt x="36" y="62"/>
                </a:cubicBezTo>
                <a:cubicBezTo>
                  <a:pt x="62" y="36"/>
                  <a:pt x="62" y="36"/>
                  <a:pt x="62" y="36"/>
                </a:cubicBezTo>
                <a:cubicBezTo>
                  <a:pt x="65" y="37"/>
                  <a:pt x="68" y="38"/>
                  <a:pt x="72" y="38"/>
                </a:cubicBezTo>
                <a:cubicBezTo>
                  <a:pt x="83" y="38"/>
                  <a:pt x="91" y="30"/>
                  <a:pt x="91" y="19"/>
                </a:cubicBezTo>
                <a:cubicBezTo>
                  <a:pt x="91" y="9"/>
                  <a:pt x="82" y="0"/>
                  <a:pt x="72" y="0"/>
                </a:cubicBezTo>
                <a:cubicBezTo>
                  <a:pt x="61" y="0"/>
                  <a:pt x="53" y="9"/>
                  <a:pt x="53" y="19"/>
                </a:cubicBezTo>
                <a:cubicBezTo>
                  <a:pt x="53" y="23"/>
                  <a:pt x="54" y="26"/>
                  <a:pt x="55" y="29"/>
                </a:cubicBezTo>
                <a:cubicBezTo>
                  <a:pt x="29" y="55"/>
                  <a:pt x="29" y="55"/>
                  <a:pt x="29" y="55"/>
                </a:cubicBezTo>
                <a:cubicBezTo>
                  <a:pt x="26" y="53"/>
                  <a:pt x="23" y="53"/>
                  <a:pt x="19" y="53"/>
                </a:cubicBezTo>
                <a:cubicBezTo>
                  <a:pt x="9" y="53"/>
                  <a:pt x="0" y="61"/>
                  <a:pt x="0" y="72"/>
                </a:cubicBezTo>
                <a:cubicBezTo>
                  <a:pt x="0" y="82"/>
                  <a:pt x="9" y="91"/>
                  <a:pt x="19" y="91"/>
                </a:cubicBezTo>
                <a:close/>
                <a:moveTo>
                  <a:pt x="72" y="115"/>
                </a:moveTo>
                <a:cubicBezTo>
                  <a:pt x="77" y="115"/>
                  <a:pt x="81" y="120"/>
                  <a:pt x="81" y="125"/>
                </a:cubicBezTo>
                <a:cubicBezTo>
                  <a:pt x="81" y="130"/>
                  <a:pt x="77" y="134"/>
                  <a:pt x="72" y="134"/>
                </a:cubicBezTo>
                <a:cubicBezTo>
                  <a:pt x="67" y="134"/>
                  <a:pt x="63" y="130"/>
                  <a:pt x="63" y="125"/>
                </a:cubicBezTo>
                <a:cubicBezTo>
                  <a:pt x="63" y="120"/>
                  <a:pt x="67" y="115"/>
                  <a:pt x="72" y="115"/>
                </a:cubicBezTo>
                <a:close/>
                <a:moveTo>
                  <a:pt x="72" y="10"/>
                </a:moveTo>
                <a:cubicBezTo>
                  <a:pt x="77" y="10"/>
                  <a:pt x="81" y="14"/>
                  <a:pt x="81" y="19"/>
                </a:cubicBezTo>
                <a:cubicBezTo>
                  <a:pt x="81" y="24"/>
                  <a:pt x="77" y="28"/>
                  <a:pt x="72" y="28"/>
                </a:cubicBezTo>
                <a:cubicBezTo>
                  <a:pt x="67" y="28"/>
                  <a:pt x="63" y="24"/>
                  <a:pt x="63" y="19"/>
                </a:cubicBezTo>
                <a:cubicBezTo>
                  <a:pt x="63" y="14"/>
                  <a:pt x="67" y="10"/>
                  <a:pt x="72" y="10"/>
                </a:cubicBezTo>
                <a:close/>
                <a:moveTo>
                  <a:pt x="19" y="63"/>
                </a:moveTo>
                <a:cubicBezTo>
                  <a:pt x="24" y="63"/>
                  <a:pt x="28" y="67"/>
                  <a:pt x="28" y="72"/>
                </a:cubicBezTo>
                <a:cubicBezTo>
                  <a:pt x="28" y="77"/>
                  <a:pt x="24" y="81"/>
                  <a:pt x="19" y="81"/>
                </a:cubicBezTo>
                <a:cubicBezTo>
                  <a:pt x="14" y="81"/>
                  <a:pt x="10" y="77"/>
                  <a:pt x="10" y="72"/>
                </a:cubicBezTo>
                <a:cubicBezTo>
                  <a:pt x="10" y="67"/>
                  <a:pt x="14" y="63"/>
                  <a:pt x="19" y="6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7" name="Freeform 434">
            <a:extLst>
              <a:ext uri="{FF2B5EF4-FFF2-40B4-BE49-F238E27FC236}">
                <a16:creationId xmlns:a16="http://schemas.microsoft.com/office/drawing/2014/main" id="{2471D0B7-230A-4490-879B-E86645673871}"/>
              </a:ext>
            </a:extLst>
          </p:cNvPr>
          <p:cNvSpPr>
            <a:spLocks noEditPoints="1"/>
          </p:cNvSpPr>
          <p:nvPr/>
        </p:nvSpPr>
        <p:spPr bwMode="auto">
          <a:xfrm>
            <a:off x="6723850" y="4269683"/>
            <a:ext cx="465738" cy="473274"/>
          </a:xfrm>
          <a:custGeom>
            <a:avLst/>
            <a:gdLst>
              <a:gd name="T0" fmla="*/ 473386 w 143"/>
              <a:gd name="T1" fmla="*/ 117695 h 144"/>
              <a:gd name="T2" fmla="*/ 257275 w 143"/>
              <a:gd name="T3" fmla="*/ 3462 h 144"/>
              <a:gd name="T4" fmla="*/ 246984 w 143"/>
              <a:gd name="T5" fmla="*/ 0 h 144"/>
              <a:gd name="T6" fmla="*/ 243554 w 143"/>
              <a:gd name="T7" fmla="*/ 0 h 144"/>
              <a:gd name="T8" fmla="*/ 233263 w 143"/>
              <a:gd name="T9" fmla="*/ 3462 h 144"/>
              <a:gd name="T10" fmla="*/ 17152 w 143"/>
              <a:gd name="T11" fmla="*/ 117695 h 144"/>
              <a:gd name="T12" fmla="*/ 0 w 143"/>
              <a:gd name="T13" fmla="*/ 135004 h 144"/>
              <a:gd name="T14" fmla="*/ 0 w 143"/>
              <a:gd name="T15" fmla="*/ 245776 h 144"/>
              <a:gd name="T16" fmla="*/ 0 w 143"/>
              <a:gd name="T17" fmla="*/ 252699 h 144"/>
              <a:gd name="T18" fmla="*/ 240123 w 143"/>
              <a:gd name="T19" fmla="*/ 495013 h 144"/>
              <a:gd name="T20" fmla="*/ 243554 w 143"/>
              <a:gd name="T21" fmla="*/ 498475 h 144"/>
              <a:gd name="T22" fmla="*/ 246984 w 143"/>
              <a:gd name="T23" fmla="*/ 498475 h 144"/>
              <a:gd name="T24" fmla="*/ 250415 w 143"/>
              <a:gd name="T25" fmla="*/ 495013 h 144"/>
              <a:gd name="T26" fmla="*/ 490538 w 143"/>
              <a:gd name="T27" fmla="*/ 252699 h 144"/>
              <a:gd name="T28" fmla="*/ 490538 w 143"/>
              <a:gd name="T29" fmla="*/ 245776 h 144"/>
              <a:gd name="T30" fmla="*/ 490538 w 143"/>
              <a:gd name="T31" fmla="*/ 135004 h 144"/>
              <a:gd name="T32" fmla="*/ 473386 w 143"/>
              <a:gd name="T33" fmla="*/ 117695 h 144"/>
              <a:gd name="T34" fmla="*/ 456235 w 143"/>
              <a:gd name="T35" fmla="*/ 242314 h 144"/>
              <a:gd name="T36" fmla="*/ 246984 w 143"/>
              <a:gd name="T37" fmla="*/ 460397 h 144"/>
              <a:gd name="T38" fmla="*/ 34303 w 143"/>
              <a:gd name="T39" fmla="*/ 242314 h 144"/>
              <a:gd name="T40" fmla="*/ 34303 w 143"/>
              <a:gd name="T41" fmla="*/ 148850 h 144"/>
              <a:gd name="T42" fmla="*/ 246984 w 143"/>
              <a:gd name="T43" fmla="*/ 41540 h 144"/>
              <a:gd name="T44" fmla="*/ 456235 w 143"/>
              <a:gd name="T45" fmla="*/ 148850 h 144"/>
              <a:gd name="T46" fmla="*/ 456235 w 143"/>
              <a:gd name="T47" fmla="*/ 242314 h 14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43" h="144">
                <a:moveTo>
                  <a:pt x="138" y="34"/>
                </a:moveTo>
                <a:cubicBezTo>
                  <a:pt x="138" y="34"/>
                  <a:pt x="107" y="33"/>
                  <a:pt x="75" y="1"/>
                </a:cubicBezTo>
                <a:cubicBezTo>
                  <a:pt x="74" y="0"/>
                  <a:pt x="73" y="0"/>
                  <a:pt x="72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70" y="0"/>
                  <a:pt x="69" y="0"/>
                  <a:pt x="68" y="1"/>
                </a:cubicBezTo>
                <a:cubicBezTo>
                  <a:pt x="36" y="33"/>
                  <a:pt x="5" y="34"/>
                  <a:pt x="5" y="34"/>
                </a:cubicBezTo>
                <a:cubicBezTo>
                  <a:pt x="2" y="34"/>
                  <a:pt x="0" y="36"/>
                  <a:pt x="0" y="39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2"/>
                  <a:pt x="0" y="73"/>
                  <a:pt x="0" y="73"/>
                </a:cubicBezTo>
                <a:cubicBezTo>
                  <a:pt x="1" y="76"/>
                  <a:pt x="23" y="128"/>
                  <a:pt x="70" y="143"/>
                </a:cubicBezTo>
                <a:cubicBezTo>
                  <a:pt x="70" y="143"/>
                  <a:pt x="71" y="144"/>
                  <a:pt x="71" y="144"/>
                </a:cubicBezTo>
                <a:cubicBezTo>
                  <a:pt x="71" y="144"/>
                  <a:pt x="72" y="144"/>
                  <a:pt x="72" y="144"/>
                </a:cubicBezTo>
                <a:cubicBezTo>
                  <a:pt x="72" y="144"/>
                  <a:pt x="73" y="143"/>
                  <a:pt x="73" y="143"/>
                </a:cubicBezTo>
                <a:cubicBezTo>
                  <a:pt x="120" y="128"/>
                  <a:pt x="142" y="76"/>
                  <a:pt x="143" y="73"/>
                </a:cubicBezTo>
                <a:cubicBezTo>
                  <a:pt x="143" y="73"/>
                  <a:pt x="143" y="72"/>
                  <a:pt x="143" y="71"/>
                </a:cubicBezTo>
                <a:cubicBezTo>
                  <a:pt x="143" y="39"/>
                  <a:pt x="143" y="39"/>
                  <a:pt x="143" y="39"/>
                </a:cubicBezTo>
                <a:cubicBezTo>
                  <a:pt x="143" y="36"/>
                  <a:pt x="141" y="34"/>
                  <a:pt x="138" y="34"/>
                </a:cubicBezTo>
                <a:close/>
                <a:moveTo>
                  <a:pt x="133" y="70"/>
                </a:moveTo>
                <a:cubicBezTo>
                  <a:pt x="130" y="77"/>
                  <a:pt x="110" y="120"/>
                  <a:pt x="72" y="133"/>
                </a:cubicBezTo>
                <a:cubicBezTo>
                  <a:pt x="33" y="120"/>
                  <a:pt x="13" y="77"/>
                  <a:pt x="10" y="70"/>
                </a:cubicBezTo>
                <a:cubicBezTo>
                  <a:pt x="10" y="43"/>
                  <a:pt x="10" y="43"/>
                  <a:pt x="10" y="43"/>
                </a:cubicBezTo>
                <a:cubicBezTo>
                  <a:pt x="20" y="42"/>
                  <a:pt x="45" y="36"/>
                  <a:pt x="72" y="12"/>
                </a:cubicBezTo>
                <a:cubicBezTo>
                  <a:pt x="98" y="36"/>
                  <a:pt x="123" y="42"/>
                  <a:pt x="133" y="43"/>
                </a:cubicBezTo>
                <a:lnTo>
                  <a:pt x="133" y="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8" name="Freeform 435">
            <a:extLst>
              <a:ext uri="{FF2B5EF4-FFF2-40B4-BE49-F238E27FC236}">
                <a16:creationId xmlns:a16="http://schemas.microsoft.com/office/drawing/2014/main" id="{D8CB371F-B51D-44E8-9A2F-8A6F1D96031E}"/>
              </a:ext>
            </a:extLst>
          </p:cNvPr>
          <p:cNvSpPr>
            <a:spLocks noEditPoints="1"/>
          </p:cNvSpPr>
          <p:nvPr/>
        </p:nvSpPr>
        <p:spPr bwMode="auto">
          <a:xfrm>
            <a:off x="7750141" y="4289023"/>
            <a:ext cx="430442" cy="434594"/>
          </a:xfrm>
          <a:custGeom>
            <a:avLst/>
            <a:gdLst>
              <a:gd name="T0" fmla="*/ 17143 w 144"/>
              <a:gd name="T1" fmla="*/ 398088 h 144"/>
              <a:gd name="T2" fmla="*/ 37714 w 144"/>
              <a:gd name="T3" fmla="*/ 398088 h 144"/>
              <a:gd name="T4" fmla="*/ 48000 w 144"/>
              <a:gd name="T5" fmla="*/ 477705 h 144"/>
              <a:gd name="T6" fmla="*/ 96000 w 144"/>
              <a:gd name="T7" fmla="*/ 498475 h 144"/>
              <a:gd name="T8" fmla="*/ 140571 w 144"/>
              <a:gd name="T9" fmla="*/ 477705 h 144"/>
              <a:gd name="T10" fmla="*/ 161142 w 144"/>
              <a:gd name="T11" fmla="*/ 432704 h 144"/>
              <a:gd name="T12" fmla="*/ 154285 w 144"/>
              <a:gd name="T13" fmla="*/ 398088 h 144"/>
              <a:gd name="T14" fmla="*/ 233142 w 144"/>
              <a:gd name="T15" fmla="*/ 398088 h 144"/>
              <a:gd name="T16" fmla="*/ 246857 w 144"/>
              <a:gd name="T17" fmla="*/ 477705 h 144"/>
              <a:gd name="T18" fmla="*/ 291428 w 144"/>
              <a:gd name="T19" fmla="*/ 498475 h 144"/>
              <a:gd name="T20" fmla="*/ 339428 w 144"/>
              <a:gd name="T21" fmla="*/ 477705 h 144"/>
              <a:gd name="T22" fmla="*/ 356571 w 144"/>
              <a:gd name="T23" fmla="*/ 432704 h 144"/>
              <a:gd name="T24" fmla="*/ 349713 w 144"/>
              <a:gd name="T25" fmla="*/ 398088 h 144"/>
              <a:gd name="T26" fmla="*/ 370285 w 144"/>
              <a:gd name="T27" fmla="*/ 398088 h 144"/>
              <a:gd name="T28" fmla="*/ 387428 w 144"/>
              <a:gd name="T29" fmla="*/ 380780 h 144"/>
              <a:gd name="T30" fmla="*/ 370285 w 144"/>
              <a:gd name="T31" fmla="*/ 363471 h 144"/>
              <a:gd name="T32" fmla="*/ 34286 w 144"/>
              <a:gd name="T33" fmla="*/ 363471 h 144"/>
              <a:gd name="T34" fmla="*/ 34286 w 144"/>
              <a:gd name="T35" fmla="*/ 328855 h 144"/>
              <a:gd name="T36" fmla="*/ 418285 w 144"/>
              <a:gd name="T37" fmla="*/ 328855 h 144"/>
              <a:gd name="T38" fmla="*/ 435427 w 144"/>
              <a:gd name="T39" fmla="*/ 318470 h 144"/>
              <a:gd name="T40" fmla="*/ 493713 w 144"/>
              <a:gd name="T41" fmla="*/ 103849 h 144"/>
              <a:gd name="T42" fmla="*/ 490284 w 144"/>
              <a:gd name="T43" fmla="*/ 90002 h 144"/>
              <a:gd name="T44" fmla="*/ 476570 w 144"/>
              <a:gd name="T45" fmla="*/ 83079 h 144"/>
              <a:gd name="T46" fmla="*/ 34286 w 144"/>
              <a:gd name="T47" fmla="*/ 83079 h 144"/>
              <a:gd name="T48" fmla="*/ 34286 w 144"/>
              <a:gd name="T49" fmla="*/ 17308 h 144"/>
              <a:gd name="T50" fmla="*/ 17143 w 144"/>
              <a:gd name="T51" fmla="*/ 0 h 144"/>
              <a:gd name="T52" fmla="*/ 0 w 144"/>
              <a:gd name="T53" fmla="*/ 17308 h 144"/>
              <a:gd name="T54" fmla="*/ 0 w 144"/>
              <a:gd name="T55" fmla="*/ 100387 h 144"/>
              <a:gd name="T56" fmla="*/ 0 w 144"/>
              <a:gd name="T57" fmla="*/ 311547 h 144"/>
              <a:gd name="T58" fmla="*/ 0 w 144"/>
              <a:gd name="T59" fmla="*/ 380780 h 144"/>
              <a:gd name="T60" fmla="*/ 17143 w 144"/>
              <a:gd name="T61" fmla="*/ 398088 h 144"/>
              <a:gd name="T62" fmla="*/ 270856 w 144"/>
              <a:gd name="T63" fmla="*/ 408473 h 144"/>
              <a:gd name="T64" fmla="*/ 291428 w 144"/>
              <a:gd name="T65" fmla="*/ 398088 h 144"/>
              <a:gd name="T66" fmla="*/ 315428 w 144"/>
              <a:gd name="T67" fmla="*/ 408473 h 144"/>
              <a:gd name="T68" fmla="*/ 322285 w 144"/>
              <a:gd name="T69" fmla="*/ 432704 h 144"/>
              <a:gd name="T70" fmla="*/ 315428 w 144"/>
              <a:gd name="T71" fmla="*/ 453474 h 144"/>
              <a:gd name="T72" fmla="*/ 270856 w 144"/>
              <a:gd name="T73" fmla="*/ 453474 h 144"/>
              <a:gd name="T74" fmla="*/ 270856 w 144"/>
              <a:gd name="T75" fmla="*/ 408473 h 144"/>
              <a:gd name="T76" fmla="*/ 72000 w 144"/>
              <a:gd name="T77" fmla="*/ 408473 h 144"/>
              <a:gd name="T78" fmla="*/ 96000 w 144"/>
              <a:gd name="T79" fmla="*/ 398088 h 144"/>
              <a:gd name="T80" fmla="*/ 116571 w 144"/>
              <a:gd name="T81" fmla="*/ 408473 h 144"/>
              <a:gd name="T82" fmla="*/ 126857 w 144"/>
              <a:gd name="T83" fmla="*/ 432704 h 144"/>
              <a:gd name="T84" fmla="*/ 116571 w 144"/>
              <a:gd name="T85" fmla="*/ 453474 h 144"/>
              <a:gd name="T86" fmla="*/ 72000 w 144"/>
              <a:gd name="T87" fmla="*/ 453474 h 144"/>
              <a:gd name="T88" fmla="*/ 72000 w 144"/>
              <a:gd name="T89" fmla="*/ 408473 h 144"/>
              <a:gd name="T90" fmla="*/ 34286 w 144"/>
              <a:gd name="T91" fmla="*/ 117695 h 144"/>
              <a:gd name="T92" fmla="*/ 452570 w 144"/>
              <a:gd name="T93" fmla="*/ 117695 h 144"/>
              <a:gd name="T94" fmla="*/ 404570 w 144"/>
              <a:gd name="T95" fmla="*/ 294239 h 144"/>
              <a:gd name="T96" fmla="*/ 34286 w 144"/>
              <a:gd name="T97" fmla="*/ 294239 h 144"/>
              <a:gd name="T98" fmla="*/ 34286 w 144"/>
              <a:gd name="T99" fmla="*/ 117695 h 14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44" h="144">
                <a:moveTo>
                  <a:pt x="5" y="115"/>
                </a:moveTo>
                <a:cubicBezTo>
                  <a:pt x="11" y="115"/>
                  <a:pt x="11" y="115"/>
                  <a:pt x="11" y="115"/>
                </a:cubicBezTo>
                <a:cubicBezTo>
                  <a:pt x="7" y="123"/>
                  <a:pt x="8" y="132"/>
                  <a:pt x="14" y="138"/>
                </a:cubicBezTo>
                <a:cubicBezTo>
                  <a:pt x="18" y="142"/>
                  <a:pt x="23" y="144"/>
                  <a:pt x="28" y="144"/>
                </a:cubicBezTo>
                <a:cubicBezTo>
                  <a:pt x="33" y="144"/>
                  <a:pt x="38" y="142"/>
                  <a:pt x="41" y="138"/>
                </a:cubicBezTo>
                <a:cubicBezTo>
                  <a:pt x="45" y="135"/>
                  <a:pt x="47" y="130"/>
                  <a:pt x="47" y="125"/>
                </a:cubicBezTo>
                <a:cubicBezTo>
                  <a:pt x="47" y="121"/>
                  <a:pt x="46" y="118"/>
                  <a:pt x="45" y="115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4" y="123"/>
                  <a:pt x="65" y="132"/>
                  <a:pt x="72" y="138"/>
                </a:cubicBezTo>
                <a:cubicBezTo>
                  <a:pt x="75" y="142"/>
                  <a:pt x="80" y="144"/>
                  <a:pt x="85" y="144"/>
                </a:cubicBezTo>
                <a:cubicBezTo>
                  <a:pt x="90" y="144"/>
                  <a:pt x="95" y="142"/>
                  <a:pt x="99" y="138"/>
                </a:cubicBezTo>
                <a:cubicBezTo>
                  <a:pt x="102" y="135"/>
                  <a:pt x="104" y="130"/>
                  <a:pt x="104" y="125"/>
                </a:cubicBezTo>
                <a:cubicBezTo>
                  <a:pt x="104" y="121"/>
                  <a:pt x="104" y="118"/>
                  <a:pt x="102" y="115"/>
                </a:cubicBezTo>
                <a:cubicBezTo>
                  <a:pt x="108" y="115"/>
                  <a:pt x="108" y="115"/>
                  <a:pt x="108" y="115"/>
                </a:cubicBezTo>
                <a:cubicBezTo>
                  <a:pt x="111" y="115"/>
                  <a:pt x="113" y="113"/>
                  <a:pt x="113" y="110"/>
                </a:cubicBezTo>
                <a:cubicBezTo>
                  <a:pt x="113" y="107"/>
                  <a:pt x="111" y="105"/>
                  <a:pt x="108" y="105"/>
                </a:cubicBezTo>
                <a:cubicBezTo>
                  <a:pt x="10" y="105"/>
                  <a:pt x="10" y="105"/>
                  <a:pt x="10" y="105"/>
                </a:cubicBezTo>
                <a:cubicBezTo>
                  <a:pt x="10" y="95"/>
                  <a:pt x="10" y="95"/>
                  <a:pt x="10" y="95"/>
                </a:cubicBezTo>
                <a:cubicBezTo>
                  <a:pt x="122" y="95"/>
                  <a:pt x="122" y="95"/>
                  <a:pt x="122" y="95"/>
                </a:cubicBezTo>
                <a:cubicBezTo>
                  <a:pt x="124" y="95"/>
                  <a:pt x="126" y="94"/>
                  <a:pt x="127" y="92"/>
                </a:cubicBezTo>
                <a:cubicBezTo>
                  <a:pt x="144" y="30"/>
                  <a:pt x="144" y="30"/>
                  <a:pt x="144" y="30"/>
                </a:cubicBezTo>
                <a:cubicBezTo>
                  <a:pt x="144" y="28"/>
                  <a:pt x="144" y="27"/>
                  <a:pt x="143" y="26"/>
                </a:cubicBezTo>
                <a:cubicBezTo>
                  <a:pt x="142" y="24"/>
                  <a:pt x="140" y="24"/>
                  <a:pt x="139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13"/>
                  <a:pt x="2" y="115"/>
                  <a:pt x="5" y="115"/>
                </a:cubicBezTo>
                <a:close/>
                <a:moveTo>
                  <a:pt x="79" y="118"/>
                </a:moveTo>
                <a:cubicBezTo>
                  <a:pt x="80" y="116"/>
                  <a:pt x="83" y="115"/>
                  <a:pt x="85" y="115"/>
                </a:cubicBezTo>
                <a:cubicBezTo>
                  <a:pt x="88" y="115"/>
                  <a:pt x="90" y="116"/>
                  <a:pt x="92" y="118"/>
                </a:cubicBezTo>
                <a:cubicBezTo>
                  <a:pt x="93" y="120"/>
                  <a:pt x="94" y="122"/>
                  <a:pt x="94" y="125"/>
                </a:cubicBezTo>
                <a:cubicBezTo>
                  <a:pt x="94" y="127"/>
                  <a:pt x="93" y="129"/>
                  <a:pt x="92" y="131"/>
                </a:cubicBezTo>
                <a:cubicBezTo>
                  <a:pt x="88" y="135"/>
                  <a:pt x="82" y="135"/>
                  <a:pt x="79" y="131"/>
                </a:cubicBezTo>
                <a:cubicBezTo>
                  <a:pt x="75" y="128"/>
                  <a:pt x="75" y="122"/>
                  <a:pt x="79" y="118"/>
                </a:cubicBezTo>
                <a:close/>
                <a:moveTo>
                  <a:pt x="21" y="118"/>
                </a:moveTo>
                <a:cubicBezTo>
                  <a:pt x="23" y="116"/>
                  <a:pt x="25" y="115"/>
                  <a:pt x="28" y="115"/>
                </a:cubicBezTo>
                <a:cubicBezTo>
                  <a:pt x="30" y="115"/>
                  <a:pt x="32" y="116"/>
                  <a:pt x="34" y="118"/>
                </a:cubicBezTo>
                <a:cubicBezTo>
                  <a:pt x="36" y="120"/>
                  <a:pt x="37" y="122"/>
                  <a:pt x="37" y="125"/>
                </a:cubicBezTo>
                <a:cubicBezTo>
                  <a:pt x="37" y="127"/>
                  <a:pt x="36" y="129"/>
                  <a:pt x="34" y="131"/>
                </a:cubicBezTo>
                <a:cubicBezTo>
                  <a:pt x="31" y="135"/>
                  <a:pt x="25" y="135"/>
                  <a:pt x="21" y="131"/>
                </a:cubicBezTo>
                <a:cubicBezTo>
                  <a:pt x="18" y="128"/>
                  <a:pt x="18" y="122"/>
                  <a:pt x="21" y="118"/>
                </a:cubicBezTo>
                <a:close/>
                <a:moveTo>
                  <a:pt x="10" y="34"/>
                </a:moveTo>
                <a:cubicBezTo>
                  <a:pt x="132" y="34"/>
                  <a:pt x="132" y="34"/>
                  <a:pt x="132" y="34"/>
                </a:cubicBezTo>
                <a:cubicBezTo>
                  <a:pt x="118" y="85"/>
                  <a:pt x="118" y="85"/>
                  <a:pt x="118" y="85"/>
                </a:cubicBezTo>
                <a:cubicBezTo>
                  <a:pt x="10" y="85"/>
                  <a:pt x="10" y="85"/>
                  <a:pt x="10" y="85"/>
                </a:cubicBezTo>
                <a:lnTo>
                  <a:pt x="10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9" name="Freeform 436">
            <a:extLst>
              <a:ext uri="{FF2B5EF4-FFF2-40B4-BE49-F238E27FC236}">
                <a16:creationId xmlns:a16="http://schemas.microsoft.com/office/drawing/2014/main" id="{BAA80876-A2AD-45AB-B49E-9A4E2D3987F7}"/>
              </a:ext>
            </a:extLst>
          </p:cNvPr>
          <p:cNvSpPr>
            <a:spLocks noEditPoints="1"/>
          </p:cNvSpPr>
          <p:nvPr/>
        </p:nvSpPr>
        <p:spPr bwMode="auto">
          <a:xfrm>
            <a:off x="8700962" y="4259684"/>
            <a:ext cx="488558" cy="493272"/>
          </a:xfrm>
          <a:custGeom>
            <a:avLst/>
            <a:gdLst>
              <a:gd name="T0" fmla="*/ 144000 w 144"/>
              <a:gd name="T1" fmla="*/ 477705 h 144"/>
              <a:gd name="T2" fmla="*/ 147428 w 144"/>
              <a:gd name="T3" fmla="*/ 477705 h 144"/>
              <a:gd name="T4" fmla="*/ 246857 w 144"/>
              <a:gd name="T5" fmla="*/ 498475 h 144"/>
              <a:gd name="T6" fmla="*/ 473142 w 144"/>
              <a:gd name="T7" fmla="*/ 353086 h 144"/>
              <a:gd name="T8" fmla="*/ 473142 w 144"/>
              <a:gd name="T9" fmla="*/ 349625 h 144"/>
              <a:gd name="T10" fmla="*/ 493713 w 144"/>
              <a:gd name="T11" fmla="*/ 249238 h 144"/>
              <a:gd name="T12" fmla="*/ 349713 w 144"/>
              <a:gd name="T13" fmla="*/ 24231 h 144"/>
              <a:gd name="T14" fmla="*/ 346285 w 144"/>
              <a:gd name="T15" fmla="*/ 20770 h 144"/>
              <a:gd name="T16" fmla="*/ 246857 w 144"/>
              <a:gd name="T17" fmla="*/ 0 h 144"/>
              <a:gd name="T18" fmla="*/ 20571 w 144"/>
              <a:gd name="T19" fmla="*/ 148850 h 144"/>
              <a:gd name="T20" fmla="*/ 20571 w 144"/>
              <a:gd name="T21" fmla="*/ 148850 h 144"/>
              <a:gd name="T22" fmla="*/ 0 w 144"/>
              <a:gd name="T23" fmla="*/ 249238 h 144"/>
              <a:gd name="T24" fmla="*/ 144000 w 144"/>
              <a:gd name="T25" fmla="*/ 477705 h 144"/>
              <a:gd name="T26" fmla="*/ 246857 w 144"/>
              <a:gd name="T27" fmla="*/ 463859 h 144"/>
              <a:gd name="T28" fmla="*/ 185142 w 144"/>
              <a:gd name="T29" fmla="*/ 453474 h 144"/>
              <a:gd name="T30" fmla="*/ 363428 w 144"/>
              <a:gd name="T31" fmla="*/ 276931 h 144"/>
              <a:gd name="T32" fmla="*/ 435427 w 144"/>
              <a:gd name="T33" fmla="*/ 349625 h 144"/>
              <a:gd name="T34" fmla="*/ 246857 w 144"/>
              <a:gd name="T35" fmla="*/ 463859 h 144"/>
              <a:gd name="T36" fmla="*/ 246857 w 144"/>
              <a:gd name="T37" fmla="*/ 342702 h 144"/>
              <a:gd name="T38" fmla="*/ 154285 w 144"/>
              <a:gd name="T39" fmla="*/ 249238 h 144"/>
              <a:gd name="T40" fmla="*/ 246857 w 144"/>
              <a:gd name="T41" fmla="*/ 159235 h 144"/>
              <a:gd name="T42" fmla="*/ 335999 w 144"/>
              <a:gd name="T43" fmla="*/ 249238 h 144"/>
              <a:gd name="T44" fmla="*/ 246857 w 144"/>
              <a:gd name="T45" fmla="*/ 342702 h 144"/>
              <a:gd name="T46" fmla="*/ 459427 w 144"/>
              <a:gd name="T47" fmla="*/ 249238 h 144"/>
              <a:gd name="T48" fmla="*/ 449142 w 144"/>
              <a:gd name="T49" fmla="*/ 315009 h 144"/>
              <a:gd name="T50" fmla="*/ 270856 w 144"/>
              <a:gd name="T51" fmla="*/ 135004 h 144"/>
              <a:gd name="T52" fmla="*/ 342856 w 144"/>
              <a:gd name="T53" fmla="*/ 58848 h 144"/>
              <a:gd name="T54" fmla="*/ 459427 w 144"/>
              <a:gd name="T55" fmla="*/ 249238 h 144"/>
              <a:gd name="T56" fmla="*/ 246857 w 144"/>
              <a:gd name="T57" fmla="*/ 34616 h 144"/>
              <a:gd name="T58" fmla="*/ 308571 w 144"/>
              <a:gd name="T59" fmla="*/ 45001 h 144"/>
              <a:gd name="T60" fmla="*/ 130285 w 144"/>
              <a:gd name="T61" fmla="*/ 225006 h 144"/>
              <a:gd name="T62" fmla="*/ 58286 w 144"/>
              <a:gd name="T63" fmla="*/ 152312 h 144"/>
              <a:gd name="T64" fmla="*/ 246857 w 144"/>
              <a:gd name="T65" fmla="*/ 34616 h 144"/>
              <a:gd name="T66" fmla="*/ 44571 w 144"/>
              <a:gd name="T67" fmla="*/ 186928 h 144"/>
              <a:gd name="T68" fmla="*/ 120000 w 144"/>
              <a:gd name="T69" fmla="*/ 263084 h 144"/>
              <a:gd name="T70" fmla="*/ 120000 w 144"/>
              <a:gd name="T71" fmla="*/ 263084 h 144"/>
              <a:gd name="T72" fmla="*/ 222857 w 144"/>
              <a:gd name="T73" fmla="*/ 366933 h 144"/>
              <a:gd name="T74" fmla="*/ 150857 w 144"/>
              <a:gd name="T75" fmla="*/ 439627 h 144"/>
              <a:gd name="T76" fmla="*/ 34286 w 144"/>
              <a:gd name="T77" fmla="*/ 249238 h 144"/>
              <a:gd name="T78" fmla="*/ 44571 w 144"/>
              <a:gd name="T79" fmla="*/ 186928 h 14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44" h="144">
                <a:moveTo>
                  <a:pt x="42" y="138"/>
                </a:moveTo>
                <a:cubicBezTo>
                  <a:pt x="43" y="138"/>
                  <a:pt x="43" y="138"/>
                  <a:pt x="43" y="138"/>
                </a:cubicBezTo>
                <a:cubicBezTo>
                  <a:pt x="52" y="142"/>
                  <a:pt x="62" y="144"/>
                  <a:pt x="72" y="144"/>
                </a:cubicBezTo>
                <a:cubicBezTo>
                  <a:pt x="101" y="144"/>
                  <a:pt x="126" y="127"/>
                  <a:pt x="138" y="102"/>
                </a:cubicBezTo>
                <a:cubicBezTo>
                  <a:pt x="138" y="102"/>
                  <a:pt x="138" y="102"/>
                  <a:pt x="138" y="101"/>
                </a:cubicBezTo>
                <a:cubicBezTo>
                  <a:pt x="142" y="92"/>
                  <a:pt x="144" y="82"/>
                  <a:pt x="144" y="72"/>
                </a:cubicBezTo>
                <a:cubicBezTo>
                  <a:pt x="144" y="43"/>
                  <a:pt x="127" y="18"/>
                  <a:pt x="102" y="7"/>
                </a:cubicBezTo>
                <a:cubicBezTo>
                  <a:pt x="102" y="6"/>
                  <a:pt x="101" y="6"/>
                  <a:pt x="101" y="6"/>
                </a:cubicBezTo>
                <a:cubicBezTo>
                  <a:pt x="92" y="2"/>
                  <a:pt x="82" y="0"/>
                  <a:pt x="72" y="0"/>
                </a:cubicBezTo>
                <a:cubicBezTo>
                  <a:pt x="43" y="0"/>
                  <a:pt x="18" y="18"/>
                  <a:pt x="6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2" y="52"/>
                  <a:pt x="0" y="62"/>
                  <a:pt x="0" y="72"/>
                </a:cubicBezTo>
                <a:cubicBezTo>
                  <a:pt x="0" y="101"/>
                  <a:pt x="17" y="126"/>
                  <a:pt x="42" y="138"/>
                </a:cubicBezTo>
                <a:close/>
                <a:moveTo>
                  <a:pt x="72" y="134"/>
                </a:moveTo>
                <a:cubicBezTo>
                  <a:pt x="66" y="134"/>
                  <a:pt x="60" y="133"/>
                  <a:pt x="54" y="131"/>
                </a:cubicBezTo>
                <a:cubicBezTo>
                  <a:pt x="106" y="80"/>
                  <a:pt x="106" y="80"/>
                  <a:pt x="106" y="80"/>
                </a:cubicBezTo>
                <a:cubicBezTo>
                  <a:pt x="127" y="101"/>
                  <a:pt x="127" y="101"/>
                  <a:pt x="127" y="101"/>
                </a:cubicBezTo>
                <a:cubicBezTo>
                  <a:pt x="116" y="121"/>
                  <a:pt x="96" y="134"/>
                  <a:pt x="72" y="134"/>
                </a:cubicBezTo>
                <a:close/>
                <a:moveTo>
                  <a:pt x="72" y="99"/>
                </a:moveTo>
                <a:cubicBezTo>
                  <a:pt x="45" y="72"/>
                  <a:pt x="45" y="72"/>
                  <a:pt x="45" y="72"/>
                </a:cubicBezTo>
                <a:cubicBezTo>
                  <a:pt x="72" y="46"/>
                  <a:pt x="72" y="46"/>
                  <a:pt x="72" y="46"/>
                </a:cubicBezTo>
                <a:cubicBezTo>
                  <a:pt x="98" y="72"/>
                  <a:pt x="98" y="72"/>
                  <a:pt x="98" y="72"/>
                </a:cubicBezTo>
                <a:lnTo>
                  <a:pt x="72" y="99"/>
                </a:lnTo>
                <a:close/>
                <a:moveTo>
                  <a:pt x="134" y="72"/>
                </a:moveTo>
                <a:cubicBezTo>
                  <a:pt x="134" y="79"/>
                  <a:pt x="133" y="85"/>
                  <a:pt x="131" y="91"/>
                </a:cubicBezTo>
                <a:cubicBezTo>
                  <a:pt x="79" y="39"/>
                  <a:pt x="79" y="39"/>
                  <a:pt x="79" y="39"/>
                </a:cubicBezTo>
                <a:cubicBezTo>
                  <a:pt x="100" y="17"/>
                  <a:pt x="100" y="17"/>
                  <a:pt x="100" y="17"/>
                </a:cubicBezTo>
                <a:cubicBezTo>
                  <a:pt x="120" y="28"/>
                  <a:pt x="134" y="48"/>
                  <a:pt x="134" y="72"/>
                </a:cubicBezTo>
                <a:close/>
                <a:moveTo>
                  <a:pt x="72" y="10"/>
                </a:moveTo>
                <a:cubicBezTo>
                  <a:pt x="78" y="10"/>
                  <a:pt x="85" y="11"/>
                  <a:pt x="90" y="13"/>
                </a:cubicBezTo>
                <a:cubicBezTo>
                  <a:pt x="38" y="65"/>
                  <a:pt x="38" y="65"/>
                  <a:pt x="38" y="65"/>
                </a:cubicBezTo>
                <a:cubicBezTo>
                  <a:pt x="17" y="44"/>
                  <a:pt x="17" y="44"/>
                  <a:pt x="17" y="44"/>
                </a:cubicBezTo>
                <a:cubicBezTo>
                  <a:pt x="27" y="24"/>
                  <a:pt x="48" y="10"/>
                  <a:pt x="72" y="10"/>
                </a:cubicBezTo>
                <a:close/>
                <a:moveTo>
                  <a:pt x="13" y="54"/>
                </a:moveTo>
                <a:cubicBezTo>
                  <a:pt x="35" y="76"/>
                  <a:pt x="35" y="76"/>
                  <a:pt x="35" y="76"/>
                </a:cubicBezTo>
                <a:cubicBezTo>
                  <a:pt x="35" y="76"/>
                  <a:pt x="35" y="76"/>
                  <a:pt x="35" y="76"/>
                </a:cubicBezTo>
                <a:cubicBezTo>
                  <a:pt x="65" y="106"/>
                  <a:pt x="65" y="106"/>
                  <a:pt x="65" y="106"/>
                </a:cubicBezTo>
                <a:cubicBezTo>
                  <a:pt x="44" y="127"/>
                  <a:pt x="44" y="127"/>
                  <a:pt x="44" y="127"/>
                </a:cubicBezTo>
                <a:cubicBezTo>
                  <a:pt x="24" y="117"/>
                  <a:pt x="10" y="96"/>
                  <a:pt x="10" y="72"/>
                </a:cubicBezTo>
                <a:cubicBezTo>
                  <a:pt x="10" y="66"/>
                  <a:pt x="11" y="60"/>
                  <a:pt x="13" y="5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Freeform 437">
            <a:extLst>
              <a:ext uri="{FF2B5EF4-FFF2-40B4-BE49-F238E27FC236}">
                <a16:creationId xmlns:a16="http://schemas.microsoft.com/office/drawing/2014/main" id="{5F38C3F6-D4F9-4A34-A773-36E033CF8A4A}"/>
              </a:ext>
            </a:extLst>
          </p:cNvPr>
          <p:cNvSpPr>
            <a:spLocks noEditPoints="1"/>
          </p:cNvSpPr>
          <p:nvPr/>
        </p:nvSpPr>
        <p:spPr bwMode="auto">
          <a:xfrm>
            <a:off x="9820713" y="4272634"/>
            <a:ext cx="247084" cy="467372"/>
          </a:xfrm>
          <a:custGeom>
            <a:avLst/>
            <a:gdLst>
              <a:gd name="T0" fmla="*/ 13690 w 77"/>
              <a:gd name="T1" fmla="*/ 463859 h 144"/>
              <a:gd name="T2" fmla="*/ 242991 w 77"/>
              <a:gd name="T3" fmla="*/ 498475 h 144"/>
              <a:gd name="T4" fmla="*/ 246413 w 77"/>
              <a:gd name="T5" fmla="*/ 498475 h 144"/>
              <a:gd name="T6" fmla="*/ 256680 w 77"/>
              <a:gd name="T7" fmla="*/ 495013 h 144"/>
              <a:gd name="T8" fmla="*/ 263525 w 77"/>
              <a:gd name="T9" fmla="*/ 481167 h 144"/>
              <a:gd name="T10" fmla="*/ 263525 w 77"/>
              <a:gd name="T11" fmla="*/ 51924 h 144"/>
              <a:gd name="T12" fmla="*/ 249835 w 77"/>
              <a:gd name="T13" fmla="*/ 34616 h 144"/>
              <a:gd name="T14" fmla="*/ 20534 w 77"/>
              <a:gd name="T15" fmla="*/ 0 h 144"/>
              <a:gd name="T16" fmla="*/ 6845 w 77"/>
              <a:gd name="T17" fmla="*/ 3462 h 144"/>
              <a:gd name="T18" fmla="*/ 0 w 77"/>
              <a:gd name="T19" fmla="*/ 17308 h 144"/>
              <a:gd name="T20" fmla="*/ 0 w 77"/>
              <a:gd name="T21" fmla="*/ 446551 h 144"/>
              <a:gd name="T22" fmla="*/ 13690 w 77"/>
              <a:gd name="T23" fmla="*/ 463859 h 144"/>
              <a:gd name="T24" fmla="*/ 34224 w 77"/>
              <a:gd name="T25" fmla="*/ 38078 h 144"/>
              <a:gd name="T26" fmla="*/ 229301 w 77"/>
              <a:gd name="T27" fmla="*/ 69233 h 144"/>
              <a:gd name="T28" fmla="*/ 229301 w 77"/>
              <a:gd name="T29" fmla="*/ 460397 h 144"/>
              <a:gd name="T30" fmla="*/ 34224 w 77"/>
              <a:gd name="T31" fmla="*/ 429242 h 144"/>
              <a:gd name="T32" fmla="*/ 34224 w 77"/>
              <a:gd name="T33" fmla="*/ 38078 h 14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7" h="144">
                <a:moveTo>
                  <a:pt x="4" y="134"/>
                </a:moveTo>
                <a:cubicBezTo>
                  <a:pt x="71" y="144"/>
                  <a:pt x="71" y="144"/>
                  <a:pt x="71" y="144"/>
                </a:cubicBezTo>
                <a:cubicBezTo>
                  <a:pt x="72" y="144"/>
                  <a:pt x="72" y="144"/>
                  <a:pt x="72" y="144"/>
                </a:cubicBezTo>
                <a:cubicBezTo>
                  <a:pt x="73" y="144"/>
                  <a:pt x="74" y="144"/>
                  <a:pt x="75" y="143"/>
                </a:cubicBezTo>
                <a:cubicBezTo>
                  <a:pt x="77" y="142"/>
                  <a:pt x="77" y="140"/>
                  <a:pt x="77" y="139"/>
                </a:cubicBezTo>
                <a:cubicBezTo>
                  <a:pt x="77" y="15"/>
                  <a:pt x="77" y="15"/>
                  <a:pt x="77" y="15"/>
                </a:cubicBezTo>
                <a:cubicBezTo>
                  <a:pt x="77" y="13"/>
                  <a:pt x="75" y="11"/>
                  <a:pt x="73" y="10"/>
                </a:cubicBezTo>
                <a:cubicBezTo>
                  <a:pt x="6" y="0"/>
                  <a:pt x="6" y="0"/>
                  <a:pt x="6" y="0"/>
                </a:cubicBezTo>
                <a:cubicBezTo>
                  <a:pt x="4" y="0"/>
                  <a:pt x="3" y="0"/>
                  <a:pt x="2" y="1"/>
                </a:cubicBezTo>
                <a:cubicBezTo>
                  <a:pt x="1" y="2"/>
                  <a:pt x="0" y="4"/>
                  <a:pt x="0" y="5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31"/>
                  <a:pt x="2" y="133"/>
                  <a:pt x="4" y="134"/>
                </a:cubicBezTo>
                <a:close/>
                <a:moveTo>
                  <a:pt x="10" y="11"/>
                </a:moveTo>
                <a:cubicBezTo>
                  <a:pt x="67" y="20"/>
                  <a:pt x="67" y="20"/>
                  <a:pt x="67" y="20"/>
                </a:cubicBezTo>
                <a:cubicBezTo>
                  <a:pt x="67" y="133"/>
                  <a:pt x="67" y="133"/>
                  <a:pt x="67" y="133"/>
                </a:cubicBezTo>
                <a:cubicBezTo>
                  <a:pt x="10" y="124"/>
                  <a:pt x="10" y="124"/>
                  <a:pt x="10" y="124"/>
                </a:cubicBezTo>
                <a:lnTo>
                  <a:pt x="10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Freeform 438">
            <a:extLst>
              <a:ext uri="{FF2B5EF4-FFF2-40B4-BE49-F238E27FC236}">
                <a16:creationId xmlns:a16="http://schemas.microsoft.com/office/drawing/2014/main" id="{97AEC86E-1AED-4B6A-B689-A53B7A11EE84}"/>
              </a:ext>
            </a:extLst>
          </p:cNvPr>
          <p:cNvSpPr>
            <a:spLocks noEditPoints="1"/>
          </p:cNvSpPr>
          <p:nvPr/>
        </p:nvSpPr>
        <p:spPr bwMode="auto">
          <a:xfrm>
            <a:off x="10727931" y="4324379"/>
            <a:ext cx="425440" cy="363882"/>
          </a:xfrm>
          <a:custGeom>
            <a:avLst/>
            <a:gdLst>
              <a:gd name="T0" fmla="*/ 120000 w 144"/>
              <a:gd name="T1" fmla="*/ 148835 h 122"/>
              <a:gd name="T2" fmla="*/ 373713 w 144"/>
              <a:gd name="T3" fmla="*/ 148835 h 122"/>
              <a:gd name="T4" fmla="*/ 390856 w 144"/>
              <a:gd name="T5" fmla="*/ 131528 h 122"/>
              <a:gd name="T6" fmla="*/ 373713 w 144"/>
              <a:gd name="T7" fmla="*/ 114222 h 122"/>
              <a:gd name="T8" fmla="*/ 120000 w 144"/>
              <a:gd name="T9" fmla="*/ 114222 h 122"/>
              <a:gd name="T10" fmla="*/ 102857 w 144"/>
              <a:gd name="T11" fmla="*/ 131528 h 122"/>
              <a:gd name="T12" fmla="*/ 120000 w 144"/>
              <a:gd name="T13" fmla="*/ 148835 h 122"/>
              <a:gd name="T14" fmla="*/ 120000 w 144"/>
              <a:gd name="T15" fmla="*/ 235366 h 122"/>
              <a:gd name="T16" fmla="*/ 373713 w 144"/>
              <a:gd name="T17" fmla="*/ 235366 h 122"/>
              <a:gd name="T18" fmla="*/ 390856 w 144"/>
              <a:gd name="T19" fmla="*/ 218060 h 122"/>
              <a:gd name="T20" fmla="*/ 373713 w 144"/>
              <a:gd name="T21" fmla="*/ 197292 h 122"/>
              <a:gd name="T22" fmla="*/ 120000 w 144"/>
              <a:gd name="T23" fmla="*/ 197292 h 122"/>
              <a:gd name="T24" fmla="*/ 102857 w 144"/>
              <a:gd name="T25" fmla="*/ 218060 h 122"/>
              <a:gd name="T26" fmla="*/ 120000 w 144"/>
              <a:gd name="T27" fmla="*/ 235366 h 122"/>
              <a:gd name="T28" fmla="*/ 17143 w 144"/>
              <a:gd name="T29" fmla="*/ 346127 h 122"/>
              <a:gd name="T30" fmla="*/ 72000 w 144"/>
              <a:gd name="T31" fmla="*/ 346127 h 122"/>
              <a:gd name="T32" fmla="*/ 72000 w 144"/>
              <a:gd name="T33" fmla="*/ 404969 h 122"/>
              <a:gd name="T34" fmla="*/ 82286 w 144"/>
              <a:gd name="T35" fmla="*/ 422275 h 122"/>
              <a:gd name="T36" fmla="*/ 92571 w 144"/>
              <a:gd name="T37" fmla="*/ 422275 h 122"/>
              <a:gd name="T38" fmla="*/ 102857 w 144"/>
              <a:gd name="T39" fmla="*/ 418814 h 122"/>
              <a:gd name="T40" fmla="*/ 195428 w 144"/>
              <a:gd name="T41" fmla="*/ 349588 h 122"/>
              <a:gd name="T42" fmla="*/ 476570 w 144"/>
              <a:gd name="T43" fmla="*/ 349588 h 122"/>
              <a:gd name="T44" fmla="*/ 493713 w 144"/>
              <a:gd name="T45" fmla="*/ 332282 h 122"/>
              <a:gd name="T46" fmla="*/ 493713 w 144"/>
              <a:gd name="T47" fmla="*/ 17306 h 122"/>
              <a:gd name="T48" fmla="*/ 476570 w 144"/>
              <a:gd name="T49" fmla="*/ 0 h 122"/>
              <a:gd name="T50" fmla="*/ 17143 w 144"/>
              <a:gd name="T51" fmla="*/ 0 h 122"/>
              <a:gd name="T52" fmla="*/ 0 w 144"/>
              <a:gd name="T53" fmla="*/ 17306 h 122"/>
              <a:gd name="T54" fmla="*/ 0 w 144"/>
              <a:gd name="T55" fmla="*/ 328821 h 122"/>
              <a:gd name="T56" fmla="*/ 17143 w 144"/>
              <a:gd name="T57" fmla="*/ 346127 h 122"/>
              <a:gd name="T58" fmla="*/ 34286 w 144"/>
              <a:gd name="T59" fmla="*/ 34613 h 122"/>
              <a:gd name="T60" fmla="*/ 459427 w 144"/>
              <a:gd name="T61" fmla="*/ 34613 h 122"/>
              <a:gd name="T62" fmla="*/ 459427 w 144"/>
              <a:gd name="T63" fmla="*/ 311514 h 122"/>
              <a:gd name="T64" fmla="*/ 188571 w 144"/>
              <a:gd name="T65" fmla="*/ 311514 h 122"/>
              <a:gd name="T66" fmla="*/ 178285 w 144"/>
              <a:gd name="T67" fmla="*/ 314976 h 122"/>
              <a:gd name="T68" fmla="*/ 109714 w 144"/>
              <a:gd name="T69" fmla="*/ 370356 h 122"/>
              <a:gd name="T70" fmla="*/ 109714 w 144"/>
              <a:gd name="T71" fmla="*/ 328821 h 122"/>
              <a:gd name="T72" fmla="*/ 92571 w 144"/>
              <a:gd name="T73" fmla="*/ 311514 h 122"/>
              <a:gd name="T74" fmla="*/ 34286 w 144"/>
              <a:gd name="T75" fmla="*/ 311514 h 122"/>
              <a:gd name="T76" fmla="*/ 34286 w 144"/>
              <a:gd name="T77" fmla="*/ 34613 h 12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44" h="122">
                <a:moveTo>
                  <a:pt x="35" y="43"/>
                </a:moveTo>
                <a:cubicBezTo>
                  <a:pt x="109" y="43"/>
                  <a:pt x="109" y="43"/>
                  <a:pt x="109" y="43"/>
                </a:cubicBezTo>
                <a:cubicBezTo>
                  <a:pt x="112" y="43"/>
                  <a:pt x="114" y="41"/>
                  <a:pt x="114" y="38"/>
                </a:cubicBezTo>
                <a:cubicBezTo>
                  <a:pt x="114" y="35"/>
                  <a:pt x="112" y="33"/>
                  <a:pt x="109" y="33"/>
                </a:cubicBezTo>
                <a:cubicBezTo>
                  <a:pt x="35" y="33"/>
                  <a:pt x="35" y="33"/>
                  <a:pt x="35" y="33"/>
                </a:cubicBezTo>
                <a:cubicBezTo>
                  <a:pt x="33" y="33"/>
                  <a:pt x="30" y="35"/>
                  <a:pt x="30" y="38"/>
                </a:cubicBezTo>
                <a:cubicBezTo>
                  <a:pt x="30" y="41"/>
                  <a:pt x="33" y="43"/>
                  <a:pt x="35" y="43"/>
                </a:cubicBezTo>
                <a:close/>
                <a:moveTo>
                  <a:pt x="35" y="68"/>
                </a:moveTo>
                <a:cubicBezTo>
                  <a:pt x="109" y="68"/>
                  <a:pt x="109" y="68"/>
                  <a:pt x="109" y="68"/>
                </a:cubicBezTo>
                <a:cubicBezTo>
                  <a:pt x="112" y="68"/>
                  <a:pt x="114" y="65"/>
                  <a:pt x="114" y="63"/>
                </a:cubicBezTo>
                <a:cubicBezTo>
                  <a:pt x="114" y="60"/>
                  <a:pt x="112" y="57"/>
                  <a:pt x="109" y="57"/>
                </a:cubicBezTo>
                <a:cubicBezTo>
                  <a:pt x="35" y="57"/>
                  <a:pt x="35" y="57"/>
                  <a:pt x="35" y="57"/>
                </a:cubicBezTo>
                <a:cubicBezTo>
                  <a:pt x="33" y="57"/>
                  <a:pt x="30" y="60"/>
                  <a:pt x="30" y="63"/>
                </a:cubicBezTo>
                <a:cubicBezTo>
                  <a:pt x="30" y="65"/>
                  <a:pt x="33" y="68"/>
                  <a:pt x="35" y="68"/>
                </a:cubicBezTo>
                <a:close/>
                <a:moveTo>
                  <a:pt x="5" y="100"/>
                </a:moveTo>
                <a:cubicBezTo>
                  <a:pt x="21" y="100"/>
                  <a:pt x="21" y="100"/>
                  <a:pt x="21" y="100"/>
                </a:cubicBezTo>
                <a:cubicBezTo>
                  <a:pt x="21" y="117"/>
                  <a:pt x="21" y="117"/>
                  <a:pt x="21" y="117"/>
                </a:cubicBezTo>
                <a:cubicBezTo>
                  <a:pt x="21" y="119"/>
                  <a:pt x="23" y="121"/>
                  <a:pt x="24" y="122"/>
                </a:cubicBezTo>
                <a:cubicBezTo>
                  <a:pt x="25" y="122"/>
                  <a:pt x="26" y="122"/>
                  <a:pt x="27" y="122"/>
                </a:cubicBezTo>
                <a:cubicBezTo>
                  <a:pt x="28" y="122"/>
                  <a:pt x="29" y="122"/>
                  <a:pt x="30" y="121"/>
                </a:cubicBezTo>
                <a:cubicBezTo>
                  <a:pt x="57" y="101"/>
                  <a:pt x="57" y="101"/>
                  <a:pt x="57" y="101"/>
                </a:cubicBezTo>
                <a:cubicBezTo>
                  <a:pt x="139" y="101"/>
                  <a:pt x="139" y="101"/>
                  <a:pt x="139" y="101"/>
                </a:cubicBezTo>
                <a:cubicBezTo>
                  <a:pt x="142" y="101"/>
                  <a:pt x="144" y="98"/>
                  <a:pt x="144" y="96"/>
                </a:cubicBezTo>
                <a:cubicBezTo>
                  <a:pt x="144" y="5"/>
                  <a:pt x="144" y="5"/>
                  <a:pt x="144" y="5"/>
                </a:cubicBezTo>
                <a:cubicBezTo>
                  <a:pt x="144" y="2"/>
                  <a:pt x="142" y="0"/>
                  <a:pt x="139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98"/>
                  <a:pt x="2" y="100"/>
                  <a:pt x="5" y="100"/>
                </a:cubicBezTo>
                <a:close/>
                <a:moveTo>
                  <a:pt x="10" y="10"/>
                </a:moveTo>
                <a:cubicBezTo>
                  <a:pt x="134" y="10"/>
                  <a:pt x="134" y="10"/>
                  <a:pt x="134" y="10"/>
                </a:cubicBezTo>
                <a:cubicBezTo>
                  <a:pt x="134" y="90"/>
                  <a:pt x="134" y="90"/>
                  <a:pt x="134" y="90"/>
                </a:cubicBezTo>
                <a:cubicBezTo>
                  <a:pt x="55" y="90"/>
                  <a:pt x="55" y="90"/>
                  <a:pt x="55" y="90"/>
                </a:cubicBezTo>
                <a:cubicBezTo>
                  <a:pt x="54" y="90"/>
                  <a:pt x="53" y="91"/>
                  <a:pt x="52" y="91"/>
                </a:cubicBezTo>
                <a:cubicBezTo>
                  <a:pt x="32" y="107"/>
                  <a:pt x="32" y="107"/>
                  <a:pt x="32" y="107"/>
                </a:cubicBezTo>
                <a:cubicBezTo>
                  <a:pt x="32" y="95"/>
                  <a:pt x="32" y="95"/>
                  <a:pt x="32" y="95"/>
                </a:cubicBezTo>
                <a:cubicBezTo>
                  <a:pt x="32" y="93"/>
                  <a:pt x="29" y="90"/>
                  <a:pt x="27" y="90"/>
                </a:cubicBezTo>
                <a:cubicBezTo>
                  <a:pt x="10" y="90"/>
                  <a:pt x="10" y="90"/>
                  <a:pt x="10" y="90"/>
                </a:cubicBezTo>
                <a:lnTo>
                  <a:pt x="1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Freeform 439">
            <a:extLst>
              <a:ext uri="{FF2B5EF4-FFF2-40B4-BE49-F238E27FC236}">
                <a16:creationId xmlns:a16="http://schemas.microsoft.com/office/drawing/2014/main" id="{BD7AF47D-CB37-4278-8804-8364306D7104}"/>
              </a:ext>
            </a:extLst>
          </p:cNvPr>
          <p:cNvSpPr>
            <a:spLocks noEditPoints="1"/>
          </p:cNvSpPr>
          <p:nvPr/>
        </p:nvSpPr>
        <p:spPr bwMode="auto">
          <a:xfrm>
            <a:off x="1748806" y="5282188"/>
            <a:ext cx="411446" cy="415416"/>
          </a:xfrm>
          <a:custGeom>
            <a:avLst/>
            <a:gdLst>
              <a:gd name="T0" fmla="*/ 421713 w 144"/>
              <a:gd name="T1" fmla="*/ 72694 h 144"/>
              <a:gd name="T2" fmla="*/ 418285 w 144"/>
              <a:gd name="T3" fmla="*/ 69233 h 144"/>
              <a:gd name="T4" fmla="*/ 246857 w 144"/>
              <a:gd name="T5" fmla="*/ 0 h 144"/>
              <a:gd name="T6" fmla="*/ 75428 w 144"/>
              <a:gd name="T7" fmla="*/ 72694 h 144"/>
              <a:gd name="T8" fmla="*/ 72000 w 144"/>
              <a:gd name="T9" fmla="*/ 72694 h 144"/>
              <a:gd name="T10" fmla="*/ 72000 w 144"/>
              <a:gd name="T11" fmla="*/ 72694 h 144"/>
              <a:gd name="T12" fmla="*/ 0 w 144"/>
              <a:gd name="T13" fmla="*/ 249238 h 144"/>
              <a:gd name="T14" fmla="*/ 246857 w 144"/>
              <a:gd name="T15" fmla="*/ 498475 h 144"/>
              <a:gd name="T16" fmla="*/ 493713 w 144"/>
              <a:gd name="T17" fmla="*/ 249238 h 144"/>
              <a:gd name="T18" fmla="*/ 421713 w 144"/>
              <a:gd name="T19" fmla="*/ 72694 h 144"/>
              <a:gd name="T20" fmla="*/ 421713 w 144"/>
              <a:gd name="T21" fmla="*/ 72694 h 144"/>
              <a:gd name="T22" fmla="*/ 246857 w 144"/>
              <a:gd name="T23" fmla="*/ 463859 h 144"/>
              <a:gd name="T24" fmla="*/ 34286 w 144"/>
              <a:gd name="T25" fmla="*/ 266546 h 144"/>
              <a:gd name="T26" fmla="*/ 185142 w 144"/>
              <a:gd name="T27" fmla="*/ 266546 h 144"/>
              <a:gd name="T28" fmla="*/ 246857 w 144"/>
              <a:gd name="T29" fmla="*/ 311547 h 144"/>
              <a:gd name="T30" fmla="*/ 305142 w 144"/>
              <a:gd name="T31" fmla="*/ 266546 h 144"/>
              <a:gd name="T32" fmla="*/ 455999 w 144"/>
              <a:gd name="T33" fmla="*/ 266546 h 144"/>
              <a:gd name="T34" fmla="*/ 246857 w 144"/>
              <a:gd name="T35" fmla="*/ 463859 h 144"/>
              <a:gd name="T36" fmla="*/ 219428 w 144"/>
              <a:gd name="T37" fmla="*/ 249238 h 144"/>
              <a:gd name="T38" fmla="*/ 246857 w 144"/>
              <a:gd name="T39" fmla="*/ 221544 h 144"/>
              <a:gd name="T40" fmla="*/ 274285 w 144"/>
              <a:gd name="T41" fmla="*/ 249238 h 144"/>
              <a:gd name="T42" fmla="*/ 246857 w 144"/>
              <a:gd name="T43" fmla="*/ 276931 h 144"/>
              <a:gd name="T44" fmla="*/ 219428 w 144"/>
              <a:gd name="T45" fmla="*/ 249238 h 144"/>
              <a:gd name="T46" fmla="*/ 305142 w 144"/>
              <a:gd name="T47" fmla="*/ 231929 h 144"/>
              <a:gd name="T48" fmla="*/ 287999 w 144"/>
              <a:gd name="T49" fmla="*/ 200775 h 144"/>
              <a:gd name="T50" fmla="*/ 332571 w 144"/>
              <a:gd name="T51" fmla="*/ 93464 h 144"/>
              <a:gd name="T52" fmla="*/ 325713 w 144"/>
              <a:gd name="T53" fmla="*/ 69233 h 144"/>
              <a:gd name="T54" fmla="*/ 301714 w 144"/>
              <a:gd name="T55" fmla="*/ 76156 h 144"/>
              <a:gd name="T56" fmla="*/ 253714 w 144"/>
              <a:gd name="T57" fmla="*/ 186928 h 144"/>
              <a:gd name="T58" fmla="*/ 246857 w 144"/>
              <a:gd name="T59" fmla="*/ 186928 h 144"/>
              <a:gd name="T60" fmla="*/ 185142 w 144"/>
              <a:gd name="T61" fmla="*/ 231929 h 144"/>
              <a:gd name="T62" fmla="*/ 34286 w 144"/>
              <a:gd name="T63" fmla="*/ 231929 h 144"/>
              <a:gd name="T64" fmla="*/ 85714 w 144"/>
              <a:gd name="T65" fmla="*/ 110772 h 144"/>
              <a:gd name="T66" fmla="*/ 116571 w 144"/>
              <a:gd name="T67" fmla="*/ 141927 h 144"/>
              <a:gd name="T68" fmla="*/ 130285 w 144"/>
              <a:gd name="T69" fmla="*/ 148850 h 144"/>
              <a:gd name="T70" fmla="*/ 144000 w 144"/>
              <a:gd name="T71" fmla="*/ 141927 h 144"/>
              <a:gd name="T72" fmla="*/ 144000 w 144"/>
              <a:gd name="T73" fmla="*/ 117695 h 144"/>
              <a:gd name="T74" fmla="*/ 109714 w 144"/>
              <a:gd name="T75" fmla="*/ 86541 h 144"/>
              <a:gd name="T76" fmla="*/ 229714 w 144"/>
              <a:gd name="T77" fmla="*/ 34616 h 144"/>
              <a:gd name="T78" fmla="*/ 229714 w 144"/>
              <a:gd name="T79" fmla="*/ 83079 h 144"/>
              <a:gd name="T80" fmla="*/ 246857 w 144"/>
              <a:gd name="T81" fmla="*/ 100387 h 144"/>
              <a:gd name="T82" fmla="*/ 263999 w 144"/>
              <a:gd name="T83" fmla="*/ 83079 h 144"/>
              <a:gd name="T84" fmla="*/ 263999 w 144"/>
              <a:gd name="T85" fmla="*/ 34616 h 144"/>
              <a:gd name="T86" fmla="*/ 383999 w 144"/>
              <a:gd name="T87" fmla="*/ 86541 h 144"/>
              <a:gd name="T88" fmla="*/ 349713 w 144"/>
              <a:gd name="T89" fmla="*/ 117695 h 144"/>
              <a:gd name="T90" fmla="*/ 349713 w 144"/>
              <a:gd name="T91" fmla="*/ 141927 h 144"/>
              <a:gd name="T92" fmla="*/ 363428 w 144"/>
              <a:gd name="T93" fmla="*/ 148850 h 144"/>
              <a:gd name="T94" fmla="*/ 377142 w 144"/>
              <a:gd name="T95" fmla="*/ 141927 h 144"/>
              <a:gd name="T96" fmla="*/ 407999 w 144"/>
              <a:gd name="T97" fmla="*/ 110772 h 144"/>
              <a:gd name="T98" fmla="*/ 459427 w 144"/>
              <a:gd name="T99" fmla="*/ 231929 h 144"/>
              <a:gd name="T100" fmla="*/ 305142 w 144"/>
              <a:gd name="T101" fmla="*/ 231929 h 14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44" h="144">
                <a:moveTo>
                  <a:pt x="123" y="21"/>
                </a:moveTo>
                <a:cubicBezTo>
                  <a:pt x="123" y="21"/>
                  <a:pt x="122" y="21"/>
                  <a:pt x="122" y="20"/>
                </a:cubicBezTo>
                <a:cubicBezTo>
                  <a:pt x="109" y="8"/>
                  <a:pt x="92" y="0"/>
                  <a:pt x="72" y="0"/>
                </a:cubicBezTo>
                <a:cubicBezTo>
                  <a:pt x="52" y="0"/>
                  <a:pt x="35" y="8"/>
                  <a:pt x="22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8" y="34"/>
                  <a:pt x="0" y="5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52"/>
                  <a:pt x="136" y="34"/>
                  <a:pt x="123" y="21"/>
                </a:cubicBezTo>
                <a:cubicBezTo>
                  <a:pt x="123" y="21"/>
                  <a:pt x="123" y="21"/>
                  <a:pt x="123" y="21"/>
                </a:cubicBezTo>
                <a:close/>
                <a:moveTo>
                  <a:pt x="72" y="134"/>
                </a:moveTo>
                <a:cubicBezTo>
                  <a:pt x="40" y="134"/>
                  <a:pt x="13" y="109"/>
                  <a:pt x="10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7" y="85"/>
                  <a:pt x="64" y="90"/>
                  <a:pt x="72" y="90"/>
                </a:cubicBezTo>
                <a:cubicBezTo>
                  <a:pt x="80" y="90"/>
                  <a:pt x="87" y="85"/>
                  <a:pt x="89" y="77"/>
                </a:cubicBezTo>
                <a:cubicBezTo>
                  <a:pt x="133" y="77"/>
                  <a:pt x="133" y="77"/>
                  <a:pt x="133" y="77"/>
                </a:cubicBezTo>
                <a:cubicBezTo>
                  <a:pt x="131" y="109"/>
                  <a:pt x="104" y="134"/>
                  <a:pt x="72" y="134"/>
                </a:cubicBezTo>
                <a:close/>
                <a:moveTo>
                  <a:pt x="64" y="72"/>
                </a:moveTo>
                <a:cubicBezTo>
                  <a:pt x="64" y="67"/>
                  <a:pt x="67" y="64"/>
                  <a:pt x="72" y="64"/>
                </a:cubicBezTo>
                <a:cubicBezTo>
                  <a:pt x="76" y="64"/>
                  <a:pt x="80" y="67"/>
                  <a:pt x="80" y="72"/>
                </a:cubicBezTo>
                <a:cubicBezTo>
                  <a:pt x="80" y="76"/>
                  <a:pt x="76" y="80"/>
                  <a:pt x="72" y="80"/>
                </a:cubicBezTo>
                <a:cubicBezTo>
                  <a:pt x="67" y="80"/>
                  <a:pt x="64" y="76"/>
                  <a:pt x="64" y="72"/>
                </a:cubicBezTo>
                <a:close/>
                <a:moveTo>
                  <a:pt x="89" y="67"/>
                </a:moveTo>
                <a:cubicBezTo>
                  <a:pt x="88" y="63"/>
                  <a:pt x="86" y="60"/>
                  <a:pt x="84" y="58"/>
                </a:cubicBezTo>
                <a:cubicBezTo>
                  <a:pt x="97" y="27"/>
                  <a:pt x="97" y="27"/>
                  <a:pt x="97" y="27"/>
                </a:cubicBezTo>
                <a:cubicBezTo>
                  <a:pt x="98" y="24"/>
                  <a:pt x="97" y="21"/>
                  <a:pt x="95" y="20"/>
                </a:cubicBezTo>
                <a:cubicBezTo>
                  <a:pt x="92" y="19"/>
                  <a:pt x="89" y="20"/>
                  <a:pt x="88" y="22"/>
                </a:cubicBezTo>
                <a:cubicBezTo>
                  <a:pt x="74" y="54"/>
                  <a:pt x="74" y="54"/>
                  <a:pt x="74" y="54"/>
                </a:cubicBezTo>
                <a:cubicBezTo>
                  <a:pt x="74" y="54"/>
                  <a:pt x="73" y="54"/>
                  <a:pt x="72" y="54"/>
                </a:cubicBezTo>
                <a:cubicBezTo>
                  <a:pt x="64" y="54"/>
                  <a:pt x="57" y="59"/>
                  <a:pt x="54" y="67"/>
                </a:cubicBezTo>
                <a:cubicBezTo>
                  <a:pt x="10" y="67"/>
                  <a:pt x="10" y="67"/>
                  <a:pt x="10" y="67"/>
                </a:cubicBezTo>
                <a:cubicBezTo>
                  <a:pt x="11" y="54"/>
                  <a:pt x="17" y="41"/>
                  <a:pt x="25" y="32"/>
                </a:cubicBezTo>
                <a:cubicBezTo>
                  <a:pt x="34" y="41"/>
                  <a:pt x="34" y="41"/>
                  <a:pt x="34" y="41"/>
                </a:cubicBezTo>
                <a:cubicBezTo>
                  <a:pt x="35" y="42"/>
                  <a:pt x="37" y="43"/>
                  <a:pt x="38" y="43"/>
                </a:cubicBezTo>
                <a:cubicBezTo>
                  <a:pt x="39" y="43"/>
                  <a:pt x="41" y="42"/>
                  <a:pt x="42" y="41"/>
                </a:cubicBezTo>
                <a:cubicBezTo>
                  <a:pt x="44" y="39"/>
                  <a:pt x="44" y="36"/>
                  <a:pt x="42" y="34"/>
                </a:cubicBezTo>
                <a:cubicBezTo>
                  <a:pt x="32" y="25"/>
                  <a:pt x="32" y="25"/>
                  <a:pt x="32" y="25"/>
                </a:cubicBezTo>
                <a:cubicBezTo>
                  <a:pt x="42" y="17"/>
                  <a:pt x="54" y="11"/>
                  <a:pt x="67" y="10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7"/>
                  <a:pt x="69" y="29"/>
                  <a:pt x="72" y="29"/>
                </a:cubicBezTo>
                <a:cubicBezTo>
                  <a:pt x="75" y="29"/>
                  <a:pt x="77" y="27"/>
                  <a:pt x="77" y="24"/>
                </a:cubicBezTo>
                <a:cubicBezTo>
                  <a:pt x="77" y="10"/>
                  <a:pt x="77" y="10"/>
                  <a:pt x="77" y="10"/>
                </a:cubicBezTo>
                <a:cubicBezTo>
                  <a:pt x="90" y="11"/>
                  <a:pt x="102" y="17"/>
                  <a:pt x="112" y="25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0" y="36"/>
                  <a:pt x="100" y="39"/>
                  <a:pt x="102" y="41"/>
                </a:cubicBezTo>
                <a:cubicBezTo>
                  <a:pt x="103" y="42"/>
                  <a:pt x="105" y="43"/>
                  <a:pt x="106" y="43"/>
                </a:cubicBezTo>
                <a:cubicBezTo>
                  <a:pt x="107" y="43"/>
                  <a:pt x="109" y="42"/>
                  <a:pt x="110" y="41"/>
                </a:cubicBezTo>
                <a:cubicBezTo>
                  <a:pt x="119" y="32"/>
                  <a:pt x="119" y="32"/>
                  <a:pt x="119" y="32"/>
                </a:cubicBezTo>
                <a:cubicBezTo>
                  <a:pt x="127" y="41"/>
                  <a:pt x="133" y="54"/>
                  <a:pt x="134" y="67"/>
                </a:cubicBezTo>
                <a:lnTo>
                  <a:pt x="89" y="6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A3D119B-6AF3-46FC-8BE2-F520A1557164}"/>
              </a:ext>
            </a:extLst>
          </p:cNvPr>
          <p:cNvGrpSpPr/>
          <p:nvPr/>
        </p:nvGrpSpPr>
        <p:grpSpPr>
          <a:xfrm>
            <a:off x="2767136" y="5281898"/>
            <a:ext cx="413340" cy="415996"/>
            <a:chOff x="11573154" y="2579856"/>
            <a:chExt cx="493712" cy="496887"/>
          </a:xfrm>
        </p:grpSpPr>
        <p:sp>
          <p:nvSpPr>
            <p:cNvPr id="63" name="Freeform 440">
              <a:extLst>
                <a:ext uri="{FF2B5EF4-FFF2-40B4-BE49-F238E27FC236}">
                  <a16:creationId xmlns:a16="http://schemas.microsoft.com/office/drawing/2014/main" id="{C63A31B6-317E-4E46-823A-0E3A00C58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3154" y="2579856"/>
              <a:ext cx="493712" cy="496887"/>
            </a:xfrm>
            <a:custGeom>
              <a:avLst/>
              <a:gdLst>
                <a:gd name="T0" fmla="*/ 476570 w 144"/>
                <a:gd name="T1" fmla="*/ 462382 h 144"/>
                <a:gd name="T2" fmla="*/ 34286 w 144"/>
                <a:gd name="T3" fmla="*/ 462382 h 144"/>
                <a:gd name="T4" fmla="*/ 34286 w 144"/>
                <a:gd name="T5" fmla="*/ 17253 h 144"/>
                <a:gd name="T6" fmla="*/ 17143 w 144"/>
                <a:gd name="T7" fmla="*/ 0 h 144"/>
                <a:gd name="T8" fmla="*/ 0 w 144"/>
                <a:gd name="T9" fmla="*/ 17253 h 144"/>
                <a:gd name="T10" fmla="*/ 0 w 144"/>
                <a:gd name="T11" fmla="*/ 479635 h 144"/>
                <a:gd name="T12" fmla="*/ 17143 w 144"/>
                <a:gd name="T13" fmla="*/ 496888 h 144"/>
                <a:gd name="T14" fmla="*/ 476570 w 144"/>
                <a:gd name="T15" fmla="*/ 496888 h 144"/>
                <a:gd name="T16" fmla="*/ 493713 w 144"/>
                <a:gd name="T17" fmla="*/ 479635 h 144"/>
                <a:gd name="T18" fmla="*/ 476570 w 144"/>
                <a:gd name="T19" fmla="*/ 462382 h 1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4" h="144">
                  <a:moveTo>
                    <a:pt x="139" y="134"/>
                  </a:moveTo>
                  <a:cubicBezTo>
                    <a:pt x="10" y="134"/>
                    <a:pt x="10" y="134"/>
                    <a:pt x="10" y="13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42"/>
                    <a:pt x="2" y="144"/>
                    <a:pt x="5" y="144"/>
                  </a:cubicBezTo>
                  <a:cubicBezTo>
                    <a:pt x="139" y="144"/>
                    <a:pt x="139" y="144"/>
                    <a:pt x="139" y="144"/>
                  </a:cubicBezTo>
                  <a:cubicBezTo>
                    <a:pt x="142" y="144"/>
                    <a:pt x="144" y="142"/>
                    <a:pt x="144" y="139"/>
                  </a:cubicBezTo>
                  <a:cubicBezTo>
                    <a:pt x="144" y="136"/>
                    <a:pt x="142" y="134"/>
                    <a:pt x="139" y="1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441">
              <a:extLst>
                <a:ext uri="{FF2B5EF4-FFF2-40B4-BE49-F238E27FC236}">
                  <a16:creationId xmlns:a16="http://schemas.microsoft.com/office/drawing/2014/main" id="{D059839A-A815-40F8-BA86-97BEE755C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1429" y="2703681"/>
              <a:ext cx="34925" cy="287337"/>
            </a:xfrm>
            <a:custGeom>
              <a:avLst/>
              <a:gdLst>
                <a:gd name="T0" fmla="*/ 34925 w 10"/>
                <a:gd name="T1" fmla="*/ 270028 h 83"/>
                <a:gd name="T2" fmla="*/ 34925 w 10"/>
                <a:gd name="T3" fmla="*/ 17310 h 83"/>
                <a:gd name="T4" fmla="*/ 17463 w 10"/>
                <a:gd name="T5" fmla="*/ 0 h 83"/>
                <a:gd name="T6" fmla="*/ 0 w 10"/>
                <a:gd name="T7" fmla="*/ 17310 h 83"/>
                <a:gd name="T8" fmla="*/ 0 w 10"/>
                <a:gd name="T9" fmla="*/ 270028 h 83"/>
                <a:gd name="T10" fmla="*/ 17463 w 10"/>
                <a:gd name="T11" fmla="*/ 287338 h 83"/>
                <a:gd name="T12" fmla="*/ 34925 w 10"/>
                <a:gd name="T13" fmla="*/ 270028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83">
                  <a:moveTo>
                    <a:pt x="10" y="78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2" y="83"/>
                    <a:pt x="5" y="83"/>
                  </a:cubicBezTo>
                  <a:cubicBezTo>
                    <a:pt x="8" y="83"/>
                    <a:pt x="10" y="81"/>
                    <a:pt x="10" y="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442">
              <a:extLst>
                <a:ext uri="{FF2B5EF4-FFF2-40B4-BE49-F238E27FC236}">
                  <a16:creationId xmlns:a16="http://schemas.microsoft.com/office/drawing/2014/main" id="{5CFA2121-8BD1-4E43-B4E2-82130A0A3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8879" y="2703681"/>
              <a:ext cx="34925" cy="287337"/>
            </a:xfrm>
            <a:custGeom>
              <a:avLst/>
              <a:gdLst>
                <a:gd name="T0" fmla="*/ 34925 w 10"/>
                <a:gd name="T1" fmla="*/ 270028 h 83"/>
                <a:gd name="T2" fmla="*/ 34925 w 10"/>
                <a:gd name="T3" fmla="*/ 17310 h 83"/>
                <a:gd name="T4" fmla="*/ 17463 w 10"/>
                <a:gd name="T5" fmla="*/ 0 h 83"/>
                <a:gd name="T6" fmla="*/ 0 w 10"/>
                <a:gd name="T7" fmla="*/ 17310 h 83"/>
                <a:gd name="T8" fmla="*/ 0 w 10"/>
                <a:gd name="T9" fmla="*/ 270028 h 83"/>
                <a:gd name="T10" fmla="*/ 17463 w 10"/>
                <a:gd name="T11" fmla="*/ 287338 h 83"/>
                <a:gd name="T12" fmla="*/ 34925 w 10"/>
                <a:gd name="T13" fmla="*/ 270028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83">
                  <a:moveTo>
                    <a:pt x="10" y="78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2" y="83"/>
                    <a:pt x="5" y="83"/>
                  </a:cubicBezTo>
                  <a:cubicBezTo>
                    <a:pt x="8" y="83"/>
                    <a:pt x="10" y="81"/>
                    <a:pt x="10" y="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443">
              <a:extLst>
                <a:ext uri="{FF2B5EF4-FFF2-40B4-BE49-F238E27FC236}">
                  <a16:creationId xmlns:a16="http://schemas.microsoft.com/office/drawing/2014/main" id="{F336E672-E7C5-42C0-A95F-CB5A42447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9704" y="2703681"/>
              <a:ext cx="38100" cy="287337"/>
            </a:xfrm>
            <a:custGeom>
              <a:avLst/>
              <a:gdLst>
                <a:gd name="T0" fmla="*/ 38100 w 11"/>
                <a:gd name="T1" fmla="*/ 270028 h 83"/>
                <a:gd name="T2" fmla="*/ 38100 w 11"/>
                <a:gd name="T3" fmla="*/ 17310 h 83"/>
                <a:gd name="T4" fmla="*/ 17318 w 11"/>
                <a:gd name="T5" fmla="*/ 0 h 83"/>
                <a:gd name="T6" fmla="*/ 0 w 11"/>
                <a:gd name="T7" fmla="*/ 17310 h 83"/>
                <a:gd name="T8" fmla="*/ 0 w 11"/>
                <a:gd name="T9" fmla="*/ 270028 h 83"/>
                <a:gd name="T10" fmla="*/ 17318 w 11"/>
                <a:gd name="T11" fmla="*/ 287338 h 83"/>
                <a:gd name="T12" fmla="*/ 38100 w 11"/>
                <a:gd name="T13" fmla="*/ 270028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83">
                  <a:moveTo>
                    <a:pt x="11" y="78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3" y="83"/>
                    <a:pt x="5" y="83"/>
                  </a:cubicBezTo>
                  <a:cubicBezTo>
                    <a:pt x="8" y="83"/>
                    <a:pt x="11" y="81"/>
                    <a:pt x="11" y="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444">
              <a:extLst>
                <a:ext uri="{FF2B5EF4-FFF2-40B4-BE49-F238E27FC236}">
                  <a16:creationId xmlns:a16="http://schemas.microsoft.com/office/drawing/2014/main" id="{2678EBA6-A664-40EC-88F4-42D08EE49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95429" y="2832268"/>
              <a:ext cx="34925" cy="158750"/>
            </a:xfrm>
            <a:custGeom>
              <a:avLst/>
              <a:gdLst>
                <a:gd name="T0" fmla="*/ 34925 w 10"/>
                <a:gd name="T1" fmla="*/ 141495 h 46"/>
                <a:gd name="T2" fmla="*/ 34925 w 10"/>
                <a:gd name="T3" fmla="*/ 17255 h 46"/>
                <a:gd name="T4" fmla="*/ 17463 w 10"/>
                <a:gd name="T5" fmla="*/ 0 h 46"/>
                <a:gd name="T6" fmla="*/ 0 w 10"/>
                <a:gd name="T7" fmla="*/ 17255 h 46"/>
                <a:gd name="T8" fmla="*/ 0 w 10"/>
                <a:gd name="T9" fmla="*/ 141495 h 46"/>
                <a:gd name="T10" fmla="*/ 17463 w 10"/>
                <a:gd name="T11" fmla="*/ 158750 h 46"/>
                <a:gd name="T12" fmla="*/ 34925 w 10"/>
                <a:gd name="T13" fmla="*/ 141495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46">
                  <a:moveTo>
                    <a:pt x="10" y="41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4"/>
                    <a:pt x="2" y="46"/>
                    <a:pt x="5" y="46"/>
                  </a:cubicBezTo>
                  <a:cubicBezTo>
                    <a:pt x="8" y="46"/>
                    <a:pt x="10" y="44"/>
                    <a:pt x="10" y="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445">
              <a:extLst>
                <a:ext uri="{FF2B5EF4-FFF2-40B4-BE49-F238E27FC236}">
                  <a16:creationId xmlns:a16="http://schemas.microsoft.com/office/drawing/2014/main" id="{173C9178-8CF2-4733-8B5F-54140F3E0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7154" y="2832268"/>
              <a:ext cx="34925" cy="158750"/>
            </a:xfrm>
            <a:custGeom>
              <a:avLst/>
              <a:gdLst>
                <a:gd name="T0" fmla="*/ 34925 w 10"/>
                <a:gd name="T1" fmla="*/ 141495 h 46"/>
                <a:gd name="T2" fmla="*/ 34925 w 10"/>
                <a:gd name="T3" fmla="*/ 17255 h 46"/>
                <a:gd name="T4" fmla="*/ 17463 w 10"/>
                <a:gd name="T5" fmla="*/ 0 h 46"/>
                <a:gd name="T6" fmla="*/ 0 w 10"/>
                <a:gd name="T7" fmla="*/ 17255 h 46"/>
                <a:gd name="T8" fmla="*/ 0 w 10"/>
                <a:gd name="T9" fmla="*/ 141495 h 46"/>
                <a:gd name="T10" fmla="*/ 17463 w 10"/>
                <a:gd name="T11" fmla="*/ 158750 h 46"/>
                <a:gd name="T12" fmla="*/ 34925 w 10"/>
                <a:gd name="T13" fmla="*/ 141495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46">
                  <a:moveTo>
                    <a:pt x="10" y="41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4"/>
                    <a:pt x="2" y="46"/>
                    <a:pt x="5" y="46"/>
                  </a:cubicBezTo>
                  <a:cubicBezTo>
                    <a:pt x="8" y="46"/>
                    <a:pt x="10" y="44"/>
                    <a:pt x="10" y="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" name="Freeform 446">
            <a:extLst>
              <a:ext uri="{FF2B5EF4-FFF2-40B4-BE49-F238E27FC236}">
                <a16:creationId xmlns:a16="http://schemas.microsoft.com/office/drawing/2014/main" id="{BB8AB9A4-721F-425F-A256-BD53AECC8B72}"/>
              </a:ext>
            </a:extLst>
          </p:cNvPr>
          <p:cNvSpPr>
            <a:spLocks noEditPoints="1"/>
          </p:cNvSpPr>
          <p:nvPr/>
        </p:nvSpPr>
        <p:spPr bwMode="auto">
          <a:xfrm>
            <a:off x="3750779" y="5281896"/>
            <a:ext cx="412026" cy="416000"/>
          </a:xfrm>
          <a:custGeom>
            <a:avLst/>
            <a:gdLst>
              <a:gd name="T0" fmla="*/ 490284 w 144"/>
              <a:gd name="T1" fmla="*/ 162697 h 144"/>
              <a:gd name="T2" fmla="*/ 435427 w 144"/>
              <a:gd name="T3" fmla="*/ 10385 h 144"/>
              <a:gd name="T4" fmla="*/ 75428 w 144"/>
              <a:gd name="T5" fmla="*/ 0 h 144"/>
              <a:gd name="T6" fmla="*/ 6857 w 144"/>
              <a:gd name="T7" fmla="*/ 162697 h 144"/>
              <a:gd name="T8" fmla="*/ 3429 w 144"/>
              <a:gd name="T9" fmla="*/ 169620 h 144"/>
              <a:gd name="T10" fmla="*/ 0 w 144"/>
              <a:gd name="T11" fmla="*/ 190390 h 144"/>
              <a:gd name="T12" fmla="*/ 48000 w 144"/>
              <a:gd name="T13" fmla="*/ 481167 h 144"/>
              <a:gd name="T14" fmla="*/ 435427 w 144"/>
              <a:gd name="T15" fmla="*/ 498475 h 144"/>
              <a:gd name="T16" fmla="*/ 452570 w 144"/>
              <a:gd name="T17" fmla="*/ 259622 h 144"/>
              <a:gd name="T18" fmla="*/ 493713 w 144"/>
              <a:gd name="T19" fmla="*/ 173082 h 144"/>
              <a:gd name="T20" fmla="*/ 418285 w 144"/>
              <a:gd name="T21" fmla="*/ 463859 h 144"/>
              <a:gd name="T22" fmla="*/ 85714 w 144"/>
              <a:gd name="T23" fmla="*/ 266546 h 144"/>
              <a:gd name="T24" fmla="*/ 133714 w 144"/>
              <a:gd name="T25" fmla="*/ 238853 h 144"/>
              <a:gd name="T26" fmla="*/ 246857 w 144"/>
              <a:gd name="T27" fmla="*/ 238853 h 144"/>
              <a:gd name="T28" fmla="*/ 363428 w 144"/>
              <a:gd name="T29" fmla="*/ 238853 h 144"/>
              <a:gd name="T30" fmla="*/ 401142 w 144"/>
              <a:gd name="T31" fmla="*/ 263084 h 144"/>
              <a:gd name="T32" fmla="*/ 411428 w 144"/>
              <a:gd name="T33" fmla="*/ 266546 h 144"/>
              <a:gd name="T34" fmla="*/ 418285 w 144"/>
              <a:gd name="T35" fmla="*/ 266546 h 144"/>
              <a:gd name="T36" fmla="*/ 431999 w 144"/>
              <a:gd name="T37" fmla="*/ 228468 h 144"/>
              <a:gd name="T38" fmla="*/ 425142 w 144"/>
              <a:gd name="T39" fmla="*/ 231929 h 144"/>
              <a:gd name="T40" fmla="*/ 411428 w 144"/>
              <a:gd name="T41" fmla="*/ 231929 h 144"/>
              <a:gd name="T42" fmla="*/ 404570 w 144"/>
              <a:gd name="T43" fmla="*/ 228468 h 144"/>
              <a:gd name="T44" fmla="*/ 380570 w 144"/>
              <a:gd name="T45" fmla="*/ 193851 h 144"/>
              <a:gd name="T46" fmla="*/ 363428 w 144"/>
              <a:gd name="T47" fmla="*/ 173082 h 144"/>
              <a:gd name="T48" fmla="*/ 346285 w 144"/>
              <a:gd name="T49" fmla="*/ 193851 h 144"/>
              <a:gd name="T50" fmla="*/ 318856 w 144"/>
              <a:gd name="T51" fmla="*/ 228468 h 144"/>
              <a:gd name="T52" fmla="*/ 311999 w 144"/>
              <a:gd name="T53" fmla="*/ 231929 h 144"/>
              <a:gd name="T54" fmla="*/ 298285 w 144"/>
              <a:gd name="T55" fmla="*/ 231929 h 144"/>
              <a:gd name="T56" fmla="*/ 291428 w 144"/>
              <a:gd name="T57" fmla="*/ 228468 h 144"/>
              <a:gd name="T58" fmla="*/ 267428 w 144"/>
              <a:gd name="T59" fmla="*/ 193851 h 144"/>
              <a:gd name="T60" fmla="*/ 246857 w 144"/>
              <a:gd name="T61" fmla="*/ 173082 h 144"/>
              <a:gd name="T62" fmla="*/ 229714 w 144"/>
              <a:gd name="T63" fmla="*/ 193851 h 144"/>
              <a:gd name="T64" fmla="*/ 205714 w 144"/>
              <a:gd name="T65" fmla="*/ 228468 h 144"/>
              <a:gd name="T66" fmla="*/ 198857 w 144"/>
              <a:gd name="T67" fmla="*/ 231929 h 144"/>
              <a:gd name="T68" fmla="*/ 181714 w 144"/>
              <a:gd name="T69" fmla="*/ 231929 h 144"/>
              <a:gd name="T70" fmla="*/ 174857 w 144"/>
              <a:gd name="T71" fmla="*/ 228468 h 144"/>
              <a:gd name="T72" fmla="*/ 150857 w 144"/>
              <a:gd name="T73" fmla="*/ 193851 h 144"/>
              <a:gd name="T74" fmla="*/ 133714 w 144"/>
              <a:gd name="T75" fmla="*/ 173082 h 144"/>
              <a:gd name="T76" fmla="*/ 113143 w 144"/>
              <a:gd name="T77" fmla="*/ 193851 h 144"/>
              <a:gd name="T78" fmla="*/ 89143 w 144"/>
              <a:gd name="T79" fmla="*/ 228468 h 144"/>
              <a:gd name="T80" fmla="*/ 82286 w 144"/>
              <a:gd name="T81" fmla="*/ 231929 h 144"/>
              <a:gd name="T82" fmla="*/ 72000 w 144"/>
              <a:gd name="T83" fmla="*/ 231929 h 144"/>
              <a:gd name="T84" fmla="*/ 68571 w 144"/>
              <a:gd name="T85" fmla="*/ 231929 h 144"/>
              <a:gd name="T86" fmla="*/ 37714 w 144"/>
              <a:gd name="T87" fmla="*/ 180005 h 144"/>
              <a:gd name="T88" fmla="*/ 89143 w 144"/>
              <a:gd name="T89" fmla="*/ 34616 h 144"/>
              <a:gd name="T90" fmla="*/ 455999 w 144"/>
              <a:gd name="T91" fmla="*/ 173082 h 144"/>
              <a:gd name="T92" fmla="*/ 459427 w 144"/>
              <a:gd name="T93" fmla="*/ 176543 h 144"/>
              <a:gd name="T94" fmla="*/ 459427 w 144"/>
              <a:gd name="T95" fmla="*/ 190390 h 14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44" h="144">
                <a:moveTo>
                  <a:pt x="143" y="48"/>
                </a:moveTo>
                <a:cubicBezTo>
                  <a:pt x="143" y="47"/>
                  <a:pt x="143" y="47"/>
                  <a:pt x="143" y="47"/>
                </a:cubicBezTo>
                <a:cubicBezTo>
                  <a:pt x="143" y="47"/>
                  <a:pt x="143" y="47"/>
                  <a:pt x="143" y="47"/>
                </a:cubicBezTo>
                <a:cubicBezTo>
                  <a:pt x="127" y="3"/>
                  <a:pt x="127" y="3"/>
                  <a:pt x="127" y="3"/>
                </a:cubicBezTo>
                <a:cubicBezTo>
                  <a:pt x="126" y="1"/>
                  <a:pt x="125" y="0"/>
                  <a:pt x="1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0" y="0"/>
                  <a:pt x="18" y="1"/>
                  <a:pt x="17" y="3"/>
                </a:cubicBez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1" y="47"/>
                </a:cubicBezTo>
                <a:cubicBezTo>
                  <a:pt x="1" y="49"/>
                  <a:pt x="1" y="49"/>
                  <a:pt x="1" y="49"/>
                </a:cubicBezTo>
                <a:cubicBezTo>
                  <a:pt x="1" y="49"/>
                  <a:pt x="1" y="49"/>
                  <a:pt x="1" y="50"/>
                </a:cubicBezTo>
                <a:cubicBezTo>
                  <a:pt x="0" y="52"/>
                  <a:pt x="0" y="53"/>
                  <a:pt x="0" y="55"/>
                </a:cubicBezTo>
                <a:cubicBezTo>
                  <a:pt x="0" y="65"/>
                  <a:pt x="6" y="73"/>
                  <a:pt x="14" y="76"/>
                </a:cubicBezTo>
                <a:cubicBezTo>
                  <a:pt x="14" y="139"/>
                  <a:pt x="14" y="139"/>
                  <a:pt x="14" y="139"/>
                </a:cubicBezTo>
                <a:cubicBezTo>
                  <a:pt x="14" y="142"/>
                  <a:pt x="17" y="144"/>
                  <a:pt x="19" y="144"/>
                </a:cubicBezTo>
                <a:cubicBezTo>
                  <a:pt x="127" y="144"/>
                  <a:pt x="127" y="144"/>
                  <a:pt x="127" y="144"/>
                </a:cubicBezTo>
                <a:cubicBezTo>
                  <a:pt x="130" y="144"/>
                  <a:pt x="132" y="142"/>
                  <a:pt x="132" y="139"/>
                </a:cubicBezTo>
                <a:cubicBezTo>
                  <a:pt x="132" y="75"/>
                  <a:pt x="132" y="75"/>
                  <a:pt x="132" y="75"/>
                </a:cubicBezTo>
                <a:cubicBezTo>
                  <a:pt x="139" y="71"/>
                  <a:pt x="144" y="64"/>
                  <a:pt x="144" y="55"/>
                </a:cubicBezTo>
                <a:cubicBezTo>
                  <a:pt x="144" y="54"/>
                  <a:pt x="144" y="52"/>
                  <a:pt x="144" y="50"/>
                </a:cubicBezTo>
                <a:cubicBezTo>
                  <a:pt x="144" y="49"/>
                  <a:pt x="144" y="49"/>
                  <a:pt x="143" y="48"/>
                </a:cubicBezTo>
                <a:close/>
                <a:moveTo>
                  <a:pt x="122" y="134"/>
                </a:moveTo>
                <a:cubicBezTo>
                  <a:pt x="25" y="134"/>
                  <a:pt x="25" y="134"/>
                  <a:pt x="25" y="134"/>
                </a:cubicBezTo>
                <a:cubicBezTo>
                  <a:pt x="25" y="77"/>
                  <a:pt x="25" y="77"/>
                  <a:pt x="25" y="77"/>
                </a:cubicBezTo>
                <a:cubicBezTo>
                  <a:pt x="25" y="77"/>
                  <a:pt x="25" y="77"/>
                  <a:pt x="25" y="77"/>
                </a:cubicBezTo>
                <a:cubicBezTo>
                  <a:pt x="31" y="76"/>
                  <a:pt x="35" y="73"/>
                  <a:pt x="39" y="69"/>
                </a:cubicBezTo>
                <a:cubicBezTo>
                  <a:pt x="43" y="74"/>
                  <a:pt x="49" y="77"/>
                  <a:pt x="55" y="77"/>
                </a:cubicBezTo>
                <a:cubicBezTo>
                  <a:pt x="62" y="77"/>
                  <a:pt x="68" y="74"/>
                  <a:pt x="72" y="69"/>
                </a:cubicBezTo>
                <a:cubicBezTo>
                  <a:pt x="76" y="74"/>
                  <a:pt x="82" y="77"/>
                  <a:pt x="89" y="77"/>
                </a:cubicBezTo>
                <a:cubicBezTo>
                  <a:pt x="96" y="77"/>
                  <a:pt x="102" y="74"/>
                  <a:pt x="106" y="69"/>
                </a:cubicBezTo>
                <a:cubicBezTo>
                  <a:pt x="109" y="73"/>
                  <a:pt x="112" y="75"/>
                  <a:pt x="117" y="76"/>
                </a:cubicBezTo>
                <a:cubicBezTo>
                  <a:pt x="117" y="76"/>
                  <a:pt x="117" y="76"/>
                  <a:pt x="117" y="76"/>
                </a:cubicBezTo>
                <a:cubicBezTo>
                  <a:pt x="118" y="76"/>
                  <a:pt x="118" y="77"/>
                  <a:pt x="119" y="77"/>
                </a:cubicBezTo>
                <a:cubicBezTo>
                  <a:pt x="119" y="77"/>
                  <a:pt x="119" y="77"/>
                  <a:pt x="120" y="77"/>
                </a:cubicBezTo>
                <a:cubicBezTo>
                  <a:pt x="120" y="77"/>
                  <a:pt x="121" y="77"/>
                  <a:pt x="121" y="77"/>
                </a:cubicBezTo>
                <a:cubicBezTo>
                  <a:pt x="121" y="77"/>
                  <a:pt x="122" y="77"/>
                  <a:pt x="122" y="77"/>
                </a:cubicBezTo>
                <a:lnTo>
                  <a:pt x="122" y="134"/>
                </a:lnTo>
                <a:close/>
                <a:moveTo>
                  <a:pt x="126" y="66"/>
                </a:moveTo>
                <a:cubicBezTo>
                  <a:pt x="126" y="66"/>
                  <a:pt x="126" y="66"/>
                  <a:pt x="126" y="66"/>
                </a:cubicBezTo>
                <a:cubicBezTo>
                  <a:pt x="125" y="66"/>
                  <a:pt x="125" y="67"/>
                  <a:pt x="124" y="67"/>
                </a:cubicBezTo>
                <a:cubicBezTo>
                  <a:pt x="124" y="67"/>
                  <a:pt x="123" y="67"/>
                  <a:pt x="123" y="67"/>
                </a:cubicBezTo>
                <a:cubicBezTo>
                  <a:pt x="122" y="67"/>
                  <a:pt x="121" y="67"/>
                  <a:pt x="120" y="67"/>
                </a:cubicBezTo>
                <a:cubicBezTo>
                  <a:pt x="120" y="66"/>
                  <a:pt x="119" y="66"/>
                  <a:pt x="119" y="66"/>
                </a:cubicBezTo>
                <a:cubicBezTo>
                  <a:pt x="118" y="66"/>
                  <a:pt x="118" y="66"/>
                  <a:pt x="118" y="66"/>
                </a:cubicBezTo>
                <a:cubicBezTo>
                  <a:pt x="114" y="64"/>
                  <a:pt x="111" y="61"/>
                  <a:pt x="111" y="56"/>
                </a:cubicBezTo>
                <a:cubicBezTo>
                  <a:pt x="111" y="56"/>
                  <a:pt x="111" y="56"/>
                  <a:pt x="111" y="56"/>
                </a:cubicBezTo>
                <a:cubicBezTo>
                  <a:pt x="111" y="56"/>
                  <a:pt x="111" y="55"/>
                  <a:pt x="111" y="55"/>
                </a:cubicBezTo>
                <a:cubicBezTo>
                  <a:pt x="111" y="52"/>
                  <a:pt x="109" y="50"/>
                  <a:pt x="106" y="50"/>
                </a:cubicBezTo>
                <a:cubicBezTo>
                  <a:pt x="103" y="50"/>
                  <a:pt x="101" y="52"/>
                  <a:pt x="101" y="55"/>
                </a:cubicBezTo>
                <a:cubicBezTo>
                  <a:pt x="101" y="55"/>
                  <a:pt x="101" y="56"/>
                  <a:pt x="101" y="56"/>
                </a:cubicBezTo>
                <a:cubicBezTo>
                  <a:pt x="101" y="56"/>
                  <a:pt x="101" y="56"/>
                  <a:pt x="101" y="56"/>
                </a:cubicBezTo>
                <a:cubicBezTo>
                  <a:pt x="100" y="61"/>
                  <a:pt x="97" y="64"/>
                  <a:pt x="93" y="66"/>
                </a:cubicBezTo>
                <a:cubicBezTo>
                  <a:pt x="93" y="66"/>
                  <a:pt x="93" y="66"/>
                  <a:pt x="93" y="66"/>
                </a:cubicBezTo>
                <a:cubicBezTo>
                  <a:pt x="93" y="66"/>
                  <a:pt x="92" y="66"/>
                  <a:pt x="91" y="67"/>
                </a:cubicBezTo>
                <a:cubicBezTo>
                  <a:pt x="91" y="67"/>
                  <a:pt x="90" y="67"/>
                  <a:pt x="89" y="67"/>
                </a:cubicBezTo>
                <a:cubicBezTo>
                  <a:pt x="88" y="67"/>
                  <a:pt x="88" y="67"/>
                  <a:pt x="87" y="67"/>
                </a:cubicBezTo>
                <a:cubicBezTo>
                  <a:pt x="86" y="66"/>
                  <a:pt x="86" y="66"/>
                  <a:pt x="85" y="66"/>
                </a:cubicBezTo>
                <a:cubicBezTo>
                  <a:pt x="85" y="66"/>
                  <a:pt x="85" y="66"/>
                  <a:pt x="85" y="66"/>
                </a:cubicBezTo>
                <a:cubicBezTo>
                  <a:pt x="81" y="64"/>
                  <a:pt x="78" y="61"/>
                  <a:pt x="78" y="56"/>
                </a:cubicBezTo>
                <a:cubicBezTo>
                  <a:pt x="78" y="56"/>
                  <a:pt x="78" y="56"/>
                  <a:pt x="78" y="56"/>
                </a:cubicBezTo>
                <a:cubicBezTo>
                  <a:pt x="78" y="56"/>
                  <a:pt x="77" y="55"/>
                  <a:pt x="77" y="55"/>
                </a:cubicBezTo>
                <a:cubicBezTo>
                  <a:pt x="77" y="52"/>
                  <a:pt x="75" y="50"/>
                  <a:pt x="72" y="50"/>
                </a:cubicBezTo>
                <a:cubicBezTo>
                  <a:pt x="69" y="50"/>
                  <a:pt x="67" y="52"/>
                  <a:pt x="67" y="55"/>
                </a:cubicBezTo>
                <a:cubicBezTo>
                  <a:pt x="67" y="55"/>
                  <a:pt x="67" y="56"/>
                  <a:pt x="67" y="56"/>
                </a:cubicBezTo>
                <a:cubicBezTo>
                  <a:pt x="67" y="56"/>
                  <a:pt x="67" y="56"/>
                  <a:pt x="67" y="56"/>
                </a:cubicBezTo>
                <a:cubicBezTo>
                  <a:pt x="67" y="61"/>
                  <a:pt x="64" y="64"/>
                  <a:pt x="60" y="66"/>
                </a:cubicBezTo>
                <a:cubicBezTo>
                  <a:pt x="60" y="66"/>
                  <a:pt x="60" y="66"/>
                  <a:pt x="60" y="66"/>
                </a:cubicBezTo>
                <a:cubicBezTo>
                  <a:pt x="59" y="66"/>
                  <a:pt x="58" y="66"/>
                  <a:pt x="58" y="67"/>
                </a:cubicBezTo>
                <a:cubicBezTo>
                  <a:pt x="57" y="67"/>
                  <a:pt x="56" y="67"/>
                  <a:pt x="55" y="67"/>
                </a:cubicBezTo>
                <a:cubicBezTo>
                  <a:pt x="55" y="67"/>
                  <a:pt x="54" y="67"/>
                  <a:pt x="53" y="67"/>
                </a:cubicBezTo>
                <a:cubicBezTo>
                  <a:pt x="53" y="66"/>
                  <a:pt x="52" y="66"/>
                  <a:pt x="51" y="66"/>
                </a:cubicBezTo>
                <a:cubicBezTo>
                  <a:pt x="51" y="66"/>
                  <a:pt x="51" y="66"/>
                  <a:pt x="51" y="66"/>
                </a:cubicBezTo>
                <a:cubicBezTo>
                  <a:pt x="47" y="64"/>
                  <a:pt x="44" y="61"/>
                  <a:pt x="44" y="56"/>
                </a:cubicBezTo>
                <a:cubicBezTo>
                  <a:pt x="44" y="56"/>
                  <a:pt x="44" y="56"/>
                  <a:pt x="44" y="56"/>
                </a:cubicBezTo>
                <a:cubicBezTo>
                  <a:pt x="44" y="56"/>
                  <a:pt x="44" y="55"/>
                  <a:pt x="44" y="55"/>
                </a:cubicBezTo>
                <a:cubicBezTo>
                  <a:pt x="44" y="52"/>
                  <a:pt x="42" y="50"/>
                  <a:pt x="39" y="50"/>
                </a:cubicBezTo>
                <a:cubicBezTo>
                  <a:pt x="36" y="50"/>
                  <a:pt x="34" y="52"/>
                  <a:pt x="34" y="55"/>
                </a:cubicBezTo>
                <a:cubicBezTo>
                  <a:pt x="34" y="55"/>
                  <a:pt x="34" y="56"/>
                  <a:pt x="33" y="56"/>
                </a:cubicBezTo>
                <a:cubicBezTo>
                  <a:pt x="33" y="56"/>
                  <a:pt x="33" y="56"/>
                  <a:pt x="33" y="56"/>
                </a:cubicBezTo>
                <a:cubicBezTo>
                  <a:pt x="33" y="61"/>
                  <a:pt x="30" y="64"/>
                  <a:pt x="26" y="66"/>
                </a:cubicBezTo>
                <a:cubicBezTo>
                  <a:pt x="26" y="66"/>
                  <a:pt x="26" y="66"/>
                  <a:pt x="26" y="66"/>
                </a:cubicBezTo>
                <a:cubicBezTo>
                  <a:pt x="25" y="66"/>
                  <a:pt x="25" y="66"/>
                  <a:pt x="24" y="67"/>
                </a:cubicBezTo>
                <a:cubicBezTo>
                  <a:pt x="23" y="67"/>
                  <a:pt x="23" y="67"/>
                  <a:pt x="22" y="67"/>
                </a:cubicBezTo>
                <a:cubicBezTo>
                  <a:pt x="22" y="67"/>
                  <a:pt x="21" y="67"/>
                  <a:pt x="21" y="67"/>
                </a:cubicBezTo>
                <a:cubicBezTo>
                  <a:pt x="21" y="67"/>
                  <a:pt x="20" y="67"/>
                  <a:pt x="20" y="67"/>
                </a:cubicBezTo>
                <a:cubicBezTo>
                  <a:pt x="20" y="67"/>
                  <a:pt x="20" y="67"/>
                  <a:pt x="20" y="67"/>
                </a:cubicBezTo>
                <a:cubicBezTo>
                  <a:pt x="14" y="66"/>
                  <a:pt x="10" y="61"/>
                  <a:pt x="10" y="55"/>
                </a:cubicBezTo>
                <a:cubicBezTo>
                  <a:pt x="10" y="54"/>
                  <a:pt x="10" y="53"/>
                  <a:pt x="11" y="52"/>
                </a:cubicBezTo>
                <a:cubicBezTo>
                  <a:pt x="11" y="52"/>
                  <a:pt x="11" y="51"/>
                  <a:pt x="11" y="51"/>
                </a:cubicBezTo>
                <a:cubicBezTo>
                  <a:pt x="26" y="10"/>
                  <a:pt x="26" y="10"/>
                  <a:pt x="26" y="10"/>
                </a:cubicBezTo>
                <a:cubicBezTo>
                  <a:pt x="119" y="10"/>
                  <a:pt x="119" y="10"/>
                  <a:pt x="119" y="10"/>
                </a:cubicBezTo>
                <a:cubicBezTo>
                  <a:pt x="133" y="50"/>
                  <a:pt x="133" y="50"/>
                  <a:pt x="133" y="50"/>
                </a:cubicBezTo>
                <a:cubicBezTo>
                  <a:pt x="133" y="50"/>
                  <a:pt x="133" y="51"/>
                  <a:pt x="133" y="51"/>
                </a:cubicBezTo>
                <a:cubicBezTo>
                  <a:pt x="134" y="51"/>
                  <a:pt x="134" y="51"/>
                  <a:pt x="134" y="51"/>
                </a:cubicBezTo>
                <a:cubicBezTo>
                  <a:pt x="134" y="52"/>
                  <a:pt x="134" y="52"/>
                  <a:pt x="134" y="52"/>
                </a:cubicBezTo>
                <a:cubicBezTo>
                  <a:pt x="134" y="53"/>
                  <a:pt x="134" y="54"/>
                  <a:pt x="134" y="55"/>
                </a:cubicBezTo>
                <a:cubicBezTo>
                  <a:pt x="134" y="60"/>
                  <a:pt x="131" y="65"/>
                  <a:pt x="126" y="6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0" name="Freeform 447">
            <a:extLst>
              <a:ext uri="{FF2B5EF4-FFF2-40B4-BE49-F238E27FC236}">
                <a16:creationId xmlns:a16="http://schemas.microsoft.com/office/drawing/2014/main" id="{86683E7E-5763-4CF6-BA47-2F127CA53E35}"/>
              </a:ext>
            </a:extLst>
          </p:cNvPr>
          <p:cNvSpPr>
            <a:spLocks noEditPoints="1"/>
          </p:cNvSpPr>
          <p:nvPr/>
        </p:nvSpPr>
        <p:spPr bwMode="auto">
          <a:xfrm>
            <a:off x="4711750" y="5234088"/>
            <a:ext cx="506726" cy="511616"/>
          </a:xfrm>
          <a:custGeom>
            <a:avLst/>
            <a:gdLst>
              <a:gd name="T0" fmla="*/ 366856 w 144"/>
              <a:gd name="T1" fmla="*/ 249238 h 144"/>
              <a:gd name="T2" fmla="*/ 126857 w 144"/>
              <a:gd name="T3" fmla="*/ 249238 h 144"/>
              <a:gd name="T4" fmla="*/ 246857 w 144"/>
              <a:gd name="T5" fmla="*/ 162697 h 144"/>
              <a:gd name="T6" fmla="*/ 246857 w 144"/>
              <a:gd name="T7" fmla="*/ 335778 h 144"/>
              <a:gd name="T8" fmla="*/ 246857 w 144"/>
              <a:gd name="T9" fmla="*/ 162697 h 144"/>
              <a:gd name="T10" fmla="*/ 263999 w 144"/>
              <a:gd name="T11" fmla="*/ 17308 h 144"/>
              <a:gd name="T12" fmla="*/ 229714 w 144"/>
              <a:gd name="T13" fmla="*/ 17308 h 144"/>
              <a:gd name="T14" fmla="*/ 246857 w 144"/>
              <a:gd name="T15" fmla="*/ 90002 h 144"/>
              <a:gd name="T16" fmla="*/ 229714 w 144"/>
              <a:gd name="T17" fmla="*/ 425781 h 144"/>
              <a:gd name="T18" fmla="*/ 246857 w 144"/>
              <a:gd name="T19" fmla="*/ 498475 h 144"/>
              <a:gd name="T20" fmla="*/ 263999 w 144"/>
              <a:gd name="T21" fmla="*/ 425781 h 144"/>
              <a:gd name="T22" fmla="*/ 229714 w 144"/>
              <a:gd name="T23" fmla="*/ 425781 h 144"/>
              <a:gd name="T24" fmla="*/ 421713 w 144"/>
              <a:gd name="T25" fmla="*/ 96926 h 144"/>
              <a:gd name="T26" fmla="*/ 397713 w 144"/>
              <a:gd name="T27" fmla="*/ 72694 h 144"/>
              <a:gd name="T28" fmla="*/ 356571 w 144"/>
              <a:gd name="T29" fmla="*/ 138465 h 144"/>
              <a:gd name="T30" fmla="*/ 383999 w 144"/>
              <a:gd name="T31" fmla="*/ 138465 h 144"/>
              <a:gd name="T32" fmla="*/ 85714 w 144"/>
              <a:gd name="T33" fmla="*/ 429242 h 144"/>
              <a:gd name="T34" fmla="*/ 137143 w 144"/>
              <a:gd name="T35" fmla="*/ 387703 h 144"/>
              <a:gd name="T36" fmla="*/ 109714 w 144"/>
              <a:gd name="T37" fmla="*/ 360010 h 144"/>
              <a:gd name="T38" fmla="*/ 72000 w 144"/>
              <a:gd name="T39" fmla="*/ 425781 h 144"/>
              <a:gd name="T40" fmla="*/ 476570 w 144"/>
              <a:gd name="T41" fmla="*/ 231929 h 144"/>
              <a:gd name="T42" fmla="*/ 404570 w 144"/>
              <a:gd name="T43" fmla="*/ 249238 h 144"/>
              <a:gd name="T44" fmla="*/ 476570 w 144"/>
              <a:gd name="T45" fmla="*/ 266546 h 144"/>
              <a:gd name="T46" fmla="*/ 17143 w 144"/>
              <a:gd name="T47" fmla="*/ 266546 h 144"/>
              <a:gd name="T48" fmla="*/ 89143 w 144"/>
              <a:gd name="T49" fmla="*/ 249238 h 144"/>
              <a:gd name="T50" fmla="*/ 17143 w 144"/>
              <a:gd name="T51" fmla="*/ 231929 h 144"/>
              <a:gd name="T52" fmla="*/ 17143 w 144"/>
              <a:gd name="T53" fmla="*/ 266546 h 144"/>
              <a:gd name="T54" fmla="*/ 421713 w 144"/>
              <a:gd name="T55" fmla="*/ 425781 h 144"/>
              <a:gd name="T56" fmla="*/ 383999 w 144"/>
              <a:gd name="T57" fmla="*/ 360010 h 144"/>
              <a:gd name="T58" fmla="*/ 356571 w 144"/>
              <a:gd name="T59" fmla="*/ 387703 h 144"/>
              <a:gd name="T60" fmla="*/ 407999 w 144"/>
              <a:gd name="T61" fmla="*/ 429242 h 144"/>
              <a:gd name="T62" fmla="*/ 137143 w 144"/>
              <a:gd name="T63" fmla="*/ 110772 h 144"/>
              <a:gd name="T64" fmla="*/ 72000 w 144"/>
              <a:gd name="T65" fmla="*/ 72694 h 144"/>
              <a:gd name="T66" fmla="*/ 109714 w 144"/>
              <a:gd name="T67" fmla="*/ 138465 h 144"/>
              <a:gd name="T68" fmla="*/ 137143 w 144"/>
              <a:gd name="T69" fmla="*/ 138465 h 14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44" h="144">
                <a:moveTo>
                  <a:pt x="72" y="107"/>
                </a:moveTo>
                <a:cubicBezTo>
                  <a:pt x="91" y="107"/>
                  <a:pt x="107" y="91"/>
                  <a:pt x="107" y="72"/>
                </a:cubicBezTo>
                <a:cubicBezTo>
                  <a:pt x="107" y="53"/>
                  <a:pt x="91" y="37"/>
                  <a:pt x="72" y="37"/>
                </a:cubicBezTo>
                <a:cubicBezTo>
                  <a:pt x="53" y="37"/>
                  <a:pt x="37" y="53"/>
                  <a:pt x="37" y="72"/>
                </a:cubicBezTo>
                <a:cubicBezTo>
                  <a:pt x="37" y="91"/>
                  <a:pt x="53" y="107"/>
                  <a:pt x="72" y="107"/>
                </a:cubicBezTo>
                <a:close/>
                <a:moveTo>
                  <a:pt x="72" y="47"/>
                </a:moveTo>
                <a:cubicBezTo>
                  <a:pt x="86" y="47"/>
                  <a:pt x="97" y="58"/>
                  <a:pt x="97" y="72"/>
                </a:cubicBezTo>
                <a:cubicBezTo>
                  <a:pt x="97" y="86"/>
                  <a:pt x="86" y="97"/>
                  <a:pt x="72" y="97"/>
                </a:cubicBezTo>
                <a:cubicBezTo>
                  <a:pt x="58" y="97"/>
                  <a:pt x="47" y="86"/>
                  <a:pt x="47" y="72"/>
                </a:cubicBezTo>
                <a:cubicBezTo>
                  <a:pt x="47" y="58"/>
                  <a:pt x="58" y="47"/>
                  <a:pt x="72" y="47"/>
                </a:cubicBezTo>
                <a:close/>
                <a:moveTo>
                  <a:pt x="77" y="21"/>
                </a:moveTo>
                <a:cubicBezTo>
                  <a:pt x="77" y="5"/>
                  <a:pt x="77" y="5"/>
                  <a:pt x="77" y="5"/>
                </a:cubicBezTo>
                <a:cubicBezTo>
                  <a:pt x="77" y="2"/>
                  <a:pt x="75" y="0"/>
                  <a:pt x="72" y="0"/>
                </a:cubicBezTo>
                <a:cubicBezTo>
                  <a:pt x="69" y="0"/>
                  <a:pt x="67" y="2"/>
                  <a:pt x="67" y="5"/>
                </a:cubicBezTo>
                <a:cubicBezTo>
                  <a:pt x="67" y="21"/>
                  <a:pt x="67" y="21"/>
                  <a:pt x="67" y="21"/>
                </a:cubicBezTo>
                <a:cubicBezTo>
                  <a:pt x="67" y="24"/>
                  <a:pt x="69" y="26"/>
                  <a:pt x="72" y="26"/>
                </a:cubicBezTo>
                <a:cubicBezTo>
                  <a:pt x="75" y="26"/>
                  <a:pt x="77" y="24"/>
                  <a:pt x="77" y="21"/>
                </a:cubicBezTo>
                <a:close/>
                <a:moveTo>
                  <a:pt x="67" y="123"/>
                </a:moveTo>
                <a:cubicBezTo>
                  <a:pt x="67" y="139"/>
                  <a:pt x="67" y="139"/>
                  <a:pt x="67" y="139"/>
                </a:cubicBezTo>
                <a:cubicBezTo>
                  <a:pt x="67" y="142"/>
                  <a:pt x="69" y="144"/>
                  <a:pt x="72" y="144"/>
                </a:cubicBezTo>
                <a:cubicBezTo>
                  <a:pt x="75" y="144"/>
                  <a:pt x="77" y="142"/>
                  <a:pt x="77" y="139"/>
                </a:cubicBezTo>
                <a:cubicBezTo>
                  <a:pt x="77" y="123"/>
                  <a:pt x="77" y="123"/>
                  <a:pt x="77" y="123"/>
                </a:cubicBezTo>
                <a:cubicBezTo>
                  <a:pt x="77" y="120"/>
                  <a:pt x="75" y="118"/>
                  <a:pt x="72" y="118"/>
                </a:cubicBezTo>
                <a:cubicBezTo>
                  <a:pt x="69" y="118"/>
                  <a:pt x="67" y="120"/>
                  <a:pt x="67" y="123"/>
                </a:cubicBezTo>
                <a:close/>
                <a:moveTo>
                  <a:pt x="112" y="40"/>
                </a:moveTo>
                <a:cubicBezTo>
                  <a:pt x="123" y="28"/>
                  <a:pt x="123" y="28"/>
                  <a:pt x="123" y="28"/>
                </a:cubicBezTo>
                <a:cubicBezTo>
                  <a:pt x="125" y="26"/>
                  <a:pt x="125" y="23"/>
                  <a:pt x="123" y="21"/>
                </a:cubicBezTo>
                <a:cubicBezTo>
                  <a:pt x="121" y="19"/>
                  <a:pt x="118" y="19"/>
                  <a:pt x="116" y="21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2" y="34"/>
                  <a:pt x="102" y="38"/>
                  <a:pt x="104" y="40"/>
                </a:cubicBezTo>
                <a:cubicBezTo>
                  <a:pt x="105" y="41"/>
                  <a:pt x="107" y="41"/>
                  <a:pt x="108" y="41"/>
                </a:cubicBezTo>
                <a:cubicBezTo>
                  <a:pt x="109" y="41"/>
                  <a:pt x="111" y="41"/>
                  <a:pt x="112" y="40"/>
                </a:cubicBezTo>
                <a:close/>
                <a:moveTo>
                  <a:pt x="21" y="123"/>
                </a:moveTo>
                <a:cubicBezTo>
                  <a:pt x="22" y="124"/>
                  <a:pt x="23" y="124"/>
                  <a:pt x="25" y="124"/>
                </a:cubicBezTo>
                <a:cubicBezTo>
                  <a:pt x="26" y="124"/>
                  <a:pt x="27" y="124"/>
                  <a:pt x="28" y="123"/>
                </a:cubicBezTo>
                <a:cubicBezTo>
                  <a:pt x="40" y="112"/>
                  <a:pt x="40" y="112"/>
                  <a:pt x="40" y="112"/>
                </a:cubicBezTo>
                <a:cubicBezTo>
                  <a:pt x="42" y="110"/>
                  <a:pt x="42" y="106"/>
                  <a:pt x="40" y="104"/>
                </a:cubicBezTo>
                <a:cubicBezTo>
                  <a:pt x="38" y="102"/>
                  <a:pt x="34" y="102"/>
                  <a:pt x="32" y="104"/>
                </a:cubicBezTo>
                <a:cubicBezTo>
                  <a:pt x="21" y="116"/>
                  <a:pt x="21" y="116"/>
                  <a:pt x="21" y="116"/>
                </a:cubicBezTo>
                <a:cubicBezTo>
                  <a:pt x="19" y="118"/>
                  <a:pt x="19" y="121"/>
                  <a:pt x="21" y="123"/>
                </a:cubicBezTo>
                <a:close/>
                <a:moveTo>
                  <a:pt x="144" y="72"/>
                </a:moveTo>
                <a:cubicBezTo>
                  <a:pt x="144" y="69"/>
                  <a:pt x="142" y="67"/>
                  <a:pt x="139" y="67"/>
                </a:cubicBezTo>
                <a:cubicBezTo>
                  <a:pt x="123" y="67"/>
                  <a:pt x="123" y="67"/>
                  <a:pt x="123" y="67"/>
                </a:cubicBezTo>
                <a:cubicBezTo>
                  <a:pt x="120" y="67"/>
                  <a:pt x="118" y="69"/>
                  <a:pt x="118" y="72"/>
                </a:cubicBezTo>
                <a:cubicBezTo>
                  <a:pt x="118" y="75"/>
                  <a:pt x="120" y="77"/>
                  <a:pt x="123" y="77"/>
                </a:cubicBezTo>
                <a:cubicBezTo>
                  <a:pt x="139" y="77"/>
                  <a:pt x="139" y="77"/>
                  <a:pt x="139" y="77"/>
                </a:cubicBezTo>
                <a:cubicBezTo>
                  <a:pt x="142" y="77"/>
                  <a:pt x="144" y="75"/>
                  <a:pt x="144" y="72"/>
                </a:cubicBezTo>
                <a:close/>
                <a:moveTo>
                  <a:pt x="5" y="77"/>
                </a:moveTo>
                <a:cubicBezTo>
                  <a:pt x="21" y="77"/>
                  <a:pt x="21" y="77"/>
                  <a:pt x="21" y="77"/>
                </a:cubicBezTo>
                <a:cubicBezTo>
                  <a:pt x="24" y="77"/>
                  <a:pt x="26" y="75"/>
                  <a:pt x="26" y="72"/>
                </a:cubicBezTo>
                <a:cubicBezTo>
                  <a:pt x="26" y="69"/>
                  <a:pt x="24" y="67"/>
                  <a:pt x="21" y="67"/>
                </a:cubicBezTo>
                <a:cubicBezTo>
                  <a:pt x="5" y="67"/>
                  <a:pt x="5" y="67"/>
                  <a:pt x="5" y="67"/>
                </a:cubicBezTo>
                <a:cubicBezTo>
                  <a:pt x="2" y="67"/>
                  <a:pt x="0" y="69"/>
                  <a:pt x="0" y="72"/>
                </a:cubicBezTo>
                <a:cubicBezTo>
                  <a:pt x="0" y="75"/>
                  <a:pt x="2" y="77"/>
                  <a:pt x="5" y="77"/>
                </a:cubicBezTo>
                <a:close/>
                <a:moveTo>
                  <a:pt x="119" y="124"/>
                </a:moveTo>
                <a:cubicBezTo>
                  <a:pt x="120" y="124"/>
                  <a:pt x="122" y="124"/>
                  <a:pt x="123" y="123"/>
                </a:cubicBezTo>
                <a:cubicBezTo>
                  <a:pt x="125" y="121"/>
                  <a:pt x="125" y="118"/>
                  <a:pt x="123" y="116"/>
                </a:cubicBezTo>
                <a:cubicBezTo>
                  <a:pt x="112" y="104"/>
                  <a:pt x="112" y="104"/>
                  <a:pt x="112" y="104"/>
                </a:cubicBezTo>
                <a:cubicBezTo>
                  <a:pt x="110" y="102"/>
                  <a:pt x="106" y="102"/>
                  <a:pt x="104" y="104"/>
                </a:cubicBezTo>
                <a:cubicBezTo>
                  <a:pt x="102" y="106"/>
                  <a:pt x="102" y="110"/>
                  <a:pt x="104" y="112"/>
                </a:cubicBezTo>
                <a:cubicBezTo>
                  <a:pt x="116" y="123"/>
                  <a:pt x="116" y="123"/>
                  <a:pt x="116" y="123"/>
                </a:cubicBezTo>
                <a:cubicBezTo>
                  <a:pt x="117" y="124"/>
                  <a:pt x="118" y="124"/>
                  <a:pt x="119" y="124"/>
                </a:cubicBezTo>
                <a:close/>
                <a:moveTo>
                  <a:pt x="40" y="40"/>
                </a:moveTo>
                <a:cubicBezTo>
                  <a:pt x="42" y="38"/>
                  <a:pt x="42" y="34"/>
                  <a:pt x="40" y="32"/>
                </a:cubicBezTo>
                <a:cubicBezTo>
                  <a:pt x="28" y="21"/>
                  <a:pt x="28" y="21"/>
                  <a:pt x="28" y="21"/>
                </a:cubicBezTo>
                <a:cubicBezTo>
                  <a:pt x="26" y="19"/>
                  <a:pt x="23" y="19"/>
                  <a:pt x="21" y="21"/>
                </a:cubicBezTo>
                <a:cubicBezTo>
                  <a:pt x="19" y="23"/>
                  <a:pt x="19" y="26"/>
                  <a:pt x="21" y="28"/>
                </a:cubicBezTo>
                <a:cubicBezTo>
                  <a:pt x="32" y="40"/>
                  <a:pt x="32" y="40"/>
                  <a:pt x="32" y="40"/>
                </a:cubicBezTo>
                <a:cubicBezTo>
                  <a:pt x="33" y="41"/>
                  <a:pt x="35" y="41"/>
                  <a:pt x="36" y="41"/>
                </a:cubicBezTo>
                <a:cubicBezTo>
                  <a:pt x="37" y="41"/>
                  <a:pt x="39" y="41"/>
                  <a:pt x="40" y="4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92709D1C-BF57-4102-A926-845D3EEE9C31}"/>
              </a:ext>
            </a:extLst>
          </p:cNvPr>
          <p:cNvGrpSpPr/>
          <p:nvPr/>
        </p:nvGrpSpPr>
        <p:grpSpPr>
          <a:xfrm>
            <a:off x="5710005" y="5366850"/>
            <a:ext cx="455560" cy="246092"/>
            <a:chOff x="11573154" y="4557881"/>
            <a:chExt cx="493712" cy="266700"/>
          </a:xfrm>
        </p:grpSpPr>
        <p:sp>
          <p:nvSpPr>
            <p:cNvPr id="71" name="Freeform 448">
              <a:extLst>
                <a:ext uri="{FF2B5EF4-FFF2-40B4-BE49-F238E27FC236}">
                  <a16:creationId xmlns:a16="http://schemas.microsoft.com/office/drawing/2014/main" id="{17771416-37C6-4EB7-928D-252D64799D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73154" y="4557881"/>
              <a:ext cx="493712" cy="266700"/>
            </a:xfrm>
            <a:custGeom>
              <a:avLst/>
              <a:gdLst>
                <a:gd name="T0" fmla="*/ 133714 w 144"/>
                <a:gd name="T1" fmla="*/ 266700 h 77"/>
                <a:gd name="T2" fmla="*/ 363428 w 144"/>
                <a:gd name="T3" fmla="*/ 266700 h 77"/>
                <a:gd name="T4" fmla="*/ 493713 w 144"/>
                <a:gd name="T5" fmla="*/ 135082 h 77"/>
                <a:gd name="T6" fmla="*/ 363428 w 144"/>
                <a:gd name="T7" fmla="*/ 0 h 77"/>
                <a:gd name="T8" fmla="*/ 133714 w 144"/>
                <a:gd name="T9" fmla="*/ 0 h 77"/>
                <a:gd name="T10" fmla="*/ 0 w 144"/>
                <a:gd name="T11" fmla="*/ 135082 h 77"/>
                <a:gd name="T12" fmla="*/ 133714 w 144"/>
                <a:gd name="T13" fmla="*/ 266700 h 77"/>
                <a:gd name="T14" fmla="*/ 133714 w 144"/>
                <a:gd name="T15" fmla="*/ 34636 h 77"/>
                <a:gd name="T16" fmla="*/ 363428 w 144"/>
                <a:gd name="T17" fmla="*/ 34636 h 77"/>
                <a:gd name="T18" fmla="*/ 459427 w 144"/>
                <a:gd name="T19" fmla="*/ 135082 h 77"/>
                <a:gd name="T20" fmla="*/ 363428 w 144"/>
                <a:gd name="T21" fmla="*/ 232064 h 77"/>
                <a:gd name="T22" fmla="*/ 133714 w 144"/>
                <a:gd name="T23" fmla="*/ 232064 h 77"/>
                <a:gd name="T24" fmla="*/ 34286 w 144"/>
                <a:gd name="T25" fmla="*/ 135082 h 77"/>
                <a:gd name="T26" fmla="*/ 133714 w 144"/>
                <a:gd name="T27" fmla="*/ 34636 h 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4" h="77">
                  <a:moveTo>
                    <a:pt x="39" y="77"/>
                  </a:moveTo>
                  <a:cubicBezTo>
                    <a:pt x="106" y="77"/>
                    <a:pt x="106" y="77"/>
                    <a:pt x="106" y="77"/>
                  </a:cubicBezTo>
                  <a:cubicBezTo>
                    <a:pt x="127" y="77"/>
                    <a:pt x="144" y="60"/>
                    <a:pt x="144" y="39"/>
                  </a:cubicBezTo>
                  <a:cubicBezTo>
                    <a:pt x="144" y="17"/>
                    <a:pt x="127" y="0"/>
                    <a:pt x="106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7"/>
                    <a:pt x="0" y="39"/>
                  </a:cubicBezTo>
                  <a:cubicBezTo>
                    <a:pt x="0" y="60"/>
                    <a:pt x="17" y="77"/>
                    <a:pt x="39" y="77"/>
                  </a:cubicBezTo>
                  <a:close/>
                  <a:moveTo>
                    <a:pt x="39" y="10"/>
                  </a:moveTo>
                  <a:cubicBezTo>
                    <a:pt x="106" y="10"/>
                    <a:pt x="106" y="10"/>
                    <a:pt x="106" y="10"/>
                  </a:cubicBezTo>
                  <a:cubicBezTo>
                    <a:pt x="121" y="10"/>
                    <a:pt x="134" y="23"/>
                    <a:pt x="134" y="39"/>
                  </a:cubicBezTo>
                  <a:cubicBezTo>
                    <a:pt x="134" y="54"/>
                    <a:pt x="121" y="67"/>
                    <a:pt x="106" y="67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23" y="67"/>
                    <a:pt x="10" y="54"/>
                    <a:pt x="10" y="39"/>
                  </a:cubicBezTo>
                  <a:cubicBezTo>
                    <a:pt x="10" y="23"/>
                    <a:pt x="23" y="10"/>
                    <a:pt x="39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449">
              <a:extLst>
                <a:ext uri="{FF2B5EF4-FFF2-40B4-BE49-F238E27FC236}">
                  <a16:creationId xmlns:a16="http://schemas.microsoft.com/office/drawing/2014/main" id="{CB72B72E-4330-4406-A5E9-E404BFF194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31891" y="4616618"/>
              <a:ext cx="147638" cy="149225"/>
            </a:xfrm>
            <a:custGeom>
              <a:avLst/>
              <a:gdLst>
                <a:gd name="T0" fmla="*/ 75536 w 43"/>
                <a:gd name="T1" fmla="*/ 149225 h 43"/>
                <a:gd name="T2" fmla="*/ 147638 w 43"/>
                <a:gd name="T3" fmla="*/ 76348 h 43"/>
                <a:gd name="T4" fmla="*/ 75536 w 43"/>
                <a:gd name="T5" fmla="*/ 0 h 43"/>
                <a:gd name="T6" fmla="*/ 0 w 43"/>
                <a:gd name="T7" fmla="*/ 76348 h 43"/>
                <a:gd name="T8" fmla="*/ 75536 w 43"/>
                <a:gd name="T9" fmla="*/ 149225 h 43"/>
                <a:gd name="T10" fmla="*/ 75536 w 43"/>
                <a:gd name="T11" fmla="*/ 34703 h 43"/>
                <a:gd name="T12" fmla="*/ 113304 w 43"/>
                <a:gd name="T13" fmla="*/ 76348 h 43"/>
                <a:gd name="T14" fmla="*/ 75536 w 43"/>
                <a:gd name="T15" fmla="*/ 114522 h 43"/>
                <a:gd name="T16" fmla="*/ 34334 w 43"/>
                <a:gd name="T17" fmla="*/ 76348 h 43"/>
                <a:gd name="T18" fmla="*/ 75536 w 43"/>
                <a:gd name="T19" fmla="*/ 34703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3" h="43">
                  <a:moveTo>
                    <a:pt x="22" y="43"/>
                  </a:moveTo>
                  <a:cubicBezTo>
                    <a:pt x="33" y="43"/>
                    <a:pt x="43" y="33"/>
                    <a:pt x="43" y="22"/>
                  </a:cubicBezTo>
                  <a:cubicBezTo>
                    <a:pt x="43" y="10"/>
                    <a:pt x="33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3"/>
                    <a:pt x="10" y="43"/>
                    <a:pt x="22" y="43"/>
                  </a:cubicBezTo>
                  <a:close/>
                  <a:moveTo>
                    <a:pt x="22" y="10"/>
                  </a:moveTo>
                  <a:cubicBezTo>
                    <a:pt x="28" y="10"/>
                    <a:pt x="33" y="15"/>
                    <a:pt x="33" y="22"/>
                  </a:cubicBezTo>
                  <a:cubicBezTo>
                    <a:pt x="33" y="28"/>
                    <a:pt x="28" y="33"/>
                    <a:pt x="22" y="33"/>
                  </a:cubicBezTo>
                  <a:cubicBezTo>
                    <a:pt x="15" y="33"/>
                    <a:pt x="10" y="28"/>
                    <a:pt x="10" y="22"/>
                  </a:cubicBezTo>
                  <a:cubicBezTo>
                    <a:pt x="10" y="15"/>
                    <a:pt x="15" y="10"/>
                    <a:pt x="22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963E1DB-FA47-4524-B9F4-FCB37C9CBB12}"/>
              </a:ext>
            </a:extLst>
          </p:cNvPr>
          <p:cNvGrpSpPr/>
          <p:nvPr/>
        </p:nvGrpSpPr>
        <p:grpSpPr>
          <a:xfrm>
            <a:off x="6733557" y="5253659"/>
            <a:ext cx="467958" cy="472474"/>
            <a:chOff x="9209088" y="3505200"/>
            <a:chExt cx="493712" cy="498475"/>
          </a:xfrm>
        </p:grpSpPr>
        <p:sp>
          <p:nvSpPr>
            <p:cNvPr id="75" name="Freeform 450">
              <a:extLst>
                <a:ext uri="{FF2B5EF4-FFF2-40B4-BE49-F238E27FC236}">
                  <a16:creationId xmlns:a16="http://schemas.microsoft.com/office/drawing/2014/main" id="{BE49326D-6A6B-4384-AE19-676EE6B476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09088" y="3505200"/>
              <a:ext cx="493712" cy="498475"/>
            </a:xfrm>
            <a:custGeom>
              <a:avLst/>
              <a:gdLst>
                <a:gd name="T0" fmla="*/ 486856 w 144"/>
                <a:gd name="T1" fmla="*/ 256161 h 144"/>
                <a:gd name="T2" fmla="*/ 239999 w 144"/>
                <a:gd name="T3" fmla="*/ 6923 h 144"/>
                <a:gd name="T4" fmla="*/ 222857 w 144"/>
                <a:gd name="T5" fmla="*/ 0 h 144"/>
                <a:gd name="T6" fmla="*/ 37714 w 144"/>
                <a:gd name="T7" fmla="*/ 20770 h 144"/>
                <a:gd name="T8" fmla="*/ 20571 w 144"/>
                <a:gd name="T9" fmla="*/ 38078 h 144"/>
                <a:gd name="T10" fmla="*/ 0 w 144"/>
                <a:gd name="T11" fmla="*/ 225006 h 144"/>
                <a:gd name="T12" fmla="*/ 6857 w 144"/>
                <a:gd name="T13" fmla="*/ 242314 h 144"/>
                <a:gd name="T14" fmla="*/ 253714 w 144"/>
                <a:gd name="T15" fmla="*/ 491552 h 144"/>
                <a:gd name="T16" fmla="*/ 267428 w 144"/>
                <a:gd name="T17" fmla="*/ 498475 h 144"/>
                <a:gd name="T18" fmla="*/ 281142 w 144"/>
                <a:gd name="T19" fmla="*/ 491552 h 144"/>
                <a:gd name="T20" fmla="*/ 490284 w 144"/>
                <a:gd name="T21" fmla="*/ 283854 h 144"/>
                <a:gd name="T22" fmla="*/ 493713 w 144"/>
                <a:gd name="T23" fmla="*/ 270007 h 144"/>
                <a:gd name="T24" fmla="*/ 486856 w 144"/>
                <a:gd name="T25" fmla="*/ 256161 h 144"/>
                <a:gd name="T26" fmla="*/ 37714 w 144"/>
                <a:gd name="T27" fmla="*/ 221544 h 144"/>
                <a:gd name="T28" fmla="*/ 54857 w 144"/>
                <a:gd name="T29" fmla="*/ 55386 h 144"/>
                <a:gd name="T30" fmla="*/ 219428 w 144"/>
                <a:gd name="T31" fmla="*/ 38078 h 144"/>
                <a:gd name="T32" fmla="*/ 390856 w 144"/>
                <a:gd name="T33" fmla="*/ 207698 h 144"/>
                <a:gd name="T34" fmla="*/ 205714 w 144"/>
                <a:gd name="T35" fmla="*/ 394626 h 144"/>
                <a:gd name="T36" fmla="*/ 37714 w 144"/>
                <a:gd name="T37" fmla="*/ 221544 h 144"/>
                <a:gd name="T38" fmla="*/ 267428 w 144"/>
                <a:gd name="T39" fmla="*/ 453474 h 144"/>
                <a:gd name="T40" fmla="*/ 233142 w 144"/>
                <a:gd name="T41" fmla="*/ 418857 h 144"/>
                <a:gd name="T42" fmla="*/ 414856 w 144"/>
                <a:gd name="T43" fmla="*/ 235391 h 144"/>
                <a:gd name="T44" fmla="*/ 449142 w 144"/>
                <a:gd name="T45" fmla="*/ 270007 h 144"/>
                <a:gd name="T46" fmla="*/ 267428 w 144"/>
                <a:gd name="T47" fmla="*/ 453474 h 1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4" h="144">
                  <a:moveTo>
                    <a:pt x="142" y="74"/>
                  </a:moveTo>
                  <a:cubicBezTo>
                    <a:pt x="70" y="2"/>
                    <a:pt x="70" y="2"/>
                    <a:pt x="70" y="2"/>
                  </a:cubicBezTo>
                  <a:cubicBezTo>
                    <a:pt x="68" y="0"/>
                    <a:pt x="67" y="0"/>
                    <a:pt x="65" y="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8" y="6"/>
                    <a:pt x="6" y="8"/>
                    <a:pt x="6" y="11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7"/>
                    <a:pt x="0" y="68"/>
                    <a:pt x="2" y="70"/>
                  </a:cubicBezTo>
                  <a:cubicBezTo>
                    <a:pt x="74" y="142"/>
                    <a:pt x="74" y="142"/>
                    <a:pt x="74" y="142"/>
                  </a:cubicBezTo>
                  <a:cubicBezTo>
                    <a:pt x="75" y="143"/>
                    <a:pt x="77" y="144"/>
                    <a:pt x="78" y="144"/>
                  </a:cubicBezTo>
                  <a:cubicBezTo>
                    <a:pt x="79" y="144"/>
                    <a:pt x="81" y="143"/>
                    <a:pt x="82" y="142"/>
                  </a:cubicBezTo>
                  <a:cubicBezTo>
                    <a:pt x="143" y="82"/>
                    <a:pt x="143" y="82"/>
                    <a:pt x="143" y="82"/>
                  </a:cubicBezTo>
                  <a:cubicBezTo>
                    <a:pt x="144" y="81"/>
                    <a:pt x="144" y="79"/>
                    <a:pt x="144" y="78"/>
                  </a:cubicBezTo>
                  <a:cubicBezTo>
                    <a:pt x="144" y="77"/>
                    <a:pt x="143" y="75"/>
                    <a:pt x="142" y="74"/>
                  </a:cubicBezTo>
                  <a:close/>
                  <a:moveTo>
                    <a:pt x="11" y="64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114" y="60"/>
                    <a:pt x="114" y="60"/>
                    <a:pt x="114" y="60"/>
                  </a:cubicBezTo>
                  <a:cubicBezTo>
                    <a:pt x="60" y="114"/>
                    <a:pt x="60" y="114"/>
                    <a:pt x="60" y="114"/>
                  </a:cubicBezTo>
                  <a:lnTo>
                    <a:pt x="11" y="64"/>
                  </a:lnTo>
                  <a:close/>
                  <a:moveTo>
                    <a:pt x="78" y="131"/>
                  </a:moveTo>
                  <a:cubicBezTo>
                    <a:pt x="68" y="121"/>
                    <a:pt x="68" y="121"/>
                    <a:pt x="68" y="121"/>
                  </a:cubicBezTo>
                  <a:cubicBezTo>
                    <a:pt x="121" y="68"/>
                    <a:pt x="121" y="68"/>
                    <a:pt x="121" y="68"/>
                  </a:cubicBezTo>
                  <a:cubicBezTo>
                    <a:pt x="131" y="78"/>
                    <a:pt x="131" y="78"/>
                    <a:pt x="131" y="78"/>
                  </a:cubicBezTo>
                  <a:lnTo>
                    <a:pt x="78" y="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451">
              <a:extLst>
                <a:ext uri="{FF2B5EF4-FFF2-40B4-BE49-F238E27FC236}">
                  <a16:creationId xmlns:a16="http://schemas.microsoft.com/office/drawing/2014/main" id="{72549857-3FD0-49A6-9A8F-0E207D9CB9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91638" y="3595688"/>
              <a:ext cx="144462" cy="138112"/>
            </a:xfrm>
            <a:custGeom>
              <a:avLst/>
              <a:gdLst>
                <a:gd name="T0" fmla="*/ 123825 w 42"/>
                <a:gd name="T1" fmla="*/ 20717 h 40"/>
                <a:gd name="T2" fmla="*/ 75671 w 42"/>
                <a:gd name="T3" fmla="*/ 0 h 40"/>
                <a:gd name="T4" fmla="*/ 27517 w 42"/>
                <a:gd name="T5" fmla="*/ 20717 h 40"/>
                <a:gd name="T6" fmla="*/ 27517 w 42"/>
                <a:gd name="T7" fmla="*/ 117396 h 40"/>
                <a:gd name="T8" fmla="*/ 75671 w 42"/>
                <a:gd name="T9" fmla="*/ 138113 h 40"/>
                <a:gd name="T10" fmla="*/ 123825 w 42"/>
                <a:gd name="T11" fmla="*/ 117396 h 40"/>
                <a:gd name="T12" fmla="*/ 144463 w 42"/>
                <a:gd name="T13" fmla="*/ 69057 h 40"/>
                <a:gd name="T14" fmla="*/ 123825 w 42"/>
                <a:gd name="T15" fmla="*/ 20717 h 40"/>
                <a:gd name="T16" fmla="*/ 96309 w 42"/>
                <a:gd name="T17" fmla="*/ 89773 h 40"/>
                <a:gd name="T18" fmla="*/ 51594 w 42"/>
                <a:gd name="T19" fmla="*/ 89773 h 40"/>
                <a:gd name="T20" fmla="*/ 51594 w 42"/>
                <a:gd name="T21" fmla="*/ 44887 h 40"/>
                <a:gd name="T22" fmla="*/ 75671 w 42"/>
                <a:gd name="T23" fmla="*/ 34528 h 40"/>
                <a:gd name="T24" fmla="*/ 96309 w 42"/>
                <a:gd name="T25" fmla="*/ 44887 h 40"/>
                <a:gd name="T26" fmla="*/ 106627 w 42"/>
                <a:gd name="T27" fmla="*/ 69057 h 40"/>
                <a:gd name="T28" fmla="*/ 96309 w 42"/>
                <a:gd name="T29" fmla="*/ 89773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2" h="40">
                  <a:moveTo>
                    <a:pt x="36" y="6"/>
                  </a:moveTo>
                  <a:cubicBezTo>
                    <a:pt x="32" y="2"/>
                    <a:pt x="27" y="0"/>
                    <a:pt x="22" y="0"/>
                  </a:cubicBezTo>
                  <a:cubicBezTo>
                    <a:pt x="16" y="0"/>
                    <a:pt x="12" y="2"/>
                    <a:pt x="8" y="6"/>
                  </a:cubicBezTo>
                  <a:cubicBezTo>
                    <a:pt x="0" y="14"/>
                    <a:pt x="0" y="26"/>
                    <a:pt x="8" y="34"/>
                  </a:cubicBezTo>
                  <a:cubicBezTo>
                    <a:pt x="11" y="38"/>
                    <a:pt x="16" y="40"/>
                    <a:pt x="22" y="40"/>
                  </a:cubicBezTo>
                  <a:cubicBezTo>
                    <a:pt x="27" y="40"/>
                    <a:pt x="32" y="38"/>
                    <a:pt x="36" y="34"/>
                  </a:cubicBezTo>
                  <a:cubicBezTo>
                    <a:pt x="40" y="30"/>
                    <a:pt x="42" y="25"/>
                    <a:pt x="42" y="20"/>
                  </a:cubicBezTo>
                  <a:cubicBezTo>
                    <a:pt x="42" y="15"/>
                    <a:pt x="40" y="10"/>
                    <a:pt x="36" y="6"/>
                  </a:cubicBezTo>
                  <a:close/>
                  <a:moveTo>
                    <a:pt x="28" y="26"/>
                  </a:moveTo>
                  <a:cubicBezTo>
                    <a:pt x="25" y="30"/>
                    <a:pt x="19" y="30"/>
                    <a:pt x="15" y="26"/>
                  </a:cubicBezTo>
                  <a:cubicBezTo>
                    <a:pt x="12" y="23"/>
                    <a:pt x="12" y="17"/>
                    <a:pt x="15" y="13"/>
                  </a:cubicBezTo>
                  <a:cubicBezTo>
                    <a:pt x="17" y="11"/>
                    <a:pt x="19" y="10"/>
                    <a:pt x="22" y="10"/>
                  </a:cubicBezTo>
                  <a:cubicBezTo>
                    <a:pt x="24" y="10"/>
                    <a:pt x="27" y="11"/>
                    <a:pt x="28" y="13"/>
                  </a:cubicBezTo>
                  <a:cubicBezTo>
                    <a:pt x="30" y="15"/>
                    <a:pt x="31" y="17"/>
                    <a:pt x="31" y="20"/>
                  </a:cubicBezTo>
                  <a:cubicBezTo>
                    <a:pt x="31" y="22"/>
                    <a:pt x="30" y="25"/>
                    <a:pt x="28" y="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" name="Freeform 452">
            <a:extLst>
              <a:ext uri="{FF2B5EF4-FFF2-40B4-BE49-F238E27FC236}">
                <a16:creationId xmlns:a16="http://schemas.microsoft.com/office/drawing/2014/main" id="{73E5D0CC-FB5F-4828-B601-A37E93A96DD6}"/>
              </a:ext>
            </a:extLst>
          </p:cNvPr>
          <p:cNvSpPr>
            <a:spLocks noEditPoints="1"/>
          </p:cNvSpPr>
          <p:nvPr/>
        </p:nvSpPr>
        <p:spPr bwMode="auto">
          <a:xfrm>
            <a:off x="7713372" y="5250023"/>
            <a:ext cx="475162" cy="479746"/>
          </a:xfrm>
          <a:custGeom>
            <a:avLst/>
            <a:gdLst>
              <a:gd name="T0" fmla="*/ 17143 w 144"/>
              <a:gd name="T1" fmla="*/ 266546 h 144"/>
              <a:gd name="T2" fmla="*/ 54857 w 144"/>
              <a:gd name="T3" fmla="*/ 266546 h 144"/>
              <a:gd name="T4" fmla="*/ 229714 w 144"/>
              <a:gd name="T5" fmla="*/ 439627 h 144"/>
              <a:gd name="T6" fmla="*/ 229714 w 144"/>
              <a:gd name="T7" fmla="*/ 481167 h 144"/>
              <a:gd name="T8" fmla="*/ 246857 w 144"/>
              <a:gd name="T9" fmla="*/ 498475 h 144"/>
              <a:gd name="T10" fmla="*/ 263999 w 144"/>
              <a:gd name="T11" fmla="*/ 481167 h 144"/>
              <a:gd name="T12" fmla="*/ 263999 w 144"/>
              <a:gd name="T13" fmla="*/ 439627 h 144"/>
              <a:gd name="T14" fmla="*/ 435427 w 144"/>
              <a:gd name="T15" fmla="*/ 266546 h 144"/>
              <a:gd name="T16" fmla="*/ 476570 w 144"/>
              <a:gd name="T17" fmla="*/ 266546 h 144"/>
              <a:gd name="T18" fmla="*/ 493713 w 144"/>
              <a:gd name="T19" fmla="*/ 249238 h 144"/>
              <a:gd name="T20" fmla="*/ 476570 w 144"/>
              <a:gd name="T21" fmla="*/ 231929 h 144"/>
              <a:gd name="T22" fmla="*/ 435427 w 144"/>
              <a:gd name="T23" fmla="*/ 231929 h 144"/>
              <a:gd name="T24" fmla="*/ 263999 w 144"/>
              <a:gd name="T25" fmla="*/ 55386 h 144"/>
              <a:gd name="T26" fmla="*/ 263999 w 144"/>
              <a:gd name="T27" fmla="*/ 17308 h 144"/>
              <a:gd name="T28" fmla="*/ 246857 w 144"/>
              <a:gd name="T29" fmla="*/ 0 h 144"/>
              <a:gd name="T30" fmla="*/ 229714 w 144"/>
              <a:gd name="T31" fmla="*/ 17308 h 144"/>
              <a:gd name="T32" fmla="*/ 229714 w 144"/>
              <a:gd name="T33" fmla="*/ 55386 h 144"/>
              <a:gd name="T34" fmla="*/ 54857 w 144"/>
              <a:gd name="T35" fmla="*/ 231929 h 144"/>
              <a:gd name="T36" fmla="*/ 17143 w 144"/>
              <a:gd name="T37" fmla="*/ 231929 h 144"/>
              <a:gd name="T38" fmla="*/ 0 w 144"/>
              <a:gd name="T39" fmla="*/ 249238 h 144"/>
              <a:gd name="T40" fmla="*/ 17143 w 144"/>
              <a:gd name="T41" fmla="*/ 266546 h 144"/>
              <a:gd name="T42" fmla="*/ 161142 w 144"/>
              <a:gd name="T43" fmla="*/ 231929 h 144"/>
              <a:gd name="T44" fmla="*/ 89143 w 144"/>
              <a:gd name="T45" fmla="*/ 231929 h 144"/>
              <a:gd name="T46" fmla="*/ 229714 w 144"/>
              <a:gd name="T47" fmla="*/ 90002 h 144"/>
              <a:gd name="T48" fmla="*/ 229714 w 144"/>
              <a:gd name="T49" fmla="*/ 162697 h 144"/>
              <a:gd name="T50" fmla="*/ 246857 w 144"/>
              <a:gd name="T51" fmla="*/ 180005 h 144"/>
              <a:gd name="T52" fmla="*/ 263999 w 144"/>
              <a:gd name="T53" fmla="*/ 162697 h 144"/>
              <a:gd name="T54" fmla="*/ 263999 w 144"/>
              <a:gd name="T55" fmla="*/ 90002 h 144"/>
              <a:gd name="T56" fmla="*/ 401142 w 144"/>
              <a:gd name="T57" fmla="*/ 231929 h 144"/>
              <a:gd name="T58" fmla="*/ 332571 w 144"/>
              <a:gd name="T59" fmla="*/ 231929 h 144"/>
              <a:gd name="T60" fmla="*/ 315428 w 144"/>
              <a:gd name="T61" fmla="*/ 249238 h 144"/>
              <a:gd name="T62" fmla="*/ 332571 w 144"/>
              <a:gd name="T63" fmla="*/ 266546 h 144"/>
              <a:gd name="T64" fmla="*/ 401142 w 144"/>
              <a:gd name="T65" fmla="*/ 266546 h 144"/>
              <a:gd name="T66" fmla="*/ 263999 w 144"/>
              <a:gd name="T67" fmla="*/ 405011 h 144"/>
              <a:gd name="T68" fmla="*/ 263999 w 144"/>
              <a:gd name="T69" fmla="*/ 335778 h 144"/>
              <a:gd name="T70" fmla="*/ 246857 w 144"/>
              <a:gd name="T71" fmla="*/ 318470 h 144"/>
              <a:gd name="T72" fmla="*/ 229714 w 144"/>
              <a:gd name="T73" fmla="*/ 335778 h 144"/>
              <a:gd name="T74" fmla="*/ 229714 w 144"/>
              <a:gd name="T75" fmla="*/ 405011 h 144"/>
              <a:gd name="T76" fmla="*/ 89143 w 144"/>
              <a:gd name="T77" fmla="*/ 266546 h 144"/>
              <a:gd name="T78" fmla="*/ 161142 w 144"/>
              <a:gd name="T79" fmla="*/ 266546 h 144"/>
              <a:gd name="T80" fmla="*/ 178285 w 144"/>
              <a:gd name="T81" fmla="*/ 249238 h 144"/>
              <a:gd name="T82" fmla="*/ 161142 w 144"/>
              <a:gd name="T83" fmla="*/ 231929 h 14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44" h="144">
                <a:moveTo>
                  <a:pt x="5" y="77"/>
                </a:moveTo>
                <a:cubicBezTo>
                  <a:pt x="16" y="77"/>
                  <a:pt x="16" y="77"/>
                  <a:pt x="16" y="77"/>
                </a:cubicBezTo>
                <a:cubicBezTo>
                  <a:pt x="19" y="104"/>
                  <a:pt x="40" y="125"/>
                  <a:pt x="67" y="127"/>
                </a:cubicBezTo>
                <a:cubicBezTo>
                  <a:pt x="67" y="139"/>
                  <a:pt x="67" y="139"/>
                  <a:pt x="67" y="139"/>
                </a:cubicBezTo>
                <a:cubicBezTo>
                  <a:pt x="67" y="141"/>
                  <a:pt x="69" y="144"/>
                  <a:pt x="72" y="144"/>
                </a:cubicBezTo>
                <a:cubicBezTo>
                  <a:pt x="75" y="144"/>
                  <a:pt x="77" y="141"/>
                  <a:pt x="77" y="139"/>
                </a:cubicBezTo>
                <a:cubicBezTo>
                  <a:pt x="77" y="127"/>
                  <a:pt x="77" y="127"/>
                  <a:pt x="77" y="127"/>
                </a:cubicBezTo>
                <a:cubicBezTo>
                  <a:pt x="104" y="125"/>
                  <a:pt x="125" y="104"/>
                  <a:pt x="127" y="77"/>
                </a:cubicBezTo>
                <a:cubicBezTo>
                  <a:pt x="139" y="77"/>
                  <a:pt x="139" y="77"/>
                  <a:pt x="139" y="77"/>
                </a:cubicBezTo>
                <a:cubicBezTo>
                  <a:pt x="141" y="77"/>
                  <a:pt x="144" y="75"/>
                  <a:pt x="144" y="72"/>
                </a:cubicBezTo>
                <a:cubicBezTo>
                  <a:pt x="144" y="69"/>
                  <a:pt x="141" y="67"/>
                  <a:pt x="139" y="67"/>
                </a:cubicBezTo>
                <a:cubicBezTo>
                  <a:pt x="127" y="67"/>
                  <a:pt x="127" y="67"/>
                  <a:pt x="127" y="67"/>
                </a:cubicBezTo>
                <a:cubicBezTo>
                  <a:pt x="125" y="40"/>
                  <a:pt x="104" y="19"/>
                  <a:pt x="77" y="16"/>
                </a:cubicBezTo>
                <a:cubicBezTo>
                  <a:pt x="77" y="5"/>
                  <a:pt x="77" y="5"/>
                  <a:pt x="77" y="5"/>
                </a:cubicBezTo>
                <a:cubicBezTo>
                  <a:pt x="77" y="2"/>
                  <a:pt x="75" y="0"/>
                  <a:pt x="72" y="0"/>
                </a:cubicBezTo>
                <a:cubicBezTo>
                  <a:pt x="69" y="0"/>
                  <a:pt x="67" y="2"/>
                  <a:pt x="67" y="5"/>
                </a:cubicBezTo>
                <a:cubicBezTo>
                  <a:pt x="67" y="16"/>
                  <a:pt x="67" y="16"/>
                  <a:pt x="67" y="16"/>
                </a:cubicBezTo>
                <a:cubicBezTo>
                  <a:pt x="40" y="19"/>
                  <a:pt x="19" y="40"/>
                  <a:pt x="16" y="67"/>
                </a:cubicBezTo>
                <a:cubicBezTo>
                  <a:pt x="5" y="67"/>
                  <a:pt x="5" y="67"/>
                  <a:pt x="5" y="67"/>
                </a:cubicBezTo>
                <a:cubicBezTo>
                  <a:pt x="2" y="67"/>
                  <a:pt x="0" y="69"/>
                  <a:pt x="0" y="72"/>
                </a:cubicBezTo>
                <a:cubicBezTo>
                  <a:pt x="0" y="75"/>
                  <a:pt x="2" y="77"/>
                  <a:pt x="5" y="77"/>
                </a:cubicBezTo>
                <a:close/>
                <a:moveTo>
                  <a:pt x="47" y="67"/>
                </a:moveTo>
                <a:cubicBezTo>
                  <a:pt x="26" y="67"/>
                  <a:pt x="26" y="67"/>
                  <a:pt x="26" y="67"/>
                </a:cubicBezTo>
                <a:cubicBezTo>
                  <a:pt x="29" y="46"/>
                  <a:pt x="46" y="29"/>
                  <a:pt x="67" y="26"/>
                </a:cubicBezTo>
                <a:cubicBezTo>
                  <a:pt x="67" y="47"/>
                  <a:pt x="67" y="47"/>
                  <a:pt x="67" y="47"/>
                </a:cubicBezTo>
                <a:cubicBezTo>
                  <a:pt x="67" y="50"/>
                  <a:pt x="69" y="52"/>
                  <a:pt x="72" y="52"/>
                </a:cubicBezTo>
                <a:cubicBezTo>
                  <a:pt x="75" y="52"/>
                  <a:pt x="77" y="50"/>
                  <a:pt x="77" y="47"/>
                </a:cubicBezTo>
                <a:cubicBezTo>
                  <a:pt x="77" y="26"/>
                  <a:pt x="77" y="26"/>
                  <a:pt x="77" y="26"/>
                </a:cubicBezTo>
                <a:cubicBezTo>
                  <a:pt x="98" y="29"/>
                  <a:pt x="115" y="46"/>
                  <a:pt x="117" y="67"/>
                </a:cubicBezTo>
                <a:cubicBezTo>
                  <a:pt x="97" y="67"/>
                  <a:pt x="97" y="67"/>
                  <a:pt x="97" y="67"/>
                </a:cubicBezTo>
                <a:cubicBezTo>
                  <a:pt x="94" y="67"/>
                  <a:pt x="92" y="69"/>
                  <a:pt x="92" y="72"/>
                </a:cubicBezTo>
                <a:cubicBezTo>
                  <a:pt x="92" y="75"/>
                  <a:pt x="94" y="77"/>
                  <a:pt x="97" y="77"/>
                </a:cubicBezTo>
                <a:cubicBezTo>
                  <a:pt x="117" y="77"/>
                  <a:pt x="117" y="77"/>
                  <a:pt x="117" y="77"/>
                </a:cubicBezTo>
                <a:cubicBezTo>
                  <a:pt x="115" y="98"/>
                  <a:pt x="98" y="115"/>
                  <a:pt x="77" y="117"/>
                </a:cubicBezTo>
                <a:cubicBezTo>
                  <a:pt x="77" y="97"/>
                  <a:pt x="77" y="97"/>
                  <a:pt x="77" y="97"/>
                </a:cubicBezTo>
                <a:cubicBezTo>
                  <a:pt x="77" y="94"/>
                  <a:pt x="75" y="92"/>
                  <a:pt x="72" y="92"/>
                </a:cubicBezTo>
                <a:cubicBezTo>
                  <a:pt x="69" y="92"/>
                  <a:pt x="67" y="94"/>
                  <a:pt x="67" y="97"/>
                </a:cubicBezTo>
                <a:cubicBezTo>
                  <a:pt x="67" y="117"/>
                  <a:pt x="67" y="117"/>
                  <a:pt x="67" y="117"/>
                </a:cubicBezTo>
                <a:cubicBezTo>
                  <a:pt x="46" y="115"/>
                  <a:pt x="29" y="98"/>
                  <a:pt x="26" y="77"/>
                </a:cubicBezTo>
                <a:cubicBezTo>
                  <a:pt x="47" y="77"/>
                  <a:pt x="47" y="77"/>
                  <a:pt x="47" y="77"/>
                </a:cubicBezTo>
                <a:cubicBezTo>
                  <a:pt x="50" y="77"/>
                  <a:pt x="52" y="75"/>
                  <a:pt x="52" y="72"/>
                </a:cubicBezTo>
                <a:cubicBezTo>
                  <a:pt x="52" y="69"/>
                  <a:pt x="50" y="67"/>
                  <a:pt x="47" y="6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Freeform 453">
            <a:extLst>
              <a:ext uri="{FF2B5EF4-FFF2-40B4-BE49-F238E27FC236}">
                <a16:creationId xmlns:a16="http://schemas.microsoft.com/office/drawing/2014/main" id="{F38BEF97-9775-4B1A-9135-EFF2AFFCD500}"/>
              </a:ext>
            </a:extLst>
          </p:cNvPr>
          <p:cNvSpPr>
            <a:spLocks noEditPoints="1"/>
          </p:cNvSpPr>
          <p:nvPr/>
        </p:nvSpPr>
        <p:spPr bwMode="auto">
          <a:xfrm>
            <a:off x="8722628" y="5234587"/>
            <a:ext cx="453704" cy="510620"/>
          </a:xfrm>
          <a:custGeom>
            <a:avLst/>
            <a:gdLst>
              <a:gd name="T0" fmla="*/ 0 w 129"/>
              <a:gd name="T1" fmla="*/ 273469 h 144"/>
              <a:gd name="T2" fmla="*/ 223173 w 129"/>
              <a:gd name="T3" fmla="*/ 498475 h 144"/>
              <a:gd name="T4" fmla="*/ 442913 w 129"/>
              <a:gd name="T5" fmla="*/ 273469 h 144"/>
              <a:gd name="T6" fmla="*/ 381111 w 129"/>
              <a:gd name="T7" fmla="*/ 114234 h 144"/>
              <a:gd name="T8" fmla="*/ 398278 w 129"/>
              <a:gd name="T9" fmla="*/ 96926 h 144"/>
              <a:gd name="T10" fmla="*/ 405145 w 129"/>
              <a:gd name="T11" fmla="*/ 107311 h 144"/>
              <a:gd name="T12" fmla="*/ 418879 w 129"/>
              <a:gd name="T13" fmla="*/ 110772 h 144"/>
              <a:gd name="T14" fmla="*/ 429179 w 129"/>
              <a:gd name="T15" fmla="*/ 107311 h 144"/>
              <a:gd name="T16" fmla="*/ 429179 w 129"/>
              <a:gd name="T17" fmla="*/ 79618 h 144"/>
              <a:gd name="T18" fmla="*/ 387978 w 129"/>
              <a:gd name="T19" fmla="*/ 41540 h 144"/>
              <a:gd name="T20" fmla="*/ 363944 w 129"/>
              <a:gd name="T21" fmla="*/ 41540 h 144"/>
              <a:gd name="T22" fmla="*/ 363944 w 129"/>
              <a:gd name="T23" fmla="*/ 65771 h 144"/>
              <a:gd name="T24" fmla="*/ 374244 w 129"/>
              <a:gd name="T25" fmla="*/ 72694 h 144"/>
              <a:gd name="T26" fmla="*/ 353644 w 129"/>
              <a:gd name="T27" fmla="*/ 93464 h 144"/>
              <a:gd name="T28" fmla="*/ 240340 w 129"/>
              <a:gd name="T29" fmla="*/ 51924 h 144"/>
              <a:gd name="T30" fmla="*/ 240340 w 129"/>
              <a:gd name="T31" fmla="*/ 34616 h 144"/>
              <a:gd name="T32" fmla="*/ 278108 w 129"/>
              <a:gd name="T33" fmla="*/ 34616 h 144"/>
              <a:gd name="T34" fmla="*/ 295275 w 129"/>
              <a:gd name="T35" fmla="*/ 17308 h 144"/>
              <a:gd name="T36" fmla="*/ 278108 w 129"/>
              <a:gd name="T37" fmla="*/ 0 h 144"/>
              <a:gd name="T38" fmla="*/ 164805 w 129"/>
              <a:gd name="T39" fmla="*/ 0 h 144"/>
              <a:gd name="T40" fmla="*/ 147638 w 129"/>
              <a:gd name="T41" fmla="*/ 17308 h 144"/>
              <a:gd name="T42" fmla="*/ 164805 w 129"/>
              <a:gd name="T43" fmla="*/ 34616 h 144"/>
              <a:gd name="T44" fmla="*/ 206006 w 129"/>
              <a:gd name="T45" fmla="*/ 34616 h 144"/>
              <a:gd name="T46" fmla="*/ 206006 w 129"/>
              <a:gd name="T47" fmla="*/ 51924 h 144"/>
              <a:gd name="T48" fmla="*/ 0 w 129"/>
              <a:gd name="T49" fmla="*/ 273469 h 144"/>
              <a:gd name="T50" fmla="*/ 223173 w 129"/>
              <a:gd name="T51" fmla="*/ 83079 h 144"/>
              <a:gd name="T52" fmla="*/ 408579 w 129"/>
              <a:gd name="T53" fmla="*/ 273469 h 144"/>
              <a:gd name="T54" fmla="*/ 223173 w 129"/>
              <a:gd name="T55" fmla="*/ 463859 h 144"/>
              <a:gd name="T56" fmla="*/ 34334 w 129"/>
              <a:gd name="T57" fmla="*/ 273469 h 144"/>
              <a:gd name="T58" fmla="*/ 223173 w 129"/>
              <a:gd name="T59" fmla="*/ 83079 h 144"/>
              <a:gd name="T60" fmla="*/ 223173 w 129"/>
              <a:gd name="T61" fmla="*/ 287315 h 144"/>
              <a:gd name="T62" fmla="*/ 295275 w 129"/>
              <a:gd name="T63" fmla="*/ 287315 h 144"/>
              <a:gd name="T64" fmla="*/ 315876 w 129"/>
              <a:gd name="T65" fmla="*/ 270007 h 144"/>
              <a:gd name="T66" fmla="*/ 295275 w 129"/>
              <a:gd name="T67" fmla="*/ 252699 h 144"/>
              <a:gd name="T68" fmla="*/ 240340 w 129"/>
              <a:gd name="T69" fmla="*/ 252699 h 144"/>
              <a:gd name="T70" fmla="*/ 240340 w 129"/>
              <a:gd name="T71" fmla="*/ 162697 h 144"/>
              <a:gd name="T72" fmla="*/ 223173 w 129"/>
              <a:gd name="T73" fmla="*/ 145389 h 144"/>
              <a:gd name="T74" fmla="*/ 206006 w 129"/>
              <a:gd name="T75" fmla="*/ 162697 h 144"/>
              <a:gd name="T76" fmla="*/ 206006 w 129"/>
              <a:gd name="T77" fmla="*/ 270007 h 144"/>
              <a:gd name="T78" fmla="*/ 223173 w 129"/>
              <a:gd name="T79" fmla="*/ 287315 h 14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29" h="144">
                <a:moveTo>
                  <a:pt x="0" y="79"/>
                </a:moveTo>
                <a:cubicBezTo>
                  <a:pt x="0" y="115"/>
                  <a:pt x="29" y="144"/>
                  <a:pt x="65" y="144"/>
                </a:cubicBezTo>
                <a:cubicBezTo>
                  <a:pt x="100" y="144"/>
                  <a:pt x="129" y="115"/>
                  <a:pt x="129" y="79"/>
                </a:cubicBezTo>
                <a:cubicBezTo>
                  <a:pt x="129" y="61"/>
                  <a:pt x="122" y="45"/>
                  <a:pt x="111" y="33"/>
                </a:cubicBezTo>
                <a:cubicBezTo>
                  <a:pt x="116" y="28"/>
                  <a:pt x="116" y="28"/>
                  <a:pt x="116" y="28"/>
                </a:cubicBezTo>
                <a:cubicBezTo>
                  <a:pt x="118" y="31"/>
                  <a:pt x="118" y="31"/>
                  <a:pt x="118" y="31"/>
                </a:cubicBezTo>
                <a:cubicBezTo>
                  <a:pt x="119" y="32"/>
                  <a:pt x="120" y="32"/>
                  <a:pt x="122" y="32"/>
                </a:cubicBezTo>
                <a:cubicBezTo>
                  <a:pt x="123" y="32"/>
                  <a:pt x="124" y="32"/>
                  <a:pt x="125" y="31"/>
                </a:cubicBezTo>
                <a:cubicBezTo>
                  <a:pt x="127" y="29"/>
                  <a:pt x="127" y="25"/>
                  <a:pt x="125" y="23"/>
                </a:cubicBezTo>
                <a:cubicBezTo>
                  <a:pt x="113" y="12"/>
                  <a:pt x="113" y="12"/>
                  <a:pt x="113" y="12"/>
                </a:cubicBezTo>
                <a:cubicBezTo>
                  <a:pt x="112" y="10"/>
                  <a:pt x="108" y="10"/>
                  <a:pt x="106" y="12"/>
                </a:cubicBezTo>
                <a:cubicBezTo>
                  <a:pt x="104" y="14"/>
                  <a:pt x="104" y="17"/>
                  <a:pt x="106" y="19"/>
                </a:cubicBezTo>
                <a:cubicBezTo>
                  <a:pt x="109" y="21"/>
                  <a:pt x="109" y="21"/>
                  <a:pt x="109" y="21"/>
                </a:cubicBezTo>
                <a:cubicBezTo>
                  <a:pt x="103" y="27"/>
                  <a:pt x="103" y="27"/>
                  <a:pt x="103" y="27"/>
                </a:cubicBezTo>
                <a:cubicBezTo>
                  <a:pt x="94" y="20"/>
                  <a:pt x="82" y="16"/>
                  <a:pt x="70" y="15"/>
                </a:cubicBezTo>
                <a:cubicBezTo>
                  <a:pt x="70" y="10"/>
                  <a:pt x="70" y="10"/>
                  <a:pt x="70" y="10"/>
                </a:cubicBezTo>
                <a:cubicBezTo>
                  <a:pt x="81" y="10"/>
                  <a:pt x="81" y="10"/>
                  <a:pt x="81" y="10"/>
                </a:cubicBezTo>
                <a:cubicBezTo>
                  <a:pt x="84" y="10"/>
                  <a:pt x="86" y="8"/>
                  <a:pt x="86" y="5"/>
                </a:cubicBezTo>
                <a:cubicBezTo>
                  <a:pt x="86" y="2"/>
                  <a:pt x="84" y="0"/>
                  <a:pt x="8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5" y="0"/>
                  <a:pt x="43" y="2"/>
                  <a:pt x="43" y="5"/>
                </a:cubicBezTo>
                <a:cubicBezTo>
                  <a:pt x="43" y="8"/>
                  <a:pt x="45" y="10"/>
                  <a:pt x="48" y="10"/>
                </a:cubicBezTo>
                <a:cubicBezTo>
                  <a:pt x="60" y="10"/>
                  <a:pt x="60" y="10"/>
                  <a:pt x="60" y="10"/>
                </a:cubicBezTo>
                <a:cubicBezTo>
                  <a:pt x="60" y="15"/>
                  <a:pt x="60" y="15"/>
                  <a:pt x="60" y="15"/>
                </a:cubicBezTo>
                <a:cubicBezTo>
                  <a:pt x="26" y="17"/>
                  <a:pt x="0" y="45"/>
                  <a:pt x="0" y="79"/>
                </a:cubicBezTo>
                <a:close/>
                <a:moveTo>
                  <a:pt x="65" y="24"/>
                </a:moveTo>
                <a:cubicBezTo>
                  <a:pt x="95" y="24"/>
                  <a:pt x="119" y="49"/>
                  <a:pt x="119" y="79"/>
                </a:cubicBezTo>
                <a:cubicBezTo>
                  <a:pt x="119" y="109"/>
                  <a:pt x="95" y="134"/>
                  <a:pt x="65" y="134"/>
                </a:cubicBezTo>
                <a:cubicBezTo>
                  <a:pt x="35" y="134"/>
                  <a:pt x="10" y="109"/>
                  <a:pt x="10" y="79"/>
                </a:cubicBezTo>
                <a:cubicBezTo>
                  <a:pt x="10" y="49"/>
                  <a:pt x="35" y="24"/>
                  <a:pt x="65" y="24"/>
                </a:cubicBezTo>
                <a:close/>
                <a:moveTo>
                  <a:pt x="65" y="83"/>
                </a:moveTo>
                <a:cubicBezTo>
                  <a:pt x="86" y="83"/>
                  <a:pt x="86" y="83"/>
                  <a:pt x="86" y="83"/>
                </a:cubicBezTo>
                <a:cubicBezTo>
                  <a:pt x="89" y="83"/>
                  <a:pt x="92" y="81"/>
                  <a:pt x="92" y="78"/>
                </a:cubicBezTo>
                <a:cubicBezTo>
                  <a:pt x="92" y="75"/>
                  <a:pt x="89" y="73"/>
                  <a:pt x="86" y="73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47"/>
                  <a:pt x="70" y="47"/>
                  <a:pt x="70" y="47"/>
                </a:cubicBezTo>
                <a:cubicBezTo>
                  <a:pt x="70" y="44"/>
                  <a:pt x="68" y="42"/>
                  <a:pt x="65" y="42"/>
                </a:cubicBezTo>
                <a:cubicBezTo>
                  <a:pt x="62" y="42"/>
                  <a:pt x="60" y="44"/>
                  <a:pt x="60" y="47"/>
                </a:cubicBezTo>
                <a:cubicBezTo>
                  <a:pt x="60" y="78"/>
                  <a:pt x="60" y="78"/>
                  <a:pt x="60" y="78"/>
                </a:cubicBezTo>
                <a:cubicBezTo>
                  <a:pt x="60" y="81"/>
                  <a:pt x="62" y="83"/>
                  <a:pt x="65" y="8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9" name="Freeform 454">
            <a:extLst>
              <a:ext uri="{FF2B5EF4-FFF2-40B4-BE49-F238E27FC236}">
                <a16:creationId xmlns:a16="http://schemas.microsoft.com/office/drawing/2014/main" id="{82D5B376-B0FB-464F-BC41-3BF569349FA0}"/>
              </a:ext>
            </a:extLst>
          </p:cNvPr>
          <p:cNvSpPr>
            <a:spLocks noEditPoints="1"/>
          </p:cNvSpPr>
          <p:nvPr/>
        </p:nvSpPr>
        <p:spPr bwMode="auto">
          <a:xfrm>
            <a:off x="9781274" y="5269113"/>
            <a:ext cx="307972" cy="441566"/>
          </a:xfrm>
          <a:custGeom>
            <a:avLst/>
            <a:gdLst>
              <a:gd name="T0" fmla="*/ 172110 w 101"/>
              <a:gd name="T1" fmla="*/ 34616 h 144"/>
              <a:gd name="T2" fmla="*/ 309799 w 101"/>
              <a:gd name="T3" fmla="*/ 173082 h 144"/>
              <a:gd name="T4" fmla="*/ 327010 w 101"/>
              <a:gd name="T5" fmla="*/ 190390 h 144"/>
              <a:gd name="T6" fmla="*/ 344221 w 101"/>
              <a:gd name="T7" fmla="*/ 173082 h 144"/>
              <a:gd name="T8" fmla="*/ 172110 w 101"/>
              <a:gd name="T9" fmla="*/ 0 h 144"/>
              <a:gd name="T10" fmla="*/ 0 w 101"/>
              <a:gd name="T11" fmla="*/ 173082 h 144"/>
              <a:gd name="T12" fmla="*/ 0 w 101"/>
              <a:gd name="T13" fmla="*/ 283854 h 144"/>
              <a:gd name="T14" fmla="*/ 0 w 101"/>
              <a:gd name="T15" fmla="*/ 481167 h 144"/>
              <a:gd name="T16" fmla="*/ 17211 w 101"/>
              <a:gd name="T17" fmla="*/ 498475 h 144"/>
              <a:gd name="T18" fmla="*/ 330452 w 101"/>
              <a:gd name="T19" fmla="*/ 498475 h 144"/>
              <a:gd name="T20" fmla="*/ 347663 w 101"/>
              <a:gd name="T21" fmla="*/ 481167 h 144"/>
              <a:gd name="T22" fmla="*/ 347663 w 101"/>
              <a:gd name="T23" fmla="*/ 283854 h 144"/>
              <a:gd name="T24" fmla="*/ 330452 w 101"/>
              <a:gd name="T25" fmla="*/ 266546 h 144"/>
              <a:gd name="T26" fmla="*/ 34422 w 101"/>
              <a:gd name="T27" fmla="*/ 266546 h 144"/>
              <a:gd name="T28" fmla="*/ 34422 w 101"/>
              <a:gd name="T29" fmla="*/ 173082 h 144"/>
              <a:gd name="T30" fmla="*/ 172110 w 101"/>
              <a:gd name="T31" fmla="*/ 34616 h 144"/>
              <a:gd name="T32" fmla="*/ 313241 w 101"/>
              <a:gd name="T33" fmla="*/ 301162 h 144"/>
              <a:gd name="T34" fmla="*/ 313241 w 101"/>
              <a:gd name="T35" fmla="*/ 463859 h 144"/>
              <a:gd name="T36" fmla="*/ 34422 w 101"/>
              <a:gd name="T37" fmla="*/ 463859 h 144"/>
              <a:gd name="T38" fmla="*/ 34422 w 101"/>
              <a:gd name="T39" fmla="*/ 301162 h 144"/>
              <a:gd name="T40" fmla="*/ 313241 w 101"/>
              <a:gd name="T41" fmla="*/ 301162 h 144"/>
              <a:gd name="T42" fmla="*/ 175553 w 101"/>
              <a:gd name="T43" fmla="*/ 353086 h 144"/>
              <a:gd name="T44" fmla="*/ 203090 w 101"/>
              <a:gd name="T45" fmla="*/ 384241 h 144"/>
              <a:gd name="T46" fmla="*/ 175553 w 101"/>
              <a:gd name="T47" fmla="*/ 411934 h 144"/>
              <a:gd name="T48" fmla="*/ 148015 w 101"/>
              <a:gd name="T49" fmla="*/ 384241 h 144"/>
              <a:gd name="T50" fmla="*/ 175553 w 101"/>
              <a:gd name="T51" fmla="*/ 353086 h 14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01" h="144">
                <a:moveTo>
                  <a:pt x="50" y="10"/>
                </a:moveTo>
                <a:cubicBezTo>
                  <a:pt x="72" y="10"/>
                  <a:pt x="90" y="28"/>
                  <a:pt x="90" y="50"/>
                </a:cubicBezTo>
                <a:cubicBezTo>
                  <a:pt x="90" y="53"/>
                  <a:pt x="92" y="55"/>
                  <a:pt x="95" y="55"/>
                </a:cubicBezTo>
                <a:cubicBezTo>
                  <a:pt x="98" y="55"/>
                  <a:pt x="100" y="53"/>
                  <a:pt x="100" y="50"/>
                </a:cubicBezTo>
                <a:cubicBezTo>
                  <a:pt x="100" y="22"/>
                  <a:pt x="78" y="0"/>
                  <a:pt x="50" y="0"/>
                </a:cubicBezTo>
                <a:cubicBezTo>
                  <a:pt x="22" y="0"/>
                  <a:pt x="0" y="23"/>
                  <a:pt x="0" y="50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42"/>
                  <a:pt x="2" y="144"/>
                  <a:pt x="5" y="144"/>
                </a:cubicBezTo>
                <a:cubicBezTo>
                  <a:pt x="96" y="144"/>
                  <a:pt x="96" y="144"/>
                  <a:pt x="96" y="144"/>
                </a:cubicBezTo>
                <a:cubicBezTo>
                  <a:pt x="99" y="144"/>
                  <a:pt x="101" y="142"/>
                  <a:pt x="101" y="139"/>
                </a:cubicBezTo>
                <a:cubicBezTo>
                  <a:pt x="101" y="82"/>
                  <a:pt x="101" y="82"/>
                  <a:pt x="101" y="82"/>
                </a:cubicBezTo>
                <a:cubicBezTo>
                  <a:pt x="101" y="79"/>
                  <a:pt x="99" y="77"/>
                  <a:pt x="96" y="77"/>
                </a:cubicBezTo>
                <a:cubicBezTo>
                  <a:pt x="10" y="77"/>
                  <a:pt x="10" y="77"/>
                  <a:pt x="10" y="77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28"/>
                  <a:pt x="28" y="10"/>
                  <a:pt x="50" y="10"/>
                </a:cubicBezTo>
                <a:close/>
                <a:moveTo>
                  <a:pt x="91" y="87"/>
                </a:moveTo>
                <a:cubicBezTo>
                  <a:pt x="91" y="134"/>
                  <a:pt x="91" y="134"/>
                  <a:pt x="91" y="134"/>
                </a:cubicBezTo>
                <a:cubicBezTo>
                  <a:pt x="10" y="134"/>
                  <a:pt x="10" y="134"/>
                  <a:pt x="10" y="134"/>
                </a:cubicBezTo>
                <a:cubicBezTo>
                  <a:pt x="10" y="87"/>
                  <a:pt x="10" y="87"/>
                  <a:pt x="10" y="87"/>
                </a:cubicBezTo>
                <a:lnTo>
                  <a:pt x="91" y="87"/>
                </a:lnTo>
                <a:close/>
                <a:moveTo>
                  <a:pt x="51" y="102"/>
                </a:moveTo>
                <a:cubicBezTo>
                  <a:pt x="55" y="102"/>
                  <a:pt x="59" y="106"/>
                  <a:pt x="59" y="111"/>
                </a:cubicBezTo>
                <a:cubicBezTo>
                  <a:pt x="59" y="115"/>
                  <a:pt x="55" y="119"/>
                  <a:pt x="51" y="119"/>
                </a:cubicBezTo>
                <a:cubicBezTo>
                  <a:pt x="46" y="119"/>
                  <a:pt x="43" y="115"/>
                  <a:pt x="43" y="111"/>
                </a:cubicBezTo>
                <a:cubicBezTo>
                  <a:pt x="43" y="106"/>
                  <a:pt x="46" y="102"/>
                  <a:pt x="51" y="10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Freeform 455">
            <a:extLst>
              <a:ext uri="{FF2B5EF4-FFF2-40B4-BE49-F238E27FC236}">
                <a16:creationId xmlns:a16="http://schemas.microsoft.com/office/drawing/2014/main" id="{6170F774-B7FD-484A-A6FB-FF516D582591}"/>
              </a:ext>
            </a:extLst>
          </p:cNvPr>
          <p:cNvSpPr>
            <a:spLocks/>
          </p:cNvSpPr>
          <p:nvPr/>
        </p:nvSpPr>
        <p:spPr bwMode="auto">
          <a:xfrm>
            <a:off x="10735037" y="5276532"/>
            <a:ext cx="428092" cy="426728"/>
          </a:xfrm>
          <a:custGeom>
            <a:avLst/>
            <a:gdLst>
              <a:gd name="T0" fmla="*/ 491599 w 145"/>
              <a:gd name="T1" fmla="*/ 234642 h 144"/>
              <a:gd name="T2" fmla="*/ 261270 w 145"/>
              <a:gd name="T3" fmla="*/ 3451 h 144"/>
              <a:gd name="T4" fmla="*/ 247519 w 145"/>
              <a:gd name="T5" fmla="*/ 0 h 144"/>
              <a:gd name="T6" fmla="*/ 233768 w 145"/>
              <a:gd name="T7" fmla="*/ 3451 h 144"/>
              <a:gd name="T8" fmla="*/ 3438 w 145"/>
              <a:gd name="T9" fmla="*/ 234642 h 144"/>
              <a:gd name="T10" fmla="*/ 3438 w 145"/>
              <a:gd name="T11" fmla="*/ 262246 h 144"/>
              <a:gd name="T12" fmla="*/ 17189 w 145"/>
              <a:gd name="T13" fmla="*/ 265697 h 144"/>
              <a:gd name="T14" fmla="*/ 30940 w 145"/>
              <a:gd name="T15" fmla="*/ 262246 h 144"/>
              <a:gd name="T16" fmla="*/ 230330 w 145"/>
              <a:gd name="T17" fmla="*/ 58660 h 144"/>
              <a:gd name="T18" fmla="*/ 230330 w 145"/>
              <a:gd name="T19" fmla="*/ 479635 h 144"/>
              <a:gd name="T20" fmla="*/ 247519 w 145"/>
              <a:gd name="T21" fmla="*/ 496888 h 144"/>
              <a:gd name="T22" fmla="*/ 264707 w 145"/>
              <a:gd name="T23" fmla="*/ 479635 h 144"/>
              <a:gd name="T24" fmla="*/ 264707 w 145"/>
              <a:gd name="T25" fmla="*/ 58660 h 144"/>
              <a:gd name="T26" fmla="*/ 464097 w 145"/>
              <a:gd name="T27" fmla="*/ 262246 h 144"/>
              <a:gd name="T28" fmla="*/ 491599 w 145"/>
              <a:gd name="T29" fmla="*/ 262246 h 144"/>
              <a:gd name="T30" fmla="*/ 491599 w 145"/>
              <a:gd name="T31" fmla="*/ 234642 h 14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45" h="144">
                <a:moveTo>
                  <a:pt x="143" y="68"/>
                </a:moveTo>
                <a:cubicBezTo>
                  <a:pt x="76" y="1"/>
                  <a:pt x="76" y="1"/>
                  <a:pt x="76" y="1"/>
                </a:cubicBezTo>
                <a:cubicBezTo>
                  <a:pt x="75" y="1"/>
                  <a:pt x="73" y="0"/>
                  <a:pt x="72" y="0"/>
                </a:cubicBezTo>
                <a:cubicBezTo>
                  <a:pt x="71" y="0"/>
                  <a:pt x="69" y="1"/>
                  <a:pt x="68" y="1"/>
                </a:cubicBezTo>
                <a:cubicBezTo>
                  <a:pt x="1" y="68"/>
                  <a:pt x="1" y="68"/>
                  <a:pt x="1" y="68"/>
                </a:cubicBezTo>
                <a:cubicBezTo>
                  <a:pt x="0" y="70"/>
                  <a:pt x="0" y="74"/>
                  <a:pt x="1" y="76"/>
                </a:cubicBezTo>
                <a:cubicBezTo>
                  <a:pt x="2" y="77"/>
                  <a:pt x="4" y="77"/>
                  <a:pt x="5" y="77"/>
                </a:cubicBezTo>
                <a:cubicBezTo>
                  <a:pt x="6" y="77"/>
                  <a:pt x="8" y="77"/>
                  <a:pt x="9" y="76"/>
                </a:cubicBezTo>
                <a:cubicBezTo>
                  <a:pt x="67" y="17"/>
                  <a:pt x="67" y="17"/>
                  <a:pt x="67" y="17"/>
                </a:cubicBezTo>
                <a:cubicBezTo>
                  <a:pt x="67" y="139"/>
                  <a:pt x="67" y="139"/>
                  <a:pt x="67" y="139"/>
                </a:cubicBezTo>
                <a:cubicBezTo>
                  <a:pt x="67" y="142"/>
                  <a:pt x="69" y="144"/>
                  <a:pt x="72" y="144"/>
                </a:cubicBezTo>
                <a:cubicBezTo>
                  <a:pt x="75" y="144"/>
                  <a:pt x="77" y="142"/>
                  <a:pt x="77" y="139"/>
                </a:cubicBezTo>
                <a:cubicBezTo>
                  <a:pt x="77" y="17"/>
                  <a:pt x="77" y="17"/>
                  <a:pt x="77" y="17"/>
                </a:cubicBezTo>
                <a:cubicBezTo>
                  <a:pt x="135" y="76"/>
                  <a:pt x="135" y="76"/>
                  <a:pt x="135" y="76"/>
                </a:cubicBezTo>
                <a:cubicBezTo>
                  <a:pt x="137" y="78"/>
                  <a:pt x="141" y="78"/>
                  <a:pt x="143" y="76"/>
                </a:cubicBezTo>
                <a:cubicBezTo>
                  <a:pt x="145" y="74"/>
                  <a:pt x="144" y="70"/>
                  <a:pt x="143" y="6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19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Freeform 456">
            <a:extLst>
              <a:ext uri="{FF2B5EF4-FFF2-40B4-BE49-F238E27FC236}">
                <a16:creationId xmlns:a16="http://schemas.microsoft.com/office/drawing/2014/main" id="{589187C7-EB24-4A51-9FEE-6AB2BF6C3AEC}"/>
              </a:ext>
            </a:extLst>
          </p:cNvPr>
          <p:cNvSpPr>
            <a:spLocks noEditPoints="1"/>
          </p:cNvSpPr>
          <p:nvPr/>
        </p:nvSpPr>
        <p:spPr bwMode="auto">
          <a:xfrm>
            <a:off x="1794163" y="1347610"/>
            <a:ext cx="375344" cy="376548"/>
          </a:xfrm>
          <a:custGeom>
            <a:avLst/>
            <a:gdLst>
              <a:gd name="T0" fmla="*/ 323321 w 144"/>
              <a:gd name="T1" fmla="*/ 0 h 144"/>
              <a:gd name="T2" fmla="*/ 151342 w 144"/>
              <a:gd name="T3" fmla="*/ 141475 h 144"/>
              <a:gd name="T4" fmla="*/ 103188 w 144"/>
              <a:gd name="T5" fmla="*/ 131123 h 144"/>
              <a:gd name="T6" fmla="*/ 0 w 144"/>
              <a:gd name="T7" fmla="*/ 244993 h 144"/>
              <a:gd name="T8" fmla="*/ 106627 w 144"/>
              <a:gd name="T9" fmla="*/ 351962 h 144"/>
              <a:gd name="T10" fmla="*/ 123825 w 144"/>
              <a:gd name="T11" fmla="*/ 331259 h 144"/>
              <a:gd name="T12" fmla="*/ 106627 w 144"/>
              <a:gd name="T13" fmla="*/ 314006 h 144"/>
              <a:gd name="T14" fmla="*/ 34396 w 144"/>
              <a:gd name="T15" fmla="*/ 244993 h 144"/>
              <a:gd name="T16" fmla="*/ 106627 w 144"/>
              <a:gd name="T17" fmla="*/ 165629 h 144"/>
              <a:gd name="T18" fmla="*/ 154781 w 144"/>
              <a:gd name="T19" fmla="*/ 182882 h 144"/>
              <a:gd name="T20" fmla="*/ 171979 w 144"/>
              <a:gd name="T21" fmla="*/ 182882 h 144"/>
              <a:gd name="T22" fmla="*/ 182298 w 144"/>
              <a:gd name="T23" fmla="*/ 169080 h 144"/>
              <a:gd name="T24" fmla="*/ 323321 w 144"/>
              <a:gd name="T25" fmla="*/ 34506 h 144"/>
              <a:gd name="T26" fmla="*/ 460904 w 144"/>
              <a:gd name="T27" fmla="*/ 175981 h 144"/>
              <a:gd name="T28" fmla="*/ 460904 w 144"/>
              <a:gd name="T29" fmla="*/ 179432 h 144"/>
              <a:gd name="T30" fmla="*/ 460904 w 144"/>
              <a:gd name="T31" fmla="*/ 182882 h 144"/>
              <a:gd name="T32" fmla="*/ 460904 w 144"/>
              <a:gd name="T33" fmla="*/ 186333 h 144"/>
              <a:gd name="T34" fmla="*/ 330200 w 144"/>
              <a:gd name="T35" fmla="*/ 314006 h 144"/>
              <a:gd name="T36" fmla="*/ 313002 w 144"/>
              <a:gd name="T37" fmla="*/ 331259 h 144"/>
              <a:gd name="T38" fmla="*/ 330200 w 144"/>
              <a:gd name="T39" fmla="*/ 351962 h 144"/>
              <a:gd name="T40" fmla="*/ 495300 w 144"/>
              <a:gd name="T41" fmla="*/ 182882 h 144"/>
              <a:gd name="T42" fmla="*/ 495300 w 144"/>
              <a:gd name="T43" fmla="*/ 182882 h 144"/>
              <a:gd name="T44" fmla="*/ 495300 w 144"/>
              <a:gd name="T45" fmla="*/ 175981 h 144"/>
              <a:gd name="T46" fmla="*/ 323321 w 144"/>
              <a:gd name="T47" fmla="*/ 0 h 144"/>
              <a:gd name="T48" fmla="*/ 237331 w 144"/>
              <a:gd name="T49" fmla="*/ 296753 h 144"/>
              <a:gd name="T50" fmla="*/ 213254 w 144"/>
              <a:gd name="T51" fmla="*/ 296753 h 144"/>
              <a:gd name="T52" fmla="*/ 99748 w 144"/>
              <a:gd name="T53" fmla="*/ 407172 h 144"/>
              <a:gd name="T54" fmla="*/ 99748 w 144"/>
              <a:gd name="T55" fmla="*/ 434777 h 144"/>
              <a:gd name="T56" fmla="*/ 123825 w 144"/>
              <a:gd name="T57" fmla="*/ 434777 h 144"/>
              <a:gd name="T58" fmla="*/ 206375 w 144"/>
              <a:gd name="T59" fmla="*/ 348512 h 144"/>
              <a:gd name="T60" fmla="*/ 206375 w 144"/>
              <a:gd name="T61" fmla="*/ 479635 h 144"/>
              <a:gd name="T62" fmla="*/ 223573 w 144"/>
              <a:gd name="T63" fmla="*/ 496888 h 144"/>
              <a:gd name="T64" fmla="*/ 244210 w 144"/>
              <a:gd name="T65" fmla="*/ 479635 h 144"/>
              <a:gd name="T66" fmla="*/ 244210 w 144"/>
              <a:gd name="T67" fmla="*/ 348512 h 144"/>
              <a:gd name="T68" fmla="*/ 326760 w 144"/>
              <a:gd name="T69" fmla="*/ 434777 h 144"/>
              <a:gd name="T70" fmla="*/ 337079 w 144"/>
              <a:gd name="T71" fmla="*/ 438228 h 144"/>
              <a:gd name="T72" fmla="*/ 350838 w 144"/>
              <a:gd name="T73" fmla="*/ 434777 h 144"/>
              <a:gd name="T74" fmla="*/ 350838 w 144"/>
              <a:gd name="T75" fmla="*/ 407172 h 144"/>
              <a:gd name="T76" fmla="*/ 237331 w 144"/>
              <a:gd name="T77" fmla="*/ 296753 h 14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44" h="144">
                <a:moveTo>
                  <a:pt x="94" y="0"/>
                </a:moveTo>
                <a:cubicBezTo>
                  <a:pt x="69" y="0"/>
                  <a:pt x="48" y="17"/>
                  <a:pt x="44" y="41"/>
                </a:cubicBezTo>
                <a:cubicBezTo>
                  <a:pt x="39" y="39"/>
                  <a:pt x="35" y="38"/>
                  <a:pt x="30" y="38"/>
                </a:cubicBezTo>
                <a:cubicBezTo>
                  <a:pt x="13" y="39"/>
                  <a:pt x="0" y="53"/>
                  <a:pt x="0" y="71"/>
                </a:cubicBezTo>
                <a:cubicBezTo>
                  <a:pt x="0" y="88"/>
                  <a:pt x="14" y="102"/>
                  <a:pt x="31" y="102"/>
                </a:cubicBezTo>
                <a:cubicBezTo>
                  <a:pt x="34" y="102"/>
                  <a:pt x="36" y="99"/>
                  <a:pt x="36" y="96"/>
                </a:cubicBezTo>
                <a:cubicBezTo>
                  <a:pt x="36" y="94"/>
                  <a:pt x="34" y="91"/>
                  <a:pt x="31" y="91"/>
                </a:cubicBezTo>
                <a:cubicBezTo>
                  <a:pt x="19" y="91"/>
                  <a:pt x="10" y="82"/>
                  <a:pt x="10" y="71"/>
                </a:cubicBezTo>
                <a:cubicBezTo>
                  <a:pt x="10" y="59"/>
                  <a:pt x="19" y="49"/>
                  <a:pt x="31" y="48"/>
                </a:cubicBezTo>
                <a:cubicBezTo>
                  <a:pt x="36" y="48"/>
                  <a:pt x="41" y="50"/>
                  <a:pt x="45" y="53"/>
                </a:cubicBezTo>
                <a:cubicBezTo>
                  <a:pt x="46" y="54"/>
                  <a:pt x="48" y="54"/>
                  <a:pt x="50" y="53"/>
                </a:cubicBezTo>
                <a:cubicBezTo>
                  <a:pt x="52" y="53"/>
                  <a:pt x="53" y="51"/>
                  <a:pt x="53" y="49"/>
                </a:cubicBezTo>
                <a:cubicBezTo>
                  <a:pt x="54" y="27"/>
                  <a:pt x="72" y="10"/>
                  <a:pt x="94" y="10"/>
                </a:cubicBezTo>
                <a:cubicBezTo>
                  <a:pt x="116" y="10"/>
                  <a:pt x="134" y="28"/>
                  <a:pt x="134" y="51"/>
                </a:cubicBezTo>
                <a:cubicBezTo>
                  <a:pt x="134" y="51"/>
                  <a:pt x="134" y="52"/>
                  <a:pt x="134" y="52"/>
                </a:cubicBezTo>
                <a:cubicBezTo>
                  <a:pt x="134" y="53"/>
                  <a:pt x="134" y="53"/>
                  <a:pt x="134" y="53"/>
                </a:cubicBezTo>
                <a:cubicBezTo>
                  <a:pt x="134" y="53"/>
                  <a:pt x="134" y="54"/>
                  <a:pt x="134" y="54"/>
                </a:cubicBezTo>
                <a:cubicBezTo>
                  <a:pt x="134" y="75"/>
                  <a:pt x="117" y="91"/>
                  <a:pt x="96" y="91"/>
                </a:cubicBezTo>
                <a:cubicBezTo>
                  <a:pt x="93" y="91"/>
                  <a:pt x="91" y="94"/>
                  <a:pt x="91" y="96"/>
                </a:cubicBezTo>
                <a:cubicBezTo>
                  <a:pt x="91" y="99"/>
                  <a:pt x="93" y="102"/>
                  <a:pt x="96" y="102"/>
                </a:cubicBezTo>
                <a:cubicBezTo>
                  <a:pt x="123" y="102"/>
                  <a:pt x="144" y="80"/>
                  <a:pt x="144" y="53"/>
                </a:cubicBezTo>
                <a:cubicBezTo>
                  <a:pt x="144" y="53"/>
                  <a:pt x="144" y="53"/>
                  <a:pt x="144" y="53"/>
                </a:cubicBezTo>
                <a:cubicBezTo>
                  <a:pt x="144" y="52"/>
                  <a:pt x="144" y="51"/>
                  <a:pt x="144" y="51"/>
                </a:cubicBezTo>
                <a:cubicBezTo>
                  <a:pt x="144" y="23"/>
                  <a:pt x="122" y="0"/>
                  <a:pt x="94" y="0"/>
                </a:cubicBezTo>
                <a:close/>
                <a:moveTo>
                  <a:pt x="69" y="86"/>
                </a:moveTo>
                <a:cubicBezTo>
                  <a:pt x="67" y="84"/>
                  <a:pt x="64" y="84"/>
                  <a:pt x="62" y="86"/>
                </a:cubicBezTo>
                <a:cubicBezTo>
                  <a:pt x="29" y="118"/>
                  <a:pt x="29" y="118"/>
                  <a:pt x="29" y="118"/>
                </a:cubicBezTo>
                <a:cubicBezTo>
                  <a:pt x="27" y="120"/>
                  <a:pt x="27" y="124"/>
                  <a:pt x="29" y="126"/>
                </a:cubicBezTo>
                <a:cubicBezTo>
                  <a:pt x="31" y="128"/>
                  <a:pt x="34" y="128"/>
                  <a:pt x="36" y="126"/>
                </a:cubicBezTo>
                <a:cubicBezTo>
                  <a:pt x="60" y="101"/>
                  <a:pt x="60" y="101"/>
                  <a:pt x="60" y="101"/>
                </a:cubicBezTo>
                <a:cubicBezTo>
                  <a:pt x="60" y="139"/>
                  <a:pt x="60" y="139"/>
                  <a:pt x="60" y="139"/>
                </a:cubicBezTo>
                <a:cubicBezTo>
                  <a:pt x="60" y="142"/>
                  <a:pt x="63" y="144"/>
                  <a:pt x="65" y="144"/>
                </a:cubicBezTo>
                <a:cubicBezTo>
                  <a:pt x="68" y="144"/>
                  <a:pt x="71" y="142"/>
                  <a:pt x="71" y="139"/>
                </a:cubicBezTo>
                <a:cubicBezTo>
                  <a:pt x="71" y="101"/>
                  <a:pt x="71" y="101"/>
                  <a:pt x="71" y="101"/>
                </a:cubicBezTo>
                <a:cubicBezTo>
                  <a:pt x="95" y="126"/>
                  <a:pt x="95" y="126"/>
                  <a:pt x="95" y="126"/>
                </a:cubicBezTo>
                <a:cubicBezTo>
                  <a:pt x="96" y="127"/>
                  <a:pt x="97" y="127"/>
                  <a:pt x="98" y="127"/>
                </a:cubicBezTo>
                <a:cubicBezTo>
                  <a:pt x="99" y="127"/>
                  <a:pt x="101" y="127"/>
                  <a:pt x="102" y="126"/>
                </a:cubicBezTo>
                <a:cubicBezTo>
                  <a:pt x="104" y="124"/>
                  <a:pt x="104" y="120"/>
                  <a:pt x="102" y="118"/>
                </a:cubicBezTo>
                <a:lnTo>
                  <a:pt x="69" y="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Freeform 457">
            <a:extLst>
              <a:ext uri="{FF2B5EF4-FFF2-40B4-BE49-F238E27FC236}">
                <a16:creationId xmlns:a16="http://schemas.microsoft.com/office/drawing/2014/main" id="{90D7EE0A-65BE-473B-BB41-BB774D6E0AEE}"/>
              </a:ext>
            </a:extLst>
          </p:cNvPr>
          <p:cNvSpPr>
            <a:spLocks noEditPoints="1"/>
          </p:cNvSpPr>
          <p:nvPr/>
        </p:nvSpPr>
        <p:spPr bwMode="auto">
          <a:xfrm>
            <a:off x="2784763" y="1412573"/>
            <a:ext cx="375344" cy="246622"/>
          </a:xfrm>
          <a:custGeom>
            <a:avLst/>
            <a:gdLst>
              <a:gd name="T0" fmla="*/ 385233 w 144"/>
              <a:gd name="T1" fmla="*/ 0 h 94"/>
              <a:gd name="T2" fmla="*/ 17198 w 144"/>
              <a:gd name="T3" fmla="*/ 0 h 94"/>
              <a:gd name="T4" fmla="*/ 0 w 144"/>
              <a:gd name="T5" fmla="*/ 17311 h 94"/>
              <a:gd name="T6" fmla="*/ 0 w 144"/>
              <a:gd name="T7" fmla="*/ 304665 h 94"/>
              <a:gd name="T8" fmla="*/ 17198 w 144"/>
              <a:gd name="T9" fmla="*/ 325438 h 94"/>
              <a:gd name="T10" fmla="*/ 385233 w 144"/>
              <a:gd name="T11" fmla="*/ 325438 h 94"/>
              <a:gd name="T12" fmla="*/ 402431 w 144"/>
              <a:gd name="T13" fmla="*/ 304665 h 94"/>
              <a:gd name="T14" fmla="*/ 402431 w 144"/>
              <a:gd name="T15" fmla="*/ 221575 h 94"/>
              <a:gd name="T16" fmla="*/ 464344 w 144"/>
              <a:gd name="T17" fmla="*/ 287355 h 94"/>
              <a:gd name="T18" fmla="*/ 478102 w 144"/>
              <a:gd name="T19" fmla="*/ 290817 h 94"/>
              <a:gd name="T20" fmla="*/ 484981 w 144"/>
              <a:gd name="T21" fmla="*/ 290817 h 94"/>
              <a:gd name="T22" fmla="*/ 495300 w 144"/>
              <a:gd name="T23" fmla="*/ 273506 h 94"/>
              <a:gd name="T24" fmla="*/ 495300 w 144"/>
              <a:gd name="T25" fmla="*/ 48469 h 94"/>
              <a:gd name="T26" fmla="*/ 484981 w 144"/>
              <a:gd name="T27" fmla="*/ 31159 h 94"/>
              <a:gd name="T28" fmla="*/ 467783 w 144"/>
              <a:gd name="T29" fmla="*/ 38083 h 94"/>
              <a:gd name="T30" fmla="*/ 402431 w 144"/>
              <a:gd name="T31" fmla="*/ 100401 h 94"/>
              <a:gd name="T32" fmla="*/ 402431 w 144"/>
              <a:gd name="T33" fmla="*/ 17311 h 94"/>
              <a:gd name="T34" fmla="*/ 385233 w 144"/>
              <a:gd name="T35" fmla="*/ 0 h 94"/>
              <a:gd name="T36" fmla="*/ 368035 w 144"/>
              <a:gd name="T37" fmla="*/ 141946 h 94"/>
              <a:gd name="T38" fmla="*/ 368035 w 144"/>
              <a:gd name="T39" fmla="*/ 180030 h 94"/>
              <a:gd name="T40" fmla="*/ 368035 w 144"/>
              <a:gd name="T41" fmla="*/ 287355 h 94"/>
              <a:gd name="T42" fmla="*/ 34396 w 144"/>
              <a:gd name="T43" fmla="*/ 287355 h 94"/>
              <a:gd name="T44" fmla="*/ 34396 w 144"/>
              <a:gd name="T45" fmla="*/ 34621 h 94"/>
              <a:gd name="T46" fmla="*/ 368035 w 144"/>
              <a:gd name="T47" fmla="*/ 34621 h 94"/>
              <a:gd name="T48" fmla="*/ 368035 w 144"/>
              <a:gd name="T49" fmla="*/ 141946 h 94"/>
              <a:gd name="T50" fmla="*/ 460904 w 144"/>
              <a:gd name="T51" fmla="*/ 90015 h 94"/>
              <a:gd name="T52" fmla="*/ 460904 w 144"/>
              <a:gd name="T53" fmla="*/ 231961 h 94"/>
              <a:gd name="T54" fmla="*/ 402431 w 144"/>
              <a:gd name="T55" fmla="*/ 173105 h 94"/>
              <a:gd name="T56" fmla="*/ 402431 w 144"/>
              <a:gd name="T57" fmla="*/ 152333 h 94"/>
              <a:gd name="T58" fmla="*/ 460904 w 144"/>
              <a:gd name="T59" fmla="*/ 90015 h 9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44" h="94">
                <a:moveTo>
                  <a:pt x="112" y="0"/>
                </a:move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91"/>
                  <a:pt x="2" y="94"/>
                  <a:pt x="5" y="94"/>
                </a:cubicBezTo>
                <a:cubicBezTo>
                  <a:pt x="112" y="94"/>
                  <a:pt x="112" y="94"/>
                  <a:pt x="112" y="94"/>
                </a:cubicBezTo>
                <a:cubicBezTo>
                  <a:pt x="115" y="94"/>
                  <a:pt x="117" y="91"/>
                  <a:pt x="117" y="88"/>
                </a:cubicBezTo>
                <a:cubicBezTo>
                  <a:pt x="117" y="64"/>
                  <a:pt x="117" y="64"/>
                  <a:pt x="117" y="64"/>
                </a:cubicBezTo>
                <a:cubicBezTo>
                  <a:pt x="135" y="83"/>
                  <a:pt x="135" y="83"/>
                  <a:pt x="135" y="83"/>
                </a:cubicBezTo>
                <a:cubicBezTo>
                  <a:pt x="136" y="84"/>
                  <a:pt x="138" y="84"/>
                  <a:pt x="139" y="84"/>
                </a:cubicBezTo>
                <a:cubicBezTo>
                  <a:pt x="140" y="84"/>
                  <a:pt x="140" y="84"/>
                  <a:pt x="141" y="84"/>
                </a:cubicBezTo>
                <a:cubicBezTo>
                  <a:pt x="143" y="83"/>
                  <a:pt x="144" y="81"/>
                  <a:pt x="144" y="79"/>
                </a:cubicBezTo>
                <a:cubicBezTo>
                  <a:pt x="144" y="14"/>
                  <a:pt x="144" y="14"/>
                  <a:pt x="144" y="14"/>
                </a:cubicBezTo>
                <a:cubicBezTo>
                  <a:pt x="144" y="12"/>
                  <a:pt x="143" y="10"/>
                  <a:pt x="141" y="9"/>
                </a:cubicBezTo>
                <a:cubicBezTo>
                  <a:pt x="139" y="9"/>
                  <a:pt x="137" y="9"/>
                  <a:pt x="136" y="11"/>
                </a:cubicBezTo>
                <a:cubicBezTo>
                  <a:pt x="117" y="29"/>
                  <a:pt x="117" y="29"/>
                  <a:pt x="117" y="29"/>
                </a:cubicBezTo>
                <a:cubicBezTo>
                  <a:pt x="117" y="5"/>
                  <a:pt x="117" y="5"/>
                  <a:pt x="117" y="5"/>
                </a:cubicBezTo>
                <a:cubicBezTo>
                  <a:pt x="117" y="2"/>
                  <a:pt x="115" y="0"/>
                  <a:pt x="112" y="0"/>
                </a:cubicBezTo>
                <a:close/>
                <a:moveTo>
                  <a:pt x="107" y="41"/>
                </a:moveTo>
                <a:cubicBezTo>
                  <a:pt x="107" y="52"/>
                  <a:pt x="107" y="52"/>
                  <a:pt x="107" y="52"/>
                </a:cubicBezTo>
                <a:cubicBezTo>
                  <a:pt x="107" y="83"/>
                  <a:pt x="107" y="83"/>
                  <a:pt x="107" y="83"/>
                </a:cubicBezTo>
                <a:cubicBezTo>
                  <a:pt x="10" y="83"/>
                  <a:pt x="10" y="83"/>
                  <a:pt x="10" y="83"/>
                </a:cubicBezTo>
                <a:cubicBezTo>
                  <a:pt x="10" y="10"/>
                  <a:pt x="10" y="10"/>
                  <a:pt x="10" y="10"/>
                </a:cubicBezTo>
                <a:cubicBezTo>
                  <a:pt x="107" y="10"/>
                  <a:pt x="107" y="10"/>
                  <a:pt x="107" y="10"/>
                </a:cubicBezTo>
                <a:lnTo>
                  <a:pt x="107" y="41"/>
                </a:lnTo>
                <a:close/>
                <a:moveTo>
                  <a:pt x="134" y="26"/>
                </a:moveTo>
                <a:cubicBezTo>
                  <a:pt x="134" y="67"/>
                  <a:pt x="134" y="67"/>
                  <a:pt x="134" y="67"/>
                </a:cubicBezTo>
                <a:cubicBezTo>
                  <a:pt x="117" y="50"/>
                  <a:pt x="117" y="50"/>
                  <a:pt x="117" y="50"/>
                </a:cubicBezTo>
                <a:cubicBezTo>
                  <a:pt x="117" y="44"/>
                  <a:pt x="117" y="44"/>
                  <a:pt x="117" y="44"/>
                </a:cubicBezTo>
                <a:lnTo>
                  <a:pt x="134" y="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4" name="Freeform 458">
            <a:extLst>
              <a:ext uri="{FF2B5EF4-FFF2-40B4-BE49-F238E27FC236}">
                <a16:creationId xmlns:a16="http://schemas.microsoft.com/office/drawing/2014/main" id="{13C7CDA5-F564-40DC-8578-4E0439512FC7}"/>
              </a:ext>
            </a:extLst>
          </p:cNvPr>
          <p:cNvSpPr>
            <a:spLocks noEditPoints="1"/>
          </p:cNvSpPr>
          <p:nvPr/>
        </p:nvSpPr>
        <p:spPr bwMode="auto">
          <a:xfrm>
            <a:off x="3760121" y="1347007"/>
            <a:ext cx="375348" cy="377754"/>
          </a:xfrm>
          <a:custGeom>
            <a:avLst/>
            <a:gdLst>
              <a:gd name="T0" fmla="*/ 17198 w 144"/>
              <a:gd name="T1" fmla="*/ 498475 h 144"/>
              <a:gd name="T2" fmla="*/ 110067 w 144"/>
              <a:gd name="T3" fmla="*/ 498475 h 144"/>
              <a:gd name="T4" fmla="*/ 385233 w 144"/>
              <a:gd name="T5" fmla="*/ 498475 h 144"/>
              <a:gd name="T6" fmla="*/ 478102 w 144"/>
              <a:gd name="T7" fmla="*/ 498475 h 144"/>
              <a:gd name="T8" fmla="*/ 495300 w 144"/>
              <a:gd name="T9" fmla="*/ 481167 h 144"/>
              <a:gd name="T10" fmla="*/ 495300 w 144"/>
              <a:gd name="T11" fmla="*/ 17308 h 144"/>
              <a:gd name="T12" fmla="*/ 478102 w 144"/>
              <a:gd name="T13" fmla="*/ 0 h 144"/>
              <a:gd name="T14" fmla="*/ 17198 w 144"/>
              <a:gd name="T15" fmla="*/ 0 h 144"/>
              <a:gd name="T16" fmla="*/ 0 w 144"/>
              <a:gd name="T17" fmla="*/ 17308 h 144"/>
              <a:gd name="T18" fmla="*/ 0 w 144"/>
              <a:gd name="T19" fmla="*/ 481167 h 144"/>
              <a:gd name="T20" fmla="*/ 17198 w 144"/>
              <a:gd name="T21" fmla="*/ 498475 h 144"/>
              <a:gd name="T22" fmla="*/ 402431 w 144"/>
              <a:gd name="T23" fmla="*/ 34616 h 144"/>
              <a:gd name="T24" fmla="*/ 460904 w 144"/>
              <a:gd name="T25" fmla="*/ 34616 h 144"/>
              <a:gd name="T26" fmla="*/ 460904 w 144"/>
              <a:gd name="T27" fmla="*/ 114234 h 144"/>
              <a:gd name="T28" fmla="*/ 402431 w 144"/>
              <a:gd name="T29" fmla="*/ 114234 h 144"/>
              <a:gd name="T30" fmla="*/ 402431 w 144"/>
              <a:gd name="T31" fmla="*/ 34616 h 144"/>
              <a:gd name="T32" fmla="*/ 402431 w 144"/>
              <a:gd name="T33" fmla="*/ 152312 h 144"/>
              <a:gd name="T34" fmla="*/ 460904 w 144"/>
              <a:gd name="T35" fmla="*/ 152312 h 144"/>
              <a:gd name="T36" fmla="*/ 460904 w 144"/>
              <a:gd name="T37" fmla="*/ 231929 h 144"/>
              <a:gd name="T38" fmla="*/ 440267 w 144"/>
              <a:gd name="T39" fmla="*/ 231929 h 144"/>
              <a:gd name="T40" fmla="*/ 402431 w 144"/>
              <a:gd name="T41" fmla="*/ 231929 h 144"/>
              <a:gd name="T42" fmla="*/ 402431 w 144"/>
              <a:gd name="T43" fmla="*/ 152312 h 144"/>
              <a:gd name="T44" fmla="*/ 402431 w 144"/>
              <a:gd name="T45" fmla="*/ 266546 h 144"/>
              <a:gd name="T46" fmla="*/ 443706 w 144"/>
              <a:gd name="T47" fmla="*/ 266546 h 144"/>
              <a:gd name="T48" fmla="*/ 460904 w 144"/>
              <a:gd name="T49" fmla="*/ 266546 h 144"/>
              <a:gd name="T50" fmla="*/ 460904 w 144"/>
              <a:gd name="T51" fmla="*/ 346163 h 144"/>
              <a:gd name="T52" fmla="*/ 402431 w 144"/>
              <a:gd name="T53" fmla="*/ 346163 h 144"/>
              <a:gd name="T54" fmla="*/ 402431 w 144"/>
              <a:gd name="T55" fmla="*/ 266546 h 144"/>
              <a:gd name="T56" fmla="*/ 402431 w 144"/>
              <a:gd name="T57" fmla="*/ 384241 h 144"/>
              <a:gd name="T58" fmla="*/ 460904 w 144"/>
              <a:gd name="T59" fmla="*/ 384241 h 144"/>
              <a:gd name="T60" fmla="*/ 460904 w 144"/>
              <a:gd name="T61" fmla="*/ 463859 h 144"/>
              <a:gd name="T62" fmla="*/ 402431 w 144"/>
              <a:gd name="T63" fmla="*/ 463859 h 144"/>
              <a:gd name="T64" fmla="*/ 402431 w 144"/>
              <a:gd name="T65" fmla="*/ 384241 h 144"/>
              <a:gd name="T66" fmla="*/ 127265 w 144"/>
              <a:gd name="T67" fmla="*/ 34616 h 144"/>
              <a:gd name="T68" fmla="*/ 368035 w 144"/>
              <a:gd name="T69" fmla="*/ 34616 h 144"/>
              <a:gd name="T70" fmla="*/ 368035 w 144"/>
              <a:gd name="T71" fmla="*/ 231929 h 144"/>
              <a:gd name="T72" fmla="*/ 127265 w 144"/>
              <a:gd name="T73" fmla="*/ 231929 h 144"/>
              <a:gd name="T74" fmla="*/ 127265 w 144"/>
              <a:gd name="T75" fmla="*/ 34616 h 144"/>
              <a:gd name="T76" fmla="*/ 127265 w 144"/>
              <a:gd name="T77" fmla="*/ 266546 h 144"/>
              <a:gd name="T78" fmla="*/ 368035 w 144"/>
              <a:gd name="T79" fmla="*/ 266546 h 144"/>
              <a:gd name="T80" fmla="*/ 368035 w 144"/>
              <a:gd name="T81" fmla="*/ 463859 h 144"/>
              <a:gd name="T82" fmla="*/ 127265 w 144"/>
              <a:gd name="T83" fmla="*/ 463859 h 144"/>
              <a:gd name="T84" fmla="*/ 127265 w 144"/>
              <a:gd name="T85" fmla="*/ 266546 h 144"/>
              <a:gd name="T86" fmla="*/ 34396 w 144"/>
              <a:gd name="T87" fmla="*/ 34616 h 144"/>
              <a:gd name="T88" fmla="*/ 92869 w 144"/>
              <a:gd name="T89" fmla="*/ 34616 h 144"/>
              <a:gd name="T90" fmla="*/ 92869 w 144"/>
              <a:gd name="T91" fmla="*/ 114234 h 144"/>
              <a:gd name="T92" fmla="*/ 34396 w 144"/>
              <a:gd name="T93" fmla="*/ 114234 h 144"/>
              <a:gd name="T94" fmla="*/ 34396 w 144"/>
              <a:gd name="T95" fmla="*/ 34616 h 144"/>
              <a:gd name="T96" fmla="*/ 34396 w 144"/>
              <a:gd name="T97" fmla="*/ 152312 h 144"/>
              <a:gd name="T98" fmla="*/ 92869 w 144"/>
              <a:gd name="T99" fmla="*/ 152312 h 144"/>
              <a:gd name="T100" fmla="*/ 92869 w 144"/>
              <a:gd name="T101" fmla="*/ 231929 h 144"/>
              <a:gd name="T102" fmla="*/ 34396 w 144"/>
              <a:gd name="T103" fmla="*/ 231929 h 144"/>
              <a:gd name="T104" fmla="*/ 34396 w 144"/>
              <a:gd name="T105" fmla="*/ 152312 h 144"/>
              <a:gd name="T106" fmla="*/ 34396 w 144"/>
              <a:gd name="T107" fmla="*/ 266546 h 144"/>
              <a:gd name="T108" fmla="*/ 92869 w 144"/>
              <a:gd name="T109" fmla="*/ 266546 h 144"/>
              <a:gd name="T110" fmla="*/ 92869 w 144"/>
              <a:gd name="T111" fmla="*/ 346163 h 144"/>
              <a:gd name="T112" fmla="*/ 34396 w 144"/>
              <a:gd name="T113" fmla="*/ 346163 h 144"/>
              <a:gd name="T114" fmla="*/ 34396 w 144"/>
              <a:gd name="T115" fmla="*/ 266546 h 144"/>
              <a:gd name="T116" fmla="*/ 34396 w 144"/>
              <a:gd name="T117" fmla="*/ 384241 h 144"/>
              <a:gd name="T118" fmla="*/ 92869 w 144"/>
              <a:gd name="T119" fmla="*/ 384241 h 144"/>
              <a:gd name="T120" fmla="*/ 92869 w 144"/>
              <a:gd name="T121" fmla="*/ 463859 h 144"/>
              <a:gd name="T122" fmla="*/ 34396 w 144"/>
              <a:gd name="T123" fmla="*/ 463859 h 144"/>
              <a:gd name="T124" fmla="*/ 34396 w 144"/>
              <a:gd name="T125" fmla="*/ 384241 h 14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44" h="144">
                <a:moveTo>
                  <a:pt x="5" y="144"/>
                </a:moveTo>
                <a:cubicBezTo>
                  <a:pt x="32" y="144"/>
                  <a:pt x="32" y="144"/>
                  <a:pt x="32" y="144"/>
                </a:cubicBezTo>
                <a:cubicBezTo>
                  <a:pt x="112" y="144"/>
                  <a:pt x="112" y="144"/>
                  <a:pt x="112" y="144"/>
                </a:cubicBezTo>
                <a:cubicBezTo>
                  <a:pt x="139" y="144"/>
                  <a:pt x="139" y="144"/>
                  <a:pt x="139" y="144"/>
                </a:cubicBezTo>
                <a:cubicBezTo>
                  <a:pt x="142" y="144"/>
                  <a:pt x="144" y="142"/>
                  <a:pt x="144" y="139"/>
                </a:cubicBezTo>
                <a:cubicBezTo>
                  <a:pt x="144" y="5"/>
                  <a:pt x="144" y="5"/>
                  <a:pt x="144" y="5"/>
                </a:cubicBezTo>
                <a:cubicBezTo>
                  <a:pt x="144" y="2"/>
                  <a:pt x="142" y="0"/>
                  <a:pt x="139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42"/>
                  <a:pt x="2" y="144"/>
                  <a:pt x="5" y="144"/>
                </a:cubicBezTo>
                <a:close/>
                <a:moveTo>
                  <a:pt x="117" y="10"/>
                </a:moveTo>
                <a:cubicBezTo>
                  <a:pt x="134" y="10"/>
                  <a:pt x="134" y="10"/>
                  <a:pt x="134" y="10"/>
                </a:cubicBezTo>
                <a:cubicBezTo>
                  <a:pt x="134" y="33"/>
                  <a:pt x="134" y="33"/>
                  <a:pt x="134" y="33"/>
                </a:cubicBezTo>
                <a:cubicBezTo>
                  <a:pt x="117" y="33"/>
                  <a:pt x="117" y="33"/>
                  <a:pt x="117" y="33"/>
                </a:cubicBezTo>
                <a:lnTo>
                  <a:pt x="117" y="10"/>
                </a:lnTo>
                <a:close/>
                <a:moveTo>
                  <a:pt x="117" y="44"/>
                </a:moveTo>
                <a:cubicBezTo>
                  <a:pt x="134" y="44"/>
                  <a:pt x="134" y="44"/>
                  <a:pt x="134" y="44"/>
                </a:cubicBezTo>
                <a:cubicBezTo>
                  <a:pt x="134" y="67"/>
                  <a:pt x="134" y="67"/>
                  <a:pt x="134" y="67"/>
                </a:cubicBezTo>
                <a:cubicBezTo>
                  <a:pt x="128" y="67"/>
                  <a:pt x="128" y="67"/>
                  <a:pt x="128" y="67"/>
                </a:cubicBezTo>
                <a:cubicBezTo>
                  <a:pt x="117" y="67"/>
                  <a:pt x="117" y="67"/>
                  <a:pt x="117" y="67"/>
                </a:cubicBezTo>
                <a:cubicBezTo>
                  <a:pt x="117" y="44"/>
                  <a:pt x="117" y="44"/>
                  <a:pt x="117" y="44"/>
                </a:cubicBezTo>
                <a:close/>
                <a:moveTo>
                  <a:pt x="117" y="77"/>
                </a:moveTo>
                <a:cubicBezTo>
                  <a:pt x="129" y="77"/>
                  <a:pt x="129" y="77"/>
                  <a:pt x="129" y="77"/>
                </a:cubicBezTo>
                <a:cubicBezTo>
                  <a:pt x="134" y="77"/>
                  <a:pt x="134" y="77"/>
                  <a:pt x="134" y="77"/>
                </a:cubicBezTo>
                <a:cubicBezTo>
                  <a:pt x="134" y="100"/>
                  <a:pt x="134" y="100"/>
                  <a:pt x="134" y="100"/>
                </a:cubicBezTo>
                <a:cubicBezTo>
                  <a:pt x="117" y="100"/>
                  <a:pt x="117" y="100"/>
                  <a:pt x="117" y="100"/>
                </a:cubicBezTo>
                <a:cubicBezTo>
                  <a:pt x="117" y="77"/>
                  <a:pt x="117" y="77"/>
                  <a:pt x="117" y="77"/>
                </a:cubicBezTo>
                <a:close/>
                <a:moveTo>
                  <a:pt x="117" y="111"/>
                </a:moveTo>
                <a:cubicBezTo>
                  <a:pt x="134" y="111"/>
                  <a:pt x="134" y="111"/>
                  <a:pt x="134" y="111"/>
                </a:cubicBezTo>
                <a:cubicBezTo>
                  <a:pt x="134" y="134"/>
                  <a:pt x="134" y="134"/>
                  <a:pt x="134" y="134"/>
                </a:cubicBezTo>
                <a:cubicBezTo>
                  <a:pt x="117" y="134"/>
                  <a:pt x="117" y="134"/>
                  <a:pt x="117" y="134"/>
                </a:cubicBezTo>
                <a:lnTo>
                  <a:pt x="117" y="111"/>
                </a:lnTo>
                <a:close/>
                <a:moveTo>
                  <a:pt x="37" y="10"/>
                </a:moveTo>
                <a:cubicBezTo>
                  <a:pt x="107" y="10"/>
                  <a:pt x="107" y="10"/>
                  <a:pt x="107" y="10"/>
                </a:cubicBezTo>
                <a:cubicBezTo>
                  <a:pt x="107" y="67"/>
                  <a:pt x="107" y="67"/>
                  <a:pt x="107" y="67"/>
                </a:cubicBezTo>
                <a:cubicBezTo>
                  <a:pt x="37" y="67"/>
                  <a:pt x="37" y="67"/>
                  <a:pt x="37" y="67"/>
                </a:cubicBezTo>
                <a:lnTo>
                  <a:pt x="37" y="10"/>
                </a:lnTo>
                <a:close/>
                <a:moveTo>
                  <a:pt x="37" y="77"/>
                </a:moveTo>
                <a:cubicBezTo>
                  <a:pt x="107" y="77"/>
                  <a:pt x="107" y="77"/>
                  <a:pt x="107" y="77"/>
                </a:cubicBezTo>
                <a:cubicBezTo>
                  <a:pt x="107" y="134"/>
                  <a:pt x="107" y="134"/>
                  <a:pt x="107" y="134"/>
                </a:cubicBezTo>
                <a:cubicBezTo>
                  <a:pt x="37" y="134"/>
                  <a:pt x="37" y="134"/>
                  <a:pt x="37" y="134"/>
                </a:cubicBezTo>
                <a:lnTo>
                  <a:pt x="37" y="77"/>
                </a:lnTo>
                <a:close/>
                <a:moveTo>
                  <a:pt x="10" y="10"/>
                </a:moveTo>
                <a:cubicBezTo>
                  <a:pt x="27" y="10"/>
                  <a:pt x="27" y="10"/>
                  <a:pt x="27" y="10"/>
                </a:cubicBezTo>
                <a:cubicBezTo>
                  <a:pt x="27" y="33"/>
                  <a:pt x="27" y="33"/>
                  <a:pt x="27" y="33"/>
                </a:cubicBezTo>
                <a:cubicBezTo>
                  <a:pt x="10" y="33"/>
                  <a:pt x="10" y="33"/>
                  <a:pt x="10" y="33"/>
                </a:cubicBezTo>
                <a:lnTo>
                  <a:pt x="10" y="10"/>
                </a:lnTo>
                <a:close/>
                <a:moveTo>
                  <a:pt x="10" y="44"/>
                </a:moveTo>
                <a:cubicBezTo>
                  <a:pt x="27" y="44"/>
                  <a:pt x="27" y="44"/>
                  <a:pt x="27" y="44"/>
                </a:cubicBezTo>
                <a:cubicBezTo>
                  <a:pt x="27" y="67"/>
                  <a:pt x="27" y="67"/>
                  <a:pt x="27" y="67"/>
                </a:cubicBezTo>
                <a:cubicBezTo>
                  <a:pt x="10" y="67"/>
                  <a:pt x="10" y="67"/>
                  <a:pt x="10" y="67"/>
                </a:cubicBezTo>
                <a:lnTo>
                  <a:pt x="10" y="44"/>
                </a:lnTo>
                <a:close/>
                <a:moveTo>
                  <a:pt x="10" y="77"/>
                </a:moveTo>
                <a:cubicBezTo>
                  <a:pt x="27" y="77"/>
                  <a:pt x="27" y="77"/>
                  <a:pt x="27" y="77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10" y="100"/>
                  <a:pt x="10" y="100"/>
                  <a:pt x="10" y="100"/>
                </a:cubicBezTo>
                <a:lnTo>
                  <a:pt x="10" y="77"/>
                </a:lnTo>
                <a:close/>
                <a:moveTo>
                  <a:pt x="10" y="111"/>
                </a:moveTo>
                <a:cubicBezTo>
                  <a:pt x="27" y="111"/>
                  <a:pt x="27" y="111"/>
                  <a:pt x="27" y="111"/>
                </a:cubicBezTo>
                <a:cubicBezTo>
                  <a:pt x="27" y="134"/>
                  <a:pt x="27" y="134"/>
                  <a:pt x="27" y="134"/>
                </a:cubicBezTo>
                <a:cubicBezTo>
                  <a:pt x="10" y="134"/>
                  <a:pt x="10" y="134"/>
                  <a:pt x="10" y="134"/>
                </a:cubicBezTo>
                <a:lnTo>
                  <a:pt x="10" y="1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Freeform 459">
            <a:extLst>
              <a:ext uri="{FF2B5EF4-FFF2-40B4-BE49-F238E27FC236}">
                <a16:creationId xmlns:a16="http://schemas.microsoft.com/office/drawing/2014/main" id="{BC6E98E0-CD40-4016-B4F4-806D69F20862}"/>
              </a:ext>
            </a:extLst>
          </p:cNvPr>
          <p:cNvSpPr>
            <a:spLocks noEditPoints="1"/>
          </p:cNvSpPr>
          <p:nvPr/>
        </p:nvSpPr>
        <p:spPr bwMode="auto">
          <a:xfrm>
            <a:off x="4773583" y="1434830"/>
            <a:ext cx="375344" cy="202108"/>
          </a:xfrm>
          <a:custGeom>
            <a:avLst/>
            <a:gdLst>
              <a:gd name="T0" fmla="*/ 247650 w 144"/>
              <a:gd name="T1" fmla="*/ 0 h 77"/>
              <a:gd name="T2" fmla="*/ 3440 w 144"/>
              <a:gd name="T3" fmla="*/ 121227 h 77"/>
              <a:gd name="T4" fmla="*/ 0 w 144"/>
              <a:gd name="T5" fmla="*/ 135082 h 77"/>
              <a:gd name="T6" fmla="*/ 3440 w 144"/>
              <a:gd name="T7" fmla="*/ 145473 h 77"/>
              <a:gd name="T8" fmla="*/ 247650 w 144"/>
              <a:gd name="T9" fmla="*/ 266700 h 77"/>
              <a:gd name="T10" fmla="*/ 491860 w 144"/>
              <a:gd name="T11" fmla="*/ 145473 h 77"/>
              <a:gd name="T12" fmla="*/ 495300 w 144"/>
              <a:gd name="T13" fmla="*/ 135082 h 77"/>
              <a:gd name="T14" fmla="*/ 491860 w 144"/>
              <a:gd name="T15" fmla="*/ 121227 h 77"/>
              <a:gd name="T16" fmla="*/ 247650 w 144"/>
              <a:gd name="T17" fmla="*/ 0 h 77"/>
              <a:gd name="T18" fmla="*/ 247650 w 144"/>
              <a:gd name="T19" fmla="*/ 232064 h 77"/>
              <a:gd name="T20" fmla="*/ 44715 w 144"/>
              <a:gd name="T21" fmla="*/ 135082 h 77"/>
              <a:gd name="T22" fmla="*/ 247650 w 144"/>
              <a:gd name="T23" fmla="*/ 34636 h 77"/>
              <a:gd name="T24" fmla="*/ 454025 w 144"/>
              <a:gd name="T25" fmla="*/ 135082 h 77"/>
              <a:gd name="T26" fmla="*/ 247650 w 144"/>
              <a:gd name="T27" fmla="*/ 232064 h 77"/>
              <a:gd name="T28" fmla="*/ 185738 w 144"/>
              <a:gd name="T29" fmla="*/ 135082 h 77"/>
              <a:gd name="T30" fmla="*/ 247650 w 144"/>
              <a:gd name="T31" fmla="*/ 197427 h 77"/>
              <a:gd name="T32" fmla="*/ 313002 w 144"/>
              <a:gd name="T33" fmla="*/ 135082 h 77"/>
              <a:gd name="T34" fmla="*/ 247650 w 144"/>
              <a:gd name="T35" fmla="*/ 69273 h 77"/>
              <a:gd name="T36" fmla="*/ 185738 w 144"/>
              <a:gd name="T37" fmla="*/ 135082 h 77"/>
              <a:gd name="T38" fmla="*/ 275167 w 144"/>
              <a:gd name="T39" fmla="*/ 135082 h 77"/>
              <a:gd name="T40" fmla="*/ 247650 w 144"/>
              <a:gd name="T41" fmla="*/ 162791 h 77"/>
              <a:gd name="T42" fmla="*/ 220133 w 144"/>
              <a:gd name="T43" fmla="*/ 135082 h 77"/>
              <a:gd name="T44" fmla="*/ 247650 w 144"/>
              <a:gd name="T45" fmla="*/ 103909 h 77"/>
              <a:gd name="T46" fmla="*/ 275167 w 144"/>
              <a:gd name="T47" fmla="*/ 135082 h 7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44" h="77">
                <a:moveTo>
                  <a:pt x="72" y="0"/>
                </a:moveTo>
                <a:cubicBezTo>
                  <a:pt x="37" y="0"/>
                  <a:pt x="3" y="34"/>
                  <a:pt x="1" y="35"/>
                </a:cubicBezTo>
                <a:cubicBezTo>
                  <a:pt x="0" y="36"/>
                  <a:pt x="0" y="37"/>
                  <a:pt x="0" y="39"/>
                </a:cubicBezTo>
                <a:cubicBezTo>
                  <a:pt x="0" y="40"/>
                  <a:pt x="0" y="41"/>
                  <a:pt x="1" y="42"/>
                </a:cubicBezTo>
                <a:cubicBezTo>
                  <a:pt x="3" y="44"/>
                  <a:pt x="37" y="77"/>
                  <a:pt x="72" y="77"/>
                </a:cubicBezTo>
                <a:cubicBezTo>
                  <a:pt x="107" y="77"/>
                  <a:pt x="142" y="44"/>
                  <a:pt x="143" y="42"/>
                </a:cubicBezTo>
                <a:cubicBezTo>
                  <a:pt x="144" y="41"/>
                  <a:pt x="144" y="40"/>
                  <a:pt x="144" y="39"/>
                </a:cubicBezTo>
                <a:cubicBezTo>
                  <a:pt x="144" y="37"/>
                  <a:pt x="144" y="36"/>
                  <a:pt x="143" y="35"/>
                </a:cubicBezTo>
                <a:cubicBezTo>
                  <a:pt x="142" y="34"/>
                  <a:pt x="108" y="0"/>
                  <a:pt x="72" y="0"/>
                </a:cubicBezTo>
                <a:close/>
                <a:moveTo>
                  <a:pt x="72" y="67"/>
                </a:moveTo>
                <a:cubicBezTo>
                  <a:pt x="48" y="67"/>
                  <a:pt x="22" y="47"/>
                  <a:pt x="13" y="39"/>
                </a:cubicBezTo>
                <a:cubicBezTo>
                  <a:pt x="22" y="30"/>
                  <a:pt x="48" y="10"/>
                  <a:pt x="72" y="10"/>
                </a:cubicBezTo>
                <a:cubicBezTo>
                  <a:pt x="97" y="10"/>
                  <a:pt x="122" y="30"/>
                  <a:pt x="132" y="39"/>
                </a:cubicBezTo>
                <a:cubicBezTo>
                  <a:pt x="122" y="47"/>
                  <a:pt x="97" y="67"/>
                  <a:pt x="72" y="67"/>
                </a:cubicBezTo>
                <a:close/>
                <a:moveTo>
                  <a:pt x="54" y="39"/>
                </a:moveTo>
                <a:cubicBezTo>
                  <a:pt x="54" y="49"/>
                  <a:pt x="62" y="57"/>
                  <a:pt x="72" y="57"/>
                </a:cubicBezTo>
                <a:cubicBezTo>
                  <a:pt x="82" y="57"/>
                  <a:pt x="91" y="49"/>
                  <a:pt x="91" y="39"/>
                </a:cubicBezTo>
                <a:cubicBezTo>
                  <a:pt x="91" y="28"/>
                  <a:pt x="82" y="20"/>
                  <a:pt x="72" y="20"/>
                </a:cubicBezTo>
                <a:cubicBezTo>
                  <a:pt x="62" y="20"/>
                  <a:pt x="54" y="29"/>
                  <a:pt x="54" y="39"/>
                </a:cubicBezTo>
                <a:close/>
                <a:moveTo>
                  <a:pt x="80" y="39"/>
                </a:moveTo>
                <a:cubicBezTo>
                  <a:pt x="80" y="43"/>
                  <a:pt x="77" y="47"/>
                  <a:pt x="72" y="47"/>
                </a:cubicBezTo>
                <a:cubicBezTo>
                  <a:pt x="68" y="47"/>
                  <a:pt x="64" y="43"/>
                  <a:pt x="64" y="39"/>
                </a:cubicBezTo>
                <a:cubicBezTo>
                  <a:pt x="64" y="34"/>
                  <a:pt x="68" y="30"/>
                  <a:pt x="72" y="30"/>
                </a:cubicBezTo>
                <a:cubicBezTo>
                  <a:pt x="77" y="31"/>
                  <a:pt x="80" y="34"/>
                  <a:pt x="80" y="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Freeform 460">
            <a:extLst>
              <a:ext uri="{FF2B5EF4-FFF2-40B4-BE49-F238E27FC236}">
                <a16:creationId xmlns:a16="http://schemas.microsoft.com/office/drawing/2014/main" id="{F34F87AD-6D04-4560-ACA9-ED44CFCD0DD6}"/>
              </a:ext>
            </a:extLst>
          </p:cNvPr>
          <p:cNvSpPr>
            <a:spLocks noEditPoints="1"/>
          </p:cNvSpPr>
          <p:nvPr/>
        </p:nvSpPr>
        <p:spPr bwMode="auto">
          <a:xfrm>
            <a:off x="5828143" y="1347609"/>
            <a:ext cx="255044" cy="376550"/>
          </a:xfrm>
          <a:custGeom>
            <a:avLst/>
            <a:gdLst>
              <a:gd name="T0" fmla="*/ 168275 w 98"/>
              <a:gd name="T1" fmla="*/ 338160 h 144"/>
              <a:gd name="T2" fmla="*/ 288471 w 98"/>
              <a:gd name="T3" fmla="*/ 220839 h 144"/>
              <a:gd name="T4" fmla="*/ 288471 w 98"/>
              <a:gd name="T5" fmla="*/ 207037 h 144"/>
              <a:gd name="T6" fmla="*/ 288471 w 98"/>
              <a:gd name="T7" fmla="*/ 117321 h 144"/>
              <a:gd name="T8" fmla="*/ 168275 w 98"/>
              <a:gd name="T9" fmla="*/ 0 h 144"/>
              <a:gd name="T10" fmla="*/ 51513 w 98"/>
              <a:gd name="T11" fmla="*/ 117321 h 144"/>
              <a:gd name="T12" fmla="*/ 51513 w 98"/>
              <a:gd name="T13" fmla="*/ 207037 h 144"/>
              <a:gd name="T14" fmla="*/ 51513 w 98"/>
              <a:gd name="T15" fmla="*/ 220839 h 144"/>
              <a:gd name="T16" fmla="*/ 168275 w 98"/>
              <a:gd name="T17" fmla="*/ 338160 h 144"/>
              <a:gd name="T18" fmla="*/ 85855 w 98"/>
              <a:gd name="T19" fmla="*/ 117321 h 144"/>
              <a:gd name="T20" fmla="*/ 168275 w 98"/>
              <a:gd name="T21" fmla="*/ 34506 h 144"/>
              <a:gd name="T22" fmla="*/ 254130 w 98"/>
              <a:gd name="T23" fmla="*/ 117321 h 144"/>
              <a:gd name="T24" fmla="*/ 254130 w 98"/>
              <a:gd name="T25" fmla="*/ 207037 h 144"/>
              <a:gd name="T26" fmla="*/ 168275 w 98"/>
              <a:gd name="T27" fmla="*/ 293302 h 144"/>
              <a:gd name="T28" fmla="*/ 85855 w 98"/>
              <a:gd name="T29" fmla="*/ 207037 h 144"/>
              <a:gd name="T30" fmla="*/ 85855 w 98"/>
              <a:gd name="T31" fmla="*/ 117321 h 144"/>
              <a:gd name="T32" fmla="*/ 336550 w 98"/>
              <a:gd name="T33" fmla="*/ 220839 h 144"/>
              <a:gd name="T34" fmla="*/ 319379 w 98"/>
              <a:gd name="T35" fmla="*/ 203586 h 144"/>
              <a:gd name="T36" fmla="*/ 302208 w 98"/>
              <a:gd name="T37" fmla="*/ 220839 h 144"/>
              <a:gd name="T38" fmla="*/ 168275 w 98"/>
              <a:gd name="T39" fmla="*/ 355413 h 144"/>
              <a:gd name="T40" fmla="*/ 34342 w 98"/>
              <a:gd name="T41" fmla="*/ 220839 h 144"/>
              <a:gd name="T42" fmla="*/ 17171 w 98"/>
              <a:gd name="T43" fmla="*/ 203586 h 144"/>
              <a:gd name="T44" fmla="*/ 0 w 98"/>
              <a:gd name="T45" fmla="*/ 220839 h 144"/>
              <a:gd name="T46" fmla="*/ 151104 w 98"/>
              <a:gd name="T47" fmla="*/ 389919 h 144"/>
              <a:gd name="T48" fmla="*/ 151104 w 98"/>
              <a:gd name="T49" fmla="*/ 462382 h 144"/>
              <a:gd name="T50" fmla="*/ 54947 w 98"/>
              <a:gd name="T51" fmla="*/ 462382 h 144"/>
              <a:gd name="T52" fmla="*/ 37776 w 98"/>
              <a:gd name="T53" fmla="*/ 479635 h 144"/>
              <a:gd name="T54" fmla="*/ 54947 w 98"/>
              <a:gd name="T55" fmla="*/ 496888 h 144"/>
              <a:gd name="T56" fmla="*/ 278169 w 98"/>
              <a:gd name="T57" fmla="*/ 496888 h 144"/>
              <a:gd name="T58" fmla="*/ 295340 w 98"/>
              <a:gd name="T59" fmla="*/ 479635 h 144"/>
              <a:gd name="T60" fmla="*/ 278169 w 98"/>
              <a:gd name="T61" fmla="*/ 462382 h 144"/>
              <a:gd name="T62" fmla="*/ 185446 w 98"/>
              <a:gd name="T63" fmla="*/ 462382 h 144"/>
              <a:gd name="T64" fmla="*/ 185446 w 98"/>
              <a:gd name="T65" fmla="*/ 389919 h 144"/>
              <a:gd name="T66" fmla="*/ 336550 w 98"/>
              <a:gd name="T67" fmla="*/ 220839 h 14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98" h="144">
                <a:moveTo>
                  <a:pt x="49" y="98"/>
                </a:moveTo>
                <a:cubicBezTo>
                  <a:pt x="68" y="98"/>
                  <a:pt x="84" y="83"/>
                  <a:pt x="84" y="64"/>
                </a:cubicBezTo>
                <a:cubicBezTo>
                  <a:pt x="84" y="60"/>
                  <a:pt x="84" y="60"/>
                  <a:pt x="84" y="60"/>
                </a:cubicBezTo>
                <a:cubicBezTo>
                  <a:pt x="84" y="34"/>
                  <a:pt x="84" y="34"/>
                  <a:pt x="84" y="34"/>
                </a:cubicBezTo>
                <a:cubicBezTo>
                  <a:pt x="84" y="15"/>
                  <a:pt x="68" y="0"/>
                  <a:pt x="49" y="0"/>
                </a:cubicBezTo>
                <a:cubicBezTo>
                  <a:pt x="30" y="0"/>
                  <a:pt x="15" y="15"/>
                  <a:pt x="15" y="34"/>
                </a:cubicBezTo>
                <a:cubicBezTo>
                  <a:pt x="15" y="60"/>
                  <a:pt x="15" y="60"/>
                  <a:pt x="15" y="60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83"/>
                  <a:pt x="30" y="98"/>
                  <a:pt x="49" y="98"/>
                </a:cubicBezTo>
                <a:close/>
                <a:moveTo>
                  <a:pt x="25" y="34"/>
                </a:moveTo>
                <a:cubicBezTo>
                  <a:pt x="25" y="21"/>
                  <a:pt x="36" y="10"/>
                  <a:pt x="49" y="10"/>
                </a:cubicBezTo>
                <a:cubicBezTo>
                  <a:pt x="63" y="10"/>
                  <a:pt x="74" y="21"/>
                  <a:pt x="74" y="34"/>
                </a:cubicBezTo>
                <a:cubicBezTo>
                  <a:pt x="74" y="60"/>
                  <a:pt x="74" y="60"/>
                  <a:pt x="74" y="60"/>
                </a:cubicBezTo>
                <a:cubicBezTo>
                  <a:pt x="74" y="74"/>
                  <a:pt x="63" y="85"/>
                  <a:pt x="49" y="85"/>
                </a:cubicBezTo>
                <a:cubicBezTo>
                  <a:pt x="36" y="85"/>
                  <a:pt x="25" y="74"/>
                  <a:pt x="25" y="60"/>
                </a:cubicBezTo>
                <a:lnTo>
                  <a:pt x="25" y="34"/>
                </a:lnTo>
                <a:close/>
                <a:moveTo>
                  <a:pt x="98" y="64"/>
                </a:moveTo>
                <a:cubicBezTo>
                  <a:pt x="98" y="61"/>
                  <a:pt x="96" y="59"/>
                  <a:pt x="93" y="59"/>
                </a:cubicBezTo>
                <a:cubicBezTo>
                  <a:pt x="91" y="59"/>
                  <a:pt x="88" y="61"/>
                  <a:pt x="88" y="64"/>
                </a:cubicBezTo>
                <a:cubicBezTo>
                  <a:pt x="88" y="85"/>
                  <a:pt x="71" y="103"/>
                  <a:pt x="49" y="103"/>
                </a:cubicBezTo>
                <a:cubicBezTo>
                  <a:pt x="28" y="103"/>
                  <a:pt x="10" y="85"/>
                  <a:pt x="10" y="64"/>
                </a:cubicBezTo>
                <a:cubicBezTo>
                  <a:pt x="10" y="61"/>
                  <a:pt x="8" y="59"/>
                  <a:pt x="5" y="59"/>
                </a:cubicBezTo>
                <a:cubicBezTo>
                  <a:pt x="2" y="59"/>
                  <a:pt x="0" y="61"/>
                  <a:pt x="0" y="64"/>
                </a:cubicBezTo>
                <a:cubicBezTo>
                  <a:pt x="0" y="89"/>
                  <a:pt x="19" y="110"/>
                  <a:pt x="44" y="113"/>
                </a:cubicBezTo>
                <a:cubicBezTo>
                  <a:pt x="44" y="134"/>
                  <a:pt x="44" y="134"/>
                  <a:pt x="44" y="134"/>
                </a:cubicBezTo>
                <a:cubicBezTo>
                  <a:pt x="16" y="134"/>
                  <a:pt x="16" y="134"/>
                  <a:pt x="16" y="134"/>
                </a:cubicBezTo>
                <a:cubicBezTo>
                  <a:pt x="13" y="134"/>
                  <a:pt x="11" y="136"/>
                  <a:pt x="11" y="139"/>
                </a:cubicBezTo>
                <a:cubicBezTo>
                  <a:pt x="11" y="142"/>
                  <a:pt x="13" y="144"/>
                  <a:pt x="16" y="144"/>
                </a:cubicBezTo>
                <a:cubicBezTo>
                  <a:pt x="81" y="144"/>
                  <a:pt x="81" y="144"/>
                  <a:pt x="81" y="144"/>
                </a:cubicBezTo>
                <a:cubicBezTo>
                  <a:pt x="83" y="144"/>
                  <a:pt x="86" y="142"/>
                  <a:pt x="86" y="139"/>
                </a:cubicBezTo>
                <a:cubicBezTo>
                  <a:pt x="86" y="136"/>
                  <a:pt x="83" y="134"/>
                  <a:pt x="81" y="134"/>
                </a:cubicBezTo>
                <a:cubicBezTo>
                  <a:pt x="54" y="134"/>
                  <a:pt x="54" y="134"/>
                  <a:pt x="54" y="134"/>
                </a:cubicBezTo>
                <a:cubicBezTo>
                  <a:pt x="54" y="113"/>
                  <a:pt x="54" y="113"/>
                  <a:pt x="54" y="113"/>
                </a:cubicBezTo>
                <a:cubicBezTo>
                  <a:pt x="79" y="110"/>
                  <a:pt x="98" y="89"/>
                  <a:pt x="98" y="6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7" name="Freeform 461">
            <a:extLst>
              <a:ext uri="{FF2B5EF4-FFF2-40B4-BE49-F238E27FC236}">
                <a16:creationId xmlns:a16="http://schemas.microsoft.com/office/drawing/2014/main" id="{7ACC09FF-49C2-4042-A3BB-9CCB155E1951}"/>
              </a:ext>
            </a:extLst>
          </p:cNvPr>
          <p:cNvSpPr>
            <a:spLocks noEditPoints="1"/>
          </p:cNvSpPr>
          <p:nvPr/>
        </p:nvSpPr>
        <p:spPr bwMode="auto">
          <a:xfrm>
            <a:off x="6770021" y="1347007"/>
            <a:ext cx="375348" cy="377754"/>
          </a:xfrm>
          <a:custGeom>
            <a:avLst/>
            <a:gdLst>
              <a:gd name="T0" fmla="*/ 17198 w 144"/>
              <a:gd name="T1" fmla="*/ 384241 h 144"/>
              <a:gd name="T2" fmla="*/ 134144 w 144"/>
              <a:gd name="T3" fmla="*/ 384241 h 144"/>
              <a:gd name="T4" fmla="*/ 151342 w 144"/>
              <a:gd name="T5" fmla="*/ 366933 h 144"/>
              <a:gd name="T6" fmla="*/ 151342 w 144"/>
              <a:gd name="T7" fmla="*/ 360010 h 144"/>
              <a:gd name="T8" fmla="*/ 354277 w 144"/>
              <a:gd name="T9" fmla="*/ 495013 h 144"/>
              <a:gd name="T10" fmla="*/ 364596 w 144"/>
              <a:gd name="T11" fmla="*/ 498475 h 144"/>
              <a:gd name="T12" fmla="*/ 371475 w 144"/>
              <a:gd name="T13" fmla="*/ 495013 h 144"/>
              <a:gd name="T14" fmla="*/ 381794 w 144"/>
              <a:gd name="T15" fmla="*/ 481167 h 144"/>
              <a:gd name="T16" fmla="*/ 381794 w 144"/>
              <a:gd name="T17" fmla="*/ 17308 h 144"/>
              <a:gd name="T18" fmla="*/ 371475 w 144"/>
              <a:gd name="T19" fmla="*/ 3462 h 144"/>
              <a:gd name="T20" fmla="*/ 354277 w 144"/>
              <a:gd name="T21" fmla="*/ 3462 h 144"/>
              <a:gd name="T22" fmla="*/ 151342 w 144"/>
              <a:gd name="T23" fmla="*/ 138465 h 144"/>
              <a:gd name="T24" fmla="*/ 151342 w 144"/>
              <a:gd name="T25" fmla="*/ 135004 h 144"/>
              <a:gd name="T26" fmla="*/ 134144 w 144"/>
              <a:gd name="T27" fmla="*/ 114234 h 144"/>
              <a:gd name="T28" fmla="*/ 17198 w 144"/>
              <a:gd name="T29" fmla="*/ 114234 h 144"/>
              <a:gd name="T30" fmla="*/ 0 w 144"/>
              <a:gd name="T31" fmla="*/ 135004 h 144"/>
              <a:gd name="T32" fmla="*/ 0 w 144"/>
              <a:gd name="T33" fmla="*/ 366933 h 144"/>
              <a:gd name="T34" fmla="*/ 17198 w 144"/>
              <a:gd name="T35" fmla="*/ 384241 h 144"/>
              <a:gd name="T36" fmla="*/ 151342 w 144"/>
              <a:gd name="T37" fmla="*/ 180005 h 144"/>
              <a:gd name="T38" fmla="*/ 343958 w 144"/>
              <a:gd name="T39" fmla="*/ 51924 h 144"/>
              <a:gd name="T40" fmla="*/ 343958 w 144"/>
              <a:gd name="T41" fmla="*/ 450012 h 144"/>
              <a:gd name="T42" fmla="*/ 151342 w 144"/>
              <a:gd name="T43" fmla="*/ 318470 h 144"/>
              <a:gd name="T44" fmla="*/ 151342 w 144"/>
              <a:gd name="T45" fmla="*/ 180005 h 144"/>
              <a:gd name="T46" fmla="*/ 34396 w 144"/>
              <a:gd name="T47" fmla="*/ 152312 h 144"/>
              <a:gd name="T48" fmla="*/ 113506 w 144"/>
              <a:gd name="T49" fmla="*/ 152312 h 144"/>
              <a:gd name="T50" fmla="*/ 113506 w 144"/>
              <a:gd name="T51" fmla="*/ 173082 h 144"/>
              <a:gd name="T52" fmla="*/ 113506 w 144"/>
              <a:gd name="T53" fmla="*/ 325393 h 144"/>
              <a:gd name="T54" fmla="*/ 113506 w 144"/>
              <a:gd name="T55" fmla="*/ 346163 h 144"/>
              <a:gd name="T56" fmla="*/ 34396 w 144"/>
              <a:gd name="T57" fmla="*/ 346163 h 144"/>
              <a:gd name="T58" fmla="*/ 34396 w 144"/>
              <a:gd name="T59" fmla="*/ 152312 h 144"/>
              <a:gd name="T60" fmla="*/ 478102 w 144"/>
              <a:gd name="T61" fmla="*/ 114234 h 144"/>
              <a:gd name="T62" fmla="*/ 460904 w 144"/>
              <a:gd name="T63" fmla="*/ 135004 h 144"/>
              <a:gd name="T64" fmla="*/ 460904 w 144"/>
              <a:gd name="T65" fmla="*/ 366933 h 144"/>
              <a:gd name="T66" fmla="*/ 478102 w 144"/>
              <a:gd name="T67" fmla="*/ 384241 h 144"/>
              <a:gd name="T68" fmla="*/ 495300 w 144"/>
              <a:gd name="T69" fmla="*/ 366933 h 144"/>
              <a:gd name="T70" fmla="*/ 495300 w 144"/>
              <a:gd name="T71" fmla="*/ 135004 h 144"/>
              <a:gd name="T72" fmla="*/ 478102 w 144"/>
              <a:gd name="T73" fmla="*/ 114234 h 14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44" h="144">
                <a:moveTo>
                  <a:pt x="5" y="111"/>
                </a:moveTo>
                <a:cubicBezTo>
                  <a:pt x="39" y="111"/>
                  <a:pt x="39" y="111"/>
                  <a:pt x="39" y="111"/>
                </a:cubicBezTo>
                <a:cubicBezTo>
                  <a:pt x="41" y="111"/>
                  <a:pt x="44" y="108"/>
                  <a:pt x="44" y="106"/>
                </a:cubicBezTo>
                <a:cubicBezTo>
                  <a:pt x="44" y="104"/>
                  <a:pt x="44" y="104"/>
                  <a:pt x="44" y="104"/>
                </a:cubicBezTo>
                <a:cubicBezTo>
                  <a:pt x="103" y="143"/>
                  <a:pt x="103" y="143"/>
                  <a:pt x="103" y="143"/>
                </a:cubicBezTo>
                <a:cubicBezTo>
                  <a:pt x="104" y="144"/>
                  <a:pt x="105" y="144"/>
                  <a:pt x="106" y="144"/>
                </a:cubicBezTo>
                <a:cubicBezTo>
                  <a:pt x="106" y="144"/>
                  <a:pt x="107" y="144"/>
                  <a:pt x="108" y="143"/>
                </a:cubicBezTo>
                <a:cubicBezTo>
                  <a:pt x="110" y="142"/>
                  <a:pt x="111" y="141"/>
                  <a:pt x="111" y="139"/>
                </a:cubicBezTo>
                <a:cubicBezTo>
                  <a:pt x="111" y="5"/>
                  <a:pt x="111" y="5"/>
                  <a:pt x="111" y="5"/>
                </a:cubicBezTo>
                <a:cubicBezTo>
                  <a:pt x="111" y="3"/>
                  <a:pt x="110" y="1"/>
                  <a:pt x="108" y="1"/>
                </a:cubicBezTo>
                <a:cubicBezTo>
                  <a:pt x="106" y="0"/>
                  <a:pt x="104" y="0"/>
                  <a:pt x="103" y="1"/>
                </a:cubicBezTo>
                <a:cubicBezTo>
                  <a:pt x="44" y="40"/>
                  <a:pt x="44" y="40"/>
                  <a:pt x="44" y="40"/>
                </a:cubicBezTo>
                <a:cubicBezTo>
                  <a:pt x="44" y="39"/>
                  <a:pt x="44" y="39"/>
                  <a:pt x="44" y="39"/>
                </a:cubicBezTo>
                <a:cubicBezTo>
                  <a:pt x="44" y="36"/>
                  <a:pt x="41" y="33"/>
                  <a:pt x="39" y="33"/>
                </a:cubicBezTo>
                <a:cubicBezTo>
                  <a:pt x="5" y="33"/>
                  <a:pt x="5" y="33"/>
                  <a:pt x="5" y="33"/>
                </a:cubicBezTo>
                <a:cubicBezTo>
                  <a:pt x="2" y="33"/>
                  <a:pt x="0" y="36"/>
                  <a:pt x="0" y="39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8"/>
                  <a:pt x="2" y="111"/>
                  <a:pt x="5" y="111"/>
                </a:cubicBezTo>
                <a:close/>
                <a:moveTo>
                  <a:pt x="44" y="52"/>
                </a:moveTo>
                <a:cubicBezTo>
                  <a:pt x="100" y="15"/>
                  <a:pt x="100" y="15"/>
                  <a:pt x="100" y="15"/>
                </a:cubicBezTo>
                <a:cubicBezTo>
                  <a:pt x="100" y="130"/>
                  <a:pt x="100" y="130"/>
                  <a:pt x="100" y="130"/>
                </a:cubicBezTo>
                <a:cubicBezTo>
                  <a:pt x="44" y="92"/>
                  <a:pt x="44" y="92"/>
                  <a:pt x="44" y="92"/>
                </a:cubicBezTo>
                <a:lnTo>
                  <a:pt x="44" y="52"/>
                </a:lnTo>
                <a:close/>
                <a:moveTo>
                  <a:pt x="10" y="44"/>
                </a:moveTo>
                <a:cubicBezTo>
                  <a:pt x="33" y="44"/>
                  <a:pt x="33" y="44"/>
                  <a:pt x="33" y="44"/>
                </a:cubicBezTo>
                <a:cubicBezTo>
                  <a:pt x="33" y="50"/>
                  <a:pt x="33" y="50"/>
                  <a:pt x="33" y="50"/>
                </a:cubicBezTo>
                <a:cubicBezTo>
                  <a:pt x="33" y="94"/>
                  <a:pt x="33" y="94"/>
                  <a:pt x="33" y="94"/>
                </a:cubicBezTo>
                <a:cubicBezTo>
                  <a:pt x="33" y="100"/>
                  <a:pt x="33" y="100"/>
                  <a:pt x="33" y="100"/>
                </a:cubicBezTo>
                <a:cubicBezTo>
                  <a:pt x="10" y="100"/>
                  <a:pt x="10" y="100"/>
                  <a:pt x="10" y="100"/>
                </a:cubicBezTo>
                <a:lnTo>
                  <a:pt x="10" y="44"/>
                </a:lnTo>
                <a:close/>
                <a:moveTo>
                  <a:pt x="139" y="33"/>
                </a:moveTo>
                <a:cubicBezTo>
                  <a:pt x="136" y="33"/>
                  <a:pt x="134" y="36"/>
                  <a:pt x="134" y="39"/>
                </a:cubicBezTo>
                <a:cubicBezTo>
                  <a:pt x="134" y="106"/>
                  <a:pt x="134" y="106"/>
                  <a:pt x="134" y="106"/>
                </a:cubicBezTo>
                <a:cubicBezTo>
                  <a:pt x="134" y="108"/>
                  <a:pt x="136" y="111"/>
                  <a:pt x="139" y="111"/>
                </a:cubicBezTo>
                <a:cubicBezTo>
                  <a:pt x="142" y="111"/>
                  <a:pt x="144" y="108"/>
                  <a:pt x="144" y="106"/>
                </a:cubicBezTo>
                <a:cubicBezTo>
                  <a:pt x="144" y="39"/>
                  <a:pt x="144" y="39"/>
                  <a:pt x="144" y="39"/>
                </a:cubicBezTo>
                <a:cubicBezTo>
                  <a:pt x="144" y="36"/>
                  <a:pt x="142" y="33"/>
                  <a:pt x="13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Freeform 462">
            <a:extLst>
              <a:ext uri="{FF2B5EF4-FFF2-40B4-BE49-F238E27FC236}">
                <a16:creationId xmlns:a16="http://schemas.microsoft.com/office/drawing/2014/main" id="{B30EC566-17EC-4B35-82BE-5E981ECC86C6}"/>
              </a:ext>
            </a:extLst>
          </p:cNvPr>
          <p:cNvSpPr>
            <a:spLocks noEditPoints="1"/>
          </p:cNvSpPr>
          <p:nvPr/>
        </p:nvSpPr>
        <p:spPr bwMode="auto">
          <a:xfrm>
            <a:off x="7791933" y="1347610"/>
            <a:ext cx="291134" cy="376548"/>
          </a:xfrm>
          <a:custGeom>
            <a:avLst/>
            <a:gdLst>
              <a:gd name="T0" fmla="*/ 30871 w 112"/>
              <a:gd name="T1" fmla="*/ 479635 h 144"/>
              <a:gd name="T2" fmla="*/ 48022 w 112"/>
              <a:gd name="T3" fmla="*/ 496888 h 144"/>
              <a:gd name="T4" fmla="*/ 336153 w 112"/>
              <a:gd name="T5" fmla="*/ 496888 h 144"/>
              <a:gd name="T6" fmla="*/ 353304 w 112"/>
              <a:gd name="T7" fmla="*/ 479635 h 144"/>
              <a:gd name="T8" fmla="*/ 353304 w 112"/>
              <a:gd name="T9" fmla="*/ 351962 h 144"/>
              <a:gd name="T10" fmla="*/ 384175 w 112"/>
              <a:gd name="T11" fmla="*/ 248444 h 144"/>
              <a:gd name="T12" fmla="*/ 353304 w 112"/>
              <a:gd name="T13" fmla="*/ 144926 h 144"/>
              <a:gd name="T14" fmla="*/ 353304 w 112"/>
              <a:gd name="T15" fmla="*/ 17253 h 144"/>
              <a:gd name="T16" fmla="*/ 336153 w 112"/>
              <a:gd name="T17" fmla="*/ 0 h 144"/>
              <a:gd name="T18" fmla="*/ 48022 w 112"/>
              <a:gd name="T19" fmla="*/ 0 h 144"/>
              <a:gd name="T20" fmla="*/ 30871 w 112"/>
              <a:gd name="T21" fmla="*/ 17253 h 144"/>
              <a:gd name="T22" fmla="*/ 30871 w 112"/>
              <a:gd name="T23" fmla="*/ 144926 h 144"/>
              <a:gd name="T24" fmla="*/ 0 w 112"/>
              <a:gd name="T25" fmla="*/ 248444 h 144"/>
              <a:gd name="T26" fmla="*/ 30871 w 112"/>
              <a:gd name="T27" fmla="*/ 351962 h 144"/>
              <a:gd name="T28" fmla="*/ 30871 w 112"/>
              <a:gd name="T29" fmla="*/ 479635 h 144"/>
              <a:gd name="T30" fmla="*/ 319002 w 112"/>
              <a:gd name="T31" fmla="*/ 462382 h 144"/>
              <a:gd name="T32" fmla="*/ 65173 w 112"/>
              <a:gd name="T33" fmla="*/ 462382 h 144"/>
              <a:gd name="T34" fmla="*/ 65173 w 112"/>
              <a:gd name="T35" fmla="*/ 393370 h 144"/>
              <a:gd name="T36" fmla="*/ 192088 w 112"/>
              <a:gd name="T37" fmla="*/ 441678 h 144"/>
              <a:gd name="T38" fmla="*/ 319002 w 112"/>
              <a:gd name="T39" fmla="*/ 393370 h 144"/>
              <a:gd name="T40" fmla="*/ 319002 w 112"/>
              <a:gd name="T41" fmla="*/ 462382 h 144"/>
              <a:gd name="T42" fmla="*/ 65173 w 112"/>
              <a:gd name="T43" fmla="*/ 34506 h 144"/>
              <a:gd name="T44" fmla="*/ 319002 w 112"/>
              <a:gd name="T45" fmla="*/ 34506 h 144"/>
              <a:gd name="T46" fmla="*/ 319002 w 112"/>
              <a:gd name="T47" fmla="*/ 103518 h 144"/>
              <a:gd name="T48" fmla="*/ 192088 w 112"/>
              <a:gd name="T49" fmla="*/ 55210 h 144"/>
              <a:gd name="T50" fmla="*/ 65173 w 112"/>
              <a:gd name="T51" fmla="*/ 103518 h 144"/>
              <a:gd name="T52" fmla="*/ 65173 w 112"/>
              <a:gd name="T53" fmla="*/ 34506 h 144"/>
              <a:gd name="T54" fmla="*/ 192088 w 112"/>
              <a:gd name="T55" fmla="*/ 89716 h 144"/>
              <a:gd name="T56" fmla="*/ 349874 w 112"/>
              <a:gd name="T57" fmla="*/ 248444 h 144"/>
              <a:gd name="T58" fmla="*/ 192088 w 112"/>
              <a:gd name="T59" fmla="*/ 407172 h 144"/>
              <a:gd name="T60" fmla="*/ 34301 w 112"/>
              <a:gd name="T61" fmla="*/ 248444 h 144"/>
              <a:gd name="T62" fmla="*/ 192088 w 112"/>
              <a:gd name="T63" fmla="*/ 89716 h 144"/>
              <a:gd name="T64" fmla="*/ 192088 w 112"/>
              <a:gd name="T65" fmla="*/ 265697 h 144"/>
              <a:gd name="T66" fmla="*/ 253830 w 112"/>
              <a:gd name="T67" fmla="*/ 265697 h 144"/>
              <a:gd name="T68" fmla="*/ 270981 w 112"/>
              <a:gd name="T69" fmla="*/ 248444 h 144"/>
              <a:gd name="T70" fmla="*/ 253830 w 112"/>
              <a:gd name="T71" fmla="*/ 231191 h 144"/>
              <a:gd name="T72" fmla="*/ 209238 w 112"/>
              <a:gd name="T73" fmla="*/ 231191 h 144"/>
              <a:gd name="T74" fmla="*/ 209238 w 112"/>
              <a:gd name="T75" fmla="*/ 158728 h 144"/>
              <a:gd name="T76" fmla="*/ 192088 w 112"/>
              <a:gd name="T77" fmla="*/ 141475 h 144"/>
              <a:gd name="T78" fmla="*/ 174937 w 112"/>
              <a:gd name="T79" fmla="*/ 158728 h 144"/>
              <a:gd name="T80" fmla="*/ 174937 w 112"/>
              <a:gd name="T81" fmla="*/ 248444 h 144"/>
              <a:gd name="T82" fmla="*/ 192088 w 112"/>
              <a:gd name="T83" fmla="*/ 265697 h 14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12" h="144">
                <a:moveTo>
                  <a:pt x="9" y="139"/>
                </a:moveTo>
                <a:cubicBezTo>
                  <a:pt x="9" y="142"/>
                  <a:pt x="11" y="144"/>
                  <a:pt x="14" y="144"/>
                </a:cubicBezTo>
                <a:cubicBezTo>
                  <a:pt x="98" y="144"/>
                  <a:pt x="98" y="144"/>
                  <a:pt x="98" y="144"/>
                </a:cubicBezTo>
                <a:cubicBezTo>
                  <a:pt x="101" y="144"/>
                  <a:pt x="103" y="142"/>
                  <a:pt x="103" y="139"/>
                </a:cubicBezTo>
                <a:cubicBezTo>
                  <a:pt x="103" y="102"/>
                  <a:pt x="103" y="102"/>
                  <a:pt x="103" y="102"/>
                </a:cubicBezTo>
                <a:cubicBezTo>
                  <a:pt x="109" y="94"/>
                  <a:pt x="112" y="83"/>
                  <a:pt x="112" y="72"/>
                </a:cubicBezTo>
                <a:cubicBezTo>
                  <a:pt x="112" y="61"/>
                  <a:pt x="109" y="50"/>
                  <a:pt x="103" y="42"/>
                </a:cubicBezTo>
                <a:cubicBezTo>
                  <a:pt x="103" y="5"/>
                  <a:pt x="103" y="5"/>
                  <a:pt x="103" y="5"/>
                </a:cubicBezTo>
                <a:cubicBezTo>
                  <a:pt x="103" y="2"/>
                  <a:pt x="101" y="0"/>
                  <a:pt x="98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1" y="0"/>
                  <a:pt x="9" y="2"/>
                  <a:pt x="9" y="5"/>
                </a:cubicBezTo>
                <a:cubicBezTo>
                  <a:pt x="9" y="42"/>
                  <a:pt x="9" y="42"/>
                  <a:pt x="9" y="42"/>
                </a:cubicBezTo>
                <a:cubicBezTo>
                  <a:pt x="3" y="50"/>
                  <a:pt x="0" y="61"/>
                  <a:pt x="0" y="72"/>
                </a:cubicBezTo>
                <a:cubicBezTo>
                  <a:pt x="0" y="83"/>
                  <a:pt x="3" y="94"/>
                  <a:pt x="9" y="102"/>
                </a:cubicBezTo>
                <a:cubicBezTo>
                  <a:pt x="9" y="139"/>
                  <a:pt x="9" y="139"/>
                  <a:pt x="9" y="139"/>
                </a:cubicBezTo>
                <a:close/>
                <a:moveTo>
                  <a:pt x="93" y="134"/>
                </a:moveTo>
                <a:cubicBezTo>
                  <a:pt x="19" y="134"/>
                  <a:pt x="19" y="134"/>
                  <a:pt x="19" y="134"/>
                </a:cubicBezTo>
                <a:cubicBezTo>
                  <a:pt x="19" y="114"/>
                  <a:pt x="19" y="114"/>
                  <a:pt x="19" y="114"/>
                </a:cubicBezTo>
                <a:cubicBezTo>
                  <a:pt x="29" y="123"/>
                  <a:pt x="42" y="128"/>
                  <a:pt x="56" y="128"/>
                </a:cubicBezTo>
                <a:cubicBezTo>
                  <a:pt x="70" y="128"/>
                  <a:pt x="83" y="123"/>
                  <a:pt x="93" y="114"/>
                </a:cubicBezTo>
                <a:lnTo>
                  <a:pt x="93" y="134"/>
                </a:lnTo>
                <a:close/>
                <a:moveTo>
                  <a:pt x="19" y="10"/>
                </a:moveTo>
                <a:cubicBezTo>
                  <a:pt x="93" y="10"/>
                  <a:pt x="93" y="10"/>
                  <a:pt x="93" y="10"/>
                </a:cubicBezTo>
                <a:cubicBezTo>
                  <a:pt x="93" y="30"/>
                  <a:pt x="93" y="30"/>
                  <a:pt x="93" y="30"/>
                </a:cubicBezTo>
                <a:cubicBezTo>
                  <a:pt x="83" y="21"/>
                  <a:pt x="70" y="16"/>
                  <a:pt x="56" y="16"/>
                </a:cubicBezTo>
                <a:cubicBezTo>
                  <a:pt x="42" y="16"/>
                  <a:pt x="29" y="21"/>
                  <a:pt x="19" y="30"/>
                </a:cubicBezTo>
                <a:lnTo>
                  <a:pt x="19" y="10"/>
                </a:lnTo>
                <a:close/>
                <a:moveTo>
                  <a:pt x="56" y="26"/>
                </a:moveTo>
                <a:cubicBezTo>
                  <a:pt x="81" y="26"/>
                  <a:pt x="102" y="47"/>
                  <a:pt x="102" y="72"/>
                </a:cubicBezTo>
                <a:cubicBezTo>
                  <a:pt x="102" y="97"/>
                  <a:pt x="81" y="118"/>
                  <a:pt x="56" y="118"/>
                </a:cubicBezTo>
                <a:cubicBezTo>
                  <a:pt x="31" y="118"/>
                  <a:pt x="10" y="97"/>
                  <a:pt x="10" y="72"/>
                </a:cubicBezTo>
                <a:cubicBezTo>
                  <a:pt x="10" y="47"/>
                  <a:pt x="31" y="26"/>
                  <a:pt x="56" y="26"/>
                </a:cubicBezTo>
                <a:close/>
                <a:moveTo>
                  <a:pt x="56" y="77"/>
                </a:moveTo>
                <a:cubicBezTo>
                  <a:pt x="74" y="77"/>
                  <a:pt x="74" y="77"/>
                  <a:pt x="74" y="77"/>
                </a:cubicBezTo>
                <a:cubicBezTo>
                  <a:pt x="77" y="77"/>
                  <a:pt x="79" y="75"/>
                  <a:pt x="79" y="72"/>
                </a:cubicBezTo>
                <a:cubicBezTo>
                  <a:pt x="79" y="69"/>
                  <a:pt x="77" y="67"/>
                  <a:pt x="74" y="67"/>
                </a:cubicBezTo>
                <a:cubicBezTo>
                  <a:pt x="61" y="67"/>
                  <a:pt x="61" y="67"/>
                  <a:pt x="61" y="67"/>
                </a:cubicBezTo>
                <a:cubicBezTo>
                  <a:pt x="61" y="46"/>
                  <a:pt x="61" y="46"/>
                  <a:pt x="61" y="46"/>
                </a:cubicBezTo>
                <a:cubicBezTo>
                  <a:pt x="61" y="43"/>
                  <a:pt x="59" y="41"/>
                  <a:pt x="56" y="41"/>
                </a:cubicBezTo>
                <a:cubicBezTo>
                  <a:pt x="53" y="41"/>
                  <a:pt x="51" y="43"/>
                  <a:pt x="51" y="46"/>
                </a:cubicBezTo>
                <a:cubicBezTo>
                  <a:pt x="51" y="72"/>
                  <a:pt x="51" y="72"/>
                  <a:pt x="51" y="72"/>
                </a:cubicBezTo>
                <a:cubicBezTo>
                  <a:pt x="51" y="75"/>
                  <a:pt x="53" y="77"/>
                  <a:pt x="56" y="7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Freeform 463">
            <a:extLst>
              <a:ext uri="{FF2B5EF4-FFF2-40B4-BE49-F238E27FC236}">
                <a16:creationId xmlns:a16="http://schemas.microsoft.com/office/drawing/2014/main" id="{AAA70436-464A-441F-8394-AA3CE6BE742B}"/>
              </a:ext>
            </a:extLst>
          </p:cNvPr>
          <p:cNvSpPr>
            <a:spLocks noEditPoints="1"/>
          </p:cNvSpPr>
          <p:nvPr/>
        </p:nvSpPr>
        <p:spPr bwMode="auto">
          <a:xfrm>
            <a:off x="8777707" y="1347008"/>
            <a:ext cx="334442" cy="377752"/>
          </a:xfrm>
          <a:custGeom>
            <a:avLst/>
            <a:gdLst>
              <a:gd name="T0" fmla="*/ 434483 w 129"/>
              <a:gd name="T1" fmla="*/ 79618 h 144"/>
              <a:gd name="T2" fmla="*/ 427641 w 129"/>
              <a:gd name="T3" fmla="*/ 55386 h 144"/>
              <a:gd name="T4" fmla="*/ 222373 w 129"/>
              <a:gd name="T5" fmla="*/ 0 h 144"/>
              <a:gd name="T6" fmla="*/ 13684 w 129"/>
              <a:gd name="T7" fmla="*/ 55386 h 144"/>
              <a:gd name="T8" fmla="*/ 6842 w 129"/>
              <a:gd name="T9" fmla="*/ 79618 h 144"/>
              <a:gd name="T10" fmla="*/ 20527 w 129"/>
              <a:gd name="T11" fmla="*/ 90002 h 144"/>
              <a:gd name="T12" fmla="*/ 30790 w 129"/>
              <a:gd name="T13" fmla="*/ 86541 h 144"/>
              <a:gd name="T14" fmla="*/ 222373 w 129"/>
              <a:gd name="T15" fmla="*/ 38078 h 144"/>
              <a:gd name="T16" fmla="*/ 410535 w 129"/>
              <a:gd name="T17" fmla="*/ 86541 h 144"/>
              <a:gd name="T18" fmla="*/ 434483 w 129"/>
              <a:gd name="T19" fmla="*/ 79618 h 144"/>
              <a:gd name="T20" fmla="*/ 362639 w 129"/>
              <a:gd name="T21" fmla="*/ 197313 h 144"/>
              <a:gd name="T22" fmla="*/ 379745 w 129"/>
              <a:gd name="T23" fmla="*/ 186928 h 144"/>
              <a:gd name="T24" fmla="*/ 372903 w 129"/>
              <a:gd name="T25" fmla="*/ 162697 h 144"/>
              <a:gd name="T26" fmla="*/ 222373 w 129"/>
              <a:gd name="T27" fmla="*/ 121157 h 144"/>
              <a:gd name="T28" fmla="*/ 71844 w 129"/>
              <a:gd name="T29" fmla="*/ 162697 h 144"/>
              <a:gd name="T30" fmla="*/ 65001 w 129"/>
              <a:gd name="T31" fmla="*/ 186928 h 144"/>
              <a:gd name="T32" fmla="*/ 88949 w 129"/>
              <a:gd name="T33" fmla="*/ 193851 h 144"/>
              <a:gd name="T34" fmla="*/ 222373 w 129"/>
              <a:gd name="T35" fmla="*/ 159235 h 144"/>
              <a:gd name="T36" fmla="*/ 355797 w 129"/>
              <a:gd name="T37" fmla="*/ 193851 h 144"/>
              <a:gd name="T38" fmla="*/ 362639 w 129"/>
              <a:gd name="T39" fmla="*/ 197313 h 144"/>
              <a:gd name="T40" fmla="*/ 318165 w 129"/>
              <a:gd name="T41" fmla="*/ 294239 h 144"/>
              <a:gd name="T42" fmla="*/ 311322 w 129"/>
              <a:gd name="T43" fmla="*/ 266546 h 144"/>
              <a:gd name="T44" fmla="*/ 126582 w 129"/>
              <a:gd name="T45" fmla="*/ 270007 h 144"/>
              <a:gd name="T46" fmla="*/ 119739 w 129"/>
              <a:gd name="T47" fmla="*/ 294239 h 144"/>
              <a:gd name="T48" fmla="*/ 136845 w 129"/>
              <a:gd name="T49" fmla="*/ 304624 h 144"/>
              <a:gd name="T50" fmla="*/ 147108 w 129"/>
              <a:gd name="T51" fmla="*/ 301162 h 144"/>
              <a:gd name="T52" fmla="*/ 294217 w 129"/>
              <a:gd name="T53" fmla="*/ 301162 h 144"/>
              <a:gd name="T54" fmla="*/ 318165 w 129"/>
              <a:gd name="T55" fmla="*/ 294239 h 144"/>
              <a:gd name="T56" fmla="*/ 157372 w 129"/>
              <a:gd name="T57" fmla="*/ 432704 h 144"/>
              <a:gd name="T58" fmla="*/ 222373 w 129"/>
              <a:gd name="T59" fmla="*/ 498475 h 144"/>
              <a:gd name="T60" fmla="*/ 287374 w 129"/>
              <a:gd name="T61" fmla="*/ 432704 h 144"/>
              <a:gd name="T62" fmla="*/ 222373 w 129"/>
              <a:gd name="T63" fmla="*/ 366933 h 144"/>
              <a:gd name="T64" fmla="*/ 157372 w 129"/>
              <a:gd name="T65" fmla="*/ 432704 h 144"/>
              <a:gd name="T66" fmla="*/ 249742 w 129"/>
              <a:gd name="T67" fmla="*/ 432704 h 144"/>
              <a:gd name="T68" fmla="*/ 222373 w 129"/>
              <a:gd name="T69" fmla="*/ 460397 h 144"/>
              <a:gd name="T70" fmla="*/ 191583 w 129"/>
              <a:gd name="T71" fmla="*/ 432704 h 144"/>
              <a:gd name="T72" fmla="*/ 222373 w 129"/>
              <a:gd name="T73" fmla="*/ 405011 h 144"/>
              <a:gd name="T74" fmla="*/ 249742 w 129"/>
              <a:gd name="T75" fmla="*/ 432704 h 14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29" h="144">
                <a:moveTo>
                  <a:pt x="127" y="23"/>
                </a:moveTo>
                <a:cubicBezTo>
                  <a:pt x="129" y="20"/>
                  <a:pt x="128" y="17"/>
                  <a:pt x="125" y="16"/>
                </a:cubicBezTo>
                <a:cubicBezTo>
                  <a:pt x="107" y="5"/>
                  <a:pt x="86" y="0"/>
                  <a:pt x="65" y="0"/>
                </a:cubicBezTo>
                <a:cubicBezTo>
                  <a:pt x="43" y="0"/>
                  <a:pt x="22" y="5"/>
                  <a:pt x="4" y="16"/>
                </a:cubicBezTo>
                <a:cubicBezTo>
                  <a:pt x="1" y="17"/>
                  <a:pt x="0" y="21"/>
                  <a:pt x="2" y="23"/>
                </a:cubicBezTo>
                <a:cubicBezTo>
                  <a:pt x="3" y="25"/>
                  <a:pt x="4" y="26"/>
                  <a:pt x="6" y="26"/>
                </a:cubicBezTo>
                <a:cubicBezTo>
                  <a:pt x="7" y="26"/>
                  <a:pt x="8" y="26"/>
                  <a:pt x="9" y="25"/>
                </a:cubicBezTo>
                <a:cubicBezTo>
                  <a:pt x="26" y="16"/>
                  <a:pt x="45" y="11"/>
                  <a:pt x="65" y="11"/>
                </a:cubicBezTo>
                <a:cubicBezTo>
                  <a:pt x="84" y="11"/>
                  <a:pt x="103" y="16"/>
                  <a:pt x="120" y="25"/>
                </a:cubicBezTo>
                <a:cubicBezTo>
                  <a:pt x="123" y="26"/>
                  <a:pt x="126" y="26"/>
                  <a:pt x="127" y="23"/>
                </a:cubicBezTo>
                <a:close/>
                <a:moveTo>
                  <a:pt x="106" y="57"/>
                </a:moveTo>
                <a:cubicBezTo>
                  <a:pt x="108" y="57"/>
                  <a:pt x="110" y="56"/>
                  <a:pt x="111" y="54"/>
                </a:cubicBezTo>
                <a:cubicBezTo>
                  <a:pt x="112" y="52"/>
                  <a:pt x="111" y="48"/>
                  <a:pt x="109" y="47"/>
                </a:cubicBezTo>
                <a:cubicBezTo>
                  <a:pt x="95" y="39"/>
                  <a:pt x="80" y="35"/>
                  <a:pt x="65" y="35"/>
                </a:cubicBezTo>
                <a:cubicBezTo>
                  <a:pt x="49" y="35"/>
                  <a:pt x="34" y="39"/>
                  <a:pt x="21" y="47"/>
                </a:cubicBezTo>
                <a:cubicBezTo>
                  <a:pt x="18" y="48"/>
                  <a:pt x="17" y="52"/>
                  <a:pt x="19" y="54"/>
                </a:cubicBezTo>
                <a:cubicBezTo>
                  <a:pt x="20" y="57"/>
                  <a:pt x="23" y="58"/>
                  <a:pt x="26" y="56"/>
                </a:cubicBezTo>
                <a:cubicBezTo>
                  <a:pt x="38" y="49"/>
                  <a:pt x="51" y="46"/>
                  <a:pt x="65" y="46"/>
                </a:cubicBezTo>
                <a:cubicBezTo>
                  <a:pt x="78" y="46"/>
                  <a:pt x="92" y="49"/>
                  <a:pt x="104" y="56"/>
                </a:cubicBezTo>
                <a:cubicBezTo>
                  <a:pt x="104" y="57"/>
                  <a:pt x="105" y="57"/>
                  <a:pt x="106" y="57"/>
                </a:cubicBezTo>
                <a:close/>
                <a:moveTo>
                  <a:pt x="93" y="85"/>
                </a:moveTo>
                <a:cubicBezTo>
                  <a:pt x="94" y="82"/>
                  <a:pt x="93" y="79"/>
                  <a:pt x="91" y="77"/>
                </a:cubicBezTo>
                <a:cubicBezTo>
                  <a:pt x="75" y="68"/>
                  <a:pt x="54" y="69"/>
                  <a:pt x="37" y="78"/>
                </a:cubicBezTo>
                <a:cubicBezTo>
                  <a:pt x="35" y="79"/>
                  <a:pt x="34" y="83"/>
                  <a:pt x="35" y="85"/>
                </a:cubicBezTo>
                <a:cubicBezTo>
                  <a:pt x="36" y="87"/>
                  <a:pt x="38" y="88"/>
                  <a:pt x="40" y="88"/>
                </a:cubicBezTo>
                <a:cubicBezTo>
                  <a:pt x="41" y="88"/>
                  <a:pt x="42" y="87"/>
                  <a:pt x="43" y="87"/>
                </a:cubicBezTo>
                <a:cubicBezTo>
                  <a:pt x="56" y="80"/>
                  <a:pt x="72" y="79"/>
                  <a:pt x="86" y="87"/>
                </a:cubicBezTo>
                <a:cubicBezTo>
                  <a:pt x="88" y="88"/>
                  <a:pt x="92" y="87"/>
                  <a:pt x="93" y="85"/>
                </a:cubicBezTo>
                <a:close/>
                <a:moveTo>
                  <a:pt x="46" y="125"/>
                </a:moveTo>
                <a:cubicBezTo>
                  <a:pt x="46" y="136"/>
                  <a:pt x="54" y="144"/>
                  <a:pt x="65" y="144"/>
                </a:cubicBezTo>
                <a:cubicBezTo>
                  <a:pt x="75" y="144"/>
                  <a:pt x="84" y="136"/>
                  <a:pt x="84" y="125"/>
                </a:cubicBezTo>
                <a:cubicBezTo>
                  <a:pt x="84" y="114"/>
                  <a:pt x="75" y="106"/>
                  <a:pt x="65" y="106"/>
                </a:cubicBezTo>
                <a:cubicBezTo>
                  <a:pt x="54" y="106"/>
                  <a:pt x="46" y="114"/>
                  <a:pt x="46" y="125"/>
                </a:cubicBezTo>
                <a:close/>
                <a:moveTo>
                  <a:pt x="73" y="125"/>
                </a:moveTo>
                <a:cubicBezTo>
                  <a:pt x="73" y="130"/>
                  <a:pt x="69" y="133"/>
                  <a:pt x="65" y="133"/>
                </a:cubicBezTo>
                <a:cubicBezTo>
                  <a:pt x="60" y="133"/>
                  <a:pt x="56" y="130"/>
                  <a:pt x="56" y="125"/>
                </a:cubicBezTo>
                <a:cubicBezTo>
                  <a:pt x="56" y="120"/>
                  <a:pt x="60" y="117"/>
                  <a:pt x="65" y="117"/>
                </a:cubicBezTo>
                <a:cubicBezTo>
                  <a:pt x="69" y="117"/>
                  <a:pt x="73" y="120"/>
                  <a:pt x="73" y="12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Freeform 464">
            <a:extLst>
              <a:ext uri="{FF2B5EF4-FFF2-40B4-BE49-F238E27FC236}">
                <a16:creationId xmlns:a16="http://schemas.microsoft.com/office/drawing/2014/main" id="{6256DD64-534C-4BC8-8472-730D4A6F6B9A}"/>
              </a:ext>
            </a:extLst>
          </p:cNvPr>
          <p:cNvSpPr>
            <a:spLocks noEditPoints="1"/>
          </p:cNvSpPr>
          <p:nvPr/>
        </p:nvSpPr>
        <p:spPr bwMode="auto">
          <a:xfrm>
            <a:off x="9749441" y="1347007"/>
            <a:ext cx="375348" cy="377754"/>
          </a:xfrm>
          <a:custGeom>
            <a:avLst/>
            <a:gdLst>
              <a:gd name="T0" fmla="*/ 192617 w 144"/>
              <a:gd name="T1" fmla="*/ 0 h 144"/>
              <a:gd name="T2" fmla="*/ 0 w 144"/>
              <a:gd name="T3" fmla="*/ 193851 h 144"/>
              <a:gd name="T4" fmla="*/ 192617 w 144"/>
              <a:gd name="T5" fmla="*/ 387703 h 144"/>
              <a:gd name="T6" fmla="*/ 316442 w 144"/>
              <a:gd name="T7" fmla="*/ 342702 h 144"/>
              <a:gd name="T8" fmla="*/ 464344 w 144"/>
              <a:gd name="T9" fmla="*/ 491552 h 144"/>
              <a:gd name="T10" fmla="*/ 478102 w 144"/>
              <a:gd name="T11" fmla="*/ 498475 h 144"/>
              <a:gd name="T12" fmla="*/ 491860 w 144"/>
              <a:gd name="T13" fmla="*/ 491552 h 144"/>
              <a:gd name="T14" fmla="*/ 491860 w 144"/>
              <a:gd name="T15" fmla="*/ 467320 h 144"/>
              <a:gd name="T16" fmla="*/ 340519 w 144"/>
              <a:gd name="T17" fmla="*/ 318470 h 144"/>
              <a:gd name="T18" fmla="*/ 385233 w 144"/>
              <a:gd name="T19" fmla="*/ 193851 h 144"/>
              <a:gd name="T20" fmla="*/ 192617 w 144"/>
              <a:gd name="T21" fmla="*/ 0 h 144"/>
              <a:gd name="T22" fmla="*/ 192617 w 144"/>
              <a:gd name="T23" fmla="*/ 353086 h 144"/>
              <a:gd name="T24" fmla="*/ 34396 w 144"/>
              <a:gd name="T25" fmla="*/ 193851 h 144"/>
              <a:gd name="T26" fmla="*/ 192617 w 144"/>
              <a:gd name="T27" fmla="*/ 34616 h 144"/>
              <a:gd name="T28" fmla="*/ 350838 w 144"/>
              <a:gd name="T29" fmla="*/ 193851 h 144"/>
              <a:gd name="T30" fmla="*/ 192617 w 144"/>
              <a:gd name="T31" fmla="*/ 353086 h 144"/>
              <a:gd name="T32" fmla="*/ 306123 w 144"/>
              <a:gd name="T33" fmla="*/ 176543 h 144"/>
              <a:gd name="T34" fmla="*/ 79110 w 144"/>
              <a:gd name="T35" fmla="*/ 176543 h 144"/>
              <a:gd name="T36" fmla="*/ 61913 w 144"/>
              <a:gd name="T37" fmla="*/ 193851 h 144"/>
              <a:gd name="T38" fmla="*/ 79110 w 144"/>
              <a:gd name="T39" fmla="*/ 211160 h 144"/>
              <a:gd name="T40" fmla="*/ 306123 w 144"/>
              <a:gd name="T41" fmla="*/ 211160 h 144"/>
              <a:gd name="T42" fmla="*/ 323321 w 144"/>
              <a:gd name="T43" fmla="*/ 193851 h 144"/>
              <a:gd name="T44" fmla="*/ 306123 w 144"/>
              <a:gd name="T45" fmla="*/ 176543 h 14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44" h="144">
                <a:moveTo>
                  <a:pt x="56" y="0"/>
                </a:moveTo>
                <a:cubicBezTo>
                  <a:pt x="25" y="0"/>
                  <a:pt x="0" y="25"/>
                  <a:pt x="0" y="56"/>
                </a:cubicBezTo>
                <a:cubicBezTo>
                  <a:pt x="0" y="87"/>
                  <a:pt x="25" y="112"/>
                  <a:pt x="56" y="112"/>
                </a:cubicBezTo>
                <a:cubicBezTo>
                  <a:pt x="70" y="112"/>
                  <a:pt x="82" y="107"/>
                  <a:pt x="92" y="99"/>
                </a:cubicBezTo>
                <a:cubicBezTo>
                  <a:pt x="135" y="142"/>
                  <a:pt x="135" y="142"/>
                  <a:pt x="135" y="142"/>
                </a:cubicBezTo>
                <a:cubicBezTo>
                  <a:pt x="136" y="143"/>
                  <a:pt x="138" y="144"/>
                  <a:pt x="139" y="144"/>
                </a:cubicBezTo>
                <a:cubicBezTo>
                  <a:pt x="140" y="144"/>
                  <a:pt x="142" y="143"/>
                  <a:pt x="143" y="142"/>
                </a:cubicBezTo>
                <a:cubicBezTo>
                  <a:pt x="144" y="140"/>
                  <a:pt x="144" y="137"/>
                  <a:pt x="143" y="135"/>
                </a:cubicBezTo>
                <a:cubicBezTo>
                  <a:pt x="99" y="92"/>
                  <a:pt x="99" y="92"/>
                  <a:pt x="99" y="92"/>
                </a:cubicBezTo>
                <a:cubicBezTo>
                  <a:pt x="107" y="82"/>
                  <a:pt x="112" y="70"/>
                  <a:pt x="112" y="56"/>
                </a:cubicBezTo>
                <a:cubicBezTo>
                  <a:pt x="112" y="25"/>
                  <a:pt x="87" y="0"/>
                  <a:pt x="56" y="0"/>
                </a:cubicBezTo>
                <a:close/>
                <a:moveTo>
                  <a:pt x="56" y="102"/>
                </a:moveTo>
                <a:cubicBezTo>
                  <a:pt x="31" y="102"/>
                  <a:pt x="10" y="81"/>
                  <a:pt x="10" y="56"/>
                </a:cubicBezTo>
                <a:cubicBezTo>
                  <a:pt x="10" y="31"/>
                  <a:pt x="31" y="10"/>
                  <a:pt x="56" y="10"/>
                </a:cubicBezTo>
                <a:cubicBezTo>
                  <a:pt x="81" y="10"/>
                  <a:pt x="102" y="31"/>
                  <a:pt x="102" y="56"/>
                </a:cubicBezTo>
                <a:cubicBezTo>
                  <a:pt x="102" y="81"/>
                  <a:pt x="81" y="102"/>
                  <a:pt x="56" y="102"/>
                </a:cubicBezTo>
                <a:close/>
                <a:moveTo>
                  <a:pt x="89" y="51"/>
                </a:moveTo>
                <a:cubicBezTo>
                  <a:pt x="23" y="51"/>
                  <a:pt x="23" y="51"/>
                  <a:pt x="23" y="51"/>
                </a:cubicBezTo>
                <a:cubicBezTo>
                  <a:pt x="20" y="51"/>
                  <a:pt x="18" y="53"/>
                  <a:pt x="18" y="56"/>
                </a:cubicBezTo>
                <a:cubicBezTo>
                  <a:pt x="18" y="59"/>
                  <a:pt x="20" y="61"/>
                  <a:pt x="23" y="61"/>
                </a:cubicBezTo>
                <a:cubicBezTo>
                  <a:pt x="89" y="61"/>
                  <a:pt x="89" y="61"/>
                  <a:pt x="89" y="61"/>
                </a:cubicBezTo>
                <a:cubicBezTo>
                  <a:pt x="92" y="61"/>
                  <a:pt x="94" y="59"/>
                  <a:pt x="94" y="56"/>
                </a:cubicBezTo>
                <a:cubicBezTo>
                  <a:pt x="94" y="53"/>
                  <a:pt x="92" y="51"/>
                  <a:pt x="89" y="5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1" name="Freeform 132">
            <a:extLst>
              <a:ext uri="{FF2B5EF4-FFF2-40B4-BE49-F238E27FC236}">
                <a16:creationId xmlns:a16="http://schemas.microsoft.com/office/drawing/2014/main" id="{CAEBB8F4-2847-463F-B328-C2B3D9789E6E}"/>
              </a:ext>
            </a:extLst>
          </p:cNvPr>
          <p:cNvSpPr>
            <a:spLocks noEditPoints="1"/>
          </p:cNvSpPr>
          <p:nvPr/>
        </p:nvSpPr>
        <p:spPr bwMode="auto">
          <a:xfrm>
            <a:off x="1773948" y="2293223"/>
            <a:ext cx="417680" cy="420210"/>
          </a:xfrm>
          <a:custGeom>
            <a:avLst/>
            <a:gdLst>
              <a:gd name="T0" fmla="*/ 503331 w 153"/>
              <a:gd name="T1" fmla="*/ 86119 h 153"/>
              <a:gd name="T2" fmla="*/ 287618 w 153"/>
              <a:gd name="T3" fmla="*/ 34448 h 153"/>
              <a:gd name="T4" fmla="*/ 181473 w 153"/>
              <a:gd name="T5" fmla="*/ 86119 h 153"/>
              <a:gd name="T6" fmla="*/ 58208 w 153"/>
              <a:gd name="T7" fmla="*/ 86119 h 153"/>
              <a:gd name="T8" fmla="*/ 23968 w 153"/>
              <a:gd name="T9" fmla="*/ 0 h 153"/>
              <a:gd name="T10" fmla="*/ 0 w 153"/>
              <a:gd name="T11" fmla="*/ 527050 h 153"/>
              <a:gd name="T12" fmla="*/ 23968 w 153"/>
              <a:gd name="T13" fmla="*/ 440931 h 153"/>
              <a:gd name="T14" fmla="*/ 119841 w 153"/>
              <a:gd name="T15" fmla="*/ 496047 h 153"/>
              <a:gd name="T16" fmla="*/ 208865 w 153"/>
              <a:gd name="T17" fmla="*/ 440931 h 153"/>
              <a:gd name="T18" fmla="*/ 328706 w 153"/>
              <a:gd name="T19" fmla="*/ 440931 h 153"/>
              <a:gd name="T20" fmla="*/ 503331 w 153"/>
              <a:gd name="T21" fmla="*/ 527050 h 153"/>
              <a:gd name="T22" fmla="*/ 523875 w 153"/>
              <a:gd name="T23" fmla="*/ 0 h 153"/>
              <a:gd name="T24" fmla="*/ 287618 w 153"/>
              <a:gd name="T25" fmla="*/ 58561 h 153"/>
              <a:gd name="T26" fmla="*/ 287618 w 153"/>
              <a:gd name="T27" fmla="*/ 137791 h 153"/>
              <a:gd name="T28" fmla="*/ 287618 w 153"/>
              <a:gd name="T29" fmla="*/ 58561 h 153"/>
              <a:gd name="T30" fmla="*/ 157505 w 153"/>
              <a:gd name="T31" fmla="*/ 99898 h 153"/>
              <a:gd name="T32" fmla="*/ 78752 w 153"/>
              <a:gd name="T33" fmla="*/ 99898 h 153"/>
              <a:gd name="T34" fmla="*/ 58208 w 153"/>
              <a:gd name="T35" fmla="*/ 110233 h 153"/>
              <a:gd name="T36" fmla="*/ 181473 w 153"/>
              <a:gd name="T37" fmla="*/ 110233 h 153"/>
              <a:gd name="T38" fmla="*/ 287618 w 153"/>
              <a:gd name="T39" fmla="*/ 161904 h 153"/>
              <a:gd name="T40" fmla="*/ 503331 w 153"/>
              <a:gd name="T41" fmla="*/ 110233 h 153"/>
              <a:gd name="T42" fmla="*/ 472515 w 153"/>
              <a:gd name="T43" fmla="*/ 251468 h 153"/>
              <a:gd name="T44" fmla="*/ 352674 w 153"/>
              <a:gd name="T45" fmla="*/ 251468 h 153"/>
              <a:gd name="T46" fmla="*/ 219137 w 153"/>
              <a:gd name="T47" fmla="*/ 199797 h 153"/>
              <a:gd name="T48" fmla="*/ 23968 w 153"/>
              <a:gd name="T49" fmla="*/ 251468 h 153"/>
              <a:gd name="T50" fmla="*/ 58208 w 153"/>
              <a:gd name="T51" fmla="*/ 110233 h 153"/>
              <a:gd name="T52" fmla="*/ 410882 w 153"/>
              <a:gd name="T53" fmla="*/ 303140 h 153"/>
              <a:gd name="T54" fmla="*/ 410882 w 153"/>
              <a:gd name="T55" fmla="*/ 223910 h 153"/>
              <a:gd name="T56" fmla="*/ 260225 w 153"/>
              <a:gd name="T57" fmla="*/ 265247 h 153"/>
              <a:gd name="T58" fmla="*/ 181473 w 153"/>
              <a:gd name="T59" fmla="*/ 265247 h 153"/>
              <a:gd name="T60" fmla="*/ 260225 w 153"/>
              <a:gd name="T61" fmla="*/ 265247 h 153"/>
              <a:gd name="T62" fmla="*/ 78752 w 153"/>
              <a:gd name="T63" fmla="*/ 430596 h 153"/>
              <a:gd name="T64" fmla="*/ 157505 w 153"/>
              <a:gd name="T65" fmla="*/ 430596 h 153"/>
              <a:gd name="T66" fmla="*/ 270498 w 153"/>
              <a:gd name="T67" fmla="*/ 471934 h 153"/>
              <a:gd name="T68" fmla="*/ 270498 w 153"/>
              <a:gd name="T69" fmla="*/ 389259 h 153"/>
              <a:gd name="T70" fmla="*/ 270498 w 153"/>
              <a:gd name="T71" fmla="*/ 471934 h 153"/>
              <a:gd name="T72" fmla="*/ 270498 w 153"/>
              <a:gd name="T73" fmla="*/ 365146 h 153"/>
              <a:gd name="T74" fmla="*/ 181473 w 153"/>
              <a:gd name="T75" fmla="*/ 416817 h 153"/>
              <a:gd name="T76" fmla="*/ 58208 w 153"/>
              <a:gd name="T77" fmla="*/ 416817 h 153"/>
              <a:gd name="T78" fmla="*/ 23968 w 153"/>
              <a:gd name="T79" fmla="*/ 275582 h 153"/>
              <a:gd name="T80" fmla="*/ 219137 w 153"/>
              <a:gd name="T81" fmla="*/ 327253 h 153"/>
              <a:gd name="T82" fmla="*/ 352674 w 153"/>
              <a:gd name="T83" fmla="*/ 275582 h 153"/>
              <a:gd name="T84" fmla="*/ 472515 w 153"/>
              <a:gd name="T85" fmla="*/ 275582 h 153"/>
              <a:gd name="T86" fmla="*/ 503331 w 153"/>
              <a:gd name="T87" fmla="*/ 416817 h 15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3" h="153">
                <a:moveTo>
                  <a:pt x="147" y="0"/>
                </a:moveTo>
                <a:cubicBezTo>
                  <a:pt x="147" y="25"/>
                  <a:pt x="147" y="25"/>
                  <a:pt x="147" y="25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00" y="16"/>
                  <a:pt x="92" y="10"/>
                  <a:pt x="84" y="10"/>
                </a:cubicBezTo>
                <a:cubicBezTo>
                  <a:pt x="75" y="10"/>
                  <a:pt x="68" y="16"/>
                  <a:pt x="66" y="25"/>
                </a:cubicBezTo>
                <a:cubicBezTo>
                  <a:pt x="53" y="25"/>
                  <a:pt x="53" y="25"/>
                  <a:pt x="53" y="25"/>
                </a:cubicBezTo>
                <a:cubicBezTo>
                  <a:pt x="51" y="16"/>
                  <a:pt x="44" y="10"/>
                  <a:pt x="35" y="10"/>
                </a:cubicBezTo>
                <a:cubicBezTo>
                  <a:pt x="26" y="10"/>
                  <a:pt x="19" y="16"/>
                  <a:pt x="17" y="25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0"/>
                  <a:pt x="7" y="0"/>
                  <a:pt x="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53"/>
                  <a:pt x="0" y="153"/>
                  <a:pt x="0" y="153"/>
                </a:cubicBezTo>
                <a:cubicBezTo>
                  <a:pt x="7" y="153"/>
                  <a:pt x="7" y="153"/>
                  <a:pt x="7" y="153"/>
                </a:cubicBezTo>
                <a:cubicBezTo>
                  <a:pt x="7" y="128"/>
                  <a:pt x="7" y="128"/>
                  <a:pt x="7" y="128"/>
                </a:cubicBezTo>
                <a:cubicBezTo>
                  <a:pt x="17" y="128"/>
                  <a:pt x="17" y="128"/>
                  <a:pt x="17" y="128"/>
                </a:cubicBezTo>
                <a:cubicBezTo>
                  <a:pt x="19" y="137"/>
                  <a:pt x="26" y="144"/>
                  <a:pt x="35" y="144"/>
                </a:cubicBezTo>
                <a:cubicBezTo>
                  <a:pt x="44" y="144"/>
                  <a:pt x="51" y="137"/>
                  <a:pt x="53" y="128"/>
                </a:cubicBezTo>
                <a:cubicBezTo>
                  <a:pt x="61" y="128"/>
                  <a:pt x="61" y="128"/>
                  <a:pt x="61" y="128"/>
                </a:cubicBezTo>
                <a:cubicBezTo>
                  <a:pt x="63" y="137"/>
                  <a:pt x="70" y="144"/>
                  <a:pt x="79" y="144"/>
                </a:cubicBezTo>
                <a:cubicBezTo>
                  <a:pt x="88" y="144"/>
                  <a:pt x="95" y="137"/>
                  <a:pt x="96" y="128"/>
                </a:cubicBezTo>
                <a:cubicBezTo>
                  <a:pt x="147" y="128"/>
                  <a:pt x="147" y="128"/>
                  <a:pt x="147" y="128"/>
                </a:cubicBezTo>
                <a:cubicBezTo>
                  <a:pt x="147" y="153"/>
                  <a:pt x="147" y="153"/>
                  <a:pt x="147" y="153"/>
                </a:cubicBezTo>
                <a:cubicBezTo>
                  <a:pt x="153" y="153"/>
                  <a:pt x="153" y="153"/>
                  <a:pt x="153" y="153"/>
                </a:cubicBezTo>
                <a:cubicBezTo>
                  <a:pt x="153" y="0"/>
                  <a:pt x="153" y="0"/>
                  <a:pt x="153" y="0"/>
                </a:cubicBezTo>
                <a:lnTo>
                  <a:pt x="147" y="0"/>
                </a:lnTo>
                <a:close/>
                <a:moveTo>
                  <a:pt x="84" y="17"/>
                </a:moveTo>
                <a:cubicBezTo>
                  <a:pt x="90" y="17"/>
                  <a:pt x="95" y="22"/>
                  <a:pt x="95" y="29"/>
                </a:cubicBezTo>
                <a:cubicBezTo>
                  <a:pt x="95" y="35"/>
                  <a:pt x="90" y="40"/>
                  <a:pt x="84" y="40"/>
                </a:cubicBezTo>
                <a:cubicBezTo>
                  <a:pt x="78" y="40"/>
                  <a:pt x="72" y="35"/>
                  <a:pt x="72" y="29"/>
                </a:cubicBezTo>
                <a:cubicBezTo>
                  <a:pt x="72" y="22"/>
                  <a:pt x="78" y="17"/>
                  <a:pt x="84" y="17"/>
                </a:cubicBezTo>
                <a:close/>
                <a:moveTo>
                  <a:pt x="35" y="17"/>
                </a:moveTo>
                <a:cubicBezTo>
                  <a:pt x="41" y="17"/>
                  <a:pt x="46" y="22"/>
                  <a:pt x="46" y="29"/>
                </a:cubicBezTo>
                <a:cubicBezTo>
                  <a:pt x="46" y="35"/>
                  <a:pt x="41" y="40"/>
                  <a:pt x="35" y="40"/>
                </a:cubicBezTo>
                <a:cubicBezTo>
                  <a:pt x="29" y="40"/>
                  <a:pt x="23" y="35"/>
                  <a:pt x="23" y="29"/>
                </a:cubicBezTo>
                <a:cubicBezTo>
                  <a:pt x="23" y="22"/>
                  <a:pt x="29" y="17"/>
                  <a:pt x="35" y="17"/>
                </a:cubicBezTo>
                <a:close/>
                <a:moveTo>
                  <a:pt x="17" y="32"/>
                </a:moveTo>
                <a:cubicBezTo>
                  <a:pt x="19" y="40"/>
                  <a:pt x="26" y="47"/>
                  <a:pt x="35" y="47"/>
                </a:cubicBezTo>
                <a:cubicBezTo>
                  <a:pt x="44" y="47"/>
                  <a:pt x="51" y="40"/>
                  <a:pt x="53" y="32"/>
                </a:cubicBezTo>
                <a:cubicBezTo>
                  <a:pt x="66" y="32"/>
                  <a:pt x="66" y="32"/>
                  <a:pt x="66" y="32"/>
                </a:cubicBezTo>
                <a:cubicBezTo>
                  <a:pt x="68" y="40"/>
                  <a:pt x="75" y="47"/>
                  <a:pt x="84" y="47"/>
                </a:cubicBezTo>
                <a:cubicBezTo>
                  <a:pt x="93" y="47"/>
                  <a:pt x="100" y="40"/>
                  <a:pt x="101" y="32"/>
                </a:cubicBezTo>
                <a:cubicBezTo>
                  <a:pt x="147" y="32"/>
                  <a:pt x="147" y="32"/>
                  <a:pt x="147" y="32"/>
                </a:cubicBezTo>
                <a:cubicBezTo>
                  <a:pt x="147" y="73"/>
                  <a:pt x="147" y="73"/>
                  <a:pt x="147" y="73"/>
                </a:cubicBezTo>
                <a:cubicBezTo>
                  <a:pt x="138" y="73"/>
                  <a:pt x="138" y="73"/>
                  <a:pt x="138" y="73"/>
                </a:cubicBezTo>
                <a:cubicBezTo>
                  <a:pt x="136" y="64"/>
                  <a:pt x="129" y="58"/>
                  <a:pt x="120" y="58"/>
                </a:cubicBezTo>
                <a:cubicBezTo>
                  <a:pt x="111" y="58"/>
                  <a:pt x="104" y="64"/>
                  <a:pt x="103" y="73"/>
                </a:cubicBezTo>
                <a:cubicBezTo>
                  <a:pt x="82" y="73"/>
                  <a:pt x="82" y="73"/>
                  <a:pt x="82" y="73"/>
                </a:cubicBezTo>
                <a:cubicBezTo>
                  <a:pt x="80" y="64"/>
                  <a:pt x="73" y="58"/>
                  <a:pt x="64" y="58"/>
                </a:cubicBezTo>
                <a:cubicBezTo>
                  <a:pt x="55" y="58"/>
                  <a:pt x="48" y="64"/>
                  <a:pt x="47" y="73"/>
                </a:cubicBezTo>
                <a:cubicBezTo>
                  <a:pt x="7" y="73"/>
                  <a:pt x="7" y="73"/>
                  <a:pt x="7" y="73"/>
                </a:cubicBezTo>
                <a:cubicBezTo>
                  <a:pt x="7" y="32"/>
                  <a:pt x="7" y="32"/>
                  <a:pt x="7" y="32"/>
                </a:cubicBezTo>
                <a:lnTo>
                  <a:pt x="17" y="32"/>
                </a:lnTo>
                <a:close/>
                <a:moveTo>
                  <a:pt x="132" y="77"/>
                </a:moveTo>
                <a:cubicBezTo>
                  <a:pt x="132" y="83"/>
                  <a:pt x="126" y="88"/>
                  <a:pt x="120" y="88"/>
                </a:cubicBezTo>
                <a:cubicBezTo>
                  <a:pt x="114" y="88"/>
                  <a:pt x="109" y="83"/>
                  <a:pt x="109" y="77"/>
                </a:cubicBezTo>
                <a:cubicBezTo>
                  <a:pt x="109" y="70"/>
                  <a:pt x="114" y="65"/>
                  <a:pt x="120" y="65"/>
                </a:cubicBezTo>
                <a:cubicBezTo>
                  <a:pt x="127" y="65"/>
                  <a:pt x="132" y="70"/>
                  <a:pt x="132" y="77"/>
                </a:cubicBezTo>
                <a:close/>
                <a:moveTo>
                  <a:pt x="76" y="77"/>
                </a:moveTo>
                <a:cubicBezTo>
                  <a:pt x="76" y="83"/>
                  <a:pt x="70" y="88"/>
                  <a:pt x="64" y="88"/>
                </a:cubicBezTo>
                <a:cubicBezTo>
                  <a:pt x="58" y="88"/>
                  <a:pt x="53" y="83"/>
                  <a:pt x="53" y="77"/>
                </a:cubicBezTo>
                <a:cubicBezTo>
                  <a:pt x="53" y="70"/>
                  <a:pt x="58" y="65"/>
                  <a:pt x="64" y="65"/>
                </a:cubicBezTo>
                <a:cubicBezTo>
                  <a:pt x="70" y="65"/>
                  <a:pt x="76" y="70"/>
                  <a:pt x="76" y="77"/>
                </a:cubicBezTo>
                <a:close/>
                <a:moveTo>
                  <a:pt x="35" y="137"/>
                </a:moveTo>
                <a:cubicBezTo>
                  <a:pt x="29" y="137"/>
                  <a:pt x="23" y="131"/>
                  <a:pt x="23" y="125"/>
                </a:cubicBezTo>
                <a:cubicBezTo>
                  <a:pt x="23" y="118"/>
                  <a:pt x="29" y="113"/>
                  <a:pt x="35" y="113"/>
                </a:cubicBezTo>
                <a:cubicBezTo>
                  <a:pt x="41" y="113"/>
                  <a:pt x="46" y="118"/>
                  <a:pt x="46" y="125"/>
                </a:cubicBezTo>
                <a:cubicBezTo>
                  <a:pt x="46" y="131"/>
                  <a:pt x="41" y="137"/>
                  <a:pt x="35" y="137"/>
                </a:cubicBezTo>
                <a:close/>
                <a:moveTo>
                  <a:pt x="79" y="137"/>
                </a:moveTo>
                <a:cubicBezTo>
                  <a:pt x="73" y="137"/>
                  <a:pt x="67" y="131"/>
                  <a:pt x="67" y="125"/>
                </a:cubicBezTo>
                <a:cubicBezTo>
                  <a:pt x="67" y="118"/>
                  <a:pt x="73" y="113"/>
                  <a:pt x="79" y="113"/>
                </a:cubicBezTo>
                <a:cubicBezTo>
                  <a:pt x="85" y="113"/>
                  <a:pt x="90" y="118"/>
                  <a:pt x="90" y="125"/>
                </a:cubicBezTo>
                <a:cubicBezTo>
                  <a:pt x="90" y="131"/>
                  <a:pt x="85" y="137"/>
                  <a:pt x="79" y="137"/>
                </a:cubicBezTo>
                <a:close/>
                <a:moveTo>
                  <a:pt x="96" y="121"/>
                </a:moveTo>
                <a:cubicBezTo>
                  <a:pt x="95" y="113"/>
                  <a:pt x="88" y="106"/>
                  <a:pt x="79" y="106"/>
                </a:cubicBezTo>
                <a:cubicBezTo>
                  <a:pt x="70" y="106"/>
                  <a:pt x="63" y="113"/>
                  <a:pt x="61" y="121"/>
                </a:cubicBezTo>
                <a:cubicBezTo>
                  <a:pt x="53" y="121"/>
                  <a:pt x="53" y="121"/>
                  <a:pt x="53" y="121"/>
                </a:cubicBezTo>
                <a:cubicBezTo>
                  <a:pt x="51" y="113"/>
                  <a:pt x="44" y="106"/>
                  <a:pt x="35" y="106"/>
                </a:cubicBezTo>
                <a:cubicBezTo>
                  <a:pt x="26" y="106"/>
                  <a:pt x="19" y="113"/>
                  <a:pt x="17" y="121"/>
                </a:cubicBezTo>
                <a:cubicBezTo>
                  <a:pt x="7" y="121"/>
                  <a:pt x="7" y="121"/>
                  <a:pt x="7" y="121"/>
                </a:cubicBezTo>
                <a:cubicBezTo>
                  <a:pt x="7" y="80"/>
                  <a:pt x="7" y="80"/>
                  <a:pt x="7" y="80"/>
                </a:cubicBezTo>
                <a:cubicBezTo>
                  <a:pt x="47" y="80"/>
                  <a:pt x="47" y="80"/>
                  <a:pt x="47" y="80"/>
                </a:cubicBezTo>
                <a:cubicBezTo>
                  <a:pt x="48" y="89"/>
                  <a:pt x="56" y="95"/>
                  <a:pt x="64" y="95"/>
                </a:cubicBezTo>
                <a:cubicBezTo>
                  <a:pt x="73" y="95"/>
                  <a:pt x="80" y="89"/>
                  <a:pt x="82" y="80"/>
                </a:cubicBezTo>
                <a:cubicBezTo>
                  <a:pt x="103" y="80"/>
                  <a:pt x="103" y="80"/>
                  <a:pt x="103" y="80"/>
                </a:cubicBezTo>
                <a:cubicBezTo>
                  <a:pt x="104" y="89"/>
                  <a:pt x="112" y="95"/>
                  <a:pt x="120" y="95"/>
                </a:cubicBezTo>
                <a:cubicBezTo>
                  <a:pt x="129" y="95"/>
                  <a:pt x="136" y="89"/>
                  <a:pt x="138" y="80"/>
                </a:cubicBezTo>
                <a:cubicBezTo>
                  <a:pt x="147" y="80"/>
                  <a:pt x="147" y="80"/>
                  <a:pt x="147" y="80"/>
                </a:cubicBezTo>
                <a:cubicBezTo>
                  <a:pt x="147" y="121"/>
                  <a:pt x="147" y="121"/>
                  <a:pt x="147" y="121"/>
                </a:cubicBezTo>
                <a:lnTo>
                  <a:pt x="96" y="1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Freeform 133">
            <a:extLst>
              <a:ext uri="{FF2B5EF4-FFF2-40B4-BE49-F238E27FC236}">
                <a16:creationId xmlns:a16="http://schemas.microsoft.com/office/drawing/2014/main" id="{C7B37EF6-93D5-4F31-A5D0-842A00B5328A}"/>
              </a:ext>
            </a:extLst>
          </p:cNvPr>
          <p:cNvSpPr>
            <a:spLocks noEditPoints="1"/>
          </p:cNvSpPr>
          <p:nvPr/>
        </p:nvSpPr>
        <p:spPr bwMode="auto">
          <a:xfrm>
            <a:off x="1768874" y="3298117"/>
            <a:ext cx="367182" cy="393240"/>
          </a:xfrm>
          <a:custGeom>
            <a:avLst/>
            <a:gdLst>
              <a:gd name="T0" fmla="*/ 246063 w 144"/>
              <a:gd name="T1" fmla="*/ 258358 h 153"/>
              <a:gd name="T2" fmla="*/ 273403 w 144"/>
              <a:gd name="T3" fmla="*/ 399593 h 153"/>
              <a:gd name="T4" fmla="*/ 300743 w 144"/>
              <a:gd name="T5" fmla="*/ 258358 h 153"/>
              <a:gd name="T6" fmla="*/ 273403 w 144"/>
              <a:gd name="T7" fmla="*/ 375480 h 153"/>
              <a:gd name="T8" fmla="*/ 246063 w 144"/>
              <a:gd name="T9" fmla="*/ 279026 h 153"/>
              <a:gd name="T10" fmla="*/ 355424 w 144"/>
              <a:gd name="T11" fmla="*/ 354811 h 153"/>
              <a:gd name="T12" fmla="*/ 331501 w 144"/>
              <a:gd name="T13" fmla="*/ 189462 h 153"/>
              <a:gd name="T14" fmla="*/ 211887 w 144"/>
              <a:gd name="T15" fmla="*/ 189462 h 153"/>
              <a:gd name="T16" fmla="*/ 273403 w 144"/>
              <a:gd name="T17" fmla="*/ 151570 h 153"/>
              <a:gd name="T18" fmla="*/ 273403 w 144"/>
              <a:gd name="T19" fmla="*/ 227355 h 153"/>
              <a:gd name="T20" fmla="*/ 273403 w 144"/>
              <a:gd name="T21" fmla="*/ 151570 h 153"/>
              <a:gd name="T22" fmla="*/ 92273 w 144"/>
              <a:gd name="T23" fmla="*/ 0 h 153"/>
              <a:gd name="T24" fmla="*/ 44428 w 144"/>
              <a:gd name="T25" fmla="*/ 148125 h 153"/>
              <a:gd name="T26" fmla="*/ 0 w 144"/>
              <a:gd name="T27" fmla="*/ 168794 h 153"/>
              <a:gd name="T28" fmla="*/ 44428 w 144"/>
              <a:gd name="T29" fmla="*/ 251468 h 153"/>
              <a:gd name="T30" fmla="*/ 0 w 144"/>
              <a:gd name="T31" fmla="*/ 275582 h 153"/>
              <a:gd name="T32" fmla="*/ 44428 w 144"/>
              <a:gd name="T33" fmla="*/ 358256 h 153"/>
              <a:gd name="T34" fmla="*/ 0 w 144"/>
              <a:gd name="T35" fmla="*/ 378925 h 153"/>
              <a:gd name="T36" fmla="*/ 44428 w 144"/>
              <a:gd name="T37" fmla="*/ 478823 h 153"/>
              <a:gd name="T38" fmla="*/ 444280 w 144"/>
              <a:gd name="T39" fmla="*/ 527050 h 153"/>
              <a:gd name="T40" fmla="*/ 492125 w 144"/>
              <a:gd name="T41" fmla="*/ 48227 h 153"/>
              <a:gd name="T42" fmla="*/ 471620 w 144"/>
              <a:gd name="T43" fmla="*/ 478823 h 153"/>
              <a:gd name="T44" fmla="*/ 92273 w 144"/>
              <a:gd name="T45" fmla="*/ 502937 h 153"/>
              <a:gd name="T46" fmla="*/ 68351 w 144"/>
              <a:gd name="T47" fmla="*/ 378925 h 153"/>
              <a:gd name="T48" fmla="*/ 109361 w 144"/>
              <a:gd name="T49" fmla="*/ 358256 h 153"/>
              <a:gd name="T50" fmla="*/ 68351 w 144"/>
              <a:gd name="T51" fmla="*/ 275582 h 153"/>
              <a:gd name="T52" fmla="*/ 109361 w 144"/>
              <a:gd name="T53" fmla="*/ 251468 h 153"/>
              <a:gd name="T54" fmla="*/ 68351 w 144"/>
              <a:gd name="T55" fmla="*/ 168794 h 153"/>
              <a:gd name="T56" fmla="*/ 109361 w 144"/>
              <a:gd name="T57" fmla="*/ 148125 h 153"/>
              <a:gd name="T58" fmla="*/ 68351 w 144"/>
              <a:gd name="T59" fmla="*/ 48227 h 153"/>
              <a:gd name="T60" fmla="*/ 444280 w 144"/>
              <a:gd name="T61" fmla="*/ 24113 h 153"/>
              <a:gd name="T62" fmla="*/ 471620 w 144"/>
              <a:gd name="T63" fmla="*/ 478823 h 15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44" h="153">
                <a:moveTo>
                  <a:pt x="88" y="75"/>
                </a:moveTo>
                <a:cubicBezTo>
                  <a:pt x="72" y="75"/>
                  <a:pt x="72" y="75"/>
                  <a:pt x="72" y="75"/>
                </a:cubicBezTo>
                <a:cubicBezTo>
                  <a:pt x="51" y="75"/>
                  <a:pt x="49" y="105"/>
                  <a:pt x="50" y="107"/>
                </a:cubicBezTo>
                <a:cubicBezTo>
                  <a:pt x="56" y="112"/>
                  <a:pt x="67" y="116"/>
                  <a:pt x="80" y="116"/>
                </a:cubicBezTo>
                <a:cubicBezTo>
                  <a:pt x="93" y="116"/>
                  <a:pt x="104" y="112"/>
                  <a:pt x="109" y="108"/>
                </a:cubicBezTo>
                <a:cubicBezTo>
                  <a:pt x="111" y="106"/>
                  <a:pt x="109" y="75"/>
                  <a:pt x="88" y="75"/>
                </a:cubicBezTo>
                <a:close/>
                <a:moveTo>
                  <a:pt x="104" y="103"/>
                </a:moveTo>
                <a:cubicBezTo>
                  <a:pt x="100" y="107"/>
                  <a:pt x="91" y="109"/>
                  <a:pt x="80" y="109"/>
                </a:cubicBezTo>
                <a:cubicBezTo>
                  <a:pt x="69" y="109"/>
                  <a:pt x="60" y="107"/>
                  <a:pt x="56" y="103"/>
                </a:cubicBezTo>
                <a:cubicBezTo>
                  <a:pt x="56" y="102"/>
                  <a:pt x="57" y="81"/>
                  <a:pt x="72" y="81"/>
                </a:cubicBezTo>
                <a:cubicBezTo>
                  <a:pt x="89" y="81"/>
                  <a:pt x="89" y="81"/>
                  <a:pt x="89" y="81"/>
                </a:cubicBezTo>
                <a:cubicBezTo>
                  <a:pt x="103" y="81"/>
                  <a:pt x="104" y="102"/>
                  <a:pt x="104" y="103"/>
                </a:cubicBezTo>
                <a:close/>
                <a:moveTo>
                  <a:pt x="80" y="73"/>
                </a:moveTo>
                <a:cubicBezTo>
                  <a:pt x="89" y="73"/>
                  <a:pt x="98" y="65"/>
                  <a:pt x="97" y="55"/>
                </a:cubicBezTo>
                <a:cubicBezTo>
                  <a:pt x="97" y="45"/>
                  <a:pt x="89" y="37"/>
                  <a:pt x="80" y="37"/>
                </a:cubicBezTo>
                <a:cubicBezTo>
                  <a:pt x="70" y="37"/>
                  <a:pt x="62" y="45"/>
                  <a:pt x="62" y="55"/>
                </a:cubicBezTo>
                <a:cubicBezTo>
                  <a:pt x="62" y="65"/>
                  <a:pt x="70" y="73"/>
                  <a:pt x="80" y="73"/>
                </a:cubicBezTo>
                <a:close/>
                <a:moveTo>
                  <a:pt x="80" y="44"/>
                </a:moveTo>
                <a:cubicBezTo>
                  <a:pt x="86" y="44"/>
                  <a:pt x="91" y="49"/>
                  <a:pt x="91" y="55"/>
                </a:cubicBezTo>
                <a:cubicBezTo>
                  <a:pt x="91" y="61"/>
                  <a:pt x="86" y="66"/>
                  <a:pt x="80" y="66"/>
                </a:cubicBezTo>
                <a:cubicBezTo>
                  <a:pt x="74" y="66"/>
                  <a:pt x="68" y="61"/>
                  <a:pt x="68" y="55"/>
                </a:cubicBezTo>
                <a:cubicBezTo>
                  <a:pt x="68" y="49"/>
                  <a:pt x="74" y="44"/>
                  <a:pt x="80" y="44"/>
                </a:cubicBezTo>
                <a:close/>
                <a:moveTo>
                  <a:pt x="130" y="0"/>
                </a:moveTo>
                <a:cubicBezTo>
                  <a:pt x="27" y="0"/>
                  <a:pt x="27" y="0"/>
                  <a:pt x="27" y="0"/>
                </a:cubicBezTo>
                <a:cubicBezTo>
                  <a:pt x="19" y="0"/>
                  <a:pt x="13" y="6"/>
                  <a:pt x="13" y="14"/>
                </a:cubicBezTo>
                <a:cubicBezTo>
                  <a:pt x="13" y="43"/>
                  <a:pt x="13" y="43"/>
                  <a:pt x="13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9"/>
                  <a:pt x="0" y="49"/>
                  <a:pt x="0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73"/>
                  <a:pt x="13" y="73"/>
                  <a:pt x="13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80"/>
                  <a:pt x="0" y="80"/>
                  <a:pt x="0" y="80"/>
                </a:cubicBezTo>
                <a:cubicBezTo>
                  <a:pt x="13" y="80"/>
                  <a:pt x="13" y="80"/>
                  <a:pt x="13" y="80"/>
                </a:cubicBezTo>
                <a:cubicBezTo>
                  <a:pt x="13" y="104"/>
                  <a:pt x="13" y="104"/>
                  <a:pt x="13" y="104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10"/>
                  <a:pt x="0" y="110"/>
                  <a:pt x="0" y="110"/>
                </a:cubicBezTo>
                <a:cubicBezTo>
                  <a:pt x="13" y="110"/>
                  <a:pt x="13" y="110"/>
                  <a:pt x="13" y="110"/>
                </a:cubicBezTo>
                <a:cubicBezTo>
                  <a:pt x="13" y="139"/>
                  <a:pt x="13" y="139"/>
                  <a:pt x="13" y="139"/>
                </a:cubicBezTo>
                <a:cubicBezTo>
                  <a:pt x="13" y="147"/>
                  <a:pt x="19" y="153"/>
                  <a:pt x="27" y="153"/>
                </a:cubicBezTo>
                <a:cubicBezTo>
                  <a:pt x="130" y="153"/>
                  <a:pt x="130" y="153"/>
                  <a:pt x="130" y="153"/>
                </a:cubicBezTo>
                <a:cubicBezTo>
                  <a:pt x="138" y="153"/>
                  <a:pt x="144" y="147"/>
                  <a:pt x="144" y="139"/>
                </a:cubicBezTo>
                <a:cubicBezTo>
                  <a:pt x="144" y="14"/>
                  <a:pt x="144" y="14"/>
                  <a:pt x="144" y="14"/>
                </a:cubicBezTo>
                <a:cubicBezTo>
                  <a:pt x="144" y="6"/>
                  <a:pt x="138" y="0"/>
                  <a:pt x="130" y="0"/>
                </a:cubicBezTo>
                <a:close/>
                <a:moveTo>
                  <a:pt x="138" y="139"/>
                </a:moveTo>
                <a:cubicBezTo>
                  <a:pt x="138" y="143"/>
                  <a:pt x="134" y="146"/>
                  <a:pt x="130" y="146"/>
                </a:cubicBezTo>
                <a:cubicBezTo>
                  <a:pt x="27" y="146"/>
                  <a:pt x="27" y="146"/>
                  <a:pt x="27" y="146"/>
                </a:cubicBezTo>
                <a:cubicBezTo>
                  <a:pt x="23" y="146"/>
                  <a:pt x="20" y="143"/>
                  <a:pt x="20" y="139"/>
                </a:cubicBezTo>
                <a:cubicBezTo>
                  <a:pt x="20" y="110"/>
                  <a:pt x="20" y="110"/>
                  <a:pt x="20" y="110"/>
                </a:cubicBezTo>
                <a:cubicBezTo>
                  <a:pt x="32" y="110"/>
                  <a:pt x="32" y="110"/>
                  <a:pt x="32" y="110"/>
                </a:cubicBezTo>
                <a:cubicBezTo>
                  <a:pt x="32" y="104"/>
                  <a:pt x="32" y="104"/>
                  <a:pt x="32" y="104"/>
                </a:cubicBezTo>
                <a:cubicBezTo>
                  <a:pt x="20" y="104"/>
                  <a:pt x="20" y="104"/>
                  <a:pt x="20" y="104"/>
                </a:cubicBezTo>
                <a:cubicBezTo>
                  <a:pt x="20" y="80"/>
                  <a:pt x="20" y="80"/>
                  <a:pt x="20" y="80"/>
                </a:cubicBezTo>
                <a:cubicBezTo>
                  <a:pt x="32" y="80"/>
                  <a:pt x="32" y="80"/>
                  <a:pt x="32" y="80"/>
                </a:cubicBezTo>
                <a:cubicBezTo>
                  <a:pt x="32" y="73"/>
                  <a:pt x="32" y="73"/>
                  <a:pt x="32" y="73"/>
                </a:cubicBezTo>
                <a:cubicBezTo>
                  <a:pt x="20" y="73"/>
                  <a:pt x="20" y="73"/>
                  <a:pt x="20" y="73"/>
                </a:cubicBezTo>
                <a:cubicBezTo>
                  <a:pt x="20" y="49"/>
                  <a:pt x="20" y="49"/>
                  <a:pt x="20" y="49"/>
                </a:cubicBezTo>
                <a:cubicBezTo>
                  <a:pt x="32" y="49"/>
                  <a:pt x="32" y="49"/>
                  <a:pt x="32" y="49"/>
                </a:cubicBezTo>
                <a:cubicBezTo>
                  <a:pt x="32" y="43"/>
                  <a:pt x="32" y="43"/>
                  <a:pt x="32" y="43"/>
                </a:cubicBezTo>
                <a:cubicBezTo>
                  <a:pt x="20" y="43"/>
                  <a:pt x="20" y="43"/>
                  <a:pt x="20" y="43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10"/>
                  <a:pt x="23" y="7"/>
                  <a:pt x="27" y="7"/>
                </a:cubicBezTo>
                <a:cubicBezTo>
                  <a:pt x="130" y="7"/>
                  <a:pt x="130" y="7"/>
                  <a:pt x="130" y="7"/>
                </a:cubicBezTo>
                <a:cubicBezTo>
                  <a:pt x="134" y="7"/>
                  <a:pt x="138" y="10"/>
                  <a:pt x="138" y="14"/>
                </a:cubicBezTo>
                <a:cubicBezTo>
                  <a:pt x="138" y="139"/>
                  <a:pt x="138" y="139"/>
                  <a:pt x="138" y="1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3" name="Freeform 134">
            <a:extLst>
              <a:ext uri="{FF2B5EF4-FFF2-40B4-BE49-F238E27FC236}">
                <a16:creationId xmlns:a16="http://schemas.microsoft.com/office/drawing/2014/main" id="{72685622-24C2-4F0C-BAF2-3DEC08D32C24}"/>
              </a:ext>
            </a:extLst>
          </p:cNvPr>
          <p:cNvSpPr>
            <a:spLocks noEditPoints="1"/>
          </p:cNvSpPr>
          <p:nvPr/>
        </p:nvSpPr>
        <p:spPr bwMode="auto">
          <a:xfrm>
            <a:off x="2752114" y="3293972"/>
            <a:ext cx="405084" cy="401530"/>
          </a:xfrm>
          <a:custGeom>
            <a:avLst/>
            <a:gdLst>
              <a:gd name="T0" fmla="*/ 464389 w 159"/>
              <a:gd name="T1" fmla="*/ 300129 h 156"/>
              <a:gd name="T2" fmla="*/ 273170 w 159"/>
              <a:gd name="T3" fmla="*/ 96593 h 156"/>
              <a:gd name="T4" fmla="*/ 273170 w 159"/>
              <a:gd name="T5" fmla="*/ 65545 h 156"/>
              <a:gd name="T6" fmla="*/ 290243 w 159"/>
              <a:gd name="T7" fmla="*/ 65545 h 156"/>
              <a:gd name="T8" fmla="*/ 290243 w 159"/>
              <a:gd name="T9" fmla="*/ 44847 h 156"/>
              <a:gd name="T10" fmla="*/ 232194 w 159"/>
              <a:gd name="T11" fmla="*/ 44847 h 156"/>
              <a:gd name="T12" fmla="*/ 232194 w 159"/>
              <a:gd name="T13" fmla="*/ 65545 h 156"/>
              <a:gd name="T14" fmla="*/ 249267 w 159"/>
              <a:gd name="T15" fmla="*/ 65545 h 156"/>
              <a:gd name="T16" fmla="*/ 249267 w 159"/>
              <a:gd name="T17" fmla="*/ 96593 h 156"/>
              <a:gd name="T18" fmla="*/ 75122 w 159"/>
              <a:gd name="T19" fmla="*/ 300129 h 156"/>
              <a:gd name="T20" fmla="*/ 160487 w 159"/>
              <a:gd name="T21" fmla="*/ 465718 h 156"/>
              <a:gd name="T22" fmla="*/ 102439 w 159"/>
              <a:gd name="T23" fmla="*/ 520914 h 156"/>
              <a:gd name="T24" fmla="*/ 119512 w 159"/>
              <a:gd name="T25" fmla="*/ 538163 h 156"/>
              <a:gd name="T26" fmla="*/ 180975 w 159"/>
              <a:gd name="T27" fmla="*/ 479517 h 156"/>
              <a:gd name="T28" fmla="*/ 269755 w 159"/>
              <a:gd name="T29" fmla="*/ 500216 h 156"/>
              <a:gd name="T30" fmla="*/ 358535 w 159"/>
              <a:gd name="T31" fmla="*/ 479517 h 156"/>
              <a:gd name="T32" fmla="*/ 423413 w 159"/>
              <a:gd name="T33" fmla="*/ 538163 h 156"/>
              <a:gd name="T34" fmla="*/ 437072 w 159"/>
              <a:gd name="T35" fmla="*/ 520914 h 156"/>
              <a:gd name="T36" fmla="*/ 379023 w 159"/>
              <a:gd name="T37" fmla="*/ 465718 h 156"/>
              <a:gd name="T38" fmla="*/ 464389 w 159"/>
              <a:gd name="T39" fmla="*/ 300129 h 156"/>
              <a:gd name="T40" fmla="*/ 269755 w 159"/>
              <a:gd name="T41" fmla="*/ 479517 h 156"/>
              <a:gd name="T42" fmla="*/ 99024 w 159"/>
              <a:gd name="T43" fmla="*/ 300129 h 156"/>
              <a:gd name="T44" fmla="*/ 269755 w 159"/>
              <a:gd name="T45" fmla="*/ 117292 h 156"/>
              <a:gd name="T46" fmla="*/ 440486 w 159"/>
              <a:gd name="T47" fmla="*/ 300129 h 156"/>
              <a:gd name="T48" fmla="*/ 269755 w 159"/>
              <a:gd name="T49" fmla="*/ 479517 h 156"/>
              <a:gd name="T50" fmla="*/ 273170 w 159"/>
              <a:gd name="T51" fmla="*/ 144890 h 156"/>
              <a:gd name="T52" fmla="*/ 249267 w 159"/>
              <a:gd name="T53" fmla="*/ 144890 h 156"/>
              <a:gd name="T54" fmla="*/ 249267 w 159"/>
              <a:gd name="T55" fmla="*/ 307029 h 156"/>
              <a:gd name="T56" fmla="*/ 334633 w 159"/>
              <a:gd name="T57" fmla="*/ 344976 h 156"/>
              <a:gd name="T58" fmla="*/ 344877 w 159"/>
              <a:gd name="T59" fmla="*/ 324278 h 156"/>
              <a:gd name="T60" fmla="*/ 273170 w 159"/>
              <a:gd name="T61" fmla="*/ 293230 h 156"/>
              <a:gd name="T62" fmla="*/ 273170 w 159"/>
              <a:gd name="T63" fmla="*/ 144890 h 156"/>
              <a:gd name="T64" fmla="*/ 174146 w 159"/>
              <a:gd name="T65" fmla="*/ 37947 h 156"/>
              <a:gd name="T66" fmla="*/ 37561 w 159"/>
              <a:gd name="T67" fmla="*/ 37947 h 156"/>
              <a:gd name="T68" fmla="*/ 37561 w 159"/>
              <a:gd name="T69" fmla="*/ 175938 h 156"/>
              <a:gd name="T70" fmla="*/ 44390 w 159"/>
              <a:gd name="T71" fmla="*/ 182837 h 156"/>
              <a:gd name="T72" fmla="*/ 180975 w 159"/>
              <a:gd name="T73" fmla="*/ 44847 h 156"/>
              <a:gd name="T74" fmla="*/ 174146 w 159"/>
              <a:gd name="T75" fmla="*/ 37947 h 156"/>
              <a:gd name="T76" fmla="*/ 44390 w 159"/>
              <a:gd name="T77" fmla="*/ 148340 h 156"/>
              <a:gd name="T78" fmla="*/ 54634 w 159"/>
              <a:gd name="T79" fmla="*/ 51746 h 156"/>
              <a:gd name="T80" fmla="*/ 146829 w 159"/>
              <a:gd name="T81" fmla="*/ 44847 h 156"/>
              <a:gd name="T82" fmla="*/ 44390 w 159"/>
              <a:gd name="T83" fmla="*/ 148340 h 156"/>
              <a:gd name="T84" fmla="*/ 505364 w 159"/>
              <a:gd name="T85" fmla="*/ 37947 h 156"/>
              <a:gd name="T86" fmla="*/ 368779 w 159"/>
              <a:gd name="T87" fmla="*/ 37947 h 156"/>
              <a:gd name="T88" fmla="*/ 361950 w 159"/>
              <a:gd name="T89" fmla="*/ 44847 h 156"/>
              <a:gd name="T90" fmla="*/ 498535 w 159"/>
              <a:gd name="T91" fmla="*/ 182837 h 156"/>
              <a:gd name="T92" fmla="*/ 505364 w 159"/>
              <a:gd name="T93" fmla="*/ 175938 h 156"/>
              <a:gd name="T94" fmla="*/ 505364 w 159"/>
              <a:gd name="T95" fmla="*/ 37947 h 156"/>
              <a:gd name="T96" fmla="*/ 495120 w 159"/>
              <a:gd name="T97" fmla="*/ 148340 h 156"/>
              <a:gd name="T98" fmla="*/ 396096 w 159"/>
              <a:gd name="T99" fmla="*/ 44847 h 156"/>
              <a:gd name="T100" fmla="*/ 488291 w 159"/>
              <a:gd name="T101" fmla="*/ 51746 h 156"/>
              <a:gd name="T102" fmla="*/ 495120 w 159"/>
              <a:gd name="T103" fmla="*/ 148340 h 15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59" h="156">
                <a:moveTo>
                  <a:pt x="136" y="87"/>
                </a:moveTo>
                <a:cubicBezTo>
                  <a:pt x="136" y="55"/>
                  <a:pt x="111" y="28"/>
                  <a:pt x="80" y="28"/>
                </a:cubicBezTo>
                <a:cubicBezTo>
                  <a:pt x="80" y="19"/>
                  <a:pt x="80" y="19"/>
                  <a:pt x="80" y="19"/>
                </a:cubicBezTo>
                <a:cubicBezTo>
                  <a:pt x="85" y="19"/>
                  <a:pt x="85" y="19"/>
                  <a:pt x="85" y="19"/>
                </a:cubicBezTo>
                <a:cubicBezTo>
                  <a:pt x="85" y="13"/>
                  <a:pt x="85" y="13"/>
                  <a:pt x="85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9"/>
                  <a:pt x="68" y="19"/>
                  <a:pt x="68" y="19"/>
                </a:cubicBezTo>
                <a:cubicBezTo>
                  <a:pt x="73" y="19"/>
                  <a:pt x="73" y="19"/>
                  <a:pt x="73" y="19"/>
                </a:cubicBezTo>
                <a:cubicBezTo>
                  <a:pt x="73" y="28"/>
                  <a:pt x="73" y="28"/>
                  <a:pt x="73" y="28"/>
                </a:cubicBezTo>
                <a:cubicBezTo>
                  <a:pt x="45" y="31"/>
                  <a:pt x="22" y="56"/>
                  <a:pt x="22" y="87"/>
                </a:cubicBezTo>
                <a:cubicBezTo>
                  <a:pt x="22" y="107"/>
                  <a:pt x="32" y="125"/>
                  <a:pt x="47" y="135"/>
                </a:cubicBezTo>
                <a:cubicBezTo>
                  <a:pt x="30" y="151"/>
                  <a:pt x="30" y="151"/>
                  <a:pt x="30" y="151"/>
                </a:cubicBezTo>
                <a:cubicBezTo>
                  <a:pt x="35" y="156"/>
                  <a:pt x="35" y="156"/>
                  <a:pt x="35" y="156"/>
                </a:cubicBezTo>
                <a:cubicBezTo>
                  <a:pt x="53" y="139"/>
                  <a:pt x="53" y="139"/>
                  <a:pt x="53" y="139"/>
                </a:cubicBezTo>
                <a:cubicBezTo>
                  <a:pt x="61" y="143"/>
                  <a:pt x="70" y="145"/>
                  <a:pt x="79" y="145"/>
                </a:cubicBezTo>
                <a:cubicBezTo>
                  <a:pt x="88" y="145"/>
                  <a:pt x="97" y="143"/>
                  <a:pt x="105" y="139"/>
                </a:cubicBezTo>
                <a:cubicBezTo>
                  <a:pt x="124" y="156"/>
                  <a:pt x="124" y="156"/>
                  <a:pt x="124" y="156"/>
                </a:cubicBezTo>
                <a:cubicBezTo>
                  <a:pt x="128" y="151"/>
                  <a:pt x="128" y="151"/>
                  <a:pt x="128" y="151"/>
                </a:cubicBezTo>
                <a:cubicBezTo>
                  <a:pt x="111" y="135"/>
                  <a:pt x="111" y="135"/>
                  <a:pt x="111" y="135"/>
                </a:cubicBezTo>
                <a:cubicBezTo>
                  <a:pt x="126" y="124"/>
                  <a:pt x="136" y="107"/>
                  <a:pt x="136" y="87"/>
                </a:cubicBezTo>
                <a:close/>
                <a:moveTo>
                  <a:pt x="79" y="139"/>
                </a:moveTo>
                <a:cubicBezTo>
                  <a:pt x="51" y="139"/>
                  <a:pt x="29" y="115"/>
                  <a:pt x="29" y="87"/>
                </a:cubicBezTo>
                <a:cubicBezTo>
                  <a:pt x="29" y="58"/>
                  <a:pt x="51" y="34"/>
                  <a:pt x="79" y="34"/>
                </a:cubicBezTo>
                <a:cubicBezTo>
                  <a:pt x="107" y="34"/>
                  <a:pt x="129" y="58"/>
                  <a:pt x="129" y="87"/>
                </a:cubicBezTo>
                <a:cubicBezTo>
                  <a:pt x="129" y="115"/>
                  <a:pt x="107" y="139"/>
                  <a:pt x="79" y="139"/>
                </a:cubicBezTo>
                <a:close/>
                <a:moveTo>
                  <a:pt x="80" y="42"/>
                </a:moveTo>
                <a:cubicBezTo>
                  <a:pt x="73" y="42"/>
                  <a:pt x="73" y="42"/>
                  <a:pt x="73" y="42"/>
                </a:cubicBezTo>
                <a:cubicBezTo>
                  <a:pt x="73" y="89"/>
                  <a:pt x="73" y="89"/>
                  <a:pt x="73" y="89"/>
                </a:cubicBezTo>
                <a:cubicBezTo>
                  <a:pt x="98" y="100"/>
                  <a:pt x="98" y="100"/>
                  <a:pt x="98" y="100"/>
                </a:cubicBezTo>
                <a:cubicBezTo>
                  <a:pt x="101" y="94"/>
                  <a:pt x="101" y="94"/>
                  <a:pt x="101" y="94"/>
                </a:cubicBezTo>
                <a:cubicBezTo>
                  <a:pt x="80" y="85"/>
                  <a:pt x="80" y="85"/>
                  <a:pt x="80" y="85"/>
                </a:cubicBezTo>
                <a:lnTo>
                  <a:pt x="80" y="42"/>
                </a:lnTo>
                <a:close/>
                <a:moveTo>
                  <a:pt x="51" y="11"/>
                </a:moveTo>
                <a:cubicBezTo>
                  <a:pt x="40" y="0"/>
                  <a:pt x="22" y="0"/>
                  <a:pt x="11" y="11"/>
                </a:cubicBezTo>
                <a:cubicBezTo>
                  <a:pt x="0" y="22"/>
                  <a:pt x="0" y="40"/>
                  <a:pt x="11" y="51"/>
                </a:cubicBezTo>
                <a:cubicBezTo>
                  <a:pt x="12" y="52"/>
                  <a:pt x="13" y="52"/>
                  <a:pt x="13" y="53"/>
                </a:cubicBezTo>
                <a:cubicBezTo>
                  <a:pt x="53" y="13"/>
                  <a:pt x="53" y="13"/>
                  <a:pt x="53" y="13"/>
                </a:cubicBezTo>
                <a:cubicBezTo>
                  <a:pt x="52" y="12"/>
                  <a:pt x="52" y="12"/>
                  <a:pt x="51" y="11"/>
                </a:cubicBezTo>
                <a:close/>
                <a:moveTo>
                  <a:pt x="13" y="43"/>
                </a:moveTo>
                <a:cubicBezTo>
                  <a:pt x="7" y="35"/>
                  <a:pt x="8" y="23"/>
                  <a:pt x="16" y="15"/>
                </a:cubicBezTo>
                <a:cubicBezTo>
                  <a:pt x="23" y="8"/>
                  <a:pt x="35" y="7"/>
                  <a:pt x="43" y="13"/>
                </a:cubicBezTo>
                <a:lnTo>
                  <a:pt x="13" y="43"/>
                </a:lnTo>
                <a:close/>
                <a:moveTo>
                  <a:pt x="148" y="11"/>
                </a:moveTo>
                <a:cubicBezTo>
                  <a:pt x="137" y="0"/>
                  <a:pt x="119" y="0"/>
                  <a:pt x="108" y="11"/>
                </a:cubicBezTo>
                <a:cubicBezTo>
                  <a:pt x="107" y="12"/>
                  <a:pt x="107" y="12"/>
                  <a:pt x="106" y="13"/>
                </a:cubicBezTo>
                <a:cubicBezTo>
                  <a:pt x="146" y="53"/>
                  <a:pt x="146" y="53"/>
                  <a:pt x="146" y="53"/>
                </a:cubicBezTo>
                <a:cubicBezTo>
                  <a:pt x="146" y="52"/>
                  <a:pt x="147" y="52"/>
                  <a:pt x="148" y="51"/>
                </a:cubicBezTo>
                <a:cubicBezTo>
                  <a:pt x="159" y="40"/>
                  <a:pt x="159" y="22"/>
                  <a:pt x="148" y="11"/>
                </a:cubicBezTo>
                <a:close/>
                <a:moveTo>
                  <a:pt x="145" y="43"/>
                </a:moveTo>
                <a:cubicBezTo>
                  <a:pt x="116" y="13"/>
                  <a:pt x="116" y="13"/>
                  <a:pt x="116" y="13"/>
                </a:cubicBezTo>
                <a:cubicBezTo>
                  <a:pt x="124" y="7"/>
                  <a:pt x="136" y="8"/>
                  <a:pt x="143" y="15"/>
                </a:cubicBezTo>
                <a:cubicBezTo>
                  <a:pt x="151" y="23"/>
                  <a:pt x="152" y="35"/>
                  <a:pt x="145" y="4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Freeform 135">
            <a:extLst>
              <a:ext uri="{FF2B5EF4-FFF2-40B4-BE49-F238E27FC236}">
                <a16:creationId xmlns:a16="http://schemas.microsoft.com/office/drawing/2014/main" id="{6AE3A315-59E1-4126-B361-62131EEA27F0}"/>
              </a:ext>
            </a:extLst>
          </p:cNvPr>
          <p:cNvSpPr>
            <a:spLocks noEditPoints="1"/>
          </p:cNvSpPr>
          <p:nvPr/>
        </p:nvSpPr>
        <p:spPr bwMode="auto">
          <a:xfrm>
            <a:off x="1761847" y="4311904"/>
            <a:ext cx="374572" cy="379112"/>
          </a:xfrm>
          <a:custGeom>
            <a:avLst/>
            <a:gdLst>
              <a:gd name="T0" fmla="*/ 318434 w 153"/>
              <a:gd name="T1" fmla="*/ 261669 h 154"/>
              <a:gd name="T2" fmla="*/ 376642 w 153"/>
              <a:gd name="T3" fmla="*/ 275442 h 154"/>
              <a:gd name="T4" fmla="*/ 441699 w 153"/>
              <a:gd name="T5" fmla="*/ 168708 h 154"/>
              <a:gd name="T6" fmla="*/ 383490 w 153"/>
              <a:gd name="T7" fmla="*/ 151493 h 154"/>
              <a:gd name="T8" fmla="*/ 297890 w 153"/>
              <a:gd name="T9" fmla="*/ 24101 h 154"/>
              <a:gd name="T10" fmla="*/ 239681 w 153"/>
              <a:gd name="T11" fmla="*/ 10329 h 154"/>
              <a:gd name="T12" fmla="*/ 174625 w 153"/>
              <a:gd name="T13" fmla="*/ 117063 h 154"/>
              <a:gd name="T14" fmla="*/ 229409 w 153"/>
              <a:gd name="T15" fmla="*/ 134278 h 154"/>
              <a:gd name="T16" fmla="*/ 0 w 153"/>
              <a:gd name="T17" fmla="*/ 395947 h 154"/>
              <a:gd name="T18" fmla="*/ 301314 w 153"/>
              <a:gd name="T19" fmla="*/ 203138 h 154"/>
              <a:gd name="T20" fmla="*/ 400610 w 153"/>
              <a:gd name="T21" fmla="*/ 168708 h 154"/>
              <a:gd name="T22" fmla="*/ 424578 w 153"/>
              <a:gd name="T23" fmla="*/ 182480 h 154"/>
              <a:gd name="T24" fmla="*/ 362946 w 153"/>
              <a:gd name="T25" fmla="*/ 258226 h 154"/>
              <a:gd name="T26" fmla="*/ 335554 w 153"/>
              <a:gd name="T27" fmla="*/ 244454 h 154"/>
              <a:gd name="T28" fmla="*/ 400610 w 153"/>
              <a:gd name="T29" fmla="*/ 168708 h 154"/>
              <a:gd name="T30" fmla="*/ 332130 w 153"/>
              <a:gd name="T31" fmla="*/ 206581 h 154"/>
              <a:gd name="T32" fmla="*/ 284194 w 153"/>
              <a:gd name="T33" fmla="*/ 82632 h 154"/>
              <a:gd name="T34" fmla="*/ 219137 w 153"/>
              <a:gd name="T35" fmla="*/ 113620 h 154"/>
              <a:gd name="T36" fmla="*/ 191745 w 153"/>
              <a:gd name="T37" fmla="*/ 99848 h 154"/>
              <a:gd name="T38" fmla="*/ 256801 w 153"/>
              <a:gd name="T39" fmla="*/ 27544 h 154"/>
              <a:gd name="T40" fmla="*/ 280770 w 153"/>
              <a:gd name="T41" fmla="*/ 41316 h 154"/>
              <a:gd name="T42" fmla="*/ 219137 w 153"/>
              <a:gd name="T43" fmla="*/ 113620 h 154"/>
              <a:gd name="T44" fmla="*/ 30816 w 153"/>
              <a:gd name="T45" fmla="*/ 395947 h 154"/>
              <a:gd name="T46" fmla="*/ 284194 w 153"/>
              <a:gd name="T47" fmla="*/ 189366 h 154"/>
              <a:gd name="T48" fmla="*/ 475939 w 153"/>
              <a:gd name="T49" fmla="*/ 447593 h 154"/>
              <a:gd name="T50" fmla="*/ 273922 w 153"/>
              <a:gd name="T51" fmla="*/ 389061 h 154"/>
              <a:gd name="T52" fmla="*/ 229409 w 153"/>
              <a:gd name="T53" fmla="*/ 447593 h 154"/>
              <a:gd name="T54" fmla="*/ 523875 w 153"/>
              <a:gd name="T55" fmla="*/ 530225 h 154"/>
              <a:gd name="T56" fmla="*/ 475939 w 153"/>
              <a:gd name="T57" fmla="*/ 447593 h 154"/>
              <a:gd name="T58" fmla="*/ 455395 w 153"/>
              <a:gd name="T59" fmla="*/ 409719 h 154"/>
              <a:gd name="T60" fmla="*/ 297890 w 153"/>
              <a:gd name="T61" fmla="*/ 447593 h 154"/>
              <a:gd name="T62" fmla="*/ 503331 w 153"/>
              <a:gd name="T63" fmla="*/ 509567 h 154"/>
              <a:gd name="T64" fmla="*/ 249953 w 153"/>
              <a:gd name="T65" fmla="*/ 471694 h 154"/>
              <a:gd name="T66" fmla="*/ 503331 w 153"/>
              <a:gd name="T67" fmla="*/ 509567 h 15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53" h="154">
                <a:moveTo>
                  <a:pt x="93" y="64"/>
                </a:moveTo>
                <a:cubicBezTo>
                  <a:pt x="90" y="68"/>
                  <a:pt x="91" y="73"/>
                  <a:pt x="93" y="76"/>
                </a:cubicBezTo>
                <a:cubicBezTo>
                  <a:pt x="98" y="80"/>
                  <a:pt x="98" y="80"/>
                  <a:pt x="98" y="80"/>
                </a:cubicBezTo>
                <a:cubicBezTo>
                  <a:pt x="102" y="84"/>
                  <a:pt x="108" y="81"/>
                  <a:pt x="110" y="80"/>
                </a:cubicBezTo>
                <a:cubicBezTo>
                  <a:pt x="129" y="61"/>
                  <a:pt x="129" y="61"/>
                  <a:pt x="129" y="61"/>
                </a:cubicBezTo>
                <a:cubicBezTo>
                  <a:pt x="131" y="59"/>
                  <a:pt x="133" y="53"/>
                  <a:pt x="129" y="49"/>
                </a:cubicBezTo>
                <a:cubicBezTo>
                  <a:pt x="124" y="45"/>
                  <a:pt x="124" y="45"/>
                  <a:pt x="124" y="45"/>
                </a:cubicBezTo>
                <a:cubicBezTo>
                  <a:pt x="121" y="42"/>
                  <a:pt x="116" y="41"/>
                  <a:pt x="112" y="44"/>
                </a:cubicBezTo>
                <a:cubicBezTo>
                  <a:pt x="87" y="19"/>
                  <a:pt x="87" y="19"/>
                  <a:pt x="87" y="19"/>
                </a:cubicBezTo>
                <a:cubicBezTo>
                  <a:pt x="89" y="17"/>
                  <a:pt x="91" y="11"/>
                  <a:pt x="87" y="7"/>
                </a:cubicBezTo>
                <a:cubicBezTo>
                  <a:pt x="82" y="3"/>
                  <a:pt x="82" y="3"/>
                  <a:pt x="82" y="3"/>
                </a:cubicBezTo>
                <a:cubicBezTo>
                  <a:pt x="79" y="0"/>
                  <a:pt x="73" y="0"/>
                  <a:pt x="70" y="3"/>
                </a:cubicBezTo>
                <a:cubicBezTo>
                  <a:pt x="51" y="22"/>
                  <a:pt x="51" y="22"/>
                  <a:pt x="51" y="22"/>
                </a:cubicBezTo>
                <a:cubicBezTo>
                  <a:pt x="47" y="26"/>
                  <a:pt x="49" y="31"/>
                  <a:pt x="51" y="34"/>
                </a:cubicBezTo>
                <a:cubicBezTo>
                  <a:pt x="56" y="38"/>
                  <a:pt x="56" y="38"/>
                  <a:pt x="56" y="38"/>
                </a:cubicBezTo>
                <a:cubicBezTo>
                  <a:pt x="60" y="43"/>
                  <a:pt x="65" y="41"/>
                  <a:pt x="67" y="39"/>
                </a:cubicBezTo>
                <a:cubicBezTo>
                  <a:pt x="72" y="44"/>
                  <a:pt x="72" y="44"/>
                  <a:pt x="72" y="44"/>
                </a:cubicBezTo>
                <a:cubicBezTo>
                  <a:pt x="0" y="115"/>
                  <a:pt x="0" y="115"/>
                  <a:pt x="0" y="115"/>
                </a:cubicBezTo>
                <a:cubicBezTo>
                  <a:pt x="16" y="131"/>
                  <a:pt x="16" y="131"/>
                  <a:pt x="16" y="131"/>
                </a:cubicBezTo>
                <a:cubicBezTo>
                  <a:pt x="88" y="59"/>
                  <a:pt x="88" y="59"/>
                  <a:pt x="88" y="59"/>
                </a:cubicBezTo>
                <a:lnTo>
                  <a:pt x="93" y="64"/>
                </a:lnTo>
                <a:close/>
                <a:moveTo>
                  <a:pt x="117" y="49"/>
                </a:moveTo>
                <a:cubicBezTo>
                  <a:pt x="117" y="48"/>
                  <a:pt x="119" y="48"/>
                  <a:pt x="120" y="49"/>
                </a:cubicBezTo>
                <a:cubicBezTo>
                  <a:pt x="124" y="53"/>
                  <a:pt x="124" y="53"/>
                  <a:pt x="124" y="53"/>
                </a:cubicBezTo>
                <a:cubicBezTo>
                  <a:pt x="125" y="54"/>
                  <a:pt x="125" y="55"/>
                  <a:pt x="124" y="56"/>
                </a:cubicBezTo>
                <a:cubicBezTo>
                  <a:pt x="106" y="75"/>
                  <a:pt x="106" y="75"/>
                  <a:pt x="106" y="75"/>
                </a:cubicBezTo>
                <a:cubicBezTo>
                  <a:pt x="105" y="76"/>
                  <a:pt x="103" y="76"/>
                  <a:pt x="102" y="75"/>
                </a:cubicBezTo>
                <a:cubicBezTo>
                  <a:pt x="98" y="71"/>
                  <a:pt x="98" y="71"/>
                  <a:pt x="98" y="71"/>
                </a:cubicBezTo>
                <a:cubicBezTo>
                  <a:pt x="97" y="70"/>
                  <a:pt x="97" y="69"/>
                  <a:pt x="98" y="67"/>
                </a:cubicBezTo>
                <a:lnTo>
                  <a:pt x="117" y="49"/>
                </a:lnTo>
                <a:close/>
                <a:moveTo>
                  <a:pt x="108" y="49"/>
                </a:moveTo>
                <a:cubicBezTo>
                  <a:pt x="97" y="60"/>
                  <a:pt x="97" y="60"/>
                  <a:pt x="97" y="60"/>
                </a:cubicBezTo>
                <a:cubicBezTo>
                  <a:pt x="72" y="35"/>
                  <a:pt x="72" y="35"/>
                  <a:pt x="72" y="35"/>
                </a:cubicBezTo>
                <a:cubicBezTo>
                  <a:pt x="83" y="24"/>
                  <a:pt x="83" y="24"/>
                  <a:pt x="83" y="24"/>
                </a:cubicBezTo>
                <a:lnTo>
                  <a:pt x="108" y="49"/>
                </a:lnTo>
                <a:close/>
                <a:moveTo>
                  <a:pt x="64" y="33"/>
                </a:moveTo>
                <a:cubicBezTo>
                  <a:pt x="63" y="34"/>
                  <a:pt x="61" y="34"/>
                  <a:pt x="60" y="33"/>
                </a:cubicBezTo>
                <a:cubicBezTo>
                  <a:pt x="56" y="29"/>
                  <a:pt x="56" y="29"/>
                  <a:pt x="56" y="29"/>
                </a:cubicBezTo>
                <a:cubicBezTo>
                  <a:pt x="55" y="29"/>
                  <a:pt x="55" y="27"/>
                  <a:pt x="56" y="26"/>
                </a:cubicBezTo>
                <a:cubicBezTo>
                  <a:pt x="75" y="8"/>
                  <a:pt x="75" y="8"/>
                  <a:pt x="75" y="8"/>
                </a:cubicBezTo>
                <a:cubicBezTo>
                  <a:pt x="75" y="7"/>
                  <a:pt x="77" y="7"/>
                  <a:pt x="78" y="8"/>
                </a:cubicBezTo>
                <a:cubicBezTo>
                  <a:pt x="82" y="12"/>
                  <a:pt x="82" y="12"/>
                  <a:pt x="82" y="12"/>
                </a:cubicBezTo>
                <a:cubicBezTo>
                  <a:pt x="83" y="13"/>
                  <a:pt x="83" y="14"/>
                  <a:pt x="82" y="15"/>
                </a:cubicBezTo>
                <a:lnTo>
                  <a:pt x="64" y="33"/>
                </a:lnTo>
                <a:close/>
                <a:moveTo>
                  <a:pt x="16" y="122"/>
                </a:moveTo>
                <a:cubicBezTo>
                  <a:pt x="9" y="115"/>
                  <a:pt x="9" y="115"/>
                  <a:pt x="9" y="115"/>
                </a:cubicBezTo>
                <a:cubicBezTo>
                  <a:pt x="76" y="48"/>
                  <a:pt x="76" y="48"/>
                  <a:pt x="76" y="48"/>
                </a:cubicBezTo>
                <a:cubicBezTo>
                  <a:pt x="83" y="55"/>
                  <a:pt x="83" y="55"/>
                  <a:pt x="83" y="55"/>
                </a:cubicBezTo>
                <a:lnTo>
                  <a:pt x="16" y="122"/>
                </a:lnTo>
                <a:close/>
                <a:moveTo>
                  <a:pt x="139" y="130"/>
                </a:moveTo>
                <a:cubicBezTo>
                  <a:pt x="139" y="113"/>
                  <a:pt x="139" y="113"/>
                  <a:pt x="139" y="113"/>
                </a:cubicBezTo>
                <a:cubicBezTo>
                  <a:pt x="80" y="113"/>
                  <a:pt x="80" y="113"/>
                  <a:pt x="80" y="113"/>
                </a:cubicBezTo>
                <a:cubicBezTo>
                  <a:pt x="80" y="130"/>
                  <a:pt x="80" y="130"/>
                  <a:pt x="80" y="130"/>
                </a:cubicBezTo>
                <a:cubicBezTo>
                  <a:pt x="67" y="130"/>
                  <a:pt x="67" y="130"/>
                  <a:pt x="67" y="130"/>
                </a:cubicBezTo>
                <a:cubicBezTo>
                  <a:pt x="67" y="154"/>
                  <a:pt x="67" y="154"/>
                  <a:pt x="67" y="154"/>
                </a:cubicBezTo>
                <a:cubicBezTo>
                  <a:pt x="153" y="154"/>
                  <a:pt x="153" y="154"/>
                  <a:pt x="153" y="154"/>
                </a:cubicBezTo>
                <a:cubicBezTo>
                  <a:pt x="153" y="130"/>
                  <a:pt x="153" y="130"/>
                  <a:pt x="153" y="130"/>
                </a:cubicBezTo>
                <a:lnTo>
                  <a:pt x="139" y="130"/>
                </a:lnTo>
                <a:close/>
                <a:moveTo>
                  <a:pt x="87" y="119"/>
                </a:moveTo>
                <a:cubicBezTo>
                  <a:pt x="133" y="119"/>
                  <a:pt x="133" y="119"/>
                  <a:pt x="133" y="119"/>
                </a:cubicBezTo>
                <a:cubicBezTo>
                  <a:pt x="133" y="130"/>
                  <a:pt x="133" y="130"/>
                  <a:pt x="133" y="130"/>
                </a:cubicBezTo>
                <a:cubicBezTo>
                  <a:pt x="87" y="130"/>
                  <a:pt x="87" y="130"/>
                  <a:pt x="87" y="130"/>
                </a:cubicBezTo>
                <a:lnTo>
                  <a:pt x="87" y="119"/>
                </a:lnTo>
                <a:close/>
                <a:moveTo>
                  <a:pt x="147" y="148"/>
                </a:moveTo>
                <a:cubicBezTo>
                  <a:pt x="73" y="148"/>
                  <a:pt x="73" y="148"/>
                  <a:pt x="73" y="148"/>
                </a:cubicBezTo>
                <a:cubicBezTo>
                  <a:pt x="73" y="137"/>
                  <a:pt x="73" y="137"/>
                  <a:pt x="73" y="137"/>
                </a:cubicBezTo>
                <a:cubicBezTo>
                  <a:pt x="147" y="137"/>
                  <a:pt x="147" y="137"/>
                  <a:pt x="147" y="137"/>
                </a:cubicBezTo>
                <a:lnTo>
                  <a:pt x="147" y="14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Freeform 136">
            <a:extLst>
              <a:ext uri="{FF2B5EF4-FFF2-40B4-BE49-F238E27FC236}">
                <a16:creationId xmlns:a16="http://schemas.microsoft.com/office/drawing/2014/main" id="{59E1777B-8970-4108-8A08-F5EE6B029D48}"/>
              </a:ext>
            </a:extLst>
          </p:cNvPr>
          <p:cNvSpPr>
            <a:spLocks noEditPoints="1"/>
          </p:cNvSpPr>
          <p:nvPr/>
        </p:nvSpPr>
        <p:spPr bwMode="auto">
          <a:xfrm>
            <a:off x="2768956" y="4313039"/>
            <a:ext cx="374574" cy="376842"/>
          </a:xfrm>
          <a:custGeom>
            <a:avLst/>
            <a:gdLst>
              <a:gd name="T0" fmla="*/ 273922 w 153"/>
              <a:gd name="T1" fmla="*/ 420262 h 153"/>
              <a:gd name="T2" fmla="*/ 273922 w 153"/>
              <a:gd name="T3" fmla="*/ 58561 h 153"/>
              <a:gd name="T4" fmla="*/ 410882 w 153"/>
              <a:gd name="T5" fmla="*/ 58561 h 153"/>
              <a:gd name="T6" fmla="*/ 338978 w 153"/>
              <a:gd name="T7" fmla="*/ 268692 h 153"/>
              <a:gd name="T8" fmla="*/ 428002 w 153"/>
              <a:gd name="T9" fmla="*/ 347922 h 153"/>
              <a:gd name="T10" fmla="*/ 517027 w 153"/>
              <a:gd name="T11" fmla="*/ 268692 h 153"/>
              <a:gd name="T12" fmla="*/ 445123 w 153"/>
              <a:gd name="T13" fmla="*/ 58561 h 153"/>
              <a:gd name="T14" fmla="*/ 458819 w 153"/>
              <a:gd name="T15" fmla="*/ 58561 h 153"/>
              <a:gd name="T16" fmla="*/ 458819 w 153"/>
              <a:gd name="T17" fmla="*/ 34448 h 153"/>
              <a:gd name="T18" fmla="*/ 273922 w 153"/>
              <a:gd name="T19" fmla="*/ 34448 h 153"/>
              <a:gd name="T20" fmla="*/ 273922 w 153"/>
              <a:gd name="T21" fmla="*/ 0 h 153"/>
              <a:gd name="T22" fmla="*/ 249953 w 153"/>
              <a:gd name="T23" fmla="*/ 0 h 153"/>
              <a:gd name="T24" fmla="*/ 249953 w 153"/>
              <a:gd name="T25" fmla="*/ 34448 h 153"/>
              <a:gd name="T26" fmla="*/ 68480 w 153"/>
              <a:gd name="T27" fmla="*/ 34448 h 153"/>
              <a:gd name="T28" fmla="*/ 68480 w 153"/>
              <a:gd name="T29" fmla="*/ 58561 h 153"/>
              <a:gd name="T30" fmla="*/ 78752 w 153"/>
              <a:gd name="T31" fmla="*/ 58561 h 153"/>
              <a:gd name="T32" fmla="*/ 6848 w 153"/>
              <a:gd name="T33" fmla="*/ 265247 h 153"/>
              <a:gd name="T34" fmla="*/ 95873 w 153"/>
              <a:gd name="T35" fmla="*/ 347922 h 153"/>
              <a:gd name="T36" fmla="*/ 188321 w 153"/>
              <a:gd name="T37" fmla="*/ 265247 h 153"/>
              <a:gd name="T38" fmla="*/ 112993 w 153"/>
              <a:gd name="T39" fmla="*/ 58561 h 153"/>
              <a:gd name="T40" fmla="*/ 249953 w 153"/>
              <a:gd name="T41" fmla="*/ 58561 h 153"/>
              <a:gd name="T42" fmla="*/ 249953 w 153"/>
              <a:gd name="T43" fmla="*/ 420262 h 153"/>
              <a:gd name="T44" fmla="*/ 0 w 153"/>
              <a:gd name="T45" fmla="*/ 420262 h 153"/>
              <a:gd name="T46" fmla="*/ 0 w 153"/>
              <a:gd name="T47" fmla="*/ 527050 h 153"/>
              <a:gd name="T48" fmla="*/ 523875 w 153"/>
              <a:gd name="T49" fmla="*/ 527050 h 153"/>
              <a:gd name="T50" fmla="*/ 523875 w 153"/>
              <a:gd name="T51" fmla="*/ 420262 h 153"/>
              <a:gd name="T52" fmla="*/ 273922 w 153"/>
              <a:gd name="T53" fmla="*/ 420262 h 153"/>
              <a:gd name="T54" fmla="*/ 428002 w 153"/>
              <a:gd name="T55" fmla="*/ 323808 h 153"/>
              <a:gd name="T56" fmla="*/ 362946 w 153"/>
              <a:gd name="T57" fmla="*/ 275582 h 153"/>
              <a:gd name="T58" fmla="*/ 496483 w 153"/>
              <a:gd name="T59" fmla="*/ 275582 h 153"/>
              <a:gd name="T60" fmla="*/ 428002 w 153"/>
              <a:gd name="T61" fmla="*/ 323808 h 153"/>
              <a:gd name="T62" fmla="*/ 362946 w 153"/>
              <a:gd name="T63" fmla="*/ 251468 h 153"/>
              <a:gd name="T64" fmla="*/ 428002 w 153"/>
              <a:gd name="T65" fmla="*/ 79230 h 153"/>
              <a:gd name="T66" fmla="*/ 493059 w 153"/>
              <a:gd name="T67" fmla="*/ 251468 h 153"/>
              <a:gd name="T68" fmla="*/ 362946 w 153"/>
              <a:gd name="T69" fmla="*/ 251468 h 153"/>
              <a:gd name="T70" fmla="*/ 95873 w 153"/>
              <a:gd name="T71" fmla="*/ 323808 h 153"/>
              <a:gd name="T72" fmla="*/ 27392 w 153"/>
              <a:gd name="T73" fmla="*/ 275582 h 153"/>
              <a:gd name="T74" fmla="*/ 164353 w 153"/>
              <a:gd name="T75" fmla="*/ 275582 h 153"/>
              <a:gd name="T76" fmla="*/ 95873 w 153"/>
              <a:gd name="T77" fmla="*/ 323808 h 153"/>
              <a:gd name="T78" fmla="*/ 30816 w 153"/>
              <a:gd name="T79" fmla="*/ 251468 h 153"/>
              <a:gd name="T80" fmla="*/ 95873 w 153"/>
              <a:gd name="T81" fmla="*/ 79230 h 153"/>
              <a:gd name="T82" fmla="*/ 160929 w 153"/>
              <a:gd name="T83" fmla="*/ 251468 h 153"/>
              <a:gd name="T84" fmla="*/ 30816 w 153"/>
              <a:gd name="T85" fmla="*/ 251468 h 153"/>
              <a:gd name="T86" fmla="*/ 503331 w 153"/>
              <a:gd name="T87" fmla="*/ 506381 h 153"/>
              <a:gd name="T88" fmla="*/ 23968 w 153"/>
              <a:gd name="T89" fmla="*/ 506381 h 153"/>
              <a:gd name="T90" fmla="*/ 23968 w 153"/>
              <a:gd name="T91" fmla="*/ 444375 h 153"/>
              <a:gd name="T92" fmla="*/ 503331 w 153"/>
              <a:gd name="T93" fmla="*/ 444375 h 153"/>
              <a:gd name="T94" fmla="*/ 503331 w 153"/>
              <a:gd name="T95" fmla="*/ 506381 h 15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53" h="153">
                <a:moveTo>
                  <a:pt x="80" y="122"/>
                </a:moveTo>
                <a:cubicBezTo>
                  <a:pt x="80" y="17"/>
                  <a:pt x="80" y="17"/>
                  <a:pt x="80" y="17"/>
                </a:cubicBezTo>
                <a:cubicBezTo>
                  <a:pt x="120" y="17"/>
                  <a:pt x="120" y="17"/>
                  <a:pt x="120" y="17"/>
                </a:cubicBezTo>
                <a:cubicBezTo>
                  <a:pt x="120" y="17"/>
                  <a:pt x="98" y="77"/>
                  <a:pt x="99" y="78"/>
                </a:cubicBezTo>
                <a:cubicBezTo>
                  <a:pt x="100" y="91"/>
                  <a:pt x="112" y="101"/>
                  <a:pt x="125" y="101"/>
                </a:cubicBezTo>
                <a:cubicBezTo>
                  <a:pt x="139" y="101"/>
                  <a:pt x="150" y="91"/>
                  <a:pt x="151" y="78"/>
                </a:cubicBezTo>
                <a:cubicBezTo>
                  <a:pt x="152" y="77"/>
                  <a:pt x="130" y="17"/>
                  <a:pt x="130" y="17"/>
                </a:cubicBezTo>
                <a:cubicBezTo>
                  <a:pt x="134" y="17"/>
                  <a:pt x="134" y="17"/>
                  <a:pt x="134" y="17"/>
                </a:cubicBezTo>
                <a:cubicBezTo>
                  <a:pt x="134" y="10"/>
                  <a:pt x="134" y="10"/>
                  <a:pt x="134" y="10"/>
                </a:cubicBezTo>
                <a:cubicBezTo>
                  <a:pt x="80" y="10"/>
                  <a:pt x="80" y="10"/>
                  <a:pt x="80" y="10"/>
                </a:cubicBezTo>
                <a:cubicBezTo>
                  <a:pt x="80" y="0"/>
                  <a:pt x="80" y="0"/>
                  <a:pt x="80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10"/>
                  <a:pt x="73" y="10"/>
                  <a:pt x="73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7"/>
                  <a:pt x="20" y="17"/>
                  <a:pt x="20" y="17"/>
                </a:cubicBezTo>
                <a:cubicBezTo>
                  <a:pt x="23" y="17"/>
                  <a:pt x="23" y="17"/>
                  <a:pt x="23" y="17"/>
                </a:cubicBezTo>
                <a:cubicBezTo>
                  <a:pt x="23" y="17"/>
                  <a:pt x="2" y="76"/>
                  <a:pt x="2" y="77"/>
                </a:cubicBezTo>
                <a:cubicBezTo>
                  <a:pt x="2" y="90"/>
                  <a:pt x="14" y="101"/>
                  <a:pt x="28" y="101"/>
                </a:cubicBezTo>
                <a:cubicBezTo>
                  <a:pt x="42" y="101"/>
                  <a:pt x="54" y="90"/>
                  <a:pt x="55" y="77"/>
                </a:cubicBezTo>
                <a:cubicBezTo>
                  <a:pt x="55" y="76"/>
                  <a:pt x="33" y="17"/>
                  <a:pt x="33" y="17"/>
                </a:cubicBezTo>
                <a:cubicBezTo>
                  <a:pt x="73" y="17"/>
                  <a:pt x="73" y="17"/>
                  <a:pt x="73" y="17"/>
                </a:cubicBezTo>
                <a:cubicBezTo>
                  <a:pt x="73" y="122"/>
                  <a:pt x="73" y="122"/>
                  <a:pt x="73" y="122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53"/>
                  <a:pt x="0" y="153"/>
                  <a:pt x="0" y="153"/>
                </a:cubicBezTo>
                <a:cubicBezTo>
                  <a:pt x="153" y="153"/>
                  <a:pt x="153" y="153"/>
                  <a:pt x="153" y="153"/>
                </a:cubicBezTo>
                <a:cubicBezTo>
                  <a:pt x="153" y="122"/>
                  <a:pt x="153" y="122"/>
                  <a:pt x="153" y="122"/>
                </a:cubicBezTo>
                <a:lnTo>
                  <a:pt x="80" y="122"/>
                </a:lnTo>
                <a:close/>
                <a:moveTo>
                  <a:pt x="125" y="94"/>
                </a:moveTo>
                <a:cubicBezTo>
                  <a:pt x="116" y="94"/>
                  <a:pt x="108" y="88"/>
                  <a:pt x="106" y="80"/>
                </a:cubicBezTo>
                <a:cubicBezTo>
                  <a:pt x="145" y="80"/>
                  <a:pt x="145" y="80"/>
                  <a:pt x="145" y="80"/>
                </a:cubicBezTo>
                <a:cubicBezTo>
                  <a:pt x="142" y="88"/>
                  <a:pt x="135" y="94"/>
                  <a:pt x="125" y="94"/>
                </a:cubicBezTo>
                <a:close/>
                <a:moveTo>
                  <a:pt x="106" y="73"/>
                </a:moveTo>
                <a:cubicBezTo>
                  <a:pt x="125" y="23"/>
                  <a:pt x="125" y="23"/>
                  <a:pt x="125" y="23"/>
                </a:cubicBezTo>
                <a:cubicBezTo>
                  <a:pt x="144" y="73"/>
                  <a:pt x="144" y="73"/>
                  <a:pt x="144" y="73"/>
                </a:cubicBezTo>
                <a:lnTo>
                  <a:pt x="106" y="73"/>
                </a:lnTo>
                <a:close/>
                <a:moveTo>
                  <a:pt x="28" y="94"/>
                </a:moveTo>
                <a:cubicBezTo>
                  <a:pt x="19" y="94"/>
                  <a:pt x="11" y="88"/>
                  <a:pt x="8" y="80"/>
                </a:cubicBezTo>
                <a:cubicBezTo>
                  <a:pt x="48" y="80"/>
                  <a:pt x="48" y="80"/>
                  <a:pt x="48" y="80"/>
                </a:cubicBezTo>
                <a:cubicBezTo>
                  <a:pt x="45" y="88"/>
                  <a:pt x="37" y="94"/>
                  <a:pt x="28" y="94"/>
                </a:cubicBezTo>
                <a:close/>
                <a:moveTo>
                  <a:pt x="9" y="73"/>
                </a:moveTo>
                <a:cubicBezTo>
                  <a:pt x="28" y="23"/>
                  <a:pt x="28" y="23"/>
                  <a:pt x="28" y="23"/>
                </a:cubicBezTo>
                <a:cubicBezTo>
                  <a:pt x="47" y="73"/>
                  <a:pt x="47" y="73"/>
                  <a:pt x="47" y="73"/>
                </a:cubicBezTo>
                <a:lnTo>
                  <a:pt x="9" y="73"/>
                </a:lnTo>
                <a:close/>
                <a:moveTo>
                  <a:pt x="147" y="147"/>
                </a:moveTo>
                <a:cubicBezTo>
                  <a:pt x="7" y="147"/>
                  <a:pt x="7" y="147"/>
                  <a:pt x="7" y="147"/>
                </a:cubicBezTo>
                <a:cubicBezTo>
                  <a:pt x="7" y="129"/>
                  <a:pt x="7" y="129"/>
                  <a:pt x="7" y="129"/>
                </a:cubicBezTo>
                <a:cubicBezTo>
                  <a:pt x="147" y="129"/>
                  <a:pt x="147" y="129"/>
                  <a:pt x="147" y="129"/>
                </a:cubicBezTo>
                <a:lnTo>
                  <a:pt x="147" y="1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6" name="Freeform 137">
            <a:extLst>
              <a:ext uri="{FF2B5EF4-FFF2-40B4-BE49-F238E27FC236}">
                <a16:creationId xmlns:a16="http://schemas.microsoft.com/office/drawing/2014/main" id="{6E46CBD6-687B-4FBA-9FDD-3CDCFF576B90}"/>
              </a:ext>
            </a:extLst>
          </p:cNvPr>
          <p:cNvSpPr>
            <a:spLocks noEditPoints="1"/>
          </p:cNvSpPr>
          <p:nvPr/>
        </p:nvSpPr>
        <p:spPr bwMode="auto">
          <a:xfrm>
            <a:off x="3779716" y="4313039"/>
            <a:ext cx="374574" cy="376842"/>
          </a:xfrm>
          <a:custGeom>
            <a:avLst/>
            <a:gdLst>
              <a:gd name="T0" fmla="*/ 421154 w 153"/>
              <a:gd name="T1" fmla="*/ 141236 h 153"/>
              <a:gd name="T2" fmla="*/ 458819 w 153"/>
              <a:gd name="T3" fmla="*/ 96454 h 153"/>
              <a:gd name="T4" fmla="*/ 493059 w 153"/>
              <a:gd name="T5" fmla="*/ 34448 h 153"/>
              <a:gd name="T6" fmla="*/ 362946 w 153"/>
              <a:gd name="T7" fmla="*/ 0 h 153"/>
              <a:gd name="T8" fmla="*/ 328706 w 153"/>
              <a:gd name="T9" fmla="*/ 62006 h 153"/>
              <a:gd name="T10" fmla="*/ 400610 w 153"/>
              <a:gd name="T11" fmla="*/ 96454 h 153"/>
              <a:gd name="T12" fmla="*/ 126689 w 153"/>
              <a:gd name="T13" fmla="*/ 141236 h 153"/>
              <a:gd name="T14" fmla="*/ 160929 w 153"/>
              <a:gd name="T15" fmla="*/ 96454 h 153"/>
              <a:gd name="T16" fmla="*/ 195169 w 153"/>
              <a:gd name="T17" fmla="*/ 34448 h 153"/>
              <a:gd name="T18" fmla="*/ 68480 w 153"/>
              <a:gd name="T19" fmla="*/ 0 h 153"/>
              <a:gd name="T20" fmla="*/ 30816 w 153"/>
              <a:gd name="T21" fmla="*/ 62006 h 153"/>
              <a:gd name="T22" fmla="*/ 102721 w 153"/>
              <a:gd name="T23" fmla="*/ 96454 h 153"/>
              <a:gd name="T24" fmla="*/ 0 w 153"/>
              <a:gd name="T25" fmla="*/ 141236 h 153"/>
              <a:gd name="T26" fmla="*/ 65056 w 153"/>
              <a:gd name="T27" fmla="*/ 292806 h 153"/>
              <a:gd name="T28" fmla="*/ 157505 w 153"/>
              <a:gd name="T29" fmla="*/ 527050 h 153"/>
              <a:gd name="T30" fmla="*/ 160929 w 153"/>
              <a:gd name="T31" fmla="*/ 427152 h 153"/>
              <a:gd name="T32" fmla="*/ 366370 w 153"/>
              <a:gd name="T33" fmla="*/ 527050 h 153"/>
              <a:gd name="T34" fmla="*/ 458819 w 153"/>
              <a:gd name="T35" fmla="*/ 292806 h 153"/>
              <a:gd name="T36" fmla="*/ 523875 w 153"/>
              <a:gd name="T37" fmla="*/ 141236 h 153"/>
              <a:gd name="T38" fmla="*/ 352674 w 153"/>
              <a:gd name="T39" fmla="*/ 34448 h 153"/>
              <a:gd name="T40" fmla="*/ 458819 w 153"/>
              <a:gd name="T41" fmla="*/ 24113 h 153"/>
              <a:gd name="T42" fmla="*/ 472515 w 153"/>
              <a:gd name="T43" fmla="*/ 62006 h 153"/>
              <a:gd name="T44" fmla="*/ 362946 w 153"/>
              <a:gd name="T45" fmla="*/ 75785 h 153"/>
              <a:gd name="T46" fmla="*/ 54784 w 153"/>
              <a:gd name="T47" fmla="*/ 62006 h 153"/>
              <a:gd name="T48" fmla="*/ 68480 w 153"/>
              <a:gd name="T49" fmla="*/ 24113 h 153"/>
              <a:gd name="T50" fmla="*/ 174625 w 153"/>
              <a:gd name="T51" fmla="*/ 34448 h 153"/>
              <a:gd name="T52" fmla="*/ 160929 w 153"/>
              <a:gd name="T53" fmla="*/ 75785 h 153"/>
              <a:gd name="T54" fmla="*/ 54784 w 153"/>
              <a:gd name="T55" fmla="*/ 62006 h 153"/>
              <a:gd name="T56" fmla="*/ 208865 w 153"/>
              <a:gd name="T57" fmla="*/ 161904 h 153"/>
              <a:gd name="T58" fmla="*/ 315010 w 153"/>
              <a:gd name="T59" fmla="*/ 272137 h 153"/>
              <a:gd name="T60" fmla="*/ 23968 w 153"/>
              <a:gd name="T61" fmla="*/ 272137 h 153"/>
              <a:gd name="T62" fmla="*/ 184897 w 153"/>
              <a:gd name="T63" fmla="*/ 161904 h 153"/>
              <a:gd name="T64" fmla="*/ 23968 w 153"/>
              <a:gd name="T65" fmla="*/ 272137 h 153"/>
              <a:gd name="T66" fmla="*/ 85600 w 153"/>
              <a:gd name="T67" fmla="*/ 506381 h 153"/>
              <a:gd name="T68" fmla="*/ 136961 w 153"/>
              <a:gd name="T69" fmla="*/ 292806 h 153"/>
              <a:gd name="T70" fmla="*/ 160929 w 153"/>
              <a:gd name="T71" fmla="*/ 403038 h 153"/>
              <a:gd name="T72" fmla="*/ 366370 w 153"/>
              <a:gd name="T73" fmla="*/ 292806 h 153"/>
              <a:gd name="T74" fmla="*/ 160929 w 153"/>
              <a:gd name="T75" fmla="*/ 403038 h 153"/>
              <a:gd name="T76" fmla="*/ 386914 w 153"/>
              <a:gd name="T77" fmla="*/ 506381 h 153"/>
              <a:gd name="T78" fmla="*/ 438275 w 153"/>
              <a:gd name="T79" fmla="*/ 292806 h 153"/>
              <a:gd name="T80" fmla="*/ 503331 w 153"/>
              <a:gd name="T81" fmla="*/ 272137 h 153"/>
              <a:gd name="T82" fmla="*/ 397186 w 153"/>
              <a:gd name="T83" fmla="*/ 161904 h 153"/>
              <a:gd name="T84" fmla="*/ 503331 w 153"/>
              <a:gd name="T85" fmla="*/ 272137 h 15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53" h="153">
                <a:moveTo>
                  <a:pt x="153" y="41"/>
                </a:moveTo>
                <a:cubicBezTo>
                  <a:pt x="123" y="41"/>
                  <a:pt x="123" y="41"/>
                  <a:pt x="123" y="41"/>
                </a:cubicBezTo>
                <a:cubicBezTo>
                  <a:pt x="123" y="28"/>
                  <a:pt x="123" y="28"/>
                  <a:pt x="123" y="28"/>
                </a:cubicBezTo>
                <a:cubicBezTo>
                  <a:pt x="134" y="28"/>
                  <a:pt x="134" y="28"/>
                  <a:pt x="134" y="28"/>
                </a:cubicBezTo>
                <a:cubicBezTo>
                  <a:pt x="139" y="28"/>
                  <a:pt x="144" y="24"/>
                  <a:pt x="144" y="18"/>
                </a:cubicBezTo>
                <a:cubicBezTo>
                  <a:pt x="144" y="10"/>
                  <a:pt x="144" y="10"/>
                  <a:pt x="144" y="10"/>
                </a:cubicBezTo>
                <a:cubicBezTo>
                  <a:pt x="144" y="5"/>
                  <a:pt x="139" y="0"/>
                  <a:pt x="134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00" y="0"/>
                  <a:pt x="96" y="5"/>
                  <a:pt x="96" y="10"/>
                </a:cubicBezTo>
                <a:cubicBezTo>
                  <a:pt x="96" y="18"/>
                  <a:pt x="96" y="18"/>
                  <a:pt x="96" y="18"/>
                </a:cubicBezTo>
                <a:cubicBezTo>
                  <a:pt x="96" y="24"/>
                  <a:pt x="100" y="28"/>
                  <a:pt x="106" y="28"/>
                </a:cubicBezTo>
                <a:cubicBezTo>
                  <a:pt x="117" y="28"/>
                  <a:pt x="117" y="28"/>
                  <a:pt x="117" y="28"/>
                </a:cubicBezTo>
                <a:cubicBezTo>
                  <a:pt x="117" y="41"/>
                  <a:pt x="117" y="41"/>
                  <a:pt x="117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37" y="28"/>
                  <a:pt x="37" y="28"/>
                  <a:pt x="3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52" y="28"/>
                  <a:pt x="57" y="24"/>
                  <a:pt x="57" y="18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5"/>
                  <a:pt x="53" y="0"/>
                  <a:pt x="47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4" y="0"/>
                  <a:pt x="9" y="5"/>
                  <a:pt x="9" y="10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24"/>
                  <a:pt x="14" y="28"/>
                  <a:pt x="20" y="28"/>
                </a:cubicBezTo>
                <a:cubicBezTo>
                  <a:pt x="30" y="28"/>
                  <a:pt x="30" y="28"/>
                  <a:pt x="30" y="28"/>
                </a:cubicBezTo>
                <a:cubicBezTo>
                  <a:pt x="30" y="41"/>
                  <a:pt x="30" y="41"/>
                  <a:pt x="30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85"/>
                  <a:pt x="0" y="85"/>
                  <a:pt x="0" y="85"/>
                </a:cubicBezTo>
                <a:cubicBezTo>
                  <a:pt x="19" y="85"/>
                  <a:pt x="19" y="85"/>
                  <a:pt x="19" y="85"/>
                </a:cubicBezTo>
                <a:cubicBezTo>
                  <a:pt x="19" y="153"/>
                  <a:pt x="19" y="153"/>
                  <a:pt x="19" y="153"/>
                </a:cubicBezTo>
                <a:cubicBezTo>
                  <a:pt x="46" y="153"/>
                  <a:pt x="46" y="153"/>
                  <a:pt x="46" y="153"/>
                </a:cubicBezTo>
                <a:cubicBezTo>
                  <a:pt x="47" y="153"/>
                  <a:pt x="47" y="153"/>
                  <a:pt x="47" y="153"/>
                </a:cubicBezTo>
                <a:cubicBezTo>
                  <a:pt x="47" y="124"/>
                  <a:pt x="47" y="124"/>
                  <a:pt x="47" y="124"/>
                </a:cubicBezTo>
                <a:cubicBezTo>
                  <a:pt x="107" y="124"/>
                  <a:pt x="107" y="124"/>
                  <a:pt x="107" y="124"/>
                </a:cubicBezTo>
                <a:cubicBezTo>
                  <a:pt x="107" y="153"/>
                  <a:pt x="107" y="153"/>
                  <a:pt x="107" y="153"/>
                </a:cubicBezTo>
                <a:cubicBezTo>
                  <a:pt x="134" y="153"/>
                  <a:pt x="134" y="153"/>
                  <a:pt x="134" y="153"/>
                </a:cubicBezTo>
                <a:cubicBezTo>
                  <a:pt x="134" y="85"/>
                  <a:pt x="134" y="85"/>
                  <a:pt x="134" y="85"/>
                </a:cubicBezTo>
                <a:cubicBezTo>
                  <a:pt x="153" y="85"/>
                  <a:pt x="153" y="85"/>
                  <a:pt x="153" y="85"/>
                </a:cubicBezTo>
                <a:lnTo>
                  <a:pt x="153" y="41"/>
                </a:lnTo>
                <a:close/>
                <a:moveTo>
                  <a:pt x="103" y="18"/>
                </a:moveTo>
                <a:cubicBezTo>
                  <a:pt x="103" y="10"/>
                  <a:pt x="103" y="10"/>
                  <a:pt x="103" y="10"/>
                </a:cubicBezTo>
                <a:cubicBezTo>
                  <a:pt x="103" y="8"/>
                  <a:pt x="104" y="7"/>
                  <a:pt x="106" y="7"/>
                </a:cubicBezTo>
                <a:cubicBezTo>
                  <a:pt x="134" y="7"/>
                  <a:pt x="134" y="7"/>
                  <a:pt x="134" y="7"/>
                </a:cubicBezTo>
                <a:cubicBezTo>
                  <a:pt x="136" y="7"/>
                  <a:pt x="138" y="8"/>
                  <a:pt x="138" y="10"/>
                </a:cubicBezTo>
                <a:cubicBezTo>
                  <a:pt x="138" y="18"/>
                  <a:pt x="138" y="18"/>
                  <a:pt x="138" y="18"/>
                </a:cubicBezTo>
                <a:cubicBezTo>
                  <a:pt x="138" y="20"/>
                  <a:pt x="136" y="22"/>
                  <a:pt x="134" y="22"/>
                </a:cubicBezTo>
                <a:cubicBezTo>
                  <a:pt x="106" y="22"/>
                  <a:pt x="106" y="22"/>
                  <a:pt x="106" y="22"/>
                </a:cubicBezTo>
                <a:cubicBezTo>
                  <a:pt x="104" y="22"/>
                  <a:pt x="103" y="20"/>
                  <a:pt x="103" y="18"/>
                </a:cubicBezTo>
                <a:close/>
                <a:moveTo>
                  <a:pt x="16" y="18"/>
                </a:moveTo>
                <a:cubicBezTo>
                  <a:pt x="16" y="10"/>
                  <a:pt x="16" y="10"/>
                  <a:pt x="16" y="10"/>
                </a:cubicBezTo>
                <a:cubicBezTo>
                  <a:pt x="16" y="8"/>
                  <a:pt x="18" y="7"/>
                  <a:pt x="20" y="7"/>
                </a:cubicBezTo>
                <a:cubicBezTo>
                  <a:pt x="47" y="7"/>
                  <a:pt x="47" y="7"/>
                  <a:pt x="47" y="7"/>
                </a:cubicBezTo>
                <a:cubicBezTo>
                  <a:pt x="49" y="7"/>
                  <a:pt x="51" y="8"/>
                  <a:pt x="51" y="10"/>
                </a:cubicBezTo>
                <a:cubicBezTo>
                  <a:pt x="51" y="18"/>
                  <a:pt x="51" y="18"/>
                  <a:pt x="51" y="18"/>
                </a:cubicBezTo>
                <a:cubicBezTo>
                  <a:pt x="51" y="20"/>
                  <a:pt x="49" y="22"/>
                  <a:pt x="47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18" y="22"/>
                  <a:pt x="16" y="20"/>
                  <a:pt x="16" y="18"/>
                </a:cubicBezTo>
                <a:close/>
                <a:moveTo>
                  <a:pt x="45" y="79"/>
                </a:moveTo>
                <a:cubicBezTo>
                  <a:pt x="61" y="47"/>
                  <a:pt x="61" y="47"/>
                  <a:pt x="61" y="47"/>
                </a:cubicBezTo>
                <a:cubicBezTo>
                  <a:pt x="109" y="47"/>
                  <a:pt x="109" y="47"/>
                  <a:pt x="109" y="47"/>
                </a:cubicBezTo>
                <a:cubicBezTo>
                  <a:pt x="92" y="79"/>
                  <a:pt x="92" y="79"/>
                  <a:pt x="92" y="79"/>
                </a:cubicBezTo>
                <a:lnTo>
                  <a:pt x="45" y="79"/>
                </a:lnTo>
                <a:close/>
                <a:moveTo>
                  <a:pt x="7" y="79"/>
                </a:moveTo>
                <a:cubicBezTo>
                  <a:pt x="7" y="47"/>
                  <a:pt x="7" y="47"/>
                  <a:pt x="7" y="47"/>
                </a:cubicBezTo>
                <a:cubicBezTo>
                  <a:pt x="54" y="47"/>
                  <a:pt x="54" y="47"/>
                  <a:pt x="54" y="47"/>
                </a:cubicBezTo>
                <a:cubicBezTo>
                  <a:pt x="37" y="79"/>
                  <a:pt x="37" y="79"/>
                  <a:pt x="37" y="79"/>
                </a:cubicBezTo>
                <a:lnTo>
                  <a:pt x="7" y="79"/>
                </a:lnTo>
                <a:close/>
                <a:moveTo>
                  <a:pt x="40" y="147"/>
                </a:moveTo>
                <a:cubicBezTo>
                  <a:pt x="25" y="147"/>
                  <a:pt x="25" y="147"/>
                  <a:pt x="25" y="147"/>
                </a:cubicBezTo>
                <a:cubicBezTo>
                  <a:pt x="25" y="85"/>
                  <a:pt x="25" y="85"/>
                  <a:pt x="25" y="85"/>
                </a:cubicBezTo>
                <a:cubicBezTo>
                  <a:pt x="40" y="85"/>
                  <a:pt x="40" y="85"/>
                  <a:pt x="40" y="85"/>
                </a:cubicBezTo>
                <a:lnTo>
                  <a:pt x="40" y="147"/>
                </a:lnTo>
                <a:close/>
                <a:moveTo>
                  <a:pt x="47" y="117"/>
                </a:moveTo>
                <a:cubicBezTo>
                  <a:pt x="47" y="85"/>
                  <a:pt x="47" y="85"/>
                  <a:pt x="47" y="85"/>
                </a:cubicBezTo>
                <a:cubicBezTo>
                  <a:pt x="107" y="85"/>
                  <a:pt x="107" y="85"/>
                  <a:pt x="107" y="85"/>
                </a:cubicBezTo>
                <a:cubicBezTo>
                  <a:pt x="107" y="117"/>
                  <a:pt x="107" y="117"/>
                  <a:pt x="107" y="117"/>
                </a:cubicBezTo>
                <a:lnTo>
                  <a:pt x="47" y="117"/>
                </a:lnTo>
                <a:close/>
                <a:moveTo>
                  <a:pt x="128" y="147"/>
                </a:moveTo>
                <a:cubicBezTo>
                  <a:pt x="113" y="147"/>
                  <a:pt x="113" y="147"/>
                  <a:pt x="113" y="147"/>
                </a:cubicBezTo>
                <a:cubicBezTo>
                  <a:pt x="113" y="85"/>
                  <a:pt x="113" y="85"/>
                  <a:pt x="113" y="85"/>
                </a:cubicBezTo>
                <a:cubicBezTo>
                  <a:pt x="128" y="85"/>
                  <a:pt x="128" y="85"/>
                  <a:pt x="128" y="85"/>
                </a:cubicBezTo>
                <a:lnTo>
                  <a:pt x="128" y="147"/>
                </a:lnTo>
                <a:close/>
                <a:moveTo>
                  <a:pt x="147" y="79"/>
                </a:moveTo>
                <a:cubicBezTo>
                  <a:pt x="99" y="79"/>
                  <a:pt x="99" y="79"/>
                  <a:pt x="99" y="79"/>
                </a:cubicBezTo>
                <a:cubicBezTo>
                  <a:pt x="116" y="47"/>
                  <a:pt x="116" y="47"/>
                  <a:pt x="116" y="47"/>
                </a:cubicBezTo>
                <a:cubicBezTo>
                  <a:pt x="147" y="47"/>
                  <a:pt x="147" y="47"/>
                  <a:pt x="147" y="47"/>
                </a:cubicBezTo>
                <a:cubicBezTo>
                  <a:pt x="147" y="79"/>
                  <a:pt x="147" y="79"/>
                  <a:pt x="147" y="7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Freeform 142">
            <a:extLst>
              <a:ext uri="{FF2B5EF4-FFF2-40B4-BE49-F238E27FC236}">
                <a16:creationId xmlns:a16="http://schemas.microsoft.com/office/drawing/2014/main" id="{B8C59095-93AF-433F-B613-C4E76F2562AD}"/>
              </a:ext>
            </a:extLst>
          </p:cNvPr>
          <p:cNvSpPr>
            <a:spLocks noEditPoints="1"/>
          </p:cNvSpPr>
          <p:nvPr/>
        </p:nvSpPr>
        <p:spPr bwMode="auto">
          <a:xfrm>
            <a:off x="2812446" y="2300843"/>
            <a:ext cx="297436" cy="420210"/>
          </a:xfrm>
          <a:custGeom>
            <a:avLst/>
            <a:gdLst>
              <a:gd name="T0" fmla="*/ 0 w 235"/>
              <a:gd name="T1" fmla="*/ 527050 h 332"/>
              <a:gd name="T2" fmla="*/ 373063 w 235"/>
              <a:gd name="T3" fmla="*/ 0 h 332"/>
              <a:gd name="T4" fmla="*/ 373063 w 235"/>
              <a:gd name="T5" fmla="*/ 527050 h 332"/>
              <a:gd name="T6" fmla="*/ 352425 w 235"/>
              <a:gd name="T7" fmla="*/ 506413 h 332"/>
              <a:gd name="T8" fmla="*/ 23813 w 235"/>
              <a:gd name="T9" fmla="*/ 23813 h 332"/>
              <a:gd name="T10" fmla="*/ 320675 w 235"/>
              <a:gd name="T11" fmla="*/ 185738 h 332"/>
              <a:gd name="T12" fmla="*/ 50800 w 235"/>
              <a:gd name="T13" fmla="*/ 58738 h 332"/>
              <a:gd name="T14" fmla="*/ 320675 w 235"/>
              <a:gd name="T15" fmla="*/ 185738 h 332"/>
              <a:gd name="T16" fmla="*/ 74613 w 235"/>
              <a:gd name="T17" fmla="*/ 165100 h 332"/>
              <a:gd name="T18" fmla="*/ 300038 w 235"/>
              <a:gd name="T19" fmla="*/ 82550 h 332"/>
              <a:gd name="T20" fmla="*/ 74613 w 235"/>
              <a:gd name="T21" fmla="*/ 165100 h 332"/>
              <a:gd name="T22" fmla="*/ 112713 w 235"/>
              <a:gd name="T23" fmla="*/ 244475 h 332"/>
              <a:gd name="T24" fmla="*/ 60325 w 235"/>
              <a:gd name="T25" fmla="*/ 268288 h 332"/>
              <a:gd name="T26" fmla="*/ 163513 w 235"/>
              <a:gd name="T27" fmla="*/ 244475 h 332"/>
              <a:gd name="T28" fmla="*/ 211138 w 235"/>
              <a:gd name="T29" fmla="*/ 268288 h 332"/>
              <a:gd name="T30" fmla="*/ 163513 w 235"/>
              <a:gd name="T31" fmla="*/ 244475 h 332"/>
              <a:gd name="T32" fmla="*/ 311150 w 235"/>
              <a:gd name="T33" fmla="*/ 244475 h 332"/>
              <a:gd name="T34" fmla="*/ 263525 w 235"/>
              <a:gd name="T35" fmla="*/ 268288 h 332"/>
              <a:gd name="T36" fmla="*/ 60325 w 235"/>
              <a:gd name="T37" fmla="*/ 309563 h 332"/>
              <a:gd name="T38" fmla="*/ 112713 w 235"/>
              <a:gd name="T39" fmla="*/ 334963 h 332"/>
              <a:gd name="T40" fmla="*/ 60325 w 235"/>
              <a:gd name="T41" fmla="*/ 309563 h 332"/>
              <a:gd name="T42" fmla="*/ 211138 w 235"/>
              <a:gd name="T43" fmla="*/ 309563 h 332"/>
              <a:gd name="T44" fmla="*/ 163513 w 235"/>
              <a:gd name="T45" fmla="*/ 334963 h 332"/>
              <a:gd name="T46" fmla="*/ 263525 w 235"/>
              <a:gd name="T47" fmla="*/ 309563 h 332"/>
              <a:gd name="T48" fmla="*/ 311150 w 235"/>
              <a:gd name="T49" fmla="*/ 334963 h 332"/>
              <a:gd name="T50" fmla="*/ 263525 w 235"/>
              <a:gd name="T51" fmla="*/ 309563 h 332"/>
              <a:gd name="T52" fmla="*/ 112713 w 235"/>
              <a:gd name="T53" fmla="*/ 376238 h 332"/>
              <a:gd name="T54" fmla="*/ 60325 w 235"/>
              <a:gd name="T55" fmla="*/ 400050 h 332"/>
              <a:gd name="T56" fmla="*/ 163513 w 235"/>
              <a:gd name="T57" fmla="*/ 376238 h 332"/>
              <a:gd name="T58" fmla="*/ 211138 w 235"/>
              <a:gd name="T59" fmla="*/ 400050 h 332"/>
              <a:gd name="T60" fmla="*/ 163513 w 235"/>
              <a:gd name="T61" fmla="*/ 376238 h 332"/>
              <a:gd name="T62" fmla="*/ 112713 w 235"/>
              <a:gd name="T63" fmla="*/ 444500 h 332"/>
              <a:gd name="T64" fmla="*/ 60325 w 235"/>
              <a:gd name="T65" fmla="*/ 465138 h 332"/>
              <a:gd name="T66" fmla="*/ 163513 w 235"/>
              <a:gd name="T67" fmla="*/ 444500 h 332"/>
              <a:gd name="T68" fmla="*/ 211138 w 235"/>
              <a:gd name="T69" fmla="*/ 465138 h 332"/>
              <a:gd name="T70" fmla="*/ 163513 w 235"/>
              <a:gd name="T71" fmla="*/ 444500 h 332"/>
              <a:gd name="T72" fmla="*/ 300038 w 235"/>
              <a:gd name="T73" fmla="*/ 371475 h 332"/>
              <a:gd name="T74" fmla="*/ 276225 w 235"/>
              <a:gd name="T75" fmla="*/ 465138 h 33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35" h="332">
                <a:moveTo>
                  <a:pt x="235" y="332"/>
                </a:moveTo>
                <a:lnTo>
                  <a:pt x="0" y="332"/>
                </a:lnTo>
                <a:lnTo>
                  <a:pt x="0" y="0"/>
                </a:lnTo>
                <a:lnTo>
                  <a:pt x="235" y="0"/>
                </a:lnTo>
                <a:lnTo>
                  <a:pt x="235" y="332"/>
                </a:lnTo>
                <a:close/>
                <a:moveTo>
                  <a:pt x="15" y="319"/>
                </a:moveTo>
                <a:lnTo>
                  <a:pt x="222" y="319"/>
                </a:lnTo>
                <a:lnTo>
                  <a:pt x="222" y="15"/>
                </a:lnTo>
                <a:lnTo>
                  <a:pt x="15" y="15"/>
                </a:lnTo>
                <a:lnTo>
                  <a:pt x="15" y="319"/>
                </a:lnTo>
                <a:close/>
                <a:moveTo>
                  <a:pt x="202" y="117"/>
                </a:moveTo>
                <a:lnTo>
                  <a:pt x="32" y="117"/>
                </a:lnTo>
                <a:lnTo>
                  <a:pt x="32" y="37"/>
                </a:lnTo>
                <a:lnTo>
                  <a:pt x="202" y="37"/>
                </a:lnTo>
                <a:lnTo>
                  <a:pt x="202" y="117"/>
                </a:lnTo>
                <a:close/>
                <a:moveTo>
                  <a:pt x="47" y="104"/>
                </a:moveTo>
                <a:lnTo>
                  <a:pt x="189" y="104"/>
                </a:lnTo>
                <a:lnTo>
                  <a:pt x="189" y="52"/>
                </a:lnTo>
                <a:lnTo>
                  <a:pt x="47" y="52"/>
                </a:lnTo>
                <a:lnTo>
                  <a:pt x="47" y="104"/>
                </a:lnTo>
                <a:close/>
                <a:moveTo>
                  <a:pt x="38" y="154"/>
                </a:moveTo>
                <a:lnTo>
                  <a:pt x="71" y="154"/>
                </a:lnTo>
                <a:lnTo>
                  <a:pt x="71" y="169"/>
                </a:lnTo>
                <a:lnTo>
                  <a:pt x="38" y="169"/>
                </a:lnTo>
                <a:lnTo>
                  <a:pt x="38" y="154"/>
                </a:lnTo>
                <a:close/>
                <a:moveTo>
                  <a:pt x="103" y="154"/>
                </a:moveTo>
                <a:lnTo>
                  <a:pt x="133" y="154"/>
                </a:lnTo>
                <a:lnTo>
                  <a:pt x="133" y="169"/>
                </a:lnTo>
                <a:lnTo>
                  <a:pt x="103" y="169"/>
                </a:lnTo>
                <a:lnTo>
                  <a:pt x="103" y="154"/>
                </a:lnTo>
                <a:close/>
                <a:moveTo>
                  <a:pt x="166" y="154"/>
                </a:moveTo>
                <a:lnTo>
                  <a:pt x="196" y="154"/>
                </a:lnTo>
                <a:lnTo>
                  <a:pt x="196" y="169"/>
                </a:lnTo>
                <a:lnTo>
                  <a:pt x="166" y="169"/>
                </a:lnTo>
                <a:lnTo>
                  <a:pt x="166" y="154"/>
                </a:lnTo>
                <a:close/>
                <a:moveTo>
                  <a:pt x="38" y="195"/>
                </a:moveTo>
                <a:lnTo>
                  <a:pt x="71" y="195"/>
                </a:lnTo>
                <a:lnTo>
                  <a:pt x="71" y="211"/>
                </a:lnTo>
                <a:lnTo>
                  <a:pt x="38" y="211"/>
                </a:lnTo>
                <a:lnTo>
                  <a:pt x="38" y="195"/>
                </a:lnTo>
                <a:close/>
                <a:moveTo>
                  <a:pt x="103" y="195"/>
                </a:moveTo>
                <a:lnTo>
                  <a:pt x="133" y="195"/>
                </a:lnTo>
                <a:lnTo>
                  <a:pt x="133" y="211"/>
                </a:lnTo>
                <a:lnTo>
                  <a:pt x="103" y="211"/>
                </a:lnTo>
                <a:lnTo>
                  <a:pt x="103" y="195"/>
                </a:lnTo>
                <a:close/>
                <a:moveTo>
                  <a:pt x="166" y="195"/>
                </a:moveTo>
                <a:lnTo>
                  <a:pt x="196" y="195"/>
                </a:lnTo>
                <a:lnTo>
                  <a:pt x="196" y="211"/>
                </a:lnTo>
                <a:lnTo>
                  <a:pt x="166" y="211"/>
                </a:lnTo>
                <a:lnTo>
                  <a:pt x="166" y="195"/>
                </a:lnTo>
                <a:close/>
                <a:moveTo>
                  <a:pt x="38" y="237"/>
                </a:moveTo>
                <a:lnTo>
                  <a:pt x="71" y="237"/>
                </a:lnTo>
                <a:lnTo>
                  <a:pt x="71" y="252"/>
                </a:lnTo>
                <a:lnTo>
                  <a:pt x="38" y="252"/>
                </a:lnTo>
                <a:lnTo>
                  <a:pt x="38" y="237"/>
                </a:lnTo>
                <a:close/>
                <a:moveTo>
                  <a:pt x="103" y="237"/>
                </a:moveTo>
                <a:lnTo>
                  <a:pt x="133" y="237"/>
                </a:lnTo>
                <a:lnTo>
                  <a:pt x="133" y="252"/>
                </a:lnTo>
                <a:lnTo>
                  <a:pt x="103" y="252"/>
                </a:lnTo>
                <a:lnTo>
                  <a:pt x="103" y="237"/>
                </a:lnTo>
                <a:close/>
                <a:moveTo>
                  <a:pt x="38" y="280"/>
                </a:moveTo>
                <a:lnTo>
                  <a:pt x="71" y="280"/>
                </a:lnTo>
                <a:lnTo>
                  <a:pt x="71" y="293"/>
                </a:lnTo>
                <a:lnTo>
                  <a:pt x="38" y="293"/>
                </a:lnTo>
                <a:lnTo>
                  <a:pt x="38" y="280"/>
                </a:lnTo>
                <a:close/>
                <a:moveTo>
                  <a:pt x="103" y="280"/>
                </a:moveTo>
                <a:lnTo>
                  <a:pt x="133" y="280"/>
                </a:lnTo>
                <a:lnTo>
                  <a:pt x="133" y="293"/>
                </a:lnTo>
                <a:lnTo>
                  <a:pt x="103" y="293"/>
                </a:lnTo>
                <a:lnTo>
                  <a:pt x="103" y="280"/>
                </a:lnTo>
                <a:close/>
                <a:moveTo>
                  <a:pt x="174" y="234"/>
                </a:moveTo>
                <a:lnTo>
                  <a:pt x="189" y="234"/>
                </a:lnTo>
                <a:lnTo>
                  <a:pt x="189" y="293"/>
                </a:lnTo>
                <a:lnTo>
                  <a:pt x="174" y="293"/>
                </a:lnTo>
                <a:lnTo>
                  <a:pt x="174" y="2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" name="Freeform 143">
            <a:extLst>
              <a:ext uri="{FF2B5EF4-FFF2-40B4-BE49-F238E27FC236}">
                <a16:creationId xmlns:a16="http://schemas.microsoft.com/office/drawing/2014/main" id="{19523C32-41AB-4085-9C1A-C38B2DFE2310}"/>
              </a:ext>
            </a:extLst>
          </p:cNvPr>
          <p:cNvSpPr>
            <a:spLocks noEditPoints="1"/>
          </p:cNvSpPr>
          <p:nvPr/>
        </p:nvSpPr>
        <p:spPr bwMode="auto">
          <a:xfrm>
            <a:off x="10758232" y="1336180"/>
            <a:ext cx="395800" cy="399408"/>
          </a:xfrm>
          <a:custGeom>
            <a:avLst/>
            <a:gdLst>
              <a:gd name="T0" fmla="*/ 441325 w 329"/>
              <a:gd name="T1" fmla="*/ 76200 h 332"/>
              <a:gd name="T2" fmla="*/ 441325 w 329"/>
              <a:gd name="T3" fmla="*/ 0 h 332"/>
              <a:gd name="T4" fmla="*/ 415925 w 329"/>
              <a:gd name="T5" fmla="*/ 0 h 332"/>
              <a:gd name="T6" fmla="*/ 415925 w 329"/>
              <a:gd name="T7" fmla="*/ 76200 h 332"/>
              <a:gd name="T8" fmla="*/ 104775 w 329"/>
              <a:gd name="T9" fmla="*/ 76200 h 332"/>
              <a:gd name="T10" fmla="*/ 104775 w 329"/>
              <a:gd name="T11" fmla="*/ 0 h 332"/>
              <a:gd name="T12" fmla="*/ 80963 w 329"/>
              <a:gd name="T13" fmla="*/ 0 h 332"/>
              <a:gd name="T14" fmla="*/ 80963 w 329"/>
              <a:gd name="T15" fmla="*/ 76200 h 332"/>
              <a:gd name="T16" fmla="*/ 0 w 329"/>
              <a:gd name="T17" fmla="*/ 76200 h 332"/>
              <a:gd name="T18" fmla="*/ 0 w 329"/>
              <a:gd name="T19" fmla="*/ 220663 h 332"/>
              <a:gd name="T20" fmla="*/ 0 w 329"/>
              <a:gd name="T21" fmla="*/ 527050 h 332"/>
              <a:gd name="T22" fmla="*/ 522288 w 329"/>
              <a:gd name="T23" fmla="*/ 527050 h 332"/>
              <a:gd name="T24" fmla="*/ 522288 w 329"/>
              <a:gd name="T25" fmla="*/ 220663 h 332"/>
              <a:gd name="T26" fmla="*/ 522288 w 329"/>
              <a:gd name="T27" fmla="*/ 76200 h 332"/>
              <a:gd name="T28" fmla="*/ 441325 w 329"/>
              <a:gd name="T29" fmla="*/ 76200 h 332"/>
              <a:gd name="T30" fmla="*/ 23813 w 329"/>
              <a:gd name="T31" fmla="*/ 100013 h 332"/>
              <a:gd name="T32" fmla="*/ 501650 w 329"/>
              <a:gd name="T33" fmla="*/ 100013 h 332"/>
              <a:gd name="T34" fmla="*/ 501650 w 329"/>
              <a:gd name="T35" fmla="*/ 200025 h 332"/>
              <a:gd name="T36" fmla="*/ 23813 w 329"/>
              <a:gd name="T37" fmla="*/ 200025 h 332"/>
              <a:gd name="T38" fmla="*/ 23813 w 329"/>
              <a:gd name="T39" fmla="*/ 100013 h 332"/>
              <a:gd name="T40" fmla="*/ 501650 w 329"/>
              <a:gd name="T41" fmla="*/ 506413 h 332"/>
              <a:gd name="T42" fmla="*/ 23813 w 329"/>
              <a:gd name="T43" fmla="*/ 506413 h 332"/>
              <a:gd name="T44" fmla="*/ 23813 w 329"/>
              <a:gd name="T45" fmla="*/ 220663 h 332"/>
              <a:gd name="T46" fmla="*/ 501650 w 329"/>
              <a:gd name="T47" fmla="*/ 220663 h 332"/>
              <a:gd name="T48" fmla="*/ 501650 w 329"/>
              <a:gd name="T49" fmla="*/ 506413 h 332"/>
              <a:gd name="T50" fmla="*/ 95250 w 329"/>
              <a:gd name="T51" fmla="*/ 296863 h 332"/>
              <a:gd name="T52" fmla="*/ 139700 w 329"/>
              <a:gd name="T53" fmla="*/ 296863 h 332"/>
              <a:gd name="T54" fmla="*/ 139700 w 329"/>
              <a:gd name="T55" fmla="*/ 320675 h 332"/>
              <a:gd name="T56" fmla="*/ 95250 w 329"/>
              <a:gd name="T57" fmla="*/ 320675 h 332"/>
              <a:gd name="T58" fmla="*/ 95250 w 329"/>
              <a:gd name="T59" fmla="*/ 296863 h 332"/>
              <a:gd name="T60" fmla="*/ 238125 w 329"/>
              <a:gd name="T61" fmla="*/ 296863 h 332"/>
              <a:gd name="T62" fmla="*/ 282575 w 329"/>
              <a:gd name="T63" fmla="*/ 296863 h 332"/>
              <a:gd name="T64" fmla="*/ 282575 w 329"/>
              <a:gd name="T65" fmla="*/ 320675 h 332"/>
              <a:gd name="T66" fmla="*/ 238125 w 329"/>
              <a:gd name="T67" fmla="*/ 320675 h 332"/>
              <a:gd name="T68" fmla="*/ 238125 w 329"/>
              <a:gd name="T69" fmla="*/ 296863 h 332"/>
              <a:gd name="T70" fmla="*/ 382588 w 329"/>
              <a:gd name="T71" fmla="*/ 296863 h 332"/>
              <a:gd name="T72" fmla="*/ 427038 w 329"/>
              <a:gd name="T73" fmla="*/ 296863 h 332"/>
              <a:gd name="T74" fmla="*/ 427038 w 329"/>
              <a:gd name="T75" fmla="*/ 320675 h 332"/>
              <a:gd name="T76" fmla="*/ 382588 w 329"/>
              <a:gd name="T77" fmla="*/ 320675 h 332"/>
              <a:gd name="T78" fmla="*/ 382588 w 329"/>
              <a:gd name="T79" fmla="*/ 296863 h 332"/>
              <a:gd name="T80" fmla="*/ 95250 w 329"/>
              <a:gd name="T81" fmla="*/ 403225 h 332"/>
              <a:gd name="T82" fmla="*/ 139700 w 329"/>
              <a:gd name="T83" fmla="*/ 403225 h 332"/>
              <a:gd name="T84" fmla="*/ 139700 w 329"/>
              <a:gd name="T85" fmla="*/ 427038 h 332"/>
              <a:gd name="T86" fmla="*/ 95250 w 329"/>
              <a:gd name="T87" fmla="*/ 427038 h 332"/>
              <a:gd name="T88" fmla="*/ 95250 w 329"/>
              <a:gd name="T89" fmla="*/ 403225 h 332"/>
              <a:gd name="T90" fmla="*/ 238125 w 329"/>
              <a:gd name="T91" fmla="*/ 403225 h 332"/>
              <a:gd name="T92" fmla="*/ 282575 w 329"/>
              <a:gd name="T93" fmla="*/ 403225 h 332"/>
              <a:gd name="T94" fmla="*/ 282575 w 329"/>
              <a:gd name="T95" fmla="*/ 427038 h 332"/>
              <a:gd name="T96" fmla="*/ 238125 w 329"/>
              <a:gd name="T97" fmla="*/ 427038 h 332"/>
              <a:gd name="T98" fmla="*/ 238125 w 329"/>
              <a:gd name="T99" fmla="*/ 403225 h 332"/>
              <a:gd name="T100" fmla="*/ 382588 w 329"/>
              <a:gd name="T101" fmla="*/ 403225 h 332"/>
              <a:gd name="T102" fmla="*/ 427038 w 329"/>
              <a:gd name="T103" fmla="*/ 403225 h 332"/>
              <a:gd name="T104" fmla="*/ 427038 w 329"/>
              <a:gd name="T105" fmla="*/ 427038 h 332"/>
              <a:gd name="T106" fmla="*/ 382588 w 329"/>
              <a:gd name="T107" fmla="*/ 427038 h 332"/>
              <a:gd name="T108" fmla="*/ 382588 w 329"/>
              <a:gd name="T109" fmla="*/ 403225 h 33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329" h="332">
                <a:moveTo>
                  <a:pt x="278" y="48"/>
                </a:moveTo>
                <a:lnTo>
                  <a:pt x="278" y="0"/>
                </a:lnTo>
                <a:lnTo>
                  <a:pt x="262" y="0"/>
                </a:lnTo>
                <a:lnTo>
                  <a:pt x="262" y="48"/>
                </a:lnTo>
                <a:lnTo>
                  <a:pt x="66" y="48"/>
                </a:lnTo>
                <a:lnTo>
                  <a:pt x="66" y="0"/>
                </a:lnTo>
                <a:lnTo>
                  <a:pt x="51" y="0"/>
                </a:lnTo>
                <a:lnTo>
                  <a:pt x="51" y="48"/>
                </a:lnTo>
                <a:lnTo>
                  <a:pt x="0" y="48"/>
                </a:lnTo>
                <a:lnTo>
                  <a:pt x="0" y="139"/>
                </a:lnTo>
                <a:lnTo>
                  <a:pt x="0" y="332"/>
                </a:lnTo>
                <a:lnTo>
                  <a:pt x="329" y="332"/>
                </a:lnTo>
                <a:lnTo>
                  <a:pt x="329" y="139"/>
                </a:lnTo>
                <a:lnTo>
                  <a:pt x="329" y="48"/>
                </a:lnTo>
                <a:lnTo>
                  <a:pt x="278" y="48"/>
                </a:lnTo>
                <a:close/>
                <a:moveTo>
                  <a:pt x="15" y="63"/>
                </a:moveTo>
                <a:lnTo>
                  <a:pt x="316" y="63"/>
                </a:lnTo>
                <a:lnTo>
                  <a:pt x="316" y="126"/>
                </a:lnTo>
                <a:lnTo>
                  <a:pt x="15" y="126"/>
                </a:lnTo>
                <a:lnTo>
                  <a:pt x="15" y="63"/>
                </a:lnTo>
                <a:close/>
                <a:moveTo>
                  <a:pt x="316" y="319"/>
                </a:moveTo>
                <a:lnTo>
                  <a:pt x="15" y="319"/>
                </a:lnTo>
                <a:lnTo>
                  <a:pt x="15" y="139"/>
                </a:lnTo>
                <a:lnTo>
                  <a:pt x="316" y="139"/>
                </a:lnTo>
                <a:lnTo>
                  <a:pt x="316" y="319"/>
                </a:lnTo>
                <a:close/>
                <a:moveTo>
                  <a:pt x="60" y="187"/>
                </a:moveTo>
                <a:lnTo>
                  <a:pt x="88" y="187"/>
                </a:lnTo>
                <a:lnTo>
                  <a:pt x="88" y="202"/>
                </a:lnTo>
                <a:lnTo>
                  <a:pt x="60" y="202"/>
                </a:lnTo>
                <a:lnTo>
                  <a:pt x="60" y="187"/>
                </a:lnTo>
                <a:close/>
                <a:moveTo>
                  <a:pt x="150" y="187"/>
                </a:moveTo>
                <a:lnTo>
                  <a:pt x="178" y="187"/>
                </a:lnTo>
                <a:lnTo>
                  <a:pt x="178" y="202"/>
                </a:lnTo>
                <a:lnTo>
                  <a:pt x="150" y="202"/>
                </a:lnTo>
                <a:lnTo>
                  <a:pt x="150" y="187"/>
                </a:lnTo>
                <a:close/>
                <a:moveTo>
                  <a:pt x="241" y="187"/>
                </a:moveTo>
                <a:lnTo>
                  <a:pt x="269" y="187"/>
                </a:lnTo>
                <a:lnTo>
                  <a:pt x="269" y="202"/>
                </a:lnTo>
                <a:lnTo>
                  <a:pt x="241" y="202"/>
                </a:lnTo>
                <a:lnTo>
                  <a:pt x="241" y="187"/>
                </a:lnTo>
                <a:close/>
                <a:moveTo>
                  <a:pt x="60" y="254"/>
                </a:moveTo>
                <a:lnTo>
                  <a:pt x="88" y="254"/>
                </a:lnTo>
                <a:lnTo>
                  <a:pt x="88" y="269"/>
                </a:lnTo>
                <a:lnTo>
                  <a:pt x="60" y="269"/>
                </a:lnTo>
                <a:lnTo>
                  <a:pt x="60" y="254"/>
                </a:lnTo>
                <a:close/>
                <a:moveTo>
                  <a:pt x="150" y="254"/>
                </a:moveTo>
                <a:lnTo>
                  <a:pt x="178" y="254"/>
                </a:lnTo>
                <a:lnTo>
                  <a:pt x="178" y="269"/>
                </a:lnTo>
                <a:lnTo>
                  <a:pt x="150" y="269"/>
                </a:lnTo>
                <a:lnTo>
                  <a:pt x="150" y="254"/>
                </a:lnTo>
                <a:close/>
                <a:moveTo>
                  <a:pt x="241" y="254"/>
                </a:moveTo>
                <a:lnTo>
                  <a:pt x="269" y="254"/>
                </a:lnTo>
                <a:lnTo>
                  <a:pt x="269" y="269"/>
                </a:lnTo>
                <a:lnTo>
                  <a:pt x="241" y="269"/>
                </a:lnTo>
                <a:lnTo>
                  <a:pt x="241" y="2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Freeform 144">
            <a:extLst>
              <a:ext uri="{FF2B5EF4-FFF2-40B4-BE49-F238E27FC236}">
                <a16:creationId xmlns:a16="http://schemas.microsoft.com/office/drawing/2014/main" id="{B01DC36E-FE46-421C-8F48-008D8A665D5F}"/>
              </a:ext>
            </a:extLst>
          </p:cNvPr>
          <p:cNvSpPr>
            <a:spLocks noEditPoints="1"/>
          </p:cNvSpPr>
          <p:nvPr/>
        </p:nvSpPr>
        <p:spPr bwMode="auto">
          <a:xfrm>
            <a:off x="3782856" y="3298117"/>
            <a:ext cx="382580" cy="393240"/>
          </a:xfrm>
          <a:custGeom>
            <a:avLst/>
            <a:gdLst>
              <a:gd name="T0" fmla="*/ 512763 w 150"/>
              <a:gd name="T1" fmla="*/ 124012 h 153"/>
              <a:gd name="T2" fmla="*/ 389700 w 150"/>
              <a:gd name="T3" fmla="*/ 0 h 153"/>
              <a:gd name="T4" fmla="*/ 273474 w 150"/>
              <a:gd name="T5" fmla="*/ 79230 h 153"/>
              <a:gd name="T6" fmla="*/ 85461 w 150"/>
              <a:gd name="T7" fmla="*/ 79230 h 153"/>
              <a:gd name="T8" fmla="*/ 85461 w 150"/>
              <a:gd name="T9" fmla="*/ 17224 h 153"/>
              <a:gd name="T10" fmla="*/ 64950 w 150"/>
              <a:gd name="T11" fmla="*/ 17224 h 153"/>
              <a:gd name="T12" fmla="*/ 64950 w 150"/>
              <a:gd name="T13" fmla="*/ 79230 h 153"/>
              <a:gd name="T14" fmla="*/ 0 w 150"/>
              <a:gd name="T15" fmla="*/ 79230 h 153"/>
              <a:gd name="T16" fmla="*/ 0 w 150"/>
              <a:gd name="T17" fmla="*/ 527050 h 153"/>
              <a:gd name="T18" fmla="*/ 468324 w 150"/>
              <a:gd name="T19" fmla="*/ 527050 h 153"/>
              <a:gd name="T20" fmla="*/ 468324 w 150"/>
              <a:gd name="T21" fmla="*/ 220465 h 153"/>
              <a:gd name="T22" fmla="*/ 512763 w 150"/>
              <a:gd name="T23" fmla="*/ 124012 h 153"/>
              <a:gd name="T24" fmla="*/ 389700 w 150"/>
              <a:gd name="T25" fmla="*/ 24113 h 153"/>
              <a:gd name="T26" fmla="*/ 492252 w 150"/>
              <a:gd name="T27" fmla="*/ 124012 h 153"/>
              <a:gd name="T28" fmla="*/ 389700 w 150"/>
              <a:gd name="T29" fmla="*/ 227355 h 153"/>
              <a:gd name="T30" fmla="*/ 290566 w 150"/>
              <a:gd name="T31" fmla="*/ 124012 h 153"/>
              <a:gd name="T32" fmla="*/ 389700 w 150"/>
              <a:gd name="T33" fmla="*/ 24113 h 153"/>
              <a:gd name="T34" fmla="*/ 270055 w 150"/>
              <a:gd name="T35" fmla="*/ 103343 h 153"/>
              <a:gd name="T36" fmla="*/ 266637 w 150"/>
              <a:gd name="T37" fmla="*/ 124012 h 153"/>
              <a:gd name="T38" fmla="*/ 290566 w 150"/>
              <a:gd name="T39" fmla="*/ 199797 h 153"/>
              <a:gd name="T40" fmla="*/ 20511 w 150"/>
              <a:gd name="T41" fmla="*/ 199797 h 153"/>
              <a:gd name="T42" fmla="*/ 20511 w 150"/>
              <a:gd name="T43" fmla="*/ 103343 h 153"/>
              <a:gd name="T44" fmla="*/ 270055 w 150"/>
              <a:gd name="T45" fmla="*/ 103343 h 153"/>
              <a:gd name="T46" fmla="*/ 447813 w 150"/>
              <a:gd name="T47" fmla="*/ 506381 h 153"/>
              <a:gd name="T48" fmla="*/ 20511 w 150"/>
              <a:gd name="T49" fmla="*/ 506381 h 153"/>
              <a:gd name="T50" fmla="*/ 20511 w 150"/>
              <a:gd name="T51" fmla="*/ 220465 h 153"/>
              <a:gd name="T52" fmla="*/ 314495 w 150"/>
              <a:gd name="T53" fmla="*/ 220465 h 153"/>
              <a:gd name="T54" fmla="*/ 314495 w 150"/>
              <a:gd name="T55" fmla="*/ 220465 h 153"/>
              <a:gd name="T56" fmla="*/ 389700 w 150"/>
              <a:gd name="T57" fmla="*/ 248024 h 153"/>
              <a:gd name="T58" fmla="*/ 447813 w 150"/>
              <a:gd name="T59" fmla="*/ 234244 h 153"/>
              <a:gd name="T60" fmla="*/ 447813 w 150"/>
              <a:gd name="T61" fmla="*/ 506381 h 153"/>
              <a:gd name="T62" fmla="*/ 447813 w 150"/>
              <a:gd name="T63" fmla="*/ 148125 h 153"/>
              <a:gd name="T64" fmla="*/ 403374 w 150"/>
              <a:gd name="T65" fmla="*/ 117122 h 153"/>
              <a:gd name="T66" fmla="*/ 403374 w 150"/>
              <a:gd name="T67" fmla="*/ 31003 h 153"/>
              <a:gd name="T68" fmla="*/ 379445 w 150"/>
              <a:gd name="T69" fmla="*/ 31003 h 153"/>
              <a:gd name="T70" fmla="*/ 379445 w 150"/>
              <a:gd name="T71" fmla="*/ 130901 h 153"/>
              <a:gd name="T72" fmla="*/ 437558 w 150"/>
              <a:gd name="T73" fmla="*/ 168794 h 153"/>
              <a:gd name="T74" fmla="*/ 447813 w 150"/>
              <a:gd name="T75" fmla="*/ 148125 h 153"/>
              <a:gd name="T76" fmla="*/ 126482 w 150"/>
              <a:gd name="T77" fmla="*/ 310029 h 153"/>
              <a:gd name="T78" fmla="*/ 157247 w 150"/>
              <a:gd name="T79" fmla="*/ 310029 h 153"/>
              <a:gd name="T80" fmla="*/ 157247 w 150"/>
              <a:gd name="T81" fmla="*/ 430596 h 153"/>
              <a:gd name="T82" fmla="*/ 188013 w 150"/>
              <a:gd name="T83" fmla="*/ 430596 h 153"/>
              <a:gd name="T84" fmla="*/ 188013 w 150"/>
              <a:gd name="T85" fmla="*/ 282471 h 153"/>
              <a:gd name="T86" fmla="*/ 126482 w 150"/>
              <a:gd name="T87" fmla="*/ 282471 h 153"/>
              <a:gd name="T88" fmla="*/ 126482 w 150"/>
              <a:gd name="T89" fmla="*/ 310029 h 153"/>
              <a:gd name="T90" fmla="*/ 280310 w 150"/>
              <a:gd name="T91" fmla="*/ 279026 h 153"/>
              <a:gd name="T92" fmla="*/ 232453 w 150"/>
              <a:gd name="T93" fmla="*/ 299695 h 153"/>
              <a:gd name="T94" fmla="*/ 218779 w 150"/>
              <a:gd name="T95" fmla="*/ 354811 h 153"/>
              <a:gd name="T96" fmla="*/ 232453 w 150"/>
              <a:gd name="T97" fmla="*/ 413373 h 153"/>
              <a:gd name="T98" fmla="*/ 280310 w 150"/>
              <a:gd name="T99" fmla="*/ 434041 h 153"/>
              <a:gd name="T100" fmla="*/ 324750 w 150"/>
              <a:gd name="T101" fmla="*/ 413373 h 153"/>
              <a:gd name="T102" fmla="*/ 341842 w 150"/>
              <a:gd name="T103" fmla="*/ 354811 h 153"/>
              <a:gd name="T104" fmla="*/ 324750 w 150"/>
              <a:gd name="T105" fmla="*/ 299695 h 153"/>
              <a:gd name="T106" fmla="*/ 280310 w 150"/>
              <a:gd name="T107" fmla="*/ 279026 h 153"/>
              <a:gd name="T108" fmla="*/ 304239 w 150"/>
              <a:gd name="T109" fmla="*/ 392704 h 153"/>
              <a:gd name="T110" fmla="*/ 280310 w 150"/>
              <a:gd name="T111" fmla="*/ 406483 h 153"/>
              <a:gd name="T112" fmla="*/ 259800 w 150"/>
              <a:gd name="T113" fmla="*/ 392704 h 153"/>
              <a:gd name="T114" fmla="*/ 252963 w 150"/>
              <a:gd name="T115" fmla="*/ 354811 h 153"/>
              <a:gd name="T116" fmla="*/ 259800 w 150"/>
              <a:gd name="T117" fmla="*/ 320364 h 153"/>
              <a:gd name="T118" fmla="*/ 280310 w 150"/>
              <a:gd name="T119" fmla="*/ 306585 h 153"/>
              <a:gd name="T120" fmla="*/ 304239 w 150"/>
              <a:gd name="T121" fmla="*/ 320364 h 153"/>
              <a:gd name="T122" fmla="*/ 311076 w 150"/>
              <a:gd name="T123" fmla="*/ 354811 h 153"/>
              <a:gd name="T124" fmla="*/ 304239 w 150"/>
              <a:gd name="T125" fmla="*/ 392704 h 15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50" h="153">
                <a:moveTo>
                  <a:pt x="150" y="36"/>
                </a:moveTo>
                <a:cubicBezTo>
                  <a:pt x="150" y="16"/>
                  <a:pt x="134" y="0"/>
                  <a:pt x="114" y="0"/>
                </a:cubicBezTo>
                <a:cubicBezTo>
                  <a:pt x="99" y="0"/>
                  <a:pt x="86" y="10"/>
                  <a:pt x="80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5"/>
                  <a:pt x="25" y="5"/>
                  <a:pt x="25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23"/>
                  <a:pt x="19" y="23"/>
                  <a:pt x="19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153"/>
                  <a:pt x="0" y="153"/>
                  <a:pt x="0" y="153"/>
                </a:cubicBezTo>
                <a:cubicBezTo>
                  <a:pt x="137" y="153"/>
                  <a:pt x="137" y="153"/>
                  <a:pt x="137" y="153"/>
                </a:cubicBezTo>
                <a:cubicBezTo>
                  <a:pt x="137" y="64"/>
                  <a:pt x="137" y="64"/>
                  <a:pt x="137" y="64"/>
                </a:cubicBezTo>
                <a:cubicBezTo>
                  <a:pt x="145" y="58"/>
                  <a:pt x="150" y="47"/>
                  <a:pt x="150" y="36"/>
                </a:cubicBezTo>
                <a:close/>
                <a:moveTo>
                  <a:pt x="114" y="7"/>
                </a:moveTo>
                <a:cubicBezTo>
                  <a:pt x="131" y="7"/>
                  <a:pt x="144" y="20"/>
                  <a:pt x="144" y="36"/>
                </a:cubicBezTo>
                <a:cubicBezTo>
                  <a:pt x="144" y="52"/>
                  <a:pt x="131" y="66"/>
                  <a:pt x="114" y="66"/>
                </a:cubicBezTo>
                <a:cubicBezTo>
                  <a:pt x="98" y="66"/>
                  <a:pt x="85" y="52"/>
                  <a:pt x="85" y="36"/>
                </a:cubicBezTo>
                <a:cubicBezTo>
                  <a:pt x="85" y="20"/>
                  <a:pt x="98" y="7"/>
                  <a:pt x="114" y="7"/>
                </a:cubicBezTo>
                <a:close/>
                <a:moveTo>
                  <a:pt x="79" y="30"/>
                </a:moveTo>
                <a:cubicBezTo>
                  <a:pt x="78" y="32"/>
                  <a:pt x="78" y="34"/>
                  <a:pt x="78" y="36"/>
                </a:cubicBezTo>
                <a:cubicBezTo>
                  <a:pt x="78" y="44"/>
                  <a:pt x="81" y="52"/>
                  <a:pt x="85" y="58"/>
                </a:cubicBezTo>
                <a:cubicBezTo>
                  <a:pt x="6" y="58"/>
                  <a:pt x="6" y="58"/>
                  <a:pt x="6" y="58"/>
                </a:cubicBezTo>
                <a:cubicBezTo>
                  <a:pt x="6" y="30"/>
                  <a:pt x="6" y="30"/>
                  <a:pt x="6" y="30"/>
                </a:cubicBezTo>
                <a:lnTo>
                  <a:pt x="79" y="30"/>
                </a:lnTo>
                <a:close/>
                <a:moveTo>
                  <a:pt x="131" y="147"/>
                </a:moveTo>
                <a:cubicBezTo>
                  <a:pt x="6" y="147"/>
                  <a:pt x="6" y="147"/>
                  <a:pt x="6" y="147"/>
                </a:cubicBezTo>
                <a:cubicBezTo>
                  <a:pt x="6" y="64"/>
                  <a:pt x="6" y="64"/>
                  <a:pt x="6" y="64"/>
                </a:cubicBezTo>
                <a:cubicBezTo>
                  <a:pt x="92" y="64"/>
                  <a:pt x="92" y="64"/>
                  <a:pt x="92" y="64"/>
                </a:cubicBezTo>
                <a:cubicBezTo>
                  <a:pt x="92" y="64"/>
                  <a:pt x="92" y="64"/>
                  <a:pt x="92" y="64"/>
                </a:cubicBezTo>
                <a:cubicBezTo>
                  <a:pt x="98" y="69"/>
                  <a:pt x="106" y="72"/>
                  <a:pt x="114" y="72"/>
                </a:cubicBezTo>
                <a:cubicBezTo>
                  <a:pt x="120" y="72"/>
                  <a:pt x="126" y="71"/>
                  <a:pt x="131" y="68"/>
                </a:cubicBezTo>
                <a:lnTo>
                  <a:pt x="131" y="147"/>
                </a:lnTo>
                <a:close/>
                <a:moveTo>
                  <a:pt x="131" y="43"/>
                </a:moveTo>
                <a:cubicBezTo>
                  <a:pt x="118" y="34"/>
                  <a:pt x="118" y="34"/>
                  <a:pt x="118" y="34"/>
                </a:cubicBezTo>
                <a:cubicBezTo>
                  <a:pt x="118" y="9"/>
                  <a:pt x="118" y="9"/>
                  <a:pt x="118" y="9"/>
                </a:cubicBezTo>
                <a:cubicBezTo>
                  <a:pt x="111" y="9"/>
                  <a:pt x="111" y="9"/>
                  <a:pt x="111" y="9"/>
                </a:cubicBezTo>
                <a:cubicBezTo>
                  <a:pt x="111" y="38"/>
                  <a:pt x="111" y="38"/>
                  <a:pt x="111" y="38"/>
                </a:cubicBezTo>
                <a:cubicBezTo>
                  <a:pt x="128" y="49"/>
                  <a:pt x="128" y="49"/>
                  <a:pt x="128" y="49"/>
                </a:cubicBezTo>
                <a:lnTo>
                  <a:pt x="131" y="43"/>
                </a:lnTo>
                <a:close/>
                <a:moveTo>
                  <a:pt x="37" y="90"/>
                </a:moveTo>
                <a:cubicBezTo>
                  <a:pt x="46" y="90"/>
                  <a:pt x="46" y="90"/>
                  <a:pt x="46" y="90"/>
                </a:cubicBezTo>
                <a:cubicBezTo>
                  <a:pt x="46" y="125"/>
                  <a:pt x="46" y="125"/>
                  <a:pt x="46" y="125"/>
                </a:cubicBezTo>
                <a:cubicBezTo>
                  <a:pt x="55" y="125"/>
                  <a:pt x="55" y="125"/>
                  <a:pt x="55" y="125"/>
                </a:cubicBezTo>
                <a:cubicBezTo>
                  <a:pt x="55" y="82"/>
                  <a:pt x="55" y="82"/>
                  <a:pt x="55" y="82"/>
                </a:cubicBezTo>
                <a:cubicBezTo>
                  <a:pt x="37" y="82"/>
                  <a:pt x="37" y="82"/>
                  <a:pt x="37" y="82"/>
                </a:cubicBezTo>
                <a:lnTo>
                  <a:pt x="37" y="90"/>
                </a:lnTo>
                <a:close/>
                <a:moveTo>
                  <a:pt x="82" y="81"/>
                </a:moveTo>
                <a:cubicBezTo>
                  <a:pt x="76" y="81"/>
                  <a:pt x="71" y="83"/>
                  <a:pt x="68" y="87"/>
                </a:cubicBezTo>
                <a:cubicBezTo>
                  <a:pt x="65" y="91"/>
                  <a:pt x="64" y="96"/>
                  <a:pt x="64" y="103"/>
                </a:cubicBezTo>
                <a:cubicBezTo>
                  <a:pt x="64" y="110"/>
                  <a:pt x="65" y="115"/>
                  <a:pt x="68" y="120"/>
                </a:cubicBezTo>
                <a:cubicBezTo>
                  <a:pt x="71" y="124"/>
                  <a:pt x="76" y="126"/>
                  <a:pt x="82" y="126"/>
                </a:cubicBezTo>
                <a:cubicBezTo>
                  <a:pt x="88" y="126"/>
                  <a:pt x="92" y="124"/>
                  <a:pt x="95" y="120"/>
                </a:cubicBezTo>
                <a:cubicBezTo>
                  <a:pt x="98" y="116"/>
                  <a:pt x="100" y="110"/>
                  <a:pt x="100" y="103"/>
                </a:cubicBezTo>
                <a:cubicBezTo>
                  <a:pt x="100" y="96"/>
                  <a:pt x="98" y="91"/>
                  <a:pt x="95" y="87"/>
                </a:cubicBezTo>
                <a:cubicBezTo>
                  <a:pt x="92" y="83"/>
                  <a:pt x="88" y="81"/>
                  <a:pt x="82" y="81"/>
                </a:cubicBezTo>
                <a:close/>
                <a:moveTo>
                  <a:pt x="89" y="114"/>
                </a:moveTo>
                <a:cubicBezTo>
                  <a:pt x="87" y="116"/>
                  <a:pt x="85" y="118"/>
                  <a:pt x="82" y="118"/>
                </a:cubicBezTo>
                <a:cubicBezTo>
                  <a:pt x="79" y="118"/>
                  <a:pt x="77" y="116"/>
                  <a:pt x="76" y="114"/>
                </a:cubicBezTo>
                <a:cubicBezTo>
                  <a:pt x="74" y="111"/>
                  <a:pt x="74" y="107"/>
                  <a:pt x="74" y="103"/>
                </a:cubicBezTo>
                <a:cubicBezTo>
                  <a:pt x="74" y="99"/>
                  <a:pt x="74" y="95"/>
                  <a:pt x="76" y="93"/>
                </a:cubicBezTo>
                <a:cubicBezTo>
                  <a:pt x="77" y="90"/>
                  <a:pt x="79" y="89"/>
                  <a:pt x="82" y="89"/>
                </a:cubicBezTo>
                <a:cubicBezTo>
                  <a:pt x="85" y="89"/>
                  <a:pt x="87" y="90"/>
                  <a:pt x="89" y="93"/>
                </a:cubicBezTo>
                <a:cubicBezTo>
                  <a:pt x="90" y="95"/>
                  <a:pt x="91" y="99"/>
                  <a:pt x="91" y="103"/>
                </a:cubicBezTo>
                <a:cubicBezTo>
                  <a:pt x="91" y="107"/>
                  <a:pt x="90" y="111"/>
                  <a:pt x="89" y="11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0" name="Freeform 145">
            <a:extLst>
              <a:ext uri="{FF2B5EF4-FFF2-40B4-BE49-F238E27FC236}">
                <a16:creationId xmlns:a16="http://schemas.microsoft.com/office/drawing/2014/main" id="{A20C7363-9483-4769-A985-B3483AA3415E}"/>
              </a:ext>
            </a:extLst>
          </p:cNvPr>
          <p:cNvSpPr>
            <a:spLocks noEditPoints="1"/>
          </p:cNvSpPr>
          <p:nvPr/>
        </p:nvSpPr>
        <p:spPr bwMode="auto">
          <a:xfrm>
            <a:off x="9752271" y="3346679"/>
            <a:ext cx="389688" cy="296116"/>
          </a:xfrm>
          <a:custGeom>
            <a:avLst/>
            <a:gdLst>
              <a:gd name="T0" fmla="*/ 337951 w 153"/>
              <a:gd name="T1" fmla="*/ 200163 h 115"/>
              <a:gd name="T2" fmla="*/ 218473 w 153"/>
              <a:gd name="T3" fmla="*/ 27609 h 115"/>
              <a:gd name="T4" fmla="*/ 143373 w 153"/>
              <a:gd name="T5" fmla="*/ 272636 h 115"/>
              <a:gd name="T6" fmla="*/ 129719 w 153"/>
              <a:gd name="T7" fmla="*/ 0 h 115"/>
              <a:gd name="T8" fmla="*/ 105823 w 153"/>
              <a:gd name="T9" fmla="*/ 307147 h 115"/>
              <a:gd name="T10" fmla="*/ 3414 w 153"/>
              <a:gd name="T11" fmla="*/ 327853 h 115"/>
              <a:gd name="T12" fmla="*/ 129719 w 153"/>
              <a:gd name="T13" fmla="*/ 293342 h 115"/>
              <a:gd name="T14" fmla="*/ 143373 w 153"/>
              <a:gd name="T15" fmla="*/ 327853 h 115"/>
              <a:gd name="T16" fmla="*/ 180923 w 153"/>
              <a:gd name="T17" fmla="*/ 334755 h 115"/>
              <a:gd name="T18" fmla="*/ 303815 w 153"/>
              <a:gd name="T19" fmla="*/ 334755 h 115"/>
              <a:gd name="T20" fmla="*/ 375501 w 153"/>
              <a:gd name="T21" fmla="*/ 327853 h 115"/>
              <a:gd name="T22" fmla="*/ 436947 w 153"/>
              <a:gd name="T23" fmla="*/ 396875 h 115"/>
              <a:gd name="T24" fmla="*/ 498392 w 153"/>
              <a:gd name="T25" fmla="*/ 327853 h 115"/>
              <a:gd name="T26" fmla="*/ 522288 w 153"/>
              <a:gd name="T27" fmla="*/ 200163 h 115"/>
              <a:gd name="T28" fmla="*/ 201405 w 153"/>
              <a:gd name="T29" fmla="*/ 334755 h 115"/>
              <a:gd name="T30" fmla="*/ 279919 w 153"/>
              <a:gd name="T31" fmla="*/ 334755 h 115"/>
              <a:gd name="T32" fmla="*/ 317469 w 153"/>
              <a:gd name="T33" fmla="*/ 307147 h 115"/>
              <a:gd name="T34" fmla="*/ 242369 w 153"/>
              <a:gd name="T35" fmla="*/ 272636 h 115"/>
              <a:gd name="T36" fmla="*/ 167269 w 153"/>
              <a:gd name="T37" fmla="*/ 307147 h 115"/>
              <a:gd name="T38" fmla="*/ 235542 w 153"/>
              <a:gd name="T39" fmla="*/ 51766 h 115"/>
              <a:gd name="T40" fmla="*/ 317469 w 153"/>
              <a:gd name="T41" fmla="*/ 200163 h 115"/>
              <a:gd name="T42" fmla="*/ 436947 w 153"/>
              <a:gd name="T43" fmla="*/ 372717 h 115"/>
              <a:gd name="T44" fmla="*/ 436947 w 153"/>
              <a:gd name="T45" fmla="*/ 293342 h 115"/>
              <a:gd name="T46" fmla="*/ 436947 w 153"/>
              <a:gd name="T47" fmla="*/ 372717 h 115"/>
              <a:gd name="T48" fmla="*/ 491565 w 153"/>
              <a:gd name="T49" fmla="*/ 307147 h 115"/>
              <a:gd name="T50" fmla="*/ 382328 w 153"/>
              <a:gd name="T51" fmla="*/ 307147 h 115"/>
              <a:gd name="T52" fmla="*/ 337951 w 153"/>
              <a:gd name="T53" fmla="*/ 220870 h 115"/>
              <a:gd name="T54" fmla="*/ 501806 w 153"/>
              <a:gd name="T55" fmla="*/ 307147 h 115"/>
              <a:gd name="T56" fmla="*/ 0 w 153"/>
              <a:gd name="T57" fmla="*/ 144946 h 115"/>
              <a:gd name="T58" fmla="*/ 81928 w 153"/>
              <a:gd name="T59" fmla="*/ 282989 h 115"/>
              <a:gd name="T60" fmla="*/ 61446 w 153"/>
              <a:gd name="T61" fmla="*/ 262283 h 115"/>
              <a:gd name="T62" fmla="*/ 23896 w 153"/>
              <a:gd name="T63" fmla="*/ 169103 h 115"/>
              <a:gd name="T64" fmla="*/ 61446 w 153"/>
              <a:gd name="T65" fmla="*/ 262283 h 11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53" h="115">
                <a:moveTo>
                  <a:pt x="153" y="58"/>
                </a:moveTo>
                <a:cubicBezTo>
                  <a:pt x="99" y="58"/>
                  <a:pt x="99" y="58"/>
                  <a:pt x="99" y="58"/>
                </a:cubicBezTo>
                <a:cubicBezTo>
                  <a:pt x="99" y="8"/>
                  <a:pt x="99" y="8"/>
                  <a:pt x="99" y="8"/>
                </a:cubicBezTo>
                <a:cubicBezTo>
                  <a:pt x="64" y="8"/>
                  <a:pt x="64" y="8"/>
                  <a:pt x="64" y="8"/>
                </a:cubicBezTo>
                <a:cubicBezTo>
                  <a:pt x="42" y="71"/>
                  <a:pt x="42" y="71"/>
                  <a:pt x="42" y="71"/>
                </a:cubicBezTo>
                <a:cubicBezTo>
                  <a:pt x="42" y="79"/>
                  <a:pt x="42" y="79"/>
                  <a:pt x="42" y="79"/>
                </a:cubicBezTo>
                <a:cubicBezTo>
                  <a:pt x="38" y="79"/>
                  <a:pt x="38" y="79"/>
                  <a:pt x="38" y="79"/>
                </a:cubicBezTo>
                <a:cubicBezTo>
                  <a:pt x="38" y="0"/>
                  <a:pt x="38" y="0"/>
                  <a:pt x="38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1" y="89"/>
                  <a:pt x="31" y="89"/>
                  <a:pt x="31" y="89"/>
                </a:cubicBezTo>
                <a:cubicBezTo>
                  <a:pt x="1" y="89"/>
                  <a:pt x="1" y="89"/>
                  <a:pt x="1" y="89"/>
                </a:cubicBezTo>
                <a:cubicBezTo>
                  <a:pt x="1" y="95"/>
                  <a:pt x="1" y="95"/>
                  <a:pt x="1" y="95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85"/>
                  <a:pt x="38" y="85"/>
                  <a:pt x="38" y="85"/>
                </a:cubicBezTo>
                <a:cubicBezTo>
                  <a:pt x="42" y="85"/>
                  <a:pt x="42" y="85"/>
                  <a:pt x="42" y="85"/>
                </a:cubicBezTo>
                <a:cubicBezTo>
                  <a:pt x="42" y="95"/>
                  <a:pt x="42" y="95"/>
                  <a:pt x="42" y="95"/>
                </a:cubicBezTo>
                <a:cubicBezTo>
                  <a:pt x="53" y="95"/>
                  <a:pt x="53" y="95"/>
                  <a:pt x="53" y="95"/>
                </a:cubicBezTo>
                <a:cubicBezTo>
                  <a:pt x="53" y="96"/>
                  <a:pt x="53" y="96"/>
                  <a:pt x="53" y="97"/>
                </a:cubicBezTo>
                <a:cubicBezTo>
                  <a:pt x="53" y="107"/>
                  <a:pt x="61" y="115"/>
                  <a:pt x="71" y="115"/>
                </a:cubicBezTo>
                <a:cubicBezTo>
                  <a:pt x="80" y="115"/>
                  <a:pt x="89" y="107"/>
                  <a:pt x="89" y="97"/>
                </a:cubicBezTo>
                <a:cubicBezTo>
                  <a:pt x="89" y="96"/>
                  <a:pt x="89" y="96"/>
                  <a:pt x="89" y="95"/>
                </a:cubicBezTo>
                <a:cubicBezTo>
                  <a:pt x="110" y="95"/>
                  <a:pt x="110" y="95"/>
                  <a:pt x="110" y="95"/>
                </a:cubicBezTo>
                <a:cubicBezTo>
                  <a:pt x="110" y="96"/>
                  <a:pt x="110" y="96"/>
                  <a:pt x="110" y="97"/>
                </a:cubicBezTo>
                <a:cubicBezTo>
                  <a:pt x="110" y="107"/>
                  <a:pt x="118" y="115"/>
                  <a:pt x="128" y="115"/>
                </a:cubicBezTo>
                <a:cubicBezTo>
                  <a:pt x="138" y="115"/>
                  <a:pt x="146" y="107"/>
                  <a:pt x="146" y="97"/>
                </a:cubicBezTo>
                <a:cubicBezTo>
                  <a:pt x="146" y="96"/>
                  <a:pt x="146" y="96"/>
                  <a:pt x="146" y="95"/>
                </a:cubicBezTo>
                <a:cubicBezTo>
                  <a:pt x="153" y="95"/>
                  <a:pt x="153" y="95"/>
                  <a:pt x="153" y="95"/>
                </a:cubicBezTo>
                <a:lnTo>
                  <a:pt x="153" y="58"/>
                </a:lnTo>
                <a:close/>
                <a:moveTo>
                  <a:pt x="71" y="108"/>
                </a:moveTo>
                <a:cubicBezTo>
                  <a:pt x="65" y="108"/>
                  <a:pt x="59" y="103"/>
                  <a:pt x="59" y="97"/>
                </a:cubicBezTo>
                <a:cubicBezTo>
                  <a:pt x="59" y="91"/>
                  <a:pt x="65" y="85"/>
                  <a:pt x="71" y="85"/>
                </a:cubicBezTo>
                <a:cubicBezTo>
                  <a:pt x="77" y="85"/>
                  <a:pt x="82" y="91"/>
                  <a:pt x="82" y="97"/>
                </a:cubicBezTo>
                <a:cubicBezTo>
                  <a:pt x="82" y="103"/>
                  <a:pt x="77" y="108"/>
                  <a:pt x="71" y="108"/>
                </a:cubicBezTo>
                <a:close/>
                <a:moveTo>
                  <a:pt x="93" y="89"/>
                </a:moveTo>
                <a:cubicBezTo>
                  <a:pt x="87" y="89"/>
                  <a:pt x="87" y="89"/>
                  <a:pt x="87" y="89"/>
                </a:cubicBezTo>
                <a:cubicBezTo>
                  <a:pt x="84" y="83"/>
                  <a:pt x="78" y="79"/>
                  <a:pt x="71" y="79"/>
                </a:cubicBezTo>
                <a:cubicBezTo>
                  <a:pt x="64" y="79"/>
                  <a:pt x="58" y="83"/>
                  <a:pt x="55" y="89"/>
                </a:cubicBezTo>
                <a:cubicBezTo>
                  <a:pt x="49" y="89"/>
                  <a:pt x="49" y="89"/>
                  <a:pt x="49" y="89"/>
                </a:cubicBezTo>
                <a:cubicBezTo>
                  <a:pt x="49" y="72"/>
                  <a:pt x="49" y="72"/>
                  <a:pt x="49" y="72"/>
                </a:cubicBezTo>
                <a:cubicBezTo>
                  <a:pt x="69" y="15"/>
                  <a:pt x="69" y="15"/>
                  <a:pt x="69" y="15"/>
                </a:cubicBezTo>
                <a:cubicBezTo>
                  <a:pt x="93" y="15"/>
                  <a:pt x="93" y="15"/>
                  <a:pt x="93" y="15"/>
                </a:cubicBezTo>
                <a:cubicBezTo>
                  <a:pt x="93" y="58"/>
                  <a:pt x="93" y="58"/>
                  <a:pt x="93" y="58"/>
                </a:cubicBezTo>
                <a:lnTo>
                  <a:pt x="93" y="89"/>
                </a:lnTo>
                <a:close/>
                <a:moveTo>
                  <a:pt x="128" y="108"/>
                </a:moveTo>
                <a:cubicBezTo>
                  <a:pt x="122" y="108"/>
                  <a:pt x="117" y="103"/>
                  <a:pt x="117" y="97"/>
                </a:cubicBezTo>
                <a:cubicBezTo>
                  <a:pt x="117" y="91"/>
                  <a:pt x="122" y="85"/>
                  <a:pt x="128" y="85"/>
                </a:cubicBezTo>
                <a:cubicBezTo>
                  <a:pt x="134" y="85"/>
                  <a:pt x="139" y="91"/>
                  <a:pt x="139" y="97"/>
                </a:cubicBezTo>
                <a:cubicBezTo>
                  <a:pt x="139" y="103"/>
                  <a:pt x="134" y="108"/>
                  <a:pt x="128" y="108"/>
                </a:cubicBezTo>
                <a:close/>
                <a:moveTo>
                  <a:pt x="147" y="89"/>
                </a:moveTo>
                <a:cubicBezTo>
                  <a:pt x="144" y="89"/>
                  <a:pt x="144" y="89"/>
                  <a:pt x="144" y="89"/>
                </a:cubicBezTo>
                <a:cubicBezTo>
                  <a:pt x="141" y="83"/>
                  <a:pt x="135" y="79"/>
                  <a:pt x="128" y="79"/>
                </a:cubicBezTo>
                <a:cubicBezTo>
                  <a:pt x="121" y="79"/>
                  <a:pt x="115" y="83"/>
                  <a:pt x="112" y="89"/>
                </a:cubicBezTo>
                <a:cubicBezTo>
                  <a:pt x="99" y="89"/>
                  <a:pt x="99" y="89"/>
                  <a:pt x="99" y="89"/>
                </a:cubicBezTo>
                <a:cubicBezTo>
                  <a:pt x="99" y="64"/>
                  <a:pt x="99" y="64"/>
                  <a:pt x="99" y="64"/>
                </a:cubicBezTo>
                <a:cubicBezTo>
                  <a:pt x="147" y="64"/>
                  <a:pt x="147" y="64"/>
                  <a:pt x="147" y="64"/>
                </a:cubicBezTo>
                <a:cubicBezTo>
                  <a:pt x="147" y="89"/>
                  <a:pt x="147" y="89"/>
                  <a:pt x="147" y="89"/>
                </a:cubicBezTo>
                <a:close/>
                <a:moveTo>
                  <a:pt x="24" y="42"/>
                </a:moveTo>
                <a:cubicBezTo>
                  <a:pt x="0" y="42"/>
                  <a:pt x="0" y="42"/>
                  <a:pt x="0" y="42"/>
                </a:cubicBezTo>
                <a:cubicBezTo>
                  <a:pt x="0" y="82"/>
                  <a:pt x="0" y="82"/>
                  <a:pt x="0" y="82"/>
                </a:cubicBezTo>
                <a:cubicBezTo>
                  <a:pt x="24" y="82"/>
                  <a:pt x="24" y="82"/>
                  <a:pt x="24" y="82"/>
                </a:cubicBezTo>
                <a:lnTo>
                  <a:pt x="24" y="42"/>
                </a:lnTo>
                <a:close/>
                <a:moveTo>
                  <a:pt x="18" y="76"/>
                </a:moveTo>
                <a:cubicBezTo>
                  <a:pt x="7" y="76"/>
                  <a:pt x="7" y="76"/>
                  <a:pt x="7" y="76"/>
                </a:cubicBezTo>
                <a:cubicBezTo>
                  <a:pt x="7" y="49"/>
                  <a:pt x="7" y="49"/>
                  <a:pt x="7" y="49"/>
                </a:cubicBezTo>
                <a:cubicBezTo>
                  <a:pt x="18" y="49"/>
                  <a:pt x="18" y="49"/>
                  <a:pt x="18" y="49"/>
                </a:cubicBezTo>
                <a:cubicBezTo>
                  <a:pt x="18" y="76"/>
                  <a:pt x="18" y="76"/>
                  <a:pt x="18" y="7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Freeform 146">
            <a:extLst>
              <a:ext uri="{FF2B5EF4-FFF2-40B4-BE49-F238E27FC236}">
                <a16:creationId xmlns:a16="http://schemas.microsoft.com/office/drawing/2014/main" id="{FDEB4C89-1AED-43A4-98C8-FDAC070AC1BF}"/>
              </a:ext>
            </a:extLst>
          </p:cNvPr>
          <p:cNvSpPr>
            <a:spLocks noEditPoints="1"/>
          </p:cNvSpPr>
          <p:nvPr/>
        </p:nvSpPr>
        <p:spPr bwMode="auto">
          <a:xfrm>
            <a:off x="4775328" y="4313039"/>
            <a:ext cx="373438" cy="376842"/>
          </a:xfrm>
          <a:custGeom>
            <a:avLst/>
            <a:gdLst>
              <a:gd name="T0" fmla="*/ 385742 w 153"/>
              <a:gd name="T1" fmla="*/ 144680 h 153"/>
              <a:gd name="T2" fmla="*/ 494979 w 153"/>
              <a:gd name="T3" fmla="*/ 172239 h 153"/>
              <a:gd name="T4" fmla="*/ 522288 w 153"/>
              <a:gd name="T5" fmla="*/ 62006 h 153"/>
              <a:gd name="T6" fmla="*/ 501806 w 153"/>
              <a:gd name="T7" fmla="*/ 55116 h 153"/>
              <a:gd name="T8" fmla="*/ 484738 w 153"/>
              <a:gd name="T9" fmla="*/ 124012 h 153"/>
              <a:gd name="T10" fmla="*/ 262851 w 153"/>
              <a:gd name="T11" fmla="*/ 0 h 153"/>
              <a:gd name="T12" fmla="*/ 0 w 153"/>
              <a:gd name="T13" fmla="*/ 265247 h 153"/>
              <a:gd name="T14" fmla="*/ 262851 w 153"/>
              <a:gd name="T15" fmla="*/ 527050 h 153"/>
              <a:gd name="T16" fmla="*/ 488152 w 153"/>
              <a:gd name="T17" fmla="*/ 396149 h 153"/>
              <a:gd name="T18" fmla="*/ 467670 w 153"/>
              <a:gd name="T19" fmla="*/ 385814 h 153"/>
              <a:gd name="T20" fmla="*/ 262851 w 153"/>
              <a:gd name="T21" fmla="*/ 506381 h 153"/>
              <a:gd name="T22" fmla="*/ 20482 w 153"/>
              <a:gd name="T23" fmla="*/ 265247 h 153"/>
              <a:gd name="T24" fmla="*/ 262851 w 153"/>
              <a:gd name="T25" fmla="*/ 20669 h 153"/>
              <a:gd name="T26" fmla="*/ 467670 w 153"/>
              <a:gd name="T27" fmla="*/ 144680 h 153"/>
              <a:gd name="T28" fmla="*/ 389156 w 153"/>
              <a:gd name="T29" fmla="*/ 120567 h 153"/>
              <a:gd name="T30" fmla="*/ 385742 w 153"/>
              <a:gd name="T31" fmla="*/ 144680 h 153"/>
              <a:gd name="T32" fmla="*/ 273092 w 153"/>
              <a:gd name="T33" fmla="*/ 382370 h 153"/>
              <a:gd name="T34" fmla="*/ 273092 w 153"/>
              <a:gd name="T35" fmla="*/ 361701 h 153"/>
              <a:gd name="T36" fmla="*/ 317469 w 153"/>
              <a:gd name="T37" fmla="*/ 344477 h 153"/>
              <a:gd name="T38" fmla="*/ 334537 w 153"/>
              <a:gd name="T39" fmla="*/ 303140 h 153"/>
              <a:gd name="T40" fmla="*/ 320883 w 153"/>
              <a:gd name="T41" fmla="*/ 268692 h 153"/>
              <a:gd name="T42" fmla="*/ 273092 w 153"/>
              <a:gd name="T43" fmla="*/ 248024 h 153"/>
              <a:gd name="T44" fmla="*/ 273092 w 153"/>
              <a:gd name="T45" fmla="*/ 248024 h 153"/>
              <a:gd name="T46" fmla="*/ 273092 w 153"/>
              <a:gd name="T47" fmla="*/ 196352 h 153"/>
              <a:gd name="T48" fmla="*/ 310642 w 153"/>
              <a:gd name="T49" fmla="*/ 210131 h 153"/>
              <a:gd name="T50" fmla="*/ 331124 w 153"/>
              <a:gd name="T51" fmla="*/ 186018 h 153"/>
              <a:gd name="T52" fmla="*/ 273092 w 153"/>
              <a:gd name="T53" fmla="*/ 165349 h 153"/>
              <a:gd name="T54" fmla="*/ 273092 w 153"/>
              <a:gd name="T55" fmla="*/ 155015 h 153"/>
              <a:gd name="T56" fmla="*/ 256024 w 153"/>
              <a:gd name="T57" fmla="*/ 155015 h 153"/>
              <a:gd name="T58" fmla="*/ 256024 w 153"/>
              <a:gd name="T59" fmla="*/ 165349 h 153"/>
              <a:gd name="T60" fmla="*/ 215060 w 153"/>
              <a:gd name="T61" fmla="*/ 182573 h 153"/>
              <a:gd name="T62" fmla="*/ 197992 w 153"/>
              <a:gd name="T63" fmla="*/ 223910 h 153"/>
              <a:gd name="T64" fmla="*/ 211646 w 153"/>
              <a:gd name="T65" fmla="*/ 258358 h 153"/>
              <a:gd name="T66" fmla="*/ 256024 w 153"/>
              <a:gd name="T67" fmla="*/ 279026 h 153"/>
              <a:gd name="T68" fmla="*/ 256024 w 153"/>
              <a:gd name="T69" fmla="*/ 330698 h 153"/>
              <a:gd name="T70" fmla="*/ 208232 w 153"/>
              <a:gd name="T71" fmla="*/ 306585 h 153"/>
              <a:gd name="T72" fmla="*/ 191164 w 153"/>
              <a:gd name="T73" fmla="*/ 330698 h 153"/>
              <a:gd name="T74" fmla="*/ 256024 w 153"/>
              <a:gd name="T75" fmla="*/ 361701 h 153"/>
              <a:gd name="T76" fmla="*/ 256024 w 153"/>
              <a:gd name="T77" fmla="*/ 382370 h 153"/>
              <a:gd name="T78" fmla="*/ 273092 w 153"/>
              <a:gd name="T79" fmla="*/ 382370 h 153"/>
              <a:gd name="T80" fmla="*/ 273092 w 153"/>
              <a:gd name="T81" fmla="*/ 282471 h 153"/>
              <a:gd name="T82" fmla="*/ 296987 w 153"/>
              <a:gd name="T83" fmla="*/ 292806 h 153"/>
              <a:gd name="T84" fmla="*/ 300401 w 153"/>
              <a:gd name="T85" fmla="*/ 310029 h 153"/>
              <a:gd name="T86" fmla="*/ 293574 w 153"/>
              <a:gd name="T87" fmla="*/ 323808 h 153"/>
              <a:gd name="T88" fmla="*/ 273092 w 153"/>
              <a:gd name="T89" fmla="*/ 334143 h 153"/>
              <a:gd name="T90" fmla="*/ 273092 w 153"/>
              <a:gd name="T91" fmla="*/ 282471 h 153"/>
              <a:gd name="T92" fmla="*/ 235542 w 153"/>
              <a:gd name="T93" fmla="*/ 234244 h 153"/>
              <a:gd name="T94" fmla="*/ 228714 w 153"/>
              <a:gd name="T95" fmla="*/ 220465 h 153"/>
              <a:gd name="T96" fmla="*/ 235542 w 153"/>
              <a:gd name="T97" fmla="*/ 203242 h 153"/>
              <a:gd name="T98" fmla="*/ 256024 w 153"/>
              <a:gd name="T99" fmla="*/ 196352 h 153"/>
              <a:gd name="T100" fmla="*/ 256024 w 153"/>
              <a:gd name="T101" fmla="*/ 244579 h 153"/>
              <a:gd name="T102" fmla="*/ 235542 w 153"/>
              <a:gd name="T103" fmla="*/ 234244 h 15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53" h="153">
                <a:moveTo>
                  <a:pt x="113" y="42"/>
                </a:moveTo>
                <a:cubicBezTo>
                  <a:pt x="145" y="50"/>
                  <a:pt x="145" y="50"/>
                  <a:pt x="145" y="50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42" y="36"/>
                  <a:pt x="142" y="36"/>
                  <a:pt x="142" y="36"/>
                </a:cubicBezTo>
                <a:cubicBezTo>
                  <a:pt x="128" y="15"/>
                  <a:pt x="104" y="0"/>
                  <a:pt x="77" y="0"/>
                </a:cubicBezTo>
                <a:cubicBezTo>
                  <a:pt x="34" y="0"/>
                  <a:pt x="0" y="34"/>
                  <a:pt x="0" y="77"/>
                </a:cubicBezTo>
                <a:cubicBezTo>
                  <a:pt x="0" y="119"/>
                  <a:pt x="34" y="153"/>
                  <a:pt x="77" y="153"/>
                </a:cubicBezTo>
                <a:cubicBezTo>
                  <a:pt x="105" y="153"/>
                  <a:pt x="129" y="138"/>
                  <a:pt x="143" y="115"/>
                </a:cubicBezTo>
                <a:cubicBezTo>
                  <a:pt x="137" y="112"/>
                  <a:pt x="137" y="112"/>
                  <a:pt x="137" y="112"/>
                </a:cubicBezTo>
                <a:cubicBezTo>
                  <a:pt x="125" y="133"/>
                  <a:pt x="102" y="147"/>
                  <a:pt x="77" y="147"/>
                </a:cubicBezTo>
                <a:cubicBezTo>
                  <a:pt x="38" y="147"/>
                  <a:pt x="6" y="115"/>
                  <a:pt x="6" y="77"/>
                </a:cubicBezTo>
                <a:cubicBezTo>
                  <a:pt x="6" y="38"/>
                  <a:pt x="38" y="6"/>
                  <a:pt x="77" y="6"/>
                </a:cubicBezTo>
                <a:cubicBezTo>
                  <a:pt x="103" y="6"/>
                  <a:pt x="125" y="20"/>
                  <a:pt x="137" y="42"/>
                </a:cubicBezTo>
                <a:cubicBezTo>
                  <a:pt x="114" y="35"/>
                  <a:pt x="114" y="35"/>
                  <a:pt x="114" y="35"/>
                </a:cubicBezTo>
                <a:lnTo>
                  <a:pt x="113" y="42"/>
                </a:lnTo>
                <a:close/>
                <a:moveTo>
                  <a:pt x="80" y="111"/>
                </a:moveTo>
                <a:cubicBezTo>
                  <a:pt x="80" y="105"/>
                  <a:pt x="80" y="105"/>
                  <a:pt x="80" y="105"/>
                </a:cubicBezTo>
                <a:cubicBezTo>
                  <a:pt x="85" y="104"/>
                  <a:pt x="90" y="103"/>
                  <a:pt x="93" y="100"/>
                </a:cubicBezTo>
                <a:cubicBezTo>
                  <a:pt x="96" y="97"/>
                  <a:pt x="98" y="93"/>
                  <a:pt x="98" y="88"/>
                </a:cubicBezTo>
                <a:cubicBezTo>
                  <a:pt x="98" y="84"/>
                  <a:pt x="97" y="80"/>
                  <a:pt x="94" y="78"/>
                </a:cubicBezTo>
                <a:cubicBezTo>
                  <a:pt x="91" y="75"/>
                  <a:pt x="86" y="73"/>
                  <a:pt x="80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7"/>
                  <a:pt x="80" y="57"/>
                  <a:pt x="80" y="57"/>
                </a:cubicBezTo>
                <a:cubicBezTo>
                  <a:pt x="84" y="58"/>
                  <a:pt x="88" y="59"/>
                  <a:pt x="91" y="61"/>
                </a:cubicBezTo>
                <a:cubicBezTo>
                  <a:pt x="97" y="54"/>
                  <a:pt x="97" y="54"/>
                  <a:pt x="97" y="54"/>
                </a:cubicBezTo>
                <a:cubicBezTo>
                  <a:pt x="91" y="51"/>
                  <a:pt x="86" y="49"/>
                  <a:pt x="80" y="48"/>
                </a:cubicBezTo>
                <a:cubicBezTo>
                  <a:pt x="80" y="45"/>
                  <a:pt x="80" y="45"/>
                  <a:pt x="80" y="45"/>
                </a:cubicBezTo>
                <a:cubicBezTo>
                  <a:pt x="75" y="45"/>
                  <a:pt x="75" y="45"/>
                  <a:pt x="75" y="45"/>
                </a:cubicBezTo>
                <a:cubicBezTo>
                  <a:pt x="75" y="48"/>
                  <a:pt x="75" y="48"/>
                  <a:pt x="75" y="48"/>
                </a:cubicBezTo>
                <a:cubicBezTo>
                  <a:pt x="70" y="49"/>
                  <a:pt x="66" y="50"/>
                  <a:pt x="63" y="53"/>
                </a:cubicBezTo>
                <a:cubicBezTo>
                  <a:pt x="59" y="56"/>
                  <a:pt x="58" y="60"/>
                  <a:pt x="58" y="65"/>
                </a:cubicBezTo>
                <a:cubicBezTo>
                  <a:pt x="58" y="69"/>
                  <a:pt x="59" y="73"/>
                  <a:pt x="62" y="75"/>
                </a:cubicBezTo>
                <a:cubicBezTo>
                  <a:pt x="65" y="77"/>
                  <a:pt x="69" y="79"/>
                  <a:pt x="75" y="81"/>
                </a:cubicBezTo>
                <a:cubicBezTo>
                  <a:pt x="75" y="96"/>
                  <a:pt x="75" y="96"/>
                  <a:pt x="75" y="96"/>
                </a:cubicBezTo>
                <a:cubicBezTo>
                  <a:pt x="70" y="95"/>
                  <a:pt x="66" y="93"/>
                  <a:pt x="61" y="89"/>
                </a:cubicBezTo>
                <a:cubicBezTo>
                  <a:pt x="56" y="96"/>
                  <a:pt x="56" y="96"/>
                  <a:pt x="56" y="96"/>
                </a:cubicBezTo>
                <a:cubicBezTo>
                  <a:pt x="61" y="101"/>
                  <a:pt x="68" y="104"/>
                  <a:pt x="75" y="105"/>
                </a:cubicBezTo>
                <a:cubicBezTo>
                  <a:pt x="75" y="111"/>
                  <a:pt x="75" y="111"/>
                  <a:pt x="75" y="111"/>
                </a:cubicBezTo>
                <a:lnTo>
                  <a:pt x="80" y="111"/>
                </a:lnTo>
                <a:close/>
                <a:moveTo>
                  <a:pt x="80" y="82"/>
                </a:moveTo>
                <a:cubicBezTo>
                  <a:pt x="84" y="83"/>
                  <a:pt x="85" y="84"/>
                  <a:pt x="87" y="85"/>
                </a:cubicBezTo>
                <a:cubicBezTo>
                  <a:pt x="88" y="86"/>
                  <a:pt x="88" y="88"/>
                  <a:pt x="88" y="90"/>
                </a:cubicBezTo>
                <a:cubicBezTo>
                  <a:pt x="88" y="92"/>
                  <a:pt x="88" y="93"/>
                  <a:pt x="86" y="94"/>
                </a:cubicBezTo>
                <a:cubicBezTo>
                  <a:pt x="84" y="96"/>
                  <a:pt x="83" y="96"/>
                  <a:pt x="80" y="97"/>
                </a:cubicBezTo>
                <a:lnTo>
                  <a:pt x="80" y="82"/>
                </a:lnTo>
                <a:close/>
                <a:moveTo>
                  <a:pt x="69" y="68"/>
                </a:moveTo>
                <a:cubicBezTo>
                  <a:pt x="68" y="67"/>
                  <a:pt x="67" y="66"/>
                  <a:pt x="67" y="64"/>
                </a:cubicBezTo>
                <a:cubicBezTo>
                  <a:pt x="67" y="62"/>
                  <a:pt x="68" y="61"/>
                  <a:pt x="69" y="59"/>
                </a:cubicBezTo>
                <a:cubicBezTo>
                  <a:pt x="71" y="58"/>
                  <a:pt x="72" y="58"/>
                  <a:pt x="75" y="57"/>
                </a:cubicBezTo>
                <a:cubicBezTo>
                  <a:pt x="75" y="71"/>
                  <a:pt x="75" y="71"/>
                  <a:pt x="75" y="71"/>
                </a:cubicBezTo>
                <a:cubicBezTo>
                  <a:pt x="72" y="70"/>
                  <a:pt x="70" y="69"/>
                  <a:pt x="69" y="6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" name="Freeform 147">
            <a:extLst>
              <a:ext uri="{FF2B5EF4-FFF2-40B4-BE49-F238E27FC236}">
                <a16:creationId xmlns:a16="http://schemas.microsoft.com/office/drawing/2014/main" id="{1697008B-A78E-4A73-A300-A3A9E4E5DC8B}"/>
              </a:ext>
            </a:extLst>
          </p:cNvPr>
          <p:cNvSpPr>
            <a:spLocks/>
          </p:cNvSpPr>
          <p:nvPr/>
        </p:nvSpPr>
        <p:spPr bwMode="auto">
          <a:xfrm>
            <a:off x="9759944" y="4299417"/>
            <a:ext cx="371168" cy="404086"/>
          </a:xfrm>
          <a:custGeom>
            <a:avLst/>
            <a:gdLst>
              <a:gd name="T0" fmla="*/ 314200 w 152"/>
              <a:gd name="T1" fmla="*/ 520352 h 164"/>
              <a:gd name="T2" fmla="*/ 51228 w 152"/>
              <a:gd name="T3" fmla="*/ 255007 h 164"/>
              <a:gd name="T4" fmla="*/ 51228 w 152"/>
              <a:gd name="T5" fmla="*/ 62029 h 164"/>
              <a:gd name="T6" fmla="*/ 239065 w 152"/>
              <a:gd name="T7" fmla="*/ 62029 h 164"/>
              <a:gd name="T8" fmla="*/ 471300 w 152"/>
              <a:gd name="T9" fmla="*/ 296359 h 164"/>
              <a:gd name="T10" fmla="*/ 454224 w 152"/>
              <a:gd name="T11" fmla="*/ 313589 h 164"/>
              <a:gd name="T12" fmla="*/ 225404 w 152"/>
              <a:gd name="T13" fmla="*/ 79259 h 164"/>
              <a:gd name="T14" fmla="*/ 68304 w 152"/>
              <a:gd name="T15" fmla="*/ 79259 h 164"/>
              <a:gd name="T16" fmla="*/ 68304 w 152"/>
              <a:gd name="T17" fmla="*/ 241223 h 164"/>
              <a:gd name="T18" fmla="*/ 327861 w 152"/>
              <a:gd name="T19" fmla="*/ 503121 h 164"/>
              <a:gd name="T20" fmla="*/ 447393 w 152"/>
              <a:gd name="T21" fmla="*/ 503121 h 164"/>
              <a:gd name="T22" fmla="*/ 447393 w 152"/>
              <a:gd name="T23" fmla="*/ 385956 h 164"/>
              <a:gd name="T24" fmla="*/ 225404 w 152"/>
              <a:gd name="T25" fmla="*/ 158518 h 164"/>
              <a:gd name="T26" fmla="*/ 146854 w 152"/>
              <a:gd name="T27" fmla="*/ 158518 h 164"/>
              <a:gd name="T28" fmla="*/ 146854 w 152"/>
              <a:gd name="T29" fmla="*/ 237777 h 164"/>
              <a:gd name="T30" fmla="*/ 341522 w 152"/>
              <a:gd name="T31" fmla="*/ 434201 h 164"/>
              <a:gd name="T32" fmla="*/ 324446 w 152"/>
              <a:gd name="T33" fmla="*/ 447985 h 164"/>
              <a:gd name="T34" fmla="*/ 129778 w 152"/>
              <a:gd name="T35" fmla="*/ 251561 h 164"/>
              <a:gd name="T36" fmla="*/ 129778 w 152"/>
              <a:gd name="T37" fmla="*/ 141288 h 164"/>
              <a:gd name="T38" fmla="*/ 239065 w 152"/>
              <a:gd name="T39" fmla="*/ 141288 h 164"/>
              <a:gd name="T40" fmla="*/ 461054 w 152"/>
              <a:gd name="T41" fmla="*/ 368726 h 164"/>
              <a:gd name="T42" fmla="*/ 461054 w 152"/>
              <a:gd name="T43" fmla="*/ 520352 h 164"/>
              <a:gd name="T44" fmla="*/ 314200 w 152"/>
              <a:gd name="T45" fmla="*/ 520352 h 16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52" h="164">
                <a:moveTo>
                  <a:pt x="92" y="151"/>
                </a:moveTo>
                <a:cubicBezTo>
                  <a:pt x="15" y="74"/>
                  <a:pt x="15" y="74"/>
                  <a:pt x="15" y="74"/>
                </a:cubicBezTo>
                <a:cubicBezTo>
                  <a:pt x="0" y="59"/>
                  <a:pt x="0" y="34"/>
                  <a:pt x="15" y="18"/>
                </a:cubicBezTo>
                <a:cubicBezTo>
                  <a:pt x="34" y="0"/>
                  <a:pt x="59" y="7"/>
                  <a:pt x="70" y="18"/>
                </a:cubicBezTo>
                <a:cubicBezTo>
                  <a:pt x="138" y="86"/>
                  <a:pt x="138" y="86"/>
                  <a:pt x="138" y="86"/>
                </a:cubicBezTo>
                <a:cubicBezTo>
                  <a:pt x="133" y="91"/>
                  <a:pt x="133" y="91"/>
                  <a:pt x="133" y="91"/>
                </a:cubicBezTo>
                <a:cubicBezTo>
                  <a:pt x="66" y="23"/>
                  <a:pt x="66" y="23"/>
                  <a:pt x="66" y="23"/>
                </a:cubicBezTo>
                <a:cubicBezTo>
                  <a:pt x="57" y="13"/>
                  <a:pt x="36" y="8"/>
                  <a:pt x="20" y="23"/>
                </a:cubicBezTo>
                <a:cubicBezTo>
                  <a:pt x="7" y="36"/>
                  <a:pt x="7" y="57"/>
                  <a:pt x="20" y="70"/>
                </a:cubicBezTo>
                <a:cubicBezTo>
                  <a:pt x="96" y="146"/>
                  <a:pt x="96" y="146"/>
                  <a:pt x="96" y="146"/>
                </a:cubicBezTo>
                <a:cubicBezTo>
                  <a:pt x="106" y="156"/>
                  <a:pt x="121" y="156"/>
                  <a:pt x="131" y="146"/>
                </a:cubicBezTo>
                <a:cubicBezTo>
                  <a:pt x="140" y="137"/>
                  <a:pt x="140" y="121"/>
                  <a:pt x="131" y="112"/>
                </a:cubicBezTo>
                <a:cubicBezTo>
                  <a:pt x="66" y="46"/>
                  <a:pt x="66" y="46"/>
                  <a:pt x="66" y="46"/>
                </a:cubicBezTo>
                <a:cubicBezTo>
                  <a:pt x="59" y="40"/>
                  <a:pt x="49" y="40"/>
                  <a:pt x="43" y="46"/>
                </a:cubicBezTo>
                <a:cubicBezTo>
                  <a:pt x="37" y="52"/>
                  <a:pt x="37" y="62"/>
                  <a:pt x="43" y="69"/>
                </a:cubicBezTo>
                <a:cubicBezTo>
                  <a:pt x="100" y="126"/>
                  <a:pt x="100" y="126"/>
                  <a:pt x="100" y="126"/>
                </a:cubicBezTo>
                <a:cubicBezTo>
                  <a:pt x="95" y="130"/>
                  <a:pt x="95" y="130"/>
                  <a:pt x="95" y="130"/>
                </a:cubicBezTo>
                <a:cubicBezTo>
                  <a:pt x="38" y="73"/>
                  <a:pt x="38" y="73"/>
                  <a:pt x="38" y="73"/>
                </a:cubicBezTo>
                <a:cubicBezTo>
                  <a:pt x="30" y="64"/>
                  <a:pt x="30" y="50"/>
                  <a:pt x="38" y="41"/>
                </a:cubicBezTo>
                <a:cubicBezTo>
                  <a:pt x="47" y="33"/>
                  <a:pt x="61" y="33"/>
                  <a:pt x="70" y="41"/>
                </a:cubicBezTo>
                <a:cubicBezTo>
                  <a:pt x="135" y="107"/>
                  <a:pt x="135" y="107"/>
                  <a:pt x="135" y="107"/>
                </a:cubicBezTo>
                <a:cubicBezTo>
                  <a:pt x="152" y="123"/>
                  <a:pt x="143" y="144"/>
                  <a:pt x="135" y="151"/>
                </a:cubicBezTo>
                <a:cubicBezTo>
                  <a:pt x="125" y="162"/>
                  <a:pt x="104" y="164"/>
                  <a:pt x="92" y="15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Freeform 152">
            <a:extLst>
              <a:ext uri="{FF2B5EF4-FFF2-40B4-BE49-F238E27FC236}">
                <a16:creationId xmlns:a16="http://schemas.microsoft.com/office/drawing/2014/main" id="{8AEE36C0-E264-4654-835E-F8DCE2A78314}"/>
              </a:ext>
            </a:extLst>
          </p:cNvPr>
          <p:cNvSpPr>
            <a:spLocks noEditPoints="1"/>
          </p:cNvSpPr>
          <p:nvPr/>
        </p:nvSpPr>
        <p:spPr bwMode="auto">
          <a:xfrm>
            <a:off x="3800036" y="2293223"/>
            <a:ext cx="302502" cy="420210"/>
          </a:xfrm>
          <a:custGeom>
            <a:avLst/>
            <a:gdLst>
              <a:gd name="T0" fmla="*/ 191416 w 111"/>
              <a:gd name="T1" fmla="*/ 0 h 153"/>
              <a:gd name="T2" fmla="*/ 0 w 111"/>
              <a:gd name="T3" fmla="*/ 68895 h 153"/>
              <a:gd name="T4" fmla="*/ 0 w 111"/>
              <a:gd name="T5" fmla="*/ 155015 h 153"/>
              <a:gd name="T6" fmla="*/ 191416 w 111"/>
              <a:gd name="T7" fmla="*/ 220465 h 153"/>
              <a:gd name="T8" fmla="*/ 379413 w 111"/>
              <a:gd name="T9" fmla="*/ 155015 h 153"/>
              <a:gd name="T10" fmla="*/ 379413 w 111"/>
              <a:gd name="T11" fmla="*/ 68895 h 153"/>
              <a:gd name="T12" fmla="*/ 191416 w 111"/>
              <a:gd name="T13" fmla="*/ 0 h 153"/>
              <a:gd name="T14" fmla="*/ 191416 w 111"/>
              <a:gd name="T15" fmla="*/ 20669 h 153"/>
              <a:gd name="T16" fmla="*/ 358904 w 111"/>
              <a:gd name="T17" fmla="*/ 68895 h 153"/>
              <a:gd name="T18" fmla="*/ 191416 w 111"/>
              <a:gd name="T19" fmla="*/ 113677 h 153"/>
              <a:gd name="T20" fmla="*/ 23927 w 111"/>
              <a:gd name="T21" fmla="*/ 68895 h 153"/>
              <a:gd name="T22" fmla="*/ 191416 w 111"/>
              <a:gd name="T23" fmla="*/ 20669 h 153"/>
              <a:gd name="T24" fmla="*/ 191416 w 111"/>
              <a:gd name="T25" fmla="*/ 199797 h 153"/>
              <a:gd name="T26" fmla="*/ 23927 w 111"/>
              <a:gd name="T27" fmla="*/ 155015 h 153"/>
              <a:gd name="T28" fmla="*/ 23927 w 111"/>
              <a:gd name="T29" fmla="*/ 103343 h 153"/>
              <a:gd name="T30" fmla="*/ 191416 w 111"/>
              <a:gd name="T31" fmla="*/ 137791 h 153"/>
              <a:gd name="T32" fmla="*/ 358904 w 111"/>
              <a:gd name="T33" fmla="*/ 103343 h 153"/>
              <a:gd name="T34" fmla="*/ 358904 w 111"/>
              <a:gd name="T35" fmla="*/ 155015 h 153"/>
              <a:gd name="T36" fmla="*/ 191416 w 111"/>
              <a:gd name="T37" fmla="*/ 199797 h 153"/>
              <a:gd name="T38" fmla="*/ 191416 w 111"/>
              <a:gd name="T39" fmla="*/ 265247 h 153"/>
              <a:gd name="T40" fmla="*/ 23927 w 111"/>
              <a:gd name="T41" fmla="*/ 220465 h 153"/>
              <a:gd name="T42" fmla="*/ 0 w 111"/>
              <a:gd name="T43" fmla="*/ 220465 h 153"/>
              <a:gd name="T44" fmla="*/ 0 w 111"/>
              <a:gd name="T45" fmla="*/ 306585 h 153"/>
              <a:gd name="T46" fmla="*/ 191416 w 111"/>
              <a:gd name="T47" fmla="*/ 375480 h 153"/>
              <a:gd name="T48" fmla="*/ 379413 w 111"/>
              <a:gd name="T49" fmla="*/ 306585 h 153"/>
              <a:gd name="T50" fmla="*/ 379413 w 111"/>
              <a:gd name="T51" fmla="*/ 220465 h 153"/>
              <a:gd name="T52" fmla="*/ 358904 w 111"/>
              <a:gd name="T53" fmla="*/ 220465 h 153"/>
              <a:gd name="T54" fmla="*/ 191416 w 111"/>
              <a:gd name="T55" fmla="*/ 265247 h 153"/>
              <a:gd name="T56" fmla="*/ 358904 w 111"/>
              <a:gd name="T57" fmla="*/ 306585 h 153"/>
              <a:gd name="T58" fmla="*/ 191416 w 111"/>
              <a:gd name="T59" fmla="*/ 351367 h 153"/>
              <a:gd name="T60" fmla="*/ 23927 w 111"/>
              <a:gd name="T61" fmla="*/ 306585 h 153"/>
              <a:gd name="T62" fmla="*/ 23927 w 111"/>
              <a:gd name="T63" fmla="*/ 254913 h 153"/>
              <a:gd name="T64" fmla="*/ 358904 w 111"/>
              <a:gd name="T65" fmla="*/ 254913 h 153"/>
              <a:gd name="T66" fmla="*/ 358904 w 111"/>
              <a:gd name="T67" fmla="*/ 306585 h 153"/>
              <a:gd name="T68" fmla="*/ 191416 w 111"/>
              <a:gd name="T69" fmla="*/ 420262 h 153"/>
              <a:gd name="T70" fmla="*/ 23927 w 111"/>
              <a:gd name="T71" fmla="*/ 372035 h 153"/>
              <a:gd name="T72" fmla="*/ 0 w 111"/>
              <a:gd name="T73" fmla="*/ 372035 h 153"/>
              <a:gd name="T74" fmla="*/ 0 w 111"/>
              <a:gd name="T75" fmla="*/ 458155 h 153"/>
              <a:gd name="T76" fmla="*/ 191416 w 111"/>
              <a:gd name="T77" fmla="*/ 527050 h 153"/>
              <a:gd name="T78" fmla="*/ 379413 w 111"/>
              <a:gd name="T79" fmla="*/ 458155 h 153"/>
              <a:gd name="T80" fmla="*/ 379413 w 111"/>
              <a:gd name="T81" fmla="*/ 372035 h 153"/>
              <a:gd name="T82" fmla="*/ 358904 w 111"/>
              <a:gd name="T83" fmla="*/ 372035 h 153"/>
              <a:gd name="T84" fmla="*/ 191416 w 111"/>
              <a:gd name="T85" fmla="*/ 420262 h 153"/>
              <a:gd name="T86" fmla="*/ 358904 w 111"/>
              <a:gd name="T87" fmla="*/ 458155 h 153"/>
              <a:gd name="T88" fmla="*/ 191416 w 111"/>
              <a:gd name="T89" fmla="*/ 502937 h 153"/>
              <a:gd name="T90" fmla="*/ 23927 w 111"/>
              <a:gd name="T91" fmla="*/ 458155 h 153"/>
              <a:gd name="T92" fmla="*/ 23927 w 111"/>
              <a:gd name="T93" fmla="*/ 406483 h 153"/>
              <a:gd name="T94" fmla="*/ 358904 w 111"/>
              <a:gd name="T95" fmla="*/ 406483 h 153"/>
              <a:gd name="T96" fmla="*/ 358904 w 111"/>
              <a:gd name="T97" fmla="*/ 458155 h 15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11" h="153">
                <a:moveTo>
                  <a:pt x="56" y="0"/>
                </a:moveTo>
                <a:cubicBezTo>
                  <a:pt x="28" y="0"/>
                  <a:pt x="0" y="7"/>
                  <a:pt x="0" y="2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58"/>
                  <a:pt x="28" y="64"/>
                  <a:pt x="56" y="64"/>
                </a:cubicBezTo>
                <a:cubicBezTo>
                  <a:pt x="83" y="64"/>
                  <a:pt x="111" y="58"/>
                  <a:pt x="111" y="45"/>
                </a:cubicBezTo>
                <a:cubicBezTo>
                  <a:pt x="111" y="20"/>
                  <a:pt x="111" y="20"/>
                  <a:pt x="111" y="20"/>
                </a:cubicBezTo>
                <a:cubicBezTo>
                  <a:pt x="111" y="7"/>
                  <a:pt x="83" y="0"/>
                  <a:pt x="56" y="0"/>
                </a:cubicBezTo>
                <a:close/>
                <a:moveTo>
                  <a:pt x="56" y="6"/>
                </a:moveTo>
                <a:cubicBezTo>
                  <a:pt x="86" y="6"/>
                  <a:pt x="105" y="14"/>
                  <a:pt x="105" y="20"/>
                </a:cubicBezTo>
                <a:cubicBezTo>
                  <a:pt x="105" y="25"/>
                  <a:pt x="86" y="33"/>
                  <a:pt x="56" y="33"/>
                </a:cubicBezTo>
                <a:cubicBezTo>
                  <a:pt x="26" y="33"/>
                  <a:pt x="7" y="25"/>
                  <a:pt x="7" y="20"/>
                </a:cubicBezTo>
                <a:cubicBezTo>
                  <a:pt x="7" y="14"/>
                  <a:pt x="26" y="6"/>
                  <a:pt x="56" y="6"/>
                </a:cubicBezTo>
                <a:close/>
                <a:moveTo>
                  <a:pt x="56" y="58"/>
                </a:moveTo>
                <a:cubicBezTo>
                  <a:pt x="26" y="58"/>
                  <a:pt x="7" y="50"/>
                  <a:pt x="7" y="45"/>
                </a:cubicBezTo>
                <a:cubicBezTo>
                  <a:pt x="7" y="30"/>
                  <a:pt x="7" y="30"/>
                  <a:pt x="7" y="30"/>
                </a:cubicBezTo>
                <a:cubicBezTo>
                  <a:pt x="16" y="36"/>
                  <a:pt x="36" y="40"/>
                  <a:pt x="56" y="40"/>
                </a:cubicBezTo>
                <a:cubicBezTo>
                  <a:pt x="75" y="40"/>
                  <a:pt x="95" y="36"/>
                  <a:pt x="105" y="30"/>
                </a:cubicBezTo>
                <a:cubicBezTo>
                  <a:pt x="105" y="45"/>
                  <a:pt x="105" y="45"/>
                  <a:pt x="105" y="45"/>
                </a:cubicBezTo>
                <a:cubicBezTo>
                  <a:pt x="105" y="50"/>
                  <a:pt x="86" y="58"/>
                  <a:pt x="56" y="58"/>
                </a:cubicBezTo>
                <a:close/>
                <a:moveTo>
                  <a:pt x="56" y="77"/>
                </a:moveTo>
                <a:cubicBezTo>
                  <a:pt x="26" y="77"/>
                  <a:pt x="7" y="70"/>
                  <a:pt x="7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102"/>
                  <a:pt x="28" y="109"/>
                  <a:pt x="56" y="109"/>
                </a:cubicBezTo>
                <a:cubicBezTo>
                  <a:pt x="83" y="109"/>
                  <a:pt x="111" y="102"/>
                  <a:pt x="111" y="89"/>
                </a:cubicBezTo>
                <a:cubicBezTo>
                  <a:pt x="111" y="64"/>
                  <a:pt x="111" y="64"/>
                  <a:pt x="111" y="64"/>
                </a:cubicBezTo>
                <a:cubicBezTo>
                  <a:pt x="105" y="64"/>
                  <a:pt x="105" y="64"/>
                  <a:pt x="105" y="64"/>
                </a:cubicBezTo>
                <a:cubicBezTo>
                  <a:pt x="105" y="70"/>
                  <a:pt x="86" y="77"/>
                  <a:pt x="56" y="77"/>
                </a:cubicBezTo>
                <a:close/>
                <a:moveTo>
                  <a:pt x="105" y="89"/>
                </a:moveTo>
                <a:cubicBezTo>
                  <a:pt x="105" y="94"/>
                  <a:pt x="86" y="102"/>
                  <a:pt x="56" y="102"/>
                </a:cubicBezTo>
                <a:cubicBezTo>
                  <a:pt x="26" y="102"/>
                  <a:pt x="7" y="94"/>
                  <a:pt x="7" y="89"/>
                </a:cubicBezTo>
                <a:cubicBezTo>
                  <a:pt x="7" y="74"/>
                  <a:pt x="7" y="74"/>
                  <a:pt x="7" y="74"/>
                </a:cubicBezTo>
                <a:cubicBezTo>
                  <a:pt x="26" y="87"/>
                  <a:pt x="85" y="87"/>
                  <a:pt x="105" y="74"/>
                </a:cubicBezTo>
                <a:lnTo>
                  <a:pt x="105" y="89"/>
                </a:lnTo>
                <a:close/>
                <a:moveTo>
                  <a:pt x="56" y="122"/>
                </a:moveTo>
                <a:cubicBezTo>
                  <a:pt x="26" y="122"/>
                  <a:pt x="7" y="114"/>
                  <a:pt x="7" y="10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46"/>
                  <a:pt x="28" y="153"/>
                  <a:pt x="56" y="153"/>
                </a:cubicBezTo>
                <a:cubicBezTo>
                  <a:pt x="83" y="153"/>
                  <a:pt x="111" y="146"/>
                  <a:pt x="111" y="133"/>
                </a:cubicBezTo>
                <a:cubicBezTo>
                  <a:pt x="111" y="108"/>
                  <a:pt x="111" y="108"/>
                  <a:pt x="111" y="108"/>
                </a:cubicBezTo>
                <a:cubicBezTo>
                  <a:pt x="105" y="108"/>
                  <a:pt x="105" y="108"/>
                  <a:pt x="105" y="108"/>
                </a:cubicBezTo>
                <a:cubicBezTo>
                  <a:pt x="105" y="114"/>
                  <a:pt x="86" y="122"/>
                  <a:pt x="56" y="122"/>
                </a:cubicBezTo>
                <a:close/>
                <a:moveTo>
                  <a:pt x="105" y="133"/>
                </a:moveTo>
                <a:cubicBezTo>
                  <a:pt x="105" y="138"/>
                  <a:pt x="86" y="146"/>
                  <a:pt x="56" y="146"/>
                </a:cubicBezTo>
                <a:cubicBezTo>
                  <a:pt x="26" y="146"/>
                  <a:pt x="7" y="138"/>
                  <a:pt x="7" y="133"/>
                </a:cubicBezTo>
                <a:cubicBezTo>
                  <a:pt x="7" y="118"/>
                  <a:pt x="7" y="118"/>
                  <a:pt x="7" y="118"/>
                </a:cubicBezTo>
                <a:cubicBezTo>
                  <a:pt x="26" y="131"/>
                  <a:pt x="85" y="131"/>
                  <a:pt x="105" y="118"/>
                </a:cubicBezTo>
                <a:lnTo>
                  <a:pt x="105" y="1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08A3220-9286-4EF5-82AB-D6F886277363}"/>
              </a:ext>
            </a:extLst>
          </p:cNvPr>
          <p:cNvGrpSpPr/>
          <p:nvPr/>
        </p:nvGrpSpPr>
        <p:grpSpPr>
          <a:xfrm>
            <a:off x="8754640" y="2293223"/>
            <a:ext cx="406288" cy="420210"/>
            <a:chOff x="5392896" y="3075146"/>
            <a:chExt cx="509587" cy="527050"/>
          </a:xfrm>
        </p:grpSpPr>
        <p:sp>
          <p:nvSpPr>
            <p:cNvPr id="104" name="Rectangle 153">
              <a:extLst>
                <a:ext uri="{FF2B5EF4-FFF2-40B4-BE49-F238E27FC236}">
                  <a16:creationId xmlns:a16="http://schemas.microsoft.com/office/drawing/2014/main" id="{B5835DD1-8702-438B-AAF3-0D024159BD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1158" y="3202146"/>
              <a:ext cx="257175" cy="238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" name="Rectangle 154">
              <a:extLst>
                <a:ext uri="{FF2B5EF4-FFF2-40B4-BE49-F238E27FC236}">
                  <a16:creationId xmlns:a16="http://schemas.microsoft.com/office/drawing/2014/main" id="{A1A9F044-F435-469A-B294-CEFDAE2379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1158" y="3325971"/>
              <a:ext cx="228600" cy="254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" name="Rectangle 155">
              <a:extLst>
                <a:ext uri="{FF2B5EF4-FFF2-40B4-BE49-F238E27FC236}">
                  <a16:creationId xmlns:a16="http://schemas.microsoft.com/office/drawing/2014/main" id="{E0FA26EB-A3F8-485C-9A03-DCFF008C3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1158" y="3451383"/>
              <a:ext cx="171450" cy="206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7" name="Freeform 156">
              <a:extLst>
                <a:ext uri="{FF2B5EF4-FFF2-40B4-BE49-F238E27FC236}">
                  <a16:creationId xmlns:a16="http://schemas.microsoft.com/office/drawing/2014/main" id="{45835399-CC49-46F9-9022-13689D59B1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92896" y="3075146"/>
              <a:ext cx="509587" cy="527050"/>
            </a:xfrm>
            <a:custGeom>
              <a:avLst/>
              <a:gdLst>
                <a:gd name="T0" fmla="*/ 509588 w 149"/>
                <a:gd name="T1" fmla="*/ 68895 h 153"/>
                <a:gd name="T2" fmla="*/ 441187 w 149"/>
                <a:gd name="T3" fmla="*/ 0 h 153"/>
                <a:gd name="T4" fmla="*/ 47881 w 149"/>
                <a:gd name="T5" fmla="*/ 0 h 153"/>
                <a:gd name="T6" fmla="*/ 0 w 149"/>
                <a:gd name="T7" fmla="*/ 48227 h 153"/>
                <a:gd name="T8" fmla="*/ 0 w 149"/>
                <a:gd name="T9" fmla="*/ 527050 h 153"/>
                <a:gd name="T10" fmla="*/ 396726 w 149"/>
                <a:gd name="T11" fmla="*/ 527050 h 153"/>
                <a:gd name="T12" fmla="*/ 396726 w 149"/>
                <a:gd name="T13" fmla="*/ 237689 h 153"/>
                <a:gd name="T14" fmla="*/ 509588 w 149"/>
                <a:gd name="T15" fmla="*/ 237689 h 153"/>
                <a:gd name="T16" fmla="*/ 509588 w 149"/>
                <a:gd name="T17" fmla="*/ 68895 h 153"/>
                <a:gd name="T18" fmla="*/ 372786 w 149"/>
                <a:gd name="T19" fmla="*/ 502937 h 153"/>
                <a:gd name="T20" fmla="*/ 20520 w 149"/>
                <a:gd name="T21" fmla="*/ 502937 h 153"/>
                <a:gd name="T22" fmla="*/ 20520 w 149"/>
                <a:gd name="T23" fmla="*/ 48227 h 153"/>
                <a:gd name="T24" fmla="*/ 47881 w 149"/>
                <a:gd name="T25" fmla="*/ 20669 h 153"/>
                <a:gd name="T26" fmla="*/ 389886 w 149"/>
                <a:gd name="T27" fmla="*/ 20669 h 153"/>
                <a:gd name="T28" fmla="*/ 372786 w 149"/>
                <a:gd name="T29" fmla="*/ 68895 h 153"/>
                <a:gd name="T30" fmla="*/ 372786 w 149"/>
                <a:gd name="T31" fmla="*/ 502937 h 153"/>
                <a:gd name="T32" fmla="*/ 489068 w 149"/>
                <a:gd name="T33" fmla="*/ 213576 h 153"/>
                <a:gd name="T34" fmla="*/ 396726 w 149"/>
                <a:gd name="T35" fmla="*/ 213576 h 153"/>
                <a:gd name="T36" fmla="*/ 393306 w 149"/>
                <a:gd name="T37" fmla="*/ 68895 h 153"/>
                <a:gd name="T38" fmla="*/ 430927 w 149"/>
                <a:gd name="T39" fmla="*/ 20669 h 153"/>
                <a:gd name="T40" fmla="*/ 441187 w 149"/>
                <a:gd name="T41" fmla="*/ 20669 h 153"/>
                <a:gd name="T42" fmla="*/ 441187 w 149"/>
                <a:gd name="T43" fmla="*/ 20669 h 153"/>
                <a:gd name="T44" fmla="*/ 489068 w 149"/>
                <a:gd name="T45" fmla="*/ 68895 h 153"/>
                <a:gd name="T46" fmla="*/ 489068 w 149"/>
                <a:gd name="T47" fmla="*/ 213576 h 15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9" h="153">
                  <a:moveTo>
                    <a:pt x="149" y="20"/>
                  </a:moveTo>
                  <a:cubicBezTo>
                    <a:pt x="149" y="9"/>
                    <a:pt x="140" y="0"/>
                    <a:pt x="12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0"/>
                    <a:pt x="0" y="7"/>
                    <a:pt x="0" y="14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116" y="153"/>
                    <a:pt x="116" y="153"/>
                    <a:pt x="116" y="153"/>
                  </a:cubicBezTo>
                  <a:cubicBezTo>
                    <a:pt x="116" y="69"/>
                    <a:pt x="116" y="69"/>
                    <a:pt x="116" y="69"/>
                  </a:cubicBezTo>
                  <a:cubicBezTo>
                    <a:pt x="149" y="69"/>
                    <a:pt x="149" y="69"/>
                    <a:pt x="149" y="69"/>
                  </a:cubicBezTo>
                  <a:lnTo>
                    <a:pt x="149" y="20"/>
                  </a:lnTo>
                  <a:close/>
                  <a:moveTo>
                    <a:pt x="109" y="146"/>
                  </a:moveTo>
                  <a:cubicBezTo>
                    <a:pt x="6" y="146"/>
                    <a:pt x="6" y="146"/>
                    <a:pt x="6" y="146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0"/>
                    <a:pt x="10" y="6"/>
                    <a:pt x="14" y="6"/>
                  </a:cubicBezTo>
                  <a:cubicBezTo>
                    <a:pt x="114" y="6"/>
                    <a:pt x="114" y="6"/>
                    <a:pt x="114" y="6"/>
                  </a:cubicBezTo>
                  <a:cubicBezTo>
                    <a:pt x="111" y="10"/>
                    <a:pt x="109" y="15"/>
                    <a:pt x="109" y="20"/>
                  </a:cubicBezTo>
                  <a:lnTo>
                    <a:pt x="109" y="146"/>
                  </a:lnTo>
                  <a:close/>
                  <a:moveTo>
                    <a:pt x="143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5" y="13"/>
                    <a:pt x="120" y="8"/>
                    <a:pt x="126" y="6"/>
                  </a:cubicBezTo>
                  <a:cubicBezTo>
                    <a:pt x="129" y="6"/>
                    <a:pt x="129" y="6"/>
                    <a:pt x="129" y="6"/>
                  </a:cubicBezTo>
                  <a:cubicBezTo>
                    <a:pt x="129" y="6"/>
                    <a:pt x="129" y="6"/>
                    <a:pt x="129" y="6"/>
                  </a:cubicBezTo>
                  <a:cubicBezTo>
                    <a:pt x="137" y="6"/>
                    <a:pt x="143" y="12"/>
                    <a:pt x="143" y="20"/>
                  </a:cubicBezTo>
                  <a:cubicBezTo>
                    <a:pt x="143" y="62"/>
                    <a:pt x="143" y="62"/>
                    <a:pt x="143" y="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DC08710E-0DB8-4B02-BCCC-D08761D3A9F0}"/>
              </a:ext>
            </a:extLst>
          </p:cNvPr>
          <p:cNvGrpSpPr/>
          <p:nvPr/>
        </p:nvGrpSpPr>
        <p:grpSpPr>
          <a:xfrm>
            <a:off x="4749814" y="3298117"/>
            <a:ext cx="387318" cy="393240"/>
            <a:chOff x="5392896" y="3695858"/>
            <a:chExt cx="519112" cy="527050"/>
          </a:xfrm>
        </p:grpSpPr>
        <p:sp>
          <p:nvSpPr>
            <p:cNvPr id="108" name="Freeform 157">
              <a:extLst>
                <a:ext uri="{FF2B5EF4-FFF2-40B4-BE49-F238E27FC236}">
                  <a16:creationId xmlns:a16="http://schemas.microsoft.com/office/drawing/2014/main" id="{28A81172-6D6C-4E4D-8BF1-DA30619385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27858" y="3822858"/>
              <a:ext cx="147638" cy="149225"/>
            </a:xfrm>
            <a:custGeom>
              <a:avLst/>
              <a:gdLst>
                <a:gd name="T0" fmla="*/ 75536 w 43"/>
                <a:gd name="T1" fmla="*/ 149225 h 43"/>
                <a:gd name="T2" fmla="*/ 0 w 43"/>
                <a:gd name="T3" fmla="*/ 76348 h 43"/>
                <a:gd name="T4" fmla="*/ 75536 w 43"/>
                <a:gd name="T5" fmla="*/ 0 h 43"/>
                <a:gd name="T6" fmla="*/ 147638 w 43"/>
                <a:gd name="T7" fmla="*/ 76348 h 43"/>
                <a:gd name="T8" fmla="*/ 75536 w 43"/>
                <a:gd name="T9" fmla="*/ 149225 h 43"/>
                <a:gd name="T10" fmla="*/ 75536 w 43"/>
                <a:gd name="T11" fmla="*/ 24292 h 43"/>
                <a:gd name="T12" fmla="*/ 24034 w 43"/>
                <a:gd name="T13" fmla="*/ 76348 h 43"/>
                <a:gd name="T14" fmla="*/ 75536 w 43"/>
                <a:gd name="T15" fmla="*/ 128403 h 43"/>
                <a:gd name="T16" fmla="*/ 127037 w 43"/>
                <a:gd name="T17" fmla="*/ 76348 h 43"/>
                <a:gd name="T18" fmla="*/ 75536 w 43"/>
                <a:gd name="T19" fmla="*/ 24292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3" h="43">
                  <a:moveTo>
                    <a:pt x="22" y="43"/>
                  </a:moveTo>
                  <a:cubicBezTo>
                    <a:pt x="10" y="43"/>
                    <a:pt x="0" y="3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3" y="0"/>
                    <a:pt x="43" y="9"/>
                    <a:pt x="43" y="22"/>
                  </a:cubicBezTo>
                  <a:cubicBezTo>
                    <a:pt x="43" y="34"/>
                    <a:pt x="33" y="43"/>
                    <a:pt x="22" y="43"/>
                  </a:cubicBezTo>
                  <a:close/>
                  <a:moveTo>
                    <a:pt x="22" y="7"/>
                  </a:moveTo>
                  <a:cubicBezTo>
                    <a:pt x="14" y="7"/>
                    <a:pt x="7" y="14"/>
                    <a:pt x="7" y="22"/>
                  </a:cubicBezTo>
                  <a:cubicBezTo>
                    <a:pt x="7" y="30"/>
                    <a:pt x="13" y="37"/>
                    <a:pt x="22" y="37"/>
                  </a:cubicBezTo>
                  <a:cubicBezTo>
                    <a:pt x="30" y="37"/>
                    <a:pt x="37" y="30"/>
                    <a:pt x="37" y="22"/>
                  </a:cubicBezTo>
                  <a:cubicBezTo>
                    <a:pt x="37" y="14"/>
                    <a:pt x="30" y="7"/>
                    <a:pt x="22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58">
              <a:extLst>
                <a:ext uri="{FF2B5EF4-FFF2-40B4-BE49-F238E27FC236}">
                  <a16:creationId xmlns:a16="http://schemas.microsoft.com/office/drawing/2014/main" id="{405DD963-E86B-4B42-A607-C1674F9B5F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89758" y="3981608"/>
              <a:ext cx="222250" cy="241300"/>
            </a:xfrm>
            <a:custGeom>
              <a:avLst/>
              <a:gdLst>
                <a:gd name="T0" fmla="*/ 177800 w 65"/>
                <a:gd name="T1" fmla="*/ 241300 h 70"/>
                <a:gd name="T2" fmla="*/ 44450 w 65"/>
                <a:gd name="T3" fmla="*/ 241300 h 70"/>
                <a:gd name="T4" fmla="*/ 44450 w 65"/>
                <a:gd name="T5" fmla="*/ 168910 h 70"/>
                <a:gd name="T6" fmla="*/ 0 w 65"/>
                <a:gd name="T7" fmla="*/ 168910 h 70"/>
                <a:gd name="T8" fmla="*/ 0 w 65"/>
                <a:gd name="T9" fmla="*/ 68943 h 70"/>
                <a:gd name="T10" fmla="*/ 54708 w 65"/>
                <a:gd name="T11" fmla="*/ 0 h 70"/>
                <a:gd name="T12" fmla="*/ 170962 w 65"/>
                <a:gd name="T13" fmla="*/ 0 h 70"/>
                <a:gd name="T14" fmla="*/ 222250 w 65"/>
                <a:gd name="T15" fmla="*/ 68943 h 70"/>
                <a:gd name="T16" fmla="*/ 222250 w 65"/>
                <a:gd name="T17" fmla="*/ 168910 h 70"/>
                <a:gd name="T18" fmla="*/ 181219 w 65"/>
                <a:gd name="T19" fmla="*/ 168910 h 70"/>
                <a:gd name="T20" fmla="*/ 181219 w 65"/>
                <a:gd name="T21" fmla="*/ 241300 h 70"/>
                <a:gd name="T22" fmla="*/ 177800 w 65"/>
                <a:gd name="T23" fmla="*/ 241300 h 70"/>
                <a:gd name="T24" fmla="*/ 64965 w 65"/>
                <a:gd name="T25" fmla="*/ 217170 h 70"/>
                <a:gd name="T26" fmla="*/ 157285 w 65"/>
                <a:gd name="T27" fmla="*/ 217170 h 70"/>
                <a:gd name="T28" fmla="*/ 157285 w 65"/>
                <a:gd name="T29" fmla="*/ 148227 h 70"/>
                <a:gd name="T30" fmla="*/ 201735 w 65"/>
                <a:gd name="T31" fmla="*/ 148227 h 70"/>
                <a:gd name="T32" fmla="*/ 201735 w 65"/>
                <a:gd name="T33" fmla="*/ 68943 h 70"/>
                <a:gd name="T34" fmla="*/ 167542 w 65"/>
                <a:gd name="T35" fmla="*/ 20683 h 70"/>
                <a:gd name="T36" fmla="*/ 54708 w 65"/>
                <a:gd name="T37" fmla="*/ 20683 h 70"/>
                <a:gd name="T38" fmla="*/ 23935 w 65"/>
                <a:gd name="T39" fmla="*/ 68943 h 70"/>
                <a:gd name="T40" fmla="*/ 23935 w 65"/>
                <a:gd name="T41" fmla="*/ 148227 h 70"/>
                <a:gd name="T42" fmla="*/ 64965 w 65"/>
                <a:gd name="T43" fmla="*/ 148227 h 70"/>
                <a:gd name="T44" fmla="*/ 64965 w 65"/>
                <a:gd name="T45" fmla="*/ 217170 h 7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5" h="70">
                  <a:moveTo>
                    <a:pt x="52" y="70"/>
                  </a:moveTo>
                  <a:cubicBezTo>
                    <a:pt x="13" y="70"/>
                    <a:pt x="13" y="70"/>
                    <a:pt x="13" y="70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7" y="0"/>
                    <a:pt x="1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0"/>
                    <a:pt x="65" y="9"/>
                    <a:pt x="65" y="20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70"/>
                    <a:pt x="53" y="70"/>
                    <a:pt x="53" y="70"/>
                  </a:cubicBezTo>
                  <a:lnTo>
                    <a:pt x="52" y="70"/>
                  </a:lnTo>
                  <a:close/>
                  <a:moveTo>
                    <a:pt x="19" y="63"/>
                  </a:moveTo>
                  <a:cubicBezTo>
                    <a:pt x="46" y="63"/>
                    <a:pt x="46" y="63"/>
                    <a:pt x="46" y="6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13"/>
                    <a:pt x="54" y="6"/>
                    <a:pt x="49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1" y="6"/>
                    <a:pt x="7" y="13"/>
                    <a:pt x="7" y="20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63"/>
                    <a:pt x="19" y="63"/>
                    <a:pt x="19" y="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59">
              <a:extLst>
                <a:ext uri="{FF2B5EF4-FFF2-40B4-BE49-F238E27FC236}">
                  <a16:creationId xmlns:a16="http://schemas.microsoft.com/office/drawing/2014/main" id="{8E1B9B4E-28D5-4123-B686-D70698DC67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30996" y="3822858"/>
              <a:ext cx="146050" cy="149225"/>
            </a:xfrm>
            <a:custGeom>
              <a:avLst/>
              <a:gdLst>
                <a:gd name="T0" fmla="*/ 74723 w 43"/>
                <a:gd name="T1" fmla="*/ 149225 h 43"/>
                <a:gd name="T2" fmla="*/ 0 w 43"/>
                <a:gd name="T3" fmla="*/ 76348 h 43"/>
                <a:gd name="T4" fmla="*/ 74723 w 43"/>
                <a:gd name="T5" fmla="*/ 0 h 43"/>
                <a:gd name="T6" fmla="*/ 146050 w 43"/>
                <a:gd name="T7" fmla="*/ 76348 h 43"/>
                <a:gd name="T8" fmla="*/ 74723 w 43"/>
                <a:gd name="T9" fmla="*/ 149225 h 43"/>
                <a:gd name="T10" fmla="*/ 74723 w 43"/>
                <a:gd name="T11" fmla="*/ 24292 h 43"/>
                <a:gd name="T12" fmla="*/ 23776 w 43"/>
                <a:gd name="T13" fmla="*/ 76348 h 43"/>
                <a:gd name="T14" fmla="*/ 74723 w 43"/>
                <a:gd name="T15" fmla="*/ 128403 h 43"/>
                <a:gd name="T16" fmla="*/ 122274 w 43"/>
                <a:gd name="T17" fmla="*/ 76348 h 43"/>
                <a:gd name="T18" fmla="*/ 74723 w 43"/>
                <a:gd name="T19" fmla="*/ 24292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3" h="43">
                  <a:moveTo>
                    <a:pt x="22" y="43"/>
                  </a:moveTo>
                  <a:cubicBezTo>
                    <a:pt x="10" y="43"/>
                    <a:pt x="0" y="3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3" y="0"/>
                    <a:pt x="43" y="10"/>
                    <a:pt x="43" y="22"/>
                  </a:cubicBezTo>
                  <a:cubicBezTo>
                    <a:pt x="43" y="34"/>
                    <a:pt x="33" y="43"/>
                    <a:pt x="22" y="43"/>
                  </a:cubicBezTo>
                  <a:close/>
                  <a:moveTo>
                    <a:pt x="22" y="7"/>
                  </a:moveTo>
                  <a:cubicBezTo>
                    <a:pt x="13" y="7"/>
                    <a:pt x="7" y="13"/>
                    <a:pt x="7" y="22"/>
                  </a:cubicBezTo>
                  <a:cubicBezTo>
                    <a:pt x="7" y="30"/>
                    <a:pt x="13" y="37"/>
                    <a:pt x="22" y="37"/>
                  </a:cubicBezTo>
                  <a:cubicBezTo>
                    <a:pt x="30" y="37"/>
                    <a:pt x="36" y="30"/>
                    <a:pt x="36" y="22"/>
                  </a:cubicBezTo>
                  <a:cubicBezTo>
                    <a:pt x="36" y="14"/>
                    <a:pt x="30" y="7"/>
                    <a:pt x="22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60">
              <a:extLst>
                <a:ext uri="{FF2B5EF4-FFF2-40B4-BE49-F238E27FC236}">
                  <a16:creationId xmlns:a16="http://schemas.microsoft.com/office/drawing/2014/main" id="{CE4017B8-AD98-4291-8E7E-28CC2BEC61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92896" y="3981608"/>
              <a:ext cx="222250" cy="241300"/>
            </a:xfrm>
            <a:custGeom>
              <a:avLst/>
              <a:gdLst>
                <a:gd name="T0" fmla="*/ 177800 w 65"/>
                <a:gd name="T1" fmla="*/ 241300 h 70"/>
                <a:gd name="T2" fmla="*/ 44450 w 65"/>
                <a:gd name="T3" fmla="*/ 241300 h 70"/>
                <a:gd name="T4" fmla="*/ 44450 w 65"/>
                <a:gd name="T5" fmla="*/ 168910 h 70"/>
                <a:gd name="T6" fmla="*/ 0 w 65"/>
                <a:gd name="T7" fmla="*/ 168910 h 70"/>
                <a:gd name="T8" fmla="*/ 0 w 65"/>
                <a:gd name="T9" fmla="*/ 68943 h 70"/>
                <a:gd name="T10" fmla="*/ 54708 w 65"/>
                <a:gd name="T11" fmla="*/ 0 h 70"/>
                <a:gd name="T12" fmla="*/ 167542 w 65"/>
                <a:gd name="T13" fmla="*/ 0 h 70"/>
                <a:gd name="T14" fmla="*/ 222250 w 65"/>
                <a:gd name="T15" fmla="*/ 68943 h 70"/>
                <a:gd name="T16" fmla="*/ 222250 w 65"/>
                <a:gd name="T17" fmla="*/ 168910 h 70"/>
                <a:gd name="T18" fmla="*/ 181219 w 65"/>
                <a:gd name="T19" fmla="*/ 168910 h 70"/>
                <a:gd name="T20" fmla="*/ 181219 w 65"/>
                <a:gd name="T21" fmla="*/ 241300 h 70"/>
                <a:gd name="T22" fmla="*/ 177800 w 65"/>
                <a:gd name="T23" fmla="*/ 241300 h 70"/>
                <a:gd name="T24" fmla="*/ 64965 w 65"/>
                <a:gd name="T25" fmla="*/ 217170 h 70"/>
                <a:gd name="T26" fmla="*/ 157285 w 65"/>
                <a:gd name="T27" fmla="*/ 217170 h 70"/>
                <a:gd name="T28" fmla="*/ 157285 w 65"/>
                <a:gd name="T29" fmla="*/ 148227 h 70"/>
                <a:gd name="T30" fmla="*/ 201735 w 65"/>
                <a:gd name="T31" fmla="*/ 148227 h 70"/>
                <a:gd name="T32" fmla="*/ 201735 w 65"/>
                <a:gd name="T33" fmla="*/ 68943 h 70"/>
                <a:gd name="T34" fmla="*/ 167542 w 65"/>
                <a:gd name="T35" fmla="*/ 20683 h 70"/>
                <a:gd name="T36" fmla="*/ 54708 w 65"/>
                <a:gd name="T37" fmla="*/ 20683 h 70"/>
                <a:gd name="T38" fmla="*/ 20515 w 65"/>
                <a:gd name="T39" fmla="*/ 68943 h 70"/>
                <a:gd name="T40" fmla="*/ 20515 w 65"/>
                <a:gd name="T41" fmla="*/ 148227 h 70"/>
                <a:gd name="T42" fmla="*/ 64965 w 65"/>
                <a:gd name="T43" fmla="*/ 148227 h 70"/>
                <a:gd name="T44" fmla="*/ 64965 w 65"/>
                <a:gd name="T45" fmla="*/ 217170 h 7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5" h="70">
                  <a:moveTo>
                    <a:pt x="52" y="70"/>
                  </a:moveTo>
                  <a:cubicBezTo>
                    <a:pt x="13" y="70"/>
                    <a:pt x="13" y="70"/>
                    <a:pt x="13" y="70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7" y="0"/>
                    <a:pt x="16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8" y="0"/>
                    <a:pt x="65" y="9"/>
                    <a:pt x="65" y="20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70"/>
                    <a:pt x="53" y="70"/>
                    <a:pt x="53" y="70"/>
                  </a:cubicBezTo>
                  <a:lnTo>
                    <a:pt x="52" y="70"/>
                  </a:lnTo>
                  <a:close/>
                  <a:moveTo>
                    <a:pt x="19" y="63"/>
                  </a:moveTo>
                  <a:cubicBezTo>
                    <a:pt x="46" y="63"/>
                    <a:pt x="46" y="63"/>
                    <a:pt x="46" y="6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13"/>
                    <a:pt x="54" y="6"/>
                    <a:pt x="49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0" y="6"/>
                    <a:pt x="6" y="13"/>
                    <a:pt x="6" y="20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19" y="43"/>
                    <a:pt x="19" y="43"/>
                    <a:pt x="19" y="43"/>
                  </a:cubicBezTo>
                  <a:lnTo>
                    <a:pt x="19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61">
              <a:extLst>
                <a:ext uri="{FF2B5EF4-FFF2-40B4-BE49-F238E27FC236}">
                  <a16:creationId xmlns:a16="http://schemas.microsoft.com/office/drawing/2014/main" id="{FD6F268B-8BA5-490A-914D-E648807800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70696" y="3695858"/>
              <a:ext cx="184150" cy="161925"/>
            </a:xfrm>
            <a:custGeom>
              <a:avLst/>
              <a:gdLst>
                <a:gd name="T0" fmla="*/ 20461 w 54"/>
                <a:gd name="T1" fmla="*/ 148144 h 47"/>
                <a:gd name="T2" fmla="*/ 20461 w 54"/>
                <a:gd name="T3" fmla="*/ 120582 h 47"/>
                <a:gd name="T4" fmla="*/ 13641 w 54"/>
                <a:gd name="T5" fmla="*/ 120582 h 47"/>
                <a:gd name="T6" fmla="*/ 0 w 54"/>
                <a:gd name="T7" fmla="*/ 110247 h 47"/>
                <a:gd name="T8" fmla="*/ 0 w 54"/>
                <a:gd name="T9" fmla="*/ 10336 h 47"/>
                <a:gd name="T10" fmla="*/ 13641 w 54"/>
                <a:gd name="T11" fmla="*/ 0 h 47"/>
                <a:gd name="T12" fmla="*/ 173919 w 54"/>
                <a:gd name="T13" fmla="*/ 0 h 47"/>
                <a:gd name="T14" fmla="*/ 184150 w 54"/>
                <a:gd name="T15" fmla="*/ 10336 h 47"/>
                <a:gd name="T16" fmla="*/ 184150 w 54"/>
                <a:gd name="T17" fmla="*/ 110247 h 47"/>
                <a:gd name="T18" fmla="*/ 173919 w 54"/>
                <a:gd name="T19" fmla="*/ 120582 h 47"/>
                <a:gd name="T20" fmla="*/ 71614 w 54"/>
                <a:gd name="T21" fmla="*/ 120582 h 47"/>
                <a:gd name="T22" fmla="*/ 37512 w 54"/>
                <a:gd name="T23" fmla="*/ 158480 h 47"/>
                <a:gd name="T24" fmla="*/ 20461 w 54"/>
                <a:gd name="T25" fmla="*/ 148144 h 47"/>
                <a:gd name="T26" fmla="*/ 23871 w 54"/>
                <a:gd name="T27" fmla="*/ 99911 h 47"/>
                <a:gd name="T28" fmla="*/ 30692 w 54"/>
                <a:gd name="T29" fmla="*/ 99911 h 47"/>
                <a:gd name="T30" fmla="*/ 40922 w 54"/>
                <a:gd name="T31" fmla="*/ 110247 h 47"/>
                <a:gd name="T32" fmla="*/ 40922 w 54"/>
                <a:gd name="T33" fmla="*/ 120582 h 47"/>
                <a:gd name="T34" fmla="*/ 61383 w 54"/>
                <a:gd name="T35" fmla="*/ 103356 h 47"/>
                <a:gd name="T36" fmla="*/ 68204 w 54"/>
                <a:gd name="T37" fmla="*/ 99911 h 47"/>
                <a:gd name="T38" fmla="*/ 163689 w 54"/>
                <a:gd name="T39" fmla="*/ 99911 h 47"/>
                <a:gd name="T40" fmla="*/ 163689 w 54"/>
                <a:gd name="T41" fmla="*/ 24116 h 47"/>
                <a:gd name="T42" fmla="*/ 23871 w 54"/>
                <a:gd name="T43" fmla="*/ 24116 h 47"/>
                <a:gd name="T44" fmla="*/ 23871 w 54"/>
                <a:gd name="T45" fmla="*/ 99911 h 4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4" h="47">
                  <a:moveTo>
                    <a:pt x="6" y="43"/>
                  </a:moveTo>
                  <a:cubicBezTo>
                    <a:pt x="6" y="35"/>
                    <a:pt x="6" y="35"/>
                    <a:pt x="6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2" y="35"/>
                    <a:pt x="0" y="34"/>
                    <a:pt x="0" y="3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0"/>
                    <a:pt x="54" y="1"/>
                    <a:pt x="54" y="3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4" y="33"/>
                    <a:pt x="53" y="35"/>
                    <a:pt x="5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9" y="47"/>
                    <a:pt x="6" y="46"/>
                    <a:pt x="6" y="43"/>
                  </a:cubicBezTo>
                  <a:close/>
                  <a:moveTo>
                    <a:pt x="7" y="29"/>
                  </a:moveTo>
                  <a:cubicBezTo>
                    <a:pt x="9" y="29"/>
                    <a:pt x="9" y="29"/>
                    <a:pt x="9" y="29"/>
                  </a:cubicBezTo>
                  <a:cubicBezTo>
                    <a:pt x="11" y="29"/>
                    <a:pt x="12" y="30"/>
                    <a:pt x="12" y="32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9" y="29"/>
                    <a:pt x="20" y="29"/>
                    <a:pt x="20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7" y="7"/>
                    <a:pt x="7" y="7"/>
                    <a:pt x="7" y="7"/>
                  </a:cubicBezTo>
                  <a:lnTo>
                    <a:pt x="7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" name="Freeform 163">
            <a:extLst>
              <a:ext uri="{FF2B5EF4-FFF2-40B4-BE49-F238E27FC236}">
                <a16:creationId xmlns:a16="http://schemas.microsoft.com/office/drawing/2014/main" id="{E2D24F9B-AA51-40DA-AD3C-47A3E220316C}"/>
              </a:ext>
            </a:extLst>
          </p:cNvPr>
          <p:cNvSpPr>
            <a:spLocks noEditPoints="1"/>
          </p:cNvSpPr>
          <p:nvPr/>
        </p:nvSpPr>
        <p:spPr bwMode="auto">
          <a:xfrm>
            <a:off x="5762920" y="3301670"/>
            <a:ext cx="390872" cy="386134"/>
          </a:xfrm>
          <a:custGeom>
            <a:avLst/>
            <a:gdLst>
              <a:gd name="T0" fmla="*/ 455395 w 153"/>
              <a:gd name="T1" fmla="*/ 169058 h 150"/>
              <a:gd name="T2" fmla="*/ 308162 w 153"/>
              <a:gd name="T3" fmla="*/ 72454 h 150"/>
              <a:gd name="T4" fmla="*/ 263650 w 153"/>
              <a:gd name="T5" fmla="*/ 96605 h 150"/>
              <a:gd name="T6" fmla="*/ 263650 w 153"/>
              <a:gd name="T7" fmla="*/ 48302 h 150"/>
              <a:gd name="T8" fmla="*/ 273922 w 153"/>
              <a:gd name="T9" fmla="*/ 0 h 150"/>
              <a:gd name="T10" fmla="*/ 249953 w 153"/>
              <a:gd name="T11" fmla="*/ 27601 h 150"/>
              <a:gd name="T12" fmla="*/ 229409 w 153"/>
              <a:gd name="T13" fmla="*/ 103505 h 150"/>
              <a:gd name="T14" fmla="*/ 68480 w 153"/>
              <a:gd name="T15" fmla="*/ 169058 h 150"/>
              <a:gd name="T16" fmla="*/ 0 w 153"/>
              <a:gd name="T17" fmla="*/ 517525 h 150"/>
              <a:gd name="T18" fmla="*/ 523875 w 153"/>
              <a:gd name="T19" fmla="*/ 169058 h 150"/>
              <a:gd name="T20" fmla="*/ 102721 w 153"/>
              <a:gd name="T21" fmla="*/ 189759 h 150"/>
              <a:gd name="T22" fmla="*/ 75328 w 153"/>
              <a:gd name="T23" fmla="*/ 496824 h 150"/>
              <a:gd name="T24" fmla="*/ 102721 w 153"/>
              <a:gd name="T25" fmla="*/ 189759 h 150"/>
              <a:gd name="T26" fmla="*/ 150657 w 153"/>
              <a:gd name="T27" fmla="*/ 189759 h 150"/>
              <a:gd name="T28" fmla="*/ 123265 w 153"/>
              <a:gd name="T29" fmla="*/ 496824 h 150"/>
              <a:gd name="T30" fmla="*/ 174625 w 153"/>
              <a:gd name="T31" fmla="*/ 189759 h 150"/>
              <a:gd name="T32" fmla="*/ 202017 w 153"/>
              <a:gd name="T33" fmla="*/ 496824 h 150"/>
              <a:gd name="T34" fmla="*/ 174625 w 153"/>
              <a:gd name="T35" fmla="*/ 189759 h 150"/>
              <a:gd name="T36" fmla="*/ 249953 w 153"/>
              <a:gd name="T37" fmla="*/ 189759 h 150"/>
              <a:gd name="T38" fmla="*/ 222561 w 153"/>
              <a:gd name="T39" fmla="*/ 496824 h 150"/>
              <a:gd name="T40" fmla="*/ 273922 w 153"/>
              <a:gd name="T41" fmla="*/ 189759 h 150"/>
              <a:gd name="T42" fmla="*/ 301314 w 153"/>
              <a:gd name="T43" fmla="*/ 496824 h 150"/>
              <a:gd name="T44" fmla="*/ 273922 w 153"/>
              <a:gd name="T45" fmla="*/ 189759 h 150"/>
              <a:gd name="T46" fmla="*/ 352674 w 153"/>
              <a:gd name="T47" fmla="*/ 189759 h 150"/>
              <a:gd name="T48" fmla="*/ 321858 w 153"/>
              <a:gd name="T49" fmla="*/ 496824 h 150"/>
              <a:gd name="T50" fmla="*/ 373218 w 153"/>
              <a:gd name="T51" fmla="*/ 189759 h 150"/>
              <a:gd name="T52" fmla="*/ 400610 w 153"/>
              <a:gd name="T53" fmla="*/ 496824 h 150"/>
              <a:gd name="T54" fmla="*/ 373218 w 153"/>
              <a:gd name="T55" fmla="*/ 189759 h 150"/>
              <a:gd name="T56" fmla="*/ 451971 w 153"/>
              <a:gd name="T57" fmla="*/ 189759 h 150"/>
              <a:gd name="T58" fmla="*/ 421154 w 153"/>
              <a:gd name="T59" fmla="*/ 496824 h 150"/>
              <a:gd name="T60" fmla="*/ 256801 w 153"/>
              <a:gd name="T61" fmla="*/ 117306 h 150"/>
              <a:gd name="T62" fmla="*/ 397186 w 153"/>
              <a:gd name="T63" fmla="*/ 169058 h 150"/>
              <a:gd name="T64" fmla="*/ 256801 w 153"/>
              <a:gd name="T65" fmla="*/ 117306 h 150"/>
              <a:gd name="T66" fmla="*/ 51360 w 153"/>
              <a:gd name="T67" fmla="*/ 189759 h 150"/>
              <a:gd name="T68" fmla="*/ 23968 w 153"/>
              <a:gd name="T69" fmla="*/ 496824 h 150"/>
              <a:gd name="T70" fmla="*/ 503331 w 153"/>
              <a:gd name="T71" fmla="*/ 496824 h 150"/>
              <a:gd name="T72" fmla="*/ 472515 w 153"/>
              <a:gd name="T73" fmla="*/ 189759 h 150"/>
              <a:gd name="T74" fmla="*/ 503331 w 153"/>
              <a:gd name="T75" fmla="*/ 496824 h 15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53" h="150">
                <a:moveTo>
                  <a:pt x="133" y="49"/>
                </a:moveTo>
                <a:cubicBezTo>
                  <a:pt x="133" y="49"/>
                  <a:pt x="133" y="49"/>
                  <a:pt x="133" y="49"/>
                </a:cubicBezTo>
                <a:cubicBezTo>
                  <a:pt x="86" y="30"/>
                  <a:pt x="86" y="30"/>
                  <a:pt x="86" y="30"/>
                </a:cubicBezTo>
                <a:cubicBezTo>
                  <a:pt x="88" y="28"/>
                  <a:pt x="90" y="25"/>
                  <a:pt x="90" y="21"/>
                </a:cubicBezTo>
                <a:cubicBezTo>
                  <a:pt x="83" y="21"/>
                  <a:pt x="83" y="21"/>
                  <a:pt x="83" y="21"/>
                </a:cubicBezTo>
                <a:cubicBezTo>
                  <a:pt x="83" y="25"/>
                  <a:pt x="80" y="28"/>
                  <a:pt x="77" y="28"/>
                </a:cubicBezTo>
                <a:cubicBezTo>
                  <a:pt x="73" y="28"/>
                  <a:pt x="70" y="25"/>
                  <a:pt x="70" y="21"/>
                </a:cubicBezTo>
                <a:cubicBezTo>
                  <a:pt x="70" y="17"/>
                  <a:pt x="73" y="14"/>
                  <a:pt x="77" y="14"/>
                </a:cubicBezTo>
                <a:cubicBezTo>
                  <a:pt x="80" y="14"/>
                  <a:pt x="80" y="14"/>
                  <a:pt x="80" y="14"/>
                </a:cubicBezTo>
                <a:cubicBezTo>
                  <a:pt x="80" y="0"/>
                  <a:pt x="80" y="0"/>
                  <a:pt x="80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8"/>
                  <a:pt x="73" y="8"/>
                  <a:pt x="73" y="8"/>
                </a:cubicBezTo>
                <a:cubicBezTo>
                  <a:pt x="68" y="9"/>
                  <a:pt x="64" y="15"/>
                  <a:pt x="64" y="21"/>
                </a:cubicBezTo>
                <a:cubicBezTo>
                  <a:pt x="64" y="24"/>
                  <a:pt x="65" y="28"/>
                  <a:pt x="67" y="30"/>
                </a:cubicBezTo>
                <a:cubicBezTo>
                  <a:pt x="20" y="49"/>
                  <a:pt x="20" y="49"/>
                  <a:pt x="20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150"/>
                  <a:pt x="0" y="150"/>
                  <a:pt x="0" y="150"/>
                </a:cubicBezTo>
                <a:cubicBezTo>
                  <a:pt x="153" y="150"/>
                  <a:pt x="153" y="150"/>
                  <a:pt x="153" y="150"/>
                </a:cubicBezTo>
                <a:cubicBezTo>
                  <a:pt x="153" y="49"/>
                  <a:pt x="153" y="49"/>
                  <a:pt x="153" y="49"/>
                </a:cubicBezTo>
                <a:lnTo>
                  <a:pt x="133" y="49"/>
                </a:lnTo>
                <a:close/>
                <a:moveTo>
                  <a:pt x="30" y="55"/>
                </a:moveTo>
                <a:cubicBezTo>
                  <a:pt x="30" y="144"/>
                  <a:pt x="30" y="144"/>
                  <a:pt x="30" y="144"/>
                </a:cubicBezTo>
                <a:cubicBezTo>
                  <a:pt x="22" y="144"/>
                  <a:pt x="22" y="144"/>
                  <a:pt x="22" y="144"/>
                </a:cubicBezTo>
                <a:cubicBezTo>
                  <a:pt x="22" y="55"/>
                  <a:pt x="22" y="55"/>
                  <a:pt x="22" y="55"/>
                </a:cubicBezTo>
                <a:lnTo>
                  <a:pt x="30" y="55"/>
                </a:lnTo>
                <a:close/>
                <a:moveTo>
                  <a:pt x="36" y="55"/>
                </a:moveTo>
                <a:cubicBezTo>
                  <a:pt x="44" y="55"/>
                  <a:pt x="44" y="55"/>
                  <a:pt x="44" y="55"/>
                </a:cubicBezTo>
                <a:cubicBezTo>
                  <a:pt x="44" y="144"/>
                  <a:pt x="44" y="144"/>
                  <a:pt x="44" y="144"/>
                </a:cubicBezTo>
                <a:cubicBezTo>
                  <a:pt x="36" y="144"/>
                  <a:pt x="36" y="144"/>
                  <a:pt x="36" y="144"/>
                </a:cubicBezTo>
                <a:lnTo>
                  <a:pt x="36" y="55"/>
                </a:lnTo>
                <a:close/>
                <a:moveTo>
                  <a:pt x="51" y="55"/>
                </a:moveTo>
                <a:cubicBezTo>
                  <a:pt x="59" y="55"/>
                  <a:pt x="59" y="55"/>
                  <a:pt x="59" y="55"/>
                </a:cubicBezTo>
                <a:cubicBezTo>
                  <a:pt x="59" y="144"/>
                  <a:pt x="59" y="144"/>
                  <a:pt x="59" y="144"/>
                </a:cubicBezTo>
                <a:cubicBezTo>
                  <a:pt x="51" y="144"/>
                  <a:pt x="51" y="144"/>
                  <a:pt x="51" y="144"/>
                </a:cubicBezTo>
                <a:lnTo>
                  <a:pt x="51" y="55"/>
                </a:lnTo>
                <a:close/>
                <a:moveTo>
                  <a:pt x="65" y="55"/>
                </a:moveTo>
                <a:cubicBezTo>
                  <a:pt x="73" y="55"/>
                  <a:pt x="73" y="55"/>
                  <a:pt x="73" y="55"/>
                </a:cubicBezTo>
                <a:cubicBezTo>
                  <a:pt x="73" y="144"/>
                  <a:pt x="73" y="144"/>
                  <a:pt x="73" y="144"/>
                </a:cubicBezTo>
                <a:cubicBezTo>
                  <a:pt x="65" y="144"/>
                  <a:pt x="65" y="144"/>
                  <a:pt x="65" y="144"/>
                </a:cubicBezTo>
                <a:lnTo>
                  <a:pt x="65" y="55"/>
                </a:lnTo>
                <a:close/>
                <a:moveTo>
                  <a:pt x="80" y="55"/>
                </a:moveTo>
                <a:cubicBezTo>
                  <a:pt x="88" y="55"/>
                  <a:pt x="88" y="55"/>
                  <a:pt x="88" y="55"/>
                </a:cubicBezTo>
                <a:cubicBezTo>
                  <a:pt x="88" y="144"/>
                  <a:pt x="88" y="144"/>
                  <a:pt x="88" y="144"/>
                </a:cubicBezTo>
                <a:cubicBezTo>
                  <a:pt x="80" y="144"/>
                  <a:pt x="80" y="144"/>
                  <a:pt x="80" y="144"/>
                </a:cubicBezTo>
                <a:lnTo>
                  <a:pt x="80" y="55"/>
                </a:lnTo>
                <a:close/>
                <a:moveTo>
                  <a:pt x="94" y="55"/>
                </a:moveTo>
                <a:cubicBezTo>
                  <a:pt x="103" y="55"/>
                  <a:pt x="103" y="55"/>
                  <a:pt x="103" y="55"/>
                </a:cubicBezTo>
                <a:cubicBezTo>
                  <a:pt x="103" y="144"/>
                  <a:pt x="103" y="144"/>
                  <a:pt x="103" y="144"/>
                </a:cubicBezTo>
                <a:cubicBezTo>
                  <a:pt x="94" y="144"/>
                  <a:pt x="94" y="144"/>
                  <a:pt x="94" y="144"/>
                </a:cubicBezTo>
                <a:lnTo>
                  <a:pt x="94" y="55"/>
                </a:lnTo>
                <a:close/>
                <a:moveTo>
                  <a:pt x="109" y="55"/>
                </a:moveTo>
                <a:cubicBezTo>
                  <a:pt x="117" y="55"/>
                  <a:pt x="117" y="55"/>
                  <a:pt x="117" y="55"/>
                </a:cubicBezTo>
                <a:cubicBezTo>
                  <a:pt x="117" y="144"/>
                  <a:pt x="117" y="144"/>
                  <a:pt x="117" y="144"/>
                </a:cubicBezTo>
                <a:cubicBezTo>
                  <a:pt x="109" y="144"/>
                  <a:pt x="109" y="144"/>
                  <a:pt x="109" y="144"/>
                </a:cubicBezTo>
                <a:lnTo>
                  <a:pt x="109" y="55"/>
                </a:lnTo>
                <a:close/>
                <a:moveTo>
                  <a:pt x="123" y="55"/>
                </a:moveTo>
                <a:cubicBezTo>
                  <a:pt x="132" y="55"/>
                  <a:pt x="132" y="55"/>
                  <a:pt x="132" y="55"/>
                </a:cubicBezTo>
                <a:cubicBezTo>
                  <a:pt x="132" y="144"/>
                  <a:pt x="132" y="144"/>
                  <a:pt x="132" y="144"/>
                </a:cubicBezTo>
                <a:cubicBezTo>
                  <a:pt x="123" y="144"/>
                  <a:pt x="123" y="144"/>
                  <a:pt x="123" y="144"/>
                </a:cubicBezTo>
                <a:lnTo>
                  <a:pt x="123" y="55"/>
                </a:lnTo>
                <a:close/>
                <a:moveTo>
                  <a:pt x="75" y="34"/>
                </a:moveTo>
                <a:cubicBezTo>
                  <a:pt x="78" y="34"/>
                  <a:pt x="78" y="34"/>
                  <a:pt x="78" y="34"/>
                </a:cubicBezTo>
                <a:cubicBezTo>
                  <a:pt x="116" y="49"/>
                  <a:pt x="116" y="49"/>
                  <a:pt x="116" y="49"/>
                </a:cubicBezTo>
                <a:cubicBezTo>
                  <a:pt x="38" y="49"/>
                  <a:pt x="38" y="49"/>
                  <a:pt x="38" y="49"/>
                </a:cubicBezTo>
                <a:lnTo>
                  <a:pt x="75" y="34"/>
                </a:lnTo>
                <a:close/>
                <a:moveTo>
                  <a:pt x="7" y="55"/>
                </a:moveTo>
                <a:cubicBezTo>
                  <a:pt x="15" y="55"/>
                  <a:pt x="15" y="55"/>
                  <a:pt x="15" y="55"/>
                </a:cubicBezTo>
                <a:cubicBezTo>
                  <a:pt x="15" y="144"/>
                  <a:pt x="15" y="144"/>
                  <a:pt x="15" y="144"/>
                </a:cubicBezTo>
                <a:cubicBezTo>
                  <a:pt x="7" y="144"/>
                  <a:pt x="7" y="144"/>
                  <a:pt x="7" y="144"/>
                </a:cubicBezTo>
                <a:lnTo>
                  <a:pt x="7" y="55"/>
                </a:lnTo>
                <a:close/>
                <a:moveTo>
                  <a:pt x="147" y="144"/>
                </a:moveTo>
                <a:cubicBezTo>
                  <a:pt x="138" y="144"/>
                  <a:pt x="138" y="144"/>
                  <a:pt x="138" y="144"/>
                </a:cubicBezTo>
                <a:cubicBezTo>
                  <a:pt x="138" y="55"/>
                  <a:pt x="138" y="55"/>
                  <a:pt x="138" y="55"/>
                </a:cubicBezTo>
                <a:cubicBezTo>
                  <a:pt x="147" y="55"/>
                  <a:pt x="147" y="55"/>
                  <a:pt x="147" y="55"/>
                </a:cubicBezTo>
                <a:cubicBezTo>
                  <a:pt x="147" y="144"/>
                  <a:pt x="147" y="144"/>
                  <a:pt x="147" y="14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" name="Freeform 164">
            <a:extLst>
              <a:ext uri="{FF2B5EF4-FFF2-40B4-BE49-F238E27FC236}">
                <a16:creationId xmlns:a16="http://schemas.microsoft.com/office/drawing/2014/main" id="{45400269-F0A6-42EA-AE19-DDCBCF14C125}"/>
              </a:ext>
            </a:extLst>
          </p:cNvPr>
          <p:cNvSpPr>
            <a:spLocks noEditPoints="1"/>
          </p:cNvSpPr>
          <p:nvPr/>
        </p:nvSpPr>
        <p:spPr bwMode="auto">
          <a:xfrm>
            <a:off x="5756622" y="4313039"/>
            <a:ext cx="374574" cy="376842"/>
          </a:xfrm>
          <a:custGeom>
            <a:avLst/>
            <a:gdLst>
              <a:gd name="T0" fmla="*/ 407458 w 153"/>
              <a:gd name="T1" fmla="*/ 113677 h 153"/>
              <a:gd name="T2" fmla="*/ 325282 w 153"/>
              <a:gd name="T3" fmla="*/ 241134 h 153"/>
              <a:gd name="T4" fmla="*/ 325282 w 153"/>
              <a:gd name="T5" fmla="*/ 399593 h 153"/>
              <a:gd name="T6" fmla="*/ 270498 w 153"/>
              <a:gd name="T7" fmla="*/ 399593 h 153"/>
              <a:gd name="T8" fmla="*/ 270498 w 153"/>
              <a:gd name="T9" fmla="*/ 330698 h 153"/>
              <a:gd name="T10" fmla="*/ 212289 w 153"/>
              <a:gd name="T11" fmla="*/ 330698 h 153"/>
              <a:gd name="T12" fmla="*/ 95873 w 153"/>
              <a:gd name="T13" fmla="*/ 0 h 153"/>
              <a:gd name="T14" fmla="*/ 27392 w 153"/>
              <a:gd name="T15" fmla="*/ 20669 h 153"/>
              <a:gd name="T16" fmla="*/ 30816 w 153"/>
              <a:gd name="T17" fmla="*/ 31003 h 153"/>
              <a:gd name="T18" fmla="*/ 30816 w 153"/>
              <a:gd name="T19" fmla="*/ 179128 h 153"/>
              <a:gd name="T20" fmla="*/ 0 w 153"/>
              <a:gd name="T21" fmla="*/ 220465 h 153"/>
              <a:gd name="T22" fmla="*/ 41088 w 153"/>
              <a:gd name="T23" fmla="*/ 265247 h 153"/>
              <a:gd name="T24" fmla="*/ 82176 w 153"/>
              <a:gd name="T25" fmla="*/ 220465 h 153"/>
              <a:gd name="T26" fmla="*/ 61632 w 153"/>
              <a:gd name="T27" fmla="*/ 220465 h 153"/>
              <a:gd name="T28" fmla="*/ 41088 w 153"/>
              <a:gd name="T29" fmla="*/ 244579 h 153"/>
              <a:gd name="T30" fmla="*/ 23968 w 153"/>
              <a:gd name="T31" fmla="*/ 220465 h 153"/>
              <a:gd name="T32" fmla="*/ 41088 w 153"/>
              <a:gd name="T33" fmla="*/ 199797 h 153"/>
              <a:gd name="T34" fmla="*/ 54784 w 153"/>
              <a:gd name="T35" fmla="*/ 199797 h 153"/>
              <a:gd name="T36" fmla="*/ 54784 w 153"/>
              <a:gd name="T37" fmla="*/ 96454 h 153"/>
              <a:gd name="T38" fmla="*/ 140385 w 153"/>
              <a:gd name="T39" fmla="*/ 344477 h 153"/>
              <a:gd name="T40" fmla="*/ 140385 w 153"/>
              <a:gd name="T41" fmla="*/ 399593 h 153"/>
              <a:gd name="T42" fmla="*/ 68480 w 153"/>
              <a:gd name="T43" fmla="*/ 399593 h 153"/>
              <a:gd name="T44" fmla="*/ 68480 w 153"/>
              <a:gd name="T45" fmla="*/ 527050 h 153"/>
              <a:gd name="T46" fmla="*/ 523875 w 153"/>
              <a:gd name="T47" fmla="*/ 527050 h 153"/>
              <a:gd name="T48" fmla="*/ 523875 w 153"/>
              <a:gd name="T49" fmla="*/ 113677 h 153"/>
              <a:gd name="T50" fmla="*/ 407458 w 153"/>
              <a:gd name="T51" fmla="*/ 113677 h 153"/>
              <a:gd name="T52" fmla="*/ 249953 w 153"/>
              <a:gd name="T53" fmla="*/ 354811 h 153"/>
              <a:gd name="T54" fmla="*/ 249953 w 153"/>
              <a:gd name="T55" fmla="*/ 399593 h 153"/>
              <a:gd name="T56" fmla="*/ 160929 w 153"/>
              <a:gd name="T57" fmla="*/ 399593 h 153"/>
              <a:gd name="T58" fmla="*/ 160929 w 153"/>
              <a:gd name="T59" fmla="*/ 354811 h 153"/>
              <a:gd name="T60" fmla="*/ 249953 w 153"/>
              <a:gd name="T61" fmla="*/ 354811 h 153"/>
              <a:gd name="T62" fmla="*/ 82176 w 153"/>
              <a:gd name="T63" fmla="*/ 27558 h 153"/>
              <a:gd name="T64" fmla="*/ 188321 w 153"/>
              <a:gd name="T65" fmla="*/ 330698 h 153"/>
              <a:gd name="T66" fmla="*/ 157505 w 153"/>
              <a:gd name="T67" fmla="*/ 330698 h 153"/>
              <a:gd name="T68" fmla="*/ 54784 w 153"/>
              <a:gd name="T69" fmla="*/ 34448 h 153"/>
              <a:gd name="T70" fmla="*/ 82176 w 153"/>
              <a:gd name="T71" fmla="*/ 27558 h 153"/>
              <a:gd name="T72" fmla="*/ 503331 w 153"/>
              <a:gd name="T73" fmla="*/ 506381 h 153"/>
              <a:gd name="T74" fmla="*/ 92449 w 153"/>
              <a:gd name="T75" fmla="*/ 506381 h 153"/>
              <a:gd name="T76" fmla="*/ 92449 w 153"/>
              <a:gd name="T77" fmla="*/ 420262 h 153"/>
              <a:gd name="T78" fmla="*/ 503331 w 153"/>
              <a:gd name="T79" fmla="*/ 420262 h 153"/>
              <a:gd name="T80" fmla="*/ 503331 w 153"/>
              <a:gd name="T81" fmla="*/ 506381 h 153"/>
              <a:gd name="T82" fmla="*/ 349250 w 153"/>
              <a:gd name="T83" fmla="*/ 248024 h 153"/>
              <a:gd name="T84" fmla="*/ 421154 w 153"/>
              <a:gd name="T85" fmla="*/ 134346 h 153"/>
              <a:gd name="T86" fmla="*/ 503331 w 153"/>
              <a:gd name="T87" fmla="*/ 134346 h 153"/>
              <a:gd name="T88" fmla="*/ 503331 w 153"/>
              <a:gd name="T89" fmla="*/ 392704 h 153"/>
              <a:gd name="T90" fmla="*/ 349250 w 153"/>
              <a:gd name="T91" fmla="*/ 392704 h 153"/>
              <a:gd name="T92" fmla="*/ 349250 w 153"/>
              <a:gd name="T93" fmla="*/ 248024 h 153"/>
              <a:gd name="T94" fmla="*/ 383490 w 153"/>
              <a:gd name="T95" fmla="*/ 220465 h 153"/>
              <a:gd name="T96" fmla="*/ 383490 w 153"/>
              <a:gd name="T97" fmla="*/ 258358 h 153"/>
              <a:gd name="T98" fmla="*/ 486211 w 153"/>
              <a:gd name="T99" fmla="*/ 258358 h 153"/>
              <a:gd name="T100" fmla="*/ 486211 w 153"/>
              <a:gd name="T101" fmla="*/ 151570 h 153"/>
              <a:gd name="T102" fmla="*/ 428002 w 153"/>
              <a:gd name="T103" fmla="*/ 151570 h 153"/>
              <a:gd name="T104" fmla="*/ 383490 w 153"/>
              <a:gd name="T105" fmla="*/ 220465 h 153"/>
              <a:gd name="T106" fmla="*/ 462243 w 153"/>
              <a:gd name="T107" fmla="*/ 175683 h 153"/>
              <a:gd name="T108" fmla="*/ 462243 w 153"/>
              <a:gd name="T109" fmla="*/ 237689 h 153"/>
              <a:gd name="T110" fmla="*/ 404034 w 153"/>
              <a:gd name="T111" fmla="*/ 237689 h 153"/>
              <a:gd name="T112" fmla="*/ 404034 w 153"/>
              <a:gd name="T113" fmla="*/ 227355 h 153"/>
              <a:gd name="T114" fmla="*/ 441699 w 153"/>
              <a:gd name="T115" fmla="*/ 175683 h 153"/>
              <a:gd name="T116" fmla="*/ 462243 w 153"/>
              <a:gd name="T117" fmla="*/ 175683 h 15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53" h="153">
                <a:moveTo>
                  <a:pt x="119" y="33"/>
                </a:moveTo>
                <a:cubicBezTo>
                  <a:pt x="95" y="70"/>
                  <a:pt x="95" y="70"/>
                  <a:pt x="95" y="70"/>
                </a:cubicBezTo>
                <a:cubicBezTo>
                  <a:pt x="95" y="116"/>
                  <a:pt x="95" y="116"/>
                  <a:pt x="95" y="116"/>
                </a:cubicBezTo>
                <a:cubicBezTo>
                  <a:pt x="79" y="116"/>
                  <a:pt x="79" y="116"/>
                  <a:pt x="79" y="116"/>
                </a:cubicBezTo>
                <a:cubicBezTo>
                  <a:pt x="79" y="96"/>
                  <a:pt x="79" y="96"/>
                  <a:pt x="79" y="96"/>
                </a:cubicBezTo>
                <a:cubicBezTo>
                  <a:pt x="62" y="96"/>
                  <a:pt x="62" y="96"/>
                  <a:pt x="62" y="96"/>
                </a:cubicBezTo>
                <a:cubicBezTo>
                  <a:pt x="28" y="0"/>
                  <a:pt x="28" y="0"/>
                  <a:pt x="28" y="0"/>
                </a:cubicBezTo>
                <a:cubicBezTo>
                  <a:pt x="8" y="6"/>
                  <a:pt x="8" y="6"/>
                  <a:pt x="8" y="6"/>
                </a:cubicBezTo>
                <a:cubicBezTo>
                  <a:pt x="9" y="9"/>
                  <a:pt x="9" y="9"/>
                  <a:pt x="9" y="9"/>
                </a:cubicBezTo>
                <a:cubicBezTo>
                  <a:pt x="9" y="52"/>
                  <a:pt x="9" y="52"/>
                  <a:pt x="9" y="52"/>
                </a:cubicBezTo>
                <a:cubicBezTo>
                  <a:pt x="4" y="53"/>
                  <a:pt x="0" y="58"/>
                  <a:pt x="0" y="64"/>
                </a:cubicBezTo>
                <a:cubicBezTo>
                  <a:pt x="0" y="71"/>
                  <a:pt x="6" y="77"/>
                  <a:pt x="12" y="77"/>
                </a:cubicBezTo>
                <a:cubicBezTo>
                  <a:pt x="19" y="77"/>
                  <a:pt x="24" y="71"/>
                  <a:pt x="24" y="64"/>
                </a:cubicBezTo>
                <a:cubicBezTo>
                  <a:pt x="18" y="64"/>
                  <a:pt x="18" y="64"/>
                  <a:pt x="18" y="64"/>
                </a:cubicBezTo>
                <a:cubicBezTo>
                  <a:pt x="18" y="68"/>
                  <a:pt x="15" y="71"/>
                  <a:pt x="12" y="71"/>
                </a:cubicBezTo>
                <a:cubicBezTo>
                  <a:pt x="9" y="71"/>
                  <a:pt x="7" y="68"/>
                  <a:pt x="7" y="64"/>
                </a:cubicBezTo>
                <a:cubicBezTo>
                  <a:pt x="7" y="61"/>
                  <a:pt x="9" y="58"/>
                  <a:pt x="12" y="58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28"/>
                  <a:pt x="16" y="28"/>
                  <a:pt x="16" y="28"/>
                </a:cubicBezTo>
                <a:cubicBezTo>
                  <a:pt x="41" y="100"/>
                  <a:pt x="41" y="100"/>
                  <a:pt x="41" y="100"/>
                </a:cubicBezTo>
                <a:cubicBezTo>
                  <a:pt x="41" y="116"/>
                  <a:pt x="41" y="116"/>
                  <a:pt x="41" y="116"/>
                </a:cubicBezTo>
                <a:cubicBezTo>
                  <a:pt x="20" y="116"/>
                  <a:pt x="20" y="116"/>
                  <a:pt x="20" y="116"/>
                </a:cubicBezTo>
                <a:cubicBezTo>
                  <a:pt x="20" y="153"/>
                  <a:pt x="20" y="153"/>
                  <a:pt x="20" y="153"/>
                </a:cubicBezTo>
                <a:cubicBezTo>
                  <a:pt x="153" y="153"/>
                  <a:pt x="153" y="153"/>
                  <a:pt x="153" y="153"/>
                </a:cubicBezTo>
                <a:cubicBezTo>
                  <a:pt x="153" y="33"/>
                  <a:pt x="153" y="33"/>
                  <a:pt x="153" y="33"/>
                </a:cubicBezTo>
                <a:lnTo>
                  <a:pt x="119" y="33"/>
                </a:lnTo>
                <a:close/>
                <a:moveTo>
                  <a:pt x="73" y="103"/>
                </a:moveTo>
                <a:cubicBezTo>
                  <a:pt x="73" y="116"/>
                  <a:pt x="73" y="116"/>
                  <a:pt x="73" y="116"/>
                </a:cubicBezTo>
                <a:cubicBezTo>
                  <a:pt x="47" y="116"/>
                  <a:pt x="47" y="116"/>
                  <a:pt x="47" y="116"/>
                </a:cubicBezTo>
                <a:cubicBezTo>
                  <a:pt x="47" y="103"/>
                  <a:pt x="47" y="103"/>
                  <a:pt x="47" y="103"/>
                </a:cubicBezTo>
                <a:lnTo>
                  <a:pt x="73" y="103"/>
                </a:lnTo>
                <a:close/>
                <a:moveTo>
                  <a:pt x="24" y="8"/>
                </a:moveTo>
                <a:cubicBezTo>
                  <a:pt x="55" y="96"/>
                  <a:pt x="55" y="96"/>
                  <a:pt x="55" y="96"/>
                </a:cubicBezTo>
                <a:cubicBezTo>
                  <a:pt x="46" y="96"/>
                  <a:pt x="46" y="96"/>
                  <a:pt x="46" y="96"/>
                </a:cubicBezTo>
                <a:cubicBezTo>
                  <a:pt x="16" y="10"/>
                  <a:pt x="16" y="10"/>
                  <a:pt x="16" y="10"/>
                </a:cubicBezTo>
                <a:lnTo>
                  <a:pt x="24" y="8"/>
                </a:lnTo>
                <a:close/>
                <a:moveTo>
                  <a:pt x="147" y="147"/>
                </a:moveTo>
                <a:cubicBezTo>
                  <a:pt x="27" y="147"/>
                  <a:pt x="27" y="147"/>
                  <a:pt x="27" y="147"/>
                </a:cubicBezTo>
                <a:cubicBezTo>
                  <a:pt x="27" y="122"/>
                  <a:pt x="27" y="122"/>
                  <a:pt x="27" y="122"/>
                </a:cubicBezTo>
                <a:cubicBezTo>
                  <a:pt x="147" y="122"/>
                  <a:pt x="147" y="122"/>
                  <a:pt x="147" y="122"/>
                </a:cubicBezTo>
                <a:lnTo>
                  <a:pt x="147" y="147"/>
                </a:lnTo>
                <a:close/>
                <a:moveTo>
                  <a:pt x="102" y="72"/>
                </a:moveTo>
                <a:cubicBezTo>
                  <a:pt x="123" y="39"/>
                  <a:pt x="123" y="39"/>
                  <a:pt x="123" y="39"/>
                </a:cubicBezTo>
                <a:cubicBezTo>
                  <a:pt x="147" y="39"/>
                  <a:pt x="147" y="39"/>
                  <a:pt x="147" y="39"/>
                </a:cubicBezTo>
                <a:cubicBezTo>
                  <a:pt x="147" y="114"/>
                  <a:pt x="147" y="114"/>
                  <a:pt x="147" y="114"/>
                </a:cubicBezTo>
                <a:cubicBezTo>
                  <a:pt x="102" y="114"/>
                  <a:pt x="102" y="114"/>
                  <a:pt x="102" y="114"/>
                </a:cubicBezTo>
                <a:lnTo>
                  <a:pt x="102" y="72"/>
                </a:lnTo>
                <a:close/>
                <a:moveTo>
                  <a:pt x="112" y="64"/>
                </a:moveTo>
                <a:cubicBezTo>
                  <a:pt x="112" y="75"/>
                  <a:pt x="112" y="75"/>
                  <a:pt x="112" y="75"/>
                </a:cubicBezTo>
                <a:cubicBezTo>
                  <a:pt x="142" y="75"/>
                  <a:pt x="142" y="75"/>
                  <a:pt x="142" y="75"/>
                </a:cubicBezTo>
                <a:cubicBezTo>
                  <a:pt x="142" y="44"/>
                  <a:pt x="142" y="44"/>
                  <a:pt x="142" y="44"/>
                </a:cubicBezTo>
                <a:cubicBezTo>
                  <a:pt x="125" y="44"/>
                  <a:pt x="125" y="44"/>
                  <a:pt x="125" y="44"/>
                </a:cubicBezTo>
                <a:lnTo>
                  <a:pt x="112" y="64"/>
                </a:lnTo>
                <a:close/>
                <a:moveTo>
                  <a:pt x="135" y="51"/>
                </a:moveTo>
                <a:cubicBezTo>
                  <a:pt x="135" y="69"/>
                  <a:pt x="135" y="69"/>
                  <a:pt x="135" y="69"/>
                </a:cubicBezTo>
                <a:cubicBezTo>
                  <a:pt x="118" y="69"/>
                  <a:pt x="118" y="69"/>
                  <a:pt x="118" y="69"/>
                </a:cubicBezTo>
                <a:cubicBezTo>
                  <a:pt x="118" y="66"/>
                  <a:pt x="118" y="66"/>
                  <a:pt x="118" y="66"/>
                </a:cubicBezTo>
                <a:cubicBezTo>
                  <a:pt x="129" y="51"/>
                  <a:pt x="129" y="51"/>
                  <a:pt x="129" y="51"/>
                </a:cubicBezTo>
                <a:cubicBezTo>
                  <a:pt x="135" y="51"/>
                  <a:pt x="135" y="51"/>
                  <a:pt x="135" y="5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" name="Freeform 165">
            <a:extLst>
              <a:ext uri="{FF2B5EF4-FFF2-40B4-BE49-F238E27FC236}">
                <a16:creationId xmlns:a16="http://schemas.microsoft.com/office/drawing/2014/main" id="{9E4C9903-8C81-4B2C-86B0-9FAACA9F44D3}"/>
              </a:ext>
            </a:extLst>
          </p:cNvPr>
          <p:cNvSpPr>
            <a:spLocks noEditPoints="1"/>
          </p:cNvSpPr>
          <p:nvPr/>
        </p:nvSpPr>
        <p:spPr bwMode="auto">
          <a:xfrm>
            <a:off x="8767330" y="4313039"/>
            <a:ext cx="374574" cy="376842"/>
          </a:xfrm>
          <a:custGeom>
            <a:avLst/>
            <a:gdLst>
              <a:gd name="T0" fmla="*/ 386914 w 153"/>
              <a:gd name="T1" fmla="*/ 251468 h 153"/>
              <a:gd name="T2" fmla="*/ 308162 w 153"/>
              <a:gd name="T3" fmla="*/ 192907 h 153"/>
              <a:gd name="T4" fmla="*/ 311586 w 153"/>
              <a:gd name="T5" fmla="*/ 172239 h 153"/>
              <a:gd name="T6" fmla="*/ 291042 w 153"/>
              <a:gd name="T7" fmla="*/ 172239 h 153"/>
              <a:gd name="T8" fmla="*/ 263650 w 153"/>
              <a:gd name="T9" fmla="*/ 199797 h 153"/>
              <a:gd name="T10" fmla="*/ 232833 w 153"/>
              <a:gd name="T11" fmla="*/ 172239 h 153"/>
              <a:gd name="T12" fmla="*/ 263650 w 153"/>
              <a:gd name="T13" fmla="*/ 144680 h 153"/>
              <a:gd name="T14" fmla="*/ 273922 w 153"/>
              <a:gd name="T15" fmla="*/ 144680 h 153"/>
              <a:gd name="T16" fmla="*/ 273922 w 153"/>
              <a:gd name="T17" fmla="*/ 120567 h 153"/>
              <a:gd name="T18" fmla="*/ 273922 w 153"/>
              <a:gd name="T19" fmla="*/ 113677 h 153"/>
              <a:gd name="T20" fmla="*/ 273922 w 153"/>
              <a:gd name="T21" fmla="*/ 0 h 153"/>
              <a:gd name="T22" fmla="*/ 249953 w 153"/>
              <a:gd name="T23" fmla="*/ 0 h 153"/>
              <a:gd name="T24" fmla="*/ 249953 w 153"/>
              <a:gd name="T25" fmla="*/ 113677 h 153"/>
              <a:gd name="T26" fmla="*/ 249953 w 153"/>
              <a:gd name="T27" fmla="*/ 120567 h 153"/>
              <a:gd name="T28" fmla="*/ 249953 w 153"/>
              <a:gd name="T29" fmla="*/ 120567 h 153"/>
              <a:gd name="T30" fmla="*/ 212289 w 153"/>
              <a:gd name="T31" fmla="*/ 172239 h 153"/>
              <a:gd name="T32" fmla="*/ 215713 w 153"/>
              <a:gd name="T33" fmla="*/ 192907 h 153"/>
              <a:gd name="T34" fmla="*/ 133537 w 153"/>
              <a:gd name="T35" fmla="*/ 251468 h 153"/>
              <a:gd name="T36" fmla="*/ 0 w 153"/>
              <a:gd name="T37" fmla="*/ 251468 h 153"/>
              <a:gd name="T38" fmla="*/ 0 w 153"/>
              <a:gd name="T39" fmla="*/ 527050 h 153"/>
              <a:gd name="T40" fmla="*/ 523875 w 153"/>
              <a:gd name="T41" fmla="*/ 527050 h 153"/>
              <a:gd name="T42" fmla="*/ 523875 w 153"/>
              <a:gd name="T43" fmla="*/ 251468 h 153"/>
              <a:gd name="T44" fmla="*/ 386914 w 153"/>
              <a:gd name="T45" fmla="*/ 251468 h 153"/>
              <a:gd name="T46" fmla="*/ 229409 w 153"/>
              <a:gd name="T47" fmla="*/ 210131 h 153"/>
              <a:gd name="T48" fmla="*/ 263650 w 153"/>
              <a:gd name="T49" fmla="*/ 223910 h 153"/>
              <a:gd name="T50" fmla="*/ 294466 w 153"/>
              <a:gd name="T51" fmla="*/ 210131 h 153"/>
              <a:gd name="T52" fmla="*/ 349250 w 153"/>
              <a:gd name="T53" fmla="*/ 251468 h 153"/>
              <a:gd name="T54" fmla="*/ 174625 w 153"/>
              <a:gd name="T55" fmla="*/ 251468 h 153"/>
              <a:gd name="T56" fmla="*/ 229409 w 153"/>
              <a:gd name="T57" fmla="*/ 210131 h 153"/>
              <a:gd name="T58" fmla="*/ 503331 w 153"/>
              <a:gd name="T59" fmla="*/ 506381 h 153"/>
              <a:gd name="T60" fmla="*/ 23968 w 153"/>
              <a:gd name="T61" fmla="*/ 506381 h 153"/>
              <a:gd name="T62" fmla="*/ 23968 w 153"/>
              <a:gd name="T63" fmla="*/ 272137 h 153"/>
              <a:gd name="T64" fmla="*/ 503331 w 153"/>
              <a:gd name="T65" fmla="*/ 272137 h 153"/>
              <a:gd name="T66" fmla="*/ 503331 w 153"/>
              <a:gd name="T67" fmla="*/ 506381 h 15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53" h="153">
                <a:moveTo>
                  <a:pt x="113" y="73"/>
                </a:moveTo>
                <a:cubicBezTo>
                  <a:pt x="90" y="56"/>
                  <a:pt x="90" y="56"/>
                  <a:pt x="90" y="56"/>
                </a:cubicBezTo>
                <a:cubicBezTo>
                  <a:pt x="91" y="54"/>
                  <a:pt x="91" y="52"/>
                  <a:pt x="91" y="50"/>
                </a:cubicBezTo>
                <a:cubicBezTo>
                  <a:pt x="85" y="50"/>
                  <a:pt x="85" y="50"/>
                  <a:pt x="85" y="50"/>
                </a:cubicBezTo>
                <a:cubicBezTo>
                  <a:pt x="85" y="55"/>
                  <a:pt x="81" y="58"/>
                  <a:pt x="77" y="58"/>
                </a:cubicBezTo>
                <a:cubicBezTo>
                  <a:pt x="72" y="58"/>
                  <a:pt x="68" y="55"/>
                  <a:pt x="68" y="50"/>
                </a:cubicBezTo>
                <a:cubicBezTo>
                  <a:pt x="68" y="45"/>
                  <a:pt x="72" y="42"/>
                  <a:pt x="77" y="42"/>
                </a:cubicBezTo>
                <a:cubicBezTo>
                  <a:pt x="80" y="42"/>
                  <a:pt x="80" y="42"/>
                  <a:pt x="80" y="42"/>
                </a:cubicBezTo>
                <a:cubicBezTo>
                  <a:pt x="80" y="35"/>
                  <a:pt x="80" y="35"/>
                  <a:pt x="80" y="35"/>
                </a:cubicBezTo>
                <a:cubicBezTo>
                  <a:pt x="80" y="33"/>
                  <a:pt x="80" y="33"/>
                  <a:pt x="80" y="33"/>
                </a:cubicBezTo>
                <a:cubicBezTo>
                  <a:pt x="80" y="0"/>
                  <a:pt x="80" y="0"/>
                  <a:pt x="80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33"/>
                  <a:pt x="73" y="33"/>
                  <a:pt x="73" y="33"/>
                </a:cubicBezTo>
                <a:cubicBezTo>
                  <a:pt x="73" y="35"/>
                  <a:pt x="73" y="35"/>
                  <a:pt x="73" y="35"/>
                </a:cubicBezTo>
                <a:cubicBezTo>
                  <a:pt x="73" y="35"/>
                  <a:pt x="73" y="35"/>
                  <a:pt x="73" y="35"/>
                </a:cubicBezTo>
                <a:cubicBezTo>
                  <a:pt x="67" y="37"/>
                  <a:pt x="62" y="43"/>
                  <a:pt x="62" y="50"/>
                </a:cubicBezTo>
                <a:cubicBezTo>
                  <a:pt x="62" y="52"/>
                  <a:pt x="62" y="54"/>
                  <a:pt x="63" y="56"/>
                </a:cubicBezTo>
                <a:cubicBezTo>
                  <a:pt x="39" y="73"/>
                  <a:pt x="39" y="73"/>
                  <a:pt x="39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53"/>
                  <a:pt x="0" y="153"/>
                  <a:pt x="0" y="153"/>
                </a:cubicBezTo>
                <a:cubicBezTo>
                  <a:pt x="153" y="153"/>
                  <a:pt x="153" y="153"/>
                  <a:pt x="153" y="153"/>
                </a:cubicBezTo>
                <a:cubicBezTo>
                  <a:pt x="153" y="73"/>
                  <a:pt x="153" y="73"/>
                  <a:pt x="153" y="73"/>
                </a:cubicBezTo>
                <a:lnTo>
                  <a:pt x="113" y="73"/>
                </a:lnTo>
                <a:close/>
                <a:moveTo>
                  <a:pt x="67" y="61"/>
                </a:moveTo>
                <a:cubicBezTo>
                  <a:pt x="69" y="63"/>
                  <a:pt x="73" y="65"/>
                  <a:pt x="77" y="65"/>
                </a:cubicBezTo>
                <a:cubicBezTo>
                  <a:pt x="80" y="65"/>
                  <a:pt x="84" y="64"/>
                  <a:pt x="86" y="61"/>
                </a:cubicBezTo>
                <a:cubicBezTo>
                  <a:pt x="102" y="73"/>
                  <a:pt x="102" y="73"/>
                  <a:pt x="102" y="73"/>
                </a:cubicBezTo>
                <a:cubicBezTo>
                  <a:pt x="51" y="73"/>
                  <a:pt x="51" y="73"/>
                  <a:pt x="51" y="73"/>
                </a:cubicBezTo>
                <a:lnTo>
                  <a:pt x="67" y="61"/>
                </a:lnTo>
                <a:close/>
                <a:moveTo>
                  <a:pt x="147" y="147"/>
                </a:moveTo>
                <a:cubicBezTo>
                  <a:pt x="7" y="147"/>
                  <a:pt x="7" y="147"/>
                  <a:pt x="7" y="147"/>
                </a:cubicBezTo>
                <a:cubicBezTo>
                  <a:pt x="7" y="79"/>
                  <a:pt x="7" y="79"/>
                  <a:pt x="7" y="79"/>
                </a:cubicBezTo>
                <a:cubicBezTo>
                  <a:pt x="147" y="79"/>
                  <a:pt x="147" y="79"/>
                  <a:pt x="147" y="79"/>
                </a:cubicBezTo>
                <a:lnTo>
                  <a:pt x="147" y="1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Freeform 174">
            <a:extLst>
              <a:ext uri="{FF2B5EF4-FFF2-40B4-BE49-F238E27FC236}">
                <a16:creationId xmlns:a16="http://schemas.microsoft.com/office/drawing/2014/main" id="{0173A20D-0E4D-43C6-BF06-EBB3F57D189A}"/>
              </a:ext>
            </a:extLst>
          </p:cNvPr>
          <p:cNvSpPr>
            <a:spLocks noEditPoints="1"/>
          </p:cNvSpPr>
          <p:nvPr/>
        </p:nvSpPr>
        <p:spPr bwMode="auto">
          <a:xfrm>
            <a:off x="4750345" y="2293223"/>
            <a:ext cx="415148" cy="420210"/>
          </a:xfrm>
          <a:custGeom>
            <a:avLst/>
            <a:gdLst>
              <a:gd name="T0" fmla="*/ 434975 w 328"/>
              <a:gd name="T1" fmla="*/ 0 h 332"/>
              <a:gd name="T2" fmla="*/ 82550 w 328"/>
              <a:gd name="T3" fmla="*/ 0 h 332"/>
              <a:gd name="T4" fmla="*/ 0 w 328"/>
              <a:gd name="T5" fmla="*/ 120650 h 332"/>
              <a:gd name="T6" fmla="*/ 260350 w 328"/>
              <a:gd name="T7" fmla="*/ 527050 h 332"/>
              <a:gd name="T8" fmla="*/ 520700 w 328"/>
              <a:gd name="T9" fmla="*/ 120650 h 332"/>
              <a:gd name="T10" fmla="*/ 434975 w 328"/>
              <a:gd name="T11" fmla="*/ 0 h 332"/>
              <a:gd name="T12" fmla="*/ 331788 w 328"/>
              <a:gd name="T13" fmla="*/ 130175 h 332"/>
              <a:gd name="T14" fmla="*/ 260350 w 328"/>
              <a:gd name="T15" fmla="*/ 458788 h 332"/>
              <a:gd name="T16" fmla="*/ 188913 w 328"/>
              <a:gd name="T17" fmla="*/ 130175 h 332"/>
              <a:gd name="T18" fmla="*/ 331788 w 328"/>
              <a:gd name="T19" fmla="*/ 130175 h 332"/>
              <a:gd name="T20" fmla="*/ 195263 w 328"/>
              <a:gd name="T21" fmla="*/ 109538 h 332"/>
              <a:gd name="T22" fmla="*/ 260350 w 328"/>
              <a:gd name="T23" fmla="*/ 26988 h 332"/>
              <a:gd name="T24" fmla="*/ 322263 w 328"/>
              <a:gd name="T25" fmla="*/ 109538 h 332"/>
              <a:gd name="T26" fmla="*/ 195263 w 328"/>
              <a:gd name="T27" fmla="*/ 109538 h 332"/>
              <a:gd name="T28" fmla="*/ 346075 w 328"/>
              <a:gd name="T29" fmla="*/ 103188 h 332"/>
              <a:gd name="T30" fmla="*/ 280988 w 328"/>
              <a:gd name="T31" fmla="*/ 20638 h 332"/>
              <a:gd name="T32" fmla="*/ 407988 w 328"/>
              <a:gd name="T33" fmla="*/ 20638 h 332"/>
              <a:gd name="T34" fmla="*/ 346075 w 328"/>
              <a:gd name="T35" fmla="*/ 103188 h 332"/>
              <a:gd name="T36" fmla="*/ 174625 w 328"/>
              <a:gd name="T37" fmla="*/ 103188 h 332"/>
              <a:gd name="T38" fmla="*/ 109538 w 328"/>
              <a:gd name="T39" fmla="*/ 20638 h 332"/>
              <a:gd name="T40" fmla="*/ 239713 w 328"/>
              <a:gd name="T41" fmla="*/ 20638 h 332"/>
              <a:gd name="T42" fmla="*/ 174625 w 328"/>
              <a:gd name="T43" fmla="*/ 103188 h 332"/>
              <a:gd name="T44" fmla="*/ 150813 w 328"/>
              <a:gd name="T45" fmla="*/ 109538 h 332"/>
              <a:gd name="T46" fmla="*/ 34925 w 328"/>
              <a:gd name="T47" fmla="*/ 109538 h 332"/>
              <a:gd name="T48" fmla="*/ 88900 w 328"/>
              <a:gd name="T49" fmla="*/ 26988 h 332"/>
              <a:gd name="T50" fmla="*/ 150813 w 328"/>
              <a:gd name="T51" fmla="*/ 109538 h 332"/>
              <a:gd name="T52" fmla="*/ 165100 w 328"/>
              <a:gd name="T53" fmla="*/ 130175 h 332"/>
              <a:gd name="T54" fmla="*/ 236538 w 328"/>
              <a:gd name="T55" fmla="*/ 450850 h 332"/>
              <a:gd name="T56" fmla="*/ 31750 w 328"/>
              <a:gd name="T57" fmla="*/ 130175 h 332"/>
              <a:gd name="T58" fmla="*/ 165100 w 328"/>
              <a:gd name="T59" fmla="*/ 130175 h 332"/>
              <a:gd name="T60" fmla="*/ 352425 w 328"/>
              <a:gd name="T61" fmla="*/ 130175 h 332"/>
              <a:gd name="T62" fmla="*/ 485775 w 328"/>
              <a:gd name="T63" fmla="*/ 130175 h 332"/>
              <a:gd name="T64" fmla="*/ 280988 w 328"/>
              <a:gd name="T65" fmla="*/ 455613 h 332"/>
              <a:gd name="T66" fmla="*/ 352425 w 328"/>
              <a:gd name="T67" fmla="*/ 130175 h 332"/>
              <a:gd name="T68" fmla="*/ 485775 w 328"/>
              <a:gd name="T69" fmla="*/ 109538 h 332"/>
              <a:gd name="T70" fmla="*/ 366713 w 328"/>
              <a:gd name="T71" fmla="*/ 109538 h 332"/>
              <a:gd name="T72" fmla="*/ 431800 w 328"/>
              <a:gd name="T73" fmla="*/ 26988 h 332"/>
              <a:gd name="T74" fmla="*/ 485775 w 328"/>
              <a:gd name="T75" fmla="*/ 109538 h 33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28" h="332">
                <a:moveTo>
                  <a:pt x="274" y="0"/>
                </a:moveTo>
                <a:lnTo>
                  <a:pt x="52" y="0"/>
                </a:lnTo>
                <a:lnTo>
                  <a:pt x="0" y="76"/>
                </a:lnTo>
                <a:lnTo>
                  <a:pt x="164" y="332"/>
                </a:lnTo>
                <a:lnTo>
                  <a:pt x="328" y="76"/>
                </a:lnTo>
                <a:lnTo>
                  <a:pt x="274" y="0"/>
                </a:lnTo>
                <a:close/>
                <a:moveTo>
                  <a:pt x="209" y="82"/>
                </a:moveTo>
                <a:lnTo>
                  <a:pt x="164" y="289"/>
                </a:lnTo>
                <a:lnTo>
                  <a:pt x="119" y="82"/>
                </a:lnTo>
                <a:lnTo>
                  <a:pt x="209" y="82"/>
                </a:lnTo>
                <a:close/>
                <a:moveTo>
                  <a:pt x="123" y="69"/>
                </a:moveTo>
                <a:lnTo>
                  <a:pt x="164" y="17"/>
                </a:lnTo>
                <a:lnTo>
                  <a:pt x="203" y="69"/>
                </a:lnTo>
                <a:lnTo>
                  <a:pt x="123" y="69"/>
                </a:lnTo>
                <a:close/>
                <a:moveTo>
                  <a:pt x="218" y="65"/>
                </a:moveTo>
                <a:lnTo>
                  <a:pt x="177" y="13"/>
                </a:lnTo>
                <a:lnTo>
                  <a:pt x="257" y="13"/>
                </a:lnTo>
                <a:lnTo>
                  <a:pt x="218" y="65"/>
                </a:lnTo>
                <a:close/>
                <a:moveTo>
                  <a:pt x="110" y="65"/>
                </a:moveTo>
                <a:lnTo>
                  <a:pt x="69" y="13"/>
                </a:lnTo>
                <a:lnTo>
                  <a:pt x="151" y="13"/>
                </a:lnTo>
                <a:lnTo>
                  <a:pt x="110" y="65"/>
                </a:lnTo>
                <a:close/>
                <a:moveTo>
                  <a:pt x="95" y="69"/>
                </a:moveTo>
                <a:lnTo>
                  <a:pt x="22" y="69"/>
                </a:lnTo>
                <a:lnTo>
                  <a:pt x="56" y="17"/>
                </a:lnTo>
                <a:lnTo>
                  <a:pt x="95" y="69"/>
                </a:lnTo>
                <a:close/>
                <a:moveTo>
                  <a:pt x="104" y="82"/>
                </a:moveTo>
                <a:lnTo>
                  <a:pt x="149" y="284"/>
                </a:lnTo>
                <a:lnTo>
                  <a:pt x="20" y="82"/>
                </a:lnTo>
                <a:lnTo>
                  <a:pt x="104" y="82"/>
                </a:lnTo>
                <a:close/>
                <a:moveTo>
                  <a:pt x="222" y="82"/>
                </a:moveTo>
                <a:lnTo>
                  <a:pt x="306" y="82"/>
                </a:lnTo>
                <a:lnTo>
                  <a:pt x="177" y="287"/>
                </a:lnTo>
                <a:lnTo>
                  <a:pt x="222" y="82"/>
                </a:lnTo>
                <a:close/>
                <a:moveTo>
                  <a:pt x="306" y="69"/>
                </a:moveTo>
                <a:lnTo>
                  <a:pt x="231" y="69"/>
                </a:lnTo>
                <a:lnTo>
                  <a:pt x="272" y="17"/>
                </a:lnTo>
                <a:lnTo>
                  <a:pt x="306" y="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7" name="Freeform 175">
            <a:extLst>
              <a:ext uri="{FF2B5EF4-FFF2-40B4-BE49-F238E27FC236}">
                <a16:creationId xmlns:a16="http://schemas.microsoft.com/office/drawing/2014/main" id="{C17BB02A-DEAC-4E7B-85F8-17AC42301B72}"/>
              </a:ext>
            </a:extLst>
          </p:cNvPr>
          <p:cNvSpPr>
            <a:spLocks noEditPoints="1"/>
          </p:cNvSpPr>
          <p:nvPr/>
        </p:nvSpPr>
        <p:spPr bwMode="auto">
          <a:xfrm>
            <a:off x="6805992" y="2293223"/>
            <a:ext cx="316424" cy="420210"/>
          </a:xfrm>
          <a:custGeom>
            <a:avLst/>
            <a:gdLst>
              <a:gd name="T0" fmla="*/ 396875 w 250"/>
              <a:gd name="T1" fmla="*/ 130175 h 332"/>
              <a:gd name="T2" fmla="*/ 325438 w 250"/>
              <a:gd name="T3" fmla="*/ 65088 h 332"/>
              <a:gd name="T4" fmla="*/ 141288 w 250"/>
              <a:gd name="T5" fmla="*/ 65088 h 332"/>
              <a:gd name="T6" fmla="*/ 141288 w 250"/>
              <a:gd name="T7" fmla="*/ 0 h 332"/>
              <a:gd name="T8" fmla="*/ 120650 w 250"/>
              <a:gd name="T9" fmla="*/ 0 h 332"/>
              <a:gd name="T10" fmla="*/ 120650 w 250"/>
              <a:gd name="T11" fmla="*/ 65088 h 332"/>
              <a:gd name="T12" fmla="*/ 0 w 250"/>
              <a:gd name="T13" fmla="*/ 65088 h 332"/>
              <a:gd name="T14" fmla="*/ 0 w 250"/>
              <a:gd name="T15" fmla="*/ 196850 h 332"/>
              <a:gd name="T16" fmla="*/ 120650 w 250"/>
              <a:gd name="T17" fmla="*/ 196850 h 332"/>
              <a:gd name="T18" fmla="*/ 120650 w 250"/>
              <a:gd name="T19" fmla="*/ 527050 h 332"/>
              <a:gd name="T20" fmla="*/ 141288 w 250"/>
              <a:gd name="T21" fmla="*/ 527050 h 332"/>
              <a:gd name="T22" fmla="*/ 141288 w 250"/>
              <a:gd name="T23" fmla="*/ 196850 h 332"/>
              <a:gd name="T24" fmla="*/ 325438 w 250"/>
              <a:gd name="T25" fmla="*/ 196850 h 332"/>
              <a:gd name="T26" fmla="*/ 396875 w 250"/>
              <a:gd name="T27" fmla="*/ 130175 h 332"/>
              <a:gd name="T28" fmla="*/ 23813 w 250"/>
              <a:gd name="T29" fmla="*/ 176213 h 332"/>
              <a:gd name="T30" fmla="*/ 23813 w 250"/>
              <a:gd name="T31" fmla="*/ 85725 h 332"/>
              <a:gd name="T32" fmla="*/ 315913 w 250"/>
              <a:gd name="T33" fmla="*/ 85725 h 332"/>
              <a:gd name="T34" fmla="*/ 363538 w 250"/>
              <a:gd name="T35" fmla="*/ 130175 h 332"/>
              <a:gd name="T36" fmla="*/ 315913 w 250"/>
              <a:gd name="T37" fmla="*/ 176213 h 332"/>
              <a:gd name="T38" fmla="*/ 23813 w 250"/>
              <a:gd name="T39" fmla="*/ 176213 h 332"/>
              <a:gd name="T40" fmla="*/ 23813 w 250"/>
              <a:gd name="T41" fmla="*/ 176213 h 33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50" h="332">
                <a:moveTo>
                  <a:pt x="250" y="82"/>
                </a:moveTo>
                <a:lnTo>
                  <a:pt x="205" y="41"/>
                </a:lnTo>
                <a:lnTo>
                  <a:pt x="89" y="41"/>
                </a:lnTo>
                <a:lnTo>
                  <a:pt x="89" y="0"/>
                </a:lnTo>
                <a:lnTo>
                  <a:pt x="76" y="0"/>
                </a:lnTo>
                <a:lnTo>
                  <a:pt x="76" y="41"/>
                </a:lnTo>
                <a:lnTo>
                  <a:pt x="0" y="41"/>
                </a:lnTo>
                <a:lnTo>
                  <a:pt x="0" y="124"/>
                </a:lnTo>
                <a:lnTo>
                  <a:pt x="76" y="124"/>
                </a:lnTo>
                <a:lnTo>
                  <a:pt x="76" y="332"/>
                </a:lnTo>
                <a:lnTo>
                  <a:pt x="89" y="332"/>
                </a:lnTo>
                <a:lnTo>
                  <a:pt x="89" y="124"/>
                </a:lnTo>
                <a:lnTo>
                  <a:pt x="205" y="124"/>
                </a:lnTo>
                <a:lnTo>
                  <a:pt x="250" y="82"/>
                </a:lnTo>
                <a:close/>
                <a:moveTo>
                  <a:pt x="15" y="111"/>
                </a:moveTo>
                <a:lnTo>
                  <a:pt x="15" y="54"/>
                </a:lnTo>
                <a:lnTo>
                  <a:pt x="199" y="54"/>
                </a:lnTo>
                <a:lnTo>
                  <a:pt x="229" y="82"/>
                </a:lnTo>
                <a:lnTo>
                  <a:pt x="199" y="111"/>
                </a:lnTo>
                <a:lnTo>
                  <a:pt x="15" y="1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83A178CD-468C-41DC-9293-F42CF73AF775}"/>
              </a:ext>
            </a:extLst>
          </p:cNvPr>
          <p:cNvGrpSpPr/>
          <p:nvPr/>
        </p:nvGrpSpPr>
        <p:grpSpPr>
          <a:xfrm>
            <a:off x="10780934" y="2293223"/>
            <a:ext cx="316424" cy="420210"/>
            <a:chOff x="6405721" y="3695858"/>
            <a:chExt cx="396875" cy="527050"/>
          </a:xfrm>
        </p:grpSpPr>
        <p:sp>
          <p:nvSpPr>
            <p:cNvPr id="118" name="Freeform 176">
              <a:extLst>
                <a:ext uri="{FF2B5EF4-FFF2-40B4-BE49-F238E27FC236}">
                  <a16:creationId xmlns:a16="http://schemas.microsoft.com/office/drawing/2014/main" id="{3940BCE0-3599-4E5E-ACB2-FDA1A9A4D1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05721" y="3695858"/>
              <a:ext cx="396875" cy="527050"/>
            </a:xfrm>
            <a:custGeom>
              <a:avLst/>
              <a:gdLst>
                <a:gd name="T0" fmla="*/ 0 w 116"/>
                <a:gd name="T1" fmla="*/ 0 h 153"/>
                <a:gd name="T2" fmla="*/ 0 w 116"/>
                <a:gd name="T3" fmla="*/ 527050 h 153"/>
                <a:gd name="T4" fmla="*/ 273707 w 116"/>
                <a:gd name="T5" fmla="*/ 527050 h 153"/>
                <a:gd name="T6" fmla="*/ 396875 w 116"/>
                <a:gd name="T7" fmla="*/ 403038 h 153"/>
                <a:gd name="T8" fmla="*/ 396875 w 116"/>
                <a:gd name="T9" fmla="*/ 0 h 153"/>
                <a:gd name="T10" fmla="*/ 0 w 116"/>
                <a:gd name="T11" fmla="*/ 0 h 153"/>
                <a:gd name="T12" fmla="*/ 20528 w 116"/>
                <a:gd name="T13" fmla="*/ 24113 h 153"/>
                <a:gd name="T14" fmla="*/ 376347 w 116"/>
                <a:gd name="T15" fmla="*/ 24113 h 153"/>
                <a:gd name="T16" fmla="*/ 376347 w 116"/>
                <a:gd name="T17" fmla="*/ 385814 h 153"/>
                <a:gd name="T18" fmla="*/ 270286 w 116"/>
                <a:gd name="T19" fmla="*/ 385814 h 153"/>
                <a:gd name="T20" fmla="*/ 256600 w 116"/>
                <a:gd name="T21" fmla="*/ 399593 h 153"/>
                <a:gd name="T22" fmla="*/ 256600 w 116"/>
                <a:gd name="T23" fmla="*/ 506381 h 153"/>
                <a:gd name="T24" fmla="*/ 20528 w 116"/>
                <a:gd name="T25" fmla="*/ 506381 h 153"/>
                <a:gd name="T26" fmla="*/ 20528 w 116"/>
                <a:gd name="T27" fmla="*/ 24113 h 153"/>
                <a:gd name="T28" fmla="*/ 280550 w 116"/>
                <a:gd name="T29" fmla="*/ 489158 h 153"/>
                <a:gd name="T30" fmla="*/ 280550 w 116"/>
                <a:gd name="T31" fmla="*/ 409928 h 153"/>
                <a:gd name="T32" fmla="*/ 359240 w 116"/>
                <a:gd name="T33" fmla="*/ 409928 h 153"/>
                <a:gd name="T34" fmla="*/ 280550 w 116"/>
                <a:gd name="T35" fmla="*/ 489158 h 1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6" h="153">
                  <a:moveTo>
                    <a:pt x="0" y="0"/>
                  </a:moveTo>
                  <a:cubicBezTo>
                    <a:pt x="0" y="153"/>
                    <a:pt x="0" y="153"/>
                    <a:pt x="0" y="153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116" y="117"/>
                    <a:pt x="116" y="117"/>
                    <a:pt x="116" y="117"/>
                  </a:cubicBezTo>
                  <a:cubicBezTo>
                    <a:pt x="116" y="0"/>
                    <a:pt x="116" y="0"/>
                    <a:pt x="116" y="0"/>
                  </a:cubicBezTo>
                  <a:lnTo>
                    <a:pt x="0" y="0"/>
                  </a:lnTo>
                  <a:close/>
                  <a:moveTo>
                    <a:pt x="6" y="7"/>
                  </a:moveTo>
                  <a:cubicBezTo>
                    <a:pt x="110" y="7"/>
                    <a:pt x="110" y="7"/>
                    <a:pt x="110" y="7"/>
                  </a:cubicBezTo>
                  <a:cubicBezTo>
                    <a:pt x="110" y="112"/>
                    <a:pt x="110" y="112"/>
                    <a:pt x="110" y="112"/>
                  </a:cubicBezTo>
                  <a:cubicBezTo>
                    <a:pt x="79" y="112"/>
                    <a:pt x="79" y="112"/>
                    <a:pt x="79" y="112"/>
                  </a:cubicBezTo>
                  <a:cubicBezTo>
                    <a:pt x="77" y="112"/>
                    <a:pt x="75" y="114"/>
                    <a:pt x="75" y="116"/>
                  </a:cubicBezTo>
                  <a:cubicBezTo>
                    <a:pt x="75" y="147"/>
                    <a:pt x="75" y="147"/>
                    <a:pt x="75" y="147"/>
                  </a:cubicBezTo>
                  <a:cubicBezTo>
                    <a:pt x="6" y="147"/>
                    <a:pt x="6" y="147"/>
                    <a:pt x="6" y="147"/>
                  </a:cubicBezTo>
                  <a:lnTo>
                    <a:pt x="6" y="7"/>
                  </a:lnTo>
                  <a:close/>
                  <a:moveTo>
                    <a:pt x="82" y="142"/>
                  </a:moveTo>
                  <a:cubicBezTo>
                    <a:pt x="82" y="119"/>
                    <a:pt x="82" y="119"/>
                    <a:pt x="82" y="119"/>
                  </a:cubicBezTo>
                  <a:cubicBezTo>
                    <a:pt x="105" y="119"/>
                    <a:pt x="105" y="119"/>
                    <a:pt x="105" y="119"/>
                  </a:cubicBezTo>
                  <a:lnTo>
                    <a:pt x="82" y="1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Rectangle 177">
              <a:extLst>
                <a:ext uri="{FF2B5EF4-FFF2-40B4-BE49-F238E27FC236}">
                  <a16:creationId xmlns:a16="http://schemas.microsoft.com/office/drawing/2014/main" id="{54F76CDA-3163-4749-9842-F509AFA1C9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3508" y="3795871"/>
              <a:ext cx="236538" cy="2063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0" name="Rectangle 178">
              <a:extLst>
                <a:ext uri="{FF2B5EF4-FFF2-40B4-BE49-F238E27FC236}">
                  <a16:creationId xmlns:a16="http://schemas.microsoft.com/office/drawing/2014/main" id="{ADB56409-47B6-4EDE-AA11-E1204940B2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3508" y="3889533"/>
              <a:ext cx="236538" cy="238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1" name="Rectangle 179">
              <a:extLst>
                <a:ext uri="{FF2B5EF4-FFF2-40B4-BE49-F238E27FC236}">
                  <a16:creationId xmlns:a16="http://schemas.microsoft.com/office/drawing/2014/main" id="{B96C456D-40FD-4E88-94F4-32D25C867F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3508" y="3984783"/>
              <a:ext cx="236538" cy="254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22" name="Freeform 180">
            <a:extLst>
              <a:ext uri="{FF2B5EF4-FFF2-40B4-BE49-F238E27FC236}">
                <a16:creationId xmlns:a16="http://schemas.microsoft.com/office/drawing/2014/main" id="{8C635E5B-BB56-46EF-A68A-54C512AB9E47}"/>
              </a:ext>
            </a:extLst>
          </p:cNvPr>
          <p:cNvSpPr>
            <a:spLocks noEditPoints="1"/>
          </p:cNvSpPr>
          <p:nvPr/>
        </p:nvSpPr>
        <p:spPr bwMode="auto">
          <a:xfrm>
            <a:off x="6752417" y="3373330"/>
            <a:ext cx="390872" cy="242814"/>
          </a:xfrm>
          <a:custGeom>
            <a:avLst/>
            <a:gdLst>
              <a:gd name="T0" fmla="*/ 78752 w 153"/>
              <a:gd name="T1" fmla="*/ 280431 h 94"/>
              <a:gd name="T2" fmla="*/ 451971 w 153"/>
              <a:gd name="T3" fmla="*/ 252734 h 94"/>
              <a:gd name="T4" fmla="*/ 482787 w 153"/>
              <a:gd name="T5" fmla="*/ 90015 h 94"/>
              <a:gd name="T6" fmla="*/ 445123 w 153"/>
              <a:gd name="T7" fmla="*/ 55394 h 94"/>
              <a:gd name="T8" fmla="*/ 71904 w 153"/>
              <a:gd name="T9" fmla="*/ 83091 h 94"/>
              <a:gd name="T10" fmla="*/ 44512 w 153"/>
              <a:gd name="T11" fmla="*/ 245810 h 94"/>
              <a:gd name="T12" fmla="*/ 65056 w 153"/>
              <a:gd name="T13" fmla="*/ 110787 h 94"/>
              <a:gd name="T14" fmla="*/ 428002 w 153"/>
              <a:gd name="T15" fmla="*/ 79628 h 94"/>
              <a:gd name="T16" fmla="*/ 458819 w 153"/>
              <a:gd name="T17" fmla="*/ 228499 h 94"/>
              <a:gd name="T18" fmla="*/ 95873 w 153"/>
              <a:gd name="T19" fmla="*/ 259658 h 94"/>
              <a:gd name="T20" fmla="*/ 65056 w 153"/>
              <a:gd name="T21" fmla="*/ 110787 h 94"/>
              <a:gd name="T22" fmla="*/ 0 w 153"/>
              <a:gd name="T23" fmla="*/ 325438 h 94"/>
              <a:gd name="T24" fmla="*/ 523875 w 153"/>
              <a:gd name="T25" fmla="*/ 0 h 94"/>
              <a:gd name="T26" fmla="*/ 503331 w 153"/>
              <a:gd name="T27" fmla="*/ 304665 h 94"/>
              <a:gd name="T28" fmla="*/ 23968 w 153"/>
              <a:gd name="T29" fmla="*/ 24235 h 94"/>
              <a:gd name="T30" fmla="*/ 503331 w 153"/>
              <a:gd name="T31" fmla="*/ 304665 h 94"/>
              <a:gd name="T32" fmla="*/ 229409 w 153"/>
              <a:gd name="T33" fmla="*/ 204264 h 94"/>
              <a:gd name="T34" fmla="*/ 267074 w 153"/>
              <a:gd name="T35" fmla="*/ 235423 h 94"/>
              <a:gd name="T36" fmla="*/ 284194 w 153"/>
              <a:gd name="T37" fmla="*/ 225037 h 94"/>
              <a:gd name="T38" fmla="*/ 318434 w 153"/>
              <a:gd name="T39" fmla="*/ 186954 h 94"/>
              <a:gd name="T40" fmla="*/ 284194 w 153"/>
              <a:gd name="T41" fmla="*/ 152333 h 94"/>
              <a:gd name="T42" fmla="*/ 304738 w 153"/>
              <a:gd name="T43" fmla="*/ 138484 h 94"/>
              <a:gd name="T44" fmla="*/ 284194 w 153"/>
              <a:gd name="T45" fmla="*/ 107325 h 94"/>
              <a:gd name="T46" fmla="*/ 267074 w 153"/>
              <a:gd name="T47" fmla="*/ 100401 h 94"/>
              <a:gd name="T48" fmla="*/ 243105 w 153"/>
              <a:gd name="T49" fmla="*/ 117712 h 94"/>
              <a:gd name="T50" fmla="*/ 243105 w 153"/>
              <a:gd name="T51" fmla="*/ 162719 h 94"/>
              <a:gd name="T52" fmla="*/ 267074 w 153"/>
              <a:gd name="T53" fmla="*/ 200802 h 94"/>
              <a:gd name="T54" fmla="*/ 284194 w 153"/>
              <a:gd name="T55" fmla="*/ 183492 h 94"/>
              <a:gd name="T56" fmla="*/ 294466 w 153"/>
              <a:gd name="T57" fmla="*/ 193878 h 94"/>
              <a:gd name="T58" fmla="*/ 284194 w 153"/>
              <a:gd name="T59" fmla="*/ 183492 h 94"/>
              <a:gd name="T60" fmla="*/ 260225 w 153"/>
              <a:gd name="T61" fmla="*/ 141946 h 94"/>
              <a:gd name="T62" fmla="*/ 267074 w 153"/>
              <a:gd name="T63" fmla="*/ 152333 h 94"/>
              <a:gd name="T64" fmla="*/ 421154 w 153"/>
              <a:gd name="T65" fmla="*/ 155795 h 94"/>
              <a:gd name="T66" fmla="*/ 400610 w 153"/>
              <a:gd name="T67" fmla="*/ 186954 h 94"/>
              <a:gd name="T68" fmla="*/ 102721 w 153"/>
              <a:gd name="T69" fmla="*/ 155795 h 94"/>
              <a:gd name="T70" fmla="*/ 126689 w 153"/>
              <a:gd name="T71" fmla="*/ 186954 h 94"/>
              <a:gd name="T72" fmla="*/ 102721 w 153"/>
              <a:gd name="T73" fmla="*/ 155795 h 9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53" h="94">
                <a:moveTo>
                  <a:pt x="21" y="73"/>
                </a:moveTo>
                <a:cubicBezTo>
                  <a:pt x="23" y="75"/>
                  <a:pt x="24" y="79"/>
                  <a:pt x="23" y="81"/>
                </a:cubicBezTo>
                <a:cubicBezTo>
                  <a:pt x="130" y="81"/>
                  <a:pt x="130" y="81"/>
                  <a:pt x="130" y="81"/>
                </a:cubicBezTo>
                <a:cubicBezTo>
                  <a:pt x="129" y="79"/>
                  <a:pt x="130" y="75"/>
                  <a:pt x="132" y="73"/>
                </a:cubicBezTo>
                <a:cubicBezTo>
                  <a:pt x="134" y="71"/>
                  <a:pt x="138" y="70"/>
                  <a:pt x="141" y="71"/>
                </a:cubicBezTo>
                <a:cubicBezTo>
                  <a:pt x="141" y="26"/>
                  <a:pt x="141" y="26"/>
                  <a:pt x="141" y="26"/>
                </a:cubicBezTo>
                <a:cubicBezTo>
                  <a:pt x="138" y="27"/>
                  <a:pt x="134" y="27"/>
                  <a:pt x="132" y="24"/>
                </a:cubicBezTo>
                <a:cubicBezTo>
                  <a:pt x="130" y="22"/>
                  <a:pt x="129" y="19"/>
                  <a:pt x="130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4" y="19"/>
                  <a:pt x="23" y="22"/>
                  <a:pt x="21" y="24"/>
                </a:cubicBezTo>
                <a:cubicBezTo>
                  <a:pt x="19" y="27"/>
                  <a:pt x="16" y="27"/>
                  <a:pt x="13" y="26"/>
                </a:cubicBezTo>
                <a:cubicBezTo>
                  <a:pt x="13" y="71"/>
                  <a:pt x="13" y="71"/>
                  <a:pt x="13" y="71"/>
                </a:cubicBezTo>
                <a:cubicBezTo>
                  <a:pt x="16" y="70"/>
                  <a:pt x="19" y="71"/>
                  <a:pt x="21" y="73"/>
                </a:cubicBezTo>
                <a:close/>
                <a:moveTo>
                  <a:pt x="19" y="32"/>
                </a:moveTo>
                <a:cubicBezTo>
                  <a:pt x="24" y="31"/>
                  <a:pt x="27" y="27"/>
                  <a:pt x="28" y="23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26" y="27"/>
                  <a:pt x="129" y="30"/>
                  <a:pt x="134" y="32"/>
                </a:cubicBezTo>
                <a:cubicBezTo>
                  <a:pt x="134" y="66"/>
                  <a:pt x="134" y="66"/>
                  <a:pt x="134" y="66"/>
                </a:cubicBezTo>
                <a:cubicBezTo>
                  <a:pt x="129" y="67"/>
                  <a:pt x="126" y="71"/>
                  <a:pt x="125" y="75"/>
                </a:cubicBezTo>
                <a:cubicBezTo>
                  <a:pt x="28" y="75"/>
                  <a:pt x="28" y="75"/>
                  <a:pt x="28" y="75"/>
                </a:cubicBezTo>
                <a:cubicBezTo>
                  <a:pt x="27" y="71"/>
                  <a:pt x="23" y="67"/>
                  <a:pt x="19" y="66"/>
                </a:cubicBezTo>
                <a:lnTo>
                  <a:pt x="19" y="32"/>
                </a:lnTo>
                <a:close/>
                <a:moveTo>
                  <a:pt x="0" y="0"/>
                </a:moveTo>
                <a:cubicBezTo>
                  <a:pt x="0" y="94"/>
                  <a:pt x="0" y="94"/>
                  <a:pt x="0" y="94"/>
                </a:cubicBezTo>
                <a:cubicBezTo>
                  <a:pt x="153" y="94"/>
                  <a:pt x="153" y="94"/>
                  <a:pt x="153" y="94"/>
                </a:cubicBezTo>
                <a:cubicBezTo>
                  <a:pt x="153" y="0"/>
                  <a:pt x="153" y="0"/>
                  <a:pt x="153" y="0"/>
                </a:cubicBezTo>
                <a:lnTo>
                  <a:pt x="0" y="0"/>
                </a:lnTo>
                <a:close/>
                <a:moveTo>
                  <a:pt x="147" y="88"/>
                </a:moveTo>
                <a:cubicBezTo>
                  <a:pt x="7" y="88"/>
                  <a:pt x="7" y="88"/>
                  <a:pt x="7" y="88"/>
                </a:cubicBezTo>
                <a:cubicBezTo>
                  <a:pt x="7" y="7"/>
                  <a:pt x="7" y="7"/>
                  <a:pt x="7" y="7"/>
                </a:cubicBezTo>
                <a:cubicBezTo>
                  <a:pt x="147" y="7"/>
                  <a:pt x="147" y="7"/>
                  <a:pt x="147" y="7"/>
                </a:cubicBezTo>
                <a:lnTo>
                  <a:pt x="147" y="88"/>
                </a:lnTo>
                <a:close/>
                <a:moveTo>
                  <a:pt x="71" y="54"/>
                </a:moveTo>
                <a:cubicBezTo>
                  <a:pt x="67" y="59"/>
                  <a:pt x="67" y="59"/>
                  <a:pt x="67" y="59"/>
                </a:cubicBezTo>
                <a:cubicBezTo>
                  <a:pt x="70" y="62"/>
                  <a:pt x="74" y="64"/>
                  <a:pt x="78" y="65"/>
                </a:cubicBezTo>
                <a:cubicBezTo>
                  <a:pt x="78" y="68"/>
                  <a:pt x="78" y="68"/>
                  <a:pt x="78" y="68"/>
                </a:cubicBezTo>
                <a:cubicBezTo>
                  <a:pt x="83" y="68"/>
                  <a:pt x="83" y="68"/>
                  <a:pt x="83" y="68"/>
                </a:cubicBezTo>
                <a:cubicBezTo>
                  <a:pt x="83" y="65"/>
                  <a:pt x="83" y="65"/>
                  <a:pt x="83" y="65"/>
                </a:cubicBezTo>
                <a:cubicBezTo>
                  <a:pt x="86" y="64"/>
                  <a:pt x="89" y="63"/>
                  <a:pt x="91" y="61"/>
                </a:cubicBezTo>
                <a:cubicBezTo>
                  <a:pt x="92" y="59"/>
                  <a:pt x="93" y="57"/>
                  <a:pt x="93" y="54"/>
                </a:cubicBezTo>
                <a:cubicBezTo>
                  <a:pt x="93" y="52"/>
                  <a:pt x="92" y="50"/>
                  <a:pt x="91" y="48"/>
                </a:cubicBezTo>
                <a:cubicBezTo>
                  <a:pt x="89" y="46"/>
                  <a:pt x="87" y="45"/>
                  <a:pt x="83" y="44"/>
                </a:cubicBezTo>
                <a:cubicBezTo>
                  <a:pt x="83" y="37"/>
                  <a:pt x="83" y="37"/>
                  <a:pt x="83" y="37"/>
                </a:cubicBezTo>
                <a:cubicBezTo>
                  <a:pt x="85" y="38"/>
                  <a:pt x="87" y="39"/>
                  <a:pt x="89" y="40"/>
                </a:cubicBezTo>
                <a:cubicBezTo>
                  <a:pt x="93" y="35"/>
                  <a:pt x="93" y="35"/>
                  <a:pt x="93" y="35"/>
                </a:cubicBezTo>
                <a:cubicBezTo>
                  <a:pt x="90" y="33"/>
                  <a:pt x="86" y="31"/>
                  <a:pt x="83" y="31"/>
                </a:cubicBezTo>
                <a:cubicBezTo>
                  <a:pt x="83" y="29"/>
                  <a:pt x="83" y="29"/>
                  <a:pt x="83" y="29"/>
                </a:cubicBezTo>
                <a:cubicBezTo>
                  <a:pt x="78" y="29"/>
                  <a:pt x="78" y="29"/>
                  <a:pt x="78" y="29"/>
                </a:cubicBezTo>
                <a:cubicBezTo>
                  <a:pt x="78" y="31"/>
                  <a:pt x="78" y="31"/>
                  <a:pt x="78" y="31"/>
                </a:cubicBezTo>
                <a:cubicBezTo>
                  <a:pt x="75" y="31"/>
                  <a:pt x="73" y="33"/>
                  <a:pt x="71" y="34"/>
                </a:cubicBezTo>
                <a:cubicBezTo>
                  <a:pt x="69" y="36"/>
                  <a:pt x="68" y="38"/>
                  <a:pt x="68" y="41"/>
                </a:cubicBezTo>
                <a:cubicBezTo>
                  <a:pt x="68" y="44"/>
                  <a:pt x="69" y="46"/>
                  <a:pt x="71" y="47"/>
                </a:cubicBezTo>
                <a:cubicBezTo>
                  <a:pt x="72" y="49"/>
                  <a:pt x="75" y="50"/>
                  <a:pt x="78" y="51"/>
                </a:cubicBezTo>
                <a:cubicBezTo>
                  <a:pt x="78" y="58"/>
                  <a:pt x="78" y="58"/>
                  <a:pt x="78" y="58"/>
                </a:cubicBezTo>
                <a:cubicBezTo>
                  <a:pt x="76" y="57"/>
                  <a:pt x="74" y="56"/>
                  <a:pt x="71" y="54"/>
                </a:cubicBezTo>
                <a:close/>
                <a:moveTo>
                  <a:pt x="83" y="53"/>
                </a:moveTo>
                <a:cubicBezTo>
                  <a:pt x="84" y="53"/>
                  <a:pt x="85" y="54"/>
                  <a:pt x="85" y="54"/>
                </a:cubicBezTo>
                <a:cubicBezTo>
                  <a:pt x="85" y="54"/>
                  <a:pt x="86" y="55"/>
                  <a:pt x="86" y="56"/>
                </a:cubicBezTo>
                <a:cubicBezTo>
                  <a:pt x="86" y="57"/>
                  <a:pt x="85" y="58"/>
                  <a:pt x="83" y="59"/>
                </a:cubicBezTo>
                <a:cubicBezTo>
                  <a:pt x="83" y="53"/>
                  <a:pt x="83" y="53"/>
                  <a:pt x="83" y="53"/>
                </a:cubicBezTo>
                <a:close/>
                <a:moveTo>
                  <a:pt x="78" y="44"/>
                </a:moveTo>
                <a:cubicBezTo>
                  <a:pt x="77" y="43"/>
                  <a:pt x="76" y="42"/>
                  <a:pt x="76" y="41"/>
                </a:cubicBezTo>
                <a:cubicBezTo>
                  <a:pt x="76" y="39"/>
                  <a:pt x="77" y="38"/>
                  <a:pt x="78" y="38"/>
                </a:cubicBezTo>
                <a:lnTo>
                  <a:pt x="78" y="44"/>
                </a:lnTo>
                <a:close/>
                <a:moveTo>
                  <a:pt x="117" y="45"/>
                </a:moveTo>
                <a:cubicBezTo>
                  <a:pt x="123" y="45"/>
                  <a:pt x="123" y="45"/>
                  <a:pt x="123" y="45"/>
                </a:cubicBezTo>
                <a:cubicBezTo>
                  <a:pt x="123" y="54"/>
                  <a:pt x="123" y="54"/>
                  <a:pt x="123" y="54"/>
                </a:cubicBezTo>
                <a:cubicBezTo>
                  <a:pt x="117" y="54"/>
                  <a:pt x="117" y="54"/>
                  <a:pt x="117" y="54"/>
                </a:cubicBezTo>
                <a:lnTo>
                  <a:pt x="117" y="45"/>
                </a:lnTo>
                <a:close/>
                <a:moveTo>
                  <a:pt x="30" y="45"/>
                </a:moveTo>
                <a:cubicBezTo>
                  <a:pt x="37" y="45"/>
                  <a:pt x="37" y="45"/>
                  <a:pt x="37" y="45"/>
                </a:cubicBezTo>
                <a:cubicBezTo>
                  <a:pt x="37" y="54"/>
                  <a:pt x="37" y="54"/>
                  <a:pt x="37" y="54"/>
                </a:cubicBezTo>
                <a:cubicBezTo>
                  <a:pt x="30" y="54"/>
                  <a:pt x="30" y="54"/>
                  <a:pt x="30" y="54"/>
                </a:cubicBezTo>
                <a:lnTo>
                  <a:pt x="30" y="4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3" name="Freeform 181">
            <a:extLst>
              <a:ext uri="{FF2B5EF4-FFF2-40B4-BE49-F238E27FC236}">
                <a16:creationId xmlns:a16="http://schemas.microsoft.com/office/drawing/2014/main" id="{AD11899B-9386-4E73-B596-B8B9CF1E6B90}"/>
              </a:ext>
            </a:extLst>
          </p:cNvPr>
          <p:cNvSpPr>
            <a:spLocks noEditPoints="1"/>
          </p:cNvSpPr>
          <p:nvPr/>
        </p:nvSpPr>
        <p:spPr bwMode="auto">
          <a:xfrm>
            <a:off x="10741327" y="3298117"/>
            <a:ext cx="390872" cy="393240"/>
          </a:xfrm>
          <a:custGeom>
            <a:avLst/>
            <a:gdLst>
              <a:gd name="T0" fmla="*/ 414306 w 153"/>
              <a:gd name="T1" fmla="*/ 375480 h 153"/>
              <a:gd name="T2" fmla="*/ 315010 w 153"/>
              <a:gd name="T3" fmla="*/ 458155 h 153"/>
              <a:gd name="T4" fmla="*/ 417730 w 153"/>
              <a:gd name="T5" fmla="*/ 527050 h 153"/>
              <a:gd name="T6" fmla="*/ 523875 w 153"/>
              <a:gd name="T7" fmla="*/ 458155 h 153"/>
              <a:gd name="T8" fmla="*/ 499907 w 153"/>
              <a:gd name="T9" fmla="*/ 496047 h 153"/>
              <a:gd name="T10" fmla="*/ 338978 w 153"/>
              <a:gd name="T11" fmla="*/ 496047 h 153"/>
              <a:gd name="T12" fmla="*/ 338978 w 153"/>
              <a:gd name="T13" fmla="*/ 461599 h 153"/>
              <a:gd name="T14" fmla="*/ 438275 w 153"/>
              <a:gd name="T15" fmla="*/ 396149 h 153"/>
              <a:gd name="T16" fmla="*/ 499907 w 153"/>
              <a:gd name="T17" fmla="*/ 496047 h 153"/>
              <a:gd name="T18" fmla="*/ 421154 w 153"/>
              <a:gd name="T19" fmla="*/ 365146 h 153"/>
              <a:gd name="T20" fmla="*/ 421154 w 153"/>
              <a:gd name="T21" fmla="*/ 251468 h 153"/>
              <a:gd name="T22" fmla="*/ 455395 w 153"/>
              <a:gd name="T23" fmla="*/ 306585 h 153"/>
              <a:gd name="T24" fmla="*/ 383490 w 153"/>
              <a:gd name="T25" fmla="*/ 306585 h 153"/>
              <a:gd name="T26" fmla="*/ 455395 w 153"/>
              <a:gd name="T27" fmla="*/ 306585 h 153"/>
              <a:gd name="T28" fmla="*/ 85600 w 153"/>
              <a:gd name="T29" fmla="*/ 375480 h 153"/>
              <a:gd name="T30" fmla="*/ 0 w 153"/>
              <a:gd name="T31" fmla="*/ 509826 h 153"/>
              <a:gd name="T32" fmla="*/ 205441 w 153"/>
              <a:gd name="T33" fmla="*/ 509826 h 153"/>
              <a:gd name="T34" fmla="*/ 119841 w 153"/>
              <a:gd name="T35" fmla="*/ 375480 h 153"/>
              <a:gd name="T36" fmla="*/ 102721 w 153"/>
              <a:gd name="T37" fmla="*/ 506381 h 153"/>
              <a:gd name="T38" fmla="*/ 20544 w 153"/>
              <a:gd name="T39" fmla="*/ 461599 h 153"/>
              <a:gd name="T40" fmla="*/ 119841 w 153"/>
              <a:gd name="T41" fmla="*/ 396149 h 153"/>
              <a:gd name="T42" fmla="*/ 184897 w 153"/>
              <a:gd name="T43" fmla="*/ 496047 h 153"/>
              <a:gd name="T44" fmla="*/ 160929 w 153"/>
              <a:gd name="T45" fmla="*/ 306585 h 153"/>
              <a:gd name="T46" fmla="*/ 44512 w 153"/>
              <a:gd name="T47" fmla="*/ 306585 h 153"/>
              <a:gd name="T48" fmla="*/ 102721 w 153"/>
              <a:gd name="T49" fmla="*/ 272137 h 153"/>
              <a:gd name="T50" fmla="*/ 102721 w 153"/>
              <a:gd name="T51" fmla="*/ 341032 h 153"/>
              <a:gd name="T52" fmla="*/ 102721 w 153"/>
              <a:gd name="T53" fmla="*/ 272137 h 153"/>
              <a:gd name="T54" fmla="*/ 89025 w 153"/>
              <a:gd name="T55" fmla="*/ 0 h 153"/>
              <a:gd name="T56" fmla="*/ 431426 w 153"/>
              <a:gd name="T57" fmla="*/ 227355 h 153"/>
              <a:gd name="T58" fmla="*/ 410882 w 153"/>
              <a:gd name="T59" fmla="*/ 203242 h 153"/>
              <a:gd name="T60" fmla="*/ 109569 w 153"/>
              <a:gd name="T61" fmla="*/ 24113 h 153"/>
              <a:gd name="T62" fmla="*/ 410882 w 153"/>
              <a:gd name="T63" fmla="*/ 203242 h 153"/>
              <a:gd name="T64" fmla="*/ 212289 w 153"/>
              <a:gd name="T65" fmla="*/ 155015 h 153"/>
              <a:gd name="T66" fmla="*/ 253377 w 153"/>
              <a:gd name="T67" fmla="*/ 186018 h 153"/>
              <a:gd name="T68" fmla="*/ 270498 w 153"/>
              <a:gd name="T69" fmla="*/ 175683 h 153"/>
              <a:gd name="T70" fmla="*/ 308162 w 153"/>
              <a:gd name="T71" fmla="*/ 137791 h 153"/>
              <a:gd name="T72" fmla="*/ 270498 w 153"/>
              <a:gd name="T73" fmla="*/ 99898 h 153"/>
              <a:gd name="T74" fmla="*/ 294466 w 153"/>
              <a:gd name="T75" fmla="*/ 86119 h 153"/>
              <a:gd name="T76" fmla="*/ 270498 w 153"/>
              <a:gd name="T77" fmla="*/ 48227 h 153"/>
              <a:gd name="T78" fmla="*/ 253377 w 153"/>
              <a:gd name="T79" fmla="*/ 41337 h 153"/>
              <a:gd name="T80" fmla="*/ 225985 w 153"/>
              <a:gd name="T81" fmla="*/ 62006 h 153"/>
              <a:gd name="T82" fmla="*/ 225985 w 153"/>
              <a:gd name="T83" fmla="*/ 110233 h 153"/>
              <a:gd name="T84" fmla="*/ 253377 w 153"/>
              <a:gd name="T85" fmla="*/ 148125 h 153"/>
              <a:gd name="T86" fmla="*/ 270498 w 153"/>
              <a:gd name="T87" fmla="*/ 127457 h 153"/>
              <a:gd name="T88" fmla="*/ 280770 w 153"/>
              <a:gd name="T89" fmla="*/ 137791 h 153"/>
              <a:gd name="T90" fmla="*/ 270498 w 153"/>
              <a:gd name="T91" fmla="*/ 127457 h 153"/>
              <a:gd name="T92" fmla="*/ 253377 w 153"/>
              <a:gd name="T93" fmla="*/ 72340 h 153"/>
              <a:gd name="T94" fmla="*/ 246529 w 153"/>
              <a:gd name="T95" fmla="*/ 82675 h 15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53" h="153">
                <a:moveTo>
                  <a:pt x="128" y="109"/>
                </a:moveTo>
                <a:cubicBezTo>
                  <a:pt x="121" y="109"/>
                  <a:pt x="121" y="109"/>
                  <a:pt x="121" y="109"/>
                </a:cubicBezTo>
                <a:cubicBezTo>
                  <a:pt x="118" y="109"/>
                  <a:pt x="118" y="109"/>
                  <a:pt x="118" y="109"/>
                </a:cubicBezTo>
                <a:cubicBezTo>
                  <a:pt x="104" y="109"/>
                  <a:pt x="92" y="120"/>
                  <a:pt x="92" y="133"/>
                </a:cubicBezTo>
                <a:cubicBezTo>
                  <a:pt x="92" y="148"/>
                  <a:pt x="92" y="148"/>
                  <a:pt x="92" y="148"/>
                </a:cubicBezTo>
                <a:cubicBezTo>
                  <a:pt x="92" y="148"/>
                  <a:pt x="106" y="153"/>
                  <a:pt x="122" y="153"/>
                </a:cubicBezTo>
                <a:cubicBezTo>
                  <a:pt x="137" y="153"/>
                  <a:pt x="153" y="148"/>
                  <a:pt x="153" y="148"/>
                </a:cubicBezTo>
                <a:cubicBezTo>
                  <a:pt x="153" y="133"/>
                  <a:pt x="153" y="133"/>
                  <a:pt x="153" y="133"/>
                </a:cubicBezTo>
                <a:cubicBezTo>
                  <a:pt x="153" y="120"/>
                  <a:pt x="141" y="109"/>
                  <a:pt x="128" y="109"/>
                </a:cubicBezTo>
                <a:close/>
                <a:moveTo>
                  <a:pt x="146" y="144"/>
                </a:moveTo>
                <a:cubicBezTo>
                  <a:pt x="142" y="145"/>
                  <a:pt x="133" y="147"/>
                  <a:pt x="122" y="147"/>
                </a:cubicBezTo>
                <a:cubicBezTo>
                  <a:pt x="111" y="147"/>
                  <a:pt x="102" y="145"/>
                  <a:pt x="99" y="144"/>
                </a:cubicBezTo>
                <a:cubicBezTo>
                  <a:pt x="99" y="144"/>
                  <a:pt x="99" y="144"/>
                  <a:pt x="99" y="144"/>
                </a:cubicBezTo>
                <a:cubicBezTo>
                  <a:pt x="99" y="134"/>
                  <a:pt x="99" y="134"/>
                  <a:pt x="99" y="134"/>
                </a:cubicBezTo>
                <a:cubicBezTo>
                  <a:pt x="99" y="123"/>
                  <a:pt x="107" y="115"/>
                  <a:pt x="118" y="115"/>
                </a:cubicBezTo>
                <a:cubicBezTo>
                  <a:pt x="128" y="115"/>
                  <a:pt x="128" y="115"/>
                  <a:pt x="128" y="115"/>
                </a:cubicBezTo>
                <a:cubicBezTo>
                  <a:pt x="138" y="115"/>
                  <a:pt x="146" y="124"/>
                  <a:pt x="146" y="134"/>
                </a:cubicBezTo>
                <a:cubicBezTo>
                  <a:pt x="146" y="144"/>
                  <a:pt x="146" y="144"/>
                  <a:pt x="146" y="144"/>
                </a:cubicBezTo>
                <a:close/>
                <a:moveTo>
                  <a:pt x="106" y="89"/>
                </a:moveTo>
                <a:cubicBezTo>
                  <a:pt x="106" y="98"/>
                  <a:pt x="113" y="106"/>
                  <a:pt x="123" y="106"/>
                </a:cubicBezTo>
                <a:cubicBezTo>
                  <a:pt x="132" y="106"/>
                  <a:pt x="139" y="98"/>
                  <a:pt x="139" y="89"/>
                </a:cubicBezTo>
                <a:cubicBezTo>
                  <a:pt x="139" y="81"/>
                  <a:pt x="132" y="73"/>
                  <a:pt x="123" y="73"/>
                </a:cubicBezTo>
                <a:cubicBezTo>
                  <a:pt x="113" y="73"/>
                  <a:pt x="106" y="80"/>
                  <a:pt x="106" y="89"/>
                </a:cubicBezTo>
                <a:close/>
                <a:moveTo>
                  <a:pt x="133" y="89"/>
                </a:moveTo>
                <a:cubicBezTo>
                  <a:pt x="133" y="95"/>
                  <a:pt x="128" y="99"/>
                  <a:pt x="123" y="99"/>
                </a:cubicBezTo>
                <a:cubicBezTo>
                  <a:pt x="117" y="99"/>
                  <a:pt x="112" y="95"/>
                  <a:pt x="112" y="89"/>
                </a:cubicBezTo>
                <a:cubicBezTo>
                  <a:pt x="112" y="84"/>
                  <a:pt x="117" y="79"/>
                  <a:pt x="123" y="79"/>
                </a:cubicBezTo>
                <a:cubicBezTo>
                  <a:pt x="128" y="79"/>
                  <a:pt x="133" y="83"/>
                  <a:pt x="133" y="89"/>
                </a:cubicBezTo>
                <a:close/>
                <a:moveTo>
                  <a:pt x="35" y="109"/>
                </a:moveTo>
                <a:cubicBezTo>
                  <a:pt x="25" y="109"/>
                  <a:pt x="25" y="109"/>
                  <a:pt x="25" y="109"/>
                </a:cubicBezTo>
                <a:cubicBezTo>
                  <a:pt x="11" y="109"/>
                  <a:pt x="0" y="120"/>
                  <a:pt x="0" y="134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148"/>
                  <a:pt x="13" y="153"/>
                  <a:pt x="30" y="153"/>
                </a:cubicBezTo>
                <a:cubicBezTo>
                  <a:pt x="44" y="153"/>
                  <a:pt x="60" y="148"/>
                  <a:pt x="60" y="148"/>
                </a:cubicBezTo>
                <a:cubicBezTo>
                  <a:pt x="60" y="134"/>
                  <a:pt x="60" y="134"/>
                  <a:pt x="60" y="134"/>
                </a:cubicBezTo>
                <a:cubicBezTo>
                  <a:pt x="60" y="120"/>
                  <a:pt x="49" y="109"/>
                  <a:pt x="35" y="109"/>
                </a:cubicBezTo>
                <a:close/>
                <a:moveTo>
                  <a:pt x="54" y="144"/>
                </a:moveTo>
                <a:cubicBezTo>
                  <a:pt x="50" y="145"/>
                  <a:pt x="40" y="147"/>
                  <a:pt x="30" y="147"/>
                </a:cubicBezTo>
                <a:cubicBezTo>
                  <a:pt x="18" y="147"/>
                  <a:pt x="10" y="145"/>
                  <a:pt x="6" y="144"/>
                </a:cubicBezTo>
                <a:cubicBezTo>
                  <a:pt x="6" y="134"/>
                  <a:pt x="6" y="134"/>
                  <a:pt x="6" y="134"/>
                </a:cubicBezTo>
                <a:cubicBezTo>
                  <a:pt x="6" y="123"/>
                  <a:pt x="14" y="115"/>
                  <a:pt x="25" y="115"/>
                </a:cubicBezTo>
                <a:cubicBezTo>
                  <a:pt x="35" y="115"/>
                  <a:pt x="35" y="115"/>
                  <a:pt x="35" y="115"/>
                </a:cubicBezTo>
                <a:cubicBezTo>
                  <a:pt x="45" y="115"/>
                  <a:pt x="54" y="124"/>
                  <a:pt x="54" y="134"/>
                </a:cubicBezTo>
                <a:cubicBezTo>
                  <a:pt x="54" y="144"/>
                  <a:pt x="54" y="144"/>
                  <a:pt x="54" y="144"/>
                </a:cubicBezTo>
                <a:close/>
                <a:moveTo>
                  <a:pt x="30" y="106"/>
                </a:moveTo>
                <a:cubicBezTo>
                  <a:pt x="39" y="106"/>
                  <a:pt x="47" y="98"/>
                  <a:pt x="47" y="89"/>
                </a:cubicBezTo>
                <a:cubicBezTo>
                  <a:pt x="47" y="81"/>
                  <a:pt x="39" y="73"/>
                  <a:pt x="30" y="73"/>
                </a:cubicBezTo>
                <a:cubicBezTo>
                  <a:pt x="21" y="73"/>
                  <a:pt x="13" y="80"/>
                  <a:pt x="13" y="89"/>
                </a:cubicBezTo>
                <a:cubicBezTo>
                  <a:pt x="13" y="98"/>
                  <a:pt x="21" y="106"/>
                  <a:pt x="30" y="106"/>
                </a:cubicBezTo>
                <a:close/>
                <a:moveTo>
                  <a:pt x="30" y="79"/>
                </a:moveTo>
                <a:cubicBezTo>
                  <a:pt x="36" y="79"/>
                  <a:pt x="40" y="83"/>
                  <a:pt x="40" y="89"/>
                </a:cubicBezTo>
                <a:cubicBezTo>
                  <a:pt x="40" y="95"/>
                  <a:pt x="36" y="99"/>
                  <a:pt x="30" y="99"/>
                </a:cubicBezTo>
                <a:cubicBezTo>
                  <a:pt x="24" y="99"/>
                  <a:pt x="20" y="95"/>
                  <a:pt x="20" y="89"/>
                </a:cubicBezTo>
                <a:cubicBezTo>
                  <a:pt x="20" y="84"/>
                  <a:pt x="24" y="79"/>
                  <a:pt x="30" y="79"/>
                </a:cubicBezTo>
                <a:close/>
                <a:moveTo>
                  <a:pt x="126" y="0"/>
                </a:moveTo>
                <a:cubicBezTo>
                  <a:pt x="26" y="0"/>
                  <a:pt x="26" y="0"/>
                  <a:pt x="26" y="0"/>
                </a:cubicBezTo>
                <a:cubicBezTo>
                  <a:pt x="26" y="66"/>
                  <a:pt x="26" y="66"/>
                  <a:pt x="26" y="66"/>
                </a:cubicBezTo>
                <a:cubicBezTo>
                  <a:pt x="126" y="66"/>
                  <a:pt x="126" y="66"/>
                  <a:pt x="126" y="66"/>
                </a:cubicBezTo>
                <a:lnTo>
                  <a:pt x="126" y="0"/>
                </a:lnTo>
                <a:close/>
                <a:moveTo>
                  <a:pt x="120" y="59"/>
                </a:moveTo>
                <a:cubicBezTo>
                  <a:pt x="32" y="59"/>
                  <a:pt x="32" y="59"/>
                  <a:pt x="32" y="59"/>
                </a:cubicBezTo>
                <a:cubicBezTo>
                  <a:pt x="32" y="7"/>
                  <a:pt x="32" y="7"/>
                  <a:pt x="32" y="7"/>
                </a:cubicBezTo>
                <a:cubicBezTo>
                  <a:pt x="120" y="7"/>
                  <a:pt x="120" y="7"/>
                  <a:pt x="120" y="7"/>
                </a:cubicBezTo>
                <a:cubicBezTo>
                  <a:pt x="120" y="59"/>
                  <a:pt x="120" y="59"/>
                  <a:pt x="120" y="59"/>
                </a:cubicBezTo>
                <a:close/>
                <a:moveTo>
                  <a:pt x="67" y="39"/>
                </a:moveTo>
                <a:cubicBezTo>
                  <a:pt x="62" y="45"/>
                  <a:pt x="62" y="45"/>
                  <a:pt x="62" y="45"/>
                </a:cubicBezTo>
                <a:cubicBezTo>
                  <a:pt x="65" y="48"/>
                  <a:pt x="70" y="50"/>
                  <a:pt x="74" y="51"/>
                </a:cubicBezTo>
                <a:cubicBezTo>
                  <a:pt x="74" y="54"/>
                  <a:pt x="74" y="54"/>
                  <a:pt x="74" y="54"/>
                </a:cubicBezTo>
                <a:cubicBezTo>
                  <a:pt x="79" y="54"/>
                  <a:pt x="79" y="54"/>
                  <a:pt x="79" y="54"/>
                </a:cubicBezTo>
                <a:cubicBezTo>
                  <a:pt x="79" y="51"/>
                  <a:pt x="79" y="51"/>
                  <a:pt x="79" y="51"/>
                </a:cubicBezTo>
                <a:cubicBezTo>
                  <a:pt x="83" y="50"/>
                  <a:pt x="86" y="49"/>
                  <a:pt x="87" y="47"/>
                </a:cubicBezTo>
                <a:cubicBezTo>
                  <a:pt x="89" y="45"/>
                  <a:pt x="90" y="43"/>
                  <a:pt x="90" y="40"/>
                </a:cubicBezTo>
                <a:cubicBezTo>
                  <a:pt x="90" y="37"/>
                  <a:pt x="89" y="35"/>
                  <a:pt x="88" y="33"/>
                </a:cubicBezTo>
                <a:cubicBezTo>
                  <a:pt x="86" y="32"/>
                  <a:pt x="83" y="30"/>
                  <a:pt x="79" y="29"/>
                </a:cubicBezTo>
                <a:cubicBezTo>
                  <a:pt x="79" y="22"/>
                  <a:pt x="79" y="22"/>
                  <a:pt x="79" y="22"/>
                </a:cubicBezTo>
                <a:cubicBezTo>
                  <a:pt x="81" y="22"/>
                  <a:pt x="83" y="23"/>
                  <a:pt x="86" y="25"/>
                </a:cubicBezTo>
                <a:cubicBezTo>
                  <a:pt x="90" y="19"/>
                  <a:pt x="90" y="19"/>
                  <a:pt x="90" y="19"/>
                </a:cubicBezTo>
                <a:cubicBezTo>
                  <a:pt x="86" y="16"/>
                  <a:pt x="83" y="15"/>
                  <a:pt x="79" y="14"/>
                </a:cubicBezTo>
                <a:cubicBezTo>
                  <a:pt x="79" y="12"/>
                  <a:pt x="79" y="12"/>
                  <a:pt x="79" y="12"/>
                </a:cubicBezTo>
                <a:cubicBezTo>
                  <a:pt x="74" y="12"/>
                  <a:pt x="74" y="12"/>
                  <a:pt x="74" y="12"/>
                </a:cubicBezTo>
                <a:cubicBezTo>
                  <a:pt x="74" y="15"/>
                  <a:pt x="74" y="15"/>
                  <a:pt x="74" y="15"/>
                </a:cubicBezTo>
                <a:cubicBezTo>
                  <a:pt x="71" y="15"/>
                  <a:pt x="68" y="16"/>
                  <a:pt x="66" y="18"/>
                </a:cubicBezTo>
                <a:cubicBezTo>
                  <a:pt x="64" y="20"/>
                  <a:pt x="63" y="22"/>
                  <a:pt x="63" y="25"/>
                </a:cubicBezTo>
                <a:cubicBezTo>
                  <a:pt x="63" y="28"/>
                  <a:pt x="64" y="31"/>
                  <a:pt x="66" y="32"/>
                </a:cubicBezTo>
                <a:cubicBezTo>
                  <a:pt x="68" y="34"/>
                  <a:pt x="70" y="35"/>
                  <a:pt x="74" y="36"/>
                </a:cubicBezTo>
                <a:cubicBezTo>
                  <a:pt x="74" y="43"/>
                  <a:pt x="74" y="43"/>
                  <a:pt x="74" y="43"/>
                </a:cubicBezTo>
                <a:cubicBezTo>
                  <a:pt x="72" y="43"/>
                  <a:pt x="69" y="41"/>
                  <a:pt x="67" y="39"/>
                </a:cubicBezTo>
                <a:close/>
                <a:moveTo>
                  <a:pt x="79" y="37"/>
                </a:moveTo>
                <a:cubicBezTo>
                  <a:pt x="80" y="37"/>
                  <a:pt x="81" y="38"/>
                  <a:pt x="81" y="38"/>
                </a:cubicBezTo>
                <a:cubicBezTo>
                  <a:pt x="82" y="39"/>
                  <a:pt x="82" y="39"/>
                  <a:pt x="82" y="40"/>
                </a:cubicBezTo>
                <a:cubicBezTo>
                  <a:pt x="82" y="42"/>
                  <a:pt x="81" y="43"/>
                  <a:pt x="79" y="43"/>
                </a:cubicBezTo>
                <a:cubicBezTo>
                  <a:pt x="79" y="37"/>
                  <a:pt x="79" y="37"/>
                  <a:pt x="79" y="37"/>
                </a:cubicBezTo>
                <a:close/>
                <a:moveTo>
                  <a:pt x="72" y="24"/>
                </a:moveTo>
                <a:cubicBezTo>
                  <a:pt x="72" y="23"/>
                  <a:pt x="72" y="22"/>
                  <a:pt x="74" y="21"/>
                </a:cubicBezTo>
                <a:cubicBezTo>
                  <a:pt x="74" y="28"/>
                  <a:pt x="74" y="28"/>
                  <a:pt x="74" y="28"/>
                </a:cubicBezTo>
                <a:cubicBezTo>
                  <a:pt x="72" y="27"/>
                  <a:pt x="72" y="26"/>
                  <a:pt x="72" y="2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" name="Freeform 182">
            <a:extLst>
              <a:ext uri="{FF2B5EF4-FFF2-40B4-BE49-F238E27FC236}">
                <a16:creationId xmlns:a16="http://schemas.microsoft.com/office/drawing/2014/main" id="{B705A54A-5F22-4546-A527-63DF6C07DEA1}"/>
              </a:ext>
            </a:extLst>
          </p:cNvPr>
          <p:cNvSpPr>
            <a:spLocks noEditPoints="1"/>
          </p:cNvSpPr>
          <p:nvPr/>
        </p:nvSpPr>
        <p:spPr bwMode="auto">
          <a:xfrm>
            <a:off x="6759801" y="4313040"/>
            <a:ext cx="364356" cy="376840"/>
          </a:xfrm>
          <a:custGeom>
            <a:avLst/>
            <a:gdLst>
              <a:gd name="T0" fmla="*/ 509588 w 149"/>
              <a:gd name="T1" fmla="*/ 189462 h 153"/>
              <a:gd name="T2" fmla="*/ 417247 w 149"/>
              <a:gd name="T3" fmla="*/ 117122 h 153"/>
              <a:gd name="T4" fmla="*/ 406986 w 149"/>
              <a:gd name="T5" fmla="*/ 37892 h 153"/>
              <a:gd name="T6" fmla="*/ 259924 w 149"/>
              <a:gd name="T7" fmla="*/ 0 h 153"/>
              <a:gd name="T8" fmla="*/ 201783 w 149"/>
              <a:gd name="T9" fmla="*/ 37892 h 153"/>
              <a:gd name="T10" fmla="*/ 92341 w 149"/>
              <a:gd name="T11" fmla="*/ 48227 h 153"/>
              <a:gd name="T12" fmla="*/ 6840 w 149"/>
              <a:gd name="T13" fmla="*/ 179128 h 153"/>
              <a:gd name="T14" fmla="*/ 0 w 149"/>
              <a:gd name="T15" fmla="*/ 516716 h 153"/>
              <a:gd name="T16" fmla="*/ 10260 w 149"/>
              <a:gd name="T17" fmla="*/ 527050 h 153"/>
              <a:gd name="T18" fmla="*/ 509588 w 149"/>
              <a:gd name="T19" fmla="*/ 513271 h 153"/>
              <a:gd name="T20" fmla="*/ 489068 w 149"/>
              <a:gd name="T21" fmla="*/ 492602 h 153"/>
              <a:gd name="T22" fmla="*/ 489068 w 149"/>
              <a:gd name="T23" fmla="*/ 210131 h 153"/>
              <a:gd name="T24" fmla="*/ 417247 w 149"/>
              <a:gd name="T25" fmla="*/ 234244 h 153"/>
              <a:gd name="T26" fmla="*/ 478808 w 149"/>
              <a:gd name="T27" fmla="*/ 189462 h 153"/>
              <a:gd name="T28" fmla="*/ 273604 w 149"/>
              <a:gd name="T29" fmla="*/ 37892 h 153"/>
              <a:gd name="T30" fmla="*/ 256504 w 149"/>
              <a:gd name="T31" fmla="*/ 24113 h 153"/>
              <a:gd name="T32" fmla="*/ 396726 w 149"/>
              <a:gd name="T33" fmla="*/ 251468 h 153"/>
              <a:gd name="T34" fmla="*/ 116282 w 149"/>
              <a:gd name="T35" fmla="*/ 251468 h 153"/>
              <a:gd name="T36" fmla="*/ 396726 w 149"/>
              <a:gd name="T37" fmla="*/ 58561 h 153"/>
              <a:gd name="T38" fmla="*/ 205203 w 149"/>
              <a:gd name="T39" fmla="*/ 344477 h 153"/>
              <a:gd name="T40" fmla="*/ 20520 w 149"/>
              <a:gd name="T41" fmla="*/ 210131 h 153"/>
              <a:gd name="T42" fmla="*/ 27360 w 149"/>
              <a:gd name="T43" fmla="*/ 189462 h 153"/>
              <a:gd name="T44" fmla="*/ 92341 w 149"/>
              <a:gd name="T45" fmla="*/ 237689 h 153"/>
              <a:gd name="T46" fmla="*/ 222303 w 149"/>
              <a:gd name="T47" fmla="*/ 358256 h 153"/>
              <a:gd name="T48" fmla="*/ 259924 w 149"/>
              <a:gd name="T49" fmla="*/ 375480 h 153"/>
              <a:gd name="T50" fmla="*/ 468547 w 149"/>
              <a:gd name="T51" fmla="*/ 506381 h 153"/>
              <a:gd name="T52" fmla="*/ 181263 w 149"/>
              <a:gd name="T53" fmla="*/ 113677 h 153"/>
              <a:gd name="T54" fmla="*/ 331745 w 149"/>
              <a:gd name="T55" fmla="*/ 137791 h 153"/>
              <a:gd name="T56" fmla="*/ 181263 w 149"/>
              <a:gd name="T57" fmla="*/ 113677 h 153"/>
              <a:gd name="T58" fmla="*/ 331745 w 149"/>
              <a:gd name="T59" fmla="*/ 182573 h 153"/>
              <a:gd name="T60" fmla="*/ 181263 w 149"/>
              <a:gd name="T61" fmla="*/ 203242 h 153"/>
              <a:gd name="T62" fmla="*/ 181263 w 149"/>
              <a:gd name="T63" fmla="*/ 251468 h 153"/>
              <a:gd name="T64" fmla="*/ 331745 w 149"/>
              <a:gd name="T65" fmla="*/ 272137 h 153"/>
              <a:gd name="T66" fmla="*/ 181263 w 149"/>
              <a:gd name="T67" fmla="*/ 251468 h 15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49" h="153">
                <a:moveTo>
                  <a:pt x="149" y="149"/>
                </a:moveTo>
                <a:cubicBezTo>
                  <a:pt x="149" y="149"/>
                  <a:pt x="149" y="78"/>
                  <a:pt x="149" y="55"/>
                </a:cubicBezTo>
                <a:cubicBezTo>
                  <a:pt x="149" y="54"/>
                  <a:pt x="148" y="53"/>
                  <a:pt x="147" y="52"/>
                </a:cubicBezTo>
                <a:cubicBezTo>
                  <a:pt x="122" y="34"/>
                  <a:pt x="122" y="34"/>
                  <a:pt x="122" y="34"/>
                </a:cubicBezTo>
                <a:cubicBezTo>
                  <a:pt x="122" y="14"/>
                  <a:pt x="122" y="14"/>
                  <a:pt x="122" y="14"/>
                </a:cubicBezTo>
                <a:cubicBezTo>
                  <a:pt x="122" y="12"/>
                  <a:pt x="120" y="11"/>
                  <a:pt x="119" y="11"/>
                </a:cubicBezTo>
                <a:cubicBezTo>
                  <a:pt x="91" y="11"/>
                  <a:pt x="91" y="11"/>
                  <a:pt x="91" y="11"/>
                </a:cubicBezTo>
                <a:cubicBezTo>
                  <a:pt x="76" y="0"/>
                  <a:pt x="76" y="0"/>
                  <a:pt x="76" y="0"/>
                </a:cubicBezTo>
                <a:cubicBezTo>
                  <a:pt x="76" y="0"/>
                  <a:pt x="74" y="0"/>
                  <a:pt x="73" y="0"/>
                </a:cubicBezTo>
                <a:cubicBezTo>
                  <a:pt x="59" y="11"/>
                  <a:pt x="59" y="11"/>
                  <a:pt x="59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29" y="11"/>
                  <a:pt x="27" y="13"/>
                  <a:pt x="27" y="14"/>
                </a:cubicBezTo>
                <a:cubicBezTo>
                  <a:pt x="27" y="34"/>
                  <a:pt x="27" y="34"/>
                  <a:pt x="27" y="34"/>
                </a:cubicBezTo>
                <a:cubicBezTo>
                  <a:pt x="2" y="52"/>
                  <a:pt x="2" y="52"/>
                  <a:pt x="2" y="52"/>
                </a:cubicBezTo>
                <a:cubicBezTo>
                  <a:pt x="1" y="53"/>
                  <a:pt x="0" y="54"/>
                  <a:pt x="0" y="55"/>
                </a:cubicBezTo>
                <a:cubicBezTo>
                  <a:pt x="0" y="78"/>
                  <a:pt x="0" y="150"/>
                  <a:pt x="0" y="150"/>
                </a:cubicBezTo>
                <a:cubicBezTo>
                  <a:pt x="0" y="151"/>
                  <a:pt x="1" y="153"/>
                  <a:pt x="3" y="153"/>
                </a:cubicBezTo>
                <a:cubicBezTo>
                  <a:pt x="3" y="153"/>
                  <a:pt x="3" y="153"/>
                  <a:pt x="3" y="153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8" y="153"/>
                  <a:pt x="149" y="151"/>
                  <a:pt x="149" y="149"/>
                </a:cubicBezTo>
                <a:close/>
                <a:moveTo>
                  <a:pt x="143" y="61"/>
                </a:moveTo>
                <a:cubicBezTo>
                  <a:pt x="143" y="143"/>
                  <a:pt x="143" y="143"/>
                  <a:pt x="143" y="143"/>
                </a:cubicBezTo>
                <a:cubicBezTo>
                  <a:pt x="89" y="100"/>
                  <a:pt x="89" y="100"/>
                  <a:pt x="89" y="100"/>
                </a:cubicBezTo>
                <a:lnTo>
                  <a:pt x="143" y="61"/>
                </a:lnTo>
                <a:close/>
                <a:moveTo>
                  <a:pt x="140" y="55"/>
                </a:moveTo>
                <a:cubicBezTo>
                  <a:pt x="122" y="68"/>
                  <a:pt x="122" y="68"/>
                  <a:pt x="122" y="68"/>
                </a:cubicBezTo>
                <a:cubicBezTo>
                  <a:pt x="122" y="41"/>
                  <a:pt x="122" y="41"/>
                  <a:pt x="122" y="41"/>
                </a:cubicBezTo>
                <a:lnTo>
                  <a:pt x="140" y="55"/>
                </a:lnTo>
                <a:close/>
                <a:moveTo>
                  <a:pt x="75" y="7"/>
                </a:moveTo>
                <a:cubicBezTo>
                  <a:pt x="80" y="11"/>
                  <a:pt x="80" y="11"/>
                  <a:pt x="80" y="11"/>
                </a:cubicBezTo>
                <a:cubicBezTo>
                  <a:pt x="69" y="11"/>
                  <a:pt x="69" y="11"/>
                  <a:pt x="69" y="11"/>
                </a:cubicBezTo>
                <a:lnTo>
                  <a:pt x="75" y="7"/>
                </a:lnTo>
                <a:close/>
                <a:moveTo>
                  <a:pt x="116" y="17"/>
                </a:moveTo>
                <a:cubicBezTo>
                  <a:pt x="116" y="73"/>
                  <a:pt x="116" y="73"/>
                  <a:pt x="116" y="73"/>
                </a:cubicBezTo>
                <a:cubicBezTo>
                  <a:pt x="75" y="103"/>
                  <a:pt x="75" y="103"/>
                  <a:pt x="75" y="103"/>
                </a:cubicBezTo>
                <a:cubicBezTo>
                  <a:pt x="34" y="73"/>
                  <a:pt x="34" y="73"/>
                  <a:pt x="34" y="73"/>
                </a:cubicBezTo>
                <a:cubicBezTo>
                  <a:pt x="34" y="17"/>
                  <a:pt x="34" y="17"/>
                  <a:pt x="34" y="17"/>
                </a:cubicBezTo>
                <a:lnTo>
                  <a:pt x="116" y="17"/>
                </a:lnTo>
                <a:close/>
                <a:moveTo>
                  <a:pt x="6" y="61"/>
                </a:moveTo>
                <a:cubicBezTo>
                  <a:pt x="60" y="100"/>
                  <a:pt x="60" y="100"/>
                  <a:pt x="60" y="100"/>
                </a:cubicBezTo>
                <a:cubicBezTo>
                  <a:pt x="6" y="143"/>
                  <a:pt x="6" y="143"/>
                  <a:pt x="6" y="143"/>
                </a:cubicBezTo>
                <a:lnTo>
                  <a:pt x="6" y="61"/>
                </a:lnTo>
                <a:close/>
                <a:moveTo>
                  <a:pt x="27" y="69"/>
                </a:moveTo>
                <a:cubicBezTo>
                  <a:pt x="8" y="55"/>
                  <a:pt x="8" y="55"/>
                  <a:pt x="8" y="55"/>
                </a:cubicBezTo>
                <a:cubicBezTo>
                  <a:pt x="27" y="41"/>
                  <a:pt x="27" y="41"/>
                  <a:pt x="27" y="41"/>
                </a:cubicBezTo>
                <a:lnTo>
                  <a:pt x="27" y="69"/>
                </a:lnTo>
                <a:close/>
                <a:moveTo>
                  <a:pt x="12" y="147"/>
                </a:moveTo>
                <a:cubicBezTo>
                  <a:pt x="65" y="104"/>
                  <a:pt x="65" y="104"/>
                  <a:pt x="65" y="104"/>
                </a:cubicBezTo>
                <a:cubicBezTo>
                  <a:pt x="73" y="109"/>
                  <a:pt x="73" y="109"/>
                  <a:pt x="73" y="109"/>
                </a:cubicBezTo>
                <a:cubicBezTo>
                  <a:pt x="74" y="110"/>
                  <a:pt x="75" y="110"/>
                  <a:pt x="76" y="109"/>
                </a:cubicBezTo>
                <a:cubicBezTo>
                  <a:pt x="84" y="104"/>
                  <a:pt x="84" y="104"/>
                  <a:pt x="84" y="104"/>
                </a:cubicBezTo>
                <a:cubicBezTo>
                  <a:pt x="137" y="147"/>
                  <a:pt x="137" y="147"/>
                  <a:pt x="137" y="147"/>
                </a:cubicBezTo>
                <a:lnTo>
                  <a:pt x="12" y="147"/>
                </a:lnTo>
                <a:close/>
                <a:moveTo>
                  <a:pt x="53" y="33"/>
                </a:moveTo>
                <a:cubicBezTo>
                  <a:pt x="97" y="33"/>
                  <a:pt x="97" y="33"/>
                  <a:pt x="97" y="33"/>
                </a:cubicBezTo>
                <a:cubicBezTo>
                  <a:pt x="97" y="40"/>
                  <a:pt x="97" y="40"/>
                  <a:pt x="97" y="40"/>
                </a:cubicBezTo>
                <a:cubicBezTo>
                  <a:pt x="53" y="40"/>
                  <a:pt x="53" y="40"/>
                  <a:pt x="53" y="40"/>
                </a:cubicBezTo>
                <a:lnTo>
                  <a:pt x="53" y="33"/>
                </a:lnTo>
                <a:close/>
                <a:moveTo>
                  <a:pt x="53" y="53"/>
                </a:moveTo>
                <a:cubicBezTo>
                  <a:pt x="97" y="53"/>
                  <a:pt x="97" y="53"/>
                  <a:pt x="97" y="53"/>
                </a:cubicBezTo>
                <a:cubicBezTo>
                  <a:pt x="97" y="59"/>
                  <a:pt x="97" y="59"/>
                  <a:pt x="97" y="59"/>
                </a:cubicBezTo>
                <a:cubicBezTo>
                  <a:pt x="53" y="59"/>
                  <a:pt x="53" y="59"/>
                  <a:pt x="53" y="59"/>
                </a:cubicBezTo>
                <a:lnTo>
                  <a:pt x="53" y="53"/>
                </a:lnTo>
                <a:close/>
                <a:moveTo>
                  <a:pt x="53" y="73"/>
                </a:moveTo>
                <a:cubicBezTo>
                  <a:pt x="97" y="73"/>
                  <a:pt x="97" y="73"/>
                  <a:pt x="97" y="73"/>
                </a:cubicBezTo>
                <a:cubicBezTo>
                  <a:pt x="97" y="79"/>
                  <a:pt x="97" y="79"/>
                  <a:pt x="97" y="79"/>
                </a:cubicBezTo>
                <a:cubicBezTo>
                  <a:pt x="53" y="79"/>
                  <a:pt x="53" y="79"/>
                  <a:pt x="53" y="79"/>
                </a:cubicBezTo>
                <a:lnTo>
                  <a:pt x="53" y="7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" name="Freeform 187">
            <a:extLst>
              <a:ext uri="{FF2B5EF4-FFF2-40B4-BE49-F238E27FC236}">
                <a16:creationId xmlns:a16="http://schemas.microsoft.com/office/drawing/2014/main" id="{EDB03416-A7DA-4B0E-8437-16F724D765D7}"/>
              </a:ext>
            </a:extLst>
          </p:cNvPr>
          <p:cNvSpPr>
            <a:spLocks noEditPoints="1"/>
          </p:cNvSpPr>
          <p:nvPr/>
        </p:nvSpPr>
        <p:spPr bwMode="auto">
          <a:xfrm>
            <a:off x="5764918" y="2293224"/>
            <a:ext cx="418944" cy="420208"/>
          </a:xfrm>
          <a:custGeom>
            <a:avLst/>
            <a:gdLst>
              <a:gd name="T0" fmla="*/ 272968 w 154"/>
              <a:gd name="T1" fmla="*/ 244579 h 153"/>
              <a:gd name="T2" fmla="*/ 184253 w 154"/>
              <a:gd name="T3" fmla="*/ 244579 h 153"/>
              <a:gd name="T4" fmla="*/ 174017 w 154"/>
              <a:gd name="T5" fmla="*/ 254913 h 153"/>
              <a:gd name="T6" fmla="*/ 174017 w 154"/>
              <a:gd name="T7" fmla="*/ 516716 h 153"/>
              <a:gd name="T8" fmla="*/ 184253 w 154"/>
              <a:gd name="T9" fmla="*/ 527050 h 153"/>
              <a:gd name="T10" fmla="*/ 272968 w 154"/>
              <a:gd name="T11" fmla="*/ 527050 h 153"/>
              <a:gd name="T12" fmla="*/ 283204 w 154"/>
              <a:gd name="T13" fmla="*/ 516716 h 153"/>
              <a:gd name="T14" fmla="*/ 283204 w 154"/>
              <a:gd name="T15" fmla="*/ 254913 h 153"/>
              <a:gd name="T16" fmla="*/ 272968 w 154"/>
              <a:gd name="T17" fmla="*/ 244579 h 153"/>
              <a:gd name="T18" fmla="*/ 259319 w 154"/>
              <a:gd name="T19" fmla="*/ 506381 h 153"/>
              <a:gd name="T20" fmla="*/ 194490 w 154"/>
              <a:gd name="T21" fmla="*/ 506381 h 153"/>
              <a:gd name="T22" fmla="*/ 194490 w 154"/>
              <a:gd name="T23" fmla="*/ 265247 h 153"/>
              <a:gd name="T24" fmla="*/ 259319 w 154"/>
              <a:gd name="T25" fmla="*/ 265247 h 153"/>
              <a:gd name="T26" fmla="*/ 259319 w 154"/>
              <a:gd name="T27" fmla="*/ 506381 h 153"/>
              <a:gd name="T28" fmla="*/ 98951 w 154"/>
              <a:gd name="T29" fmla="*/ 282471 h 153"/>
              <a:gd name="T30" fmla="*/ 10236 w 154"/>
              <a:gd name="T31" fmla="*/ 282471 h 153"/>
              <a:gd name="T32" fmla="*/ 0 w 154"/>
              <a:gd name="T33" fmla="*/ 292806 h 153"/>
              <a:gd name="T34" fmla="*/ 0 w 154"/>
              <a:gd name="T35" fmla="*/ 516716 h 153"/>
              <a:gd name="T36" fmla="*/ 10236 w 154"/>
              <a:gd name="T37" fmla="*/ 527050 h 153"/>
              <a:gd name="T38" fmla="*/ 98951 w 154"/>
              <a:gd name="T39" fmla="*/ 527050 h 153"/>
              <a:gd name="T40" fmla="*/ 109187 w 154"/>
              <a:gd name="T41" fmla="*/ 516716 h 153"/>
              <a:gd name="T42" fmla="*/ 109187 w 154"/>
              <a:gd name="T43" fmla="*/ 292806 h 153"/>
              <a:gd name="T44" fmla="*/ 98951 w 154"/>
              <a:gd name="T45" fmla="*/ 282471 h 153"/>
              <a:gd name="T46" fmla="*/ 88715 w 154"/>
              <a:gd name="T47" fmla="*/ 506381 h 153"/>
              <a:gd name="T48" fmla="*/ 23885 w 154"/>
              <a:gd name="T49" fmla="*/ 506381 h 153"/>
              <a:gd name="T50" fmla="*/ 23885 w 154"/>
              <a:gd name="T51" fmla="*/ 303140 h 153"/>
              <a:gd name="T52" fmla="*/ 88715 w 154"/>
              <a:gd name="T53" fmla="*/ 303140 h 153"/>
              <a:gd name="T54" fmla="*/ 88715 w 154"/>
              <a:gd name="T55" fmla="*/ 506381 h 153"/>
              <a:gd name="T56" fmla="*/ 522051 w 154"/>
              <a:gd name="T57" fmla="*/ 158459 h 153"/>
              <a:gd name="T58" fmla="*/ 409452 w 154"/>
              <a:gd name="T59" fmla="*/ 3445 h 153"/>
              <a:gd name="T60" fmla="*/ 392391 w 154"/>
              <a:gd name="T61" fmla="*/ 3445 h 153"/>
              <a:gd name="T62" fmla="*/ 283204 w 154"/>
              <a:gd name="T63" fmla="*/ 158459 h 153"/>
              <a:gd name="T64" fmla="*/ 293440 w 154"/>
              <a:gd name="T65" fmla="*/ 175683 h 153"/>
              <a:gd name="T66" fmla="*/ 348034 w 154"/>
              <a:gd name="T67" fmla="*/ 175683 h 153"/>
              <a:gd name="T68" fmla="*/ 348034 w 154"/>
              <a:gd name="T69" fmla="*/ 516716 h 153"/>
              <a:gd name="T70" fmla="*/ 358270 w 154"/>
              <a:gd name="T71" fmla="*/ 527050 h 153"/>
              <a:gd name="T72" fmla="*/ 443573 w 154"/>
              <a:gd name="T73" fmla="*/ 527050 h 153"/>
              <a:gd name="T74" fmla="*/ 457221 w 154"/>
              <a:gd name="T75" fmla="*/ 516716 h 153"/>
              <a:gd name="T76" fmla="*/ 457221 w 154"/>
              <a:gd name="T77" fmla="*/ 175683 h 153"/>
              <a:gd name="T78" fmla="*/ 511815 w 154"/>
              <a:gd name="T79" fmla="*/ 175683 h 153"/>
              <a:gd name="T80" fmla="*/ 522051 w 154"/>
              <a:gd name="T81" fmla="*/ 158459 h 153"/>
              <a:gd name="T82" fmla="*/ 443573 w 154"/>
              <a:gd name="T83" fmla="*/ 151570 h 153"/>
              <a:gd name="T84" fmla="*/ 433336 w 154"/>
              <a:gd name="T85" fmla="*/ 161904 h 153"/>
              <a:gd name="T86" fmla="*/ 433336 w 154"/>
              <a:gd name="T87" fmla="*/ 506381 h 153"/>
              <a:gd name="T88" fmla="*/ 368507 w 154"/>
              <a:gd name="T89" fmla="*/ 506381 h 153"/>
              <a:gd name="T90" fmla="*/ 368507 w 154"/>
              <a:gd name="T91" fmla="*/ 506381 h 153"/>
              <a:gd name="T92" fmla="*/ 368507 w 154"/>
              <a:gd name="T93" fmla="*/ 161904 h 153"/>
              <a:gd name="T94" fmla="*/ 354858 w 154"/>
              <a:gd name="T95" fmla="*/ 151570 h 153"/>
              <a:gd name="T96" fmla="*/ 310501 w 154"/>
              <a:gd name="T97" fmla="*/ 151570 h 153"/>
              <a:gd name="T98" fmla="*/ 399215 w 154"/>
              <a:gd name="T99" fmla="*/ 27558 h 153"/>
              <a:gd name="T100" fmla="*/ 487930 w 154"/>
              <a:gd name="T101" fmla="*/ 151570 h 153"/>
              <a:gd name="T102" fmla="*/ 443573 w 154"/>
              <a:gd name="T103" fmla="*/ 151570 h 15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54" h="153">
                <a:moveTo>
                  <a:pt x="80" y="71"/>
                </a:moveTo>
                <a:cubicBezTo>
                  <a:pt x="54" y="71"/>
                  <a:pt x="54" y="71"/>
                  <a:pt x="54" y="71"/>
                </a:cubicBezTo>
                <a:cubicBezTo>
                  <a:pt x="52" y="71"/>
                  <a:pt x="51" y="72"/>
                  <a:pt x="51" y="74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1" y="152"/>
                  <a:pt x="52" y="153"/>
                  <a:pt x="54" y="153"/>
                </a:cubicBezTo>
                <a:cubicBezTo>
                  <a:pt x="80" y="153"/>
                  <a:pt x="80" y="153"/>
                  <a:pt x="80" y="153"/>
                </a:cubicBezTo>
                <a:cubicBezTo>
                  <a:pt x="81" y="153"/>
                  <a:pt x="83" y="152"/>
                  <a:pt x="83" y="150"/>
                </a:cubicBezTo>
                <a:cubicBezTo>
                  <a:pt x="83" y="74"/>
                  <a:pt x="83" y="74"/>
                  <a:pt x="83" y="74"/>
                </a:cubicBezTo>
                <a:cubicBezTo>
                  <a:pt x="83" y="72"/>
                  <a:pt x="81" y="71"/>
                  <a:pt x="80" y="71"/>
                </a:cubicBezTo>
                <a:close/>
                <a:moveTo>
                  <a:pt x="76" y="147"/>
                </a:moveTo>
                <a:cubicBezTo>
                  <a:pt x="57" y="147"/>
                  <a:pt x="57" y="147"/>
                  <a:pt x="57" y="147"/>
                </a:cubicBezTo>
                <a:cubicBezTo>
                  <a:pt x="57" y="77"/>
                  <a:pt x="57" y="77"/>
                  <a:pt x="57" y="77"/>
                </a:cubicBezTo>
                <a:cubicBezTo>
                  <a:pt x="76" y="77"/>
                  <a:pt x="76" y="77"/>
                  <a:pt x="76" y="77"/>
                </a:cubicBezTo>
                <a:lnTo>
                  <a:pt x="76" y="147"/>
                </a:lnTo>
                <a:close/>
                <a:moveTo>
                  <a:pt x="29" y="82"/>
                </a:moveTo>
                <a:cubicBezTo>
                  <a:pt x="3" y="82"/>
                  <a:pt x="3" y="82"/>
                  <a:pt x="3" y="82"/>
                </a:cubicBezTo>
                <a:cubicBezTo>
                  <a:pt x="1" y="82"/>
                  <a:pt x="0" y="83"/>
                  <a:pt x="0" y="85"/>
                </a:cubicBezTo>
                <a:cubicBezTo>
                  <a:pt x="0" y="150"/>
                  <a:pt x="0" y="150"/>
                  <a:pt x="0" y="150"/>
                </a:cubicBezTo>
                <a:cubicBezTo>
                  <a:pt x="0" y="152"/>
                  <a:pt x="2" y="153"/>
                  <a:pt x="3" y="153"/>
                </a:cubicBezTo>
                <a:cubicBezTo>
                  <a:pt x="29" y="153"/>
                  <a:pt x="29" y="153"/>
                  <a:pt x="29" y="153"/>
                </a:cubicBezTo>
                <a:cubicBezTo>
                  <a:pt x="31" y="153"/>
                  <a:pt x="32" y="152"/>
                  <a:pt x="32" y="150"/>
                </a:cubicBezTo>
                <a:cubicBezTo>
                  <a:pt x="32" y="85"/>
                  <a:pt x="32" y="85"/>
                  <a:pt x="32" y="85"/>
                </a:cubicBezTo>
                <a:cubicBezTo>
                  <a:pt x="32" y="83"/>
                  <a:pt x="31" y="82"/>
                  <a:pt x="29" y="82"/>
                </a:cubicBezTo>
                <a:close/>
                <a:moveTo>
                  <a:pt x="26" y="147"/>
                </a:moveTo>
                <a:cubicBezTo>
                  <a:pt x="7" y="147"/>
                  <a:pt x="7" y="147"/>
                  <a:pt x="7" y="147"/>
                </a:cubicBezTo>
                <a:cubicBezTo>
                  <a:pt x="7" y="88"/>
                  <a:pt x="7" y="88"/>
                  <a:pt x="7" y="88"/>
                </a:cubicBezTo>
                <a:cubicBezTo>
                  <a:pt x="26" y="88"/>
                  <a:pt x="26" y="88"/>
                  <a:pt x="26" y="88"/>
                </a:cubicBezTo>
                <a:lnTo>
                  <a:pt x="26" y="147"/>
                </a:lnTo>
                <a:close/>
                <a:moveTo>
                  <a:pt x="153" y="46"/>
                </a:moveTo>
                <a:cubicBezTo>
                  <a:pt x="120" y="1"/>
                  <a:pt x="120" y="1"/>
                  <a:pt x="120" y="1"/>
                </a:cubicBezTo>
                <a:cubicBezTo>
                  <a:pt x="119" y="0"/>
                  <a:pt x="116" y="0"/>
                  <a:pt x="115" y="1"/>
                </a:cubicBezTo>
                <a:cubicBezTo>
                  <a:pt x="83" y="46"/>
                  <a:pt x="83" y="46"/>
                  <a:pt x="83" y="46"/>
                </a:cubicBezTo>
                <a:cubicBezTo>
                  <a:pt x="82" y="48"/>
                  <a:pt x="82" y="51"/>
                  <a:pt x="86" y="51"/>
                </a:cubicBezTo>
                <a:cubicBezTo>
                  <a:pt x="102" y="51"/>
                  <a:pt x="102" y="51"/>
                  <a:pt x="102" y="51"/>
                </a:cubicBezTo>
                <a:cubicBezTo>
                  <a:pt x="102" y="150"/>
                  <a:pt x="102" y="150"/>
                  <a:pt x="102" y="150"/>
                </a:cubicBezTo>
                <a:cubicBezTo>
                  <a:pt x="102" y="152"/>
                  <a:pt x="103" y="153"/>
                  <a:pt x="105" y="153"/>
                </a:cubicBezTo>
                <a:cubicBezTo>
                  <a:pt x="130" y="153"/>
                  <a:pt x="130" y="153"/>
                  <a:pt x="130" y="153"/>
                </a:cubicBezTo>
                <a:cubicBezTo>
                  <a:pt x="132" y="153"/>
                  <a:pt x="134" y="152"/>
                  <a:pt x="134" y="150"/>
                </a:cubicBezTo>
                <a:cubicBezTo>
                  <a:pt x="134" y="51"/>
                  <a:pt x="134" y="51"/>
                  <a:pt x="134" y="51"/>
                </a:cubicBezTo>
                <a:cubicBezTo>
                  <a:pt x="150" y="51"/>
                  <a:pt x="150" y="51"/>
                  <a:pt x="150" y="51"/>
                </a:cubicBezTo>
                <a:cubicBezTo>
                  <a:pt x="153" y="51"/>
                  <a:pt x="154" y="48"/>
                  <a:pt x="153" y="46"/>
                </a:cubicBezTo>
                <a:close/>
                <a:moveTo>
                  <a:pt x="130" y="44"/>
                </a:moveTo>
                <a:cubicBezTo>
                  <a:pt x="128" y="44"/>
                  <a:pt x="127" y="46"/>
                  <a:pt x="127" y="47"/>
                </a:cubicBezTo>
                <a:cubicBezTo>
                  <a:pt x="127" y="147"/>
                  <a:pt x="127" y="147"/>
                  <a:pt x="127" y="147"/>
                </a:cubicBezTo>
                <a:cubicBezTo>
                  <a:pt x="108" y="147"/>
                  <a:pt x="108" y="147"/>
                  <a:pt x="108" y="147"/>
                </a:cubicBezTo>
                <a:cubicBezTo>
                  <a:pt x="108" y="147"/>
                  <a:pt x="108" y="147"/>
                  <a:pt x="108" y="147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108" y="46"/>
                  <a:pt x="106" y="44"/>
                  <a:pt x="104" y="44"/>
                </a:cubicBezTo>
                <a:cubicBezTo>
                  <a:pt x="91" y="44"/>
                  <a:pt x="91" y="44"/>
                  <a:pt x="91" y="44"/>
                </a:cubicBezTo>
                <a:cubicBezTo>
                  <a:pt x="117" y="8"/>
                  <a:pt x="117" y="8"/>
                  <a:pt x="117" y="8"/>
                </a:cubicBezTo>
                <a:cubicBezTo>
                  <a:pt x="143" y="44"/>
                  <a:pt x="143" y="44"/>
                  <a:pt x="143" y="44"/>
                </a:cubicBezTo>
                <a:lnTo>
                  <a:pt x="130" y="4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" name="Freeform 188">
            <a:extLst>
              <a:ext uri="{FF2B5EF4-FFF2-40B4-BE49-F238E27FC236}">
                <a16:creationId xmlns:a16="http://schemas.microsoft.com/office/drawing/2014/main" id="{9F60D697-2AFA-41FB-A02A-B346FD1A722B}"/>
              </a:ext>
            </a:extLst>
          </p:cNvPr>
          <p:cNvSpPr>
            <a:spLocks noEditPoints="1"/>
          </p:cNvSpPr>
          <p:nvPr/>
        </p:nvSpPr>
        <p:spPr bwMode="auto">
          <a:xfrm>
            <a:off x="7727229" y="2307779"/>
            <a:ext cx="416412" cy="391098"/>
          </a:xfrm>
          <a:custGeom>
            <a:avLst/>
            <a:gdLst>
              <a:gd name="T0" fmla="*/ 522288 w 153"/>
              <a:gd name="T1" fmla="*/ 210724 h 142"/>
              <a:gd name="T2" fmla="*/ 450601 w 153"/>
              <a:gd name="T3" fmla="*/ 151998 h 142"/>
              <a:gd name="T4" fmla="*/ 450601 w 153"/>
              <a:gd name="T5" fmla="*/ 31090 h 142"/>
              <a:gd name="T6" fmla="*/ 378915 w 153"/>
              <a:gd name="T7" fmla="*/ 31090 h 142"/>
              <a:gd name="T8" fmla="*/ 378915 w 153"/>
              <a:gd name="T9" fmla="*/ 96726 h 142"/>
              <a:gd name="T10" fmla="*/ 259437 w 153"/>
              <a:gd name="T11" fmla="*/ 0 h 142"/>
              <a:gd name="T12" fmla="*/ 0 w 153"/>
              <a:gd name="T13" fmla="*/ 210724 h 142"/>
              <a:gd name="T14" fmla="*/ 78514 w 153"/>
              <a:gd name="T15" fmla="*/ 210724 h 142"/>
              <a:gd name="T16" fmla="*/ 78514 w 153"/>
              <a:gd name="T17" fmla="*/ 490538 h 142"/>
              <a:gd name="T18" fmla="*/ 197992 w 153"/>
              <a:gd name="T19" fmla="*/ 490538 h 142"/>
              <a:gd name="T20" fmla="*/ 324296 w 153"/>
              <a:gd name="T21" fmla="*/ 490538 h 142"/>
              <a:gd name="T22" fmla="*/ 443774 w 153"/>
              <a:gd name="T23" fmla="*/ 490538 h 142"/>
              <a:gd name="T24" fmla="*/ 443774 w 153"/>
              <a:gd name="T25" fmla="*/ 210724 h 142"/>
              <a:gd name="T26" fmla="*/ 522288 w 153"/>
              <a:gd name="T27" fmla="*/ 210724 h 142"/>
              <a:gd name="T28" fmla="*/ 399397 w 153"/>
              <a:gd name="T29" fmla="*/ 110544 h 142"/>
              <a:gd name="T30" fmla="*/ 399397 w 153"/>
              <a:gd name="T31" fmla="*/ 51817 h 142"/>
              <a:gd name="T32" fmla="*/ 430120 w 153"/>
              <a:gd name="T33" fmla="*/ 51817 h 142"/>
              <a:gd name="T34" fmla="*/ 430120 w 153"/>
              <a:gd name="T35" fmla="*/ 138180 h 142"/>
              <a:gd name="T36" fmla="*/ 399397 w 153"/>
              <a:gd name="T37" fmla="*/ 110544 h 142"/>
              <a:gd name="T38" fmla="*/ 58032 w 153"/>
              <a:gd name="T39" fmla="*/ 189997 h 142"/>
              <a:gd name="T40" fmla="*/ 259437 w 153"/>
              <a:gd name="T41" fmla="*/ 24181 h 142"/>
              <a:gd name="T42" fmla="*/ 464256 w 153"/>
              <a:gd name="T43" fmla="*/ 189997 h 142"/>
              <a:gd name="T44" fmla="*/ 58032 w 153"/>
              <a:gd name="T45" fmla="*/ 189997 h 142"/>
              <a:gd name="T46" fmla="*/ 215060 w 153"/>
              <a:gd name="T47" fmla="*/ 473266 h 142"/>
              <a:gd name="T48" fmla="*/ 215060 w 153"/>
              <a:gd name="T49" fmla="*/ 335086 h 142"/>
              <a:gd name="T50" fmla="*/ 259437 w 153"/>
              <a:gd name="T51" fmla="*/ 290177 h 142"/>
              <a:gd name="T52" fmla="*/ 303815 w 153"/>
              <a:gd name="T53" fmla="*/ 335086 h 142"/>
              <a:gd name="T54" fmla="*/ 303815 w 153"/>
              <a:gd name="T55" fmla="*/ 473266 h 142"/>
              <a:gd name="T56" fmla="*/ 215060 w 153"/>
              <a:gd name="T57" fmla="*/ 473266 h 142"/>
              <a:gd name="T58" fmla="*/ 423292 w 153"/>
              <a:gd name="T59" fmla="*/ 473266 h 142"/>
              <a:gd name="T60" fmla="*/ 324296 w 153"/>
              <a:gd name="T61" fmla="*/ 473266 h 142"/>
              <a:gd name="T62" fmla="*/ 324296 w 153"/>
              <a:gd name="T63" fmla="*/ 335086 h 142"/>
              <a:gd name="T64" fmla="*/ 259437 w 153"/>
              <a:gd name="T65" fmla="*/ 269450 h 142"/>
              <a:gd name="T66" fmla="*/ 197992 w 153"/>
              <a:gd name="T67" fmla="*/ 335086 h 142"/>
              <a:gd name="T68" fmla="*/ 197992 w 153"/>
              <a:gd name="T69" fmla="*/ 473266 h 142"/>
              <a:gd name="T70" fmla="*/ 98996 w 153"/>
              <a:gd name="T71" fmla="*/ 473266 h 142"/>
              <a:gd name="T72" fmla="*/ 98996 w 153"/>
              <a:gd name="T73" fmla="*/ 210724 h 142"/>
              <a:gd name="T74" fmla="*/ 423292 w 153"/>
              <a:gd name="T75" fmla="*/ 210724 h 142"/>
              <a:gd name="T76" fmla="*/ 423292 w 153"/>
              <a:gd name="T77" fmla="*/ 473266 h 14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53" h="142">
                <a:moveTo>
                  <a:pt x="153" y="61"/>
                </a:moveTo>
                <a:cubicBezTo>
                  <a:pt x="132" y="44"/>
                  <a:pt x="132" y="44"/>
                  <a:pt x="132" y="44"/>
                </a:cubicBezTo>
                <a:cubicBezTo>
                  <a:pt x="132" y="9"/>
                  <a:pt x="132" y="9"/>
                  <a:pt x="132" y="9"/>
                </a:cubicBezTo>
                <a:cubicBezTo>
                  <a:pt x="111" y="9"/>
                  <a:pt x="111" y="9"/>
                  <a:pt x="111" y="9"/>
                </a:cubicBezTo>
                <a:cubicBezTo>
                  <a:pt x="111" y="28"/>
                  <a:pt x="111" y="28"/>
                  <a:pt x="111" y="28"/>
                </a:cubicBezTo>
                <a:cubicBezTo>
                  <a:pt x="76" y="0"/>
                  <a:pt x="76" y="0"/>
                  <a:pt x="76" y="0"/>
                </a:cubicBezTo>
                <a:cubicBezTo>
                  <a:pt x="0" y="61"/>
                  <a:pt x="0" y="61"/>
                  <a:pt x="0" y="61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142"/>
                  <a:pt x="23" y="142"/>
                  <a:pt x="23" y="142"/>
                </a:cubicBezTo>
                <a:cubicBezTo>
                  <a:pt x="58" y="142"/>
                  <a:pt x="58" y="142"/>
                  <a:pt x="58" y="142"/>
                </a:cubicBezTo>
                <a:cubicBezTo>
                  <a:pt x="95" y="142"/>
                  <a:pt x="95" y="142"/>
                  <a:pt x="95" y="142"/>
                </a:cubicBezTo>
                <a:cubicBezTo>
                  <a:pt x="130" y="142"/>
                  <a:pt x="130" y="142"/>
                  <a:pt x="130" y="142"/>
                </a:cubicBezTo>
                <a:cubicBezTo>
                  <a:pt x="130" y="61"/>
                  <a:pt x="130" y="61"/>
                  <a:pt x="130" y="61"/>
                </a:cubicBezTo>
                <a:lnTo>
                  <a:pt x="153" y="61"/>
                </a:lnTo>
                <a:close/>
                <a:moveTo>
                  <a:pt x="117" y="32"/>
                </a:moveTo>
                <a:cubicBezTo>
                  <a:pt x="117" y="15"/>
                  <a:pt x="117" y="15"/>
                  <a:pt x="117" y="15"/>
                </a:cubicBezTo>
                <a:cubicBezTo>
                  <a:pt x="126" y="15"/>
                  <a:pt x="126" y="15"/>
                  <a:pt x="126" y="15"/>
                </a:cubicBezTo>
                <a:cubicBezTo>
                  <a:pt x="126" y="40"/>
                  <a:pt x="126" y="40"/>
                  <a:pt x="126" y="40"/>
                </a:cubicBezTo>
                <a:lnTo>
                  <a:pt x="117" y="32"/>
                </a:lnTo>
                <a:close/>
                <a:moveTo>
                  <a:pt x="17" y="55"/>
                </a:moveTo>
                <a:cubicBezTo>
                  <a:pt x="76" y="7"/>
                  <a:pt x="76" y="7"/>
                  <a:pt x="76" y="7"/>
                </a:cubicBezTo>
                <a:cubicBezTo>
                  <a:pt x="136" y="55"/>
                  <a:pt x="136" y="55"/>
                  <a:pt x="136" y="55"/>
                </a:cubicBezTo>
                <a:lnTo>
                  <a:pt x="17" y="55"/>
                </a:lnTo>
                <a:close/>
                <a:moveTo>
                  <a:pt x="63" y="137"/>
                </a:moveTo>
                <a:cubicBezTo>
                  <a:pt x="63" y="97"/>
                  <a:pt x="63" y="97"/>
                  <a:pt x="63" y="97"/>
                </a:cubicBezTo>
                <a:cubicBezTo>
                  <a:pt x="63" y="90"/>
                  <a:pt x="69" y="84"/>
                  <a:pt x="76" y="84"/>
                </a:cubicBezTo>
                <a:cubicBezTo>
                  <a:pt x="84" y="84"/>
                  <a:pt x="89" y="90"/>
                  <a:pt x="89" y="97"/>
                </a:cubicBezTo>
                <a:cubicBezTo>
                  <a:pt x="89" y="137"/>
                  <a:pt x="89" y="137"/>
                  <a:pt x="89" y="137"/>
                </a:cubicBezTo>
                <a:lnTo>
                  <a:pt x="63" y="137"/>
                </a:lnTo>
                <a:close/>
                <a:moveTo>
                  <a:pt x="124" y="137"/>
                </a:moveTo>
                <a:cubicBezTo>
                  <a:pt x="95" y="137"/>
                  <a:pt x="95" y="137"/>
                  <a:pt x="95" y="137"/>
                </a:cubicBezTo>
                <a:cubicBezTo>
                  <a:pt x="95" y="97"/>
                  <a:pt x="95" y="97"/>
                  <a:pt x="95" y="97"/>
                </a:cubicBezTo>
                <a:cubicBezTo>
                  <a:pt x="95" y="87"/>
                  <a:pt x="87" y="78"/>
                  <a:pt x="76" y="78"/>
                </a:cubicBezTo>
                <a:cubicBezTo>
                  <a:pt x="66" y="78"/>
                  <a:pt x="58" y="87"/>
                  <a:pt x="58" y="97"/>
                </a:cubicBezTo>
                <a:cubicBezTo>
                  <a:pt x="58" y="137"/>
                  <a:pt x="58" y="137"/>
                  <a:pt x="58" y="137"/>
                </a:cubicBezTo>
                <a:cubicBezTo>
                  <a:pt x="29" y="137"/>
                  <a:pt x="29" y="137"/>
                  <a:pt x="29" y="137"/>
                </a:cubicBezTo>
                <a:cubicBezTo>
                  <a:pt x="29" y="61"/>
                  <a:pt x="29" y="61"/>
                  <a:pt x="29" y="61"/>
                </a:cubicBezTo>
                <a:cubicBezTo>
                  <a:pt x="124" y="61"/>
                  <a:pt x="124" y="61"/>
                  <a:pt x="124" y="61"/>
                </a:cubicBezTo>
                <a:cubicBezTo>
                  <a:pt x="124" y="137"/>
                  <a:pt x="124" y="137"/>
                  <a:pt x="124" y="13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0D826FED-4B8C-44A2-BBF7-0D00A3095CEF}"/>
              </a:ext>
            </a:extLst>
          </p:cNvPr>
          <p:cNvGrpSpPr/>
          <p:nvPr/>
        </p:nvGrpSpPr>
        <p:grpSpPr>
          <a:xfrm>
            <a:off x="9733672" y="2293223"/>
            <a:ext cx="416412" cy="420210"/>
            <a:chOff x="7309008" y="3695858"/>
            <a:chExt cx="522288" cy="527050"/>
          </a:xfrm>
        </p:grpSpPr>
        <p:sp>
          <p:nvSpPr>
            <p:cNvPr id="127" name="Freeform 189">
              <a:extLst>
                <a:ext uri="{FF2B5EF4-FFF2-40B4-BE49-F238E27FC236}">
                  <a16:creationId xmlns:a16="http://schemas.microsoft.com/office/drawing/2014/main" id="{C10A8EF3-B383-4E88-8908-949FCB6C0C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09008" y="3695858"/>
              <a:ext cx="522288" cy="527050"/>
            </a:xfrm>
            <a:custGeom>
              <a:avLst/>
              <a:gdLst>
                <a:gd name="T0" fmla="*/ 522288 w 153"/>
                <a:gd name="T1" fmla="*/ 244579 h 153"/>
                <a:gd name="T2" fmla="*/ 464256 w 153"/>
                <a:gd name="T3" fmla="*/ 189462 h 153"/>
                <a:gd name="T4" fmla="*/ 464256 w 153"/>
                <a:gd name="T5" fmla="*/ 3445 h 153"/>
                <a:gd name="T6" fmla="*/ 392569 w 153"/>
                <a:gd name="T7" fmla="*/ 3445 h 153"/>
                <a:gd name="T8" fmla="*/ 392569 w 153"/>
                <a:gd name="T9" fmla="*/ 124012 h 153"/>
                <a:gd name="T10" fmla="*/ 262851 w 153"/>
                <a:gd name="T11" fmla="*/ 0 h 153"/>
                <a:gd name="T12" fmla="*/ 0 w 153"/>
                <a:gd name="T13" fmla="*/ 244579 h 153"/>
                <a:gd name="T14" fmla="*/ 61446 w 153"/>
                <a:gd name="T15" fmla="*/ 244579 h 153"/>
                <a:gd name="T16" fmla="*/ 61446 w 153"/>
                <a:gd name="T17" fmla="*/ 527050 h 153"/>
                <a:gd name="T18" fmla="*/ 201405 w 153"/>
                <a:gd name="T19" fmla="*/ 527050 h 153"/>
                <a:gd name="T20" fmla="*/ 201405 w 153"/>
                <a:gd name="T21" fmla="*/ 389259 h 153"/>
                <a:gd name="T22" fmla="*/ 262851 w 153"/>
                <a:gd name="T23" fmla="*/ 341032 h 153"/>
                <a:gd name="T24" fmla="*/ 320883 w 153"/>
                <a:gd name="T25" fmla="*/ 389259 h 153"/>
                <a:gd name="T26" fmla="*/ 320883 w 153"/>
                <a:gd name="T27" fmla="*/ 527050 h 153"/>
                <a:gd name="T28" fmla="*/ 460842 w 153"/>
                <a:gd name="T29" fmla="*/ 527050 h 153"/>
                <a:gd name="T30" fmla="*/ 460842 w 153"/>
                <a:gd name="T31" fmla="*/ 244579 h 153"/>
                <a:gd name="T32" fmla="*/ 522288 w 153"/>
                <a:gd name="T33" fmla="*/ 244579 h 153"/>
                <a:gd name="T34" fmla="*/ 413051 w 153"/>
                <a:gd name="T35" fmla="*/ 24113 h 153"/>
                <a:gd name="T36" fmla="*/ 440360 w 153"/>
                <a:gd name="T37" fmla="*/ 24113 h 153"/>
                <a:gd name="T38" fmla="*/ 440360 w 153"/>
                <a:gd name="T39" fmla="*/ 168794 h 153"/>
                <a:gd name="T40" fmla="*/ 413051 w 153"/>
                <a:gd name="T41" fmla="*/ 141236 h 153"/>
                <a:gd name="T42" fmla="*/ 413051 w 153"/>
                <a:gd name="T43" fmla="*/ 24113 h 153"/>
                <a:gd name="T44" fmla="*/ 54618 w 153"/>
                <a:gd name="T45" fmla="*/ 223910 h 153"/>
                <a:gd name="T46" fmla="*/ 262851 w 153"/>
                <a:gd name="T47" fmla="*/ 27558 h 153"/>
                <a:gd name="T48" fmla="*/ 471083 w 153"/>
                <a:gd name="T49" fmla="*/ 223910 h 153"/>
                <a:gd name="T50" fmla="*/ 54618 w 153"/>
                <a:gd name="T51" fmla="*/ 223910 h 153"/>
                <a:gd name="T52" fmla="*/ 440360 w 153"/>
                <a:gd name="T53" fmla="*/ 506381 h 153"/>
                <a:gd name="T54" fmla="*/ 341365 w 153"/>
                <a:gd name="T55" fmla="*/ 506381 h 153"/>
                <a:gd name="T56" fmla="*/ 341365 w 153"/>
                <a:gd name="T57" fmla="*/ 389259 h 153"/>
                <a:gd name="T58" fmla="*/ 262851 w 153"/>
                <a:gd name="T59" fmla="*/ 316919 h 153"/>
                <a:gd name="T60" fmla="*/ 180923 w 153"/>
                <a:gd name="T61" fmla="*/ 389259 h 153"/>
                <a:gd name="T62" fmla="*/ 180923 w 153"/>
                <a:gd name="T63" fmla="*/ 506381 h 153"/>
                <a:gd name="T64" fmla="*/ 81928 w 153"/>
                <a:gd name="T65" fmla="*/ 506381 h 153"/>
                <a:gd name="T66" fmla="*/ 81928 w 153"/>
                <a:gd name="T67" fmla="*/ 244579 h 153"/>
                <a:gd name="T68" fmla="*/ 440360 w 153"/>
                <a:gd name="T69" fmla="*/ 244579 h 153"/>
                <a:gd name="T70" fmla="*/ 440360 w 153"/>
                <a:gd name="T71" fmla="*/ 506381 h 15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53" h="153">
                  <a:moveTo>
                    <a:pt x="153" y="71"/>
                  </a:moveTo>
                  <a:cubicBezTo>
                    <a:pt x="136" y="55"/>
                    <a:pt x="136" y="55"/>
                    <a:pt x="136" y="55"/>
                  </a:cubicBezTo>
                  <a:cubicBezTo>
                    <a:pt x="136" y="1"/>
                    <a:pt x="136" y="1"/>
                    <a:pt x="136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5" y="36"/>
                    <a:pt x="115" y="36"/>
                    <a:pt x="115" y="36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8" y="153"/>
                    <a:pt x="18" y="153"/>
                    <a:pt x="18" y="153"/>
                  </a:cubicBezTo>
                  <a:cubicBezTo>
                    <a:pt x="59" y="153"/>
                    <a:pt x="59" y="153"/>
                    <a:pt x="59" y="15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59" y="105"/>
                    <a:pt x="67" y="99"/>
                    <a:pt x="77" y="99"/>
                  </a:cubicBezTo>
                  <a:cubicBezTo>
                    <a:pt x="86" y="99"/>
                    <a:pt x="94" y="105"/>
                    <a:pt x="94" y="113"/>
                  </a:cubicBezTo>
                  <a:cubicBezTo>
                    <a:pt x="94" y="153"/>
                    <a:pt x="94" y="153"/>
                    <a:pt x="94" y="153"/>
                  </a:cubicBezTo>
                  <a:cubicBezTo>
                    <a:pt x="135" y="153"/>
                    <a:pt x="135" y="153"/>
                    <a:pt x="135" y="153"/>
                  </a:cubicBezTo>
                  <a:cubicBezTo>
                    <a:pt x="135" y="71"/>
                    <a:pt x="135" y="71"/>
                    <a:pt x="135" y="71"/>
                  </a:cubicBezTo>
                  <a:lnTo>
                    <a:pt x="153" y="71"/>
                  </a:lnTo>
                  <a:close/>
                  <a:moveTo>
                    <a:pt x="121" y="7"/>
                  </a:moveTo>
                  <a:cubicBezTo>
                    <a:pt x="129" y="7"/>
                    <a:pt x="129" y="7"/>
                    <a:pt x="129" y="7"/>
                  </a:cubicBezTo>
                  <a:cubicBezTo>
                    <a:pt x="129" y="49"/>
                    <a:pt x="129" y="49"/>
                    <a:pt x="129" y="49"/>
                  </a:cubicBezTo>
                  <a:cubicBezTo>
                    <a:pt x="121" y="41"/>
                    <a:pt x="121" y="41"/>
                    <a:pt x="121" y="41"/>
                  </a:cubicBezTo>
                  <a:lnTo>
                    <a:pt x="121" y="7"/>
                  </a:lnTo>
                  <a:close/>
                  <a:moveTo>
                    <a:pt x="16" y="65"/>
                  </a:moveTo>
                  <a:cubicBezTo>
                    <a:pt x="77" y="8"/>
                    <a:pt x="77" y="8"/>
                    <a:pt x="77" y="8"/>
                  </a:cubicBezTo>
                  <a:cubicBezTo>
                    <a:pt x="138" y="65"/>
                    <a:pt x="138" y="65"/>
                    <a:pt x="138" y="65"/>
                  </a:cubicBezTo>
                  <a:lnTo>
                    <a:pt x="16" y="65"/>
                  </a:lnTo>
                  <a:close/>
                  <a:moveTo>
                    <a:pt x="129" y="147"/>
                  </a:moveTo>
                  <a:cubicBezTo>
                    <a:pt x="100" y="147"/>
                    <a:pt x="100" y="147"/>
                    <a:pt x="100" y="147"/>
                  </a:cubicBezTo>
                  <a:cubicBezTo>
                    <a:pt x="100" y="113"/>
                    <a:pt x="100" y="113"/>
                    <a:pt x="100" y="113"/>
                  </a:cubicBezTo>
                  <a:cubicBezTo>
                    <a:pt x="100" y="101"/>
                    <a:pt x="90" y="92"/>
                    <a:pt x="77" y="92"/>
                  </a:cubicBezTo>
                  <a:cubicBezTo>
                    <a:pt x="64" y="92"/>
                    <a:pt x="53" y="102"/>
                    <a:pt x="53" y="113"/>
                  </a:cubicBezTo>
                  <a:cubicBezTo>
                    <a:pt x="53" y="147"/>
                    <a:pt x="53" y="147"/>
                    <a:pt x="53" y="147"/>
                  </a:cubicBezTo>
                  <a:cubicBezTo>
                    <a:pt x="24" y="147"/>
                    <a:pt x="24" y="147"/>
                    <a:pt x="24" y="147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129" y="71"/>
                    <a:pt x="129" y="71"/>
                    <a:pt x="129" y="71"/>
                  </a:cubicBezTo>
                  <a:lnTo>
                    <a:pt x="129" y="1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190">
              <a:extLst>
                <a:ext uri="{FF2B5EF4-FFF2-40B4-BE49-F238E27FC236}">
                  <a16:creationId xmlns:a16="http://schemas.microsoft.com/office/drawing/2014/main" id="{39164E9C-1D7D-4E00-A167-83C14DFE91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23321" y="3799046"/>
              <a:ext cx="93662" cy="90487"/>
            </a:xfrm>
            <a:custGeom>
              <a:avLst/>
              <a:gdLst>
                <a:gd name="T0" fmla="*/ 48566 w 27"/>
                <a:gd name="T1" fmla="*/ 0 h 26"/>
                <a:gd name="T2" fmla="*/ 0 w 27"/>
                <a:gd name="T3" fmla="*/ 45244 h 26"/>
                <a:gd name="T4" fmla="*/ 48566 w 27"/>
                <a:gd name="T5" fmla="*/ 90488 h 26"/>
                <a:gd name="T6" fmla="*/ 93663 w 27"/>
                <a:gd name="T7" fmla="*/ 45244 h 26"/>
                <a:gd name="T8" fmla="*/ 48566 w 27"/>
                <a:gd name="T9" fmla="*/ 0 h 26"/>
                <a:gd name="T10" fmla="*/ 48566 w 27"/>
                <a:gd name="T11" fmla="*/ 69606 h 26"/>
                <a:gd name="T12" fmla="*/ 20814 w 27"/>
                <a:gd name="T13" fmla="*/ 45244 h 26"/>
                <a:gd name="T14" fmla="*/ 48566 w 27"/>
                <a:gd name="T15" fmla="*/ 24362 h 26"/>
                <a:gd name="T16" fmla="*/ 72849 w 27"/>
                <a:gd name="T17" fmla="*/ 45244 h 26"/>
                <a:gd name="T18" fmla="*/ 48566 w 27"/>
                <a:gd name="T19" fmla="*/ 69606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" h="26">
                  <a:moveTo>
                    <a:pt x="14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4" y="26"/>
                  </a:cubicBezTo>
                  <a:cubicBezTo>
                    <a:pt x="21" y="26"/>
                    <a:pt x="27" y="20"/>
                    <a:pt x="27" y="13"/>
                  </a:cubicBezTo>
                  <a:cubicBezTo>
                    <a:pt x="27" y="6"/>
                    <a:pt x="21" y="0"/>
                    <a:pt x="14" y="0"/>
                  </a:cubicBezTo>
                  <a:close/>
                  <a:moveTo>
                    <a:pt x="14" y="20"/>
                  </a:moveTo>
                  <a:cubicBezTo>
                    <a:pt x="10" y="20"/>
                    <a:pt x="6" y="17"/>
                    <a:pt x="6" y="13"/>
                  </a:cubicBezTo>
                  <a:cubicBezTo>
                    <a:pt x="6" y="10"/>
                    <a:pt x="10" y="7"/>
                    <a:pt x="14" y="7"/>
                  </a:cubicBezTo>
                  <a:cubicBezTo>
                    <a:pt x="17" y="7"/>
                    <a:pt x="21" y="10"/>
                    <a:pt x="21" y="13"/>
                  </a:cubicBezTo>
                  <a:cubicBezTo>
                    <a:pt x="21" y="17"/>
                    <a:pt x="17" y="20"/>
                    <a:pt x="14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9" name="Freeform 191">
            <a:extLst>
              <a:ext uri="{FF2B5EF4-FFF2-40B4-BE49-F238E27FC236}">
                <a16:creationId xmlns:a16="http://schemas.microsoft.com/office/drawing/2014/main" id="{859ED15B-5555-4D68-A728-A934B060D075}"/>
              </a:ext>
            </a:extLst>
          </p:cNvPr>
          <p:cNvSpPr>
            <a:spLocks noEditPoints="1"/>
          </p:cNvSpPr>
          <p:nvPr/>
        </p:nvSpPr>
        <p:spPr bwMode="auto">
          <a:xfrm>
            <a:off x="7736464" y="3298117"/>
            <a:ext cx="389686" cy="393240"/>
          </a:xfrm>
          <a:custGeom>
            <a:avLst/>
            <a:gdLst>
              <a:gd name="T0" fmla="*/ 515461 w 153"/>
              <a:gd name="T1" fmla="*/ 192907 h 153"/>
              <a:gd name="T2" fmla="*/ 474497 w 153"/>
              <a:gd name="T3" fmla="*/ 161904 h 153"/>
              <a:gd name="T4" fmla="*/ 474497 w 153"/>
              <a:gd name="T5" fmla="*/ 10334 h 153"/>
              <a:gd name="T6" fmla="*/ 464256 w 153"/>
              <a:gd name="T7" fmla="*/ 0 h 153"/>
              <a:gd name="T8" fmla="*/ 409638 w 153"/>
              <a:gd name="T9" fmla="*/ 0 h 153"/>
              <a:gd name="T10" fmla="*/ 399397 w 153"/>
              <a:gd name="T11" fmla="*/ 10334 h 153"/>
              <a:gd name="T12" fmla="*/ 399397 w 153"/>
              <a:gd name="T13" fmla="*/ 103343 h 153"/>
              <a:gd name="T14" fmla="*/ 266264 w 153"/>
              <a:gd name="T15" fmla="*/ 3445 h 153"/>
              <a:gd name="T16" fmla="*/ 252610 w 153"/>
              <a:gd name="T17" fmla="*/ 3445 h 153"/>
              <a:gd name="T18" fmla="*/ 3414 w 153"/>
              <a:gd name="T19" fmla="*/ 192907 h 153"/>
              <a:gd name="T20" fmla="*/ 0 w 153"/>
              <a:gd name="T21" fmla="*/ 206686 h 153"/>
              <a:gd name="T22" fmla="*/ 10241 w 153"/>
              <a:gd name="T23" fmla="*/ 213576 h 153"/>
              <a:gd name="T24" fmla="*/ 58032 w 153"/>
              <a:gd name="T25" fmla="*/ 213576 h 153"/>
              <a:gd name="T26" fmla="*/ 58032 w 153"/>
              <a:gd name="T27" fmla="*/ 434041 h 153"/>
              <a:gd name="T28" fmla="*/ 37550 w 153"/>
              <a:gd name="T29" fmla="*/ 434041 h 153"/>
              <a:gd name="T30" fmla="*/ 27309 w 153"/>
              <a:gd name="T31" fmla="*/ 444375 h 153"/>
              <a:gd name="T32" fmla="*/ 27309 w 153"/>
              <a:gd name="T33" fmla="*/ 516716 h 153"/>
              <a:gd name="T34" fmla="*/ 37550 w 153"/>
              <a:gd name="T35" fmla="*/ 527050 h 153"/>
              <a:gd name="T36" fmla="*/ 481324 w 153"/>
              <a:gd name="T37" fmla="*/ 527050 h 153"/>
              <a:gd name="T38" fmla="*/ 491565 w 153"/>
              <a:gd name="T39" fmla="*/ 516716 h 153"/>
              <a:gd name="T40" fmla="*/ 491565 w 153"/>
              <a:gd name="T41" fmla="*/ 444375 h 153"/>
              <a:gd name="T42" fmla="*/ 481324 w 153"/>
              <a:gd name="T43" fmla="*/ 434041 h 153"/>
              <a:gd name="T44" fmla="*/ 460842 w 153"/>
              <a:gd name="T45" fmla="*/ 434041 h 153"/>
              <a:gd name="T46" fmla="*/ 460842 w 153"/>
              <a:gd name="T47" fmla="*/ 213576 h 153"/>
              <a:gd name="T48" fmla="*/ 508633 w 153"/>
              <a:gd name="T49" fmla="*/ 213576 h 153"/>
              <a:gd name="T50" fmla="*/ 518874 w 153"/>
              <a:gd name="T51" fmla="*/ 206686 h 153"/>
              <a:gd name="T52" fmla="*/ 515461 w 153"/>
              <a:gd name="T53" fmla="*/ 192907 h 153"/>
              <a:gd name="T54" fmla="*/ 419879 w 153"/>
              <a:gd name="T55" fmla="*/ 24113 h 153"/>
              <a:gd name="T56" fmla="*/ 450601 w 153"/>
              <a:gd name="T57" fmla="*/ 24113 h 153"/>
              <a:gd name="T58" fmla="*/ 450601 w 153"/>
              <a:gd name="T59" fmla="*/ 144680 h 153"/>
              <a:gd name="T60" fmla="*/ 419879 w 153"/>
              <a:gd name="T61" fmla="*/ 120567 h 153"/>
              <a:gd name="T62" fmla="*/ 419879 w 153"/>
              <a:gd name="T63" fmla="*/ 24113 h 153"/>
              <a:gd name="T64" fmla="*/ 471083 w 153"/>
              <a:gd name="T65" fmla="*/ 502937 h 153"/>
              <a:gd name="T66" fmla="*/ 51205 w 153"/>
              <a:gd name="T67" fmla="*/ 502937 h 153"/>
              <a:gd name="T68" fmla="*/ 51205 w 153"/>
              <a:gd name="T69" fmla="*/ 454710 h 153"/>
              <a:gd name="T70" fmla="*/ 471083 w 153"/>
              <a:gd name="T71" fmla="*/ 454710 h 153"/>
              <a:gd name="T72" fmla="*/ 471083 w 153"/>
              <a:gd name="T73" fmla="*/ 502937 h 153"/>
              <a:gd name="T74" fmla="*/ 440360 w 153"/>
              <a:gd name="T75" fmla="*/ 434041 h 153"/>
              <a:gd name="T76" fmla="*/ 81928 w 153"/>
              <a:gd name="T77" fmla="*/ 434041 h 153"/>
              <a:gd name="T78" fmla="*/ 81928 w 153"/>
              <a:gd name="T79" fmla="*/ 213576 h 153"/>
              <a:gd name="T80" fmla="*/ 440360 w 153"/>
              <a:gd name="T81" fmla="*/ 213576 h 153"/>
              <a:gd name="T82" fmla="*/ 440360 w 153"/>
              <a:gd name="T83" fmla="*/ 434041 h 153"/>
              <a:gd name="T84" fmla="*/ 40964 w 153"/>
              <a:gd name="T85" fmla="*/ 189462 h 153"/>
              <a:gd name="T86" fmla="*/ 259437 w 153"/>
              <a:gd name="T87" fmla="*/ 24113 h 153"/>
              <a:gd name="T88" fmla="*/ 477911 w 153"/>
              <a:gd name="T89" fmla="*/ 189462 h 153"/>
              <a:gd name="T90" fmla="*/ 40964 w 153"/>
              <a:gd name="T91" fmla="*/ 189462 h 15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53" h="153">
                <a:moveTo>
                  <a:pt x="151" y="56"/>
                </a:moveTo>
                <a:cubicBezTo>
                  <a:pt x="139" y="47"/>
                  <a:pt x="139" y="47"/>
                  <a:pt x="139" y="47"/>
                </a:cubicBezTo>
                <a:cubicBezTo>
                  <a:pt x="139" y="3"/>
                  <a:pt x="139" y="3"/>
                  <a:pt x="139" y="3"/>
                </a:cubicBezTo>
                <a:cubicBezTo>
                  <a:pt x="139" y="1"/>
                  <a:pt x="137" y="0"/>
                  <a:pt x="136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118" y="0"/>
                  <a:pt x="117" y="2"/>
                  <a:pt x="117" y="3"/>
                </a:cubicBezTo>
                <a:cubicBezTo>
                  <a:pt x="117" y="30"/>
                  <a:pt x="117" y="30"/>
                  <a:pt x="117" y="30"/>
                </a:cubicBezTo>
                <a:cubicBezTo>
                  <a:pt x="78" y="1"/>
                  <a:pt x="78" y="1"/>
                  <a:pt x="78" y="1"/>
                </a:cubicBezTo>
                <a:cubicBezTo>
                  <a:pt x="77" y="0"/>
                  <a:pt x="75" y="0"/>
                  <a:pt x="74" y="1"/>
                </a:cubicBezTo>
                <a:cubicBezTo>
                  <a:pt x="1" y="56"/>
                  <a:pt x="1" y="56"/>
                  <a:pt x="1" y="56"/>
                </a:cubicBezTo>
                <a:cubicBezTo>
                  <a:pt x="0" y="57"/>
                  <a:pt x="0" y="58"/>
                  <a:pt x="0" y="60"/>
                </a:cubicBezTo>
                <a:cubicBezTo>
                  <a:pt x="0" y="61"/>
                  <a:pt x="2" y="62"/>
                  <a:pt x="3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7" y="126"/>
                  <a:pt x="17" y="126"/>
                  <a:pt x="17" y="126"/>
                </a:cubicBezTo>
                <a:cubicBezTo>
                  <a:pt x="11" y="126"/>
                  <a:pt x="11" y="126"/>
                  <a:pt x="11" y="126"/>
                </a:cubicBezTo>
                <a:cubicBezTo>
                  <a:pt x="10" y="126"/>
                  <a:pt x="8" y="127"/>
                  <a:pt x="8" y="129"/>
                </a:cubicBezTo>
                <a:cubicBezTo>
                  <a:pt x="8" y="150"/>
                  <a:pt x="8" y="150"/>
                  <a:pt x="8" y="150"/>
                </a:cubicBezTo>
                <a:cubicBezTo>
                  <a:pt x="8" y="152"/>
                  <a:pt x="10" y="153"/>
                  <a:pt x="11" y="153"/>
                </a:cubicBezTo>
                <a:cubicBezTo>
                  <a:pt x="141" y="153"/>
                  <a:pt x="141" y="153"/>
                  <a:pt x="141" y="153"/>
                </a:cubicBezTo>
                <a:cubicBezTo>
                  <a:pt x="143" y="153"/>
                  <a:pt x="144" y="152"/>
                  <a:pt x="144" y="150"/>
                </a:cubicBezTo>
                <a:cubicBezTo>
                  <a:pt x="144" y="129"/>
                  <a:pt x="144" y="129"/>
                  <a:pt x="144" y="129"/>
                </a:cubicBezTo>
                <a:cubicBezTo>
                  <a:pt x="144" y="127"/>
                  <a:pt x="143" y="126"/>
                  <a:pt x="141" y="126"/>
                </a:cubicBezTo>
                <a:cubicBezTo>
                  <a:pt x="135" y="126"/>
                  <a:pt x="135" y="126"/>
                  <a:pt x="135" y="126"/>
                </a:cubicBezTo>
                <a:cubicBezTo>
                  <a:pt x="135" y="62"/>
                  <a:pt x="135" y="62"/>
                  <a:pt x="135" y="62"/>
                </a:cubicBezTo>
                <a:cubicBezTo>
                  <a:pt x="149" y="62"/>
                  <a:pt x="149" y="62"/>
                  <a:pt x="149" y="62"/>
                </a:cubicBezTo>
                <a:cubicBezTo>
                  <a:pt x="151" y="62"/>
                  <a:pt x="152" y="61"/>
                  <a:pt x="152" y="60"/>
                </a:cubicBezTo>
                <a:cubicBezTo>
                  <a:pt x="153" y="58"/>
                  <a:pt x="152" y="57"/>
                  <a:pt x="151" y="56"/>
                </a:cubicBezTo>
                <a:close/>
                <a:moveTo>
                  <a:pt x="123" y="7"/>
                </a:moveTo>
                <a:cubicBezTo>
                  <a:pt x="132" y="7"/>
                  <a:pt x="132" y="7"/>
                  <a:pt x="132" y="7"/>
                </a:cubicBezTo>
                <a:cubicBezTo>
                  <a:pt x="132" y="42"/>
                  <a:pt x="132" y="42"/>
                  <a:pt x="132" y="42"/>
                </a:cubicBezTo>
                <a:cubicBezTo>
                  <a:pt x="123" y="35"/>
                  <a:pt x="123" y="35"/>
                  <a:pt x="123" y="35"/>
                </a:cubicBezTo>
                <a:lnTo>
                  <a:pt x="123" y="7"/>
                </a:lnTo>
                <a:close/>
                <a:moveTo>
                  <a:pt x="138" y="146"/>
                </a:moveTo>
                <a:cubicBezTo>
                  <a:pt x="15" y="146"/>
                  <a:pt x="15" y="146"/>
                  <a:pt x="15" y="146"/>
                </a:cubicBezTo>
                <a:cubicBezTo>
                  <a:pt x="15" y="132"/>
                  <a:pt x="15" y="132"/>
                  <a:pt x="15" y="132"/>
                </a:cubicBezTo>
                <a:cubicBezTo>
                  <a:pt x="138" y="132"/>
                  <a:pt x="138" y="132"/>
                  <a:pt x="138" y="132"/>
                </a:cubicBezTo>
                <a:cubicBezTo>
                  <a:pt x="138" y="146"/>
                  <a:pt x="138" y="146"/>
                  <a:pt x="138" y="146"/>
                </a:cubicBezTo>
                <a:close/>
                <a:moveTo>
                  <a:pt x="129" y="126"/>
                </a:moveTo>
                <a:cubicBezTo>
                  <a:pt x="24" y="126"/>
                  <a:pt x="24" y="126"/>
                  <a:pt x="24" y="126"/>
                </a:cubicBezTo>
                <a:cubicBezTo>
                  <a:pt x="24" y="62"/>
                  <a:pt x="24" y="62"/>
                  <a:pt x="24" y="62"/>
                </a:cubicBezTo>
                <a:cubicBezTo>
                  <a:pt x="129" y="62"/>
                  <a:pt x="129" y="62"/>
                  <a:pt x="129" y="62"/>
                </a:cubicBezTo>
                <a:lnTo>
                  <a:pt x="129" y="126"/>
                </a:lnTo>
                <a:close/>
                <a:moveTo>
                  <a:pt x="12" y="55"/>
                </a:moveTo>
                <a:cubicBezTo>
                  <a:pt x="76" y="7"/>
                  <a:pt x="76" y="7"/>
                  <a:pt x="76" y="7"/>
                </a:cubicBezTo>
                <a:cubicBezTo>
                  <a:pt x="140" y="55"/>
                  <a:pt x="140" y="55"/>
                  <a:pt x="140" y="55"/>
                </a:cubicBezTo>
                <a:lnTo>
                  <a:pt x="12" y="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5577635A-C236-45E2-B671-F47B0A45FBB7}"/>
              </a:ext>
            </a:extLst>
          </p:cNvPr>
          <p:cNvGrpSpPr/>
          <p:nvPr/>
        </p:nvGrpSpPr>
        <p:grpSpPr>
          <a:xfrm>
            <a:off x="8698972" y="3330096"/>
            <a:ext cx="389688" cy="329282"/>
            <a:chOff x="7309008" y="4978558"/>
            <a:chExt cx="522288" cy="441325"/>
          </a:xfrm>
        </p:grpSpPr>
        <p:sp>
          <p:nvSpPr>
            <p:cNvPr id="130" name="Freeform 192">
              <a:extLst>
                <a:ext uri="{FF2B5EF4-FFF2-40B4-BE49-F238E27FC236}">
                  <a16:creationId xmlns:a16="http://schemas.microsoft.com/office/drawing/2014/main" id="{7E4A8CBE-0506-4B4A-94FC-F4B08059D4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09008" y="4978558"/>
              <a:ext cx="522288" cy="441325"/>
            </a:xfrm>
            <a:custGeom>
              <a:avLst/>
              <a:gdLst>
                <a:gd name="T0" fmla="*/ 334963 w 329"/>
                <a:gd name="T1" fmla="*/ 69850 h 278"/>
                <a:gd name="T2" fmla="*/ 334963 w 329"/>
                <a:gd name="T3" fmla="*/ 0 h 278"/>
                <a:gd name="T4" fmla="*/ 187325 w 329"/>
                <a:gd name="T5" fmla="*/ 0 h 278"/>
                <a:gd name="T6" fmla="*/ 187325 w 329"/>
                <a:gd name="T7" fmla="*/ 69850 h 278"/>
                <a:gd name="T8" fmla="*/ 0 w 329"/>
                <a:gd name="T9" fmla="*/ 69850 h 278"/>
                <a:gd name="T10" fmla="*/ 0 w 329"/>
                <a:gd name="T11" fmla="*/ 441325 h 278"/>
                <a:gd name="T12" fmla="*/ 522288 w 329"/>
                <a:gd name="T13" fmla="*/ 441325 h 278"/>
                <a:gd name="T14" fmla="*/ 522288 w 329"/>
                <a:gd name="T15" fmla="*/ 69850 h 278"/>
                <a:gd name="T16" fmla="*/ 334963 w 329"/>
                <a:gd name="T17" fmla="*/ 69850 h 278"/>
                <a:gd name="T18" fmla="*/ 211138 w 329"/>
                <a:gd name="T19" fmla="*/ 20638 h 278"/>
                <a:gd name="T20" fmla="*/ 314325 w 329"/>
                <a:gd name="T21" fmla="*/ 20638 h 278"/>
                <a:gd name="T22" fmla="*/ 314325 w 329"/>
                <a:gd name="T23" fmla="*/ 123825 h 278"/>
                <a:gd name="T24" fmla="*/ 211138 w 329"/>
                <a:gd name="T25" fmla="*/ 123825 h 278"/>
                <a:gd name="T26" fmla="*/ 211138 w 329"/>
                <a:gd name="T27" fmla="*/ 20638 h 278"/>
                <a:gd name="T28" fmla="*/ 501650 w 329"/>
                <a:gd name="T29" fmla="*/ 420688 h 278"/>
                <a:gd name="T30" fmla="*/ 23813 w 329"/>
                <a:gd name="T31" fmla="*/ 420688 h 278"/>
                <a:gd name="T32" fmla="*/ 23813 w 329"/>
                <a:gd name="T33" fmla="*/ 90488 h 278"/>
                <a:gd name="T34" fmla="*/ 187325 w 329"/>
                <a:gd name="T35" fmla="*/ 90488 h 278"/>
                <a:gd name="T36" fmla="*/ 187325 w 329"/>
                <a:gd name="T37" fmla="*/ 144463 h 278"/>
                <a:gd name="T38" fmla="*/ 334963 w 329"/>
                <a:gd name="T39" fmla="*/ 144463 h 278"/>
                <a:gd name="T40" fmla="*/ 334963 w 329"/>
                <a:gd name="T41" fmla="*/ 90488 h 278"/>
                <a:gd name="T42" fmla="*/ 501650 w 329"/>
                <a:gd name="T43" fmla="*/ 90488 h 278"/>
                <a:gd name="T44" fmla="*/ 501650 w 329"/>
                <a:gd name="T45" fmla="*/ 420688 h 278"/>
                <a:gd name="T46" fmla="*/ 501650 w 329"/>
                <a:gd name="T47" fmla="*/ 420688 h 27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29" h="278">
                  <a:moveTo>
                    <a:pt x="211" y="44"/>
                  </a:moveTo>
                  <a:lnTo>
                    <a:pt x="211" y="0"/>
                  </a:lnTo>
                  <a:lnTo>
                    <a:pt x="118" y="0"/>
                  </a:lnTo>
                  <a:lnTo>
                    <a:pt x="118" y="44"/>
                  </a:lnTo>
                  <a:lnTo>
                    <a:pt x="0" y="44"/>
                  </a:lnTo>
                  <a:lnTo>
                    <a:pt x="0" y="278"/>
                  </a:lnTo>
                  <a:lnTo>
                    <a:pt x="329" y="278"/>
                  </a:lnTo>
                  <a:lnTo>
                    <a:pt x="329" y="44"/>
                  </a:lnTo>
                  <a:lnTo>
                    <a:pt x="211" y="44"/>
                  </a:lnTo>
                  <a:close/>
                  <a:moveTo>
                    <a:pt x="133" y="13"/>
                  </a:moveTo>
                  <a:lnTo>
                    <a:pt x="198" y="13"/>
                  </a:lnTo>
                  <a:lnTo>
                    <a:pt x="198" y="78"/>
                  </a:lnTo>
                  <a:lnTo>
                    <a:pt x="133" y="78"/>
                  </a:lnTo>
                  <a:lnTo>
                    <a:pt x="133" y="13"/>
                  </a:lnTo>
                  <a:close/>
                  <a:moveTo>
                    <a:pt x="316" y="265"/>
                  </a:moveTo>
                  <a:lnTo>
                    <a:pt x="15" y="265"/>
                  </a:lnTo>
                  <a:lnTo>
                    <a:pt x="15" y="57"/>
                  </a:lnTo>
                  <a:lnTo>
                    <a:pt x="118" y="57"/>
                  </a:lnTo>
                  <a:lnTo>
                    <a:pt x="118" y="91"/>
                  </a:lnTo>
                  <a:lnTo>
                    <a:pt x="211" y="91"/>
                  </a:lnTo>
                  <a:lnTo>
                    <a:pt x="211" y="57"/>
                  </a:lnTo>
                  <a:lnTo>
                    <a:pt x="316" y="57"/>
                  </a:lnTo>
                  <a:lnTo>
                    <a:pt x="316" y="2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193">
              <a:extLst>
                <a:ext uri="{FF2B5EF4-FFF2-40B4-BE49-F238E27FC236}">
                  <a16:creationId xmlns:a16="http://schemas.microsoft.com/office/drawing/2014/main" id="{0643081E-ACDC-4324-8D8A-E49BBA64D0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18546" y="5154771"/>
              <a:ext cx="98425" cy="100012"/>
            </a:xfrm>
            <a:custGeom>
              <a:avLst/>
              <a:gdLst>
                <a:gd name="T0" fmla="*/ 47516 w 29"/>
                <a:gd name="T1" fmla="*/ 100013 h 29"/>
                <a:gd name="T2" fmla="*/ 98425 w 29"/>
                <a:gd name="T3" fmla="*/ 51731 h 29"/>
                <a:gd name="T4" fmla="*/ 47516 w 29"/>
                <a:gd name="T5" fmla="*/ 0 h 29"/>
                <a:gd name="T6" fmla="*/ 0 w 29"/>
                <a:gd name="T7" fmla="*/ 51731 h 29"/>
                <a:gd name="T8" fmla="*/ 47516 w 29"/>
                <a:gd name="T9" fmla="*/ 100013 h 29"/>
                <a:gd name="T10" fmla="*/ 47516 w 29"/>
                <a:gd name="T11" fmla="*/ 20692 h 29"/>
                <a:gd name="T12" fmla="*/ 74667 w 29"/>
                <a:gd name="T13" fmla="*/ 51731 h 29"/>
                <a:gd name="T14" fmla="*/ 47516 w 29"/>
                <a:gd name="T15" fmla="*/ 79321 h 29"/>
                <a:gd name="T16" fmla="*/ 20364 w 29"/>
                <a:gd name="T17" fmla="*/ 51731 h 29"/>
                <a:gd name="T18" fmla="*/ 47516 w 29"/>
                <a:gd name="T19" fmla="*/ 20692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cubicBezTo>
                    <a:pt x="22" y="29"/>
                    <a:pt x="29" y="23"/>
                    <a:pt x="29" y="15"/>
                  </a:cubicBezTo>
                  <a:cubicBezTo>
                    <a:pt x="29" y="6"/>
                    <a:pt x="22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23"/>
                    <a:pt x="6" y="29"/>
                    <a:pt x="14" y="29"/>
                  </a:cubicBezTo>
                  <a:close/>
                  <a:moveTo>
                    <a:pt x="14" y="6"/>
                  </a:moveTo>
                  <a:cubicBezTo>
                    <a:pt x="19" y="6"/>
                    <a:pt x="22" y="10"/>
                    <a:pt x="22" y="15"/>
                  </a:cubicBezTo>
                  <a:cubicBezTo>
                    <a:pt x="22" y="19"/>
                    <a:pt x="19" y="23"/>
                    <a:pt x="14" y="23"/>
                  </a:cubicBezTo>
                  <a:cubicBezTo>
                    <a:pt x="10" y="23"/>
                    <a:pt x="6" y="19"/>
                    <a:pt x="6" y="15"/>
                  </a:cubicBezTo>
                  <a:cubicBezTo>
                    <a:pt x="6" y="10"/>
                    <a:pt x="10" y="6"/>
                    <a:pt x="14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194">
              <a:extLst>
                <a:ext uri="{FF2B5EF4-FFF2-40B4-BE49-F238E27FC236}">
                  <a16:creationId xmlns:a16="http://schemas.microsoft.com/office/drawing/2014/main" id="{30FDCF38-393F-4A1C-88BA-964F670DA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6158" y="5269071"/>
              <a:ext cx="198438" cy="103187"/>
            </a:xfrm>
            <a:custGeom>
              <a:avLst/>
              <a:gdLst>
                <a:gd name="T0" fmla="*/ 99219 w 58"/>
                <a:gd name="T1" fmla="*/ 0 h 30"/>
                <a:gd name="T2" fmla="*/ 0 w 58"/>
                <a:gd name="T3" fmla="*/ 103188 h 30"/>
                <a:gd name="T4" fmla="*/ 20528 w 58"/>
                <a:gd name="T5" fmla="*/ 103188 h 30"/>
                <a:gd name="T6" fmla="*/ 99219 w 58"/>
                <a:gd name="T7" fmla="*/ 24077 h 30"/>
                <a:gd name="T8" fmla="*/ 177910 w 58"/>
                <a:gd name="T9" fmla="*/ 103188 h 30"/>
                <a:gd name="T10" fmla="*/ 198438 w 58"/>
                <a:gd name="T11" fmla="*/ 103188 h 30"/>
                <a:gd name="T12" fmla="*/ 99219 w 58"/>
                <a:gd name="T13" fmla="*/ 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" h="30">
                  <a:moveTo>
                    <a:pt x="29" y="0"/>
                  </a:moveTo>
                  <a:cubicBezTo>
                    <a:pt x="13" y="0"/>
                    <a:pt x="0" y="14"/>
                    <a:pt x="0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17"/>
                    <a:pt x="16" y="7"/>
                    <a:pt x="29" y="7"/>
                  </a:cubicBezTo>
                  <a:cubicBezTo>
                    <a:pt x="42" y="7"/>
                    <a:pt x="52" y="17"/>
                    <a:pt x="52" y="30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8" y="14"/>
                    <a:pt x="45" y="0"/>
                    <a:pt x="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Rectangle 195">
              <a:extLst>
                <a:ext uri="{FF2B5EF4-FFF2-40B4-BE49-F238E27FC236}">
                  <a16:creationId xmlns:a16="http://schemas.microsoft.com/office/drawing/2014/main" id="{377AB79D-EAAC-426B-B925-9AADC63F2E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3333" y="5227796"/>
              <a:ext cx="136525" cy="238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" name="Rectangle 196">
              <a:extLst>
                <a:ext uri="{FF2B5EF4-FFF2-40B4-BE49-F238E27FC236}">
                  <a16:creationId xmlns:a16="http://schemas.microsoft.com/office/drawing/2014/main" id="{C9EB54AE-CAFD-4DD2-AF3E-9AEF307003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3333" y="5302408"/>
              <a:ext cx="136525" cy="206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35" name="Freeform 197">
            <a:extLst>
              <a:ext uri="{FF2B5EF4-FFF2-40B4-BE49-F238E27FC236}">
                <a16:creationId xmlns:a16="http://schemas.microsoft.com/office/drawing/2014/main" id="{A1282519-E125-4D7B-9B10-7480683FA6D8}"/>
              </a:ext>
            </a:extLst>
          </p:cNvPr>
          <p:cNvSpPr>
            <a:spLocks noEditPoints="1"/>
          </p:cNvSpPr>
          <p:nvPr/>
        </p:nvSpPr>
        <p:spPr bwMode="auto">
          <a:xfrm>
            <a:off x="7752985" y="4356172"/>
            <a:ext cx="373438" cy="290576"/>
          </a:xfrm>
          <a:custGeom>
            <a:avLst/>
            <a:gdLst>
              <a:gd name="T0" fmla="*/ 481324 w 153"/>
              <a:gd name="T1" fmla="*/ 0 h 118"/>
              <a:gd name="T2" fmla="*/ 37550 w 153"/>
              <a:gd name="T3" fmla="*/ 0 h 118"/>
              <a:gd name="T4" fmla="*/ 0 w 153"/>
              <a:gd name="T5" fmla="*/ 37885 h 118"/>
              <a:gd name="T6" fmla="*/ 0 w 153"/>
              <a:gd name="T7" fmla="*/ 365071 h 118"/>
              <a:gd name="T8" fmla="*/ 37550 w 153"/>
              <a:gd name="T9" fmla="*/ 406400 h 118"/>
              <a:gd name="T10" fmla="*/ 481324 w 153"/>
              <a:gd name="T11" fmla="*/ 406400 h 118"/>
              <a:gd name="T12" fmla="*/ 522288 w 153"/>
              <a:gd name="T13" fmla="*/ 365071 h 118"/>
              <a:gd name="T14" fmla="*/ 522288 w 153"/>
              <a:gd name="T15" fmla="*/ 37885 h 118"/>
              <a:gd name="T16" fmla="*/ 481324 w 153"/>
              <a:gd name="T17" fmla="*/ 0 h 118"/>
              <a:gd name="T18" fmla="*/ 501806 w 153"/>
              <a:gd name="T19" fmla="*/ 365071 h 118"/>
              <a:gd name="T20" fmla="*/ 481324 w 153"/>
              <a:gd name="T21" fmla="*/ 382292 h 118"/>
              <a:gd name="T22" fmla="*/ 37550 w 153"/>
              <a:gd name="T23" fmla="*/ 382292 h 118"/>
              <a:gd name="T24" fmla="*/ 20482 w 153"/>
              <a:gd name="T25" fmla="*/ 365071 h 118"/>
              <a:gd name="T26" fmla="*/ 20482 w 153"/>
              <a:gd name="T27" fmla="*/ 37885 h 118"/>
              <a:gd name="T28" fmla="*/ 37550 w 153"/>
              <a:gd name="T29" fmla="*/ 20664 h 118"/>
              <a:gd name="T30" fmla="*/ 481324 w 153"/>
              <a:gd name="T31" fmla="*/ 20664 h 118"/>
              <a:gd name="T32" fmla="*/ 501806 w 153"/>
              <a:gd name="T33" fmla="*/ 37885 h 118"/>
              <a:gd name="T34" fmla="*/ 501806 w 153"/>
              <a:gd name="T35" fmla="*/ 365071 h 118"/>
              <a:gd name="T36" fmla="*/ 177510 w 153"/>
              <a:gd name="T37" fmla="*/ 72325 h 118"/>
              <a:gd name="T38" fmla="*/ 61446 w 153"/>
              <a:gd name="T39" fmla="*/ 72325 h 118"/>
              <a:gd name="T40" fmla="*/ 61446 w 153"/>
              <a:gd name="T41" fmla="*/ 189424 h 118"/>
              <a:gd name="T42" fmla="*/ 177510 w 153"/>
              <a:gd name="T43" fmla="*/ 189424 h 118"/>
              <a:gd name="T44" fmla="*/ 177510 w 153"/>
              <a:gd name="T45" fmla="*/ 72325 h 118"/>
              <a:gd name="T46" fmla="*/ 157028 w 153"/>
              <a:gd name="T47" fmla="*/ 165315 h 118"/>
              <a:gd name="T48" fmla="*/ 85341 w 153"/>
              <a:gd name="T49" fmla="*/ 165315 h 118"/>
              <a:gd name="T50" fmla="*/ 85341 w 153"/>
              <a:gd name="T51" fmla="*/ 92990 h 118"/>
              <a:gd name="T52" fmla="*/ 157028 w 153"/>
              <a:gd name="T53" fmla="*/ 92990 h 118"/>
              <a:gd name="T54" fmla="*/ 157028 w 153"/>
              <a:gd name="T55" fmla="*/ 165315 h 118"/>
              <a:gd name="T56" fmla="*/ 71687 w 153"/>
              <a:gd name="T57" fmla="*/ 244529 h 118"/>
              <a:gd name="T58" fmla="*/ 303815 w 153"/>
              <a:gd name="T59" fmla="*/ 244529 h 118"/>
              <a:gd name="T60" fmla="*/ 303815 w 153"/>
              <a:gd name="T61" fmla="*/ 265193 h 118"/>
              <a:gd name="T62" fmla="*/ 71687 w 153"/>
              <a:gd name="T63" fmla="*/ 265193 h 118"/>
              <a:gd name="T64" fmla="*/ 71687 w 153"/>
              <a:gd name="T65" fmla="*/ 244529 h 118"/>
              <a:gd name="T66" fmla="*/ 71687 w 153"/>
              <a:gd name="T67" fmla="*/ 313410 h 118"/>
              <a:gd name="T68" fmla="*/ 303815 w 153"/>
              <a:gd name="T69" fmla="*/ 313410 h 118"/>
              <a:gd name="T70" fmla="*/ 303815 w 153"/>
              <a:gd name="T71" fmla="*/ 337519 h 118"/>
              <a:gd name="T72" fmla="*/ 71687 w 153"/>
              <a:gd name="T73" fmla="*/ 337519 h 118"/>
              <a:gd name="T74" fmla="*/ 71687 w 153"/>
              <a:gd name="T75" fmla="*/ 313410 h 11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53" h="118">
                <a:moveTo>
                  <a:pt x="141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13"/>
                  <a:pt x="5" y="118"/>
                  <a:pt x="11" y="118"/>
                </a:cubicBezTo>
                <a:cubicBezTo>
                  <a:pt x="141" y="118"/>
                  <a:pt x="141" y="118"/>
                  <a:pt x="141" y="118"/>
                </a:cubicBezTo>
                <a:cubicBezTo>
                  <a:pt x="148" y="118"/>
                  <a:pt x="153" y="113"/>
                  <a:pt x="153" y="106"/>
                </a:cubicBezTo>
                <a:cubicBezTo>
                  <a:pt x="153" y="11"/>
                  <a:pt x="153" y="11"/>
                  <a:pt x="153" y="11"/>
                </a:cubicBezTo>
                <a:cubicBezTo>
                  <a:pt x="153" y="5"/>
                  <a:pt x="148" y="0"/>
                  <a:pt x="141" y="0"/>
                </a:cubicBezTo>
                <a:close/>
                <a:moveTo>
                  <a:pt x="147" y="106"/>
                </a:moveTo>
                <a:cubicBezTo>
                  <a:pt x="147" y="109"/>
                  <a:pt x="144" y="111"/>
                  <a:pt x="141" y="111"/>
                </a:cubicBezTo>
                <a:cubicBezTo>
                  <a:pt x="11" y="111"/>
                  <a:pt x="11" y="111"/>
                  <a:pt x="11" y="111"/>
                </a:cubicBezTo>
                <a:cubicBezTo>
                  <a:pt x="8" y="111"/>
                  <a:pt x="6" y="109"/>
                  <a:pt x="6" y="106"/>
                </a:cubicBezTo>
                <a:cubicBezTo>
                  <a:pt x="6" y="11"/>
                  <a:pt x="6" y="11"/>
                  <a:pt x="6" y="11"/>
                </a:cubicBezTo>
                <a:cubicBezTo>
                  <a:pt x="6" y="8"/>
                  <a:pt x="8" y="6"/>
                  <a:pt x="11" y="6"/>
                </a:cubicBezTo>
                <a:cubicBezTo>
                  <a:pt x="141" y="6"/>
                  <a:pt x="141" y="6"/>
                  <a:pt x="141" y="6"/>
                </a:cubicBezTo>
                <a:cubicBezTo>
                  <a:pt x="144" y="6"/>
                  <a:pt x="147" y="8"/>
                  <a:pt x="147" y="11"/>
                </a:cubicBezTo>
                <a:cubicBezTo>
                  <a:pt x="147" y="106"/>
                  <a:pt x="147" y="106"/>
                  <a:pt x="147" y="106"/>
                </a:cubicBezTo>
                <a:close/>
                <a:moveTo>
                  <a:pt x="52" y="21"/>
                </a:moveTo>
                <a:cubicBezTo>
                  <a:pt x="18" y="21"/>
                  <a:pt x="18" y="21"/>
                  <a:pt x="18" y="21"/>
                </a:cubicBezTo>
                <a:cubicBezTo>
                  <a:pt x="18" y="55"/>
                  <a:pt x="18" y="55"/>
                  <a:pt x="18" y="55"/>
                </a:cubicBezTo>
                <a:cubicBezTo>
                  <a:pt x="52" y="55"/>
                  <a:pt x="52" y="55"/>
                  <a:pt x="52" y="55"/>
                </a:cubicBezTo>
                <a:lnTo>
                  <a:pt x="52" y="21"/>
                </a:lnTo>
                <a:close/>
                <a:moveTo>
                  <a:pt x="46" y="48"/>
                </a:moveTo>
                <a:cubicBezTo>
                  <a:pt x="25" y="48"/>
                  <a:pt x="25" y="48"/>
                  <a:pt x="25" y="48"/>
                </a:cubicBezTo>
                <a:cubicBezTo>
                  <a:pt x="25" y="27"/>
                  <a:pt x="25" y="27"/>
                  <a:pt x="25" y="27"/>
                </a:cubicBezTo>
                <a:cubicBezTo>
                  <a:pt x="46" y="27"/>
                  <a:pt x="46" y="27"/>
                  <a:pt x="46" y="27"/>
                </a:cubicBezTo>
                <a:lnTo>
                  <a:pt x="46" y="48"/>
                </a:lnTo>
                <a:close/>
                <a:moveTo>
                  <a:pt x="21" y="71"/>
                </a:moveTo>
                <a:cubicBezTo>
                  <a:pt x="89" y="71"/>
                  <a:pt x="89" y="71"/>
                  <a:pt x="89" y="71"/>
                </a:cubicBezTo>
                <a:cubicBezTo>
                  <a:pt x="89" y="77"/>
                  <a:pt x="89" y="77"/>
                  <a:pt x="89" y="77"/>
                </a:cubicBezTo>
                <a:cubicBezTo>
                  <a:pt x="21" y="77"/>
                  <a:pt x="21" y="77"/>
                  <a:pt x="21" y="77"/>
                </a:cubicBezTo>
                <a:lnTo>
                  <a:pt x="21" y="71"/>
                </a:lnTo>
                <a:close/>
                <a:moveTo>
                  <a:pt x="21" y="91"/>
                </a:moveTo>
                <a:cubicBezTo>
                  <a:pt x="89" y="91"/>
                  <a:pt x="89" y="91"/>
                  <a:pt x="89" y="91"/>
                </a:cubicBezTo>
                <a:cubicBezTo>
                  <a:pt x="89" y="98"/>
                  <a:pt x="89" y="98"/>
                  <a:pt x="89" y="98"/>
                </a:cubicBezTo>
                <a:cubicBezTo>
                  <a:pt x="21" y="98"/>
                  <a:pt x="21" y="98"/>
                  <a:pt x="21" y="98"/>
                </a:cubicBezTo>
                <a:lnTo>
                  <a:pt x="21" y="9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" name="Freeform 151">
            <a:extLst>
              <a:ext uri="{FF2B5EF4-FFF2-40B4-BE49-F238E27FC236}">
                <a16:creationId xmlns:a16="http://schemas.microsoft.com/office/drawing/2014/main" id="{4FF029A0-C6D2-41CE-B340-4712C83CB0C1}"/>
              </a:ext>
            </a:extLst>
          </p:cNvPr>
          <p:cNvSpPr>
            <a:spLocks noEditPoints="1"/>
          </p:cNvSpPr>
          <p:nvPr/>
        </p:nvSpPr>
        <p:spPr bwMode="auto">
          <a:xfrm>
            <a:off x="10747254" y="4312471"/>
            <a:ext cx="373438" cy="377978"/>
          </a:xfrm>
          <a:custGeom>
            <a:avLst/>
            <a:gdLst>
              <a:gd name="T0" fmla="*/ 310642 w 153"/>
              <a:gd name="T1" fmla="*/ 528638 h 153"/>
              <a:gd name="T2" fmla="*/ 522288 w 153"/>
              <a:gd name="T3" fmla="*/ 214219 h 153"/>
              <a:gd name="T4" fmla="*/ 447188 w 153"/>
              <a:gd name="T5" fmla="*/ 148571 h 153"/>
              <a:gd name="T6" fmla="*/ 413051 w 153"/>
              <a:gd name="T7" fmla="*/ 41462 h 153"/>
              <a:gd name="T8" fmla="*/ 310642 w 153"/>
              <a:gd name="T9" fmla="*/ 51827 h 153"/>
              <a:gd name="T10" fmla="*/ 211646 w 153"/>
              <a:gd name="T11" fmla="*/ 0 h 153"/>
              <a:gd name="T12" fmla="*/ 146787 w 153"/>
              <a:gd name="T13" fmla="*/ 79468 h 153"/>
              <a:gd name="T14" fmla="*/ 40964 w 153"/>
              <a:gd name="T15" fmla="*/ 114020 h 153"/>
              <a:gd name="T16" fmla="*/ 71687 w 153"/>
              <a:gd name="T17" fmla="*/ 165847 h 153"/>
              <a:gd name="T18" fmla="*/ 0 w 153"/>
              <a:gd name="T19" fmla="*/ 217674 h 153"/>
              <a:gd name="T20" fmla="*/ 54618 w 153"/>
              <a:gd name="T21" fmla="*/ 314419 h 153"/>
              <a:gd name="T22" fmla="*/ 61446 w 153"/>
              <a:gd name="T23" fmla="*/ 335150 h 153"/>
              <a:gd name="T24" fmla="*/ 81928 w 153"/>
              <a:gd name="T25" fmla="*/ 380067 h 153"/>
              <a:gd name="T26" fmla="*/ 112650 w 153"/>
              <a:gd name="T27" fmla="*/ 487176 h 153"/>
              <a:gd name="T28" fmla="*/ 211646 w 153"/>
              <a:gd name="T29" fmla="*/ 476811 h 153"/>
              <a:gd name="T30" fmla="*/ 310642 w 153"/>
              <a:gd name="T31" fmla="*/ 528638 h 153"/>
              <a:gd name="T32" fmla="*/ 378915 w 153"/>
              <a:gd name="T33" fmla="*/ 449170 h 153"/>
              <a:gd name="T34" fmla="*/ 481324 w 153"/>
              <a:gd name="T35" fmla="*/ 414618 h 153"/>
              <a:gd name="T36" fmla="*/ 474497 w 153"/>
              <a:gd name="T37" fmla="*/ 314419 h 153"/>
              <a:gd name="T38" fmla="*/ 423292 w 153"/>
              <a:gd name="T39" fmla="*/ 383522 h 153"/>
              <a:gd name="T40" fmla="*/ 413051 w 153"/>
              <a:gd name="T41" fmla="*/ 452625 h 153"/>
              <a:gd name="T42" fmla="*/ 290160 w 153"/>
              <a:gd name="T43" fmla="*/ 459535 h 153"/>
              <a:gd name="T44" fmla="*/ 235542 w 153"/>
              <a:gd name="T45" fmla="*/ 507907 h 153"/>
              <a:gd name="T46" fmla="*/ 146787 w 153"/>
              <a:gd name="T47" fmla="*/ 421528 h 153"/>
              <a:gd name="T48" fmla="*/ 71687 w 153"/>
              <a:gd name="T49" fmla="*/ 418073 h 153"/>
              <a:gd name="T50" fmla="*/ 71687 w 153"/>
              <a:gd name="T51" fmla="*/ 293688 h 153"/>
              <a:gd name="T52" fmla="*/ 23896 w 153"/>
              <a:gd name="T53" fmla="*/ 238405 h 153"/>
              <a:gd name="T54" fmla="*/ 71687 w 153"/>
              <a:gd name="T55" fmla="*/ 234950 h 153"/>
              <a:gd name="T56" fmla="*/ 71687 w 153"/>
              <a:gd name="T57" fmla="*/ 114020 h 153"/>
              <a:gd name="T58" fmla="*/ 143373 w 153"/>
              <a:gd name="T59" fmla="*/ 107110 h 153"/>
              <a:gd name="T60" fmla="*/ 235542 w 153"/>
              <a:gd name="T61" fmla="*/ 24186 h 153"/>
              <a:gd name="T62" fmla="*/ 290160 w 153"/>
              <a:gd name="T63" fmla="*/ 69103 h 153"/>
              <a:gd name="T64" fmla="*/ 413051 w 153"/>
              <a:gd name="T65" fmla="*/ 72558 h 153"/>
              <a:gd name="T66" fmla="*/ 419879 w 153"/>
              <a:gd name="T67" fmla="*/ 145116 h 153"/>
              <a:gd name="T68" fmla="*/ 505220 w 153"/>
              <a:gd name="T69" fmla="*/ 234950 h 153"/>
              <a:gd name="T70" fmla="*/ 457429 w 153"/>
              <a:gd name="T71" fmla="*/ 290233 h 153"/>
              <a:gd name="T72" fmla="*/ 262851 w 153"/>
              <a:gd name="T73" fmla="*/ 141661 h 153"/>
              <a:gd name="T74" fmla="*/ 262851 w 153"/>
              <a:gd name="T75" fmla="*/ 386977 h 153"/>
              <a:gd name="T76" fmla="*/ 262851 w 153"/>
              <a:gd name="T77" fmla="*/ 141661 h 153"/>
              <a:gd name="T78" fmla="*/ 163855 w 153"/>
              <a:gd name="T79" fmla="*/ 266047 h 153"/>
              <a:gd name="T80" fmla="*/ 361847 w 153"/>
              <a:gd name="T81" fmla="*/ 266047 h 15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53" h="153">
                <a:moveTo>
                  <a:pt x="91" y="153"/>
                </a:moveTo>
                <a:cubicBezTo>
                  <a:pt x="91" y="153"/>
                  <a:pt x="91" y="153"/>
                  <a:pt x="91" y="153"/>
                </a:cubicBezTo>
                <a:moveTo>
                  <a:pt x="153" y="91"/>
                </a:moveTo>
                <a:cubicBezTo>
                  <a:pt x="153" y="62"/>
                  <a:pt x="153" y="62"/>
                  <a:pt x="153" y="62"/>
                </a:cubicBezTo>
                <a:cubicBezTo>
                  <a:pt x="139" y="62"/>
                  <a:pt x="139" y="62"/>
                  <a:pt x="139" y="62"/>
                </a:cubicBezTo>
                <a:cubicBezTo>
                  <a:pt x="137" y="55"/>
                  <a:pt x="135" y="48"/>
                  <a:pt x="131" y="43"/>
                </a:cubicBezTo>
                <a:cubicBezTo>
                  <a:pt x="141" y="32"/>
                  <a:pt x="141" y="32"/>
                  <a:pt x="141" y="32"/>
                </a:cubicBezTo>
                <a:cubicBezTo>
                  <a:pt x="121" y="12"/>
                  <a:pt x="121" y="12"/>
                  <a:pt x="121" y="12"/>
                </a:cubicBezTo>
                <a:cubicBezTo>
                  <a:pt x="110" y="23"/>
                  <a:pt x="110" y="23"/>
                  <a:pt x="110" y="23"/>
                </a:cubicBezTo>
                <a:cubicBezTo>
                  <a:pt x="104" y="19"/>
                  <a:pt x="98" y="16"/>
                  <a:pt x="91" y="15"/>
                </a:cubicBezTo>
                <a:cubicBezTo>
                  <a:pt x="91" y="0"/>
                  <a:pt x="91" y="0"/>
                  <a:pt x="91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62" y="15"/>
                  <a:pt x="62" y="15"/>
                  <a:pt x="62" y="15"/>
                </a:cubicBezTo>
                <a:cubicBezTo>
                  <a:pt x="55" y="17"/>
                  <a:pt x="49" y="20"/>
                  <a:pt x="43" y="23"/>
                </a:cubicBezTo>
                <a:cubicBezTo>
                  <a:pt x="32" y="13"/>
                  <a:pt x="32" y="13"/>
                  <a:pt x="32" y="13"/>
                </a:cubicBezTo>
                <a:cubicBezTo>
                  <a:pt x="12" y="33"/>
                  <a:pt x="12" y="33"/>
                  <a:pt x="12" y="33"/>
                </a:cubicBezTo>
                <a:cubicBezTo>
                  <a:pt x="23" y="44"/>
                  <a:pt x="23" y="44"/>
                  <a:pt x="23" y="44"/>
                </a:cubicBezTo>
                <a:cubicBezTo>
                  <a:pt x="22" y="45"/>
                  <a:pt x="22" y="47"/>
                  <a:pt x="21" y="48"/>
                </a:cubicBezTo>
                <a:cubicBezTo>
                  <a:pt x="18" y="53"/>
                  <a:pt x="17" y="58"/>
                  <a:pt x="15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91"/>
                  <a:pt x="0" y="91"/>
                  <a:pt x="0" y="91"/>
                </a:cubicBezTo>
                <a:cubicBezTo>
                  <a:pt x="16" y="91"/>
                  <a:pt x="16" y="91"/>
                  <a:pt x="16" y="91"/>
                </a:cubicBezTo>
                <a:cubicBezTo>
                  <a:pt x="16" y="93"/>
                  <a:pt x="17" y="95"/>
                  <a:pt x="17" y="97"/>
                </a:cubicBezTo>
                <a:cubicBezTo>
                  <a:pt x="17" y="97"/>
                  <a:pt x="17" y="97"/>
                  <a:pt x="18" y="97"/>
                </a:cubicBezTo>
                <a:cubicBezTo>
                  <a:pt x="18" y="97"/>
                  <a:pt x="18" y="97"/>
                  <a:pt x="18" y="97"/>
                </a:cubicBezTo>
                <a:cubicBezTo>
                  <a:pt x="19" y="102"/>
                  <a:pt x="21" y="106"/>
                  <a:pt x="24" y="110"/>
                </a:cubicBezTo>
                <a:cubicBezTo>
                  <a:pt x="12" y="121"/>
                  <a:pt x="12" y="121"/>
                  <a:pt x="12" y="121"/>
                </a:cubicBezTo>
                <a:cubicBezTo>
                  <a:pt x="33" y="141"/>
                  <a:pt x="33" y="141"/>
                  <a:pt x="33" y="141"/>
                </a:cubicBezTo>
                <a:cubicBezTo>
                  <a:pt x="44" y="130"/>
                  <a:pt x="44" y="130"/>
                  <a:pt x="44" y="130"/>
                </a:cubicBezTo>
                <a:cubicBezTo>
                  <a:pt x="49" y="134"/>
                  <a:pt x="56" y="136"/>
                  <a:pt x="62" y="138"/>
                </a:cubicBezTo>
                <a:cubicBezTo>
                  <a:pt x="62" y="153"/>
                  <a:pt x="62" y="153"/>
                  <a:pt x="62" y="153"/>
                </a:cubicBezTo>
                <a:cubicBezTo>
                  <a:pt x="91" y="153"/>
                  <a:pt x="91" y="153"/>
                  <a:pt x="91" y="153"/>
                </a:cubicBezTo>
                <a:cubicBezTo>
                  <a:pt x="91" y="138"/>
                  <a:pt x="91" y="138"/>
                  <a:pt x="91" y="138"/>
                </a:cubicBezTo>
                <a:cubicBezTo>
                  <a:pt x="98" y="137"/>
                  <a:pt x="105" y="134"/>
                  <a:pt x="111" y="130"/>
                </a:cubicBezTo>
                <a:cubicBezTo>
                  <a:pt x="121" y="140"/>
                  <a:pt x="121" y="140"/>
                  <a:pt x="121" y="140"/>
                </a:cubicBezTo>
                <a:cubicBezTo>
                  <a:pt x="141" y="120"/>
                  <a:pt x="141" y="120"/>
                  <a:pt x="141" y="120"/>
                </a:cubicBezTo>
                <a:cubicBezTo>
                  <a:pt x="131" y="110"/>
                  <a:pt x="131" y="110"/>
                  <a:pt x="131" y="110"/>
                </a:cubicBezTo>
                <a:cubicBezTo>
                  <a:pt x="135" y="104"/>
                  <a:pt x="138" y="98"/>
                  <a:pt x="139" y="91"/>
                </a:cubicBezTo>
                <a:cubicBezTo>
                  <a:pt x="153" y="91"/>
                  <a:pt x="153" y="91"/>
                  <a:pt x="153" y="91"/>
                </a:cubicBezTo>
                <a:close/>
                <a:moveTo>
                  <a:pt x="124" y="111"/>
                </a:moveTo>
                <a:cubicBezTo>
                  <a:pt x="133" y="120"/>
                  <a:pt x="133" y="120"/>
                  <a:pt x="133" y="120"/>
                </a:cubicBezTo>
                <a:cubicBezTo>
                  <a:pt x="121" y="131"/>
                  <a:pt x="121" y="131"/>
                  <a:pt x="121" y="131"/>
                </a:cubicBezTo>
                <a:cubicBezTo>
                  <a:pt x="112" y="122"/>
                  <a:pt x="112" y="122"/>
                  <a:pt x="112" y="122"/>
                </a:cubicBezTo>
                <a:cubicBezTo>
                  <a:pt x="104" y="128"/>
                  <a:pt x="95" y="132"/>
                  <a:pt x="85" y="133"/>
                </a:cubicBezTo>
                <a:cubicBezTo>
                  <a:pt x="85" y="147"/>
                  <a:pt x="85" y="147"/>
                  <a:pt x="85" y="147"/>
                </a:cubicBezTo>
                <a:cubicBezTo>
                  <a:pt x="69" y="147"/>
                  <a:pt x="69" y="147"/>
                  <a:pt x="69" y="147"/>
                </a:cubicBezTo>
                <a:cubicBezTo>
                  <a:pt x="69" y="133"/>
                  <a:pt x="69" y="133"/>
                  <a:pt x="69" y="133"/>
                </a:cubicBezTo>
                <a:cubicBezTo>
                  <a:pt x="59" y="132"/>
                  <a:pt x="50" y="128"/>
                  <a:pt x="43" y="122"/>
                </a:cubicBezTo>
                <a:cubicBezTo>
                  <a:pt x="33" y="132"/>
                  <a:pt x="33" y="132"/>
                  <a:pt x="33" y="132"/>
                </a:cubicBezTo>
                <a:cubicBezTo>
                  <a:pt x="21" y="121"/>
                  <a:pt x="21" y="121"/>
                  <a:pt x="21" y="121"/>
                </a:cubicBezTo>
                <a:cubicBezTo>
                  <a:pt x="31" y="111"/>
                  <a:pt x="31" y="111"/>
                  <a:pt x="31" y="111"/>
                </a:cubicBezTo>
                <a:cubicBezTo>
                  <a:pt x="26" y="103"/>
                  <a:pt x="22" y="94"/>
                  <a:pt x="21" y="85"/>
                </a:cubicBezTo>
                <a:cubicBezTo>
                  <a:pt x="7" y="85"/>
                  <a:pt x="7" y="85"/>
                  <a:pt x="7" y="85"/>
                </a:cubicBezTo>
                <a:cubicBezTo>
                  <a:pt x="7" y="69"/>
                  <a:pt x="7" y="69"/>
                  <a:pt x="7" y="69"/>
                </a:cubicBezTo>
                <a:cubicBezTo>
                  <a:pt x="20" y="69"/>
                  <a:pt x="20" y="69"/>
                  <a:pt x="20" y="69"/>
                </a:cubicBezTo>
                <a:cubicBezTo>
                  <a:pt x="21" y="68"/>
                  <a:pt x="21" y="68"/>
                  <a:pt x="21" y="68"/>
                </a:cubicBezTo>
                <a:cubicBezTo>
                  <a:pt x="22" y="58"/>
                  <a:pt x="26" y="50"/>
                  <a:pt x="31" y="43"/>
                </a:cubicBezTo>
                <a:cubicBezTo>
                  <a:pt x="21" y="33"/>
                  <a:pt x="21" y="33"/>
                  <a:pt x="21" y="33"/>
                </a:cubicBezTo>
                <a:cubicBezTo>
                  <a:pt x="33" y="21"/>
                  <a:pt x="33" y="21"/>
                  <a:pt x="33" y="21"/>
                </a:cubicBezTo>
                <a:cubicBezTo>
                  <a:pt x="42" y="31"/>
                  <a:pt x="42" y="31"/>
                  <a:pt x="42" y="31"/>
                </a:cubicBezTo>
                <a:cubicBezTo>
                  <a:pt x="50" y="25"/>
                  <a:pt x="59" y="21"/>
                  <a:pt x="69" y="20"/>
                </a:cubicBezTo>
                <a:cubicBezTo>
                  <a:pt x="69" y="7"/>
                  <a:pt x="69" y="7"/>
                  <a:pt x="69" y="7"/>
                </a:cubicBezTo>
                <a:cubicBezTo>
                  <a:pt x="85" y="7"/>
                  <a:pt x="85" y="7"/>
                  <a:pt x="85" y="7"/>
                </a:cubicBezTo>
                <a:cubicBezTo>
                  <a:pt x="85" y="20"/>
                  <a:pt x="85" y="20"/>
                  <a:pt x="85" y="20"/>
                </a:cubicBezTo>
                <a:cubicBezTo>
                  <a:pt x="95" y="21"/>
                  <a:pt x="104" y="25"/>
                  <a:pt x="112" y="31"/>
                </a:cubicBezTo>
                <a:cubicBezTo>
                  <a:pt x="121" y="21"/>
                  <a:pt x="121" y="21"/>
                  <a:pt x="121" y="21"/>
                </a:cubicBezTo>
                <a:cubicBezTo>
                  <a:pt x="132" y="33"/>
                  <a:pt x="132" y="33"/>
                  <a:pt x="132" y="33"/>
                </a:cubicBezTo>
                <a:cubicBezTo>
                  <a:pt x="123" y="42"/>
                  <a:pt x="123" y="42"/>
                  <a:pt x="123" y="42"/>
                </a:cubicBezTo>
                <a:cubicBezTo>
                  <a:pt x="129" y="49"/>
                  <a:pt x="133" y="58"/>
                  <a:pt x="134" y="68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48" y="84"/>
                  <a:pt x="148" y="84"/>
                  <a:pt x="148" y="84"/>
                </a:cubicBezTo>
                <a:cubicBezTo>
                  <a:pt x="134" y="84"/>
                  <a:pt x="134" y="84"/>
                  <a:pt x="134" y="84"/>
                </a:cubicBezTo>
                <a:cubicBezTo>
                  <a:pt x="133" y="94"/>
                  <a:pt x="129" y="103"/>
                  <a:pt x="124" y="111"/>
                </a:cubicBezTo>
                <a:close/>
                <a:moveTo>
                  <a:pt x="77" y="41"/>
                </a:moveTo>
                <a:cubicBezTo>
                  <a:pt x="58" y="41"/>
                  <a:pt x="42" y="57"/>
                  <a:pt x="42" y="77"/>
                </a:cubicBezTo>
                <a:cubicBezTo>
                  <a:pt x="42" y="96"/>
                  <a:pt x="58" y="112"/>
                  <a:pt x="77" y="112"/>
                </a:cubicBezTo>
                <a:cubicBezTo>
                  <a:pt x="96" y="112"/>
                  <a:pt x="112" y="96"/>
                  <a:pt x="112" y="77"/>
                </a:cubicBezTo>
                <a:cubicBezTo>
                  <a:pt x="112" y="57"/>
                  <a:pt x="96" y="41"/>
                  <a:pt x="77" y="41"/>
                </a:cubicBezTo>
                <a:close/>
                <a:moveTo>
                  <a:pt x="77" y="105"/>
                </a:moveTo>
                <a:cubicBezTo>
                  <a:pt x="61" y="105"/>
                  <a:pt x="48" y="93"/>
                  <a:pt x="48" y="77"/>
                </a:cubicBezTo>
                <a:cubicBezTo>
                  <a:pt x="48" y="61"/>
                  <a:pt x="61" y="48"/>
                  <a:pt x="77" y="48"/>
                </a:cubicBezTo>
                <a:cubicBezTo>
                  <a:pt x="93" y="48"/>
                  <a:pt x="106" y="61"/>
                  <a:pt x="106" y="77"/>
                </a:cubicBezTo>
                <a:cubicBezTo>
                  <a:pt x="106" y="93"/>
                  <a:pt x="93" y="105"/>
                  <a:pt x="77" y="10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" name="Freeform 245">
            <a:extLst>
              <a:ext uri="{FF2B5EF4-FFF2-40B4-BE49-F238E27FC236}">
                <a16:creationId xmlns:a16="http://schemas.microsoft.com/office/drawing/2014/main" id="{DE281A66-C97A-484C-A718-10F61C6856A5}"/>
              </a:ext>
            </a:extLst>
          </p:cNvPr>
          <p:cNvSpPr>
            <a:spLocks noEditPoints="1"/>
          </p:cNvSpPr>
          <p:nvPr/>
        </p:nvSpPr>
        <p:spPr bwMode="auto">
          <a:xfrm>
            <a:off x="1788047" y="5322473"/>
            <a:ext cx="372336" cy="336230"/>
          </a:xfrm>
          <a:custGeom>
            <a:avLst/>
            <a:gdLst>
              <a:gd name="T0" fmla="*/ 321858 w 153"/>
              <a:gd name="T1" fmla="*/ 51797 h 137"/>
              <a:gd name="T2" fmla="*/ 30816 w 153"/>
              <a:gd name="T3" fmla="*/ 0 h 137"/>
              <a:gd name="T4" fmla="*/ 0 w 153"/>
              <a:gd name="T5" fmla="*/ 355670 h 137"/>
              <a:gd name="T6" fmla="*/ 65056 w 153"/>
              <a:gd name="T7" fmla="*/ 386747 h 137"/>
              <a:gd name="T8" fmla="*/ 136961 w 153"/>
              <a:gd name="T9" fmla="*/ 473075 h 137"/>
              <a:gd name="T10" fmla="*/ 208865 w 153"/>
              <a:gd name="T11" fmla="*/ 386747 h 137"/>
              <a:gd name="T12" fmla="*/ 338978 w 153"/>
              <a:gd name="T13" fmla="*/ 400560 h 137"/>
              <a:gd name="T14" fmla="*/ 482787 w 153"/>
              <a:gd name="T15" fmla="*/ 400560 h 137"/>
              <a:gd name="T16" fmla="*/ 493059 w 153"/>
              <a:gd name="T17" fmla="*/ 386747 h 137"/>
              <a:gd name="T18" fmla="*/ 523875 w 153"/>
              <a:gd name="T19" fmla="*/ 207186 h 137"/>
              <a:gd name="T20" fmla="*/ 407458 w 153"/>
              <a:gd name="T21" fmla="*/ 72515 h 137"/>
              <a:gd name="T22" fmla="*/ 321858 w 153"/>
              <a:gd name="T23" fmla="*/ 200280 h 137"/>
              <a:gd name="T24" fmla="*/ 407458 w 153"/>
              <a:gd name="T25" fmla="*/ 72515 h 137"/>
              <a:gd name="T26" fmla="*/ 85600 w 153"/>
              <a:gd name="T27" fmla="*/ 400560 h 137"/>
              <a:gd name="T28" fmla="*/ 188321 w 153"/>
              <a:gd name="T29" fmla="*/ 400560 h 137"/>
              <a:gd name="T30" fmla="*/ 198593 w 153"/>
              <a:gd name="T31" fmla="*/ 366029 h 137"/>
              <a:gd name="T32" fmla="*/ 75328 w 153"/>
              <a:gd name="T33" fmla="*/ 366029 h 137"/>
              <a:gd name="T34" fmla="*/ 23968 w 153"/>
              <a:gd name="T35" fmla="*/ 355670 h 137"/>
              <a:gd name="T36" fmla="*/ 30816 w 153"/>
              <a:gd name="T37" fmla="*/ 24172 h 137"/>
              <a:gd name="T38" fmla="*/ 297890 w 153"/>
              <a:gd name="T39" fmla="*/ 366029 h 137"/>
              <a:gd name="T40" fmla="*/ 410882 w 153"/>
              <a:gd name="T41" fmla="*/ 452356 h 137"/>
              <a:gd name="T42" fmla="*/ 410882 w 153"/>
              <a:gd name="T43" fmla="*/ 348763 h 137"/>
              <a:gd name="T44" fmla="*/ 410882 w 153"/>
              <a:gd name="T45" fmla="*/ 452356 h 137"/>
              <a:gd name="T46" fmla="*/ 475939 w 153"/>
              <a:gd name="T47" fmla="*/ 366029 h 137"/>
              <a:gd name="T48" fmla="*/ 349250 w 153"/>
              <a:gd name="T49" fmla="*/ 366029 h 137"/>
              <a:gd name="T50" fmla="*/ 321858 w 153"/>
              <a:gd name="T51" fmla="*/ 220999 h 137"/>
              <a:gd name="T52" fmla="*/ 503331 w 153"/>
              <a:gd name="T53" fmla="*/ 355670 h 137"/>
              <a:gd name="T54" fmla="*/ 58208 w 153"/>
              <a:gd name="T55" fmla="*/ 179561 h 137"/>
              <a:gd name="T56" fmla="*/ 263650 w 153"/>
              <a:gd name="T57" fmla="*/ 89781 h 137"/>
              <a:gd name="T58" fmla="*/ 58208 w 153"/>
              <a:gd name="T59" fmla="*/ 179561 h 137"/>
              <a:gd name="T60" fmla="*/ 243105 w 153"/>
              <a:gd name="T61" fmla="*/ 113952 h 137"/>
              <a:gd name="T62" fmla="*/ 78752 w 153"/>
              <a:gd name="T63" fmla="*/ 158843 h 13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53" h="137">
                <a:moveTo>
                  <a:pt x="122" y="15"/>
                </a:moveTo>
                <a:cubicBezTo>
                  <a:pt x="94" y="15"/>
                  <a:pt x="94" y="15"/>
                  <a:pt x="94" y="15"/>
                </a:cubicBezTo>
                <a:cubicBezTo>
                  <a:pt x="94" y="0"/>
                  <a:pt x="94" y="0"/>
                  <a:pt x="94" y="0"/>
                </a:cubicBez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108"/>
                  <a:pt x="4" y="112"/>
                  <a:pt x="9" y="112"/>
                </a:cubicBezTo>
                <a:cubicBezTo>
                  <a:pt x="19" y="112"/>
                  <a:pt x="19" y="112"/>
                  <a:pt x="19" y="112"/>
                </a:cubicBezTo>
                <a:cubicBezTo>
                  <a:pt x="19" y="113"/>
                  <a:pt x="19" y="115"/>
                  <a:pt x="19" y="116"/>
                </a:cubicBezTo>
                <a:cubicBezTo>
                  <a:pt x="19" y="128"/>
                  <a:pt x="28" y="137"/>
                  <a:pt x="40" y="137"/>
                </a:cubicBezTo>
                <a:cubicBezTo>
                  <a:pt x="51" y="137"/>
                  <a:pt x="61" y="128"/>
                  <a:pt x="61" y="116"/>
                </a:cubicBezTo>
                <a:cubicBezTo>
                  <a:pt x="61" y="115"/>
                  <a:pt x="61" y="114"/>
                  <a:pt x="61" y="112"/>
                </a:cubicBezTo>
                <a:cubicBezTo>
                  <a:pt x="99" y="112"/>
                  <a:pt x="99" y="112"/>
                  <a:pt x="99" y="112"/>
                </a:cubicBezTo>
                <a:cubicBezTo>
                  <a:pt x="99" y="114"/>
                  <a:pt x="99" y="115"/>
                  <a:pt x="99" y="116"/>
                </a:cubicBezTo>
                <a:cubicBezTo>
                  <a:pt x="99" y="128"/>
                  <a:pt x="108" y="137"/>
                  <a:pt x="120" y="137"/>
                </a:cubicBezTo>
                <a:cubicBezTo>
                  <a:pt x="132" y="137"/>
                  <a:pt x="141" y="128"/>
                  <a:pt x="141" y="116"/>
                </a:cubicBezTo>
                <a:cubicBezTo>
                  <a:pt x="141" y="115"/>
                  <a:pt x="141" y="114"/>
                  <a:pt x="141" y="112"/>
                </a:cubicBezTo>
                <a:cubicBezTo>
                  <a:pt x="144" y="112"/>
                  <a:pt x="144" y="112"/>
                  <a:pt x="144" y="112"/>
                </a:cubicBezTo>
                <a:cubicBezTo>
                  <a:pt x="149" y="112"/>
                  <a:pt x="153" y="108"/>
                  <a:pt x="153" y="103"/>
                </a:cubicBezTo>
                <a:cubicBezTo>
                  <a:pt x="153" y="60"/>
                  <a:pt x="153" y="60"/>
                  <a:pt x="153" y="60"/>
                </a:cubicBezTo>
                <a:lnTo>
                  <a:pt x="122" y="15"/>
                </a:lnTo>
                <a:close/>
                <a:moveTo>
                  <a:pt x="119" y="21"/>
                </a:moveTo>
                <a:cubicBezTo>
                  <a:pt x="144" y="58"/>
                  <a:pt x="144" y="58"/>
                  <a:pt x="144" y="58"/>
                </a:cubicBezTo>
                <a:cubicBezTo>
                  <a:pt x="94" y="58"/>
                  <a:pt x="94" y="58"/>
                  <a:pt x="94" y="58"/>
                </a:cubicBezTo>
                <a:cubicBezTo>
                  <a:pt x="94" y="21"/>
                  <a:pt x="94" y="21"/>
                  <a:pt x="94" y="21"/>
                </a:cubicBezTo>
                <a:lnTo>
                  <a:pt x="119" y="21"/>
                </a:lnTo>
                <a:close/>
                <a:moveTo>
                  <a:pt x="40" y="131"/>
                </a:moveTo>
                <a:cubicBezTo>
                  <a:pt x="32" y="131"/>
                  <a:pt x="25" y="124"/>
                  <a:pt x="25" y="116"/>
                </a:cubicBezTo>
                <a:cubicBezTo>
                  <a:pt x="25" y="108"/>
                  <a:pt x="32" y="101"/>
                  <a:pt x="40" y="101"/>
                </a:cubicBezTo>
                <a:cubicBezTo>
                  <a:pt x="48" y="101"/>
                  <a:pt x="55" y="108"/>
                  <a:pt x="55" y="116"/>
                </a:cubicBezTo>
                <a:cubicBezTo>
                  <a:pt x="55" y="124"/>
                  <a:pt x="48" y="131"/>
                  <a:pt x="40" y="131"/>
                </a:cubicBezTo>
                <a:close/>
                <a:moveTo>
                  <a:pt x="58" y="106"/>
                </a:moveTo>
                <a:cubicBezTo>
                  <a:pt x="55" y="99"/>
                  <a:pt x="48" y="95"/>
                  <a:pt x="40" y="95"/>
                </a:cubicBezTo>
                <a:cubicBezTo>
                  <a:pt x="32" y="95"/>
                  <a:pt x="25" y="99"/>
                  <a:pt x="22" y="106"/>
                </a:cubicBezTo>
                <a:cubicBezTo>
                  <a:pt x="9" y="106"/>
                  <a:pt x="9" y="106"/>
                  <a:pt x="9" y="106"/>
                </a:cubicBezTo>
                <a:cubicBezTo>
                  <a:pt x="7" y="106"/>
                  <a:pt x="7" y="105"/>
                  <a:pt x="7" y="103"/>
                </a:cubicBezTo>
                <a:cubicBezTo>
                  <a:pt x="7" y="9"/>
                  <a:pt x="7" y="9"/>
                  <a:pt x="7" y="9"/>
                </a:cubicBezTo>
                <a:cubicBezTo>
                  <a:pt x="7" y="7"/>
                  <a:pt x="7" y="7"/>
                  <a:pt x="9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7" y="106"/>
                  <a:pt x="87" y="106"/>
                  <a:pt x="87" y="106"/>
                </a:cubicBezTo>
                <a:lnTo>
                  <a:pt x="58" y="106"/>
                </a:lnTo>
                <a:close/>
                <a:moveTo>
                  <a:pt x="120" y="131"/>
                </a:moveTo>
                <a:cubicBezTo>
                  <a:pt x="112" y="131"/>
                  <a:pt x="105" y="124"/>
                  <a:pt x="105" y="116"/>
                </a:cubicBezTo>
                <a:cubicBezTo>
                  <a:pt x="105" y="108"/>
                  <a:pt x="112" y="101"/>
                  <a:pt x="120" y="101"/>
                </a:cubicBezTo>
                <a:cubicBezTo>
                  <a:pt x="128" y="101"/>
                  <a:pt x="135" y="108"/>
                  <a:pt x="135" y="116"/>
                </a:cubicBezTo>
                <a:cubicBezTo>
                  <a:pt x="135" y="124"/>
                  <a:pt x="128" y="131"/>
                  <a:pt x="120" y="131"/>
                </a:cubicBezTo>
                <a:close/>
                <a:moveTo>
                  <a:pt x="144" y="106"/>
                </a:moveTo>
                <a:cubicBezTo>
                  <a:pt x="139" y="106"/>
                  <a:pt x="139" y="106"/>
                  <a:pt x="139" y="106"/>
                </a:cubicBezTo>
                <a:cubicBezTo>
                  <a:pt x="135" y="99"/>
                  <a:pt x="128" y="95"/>
                  <a:pt x="120" y="95"/>
                </a:cubicBezTo>
                <a:cubicBezTo>
                  <a:pt x="112" y="95"/>
                  <a:pt x="105" y="99"/>
                  <a:pt x="102" y="106"/>
                </a:cubicBezTo>
                <a:cubicBezTo>
                  <a:pt x="94" y="106"/>
                  <a:pt x="94" y="106"/>
                  <a:pt x="94" y="106"/>
                </a:cubicBezTo>
                <a:cubicBezTo>
                  <a:pt x="94" y="64"/>
                  <a:pt x="94" y="64"/>
                  <a:pt x="94" y="64"/>
                </a:cubicBezTo>
                <a:cubicBezTo>
                  <a:pt x="147" y="64"/>
                  <a:pt x="147" y="64"/>
                  <a:pt x="147" y="64"/>
                </a:cubicBezTo>
                <a:cubicBezTo>
                  <a:pt x="147" y="103"/>
                  <a:pt x="147" y="103"/>
                  <a:pt x="147" y="103"/>
                </a:cubicBezTo>
                <a:cubicBezTo>
                  <a:pt x="147" y="105"/>
                  <a:pt x="146" y="106"/>
                  <a:pt x="144" y="106"/>
                </a:cubicBezTo>
                <a:close/>
                <a:moveTo>
                  <a:pt x="17" y="52"/>
                </a:moveTo>
                <a:cubicBezTo>
                  <a:pt x="77" y="52"/>
                  <a:pt x="77" y="52"/>
                  <a:pt x="77" y="52"/>
                </a:cubicBezTo>
                <a:cubicBezTo>
                  <a:pt x="77" y="26"/>
                  <a:pt x="77" y="26"/>
                  <a:pt x="77" y="26"/>
                </a:cubicBezTo>
                <a:cubicBezTo>
                  <a:pt x="17" y="26"/>
                  <a:pt x="17" y="26"/>
                  <a:pt x="17" y="26"/>
                </a:cubicBezTo>
                <a:lnTo>
                  <a:pt x="17" y="52"/>
                </a:lnTo>
                <a:close/>
                <a:moveTo>
                  <a:pt x="23" y="33"/>
                </a:moveTo>
                <a:cubicBezTo>
                  <a:pt x="71" y="33"/>
                  <a:pt x="71" y="33"/>
                  <a:pt x="71" y="33"/>
                </a:cubicBezTo>
                <a:cubicBezTo>
                  <a:pt x="71" y="46"/>
                  <a:pt x="71" y="46"/>
                  <a:pt x="71" y="46"/>
                </a:cubicBezTo>
                <a:cubicBezTo>
                  <a:pt x="23" y="46"/>
                  <a:pt x="23" y="46"/>
                  <a:pt x="23" y="46"/>
                </a:cubicBezTo>
                <a:lnTo>
                  <a:pt x="23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2" name="Freeform 246">
            <a:extLst>
              <a:ext uri="{FF2B5EF4-FFF2-40B4-BE49-F238E27FC236}">
                <a16:creationId xmlns:a16="http://schemas.microsoft.com/office/drawing/2014/main" id="{CA8F11CF-B2AD-48DB-B604-98A1AC3CC70C}"/>
              </a:ext>
            </a:extLst>
          </p:cNvPr>
          <p:cNvSpPr>
            <a:spLocks noEditPoints="1"/>
          </p:cNvSpPr>
          <p:nvPr/>
        </p:nvSpPr>
        <p:spPr bwMode="auto">
          <a:xfrm>
            <a:off x="2779044" y="5317395"/>
            <a:ext cx="372336" cy="346386"/>
          </a:xfrm>
          <a:custGeom>
            <a:avLst/>
            <a:gdLst>
              <a:gd name="T0" fmla="*/ 352674 w 153"/>
              <a:gd name="T1" fmla="*/ 203932 h 141"/>
              <a:gd name="T2" fmla="*/ 451971 w 153"/>
              <a:gd name="T3" fmla="*/ 165911 h 141"/>
              <a:gd name="T4" fmla="*/ 352674 w 153"/>
              <a:gd name="T5" fmla="*/ 96781 h 141"/>
              <a:gd name="T6" fmla="*/ 373218 w 153"/>
              <a:gd name="T7" fmla="*/ 179737 h 141"/>
              <a:gd name="T8" fmla="*/ 393762 w 153"/>
              <a:gd name="T9" fmla="*/ 117520 h 141"/>
              <a:gd name="T10" fmla="*/ 428002 w 153"/>
              <a:gd name="T11" fmla="*/ 179737 h 141"/>
              <a:gd name="T12" fmla="*/ 506755 w 153"/>
              <a:gd name="T13" fmla="*/ 335278 h 141"/>
              <a:gd name="T14" fmla="*/ 424578 w 153"/>
              <a:gd name="T15" fmla="*/ 55304 h 141"/>
              <a:gd name="T16" fmla="*/ 311586 w 153"/>
              <a:gd name="T17" fmla="*/ 335278 h 141"/>
              <a:gd name="T18" fmla="*/ 287618 w 153"/>
              <a:gd name="T19" fmla="*/ 44934 h 141"/>
              <a:gd name="T20" fmla="*/ 335554 w 153"/>
              <a:gd name="T21" fmla="*/ 0 h 141"/>
              <a:gd name="T22" fmla="*/ 263650 w 153"/>
              <a:gd name="T23" fmla="*/ 72586 h 141"/>
              <a:gd name="T24" fmla="*/ 0 w 153"/>
              <a:gd name="T25" fmla="*/ 435516 h 141"/>
              <a:gd name="T26" fmla="*/ 106145 w 153"/>
              <a:gd name="T27" fmla="*/ 487363 h 141"/>
              <a:gd name="T28" fmla="*/ 362946 w 153"/>
              <a:gd name="T29" fmla="*/ 435516 h 141"/>
              <a:gd name="T30" fmla="*/ 479363 w 153"/>
              <a:gd name="T31" fmla="*/ 435516 h 141"/>
              <a:gd name="T32" fmla="*/ 523875 w 153"/>
              <a:gd name="T33" fmla="*/ 335278 h 141"/>
              <a:gd name="T34" fmla="*/ 267074 w 153"/>
              <a:gd name="T35" fmla="*/ 93325 h 141"/>
              <a:gd name="T36" fmla="*/ 23968 w 153"/>
              <a:gd name="T37" fmla="*/ 335278 h 141"/>
              <a:gd name="T38" fmla="*/ 335554 w 153"/>
              <a:gd name="T39" fmla="*/ 79499 h 141"/>
              <a:gd name="T40" fmla="*/ 486211 w 153"/>
              <a:gd name="T41" fmla="*/ 193563 h 141"/>
              <a:gd name="T42" fmla="*/ 335554 w 153"/>
              <a:gd name="T43" fmla="*/ 335278 h 141"/>
              <a:gd name="T44" fmla="*/ 102721 w 153"/>
              <a:gd name="T45" fmla="*/ 463168 h 141"/>
              <a:gd name="T46" fmla="*/ 102721 w 153"/>
              <a:gd name="T47" fmla="*/ 390582 h 141"/>
              <a:gd name="T48" fmla="*/ 102721 w 153"/>
              <a:gd name="T49" fmla="*/ 463168 h 141"/>
              <a:gd name="T50" fmla="*/ 383490 w 153"/>
              <a:gd name="T51" fmla="*/ 425146 h 141"/>
              <a:gd name="T52" fmla="*/ 455395 w 153"/>
              <a:gd name="T53" fmla="*/ 425146 h 141"/>
              <a:gd name="T54" fmla="*/ 499907 w 153"/>
              <a:gd name="T55" fmla="*/ 411321 h 141"/>
              <a:gd name="T56" fmla="*/ 421154 w 153"/>
              <a:gd name="T57" fmla="*/ 366386 h 141"/>
              <a:gd name="T58" fmla="*/ 160929 w 153"/>
              <a:gd name="T59" fmla="*/ 411321 h 141"/>
              <a:gd name="T60" fmla="*/ 47936 w 153"/>
              <a:gd name="T61" fmla="*/ 411321 h 141"/>
              <a:gd name="T62" fmla="*/ 23968 w 153"/>
              <a:gd name="T63" fmla="*/ 356017 h 141"/>
              <a:gd name="T64" fmla="*/ 499907 w 153"/>
              <a:gd name="T65" fmla="*/ 411321 h 14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53" h="141">
                <a:moveTo>
                  <a:pt x="103" y="28"/>
                </a:moveTo>
                <a:cubicBezTo>
                  <a:pt x="103" y="59"/>
                  <a:pt x="103" y="59"/>
                  <a:pt x="103" y="59"/>
                </a:cubicBezTo>
                <a:cubicBezTo>
                  <a:pt x="132" y="59"/>
                  <a:pt x="132" y="59"/>
                  <a:pt x="132" y="59"/>
                </a:cubicBezTo>
                <a:cubicBezTo>
                  <a:pt x="132" y="48"/>
                  <a:pt x="132" y="48"/>
                  <a:pt x="132" y="48"/>
                </a:cubicBezTo>
                <a:cubicBezTo>
                  <a:pt x="119" y="28"/>
                  <a:pt x="119" y="28"/>
                  <a:pt x="119" y="28"/>
                </a:cubicBezTo>
                <a:cubicBezTo>
                  <a:pt x="103" y="28"/>
                  <a:pt x="103" y="28"/>
                  <a:pt x="103" y="28"/>
                </a:cubicBezTo>
                <a:close/>
                <a:moveTo>
                  <a:pt x="125" y="52"/>
                </a:moveTo>
                <a:cubicBezTo>
                  <a:pt x="109" y="52"/>
                  <a:pt x="109" y="52"/>
                  <a:pt x="109" y="52"/>
                </a:cubicBezTo>
                <a:cubicBezTo>
                  <a:pt x="109" y="34"/>
                  <a:pt x="109" y="34"/>
                  <a:pt x="109" y="34"/>
                </a:cubicBezTo>
                <a:cubicBezTo>
                  <a:pt x="115" y="34"/>
                  <a:pt x="115" y="34"/>
                  <a:pt x="115" y="34"/>
                </a:cubicBezTo>
                <a:cubicBezTo>
                  <a:pt x="125" y="49"/>
                  <a:pt x="125" y="49"/>
                  <a:pt x="125" y="49"/>
                </a:cubicBezTo>
                <a:lnTo>
                  <a:pt x="125" y="52"/>
                </a:lnTo>
                <a:close/>
                <a:moveTo>
                  <a:pt x="153" y="97"/>
                </a:moveTo>
                <a:cubicBezTo>
                  <a:pt x="148" y="97"/>
                  <a:pt x="148" y="97"/>
                  <a:pt x="148" y="97"/>
                </a:cubicBezTo>
                <a:cubicBezTo>
                  <a:pt x="148" y="53"/>
                  <a:pt x="148" y="53"/>
                  <a:pt x="148" y="53"/>
                </a:cubicBezTo>
                <a:cubicBezTo>
                  <a:pt x="124" y="16"/>
                  <a:pt x="124" y="16"/>
                  <a:pt x="124" y="16"/>
                </a:cubicBezTo>
                <a:cubicBezTo>
                  <a:pt x="91" y="16"/>
                  <a:pt x="91" y="16"/>
                  <a:pt x="91" y="16"/>
                </a:cubicBezTo>
                <a:cubicBezTo>
                  <a:pt x="91" y="97"/>
                  <a:pt x="91" y="97"/>
                  <a:pt x="91" y="97"/>
                </a:cubicBezTo>
                <a:cubicBezTo>
                  <a:pt x="84" y="97"/>
                  <a:pt x="84" y="97"/>
                  <a:pt x="84" y="97"/>
                </a:cubicBezTo>
                <a:cubicBezTo>
                  <a:pt x="84" y="13"/>
                  <a:pt x="84" y="13"/>
                  <a:pt x="84" y="13"/>
                </a:cubicBezTo>
                <a:cubicBezTo>
                  <a:pt x="101" y="6"/>
                  <a:pt x="101" y="6"/>
                  <a:pt x="101" y="6"/>
                </a:cubicBezTo>
                <a:cubicBezTo>
                  <a:pt x="98" y="0"/>
                  <a:pt x="98" y="0"/>
                  <a:pt x="98" y="0"/>
                </a:cubicBezTo>
                <a:cubicBezTo>
                  <a:pt x="77" y="9"/>
                  <a:pt x="77" y="9"/>
                  <a:pt x="77" y="9"/>
                </a:cubicBezTo>
                <a:cubicBezTo>
                  <a:pt x="77" y="21"/>
                  <a:pt x="77" y="21"/>
                  <a:pt x="77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26"/>
                  <a:pt x="0" y="126"/>
                  <a:pt x="0" y="126"/>
                </a:cubicBezTo>
                <a:cubicBezTo>
                  <a:pt x="14" y="126"/>
                  <a:pt x="14" y="126"/>
                  <a:pt x="14" y="126"/>
                </a:cubicBezTo>
                <a:cubicBezTo>
                  <a:pt x="15" y="134"/>
                  <a:pt x="22" y="141"/>
                  <a:pt x="31" y="141"/>
                </a:cubicBezTo>
                <a:cubicBezTo>
                  <a:pt x="39" y="141"/>
                  <a:pt x="46" y="134"/>
                  <a:pt x="48" y="126"/>
                </a:cubicBezTo>
                <a:cubicBezTo>
                  <a:pt x="106" y="126"/>
                  <a:pt x="106" y="126"/>
                  <a:pt x="106" y="126"/>
                </a:cubicBezTo>
                <a:cubicBezTo>
                  <a:pt x="107" y="134"/>
                  <a:pt x="114" y="140"/>
                  <a:pt x="123" y="140"/>
                </a:cubicBezTo>
                <a:cubicBezTo>
                  <a:pt x="132" y="140"/>
                  <a:pt x="139" y="134"/>
                  <a:pt x="140" y="126"/>
                </a:cubicBezTo>
                <a:cubicBezTo>
                  <a:pt x="153" y="126"/>
                  <a:pt x="153" y="126"/>
                  <a:pt x="153" y="126"/>
                </a:cubicBezTo>
                <a:lnTo>
                  <a:pt x="153" y="97"/>
                </a:lnTo>
                <a:close/>
                <a:moveTo>
                  <a:pt x="7" y="27"/>
                </a:moveTo>
                <a:cubicBezTo>
                  <a:pt x="78" y="27"/>
                  <a:pt x="78" y="27"/>
                  <a:pt x="78" y="27"/>
                </a:cubicBezTo>
                <a:cubicBezTo>
                  <a:pt x="78" y="97"/>
                  <a:pt x="78" y="97"/>
                  <a:pt x="78" y="97"/>
                </a:cubicBezTo>
                <a:cubicBezTo>
                  <a:pt x="7" y="97"/>
                  <a:pt x="7" y="97"/>
                  <a:pt x="7" y="97"/>
                </a:cubicBezTo>
                <a:lnTo>
                  <a:pt x="7" y="27"/>
                </a:lnTo>
                <a:close/>
                <a:moveTo>
                  <a:pt x="98" y="23"/>
                </a:moveTo>
                <a:cubicBezTo>
                  <a:pt x="121" y="23"/>
                  <a:pt x="121" y="23"/>
                  <a:pt x="121" y="23"/>
                </a:cubicBezTo>
                <a:cubicBezTo>
                  <a:pt x="142" y="56"/>
                  <a:pt x="142" y="56"/>
                  <a:pt x="142" y="56"/>
                </a:cubicBezTo>
                <a:cubicBezTo>
                  <a:pt x="142" y="97"/>
                  <a:pt x="142" y="97"/>
                  <a:pt x="142" y="97"/>
                </a:cubicBezTo>
                <a:cubicBezTo>
                  <a:pt x="98" y="97"/>
                  <a:pt x="98" y="97"/>
                  <a:pt x="98" y="97"/>
                </a:cubicBezTo>
                <a:lnTo>
                  <a:pt x="98" y="23"/>
                </a:lnTo>
                <a:close/>
                <a:moveTo>
                  <a:pt x="30" y="134"/>
                </a:moveTo>
                <a:cubicBezTo>
                  <a:pt x="25" y="134"/>
                  <a:pt x="20" y="129"/>
                  <a:pt x="20" y="123"/>
                </a:cubicBezTo>
                <a:cubicBezTo>
                  <a:pt x="20" y="117"/>
                  <a:pt x="25" y="113"/>
                  <a:pt x="30" y="113"/>
                </a:cubicBezTo>
                <a:cubicBezTo>
                  <a:pt x="36" y="113"/>
                  <a:pt x="41" y="117"/>
                  <a:pt x="41" y="123"/>
                </a:cubicBezTo>
                <a:cubicBezTo>
                  <a:pt x="41" y="129"/>
                  <a:pt x="36" y="134"/>
                  <a:pt x="30" y="134"/>
                </a:cubicBezTo>
                <a:close/>
                <a:moveTo>
                  <a:pt x="123" y="134"/>
                </a:moveTo>
                <a:cubicBezTo>
                  <a:pt x="117" y="134"/>
                  <a:pt x="112" y="129"/>
                  <a:pt x="112" y="123"/>
                </a:cubicBezTo>
                <a:cubicBezTo>
                  <a:pt x="112" y="117"/>
                  <a:pt x="117" y="113"/>
                  <a:pt x="123" y="113"/>
                </a:cubicBezTo>
                <a:cubicBezTo>
                  <a:pt x="129" y="113"/>
                  <a:pt x="133" y="117"/>
                  <a:pt x="133" y="123"/>
                </a:cubicBezTo>
                <a:cubicBezTo>
                  <a:pt x="133" y="129"/>
                  <a:pt x="129" y="134"/>
                  <a:pt x="123" y="134"/>
                </a:cubicBezTo>
                <a:close/>
                <a:moveTo>
                  <a:pt x="146" y="119"/>
                </a:moveTo>
                <a:cubicBezTo>
                  <a:pt x="139" y="119"/>
                  <a:pt x="139" y="119"/>
                  <a:pt x="139" y="119"/>
                </a:cubicBezTo>
                <a:cubicBezTo>
                  <a:pt x="138" y="112"/>
                  <a:pt x="131" y="106"/>
                  <a:pt x="123" y="106"/>
                </a:cubicBezTo>
                <a:cubicBezTo>
                  <a:pt x="115" y="106"/>
                  <a:pt x="108" y="112"/>
                  <a:pt x="106" y="119"/>
                </a:cubicBezTo>
                <a:cubicBezTo>
                  <a:pt x="47" y="119"/>
                  <a:pt x="47" y="119"/>
                  <a:pt x="47" y="119"/>
                </a:cubicBezTo>
                <a:cubicBezTo>
                  <a:pt x="45" y="112"/>
                  <a:pt x="39" y="106"/>
                  <a:pt x="30" y="106"/>
                </a:cubicBezTo>
                <a:cubicBezTo>
                  <a:pt x="22" y="106"/>
                  <a:pt x="15" y="112"/>
                  <a:pt x="14" y="119"/>
                </a:cubicBezTo>
                <a:cubicBezTo>
                  <a:pt x="7" y="119"/>
                  <a:pt x="7" y="119"/>
                  <a:pt x="7" y="119"/>
                </a:cubicBezTo>
                <a:cubicBezTo>
                  <a:pt x="7" y="103"/>
                  <a:pt x="7" y="103"/>
                  <a:pt x="7" y="103"/>
                </a:cubicBezTo>
                <a:cubicBezTo>
                  <a:pt x="146" y="103"/>
                  <a:pt x="146" y="103"/>
                  <a:pt x="146" y="103"/>
                </a:cubicBezTo>
                <a:cubicBezTo>
                  <a:pt x="146" y="119"/>
                  <a:pt x="146" y="119"/>
                  <a:pt x="146" y="11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" name="Freeform 247">
            <a:extLst>
              <a:ext uri="{FF2B5EF4-FFF2-40B4-BE49-F238E27FC236}">
                <a16:creationId xmlns:a16="http://schemas.microsoft.com/office/drawing/2014/main" id="{1DB00F1E-3A4D-4F1A-8F9B-4B4854805C4A}"/>
              </a:ext>
            </a:extLst>
          </p:cNvPr>
          <p:cNvSpPr>
            <a:spLocks noEditPoints="1"/>
          </p:cNvSpPr>
          <p:nvPr/>
        </p:nvSpPr>
        <p:spPr bwMode="auto">
          <a:xfrm>
            <a:off x="3777994" y="5303292"/>
            <a:ext cx="372336" cy="374592"/>
          </a:xfrm>
          <a:custGeom>
            <a:avLst/>
            <a:gdLst>
              <a:gd name="T0" fmla="*/ 270498 w 153"/>
              <a:gd name="T1" fmla="*/ 17224 h 153"/>
              <a:gd name="T2" fmla="*/ 270498 w 153"/>
              <a:gd name="T3" fmla="*/ 0 h 153"/>
              <a:gd name="T4" fmla="*/ 249953 w 153"/>
              <a:gd name="T5" fmla="*/ 0 h 153"/>
              <a:gd name="T6" fmla="*/ 249953 w 153"/>
              <a:gd name="T7" fmla="*/ 17224 h 153"/>
              <a:gd name="T8" fmla="*/ 0 w 153"/>
              <a:gd name="T9" fmla="*/ 241134 h 153"/>
              <a:gd name="T10" fmla="*/ 0 w 153"/>
              <a:gd name="T11" fmla="*/ 244579 h 153"/>
              <a:gd name="T12" fmla="*/ 17120 w 153"/>
              <a:gd name="T13" fmla="*/ 241134 h 153"/>
              <a:gd name="T14" fmla="*/ 68480 w 153"/>
              <a:gd name="T15" fmla="*/ 199797 h 153"/>
              <a:gd name="T16" fmla="*/ 123265 w 153"/>
              <a:gd name="T17" fmla="*/ 244579 h 153"/>
              <a:gd name="T18" fmla="*/ 143809 w 153"/>
              <a:gd name="T19" fmla="*/ 244579 h 153"/>
              <a:gd name="T20" fmla="*/ 195169 w 153"/>
              <a:gd name="T21" fmla="*/ 199797 h 153"/>
              <a:gd name="T22" fmla="*/ 249953 w 153"/>
              <a:gd name="T23" fmla="*/ 244579 h 153"/>
              <a:gd name="T24" fmla="*/ 249953 w 153"/>
              <a:gd name="T25" fmla="*/ 461599 h 153"/>
              <a:gd name="T26" fmla="*/ 311586 w 153"/>
              <a:gd name="T27" fmla="*/ 527050 h 153"/>
              <a:gd name="T28" fmla="*/ 373218 w 153"/>
              <a:gd name="T29" fmla="*/ 461599 h 153"/>
              <a:gd name="T30" fmla="*/ 352674 w 153"/>
              <a:gd name="T31" fmla="*/ 461599 h 153"/>
              <a:gd name="T32" fmla="*/ 311586 w 153"/>
              <a:gd name="T33" fmla="*/ 502937 h 153"/>
              <a:gd name="T34" fmla="*/ 270498 w 153"/>
              <a:gd name="T35" fmla="*/ 461599 h 153"/>
              <a:gd name="T36" fmla="*/ 270498 w 153"/>
              <a:gd name="T37" fmla="*/ 241134 h 153"/>
              <a:gd name="T38" fmla="*/ 325282 w 153"/>
              <a:gd name="T39" fmla="*/ 199797 h 153"/>
              <a:gd name="T40" fmla="*/ 376642 w 153"/>
              <a:gd name="T41" fmla="*/ 244579 h 153"/>
              <a:gd name="T42" fmla="*/ 397186 w 153"/>
              <a:gd name="T43" fmla="*/ 244579 h 153"/>
              <a:gd name="T44" fmla="*/ 451971 w 153"/>
              <a:gd name="T45" fmla="*/ 199797 h 153"/>
              <a:gd name="T46" fmla="*/ 503331 w 153"/>
              <a:gd name="T47" fmla="*/ 241134 h 153"/>
              <a:gd name="T48" fmla="*/ 523875 w 153"/>
              <a:gd name="T49" fmla="*/ 241134 h 153"/>
              <a:gd name="T50" fmla="*/ 523875 w 153"/>
              <a:gd name="T51" fmla="*/ 241134 h 153"/>
              <a:gd name="T52" fmla="*/ 270498 w 153"/>
              <a:gd name="T53" fmla="*/ 17224 h 153"/>
              <a:gd name="T54" fmla="*/ 448547 w 153"/>
              <a:gd name="T55" fmla="*/ 179128 h 153"/>
              <a:gd name="T56" fmla="*/ 386914 w 153"/>
              <a:gd name="T57" fmla="*/ 210131 h 153"/>
              <a:gd name="T58" fmla="*/ 325282 w 153"/>
              <a:gd name="T59" fmla="*/ 179128 h 153"/>
              <a:gd name="T60" fmla="*/ 260225 w 153"/>
              <a:gd name="T61" fmla="*/ 210131 h 153"/>
              <a:gd name="T62" fmla="*/ 198593 w 153"/>
              <a:gd name="T63" fmla="*/ 179128 h 153"/>
              <a:gd name="T64" fmla="*/ 136961 w 153"/>
              <a:gd name="T65" fmla="*/ 210131 h 153"/>
              <a:gd name="T66" fmla="*/ 71904 w 153"/>
              <a:gd name="T67" fmla="*/ 179128 h 153"/>
              <a:gd name="T68" fmla="*/ 27392 w 153"/>
              <a:gd name="T69" fmla="*/ 192907 h 153"/>
              <a:gd name="T70" fmla="*/ 263650 w 153"/>
              <a:gd name="T71" fmla="*/ 41337 h 153"/>
              <a:gd name="T72" fmla="*/ 493059 w 153"/>
              <a:gd name="T73" fmla="*/ 189462 h 153"/>
              <a:gd name="T74" fmla="*/ 448547 w 153"/>
              <a:gd name="T75" fmla="*/ 179128 h 15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53" h="153">
                <a:moveTo>
                  <a:pt x="79" y="5"/>
                </a:moveTo>
                <a:cubicBezTo>
                  <a:pt x="79" y="0"/>
                  <a:pt x="79" y="0"/>
                  <a:pt x="79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5"/>
                  <a:pt x="73" y="5"/>
                  <a:pt x="73" y="5"/>
                </a:cubicBezTo>
                <a:cubicBezTo>
                  <a:pt x="32" y="7"/>
                  <a:pt x="0" y="35"/>
                  <a:pt x="0" y="70"/>
                </a:cubicBezTo>
                <a:cubicBezTo>
                  <a:pt x="0" y="71"/>
                  <a:pt x="0" y="71"/>
                  <a:pt x="0" y="71"/>
                </a:cubicBezTo>
                <a:cubicBezTo>
                  <a:pt x="5" y="70"/>
                  <a:pt x="5" y="70"/>
                  <a:pt x="5" y="70"/>
                </a:cubicBezTo>
                <a:cubicBezTo>
                  <a:pt x="5" y="64"/>
                  <a:pt x="12" y="58"/>
                  <a:pt x="20" y="58"/>
                </a:cubicBezTo>
                <a:cubicBezTo>
                  <a:pt x="29" y="58"/>
                  <a:pt x="36" y="64"/>
                  <a:pt x="36" y="71"/>
                </a:cubicBezTo>
                <a:cubicBezTo>
                  <a:pt x="42" y="71"/>
                  <a:pt x="42" y="71"/>
                  <a:pt x="42" y="71"/>
                </a:cubicBezTo>
                <a:cubicBezTo>
                  <a:pt x="42" y="64"/>
                  <a:pt x="49" y="58"/>
                  <a:pt x="57" y="58"/>
                </a:cubicBezTo>
                <a:cubicBezTo>
                  <a:pt x="66" y="58"/>
                  <a:pt x="73" y="64"/>
                  <a:pt x="73" y="71"/>
                </a:cubicBezTo>
                <a:cubicBezTo>
                  <a:pt x="73" y="134"/>
                  <a:pt x="73" y="134"/>
                  <a:pt x="73" y="134"/>
                </a:cubicBezTo>
                <a:cubicBezTo>
                  <a:pt x="73" y="145"/>
                  <a:pt x="81" y="153"/>
                  <a:pt x="91" y="153"/>
                </a:cubicBezTo>
                <a:cubicBezTo>
                  <a:pt x="101" y="153"/>
                  <a:pt x="109" y="145"/>
                  <a:pt x="109" y="134"/>
                </a:cubicBezTo>
                <a:cubicBezTo>
                  <a:pt x="103" y="134"/>
                  <a:pt x="103" y="134"/>
                  <a:pt x="103" y="134"/>
                </a:cubicBezTo>
                <a:cubicBezTo>
                  <a:pt x="103" y="141"/>
                  <a:pt x="97" y="146"/>
                  <a:pt x="91" y="146"/>
                </a:cubicBezTo>
                <a:cubicBezTo>
                  <a:pt x="84" y="146"/>
                  <a:pt x="79" y="141"/>
                  <a:pt x="79" y="134"/>
                </a:cubicBezTo>
                <a:cubicBezTo>
                  <a:pt x="79" y="70"/>
                  <a:pt x="79" y="70"/>
                  <a:pt x="79" y="70"/>
                </a:cubicBezTo>
                <a:cubicBezTo>
                  <a:pt x="79" y="64"/>
                  <a:pt x="86" y="58"/>
                  <a:pt x="95" y="58"/>
                </a:cubicBezTo>
                <a:cubicBezTo>
                  <a:pt x="103" y="58"/>
                  <a:pt x="110" y="64"/>
                  <a:pt x="110" y="71"/>
                </a:cubicBezTo>
                <a:cubicBezTo>
                  <a:pt x="116" y="71"/>
                  <a:pt x="116" y="71"/>
                  <a:pt x="116" y="71"/>
                </a:cubicBezTo>
                <a:cubicBezTo>
                  <a:pt x="116" y="64"/>
                  <a:pt x="123" y="58"/>
                  <a:pt x="132" y="58"/>
                </a:cubicBezTo>
                <a:cubicBezTo>
                  <a:pt x="140" y="58"/>
                  <a:pt x="147" y="64"/>
                  <a:pt x="147" y="70"/>
                </a:cubicBezTo>
                <a:cubicBezTo>
                  <a:pt x="153" y="70"/>
                  <a:pt x="153" y="70"/>
                  <a:pt x="153" y="70"/>
                </a:cubicBezTo>
                <a:cubicBezTo>
                  <a:pt x="153" y="70"/>
                  <a:pt x="153" y="70"/>
                  <a:pt x="153" y="70"/>
                </a:cubicBezTo>
                <a:cubicBezTo>
                  <a:pt x="153" y="35"/>
                  <a:pt x="120" y="6"/>
                  <a:pt x="79" y="5"/>
                </a:cubicBezTo>
                <a:close/>
                <a:moveTo>
                  <a:pt x="131" y="52"/>
                </a:moveTo>
                <a:cubicBezTo>
                  <a:pt x="124" y="52"/>
                  <a:pt x="117" y="55"/>
                  <a:pt x="113" y="61"/>
                </a:cubicBezTo>
                <a:cubicBezTo>
                  <a:pt x="109" y="55"/>
                  <a:pt x="103" y="52"/>
                  <a:pt x="95" y="52"/>
                </a:cubicBezTo>
                <a:cubicBezTo>
                  <a:pt x="87" y="52"/>
                  <a:pt x="80" y="55"/>
                  <a:pt x="76" y="61"/>
                </a:cubicBezTo>
                <a:cubicBezTo>
                  <a:pt x="73" y="56"/>
                  <a:pt x="66" y="52"/>
                  <a:pt x="58" y="52"/>
                </a:cubicBezTo>
                <a:cubicBezTo>
                  <a:pt x="50" y="52"/>
                  <a:pt x="44" y="56"/>
                  <a:pt x="40" y="61"/>
                </a:cubicBezTo>
                <a:cubicBezTo>
                  <a:pt x="36" y="56"/>
                  <a:pt x="29" y="52"/>
                  <a:pt x="21" y="52"/>
                </a:cubicBezTo>
                <a:cubicBezTo>
                  <a:pt x="17" y="52"/>
                  <a:pt x="12" y="53"/>
                  <a:pt x="8" y="56"/>
                </a:cubicBezTo>
                <a:cubicBezTo>
                  <a:pt x="16" y="30"/>
                  <a:pt x="44" y="12"/>
                  <a:pt x="77" y="12"/>
                </a:cubicBezTo>
                <a:cubicBezTo>
                  <a:pt x="109" y="12"/>
                  <a:pt x="137" y="30"/>
                  <a:pt x="144" y="55"/>
                </a:cubicBezTo>
                <a:cubicBezTo>
                  <a:pt x="141" y="53"/>
                  <a:pt x="136" y="52"/>
                  <a:pt x="131" y="5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828672F1-DEF1-411D-B018-42E6648927A3}"/>
              </a:ext>
            </a:extLst>
          </p:cNvPr>
          <p:cNvGrpSpPr/>
          <p:nvPr/>
        </p:nvGrpSpPr>
        <p:grpSpPr>
          <a:xfrm>
            <a:off x="4822777" y="5303292"/>
            <a:ext cx="280946" cy="374592"/>
            <a:chOff x="10217150" y="2230438"/>
            <a:chExt cx="395288" cy="527050"/>
          </a:xfrm>
        </p:grpSpPr>
        <p:sp>
          <p:nvSpPr>
            <p:cNvPr id="144" name="Freeform 248">
              <a:extLst>
                <a:ext uri="{FF2B5EF4-FFF2-40B4-BE49-F238E27FC236}">
                  <a16:creationId xmlns:a16="http://schemas.microsoft.com/office/drawing/2014/main" id="{98255CD6-8BF6-42E8-B0D4-418B66833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8588" y="2524125"/>
              <a:ext cx="136525" cy="144463"/>
            </a:xfrm>
            <a:custGeom>
              <a:avLst/>
              <a:gdLst>
                <a:gd name="T0" fmla="*/ 64849 w 40"/>
                <a:gd name="T1" fmla="*/ 30956 h 42"/>
                <a:gd name="T2" fmla="*/ 85328 w 40"/>
                <a:gd name="T3" fmla="*/ 24077 h 42"/>
                <a:gd name="T4" fmla="*/ 105807 w 40"/>
                <a:gd name="T5" fmla="*/ 27517 h 42"/>
                <a:gd name="T6" fmla="*/ 122873 w 40"/>
                <a:gd name="T7" fmla="*/ 41275 h 42"/>
                <a:gd name="T8" fmla="*/ 136525 w 40"/>
                <a:gd name="T9" fmla="*/ 20638 h 42"/>
                <a:gd name="T10" fmla="*/ 85328 w 40"/>
                <a:gd name="T11" fmla="*/ 0 h 42"/>
                <a:gd name="T12" fmla="*/ 44371 w 40"/>
                <a:gd name="T13" fmla="*/ 10319 h 42"/>
                <a:gd name="T14" fmla="*/ 23892 w 40"/>
                <a:gd name="T15" fmla="*/ 48154 h 42"/>
                <a:gd name="T16" fmla="*/ 0 w 40"/>
                <a:gd name="T17" fmla="*/ 48154 h 42"/>
                <a:gd name="T18" fmla="*/ 0 w 40"/>
                <a:gd name="T19" fmla="*/ 65352 h 42"/>
                <a:gd name="T20" fmla="*/ 0 w 40"/>
                <a:gd name="T21" fmla="*/ 65352 h 42"/>
                <a:gd name="T22" fmla="*/ 17066 w 40"/>
                <a:gd name="T23" fmla="*/ 65352 h 42"/>
                <a:gd name="T24" fmla="*/ 20479 w 40"/>
                <a:gd name="T25" fmla="*/ 82550 h 42"/>
                <a:gd name="T26" fmla="*/ 0 w 40"/>
                <a:gd name="T27" fmla="*/ 82550 h 42"/>
                <a:gd name="T28" fmla="*/ 0 w 40"/>
                <a:gd name="T29" fmla="*/ 99748 h 42"/>
                <a:gd name="T30" fmla="*/ 23892 w 40"/>
                <a:gd name="T31" fmla="*/ 99748 h 42"/>
                <a:gd name="T32" fmla="*/ 47784 w 40"/>
                <a:gd name="T33" fmla="*/ 134144 h 42"/>
                <a:gd name="T34" fmla="*/ 85328 w 40"/>
                <a:gd name="T35" fmla="*/ 144463 h 42"/>
                <a:gd name="T36" fmla="*/ 133112 w 40"/>
                <a:gd name="T37" fmla="*/ 120386 h 42"/>
                <a:gd name="T38" fmla="*/ 119459 w 40"/>
                <a:gd name="T39" fmla="*/ 103188 h 42"/>
                <a:gd name="T40" fmla="*/ 102394 w 40"/>
                <a:gd name="T41" fmla="*/ 116946 h 42"/>
                <a:gd name="T42" fmla="*/ 85328 w 40"/>
                <a:gd name="T43" fmla="*/ 120386 h 42"/>
                <a:gd name="T44" fmla="*/ 51197 w 40"/>
                <a:gd name="T45" fmla="*/ 99748 h 42"/>
                <a:gd name="T46" fmla="*/ 98981 w 40"/>
                <a:gd name="T47" fmla="*/ 99748 h 42"/>
                <a:gd name="T48" fmla="*/ 98981 w 40"/>
                <a:gd name="T49" fmla="*/ 82550 h 42"/>
                <a:gd name="T50" fmla="*/ 44371 w 40"/>
                <a:gd name="T51" fmla="*/ 82550 h 42"/>
                <a:gd name="T52" fmla="*/ 44371 w 40"/>
                <a:gd name="T53" fmla="*/ 65352 h 42"/>
                <a:gd name="T54" fmla="*/ 95568 w 40"/>
                <a:gd name="T55" fmla="*/ 65352 h 42"/>
                <a:gd name="T56" fmla="*/ 95568 w 40"/>
                <a:gd name="T57" fmla="*/ 48154 h 42"/>
                <a:gd name="T58" fmla="*/ 47784 w 40"/>
                <a:gd name="T59" fmla="*/ 48154 h 42"/>
                <a:gd name="T60" fmla="*/ 64849 w 40"/>
                <a:gd name="T61" fmla="*/ 30956 h 4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0" h="42">
                  <a:moveTo>
                    <a:pt x="19" y="9"/>
                  </a:moveTo>
                  <a:cubicBezTo>
                    <a:pt x="21" y="7"/>
                    <a:pt x="23" y="7"/>
                    <a:pt x="25" y="7"/>
                  </a:cubicBezTo>
                  <a:cubicBezTo>
                    <a:pt x="27" y="7"/>
                    <a:pt x="29" y="7"/>
                    <a:pt x="31" y="8"/>
                  </a:cubicBezTo>
                  <a:cubicBezTo>
                    <a:pt x="32" y="8"/>
                    <a:pt x="34" y="10"/>
                    <a:pt x="36" y="12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6" y="2"/>
                    <a:pt x="31" y="0"/>
                    <a:pt x="25" y="0"/>
                  </a:cubicBezTo>
                  <a:cubicBezTo>
                    <a:pt x="21" y="0"/>
                    <a:pt x="17" y="1"/>
                    <a:pt x="13" y="3"/>
                  </a:cubicBezTo>
                  <a:cubicBezTo>
                    <a:pt x="10" y="6"/>
                    <a:pt x="8" y="9"/>
                    <a:pt x="7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2"/>
                    <a:pt x="6" y="23"/>
                    <a:pt x="6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8" y="33"/>
                    <a:pt x="11" y="36"/>
                    <a:pt x="14" y="39"/>
                  </a:cubicBezTo>
                  <a:cubicBezTo>
                    <a:pt x="17" y="41"/>
                    <a:pt x="21" y="42"/>
                    <a:pt x="25" y="42"/>
                  </a:cubicBezTo>
                  <a:cubicBezTo>
                    <a:pt x="31" y="42"/>
                    <a:pt x="36" y="40"/>
                    <a:pt x="39" y="35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4" y="32"/>
                    <a:pt x="32" y="33"/>
                    <a:pt x="30" y="34"/>
                  </a:cubicBezTo>
                  <a:cubicBezTo>
                    <a:pt x="29" y="35"/>
                    <a:pt x="27" y="35"/>
                    <a:pt x="25" y="35"/>
                  </a:cubicBezTo>
                  <a:cubicBezTo>
                    <a:pt x="20" y="35"/>
                    <a:pt x="17" y="33"/>
                    <a:pt x="15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3"/>
                    <a:pt x="13" y="21"/>
                    <a:pt x="13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2"/>
                    <a:pt x="17" y="10"/>
                    <a:pt x="19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249">
              <a:extLst>
                <a:ext uri="{FF2B5EF4-FFF2-40B4-BE49-F238E27FC236}">
                  <a16:creationId xmlns:a16="http://schemas.microsoft.com/office/drawing/2014/main" id="{DCC6E3C8-38D8-46E6-93D9-9561705DCA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17150" y="2230438"/>
              <a:ext cx="395288" cy="527050"/>
            </a:xfrm>
            <a:custGeom>
              <a:avLst/>
              <a:gdLst>
                <a:gd name="T0" fmla="*/ 272612 w 116"/>
                <a:gd name="T1" fmla="*/ 0 h 153"/>
                <a:gd name="T2" fmla="*/ 0 w 116"/>
                <a:gd name="T3" fmla="*/ 0 h 153"/>
                <a:gd name="T4" fmla="*/ 0 w 116"/>
                <a:gd name="T5" fmla="*/ 527050 h 153"/>
                <a:gd name="T6" fmla="*/ 395288 w 116"/>
                <a:gd name="T7" fmla="*/ 527050 h 153"/>
                <a:gd name="T8" fmla="*/ 395288 w 116"/>
                <a:gd name="T9" fmla="*/ 124012 h 153"/>
                <a:gd name="T10" fmla="*/ 272612 w 116"/>
                <a:gd name="T11" fmla="*/ 0 h 153"/>
                <a:gd name="T12" fmla="*/ 357804 w 116"/>
                <a:gd name="T13" fmla="*/ 117122 h 153"/>
                <a:gd name="T14" fmla="*/ 279428 w 116"/>
                <a:gd name="T15" fmla="*/ 117122 h 153"/>
                <a:gd name="T16" fmla="*/ 279428 w 116"/>
                <a:gd name="T17" fmla="*/ 37892 h 153"/>
                <a:gd name="T18" fmla="*/ 357804 w 116"/>
                <a:gd name="T19" fmla="*/ 117122 h 153"/>
                <a:gd name="T20" fmla="*/ 20446 w 116"/>
                <a:gd name="T21" fmla="*/ 502937 h 153"/>
                <a:gd name="T22" fmla="*/ 20446 w 116"/>
                <a:gd name="T23" fmla="*/ 24113 h 153"/>
                <a:gd name="T24" fmla="*/ 255574 w 116"/>
                <a:gd name="T25" fmla="*/ 24113 h 153"/>
                <a:gd name="T26" fmla="*/ 255574 w 116"/>
                <a:gd name="T27" fmla="*/ 127457 h 153"/>
                <a:gd name="T28" fmla="*/ 265797 w 116"/>
                <a:gd name="T29" fmla="*/ 141236 h 153"/>
                <a:gd name="T30" fmla="*/ 374842 w 116"/>
                <a:gd name="T31" fmla="*/ 141236 h 153"/>
                <a:gd name="T32" fmla="*/ 374842 w 116"/>
                <a:gd name="T33" fmla="*/ 502937 h 153"/>
                <a:gd name="T34" fmla="*/ 20446 w 116"/>
                <a:gd name="T35" fmla="*/ 502937 h 1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6" h="153">
                  <a:moveTo>
                    <a:pt x="8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116" y="153"/>
                    <a:pt x="116" y="153"/>
                    <a:pt x="116" y="153"/>
                  </a:cubicBezTo>
                  <a:cubicBezTo>
                    <a:pt x="116" y="36"/>
                    <a:pt x="116" y="36"/>
                    <a:pt x="116" y="36"/>
                  </a:cubicBezTo>
                  <a:lnTo>
                    <a:pt x="80" y="0"/>
                  </a:lnTo>
                  <a:close/>
                  <a:moveTo>
                    <a:pt x="105" y="34"/>
                  </a:moveTo>
                  <a:cubicBezTo>
                    <a:pt x="82" y="34"/>
                    <a:pt x="82" y="34"/>
                    <a:pt x="82" y="34"/>
                  </a:cubicBezTo>
                  <a:cubicBezTo>
                    <a:pt x="82" y="11"/>
                    <a:pt x="82" y="11"/>
                    <a:pt x="82" y="11"/>
                  </a:cubicBezTo>
                  <a:lnTo>
                    <a:pt x="105" y="34"/>
                  </a:lnTo>
                  <a:close/>
                  <a:moveTo>
                    <a:pt x="6" y="146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75" y="39"/>
                    <a:pt x="77" y="41"/>
                    <a:pt x="78" y="41"/>
                  </a:cubicBezTo>
                  <a:cubicBezTo>
                    <a:pt x="110" y="41"/>
                    <a:pt x="110" y="41"/>
                    <a:pt x="110" y="41"/>
                  </a:cubicBezTo>
                  <a:cubicBezTo>
                    <a:pt x="110" y="146"/>
                    <a:pt x="110" y="146"/>
                    <a:pt x="110" y="146"/>
                  </a:cubicBezTo>
                  <a:cubicBezTo>
                    <a:pt x="6" y="146"/>
                    <a:pt x="6" y="146"/>
                    <a:pt x="6" y="1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6" name="Freeform 250">
            <a:extLst>
              <a:ext uri="{FF2B5EF4-FFF2-40B4-BE49-F238E27FC236}">
                <a16:creationId xmlns:a16="http://schemas.microsoft.com/office/drawing/2014/main" id="{B999542B-2DD9-4F0E-9475-9A3AAD0E0D6C}"/>
              </a:ext>
            </a:extLst>
          </p:cNvPr>
          <p:cNvSpPr>
            <a:spLocks noEditPoints="1"/>
          </p:cNvSpPr>
          <p:nvPr/>
        </p:nvSpPr>
        <p:spPr bwMode="auto">
          <a:xfrm>
            <a:off x="5824334" y="5303292"/>
            <a:ext cx="280946" cy="374592"/>
          </a:xfrm>
          <a:custGeom>
            <a:avLst/>
            <a:gdLst>
              <a:gd name="T0" fmla="*/ 170383 w 116"/>
              <a:gd name="T1" fmla="*/ 368591 h 153"/>
              <a:gd name="T2" fmla="*/ 136306 w 116"/>
              <a:gd name="T3" fmla="*/ 351367 h 153"/>
              <a:gd name="T4" fmla="*/ 132899 w 116"/>
              <a:gd name="T5" fmla="*/ 351367 h 153"/>
              <a:gd name="T6" fmla="*/ 132899 w 116"/>
              <a:gd name="T7" fmla="*/ 313474 h 153"/>
              <a:gd name="T8" fmla="*/ 163567 w 116"/>
              <a:gd name="T9" fmla="*/ 327253 h 153"/>
              <a:gd name="T10" fmla="*/ 177198 w 116"/>
              <a:gd name="T11" fmla="*/ 306585 h 153"/>
              <a:gd name="T12" fmla="*/ 132899 w 116"/>
              <a:gd name="T13" fmla="*/ 292806 h 153"/>
              <a:gd name="T14" fmla="*/ 132899 w 116"/>
              <a:gd name="T15" fmla="*/ 282471 h 153"/>
              <a:gd name="T16" fmla="*/ 119268 w 116"/>
              <a:gd name="T17" fmla="*/ 282471 h 153"/>
              <a:gd name="T18" fmla="*/ 119268 w 116"/>
              <a:gd name="T19" fmla="*/ 292806 h 153"/>
              <a:gd name="T20" fmla="*/ 88599 w 116"/>
              <a:gd name="T21" fmla="*/ 303140 h 153"/>
              <a:gd name="T22" fmla="*/ 74968 w 116"/>
              <a:gd name="T23" fmla="*/ 334143 h 153"/>
              <a:gd name="T24" fmla="*/ 88599 w 116"/>
              <a:gd name="T25" fmla="*/ 361701 h 153"/>
              <a:gd name="T26" fmla="*/ 119268 w 116"/>
              <a:gd name="T27" fmla="*/ 375480 h 153"/>
              <a:gd name="T28" fmla="*/ 119268 w 116"/>
              <a:gd name="T29" fmla="*/ 416817 h 153"/>
              <a:gd name="T30" fmla="*/ 85191 w 116"/>
              <a:gd name="T31" fmla="*/ 396149 h 153"/>
              <a:gd name="T32" fmla="*/ 71561 w 116"/>
              <a:gd name="T33" fmla="*/ 416817 h 153"/>
              <a:gd name="T34" fmla="*/ 119268 w 116"/>
              <a:gd name="T35" fmla="*/ 437486 h 153"/>
              <a:gd name="T36" fmla="*/ 119268 w 116"/>
              <a:gd name="T37" fmla="*/ 451265 h 153"/>
              <a:gd name="T38" fmla="*/ 136306 w 116"/>
              <a:gd name="T39" fmla="*/ 451265 h 153"/>
              <a:gd name="T40" fmla="*/ 136306 w 116"/>
              <a:gd name="T41" fmla="*/ 434041 h 153"/>
              <a:gd name="T42" fmla="*/ 166975 w 116"/>
              <a:gd name="T43" fmla="*/ 423707 h 153"/>
              <a:gd name="T44" fmla="*/ 180606 w 116"/>
              <a:gd name="T45" fmla="*/ 392704 h 153"/>
              <a:gd name="T46" fmla="*/ 170383 w 116"/>
              <a:gd name="T47" fmla="*/ 368591 h 153"/>
              <a:gd name="T48" fmla="*/ 119268 w 116"/>
              <a:gd name="T49" fmla="*/ 351367 h 153"/>
              <a:gd name="T50" fmla="*/ 105637 w 116"/>
              <a:gd name="T51" fmla="*/ 344477 h 153"/>
              <a:gd name="T52" fmla="*/ 102230 w 116"/>
              <a:gd name="T53" fmla="*/ 330698 h 153"/>
              <a:gd name="T54" fmla="*/ 105637 w 116"/>
              <a:gd name="T55" fmla="*/ 320364 h 153"/>
              <a:gd name="T56" fmla="*/ 119268 w 116"/>
              <a:gd name="T57" fmla="*/ 313474 h 153"/>
              <a:gd name="T58" fmla="*/ 119268 w 116"/>
              <a:gd name="T59" fmla="*/ 351367 h 153"/>
              <a:gd name="T60" fmla="*/ 149937 w 116"/>
              <a:gd name="T61" fmla="*/ 409928 h 153"/>
              <a:gd name="T62" fmla="*/ 132899 w 116"/>
              <a:gd name="T63" fmla="*/ 416817 h 153"/>
              <a:gd name="T64" fmla="*/ 132899 w 116"/>
              <a:gd name="T65" fmla="*/ 378925 h 153"/>
              <a:gd name="T66" fmla="*/ 149937 w 116"/>
              <a:gd name="T67" fmla="*/ 385814 h 153"/>
              <a:gd name="T68" fmla="*/ 153344 w 116"/>
              <a:gd name="T69" fmla="*/ 396149 h 153"/>
              <a:gd name="T70" fmla="*/ 149937 w 116"/>
              <a:gd name="T71" fmla="*/ 409928 h 153"/>
              <a:gd name="T72" fmla="*/ 272612 w 116"/>
              <a:gd name="T73" fmla="*/ 0 h 153"/>
              <a:gd name="T74" fmla="*/ 0 w 116"/>
              <a:gd name="T75" fmla="*/ 0 h 153"/>
              <a:gd name="T76" fmla="*/ 0 w 116"/>
              <a:gd name="T77" fmla="*/ 527050 h 153"/>
              <a:gd name="T78" fmla="*/ 395288 w 116"/>
              <a:gd name="T79" fmla="*/ 527050 h 153"/>
              <a:gd name="T80" fmla="*/ 395288 w 116"/>
              <a:gd name="T81" fmla="*/ 124012 h 153"/>
              <a:gd name="T82" fmla="*/ 272612 w 116"/>
              <a:gd name="T83" fmla="*/ 0 h 153"/>
              <a:gd name="T84" fmla="*/ 279428 w 116"/>
              <a:gd name="T85" fmla="*/ 37892 h 153"/>
              <a:gd name="T86" fmla="*/ 357804 w 116"/>
              <a:gd name="T87" fmla="*/ 117122 h 153"/>
              <a:gd name="T88" fmla="*/ 279428 w 116"/>
              <a:gd name="T89" fmla="*/ 117122 h 153"/>
              <a:gd name="T90" fmla="*/ 279428 w 116"/>
              <a:gd name="T91" fmla="*/ 37892 h 153"/>
              <a:gd name="T92" fmla="*/ 20446 w 116"/>
              <a:gd name="T93" fmla="*/ 502937 h 153"/>
              <a:gd name="T94" fmla="*/ 20446 w 116"/>
              <a:gd name="T95" fmla="*/ 24113 h 153"/>
              <a:gd name="T96" fmla="*/ 255574 w 116"/>
              <a:gd name="T97" fmla="*/ 24113 h 153"/>
              <a:gd name="T98" fmla="*/ 255574 w 116"/>
              <a:gd name="T99" fmla="*/ 127457 h 153"/>
              <a:gd name="T100" fmla="*/ 265797 w 116"/>
              <a:gd name="T101" fmla="*/ 141236 h 153"/>
              <a:gd name="T102" fmla="*/ 374842 w 116"/>
              <a:gd name="T103" fmla="*/ 141236 h 153"/>
              <a:gd name="T104" fmla="*/ 374842 w 116"/>
              <a:gd name="T105" fmla="*/ 502937 h 153"/>
              <a:gd name="T106" fmla="*/ 20446 w 116"/>
              <a:gd name="T107" fmla="*/ 502937 h 15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16" h="153">
                <a:moveTo>
                  <a:pt x="50" y="107"/>
                </a:moveTo>
                <a:cubicBezTo>
                  <a:pt x="47" y="105"/>
                  <a:pt x="44" y="103"/>
                  <a:pt x="40" y="102"/>
                </a:cubicBezTo>
                <a:cubicBezTo>
                  <a:pt x="39" y="102"/>
                  <a:pt x="39" y="102"/>
                  <a:pt x="39" y="102"/>
                </a:cubicBezTo>
                <a:cubicBezTo>
                  <a:pt x="39" y="91"/>
                  <a:pt x="39" y="91"/>
                  <a:pt x="39" y="91"/>
                </a:cubicBezTo>
                <a:cubicBezTo>
                  <a:pt x="42" y="92"/>
                  <a:pt x="45" y="93"/>
                  <a:pt x="48" y="95"/>
                </a:cubicBezTo>
                <a:cubicBezTo>
                  <a:pt x="52" y="89"/>
                  <a:pt x="52" y="89"/>
                  <a:pt x="52" y="89"/>
                </a:cubicBezTo>
                <a:cubicBezTo>
                  <a:pt x="48" y="87"/>
                  <a:pt x="44" y="85"/>
                  <a:pt x="39" y="85"/>
                </a:cubicBezTo>
                <a:cubicBezTo>
                  <a:pt x="39" y="82"/>
                  <a:pt x="39" y="82"/>
                  <a:pt x="39" y="82"/>
                </a:cubicBezTo>
                <a:cubicBezTo>
                  <a:pt x="35" y="82"/>
                  <a:pt x="35" y="82"/>
                  <a:pt x="35" y="82"/>
                </a:cubicBezTo>
                <a:cubicBezTo>
                  <a:pt x="35" y="85"/>
                  <a:pt x="35" y="85"/>
                  <a:pt x="35" y="85"/>
                </a:cubicBezTo>
                <a:cubicBezTo>
                  <a:pt x="32" y="85"/>
                  <a:pt x="28" y="86"/>
                  <a:pt x="26" y="88"/>
                </a:cubicBezTo>
                <a:cubicBezTo>
                  <a:pt x="24" y="91"/>
                  <a:pt x="22" y="93"/>
                  <a:pt x="22" y="97"/>
                </a:cubicBezTo>
                <a:cubicBezTo>
                  <a:pt x="22" y="100"/>
                  <a:pt x="24" y="103"/>
                  <a:pt x="26" y="105"/>
                </a:cubicBezTo>
                <a:cubicBezTo>
                  <a:pt x="28" y="106"/>
                  <a:pt x="31" y="108"/>
                  <a:pt x="35" y="109"/>
                </a:cubicBezTo>
                <a:cubicBezTo>
                  <a:pt x="35" y="121"/>
                  <a:pt x="35" y="121"/>
                  <a:pt x="35" y="121"/>
                </a:cubicBezTo>
                <a:cubicBezTo>
                  <a:pt x="32" y="120"/>
                  <a:pt x="28" y="118"/>
                  <a:pt x="25" y="115"/>
                </a:cubicBezTo>
                <a:cubicBezTo>
                  <a:pt x="21" y="121"/>
                  <a:pt x="21" y="121"/>
                  <a:pt x="21" y="121"/>
                </a:cubicBezTo>
                <a:cubicBezTo>
                  <a:pt x="25" y="125"/>
                  <a:pt x="30" y="126"/>
                  <a:pt x="35" y="127"/>
                </a:cubicBezTo>
                <a:cubicBezTo>
                  <a:pt x="35" y="131"/>
                  <a:pt x="35" y="131"/>
                  <a:pt x="35" y="131"/>
                </a:cubicBezTo>
                <a:cubicBezTo>
                  <a:pt x="40" y="131"/>
                  <a:pt x="40" y="131"/>
                  <a:pt x="40" y="131"/>
                </a:cubicBezTo>
                <a:cubicBezTo>
                  <a:pt x="40" y="126"/>
                  <a:pt x="40" y="126"/>
                  <a:pt x="40" y="126"/>
                </a:cubicBezTo>
                <a:cubicBezTo>
                  <a:pt x="44" y="126"/>
                  <a:pt x="47" y="125"/>
                  <a:pt x="49" y="123"/>
                </a:cubicBezTo>
                <a:cubicBezTo>
                  <a:pt x="52" y="121"/>
                  <a:pt x="53" y="118"/>
                  <a:pt x="53" y="114"/>
                </a:cubicBezTo>
                <a:cubicBezTo>
                  <a:pt x="53" y="111"/>
                  <a:pt x="52" y="109"/>
                  <a:pt x="50" y="107"/>
                </a:cubicBezTo>
                <a:close/>
                <a:moveTo>
                  <a:pt x="35" y="102"/>
                </a:moveTo>
                <a:cubicBezTo>
                  <a:pt x="33" y="101"/>
                  <a:pt x="32" y="100"/>
                  <a:pt x="31" y="100"/>
                </a:cubicBezTo>
                <a:cubicBezTo>
                  <a:pt x="30" y="99"/>
                  <a:pt x="30" y="98"/>
                  <a:pt x="30" y="96"/>
                </a:cubicBezTo>
                <a:cubicBezTo>
                  <a:pt x="30" y="95"/>
                  <a:pt x="30" y="94"/>
                  <a:pt x="31" y="93"/>
                </a:cubicBezTo>
                <a:cubicBezTo>
                  <a:pt x="32" y="92"/>
                  <a:pt x="33" y="92"/>
                  <a:pt x="35" y="91"/>
                </a:cubicBezTo>
                <a:cubicBezTo>
                  <a:pt x="35" y="102"/>
                  <a:pt x="35" y="102"/>
                  <a:pt x="35" y="102"/>
                </a:cubicBezTo>
                <a:close/>
                <a:moveTo>
                  <a:pt x="44" y="119"/>
                </a:moveTo>
                <a:cubicBezTo>
                  <a:pt x="43" y="120"/>
                  <a:pt x="41" y="120"/>
                  <a:pt x="39" y="121"/>
                </a:cubicBezTo>
                <a:cubicBezTo>
                  <a:pt x="39" y="110"/>
                  <a:pt x="39" y="110"/>
                  <a:pt x="39" y="110"/>
                </a:cubicBezTo>
                <a:cubicBezTo>
                  <a:pt x="41" y="111"/>
                  <a:pt x="43" y="112"/>
                  <a:pt x="44" y="112"/>
                </a:cubicBezTo>
                <a:cubicBezTo>
                  <a:pt x="45" y="113"/>
                  <a:pt x="45" y="114"/>
                  <a:pt x="45" y="115"/>
                </a:cubicBezTo>
                <a:cubicBezTo>
                  <a:pt x="45" y="117"/>
                  <a:pt x="45" y="118"/>
                  <a:pt x="44" y="119"/>
                </a:cubicBezTo>
                <a:close/>
                <a:moveTo>
                  <a:pt x="8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53"/>
                  <a:pt x="0" y="153"/>
                  <a:pt x="0" y="153"/>
                </a:cubicBezTo>
                <a:cubicBezTo>
                  <a:pt x="116" y="153"/>
                  <a:pt x="116" y="153"/>
                  <a:pt x="116" y="153"/>
                </a:cubicBezTo>
                <a:cubicBezTo>
                  <a:pt x="116" y="36"/>
                  <a:pt x="116" y="36"/>
                  <a:pt x="116" y="36"/>
                </a:cubicBezTo>
                <a:lnTo>
                  <a:pt x="80" y="0"/>
                </a:lnTo>
                <a:close/>
                <a:moveTo>
                  <a:pt x="82" y="11"/>
                </a:moveTo>
                <a:cubicBezTo>
                  <a:pt x="105" y="34"/>
                  <a:pt x="105" y="34"/>
                  <a:pt x="105" y="34"/>
                </a:cubicBezTo>
                <a:cubicBezTo>
                  <a:pt x="82" y="34"/>
                  <a:pt x="82" y="34"/>
                  <a:pt x="82" y="34"/>
                </a:cubicBezTo>
                <a:lnTo>
                  <a:pt x="82" y="11"/>
                </a:lnTo>
                <a:close/>
                <a:moveTo>
                  <a:pt x="6" y="146"/>
                </a:moveTo>
                <a:cubicBezTo>
                  <a:pt x="6" y="7"/>
                  <a:pt x="6" y="7"/>
                  <a:pt x="6" y="7"/>
                </a:cubicBezTo>
                <a:cubicBezTo>
                  <a:pt x="75" y="7"/>
                  <a:pt x="75" y="7"/>
                  <a:pt x="75" y="7"/>
                </a:cubicBezTo>
                <a:cubicBezTo>
                  <a:pt x="75" y="37"/>
                  <a:pt x="75" y="37"/>
                  <a:pt x="75" y="37"/>
                </a:cubicBezTo>
                <a:cubicBezTo>
                  <a:pt x="75" y="39"/>
                  <a:pt x="77" y="41"/>
                  <a:pt x="78" y="41"/>
                </a:cubicBezTo>
                <a:cubicBezTo>
                  <a:pt x="110" y="41"/>
                  <a:pt x="110" y="41"/>
                  <a:pt x="110" y="41"/>
                </a:cubicBezTo>
                <a:cubicBezTo>
                  <a:pt x="110" y="146"/>
                  <a:pt x="110" y="146"/>
                  <a:pt x="110" y="146"/>
                </a:cubicBezTo>
                <a:cubicBezTo>
                  <a:pt x="6" y="146"/>
                  <a:pt x="6" y="146"/>
                  <a:pt x="6" y="14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" name="Freeform 251">
            <a:extLst>
              <a:ext uri="{FF2B5EF4-FFF2-40B4-BE49-F238E27FC236}">
                <a16:creationId xmlns:a16="http://schemas.microsoft.com/office/drawing/2014/main" id="{C55210FD-6BF8-4124-8C4C-01FFEF41B962}"/>
              </a:ext>
            </a:extLst>
          </p:cNvPr>
          <p:cNvSpPr>
            <a:spLocks noEditPoints="1"/>
          </p:cNvSpPr>
          <p:nvPr/>
        </p:nvSpPr>
        <p:spPr bwMode="auto">
          <a:xfrm>
            <a:off x="9822019" y="5303292"/>
            <a:ext cx="250480" cy="374592"/>
          </a:xfrm>
          <a:custGeom>
            <a:avLst/>
            <a:gdLst>
              <a:gd name="T0" fmla="*/ 266700 w 222"/>
              <a:gd name="T1" fmla="*/ 0 h 332"/>
              <a:gd name="T2" fmla="*/ 85725 w 222"/>
              <a:gd name="T3" fmla="*/ 103188 h 332"/>
              <a:gd name="T4" fmla="*/ 0 w 222"/>
              <a:gd name="T5" fmla="*/ 527050 h 332"/>
              <a:gd name="T6" fmla="*/ 352425 w 222"/>
              <a:gd name="T7" fmla="*/ 103188 h 332"/>
              <a:gd name="T8" fmla="*/ 109538 w 222"/>
              <a:gd name="T9" fmla="*/ 20638 h 332"/>
              <a:gd name="T10" fmla="*/ 246063 w 222"/>
              <a:gd name="T11" fmla="*/ 196850 h 332"/>
              <a:gd name="T12" fmla="*/ 109538 w 222"/>
              <a:gd name="T13" fmla="*/ 20638 h 332"/>
              <a:gd name="T14" fmla="*/ 20638 w 222"/>
              <a:gd name="T15" fmla="*/ 506413 h 332"/>
              <a:gd name="T16" fmla="*/ 85725 w 222"/>
              <a:gd name="T17" fmla="*/ 123825 h 332"/>
              <a:gd name="T18" fmla="*/ 61913 w 222"/>
              <a:gd name="T19" fmla="*/ 196850 h 332"/>
              <a:gd name="T20" fmla="*/ 293688 w 222"/>
              <a:gd name="T21" fmla="*/ 217488 h 332"/>
              <a:gd name="T22" fmla="*/ 266700 w 222"/>
              <a:gd name="T23" fmla="*/ 196850 h 332"/>
              <a:gd name="T24" fmla="*/ 331788 w 222"/>
              <a:gd name="T25" fmla="*/ 123825 h 332"/>
              <a:gd name="T26" fmla="*/ 331788 w 222"/>
              <a:gd name="T27" fmla="*/ 506413 h 332"/>
              <a:gd name="T28" fmla="*/ 109538 w 222"/>
              <a:gd name="T29" fmla="*/ 276225 h 332"/>
              <a:gd name="T30" fmla="*/ 68263 w 222"/>
              <a:gd name="T31" fmla="*/ 300038 h 332"/>
              <a:gd name="T32" fmla="*/ 157163 w 222"/>
              <a:gd name="T33" fmla="*/ 276225 h 332"/>
              <a:gd name="T34" fmla="*/ 198438 w 222"/>
              <a:gd name="T35" fmla="*/ 300038 h 332"/>
              <a:gd name="T36" fmla="*/ 157163 w 222"/>
              <a:gd name="T37" fmla="*/ 276225 h 332"/>
              <a:gd name="T38" fmla="*/ 287338 w 222"/>
              <a:gd name="T39" fmla="*/ 276225 h 332"/>
              <a:gd name="T40" fmla="*/ 246063 w 222"/>
              <a:gd name="T41" fmla="*/ 300038 h 332"/>
              <a:gd name="T42" fmla="*/ 68263 w 222"/>
              <a:gd name="T43" fmla="*/ 352425 h 332"/>
              <a:gd name="T44" fmla="*/ 109538 w 222"/>
              <a:gd name="T45" fmla="*/ 376238 h 332"/>
              <a:gd name="T46" fmla="*/ 68263 w 222"/>
              <a:gd name="T47" fmla="*/ 352425 h 332"/>
              <a:gd name="T48" fmla="*/ 198438 w 222"/>
              <a:gd name="T49" fmla="*/ 352425 h 332"/>
              <a:gd name="T50" fmla="*/ 157163 w 222"/>
              <a:gd name="T51" fmla="*/ 376238 h 332"/>
              <a:gd name="T52" fmla="*/ 246063 w 222"/>
              <a:gd name="T53" fmla="*/ 352425 h 332"/>
              <a:gd name="T54" fmla="*/ 287338 w 222"/>
              <a:gd name="T55" fmla="*/ 376238 h 332"/>
              <a:gd name="T56" fmla="*/ 246063 w 222"/>
              <a:gd name="T57" fmla="*/ 352425 h 332"/>
              <a:gd name="T58" fmla="*/ 109538 w 222"/>
              <a:gd name="T59" fmla="*/ 427038 h 332"/>
              <a:gd name="T60" fmla="*/ 68263 w 222"/>
              <a:gd name="T61" fmla="*/ 449263 h 332"/>
              <a:gd name="T62" fmla="*/ 157163 w 222"/>
              <a:gd name="T63" fmla="*/ 427038 h 332"/>
              <a:gd name="T64" fmla="*/ 198438 w 222"/>
              <a:gd name="T65" fmla="*/ 449263 h 332"/>
              <a:gd name="T66" fmla="*/ 157163 w 222"/>
              <a:gd name="T67" fmla="*/ 427038 h 332"/>
              <a:gd name="T68" fmla="*/ 287338 w 222"/>
              <a:gd name="T69" fmla="*/ 427038 h 332"/>
              <a:gd name="T70" fmla="*/ 246063 w 222"/>
              <a:gd name="T71" fmla="*/ 449263 h 332"/>
              <a:gd name="T72" fmla="*/ 139700 w 222"/>
              <a:gd name="T73" fmla="*/ 55563 h 332"/>
              <a:gd name="T74" fmla="*/ 212725 w 222"/>
              <a:gd name="T75" fmla="*/ 76200 h 332"/>
              <a:gd name="T76" fmla="*/ 139700 w 222"/>
              <a:gd name="T77" fmla="*/ 55563 h 332"/>
              <a:gd name="T78" fmla="*/ 212725 w 222"/>
              <a:gd name="T79" fmla="*/ 117475 h 332"/>
              <a:gd name="T80" fmla="*/ 139700 w 222"/>
              <a:gd name="T81" fmla="*/ 138113 h 33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22" h="332">
                <a:moveTo>
                  <a:pt x="168" y="65"/>
                </a:moveTo>
                <a:lnTo>
                  <a:pt x="168" y="0"/>
                </a:lnTo>
                <a:lnTo>
                  <a:pt x="54" y="0"/>
                </a:lnTo>
                <a:lnTo>
                  <a:pt x="54" y="65"/>
                </a:lnTo>
                <a:lnTo>
                  <a:pt x="0" y="65"/>
                </a:lnTo>
                <a:lnTo>
                  <a:pt x="0" y="332"/>
                </a:lnTo>
                <a:lnTo>
                  <a:pt x="222" y="332"/>
                </a:lnTo>
                <a:lnTo>
                  <a:pt x="222" y="65"/>
                </a:lnTo>
                <a:lnTo>
                  <a:pt x="168" y="65"/>
                </a:lnTo>
                <a:close/>
                <a:moveTo>
                  <a:pt x="69" y="13"/>
                </a:moveTo>
                <a:lnTo>
                  <a:pt x="155" y="13"/>
                </a:lnTo>
                <a:lnTo>
                  <a:pt x="155" y="124"/>
                </a:lnTo>
                <a:lnTo>
                  <a:pt x="69" y="124"/>
                </a:lnTo>
                <a:lnTo>
                  <a:pt x="69" y="13"/>
                </a:lnTo>
                <a:close/>
                <a:moveTo>
                  <a:pt x="209" y="319"/>
                </a:moveTo>
                <a:lnTo>
                  <a:pt x="13" y="319"/>
                </a:lnTo>
                <a:lnTo>
                  <a:pt x="13" y="78"/>
                </a:lnTo>
                <a:lnTo>
                  <a:pt x="54" y="78"/>
                </a:lnTo>
                <a:lnTo>
                  <a:pt x="54" y="124"/>
                </a:lnTo>
                <a:lnTo>
                  <a:pt x="39" y="124"/>
                </a:lnTo>
                <a:lnTo>
                  <a:pt x="39" y="137"/>
                </a:lnTo>
                <a:lnTo>
                  <a:pt x="185" y="137"/>
                </a:lnTo>
                <a:lnTo>
                  <a:pt x="185" y="124"/>
                </a:lnTo>
                <a:lnTo>
                  <a:pt x="168" y="124"/>
                </a:lnTo>
                <a:lnTo>
                  <a:pt x="168" y="78"/>
                </a:lnTo>
                <a:lnTo>
                  <a:pt x="209" y="78"/>
                </a:lnTo>
                <a:lnTo>
                  <a:pt x="209" y="319"/>
                </a:lnTo>
                <a:close/>
                <a:moveTo>
                  <a:pt x="43" y="174"/>
                </a:moveTo>
                <a:lnTo>
                  <a:pt x="69" y="174"/>
                </a:lnTo>
                <a:lnTo>
                  <a:pt x="69" y="189"/>
                </a:lnTo>
                <a:lnTo>
                  <a:pt x="43" y="189"/>
                </a:lnTo>
                <a:lnTo>
                  <a:pt x="43" y="174"/>
                </a:lnTo>
                <a:close/>
                <a:moveTo>
                  <a:pt x="99" y="174"/>
                </a:moveTo>
                <a:lnTo>
                  <a:pt x="125" y="174"/>
                </a:lnTo>
                <a:lnTo>
                  <a:pt x="125" y="189"/>
                </a:lnTo>
                <a:lnTo>
                  <a:pt x="99" y="189"/>
                </a:lnTo>
                <a:lnTo>
                  <a:pt x="99" y="174"/>
                </a:lnTo>
                <a:close/>
                <a:moveTo>
                  <a:pt x="155" y="174"/>
                </a:moveTo>
                <a:lnTo>
                  <a:pt x="181" y="174"/>
                </a:lnTo>
                <a:lnTo>
                  <a:pt x="181" y="189"/>
                </a:lnTo>
                <a:lnTo>
                  <a:pt x="155" y="189"/>
                </a:lnTo>
                <a:lnTo>
                  <a:pt x="155" y="174"/>
                </a:lnTo>
                <a:close/>
                <a:moveTo>
                  <a:pt x="43" y="222"/>
                </a:moveTo>
                <a:lnTo>
                  <a:pt x="69" y="222"/>
                </a:lnTo>
                <a:lnTo>
                  <a:pt x="69" y="237"/>
                </a:lnTo>
                <a:lnTo>
                  <a:pt x="43" y="237"/>
                </a:lnTo>
                <a:lnTo>
                  <a:pt x="43" y="222"/>
                </a:lnTo>
                <a:close/>
                <a:moveTo>
                  <a:pt x="99" y="222"/>
                </a:moveTo>
                <a:lnTo>
                  <a:pt x="125" y="222"/>
                </a:lnTo>
                <a:lnTo>
                  <a:pt x="125" y="237"/>
                </a:lnTo>
                <a:lnTo>
                  <a:pt x="99" y="237"/>
                </a:lnTo>
                <a:lnTo>
                  <a:pt x="99" y="222"/>
                </a:lnTo>
                <a:close/>
                <a:moveTo>
                  <a:pt x="155" y="222"/>
                </a:moveTo>
                <a:lnTo>
                  <a:pt x="181" y="222"/>
                </a:lnTo>
                <a:lnTo>
                  <a:pt x="181" y="237"/>
                </a:lnTo>
                <a:lnTo>
                  <a:pt x="155" y="237"/>
                </a:lnTo>
                <a:lnTo>
                  <a:pt x="155" y="222"/>
                </a:lnTo>
                <a:close/>
                <a:moveTo>
                  <a:pt x="43" y="269"/>
                </a:moveTo>
                <a:lnTo>
                  <a:pt x="69" y="269"/>
                </a:lnTo>
                <a:lnTo>
                  <a:pt x="69" y="283"/>
                </a:lnTo>
                <a:lnTo>
                  <a:pt x="43" y="283"/>
                </a:lnTo>
                <a:lnTo>
                  <a:pt x="43" y="269"/>
                </a:lnTo>
                <a:close/>
                <a:moveTo>
                  <a:pt x="99" y="269"/>
                </a:moveTo>
                <a:lnTo>
                  <a:pt x="125" y="269"/>
                </a:lnTo>
                <a:lnTo>
                  <a:pt x="125" y="283"/>
                </a:lnTo>
                <a:lnTo>
                  <a:pt x="99" y="283"/>
                </a:lnTo>
                <a:lnTo>
                  <a:pt x="99" y="269"/>
                </a:lnTo>
                <a:close/>
                <a:moveTo>
                  <a:pt x="155" y="269"/>
                </a:moveTo>
                <a:lnTo>
                  <a:pt x="181" y="269"/>
                </a:lnTo>
                <a:lnTo>
                  <a:pt x="181" y="283"/>
                </a:lnTo>
                <a:lnTo>
                  <a:pt x="155" y="283"/>
                </a:lnTo>
                <a:lnTo>
                  <a:pt x="155" y="269"/>
                </a:lnTo>
                <a:close/>
                <a:moveTo>
                  <a:pt x="88" y="35"/>
                </a:moveTo>
                <a:lnTo>
                  <a:pt x="134" y="35"/>
                </a:lnTo>
                <a:lnTo>
                  <a:pt x="134" y="48"/>
                </a:lnTo>
                <a:lnTo>
                  <a:pt x="88" y="48"/>
                </a:lnTo>
                <a:lnTo>
                  <a:pt x="88" y="35"/>
                </a:lnTo>
                <a:close/>
                <a:moveTo>
                  <a:pt x="88" y="74"/>
                </a:moveTo>
                <a:lnTo>
                  <a:pt x="134" y="74"/>
                </a:lnTo>
                <a:lnTo>
                  <a:pt x="134" y="87"/>
                </a:lnTo>
                <a:lnTo>
                  <a:pt x="88" y="87"/>
                </a:lnTo>
                <a:lnTo>
                  <a:pt x="88" y="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" name="Freeform 252">
            <a:extLst>
              <a:ext uri="{FF2B5EF4-FFF2-40B4-BE49-F238E27FC236}">
                <a16:creationId xmlns:a16="http://schemas.microsoft.com/office/drawing/2014/main" id="{6429D1B4-17FE-4486-BC70-47814D3E745C}"/>
              </a:ext>
            </a:extLst>
          </p:cNvPr>
          <p:cNvSpPr>
            <a:spLocks noEditPoints="1"/>
          </p:cNvSpPr>
          <p:nvPr/>
        </p:nvSpPr>
        <p:spPr bwMode="auto">
          <a:xfrm>
            <a:off x="10733108" y="5302728"/>
            <a:ext cx="372336" cy="375720"/>
          </a:xfrm>
          <a:custGeom>
            <a:avLst/>
            <a:gdLst>
              <a:gd name="T0" fmla="*/ 493713 w 330"/>
              <a:gd name="T1" fmla="*/ 117475 h 333"/>
              <a:gd name="T2" fmla="*/ 280988 w 330"/>
              <a:gd name="T3" fmla="*/ 117475 h 333"/>
              <a:gd name="T4" fmla="*/ 206375 w 330"/>
              <a:gd name="T5" fmla="*/ 165100 h 333"/>
              <a:gd name="T6" fmla="*/ 69850 w 330"/>
              <a:gd name="T7" fmla="*/ 165100 h 333"/>
              <a:gd name="T8" fmla="*/ 523875 w 330"/>
              <a:gd name="T9" fmla="*/ 528638 h 333"/>
              <a:gd name="T10" fmla="*/ 301625 w 330"/>
              <a:gd name="T11" fmla="*/ 23813 h 333"/>
              <a:gd name="T12" fmla="*/ 301625 w 330"/>
              <a:gd name="T13" fmla="*/ 93663 h 333"/>
              <a:gd name="T14" fmla="*/ 404813 w 330"/>
              <a:gd name="T15" fmla="*/ 117475 h 333"/>
              <a:gd name="T16" fmla="*/ 366713 w 330"/>
              <a:gd name="T17" fmla="*/ 117475 h 333"/>
              <a:gd name="T18" fmla="*/ 182563 w 330"/>
              <a:gd name="T19" fmla="*/ 244475 h 333"/>
              <a:gd name="T20" fmla="*/ 503238 w 330"/>
              <a:gd name="T21" fmla="*/ 506413 h 333"/>
              <a:gd name="T22" fmla="*/ 69850 w 330"/>
              <a:gd name="T23" fmla="*/ 185738 h 333"/>
              <a:gd name="T24" fmla="*/ 38100 w 330"/>
              <a:gd name="T25" fmla="*/ 269875 h 333"/>
              <a:gd name="T26" fmla="*/ 206375 w 330"/>
              <a:gd name="T27" fmla="*/ 244475 h 333"/>
              <a:gd name="T28" fmla="*/ 503238 w 330"/>
              <a:gd name="T29" fmla="*/ 506413 h 333"/>
              <a:gd name="T30" fmla="*/ 274638 w 330"/>
              <a:gd name="T31" fmla="*/ 282575 h 333"/>
              <a:gd name="T32" fmla="*/ 452438 w 330"/>
              <a:gd name="T33" fmla="*/ 258763 h 333"/>
              <a:gd name="T34" fmla="*/ 452438 w 330"/>
              <a:gd name="T35" fmla="*/ 234950 h 333"/>
              <a:gd name="T36" fmla="*/ 120650 w 330"/>
              <a:gd name="T37" fmla="*/ 382588 h 333"/>
              <a:gd name="T38" fmla="*/ 49213 w 330"/>
              <a:gd name="T39" fmla="*/ 382588 h 333"/>
              <a:gd name="T40" fmla="*/ 100013 w 330"/>
              <a:gd name="T41" fmla="*/ 361950 h 333"/>
              <a:gd name="T42" fmla="*/ 168275 w 330"/>
              <a:gd name="T43" fmla="*/ 382588 h 333"/>
              <a:gd name="T44" fmla="*/ 168275 w 330"/>
              <a:gd name="T45" fmla="*/ 311150 h 333"/>
              <a:gd name="T46" fmla="*/ 219075 w 330"/>
              <a:gd name="T47" fmla="*/ 331788 h 333"/>
              <a:gd name="T48" fmla="*/ 188913 w 330"/>
              <a:gd name="T49" fmla="*/ 331788 h 333"/>
              <a:gd name="T50" fmla="*/ 360363 w 330"/>
              <a:gd name="T51" fmla="*/ 311150 h 333"/>
              <a:gd name="T52" fmla="*/ 307975 w 330"/>
              <a:gd name="T53" fmla="*/ 331788 h 333"/>
              <a:gd name="T54" fmla="*/ 307975 w 330"/>
              <a:gd name="T55" fmla="*/ 361950 h 333"/>
              <a:gd name="T56" fmla="*/ 476250 w 330"/>
              <a:gd name="T57" fmla="*/ 382588 h 333"/>
              <a:gd name="T58" fmla="*/ 404813 w 330"/>
              <a:gd name="T59" fmla="*/ 382588 h 333"/>
              <a:gd name="T60" fmla="*/ 455613 w 330"/>
              <a:gd name="T61" fmla="*/ 361950 h 333"/>
              <a:gd name="T62" fmla="*/ 49213 w 330"/>
              <a:gd name="T63" fmla="*/ 479425 h 333"/>
              <a:gd name="T64" fmla="*/ 49213 w 330"/>
              <a:gd name="T65" fmla="*/ 406400 h 333"/>
              <a:gd name="T66" fmla="*/ 100013 w 330"/>
              <a:gd name="T67" fmla="*/ 428625 h 333"/>
              <a:gd name="T68" fmla="*/ 69850 w 330"/>
              <a:gd name="T69" fmla="*/ 428625 h 333"/>
              <a:gd name="T70" fmla="*/ 239713 w 330"/>
              <a:gd name="T71" fmla="*/ 406400 h 333"/>
              <a:gd name="T72" fmla="*/ 188913 w 330"/>
              <a:gd name="T73" fmla="*/ 428625 h 333"/>
              <a:gd name="T74" fmla="*/ 188913 w 330"/>
              <a:gd name="T75" fmla="*/ 458788 h 333"/>
              <a:gd name="T76" fmla="*/ 360363 w 330"/>
              <a:gd name="T77" fmla="*/ 479425 h 333"/>
              <a:gd name="T78" fmla="*/ 284163 w 330"/>
              <a:gd name="T79" fmla="*/ 479425 h 333"/>
              <a:gd name="T80" fmla="*/ 336550 w 330"/>
              <a:gd name="T81" fmla="*/ 458788 h 333"/>
              <a:gd name="T82" fmla="*/ 404813 w 330"/>
              <a:gd name="T83" fmla="*/ 479425 h 333"/>
              <a:gd name="T84" fmla="*/ 404813 w 330"/>
              <a:gd name="T85" fmla="*/ 406400 h 333"/>
              <a:gd name="T86" fmla="*/ 455613 w 330"/>
              <a:gd name="T87" fmla="*/ 428625 h 333"/>
              <a:gd name="T88" fmla="*/ 425450 w 330"/>
              <a:gd name="T89" fmla="*/ 428625 h 33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330" h="333">
                <a:moveTo>
                  <a:pt x="270" y="104"/>
                </a:moveTo>
                <a:lnTo>
                  <a:pt x="270" y="74"/>
                </a:lnTo>
                <a:lnTo>
                  <a:pt x="311" y="74"/>
                </a:lnTo>
                <a:lnTo>
                  <a:pt x="311" y="0"/>
                </a:lnTo>
                <a:lnTo>
                  <a:pt x="177" y="0"/>
                </a:lnTo>
                <a:lnTo>
                  <a:pt x="177" y="74"/>
                </a:lnTo>
                <a:lnTo>
                  <a:pt x="218" y="74"/>
                </a:lnTo>
                <a:lnTo>
                  <a:pt x="218" y="104"/>
                </a:lnTo>
                <a:lnTo>
                  <a:pt x="130" y="104"/>
                </a:lnTo>
                <a:lnTo>
                  <a:pt x="130" y="61"/>
                </a:lnTo>
                <a:lnTo>
                  <a:pt x="44" y="61"/>
                </a:lnTo>
                <a:lnTo>
                  <a:pt x="44" y="104"/>
                </a:lnTo>
                <a:lnTo>
                  <a:pt x="0" y="104"/>
                </a:lnTo>
                <a:lnTo>
                  <a:pt x="0" y="333"/>
                </a:lnTo>
                <a:lnTo>
                  <a:pt x="330" y="333"/>
                </a:lnTo>
                <a:lnTo>
                  <a:pt x="330" y="104"/>
                </a:lnTo>
                <a:lnTo>
                  <a:pt x="270" y="104"/>
                </a:lnTo>
                <a:close/>
                <a:moveTo>
                  <a:pt x="190" y="15"/>
                </a:moveTo>
                <a:lnTo>
                  <a:pt x="296" y="15"/>
                </a:lnTo>
                <a:lnTo>
                  <a:pt x="296" y="59"/>
                </a:lnTo>
                <a:lnTo>
                  <a:pt x="190" y="59"/>
                </a:lnTo>
                <a:lnTo>
                  <a:pt x="190" y="15"/>
                </a:lnTo>
                <a:close/>
                <a:moveTo>
                  <a:pt x="231" y="74"/>
                </a:moveTo>
                <a:lnTo>
                  <a:pt x="255" y="74"/>
                </a:lnTo>
                <a:lnTo>
                  <a:pt x="255" y="104"/>
                </a:lnTo>
                <a:lnTo>
                  <a:pt x="231" y="104"/>
                </a:lnTo>
                <a:lnTo>
                  <a:pt x="231" y="74"/>
                </a:lnTo>
                <a:close/>
                <a:moveTo>
                  <a:pt x="56" y="76"/>
                </a:moveTo>
                <a:lnTo>
                  <a:pt x="115" y="76"/>
                </a:lnTo>
                <a:lnTo>
                  <a:pt x="115" y="154"/>
                </a:lnTo>
                <a:lnTo>
                  <a:pt x="56" y="154"/>
                </a:lnTo>
                <a:lnTo>
                  <a:pt x="56" y="76"/>
                </a:lnTo>
                <a:close/>
                <a:moveTo>
                  <a:pt x="317" y="319"/>
                </a:moveTo>
                <a:lnTo>
                  <a:pt x="16" y="319"/>
                </a:lnTo>
                <a:lnTo>
                  <a:pt x="16" y="117"/>
                </a:lnTo>
                <a:lnTo>
                  <a:pt x="44" y="117"/>
                </a:lnTo>
                <a:lnTo>
                  <a:pt x="44" y="154"/>
                </a:lnTo>
                <a:lnTo>
                  <a:pt x="24" y="154"/>
                </a:lnTo>
                <a:lnTo>
                  <a:pt x="24" y="170"/>
                </a:lnTo>
                <a:lnTo>
                  <a:pt x="147" y="170"/>
                </a:lnTo>
                <a:lnTo>
                  <a:pt x="147" y="154"/>
                </a:lnTo>
                <a:lnTo>
                  <a:pt x="130" y="154"/>
                </a:lnTo>
                <a:lnTo>
                  <a:pt x="130" y="117"/>
                </a:lnTo>
                <a:lnTo>
                  <a:pt x="317" y="117"/>
                </a:lnTo>
                <a:lnTo>
                  <a:pt x="317" y="319"/>
                </a:lnTo>
                <a:close/>
                <a:moveTo>
                  <a:pt x="298" y="135"/>
                </a:moveTo>
                <a:lnTo>
                  <a:pt x="173" y="135"/>
                </a:lnTo>
                <a:lnTo>
                  <a:pt x="173" y="178"/>
                </a:lnTo>
                <a:lnTo>
                  <a:pt x="298" y="178"/>
                </a:lnTo>
                <a:lnTo>
                  <a:pt x="298" y="135"/>
                </a:lnTo>
                <a:close/>
                <a:moveTo>
                  <a:pt x="285" y="163"/>
                </a:moveTo>
                <a:lnTo>
                  <a:pt x="186" y="163"/>
                </a:lnTo>
                <a:lnTo>
                  <a:pt x="186" y="148"/>
                </a:lnTo>
                <a:lnTo>
                  <a:pt x="285" y="148"/>
                </a:lnTo>
                <a:lnTo>
                  <a:pt x="285" y="163"/>
                </a:lnTo>
                <a:close/>
                <a:moveTo>
                  <a:pt x="31" y="241"/>
                </a:moveTo>
                <a:lnTo>
                  <a:pt x="76" y="241"/>
                </a:lnTo>
                <a:lnTo>
                  <a:pt x="76" y="196"/>
                </a:lnTo>
                <a:lnTo>
                  <a:pt x="31" y="196"/>
                </a:lnTo>
                <a:lnTo>
                  <a:pt x="31" y="241"/>
                </a:lnTo>
                <a:close/>
                <a:moveTo>
                  <a:pt x="44" y="209"/>
                </a:moveTo>
                <a:lnTo>
                  <a:pt x="63" y="209"/>
                </a:lnTo>
                <a:lnTo>
                  <a:pt x="63" y="228"/>
                </a:lnTo>
                <a:lnTo>
                  <a:pt x="44" y="228"/>
                </a:lnTo>
                <a:lnTo>
                  <a:pt x="44" y="209"/>
                </a:lnTo>
                <a:close/>
                <a:moveTo>
                  <a:pt x="106" y="241"/>
                </a:moveTo>
                <a:lnTo>
                  <a:pt x="151" y="241"/>
                </a:lnTo>
                <a:lnTo>
                  <a:pt x="151" y="196"/>
                </a:lnTo>
                <a:lnTo>
                  <a:pt x="106" y="196"/>
                </a:lnTo>
                <a:lnTo>
                  <a:pt x="106" y="241"/>
                </a:lnTo>
                <a:close/>
                <a:moveTo>
                  <a:pt x="119" y="209"/>
                </a:moveTo>
                <a:lnTo>
                  <a:pt x="138" y="209"/>
                </a:lnTo>
                <a:lnTo>
                  <a:pt x="138" y="228"/>
                </a:lnTo>
                <a:lnTo>
                  <a:pt x="119" y="228"/>
                </a:lnTo>
                <a:lnTo>
                  <a:pt x="119" y="209"/>
                </a:lnTo>
                <a:close/>
                <a:moveTo>
                  <a:pt x="179" y="241"/>
                </a:moveTo>
                <a:lnTo>
                  <a:pt x="227" y="241"/>
                </a:lnTo>
                <a:lnTo>
                  <a:pt x="227" y="196"/>
                </a:lnTo>
                <a:lnTo>
                  <a:pt x="179" y="196"/>
                </a:lnTo>
                <a:lnTo>
                  <a:pt x="179" y="241"/>
                </a:lnTo>
                <a:close/>
                <a:moveTo>
                  <a:pt x="194" y="209"/>
                </a:moveTo>
                <a:lnTo>
                  <a:pt x="212" y="209"/>
                </a:lnTo>
                <a:lnTo>
                  <a:pt x="212" y="228"/>
                </a:lnTo>
                <a:lnTo>
                  <a:pt x="194" y="228"/>
                </a:lnTo>
                <a:lnTo>
                  <a:pt x="194" y="209"/>
                </a:lnTo>
                <a:close/>
                <a:moveTo>
                  <a:pt x="255" y="241"/>
                </a:moveTo>
                <a:lnTo>
                  <a:pt x="300" y="241"/>
                </a:lnTo>
                <a:lnTo>
                  <a:pt x="300" y="196"/>
                </a:lnTo>
                <a:lnTo>
                  <a:pt x="255" y="196"/>
                </a:lnTo>
                <a:lnTo>
                  <a:pt x="255" y="241"/>
                </a:lnTo>
                <a:close/>
                <a:moveTo>
                  <a:pt x="268" y="209"/>
                </a:moveTo>
                <a:lnTo>
                  <a:pt x="287" y="209"/>
                </a:lnTo>
                <a:lnTo>
                  <a:pt x="287" y="228"/>
                </a:lnTo>
                <a:lnTo>
                  <a:pt x="268" y="228"/>
                </a:lnTo>
                <a:lnTo>
                  <a:pt x="268" y="209"/>
                </a:lnTo>
                <a:close/>
                <a:moveTo>
                  <a:pt x="31" y="302"/>
                </a:moveTo>
                <a:lnTo>
                  <a:pt x="76" y="302"/>
                </a:lnTo>
                <a:lnTo>
                  <a:pt x="76" y="256"/>
                </a:lnTo>
                <a:lnTo>
                  <a:pt x="31" y="256"/>
                </a:lnTo>
                <a:lnTo>
                  <a:pt x="31" y="302"/>
                </a:lnTo>
                <a:close/>
                <a:moveTo>
                  <a:pt x="44" y="270"/>
                </a:moveTo>
                <a:lnTo>
                  <a:pt x="63" y="270"/>
                </a:lnTo>
                <a:lnTo>
                  <a:pt x="63" y="289"/>
                </a:lnTo>
                <a:lnTo>
                  <a:pt x="44" y="289"/>
                </a:lnTo>
                <a:lnTo>
                  <a:pt x="44" y="270"/>
                </a:lnTo>
                <a:close/>
                <a:moveTo>
                  <a:pt x="106" y="302"/>
                </a:moveTo>
                <a:lnTo>
                  <a:pt x="151" y="302"/>
                </a:lnTo>
                <a:lnTo>
                  <a:pt x="151" y="256"/>
                </a:lnTo>
                <a:lnTo>
                  <a:pt x="106" y="256"/>
                </a:lnTo>
                <a:lnTo>
                  <a:pt x="106" y="302"/>
                </a:lnTo>
                <a:close/>
                <a:moveTo>
                  <a:pt x="119" y="270"/>
                </a:moveTo>
                <a:lnTo>
                  <a:pt x="138" y="270"/>
                </a:lnTo>
                <a:lnTo>
                  <a:pt x="138" y="289"/>
                </a:lnTo>
                <a:lnTo>
                  <a:pt x="119" y="289"/>
                </a:lnTo>
                <a:lnTo>
                  <a:pt x="119" y="270"/>
                </a:lnTo>
                <a:close/>
                <a:moveTo>
                  <a:pt x="179" y="302"/>
                </a:moveTo>
                <a:lnTo>
                  <a:pt x="227" y="302"/>
                </a:lnTo>
                <a:lnTo>
                  <a:pt x="227" y="256"/>
                </a:lnTo>
                <a:lnTo>
                  <a:pt x="179" y="256"/>
                </a:lnTo>
                <a:lnTo>
                  <a:pt x="179" y="302"/>
                </a:lnTo>
                <a:close/>
                <a:moveTo>
                  <a:pt x="194" y="270"/>
                </a:moveTo>
                <a:lnTo>
                  <a:pt x="212" y="270"/>
                </a:lnTo>
                <a:lnTo>
                  <a:pt x="212" y="289"/>
                </a:lnTo>
                <a:lnTo>
                  <a:pt x="194" y="289"/>
                </a:lnTo>
                <a:lnTo>
                  <a:pt x="194" y="270"/>
                </a:lnTo>
                <a:close/>
                <a:moveTo>
                  <a:pt x="255" y="302"/>
                </a:moveTo>
                <a:lnTo>
                  <a:pt x="300" y="302"/>
                </a:lnTo>
                <a:lnTo>
                  <a:pt x="300" y="256"/>
                </a:lnTo>
                <a:lnTo>
                  <a:pt x="255" y="256"/>
                </a:lnTo>
                <a:lnTo>
                  <a:pt x="255" y="302"/>
                </a:lnTo>
                <a:close/>
                <a:moveTo>
                  <a:pt x="268" y="270"/>
                </a:moveTo>
                <a:lnTo>
                  <a:pt x="287" y="270"/>
                </a:lnTo>
                <a:lnTo>
                  <a:pt x="287" y="289"/>
                </a:lnTo>
                <a:lnTo>
                  <a:pt x="268" y="289"/>
                </a:lnTo>
                <a:lnTo>
                  <a:pt x="268" y="2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" name="Freeform 253">
            <a:extLst>
              <a:ext uri="{FF2B5EF4-FFF2-40B4-BE49-F238E27FC236}">
                <a16:creationId xmlns:a16="http://schemas.microsoft.com/office/drawing/2014/main" id="{880567D1-75F0-4F92-B272-818BC8E1D142}"/>
              </a:ext>
            </a:extLst>
          </p:cNvPr>
          <p:cNvSpPr>
            <a:spLocks noEditPoints="1"/>
          </p:cNvSpPr>
          <p:nvPr/>
        </p:nvSpPr>
        <p:spPr bwMode="auto">
          <a:xfrm>
            <a:off x="8814479" y="5302728"/>
            <a:ext cx="280944" cy="375720"/>
          </a:xfrm>
          <a:custGeom>
            <a:avLst/>
            <a:gdLst>
              <a:gd name="T0" fmla="*/ 122676 w 116"/>
              <a:gd name="T1" fmla="*/ 314419 h 153"/>
              <a:gd name="T2" fmla="*/ 139714 w 116"/>
              <a:gd name="T3" fmla="*/ 310964 h 153"/>
              <a:gd name="T4" fmla="*/ 160160 w 116"/>
              <a:gd name="T5" fmla="*/ 324784 h 153"/>
              <a:gd name="T6" fmla="*/ 177198 w 116"/>
              <a:gd name="T7" fmla="*/ 310964 h 153"/>
              <a:gd name="T8" fmla="*/ 136306 w 116"/>
              <a:gd name="T9" fmla="*/ 286777 h 153"/>
              <a:gd name="T10" fmla="*/ 105637 w 116"/>
              <a:gd name="T11" fmla="*/ 297143 h 153"/>
              <a:gd name="T12" fmla="*/ 92007 w 116"/>
              <a:gd name="T13" fmla="*/ 335150 h 153"/>
              <a:gd name="T14" fmla="*/ 92007 w 116"/>
              <a:gd name="T15" fmla="*/ 359336 h 153"/>
              <a:gd name="T16" fmla="*/ 74968 w 116"/>
              <a:gd name="T17" fmla="*/ 359336 h 153"/>
              <a:gd name="T18" fmla="*/ 74968 w 116"/>
              <a:gd name="T19" fmla="*/ 380067 h 153"/>
              <a:gd name="T20" fmla="*/ 92007 w 116"/>
              <a:gd name="T21" fmla="*/ 380067 h 153"/>
              <a:gd name="T22" fmla="*/ 92007 w 116"/>
              <a:gd name="T23" fmla="*/ 418073 h 153"/>
              <a:gd name="T24" fmla="*/ 74968 w 116"/>
              <a:gd name="T25" fmla="*/ 418073 h 153"/>
              <a:gd name="T26" fmla="*/ 74968 w 116"/>
              <a:gd name="T27" fmla="*/ 438804 h 153"/>
              <a:gd name="T28" fmla="*/ 177198 w 116"/>
              <a:gd name="T29" fmla="*/ 438804 h 153"/>
              <a:gd name="T30" fmla="*/ 177198 w 116"/>
              <a:gd name="T31" fmla="*/ 418073 h 153"/>
              <a:gd name="T32" fmla="*/ 115860 w 116"/>
              <a:gd name="T33" fmla="*/ 418073 h 153"/>
              <a:gd name="T34" fmla="*/ 115860 w 116"/>
              <a:gd name="T35" fmla="*/ 380067 h 153"/>
              <a:gd name="T36" fmla="*/ 149937 w 116"/>
              <a:gd name="T37" fmla="*/ 380067 h 153"/>
              <a:gd name="T38" fmla="*/ 149937 w 116"/>
              <a:gd name="T39" fmla="*/ 359336 h 153"/>
              <a:gd name="T40" fmla="*/ 115860 w 116"/>
              <a:gd name="T41" fmla="*/ 359336 h 153"/>
              <a:gd name="T42" fmla="*/ 115860 w 116"/>
              <a:gd name="T43" fmla="*/ 331694 h 153"/>
              <a:gd name="T44" fmla="*/ 122676 w 116"/>
              <a:gd name="T45" fmla="*/ 314419 h 153"/>
              <a:gd name="T46" fmla="*/ 272612 w 116"/>
              <a:gd name="T47" fmla="*/ 0 h 153"/>
              <a:gd name="T48" fmla="*/ 0 w 116"/>
              <a:gd name="T49" fmla="*/ 0 h 153"/>
              <a:gd name="T50" fmla="*/ 0 w 116"/>
              <a:gd name="T51" fmla="*/ 528638 h 153"/>
              <a:gd name="T52" fmla="*/ 395288 w 116"/>
              <a:gd name="T53" fmla="*/ 528638 h 153"/>
              <a:gd name="T54" fmla="*/ 395288 w 116"/>
              <a:gd name="T55" fmla="*/ 124385 h 153"/>
              <a:gd name="T56" fmla="*/ 272612 w 116"/>
              <a:gd name="T57" fmla="*/ 0 h 153"/>
              <a:gd name="T58" fmla="*/ 279428 w 116"/>
              <a:gd name="T59" fmla="*/ 38007 h 153"/>
              <a:gd name="T60" fmla="*/ 357804 w 116"/>
              <a:gd name="T61" fmla="*/ 120930 h 153"/>
              <a:gd name="T62" fmla="*/ 279428 w 116"/>
              <a:gd name="T63" fmla="*/ 120930 h 153"/>
              <a:gd name="T64" fmla="*/ 279428 w 116"/>
              <a:gd name="T65" fmla="*/ 38007 h 153"/>
              <a:gd name="T66" fmla="*/ 20446 w 116"/>
              <a:gd name="T67" fmla="*/ 507907 h 153"/>
              <a:gd name="T68" fmla="*/ 20446 w 116"/>
              <a:gd name="T69" fmla="*/ 24186 h 153"/>
              <a:gd name="T70" fmla="*/ 255574 w 116"/>
              <a:gd name="T71" fmla="*/ 24186 h 153"/>
              <a:gd name="T72" fmla="*/ 255574 w 116"/>
              <a:gd name="T73" fmla="*/ 127841 h 153"/>
              <a:gd name="T74" fmla="*/ 269205 w 116"/>
              <a:gd name="T75" fmla="*/ 141661 h 153"/>
              <a:gd name="T76" fmla="*/ 374842 w 116"/>
              <a:gd name="T77" fmla="*/ 141661 h 153"/>
              <a:gd name="T78" fmla="*/ 374842 w 116"/>
              <a:gd name="T79" fmla="*/ 507907 h 153"/>
              <a:gd name="T80" fmla="*/ 20446 w 116"/>
              <a:gd name="T81" fmla="*/ 507907 h 15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16" h="153">
                <a:moveTo>
                  <a:pt x="36" y="91"/>
                </a:moveTo>
                <a:cubicBezTo>
                  <a:pt x="37" y="90"/>
                  <a:pt x="39" y="90"/>
                  <a:pt x="41" y="90"/>
                </a:cubicBezTo>
                <a:cubicBezTo>
                  <a:pt x="44" y="90"/>
                  <a:pt x="46" y="91"/>
                  <a:pt x="47" y="94"/>
                </a:cubicBezTo>
                <a:cubicBezTo>
                  <a:pt x="52" y="90"/>
                  <a:pt x="52" y="90"/>
                  <a:pt x="52" y="90"/>
                </a:cubicBezTo>
                <a:cubicBezTo>
                  <a:pt x="50" y="85"/>
                  <a:pt x="46" y="83"/>
                  <a:pt x="40" y="83"/>
                </a:cubicBezTo>
                <a:cubicBezTo>
                  <a:pt x="36" y="83"/>
                  <a:pt x="33" y="84"/>
                  <a:pt x="31" y="86"/>
                </a:cubicBezTo>
                <a:cubicBezTo>
                  <a:pt x="29" y="89"/>
                  <a:pt x="27" y="92"/>
                  <a:pt x="27" y="97"/>
                </a:cubicBezTo>
                <a:cubicBezTo>
                  <a:pt x="27" y="104"/>
                  <a:pt x="27" y="104"/>
                  <a:pt x="27" y="104"/>
                </a:cubicBezTo>
                <a:cubicBezTo>
                  <a:pt x="22" y="104"/>
                  <a:pt x="22" y="104"/>
                  <a:pt x="22" y="104"/>
                </a:cubicBezTo>
                <a:cubicBezTo>
                  <a:pt x="22" y="110"/>
                  <a:pt x="22" y="110"/>
                  <a:pt x="22" y="110"/>
                </a:cubicBezTo>
                <a:cubicBezTo>
                  <a:pt x="27" y="110"/>
                  <a:pt x="27" y="110"/>
                  <a:pt x="27" y="110"/>
                </a:cubicBezTo>
                <a:cubicBezTo>
                  <a:pt x="27" y="121"/>
                  <a:pt x="27" y="121"/>
                  <a:pt x="27" y="121"/>
                </a:cubicBezTo>
                <a:cubicBezTo>
                  <a:pt x="22" y="121"/>
                  <a:pt x="22" y="121"/>
                  <a:pt x="22" y="121"/>
                </a:cubicBezTo>
                <a:cubicBezTo>
                  <a:pt x="22" y="127"/>
                  <a:pt x="22" y="127"/>
                  <a:pt x="22" y="127"/>
                </a:cubicBezTo>
                <a:cubicBezTo>
                  <a:pt x="52" y="127"/>
                  <a:pt x="52" y="127"/>
                  <a:pt x="52" y="127"/>
                </a:cubicBezTo>
                <a:cubicBezTo>
                  <a:pt x="52" y="121"/>
                  <a:pt x="52" y="121"/>
                  <a:pt x="52" y="121"/>
                </a:cubicBezTo>
                <a:cubicBezTo>
                  <a:pt x="34" y="121"/>
                  <a:pt x="34" y="121"/>
                  <a:pt x="34" y="121"/>
                </a:cubicBezTo>
                <a:cubicBezTo>
                  <a:pt x="34" y="110"/>
                  <a:pt x="34" y="110"/>
                  <a:pt x="34" y="110"/>
                </a:cubicBezTo>
                <a:cubicBezTo>
                  <a:pt x="44" y="110"/>
                  <a:pt x="44" y="110"/>
                  <a:pt x="44" y="110"/>
                </a:cubicBezTo>
                <a:cubicBezTo>
                  <a:pt x="44" y="104"/>
                  <a:pt x="44" y="104"/>
                  <a:pt x="44" y="104"/>
                </a:cubicBezTo>
                <a:cubicBezTo>
                  <a:pt x="34" y="104"/>
                  <a:pt x="34" y="104"/>
                  <a:pt x="34" y="104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4"/>
                  <a:pt x="35" y="93"/>
                  <a:pt x="36" y="91"/>
                </a:cubicBezTo>
                <a:close/>
                <a:moveTo>
                  <a:pt x="8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53"/>
                  <a:pt x="0" y="153"/>
                  <a:pt x="0" y="153"/>
                </a:cubicBezTo>
                <a:cubicBezTo>
                  <a:pt x="116" y="153"/>
                  <a:pt x="116" y="153"/>
                  <a:pt x="116" y="153"/>
                </a:cubicBezTo>
                <a:cubicBezTo>
                  <a:pt x="116" y="36"/>
                  <a:pt x="116" y="36"/>
                  <a:pt x="116" y="36"/>
                </a:cubicBezTo>
                <a:lnTo>
                  <a:pt x="80" y="0"/>
                </a:lnTo>
                <a:close/>
                <a:moveTo>
                  <a:pt x="82" y="11"/>
                </a:moveTo>
                <a:cubicBezTo>
                  <a:pt x="105" y="35"/>
                  <a:pt x="105" y="35"/>
                  <a:pt x="105" y="35"/>
                </a:cubicBezTo>
                <a:cubicBezTo>
                  <a:pt x="82" y="35"/>
                  <a:pt x="82" y="35"/>
                  <a:pt x="82" y="35"/>
                </a:cubicBezTo>
                <a:lnTo>
                  <a:pt x="82" y="11"/>
                </a:lnTo>
                <a:close/>
                <a:moveTo>
                  <a:pt x="6" y="147"/>
                </a:moveTo>
                <a:cubicBezTo>
                  <a:pt x="6" y="7"/>
                  <a:pt x="6" y="7"/>
                  <a:pt x="6" y="7"/>
                </a:cubicBezTo>
                <a:cubicBezTo>
                  <a:pt x="75" y="7"/>
                  <a:pt x="75" y="7"/>
                  <a:pt x="75" y="7"/>
                </a:cubicBezTo>
                <a:cubicBezTo>
                  <a:pt x="75" y="37"/>
                  <a:pt x="75" y="37"/>
                  <a:pt x="75" y="37"/>
                </a:cubicBezTo>
                <a:cubicBezTo>
                  <a:pt x="75" y="39"/>
                  <a:pt x="77" y="41"/>
                  <a:pt x="79" y="41"/>
                </a:cubicBezTo>
                <a:cubicBezTo>
                  <a:pt x="110" y="41"/>
                  <a:pt x="110" y="41"/>
                  <a:pt x="110" y="41"/>
                </a:cubicBezTo>
                <a:cubicBezTo>
                  <a:pt x="110" y="147"/>
                  <a:pt x="110" y="147"/>
                  <a:pt x="110" y="147"/>
                </a:cubicBezTo>
                <a:cubicBezTo>
                  <a:pt x="6" y="147"/>
                  <a:pt x="6" y="147"/>
                  <a:pt x="6" y="14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" name="Freeform 254">
            <a:extLst>
              <a:ext uri="{FF2B5EF4-FFF2-40B4-BE49-F238E27FC236}">
                <a16:creationId xmlns:a16="http://schemas.microsoft.com/office/drawing/2014/main" id="{50ED6D1B-70A3-4E5F-BA4C-40757D7F312D}"/>
              </a:ext>
            </a:extLst>
          </p:cNvPr>
          <p:cNvSpPr>
            <a:spLocks noEditPoints="1"/>
          </p:cNvSpPr>
          <p:nvPr/>
        </p:nvSpPr>
        <p:spPr bwMode="auto">
          <a:xfrm>
            <a:off x="7758498" y="5302728"/>
            <a:ext cx="372336" cy="375720"/>
          </a:xfrm>
          <a:custGeom>
            <a:avLst/>
            <a:gdLst>
              <a:gd name="T0" fmla="*/ 513603 w 153"/>
              <a:gd name="T1" fmla="*/ 228040 h 153"/>
              <a:gd name="T2" fmla="*/ 499907 w 153"/>
              <a:gd name="T3" fmla="*/ 228040 h 153"/>
              <a:gd name="T4" fmla="*/ 499907 w 153"/>
              <a:gd name="T5" fmla="*/ 138206 h 153"/>
              <a:gd name="T6" fmla="*/ 462243 w 153"/>
              <a:gd name="T7" fmla="*/ 100199 h 153"/>
              <a:gd name="T8" fmla="*/ 451971 w 153"/>
              <a:gd name="T9" fmla="*/ 100199 h 153"/>
              <a:gd name="T10" fmla="*/ 451971 w 153"/>
              <a:gd name="T11" fmla="*/ 38007 h 153"/>
              <a:gd name="T12" fmla="*/ 417730 w 153"/>
              <a:gd name="T13" fmla="*/ 0 h 153"/>
              <a:gd name="T14" fmla="*/ 417730 w 153"/>
              <a:gd name="T15" fmla="*/ 0 h 153"/>
              <a:gd name="T16" fmla="*/ 34240 w 153"/>
              <a:gd name="T17" fmla="*/ 100199 h 153"/>
              <a:gd name="T18" fmla="*/ 34240 w 153"/>
              <a:gd name="T19" fmla="*/ 100199 h 153"/>
              <a:gd name="T20" fmla="*/ 0 w 153"/>
              <a:gd name="T21" fmla="*/ 138206 h 153"/>
              <a:gd name="T22" fmla="*/ 0 w 153"/>
              <a:gd name="T23" fmla="*/ 490631 h 153"/>
              <a:gd name="T24" fmla="*/ 37664 w 153"/>
              <a:gd name="T25" fmla="*/ 528638 h 153"/>
              <a:gd name="T26" fmla="*/ 462243 w 153"/>
              <a:gd name="T27" fmla="*/ 528638 h 153"/>
              <a:gd name="T28" fmla="*/ 499907 w 153"/>
              <a:gd name="T29" fmla="*/ 490631 h 153"/>
              <a:gd name="T30" fmla="*/ 499907 w 153"/>
              <a:gd name="T31" fmla="*/ 397342 h 153"/>
              <a:gd name="T32" fmla="*/ 513603 w 153"/>
              <a:gd name="T33" fmla="*/ 397342 h 153"/>
              <a:gd name="T34" fmla="*/ 523875 w 153"/>
              <a:gd name="T35" fmla="*/ 386977 h 153"/>
              <a:gd name="T36" fmla="*/ 523875 w 153"/>
              <a:gd name="T37" fmla="*/ 238405 h 153"/>
              <a:gd name="T38" fmla="*/ 513603 w 153"/>
              <a:gd name="T39" fmla="*/ 228040 h 153"/>
              <a:gd name="T40" fmla="*/ 421154 w 153"/>
              <a:gd name="T41" fmla="*/ 20731 h 153"/>
              <a:gd name="T42" fmla="*/ 431426 w 153"/>
              <a:gd name="T43" fmla="*/ 38007 h 153"/>
              <a:gd name="T44" fmla="*/ 431426 w 153"/>
              <a:gd name="T45" fmla="*/ 100199 h 153"/>
              <a:gd name="T46" fmla="*/ 123265 w 153"/>
              <a:gd name="T47" fmla="*/ 100199 h 153"/>
              <a:gd name="T48" fmla="*/ 421154 w 153"/>
              <a:gd name="T49" fmla="*/ 20731 h 153"/>
              <a:gd name="T50" fmla="*/ 479363 w 153"/>
              <a:gd name="T51" fmla="*/ 490631 h 153"/>
              <a:gd name="T52" fmla="*/ 462243 w 153"/>
              <a:gd name="T53" fmla="*/ 507907 h 153"/>
              <a:gd name="T54" fmla="*/ 37664 w 153"/>
              <a:gd name="T55" fmla="*/ 507907 h 153"/>
              <a:gd name="T56" fmla="*/ 20544 w 153"/>
              <a:gd name="T57" fmla="*/ 490631 h 153"/>
              <a:gd name="T58" fmla="*/ 20544 w 153"/>
              <a:gd name="T59" fmla="*/ 138206 h 153"/>
              <a:gd name="T60" fmla="*/ 37664 w 153"/>
              <a:gd name="T61" fmla="*/ 120930 h 153"/>
              <a:gd name="T62" fmla="*/ 462243 w 153"/>
              <a:gd name="T63" fmla="*/ 120930 h 153"/>
              <a:gd name="T64" fmla="*/ 475939 w 153"/>
              <a:gd name="T65" fmla="*/ 138206 h 153"/>
              <a:gd name="T66" fmla="*/ 475939 w 153"/>
              <a:gd name="T67" fmla="*/ 228040 h 153"/>
              <a:gd name="T68" fmla="*/ 366370 w 153"/>
              <a:gd name="T69" fmla="*/ 228040 h 153"/>
              <a:gd name="T70" fmla="*/ 284194 w 153"/>
              <a:gd name="T71" fmla="*/ 314419 h 153"/>
              <a:gd name="T72" fmla="*/ 366370 w 153"/>
              <a:gd name="T73" fmla="*/ 397342 h 153"/>
              <a:gd name="T74" fmla="*/ 479363 w 153"/>
              <a:gd name="T75" fmla="*/ 397342 h 153"/>
              <a:gd name="T76" fmla="*/ 479363 w 153"/>
              <a:gd name="T77" fmla="*/ 490631 h 153"/>
              <a:gd name="T78" fmla="*/ 503331 w 153"/>
              <a:gd name="T79" fmla="*/ 376611 h 153"/>
              <a:gd name="T80" fmla="*/ 366370 w 153"/>
              <a:gd name="T81" fmla="*/ 376611 h 153"/>
              <a:gd name="T82" fmla="*/ 304738 w 153"/>
              <a:gd name="T83" fmla="*/ 314419 h 153"/>
              <a:gd name="T84" fmla="*/ 366370 w 153"/>
              <a:gd name="T85" fmla="*/ 252226 h 153"/>
              <a:gd name="T86" fmla="*/ 503331 w 153"/>
              <a:gd name="T87" fmla="*/ 252226 h 153"/>
              <a:gd name="T88" fmla="*/ 503331 w 153"/>
              <a:gd name="T89" fmla="*/ 376611 h 153"/>
              <a:gd name="T90" fmla="*/ 356098 w 153"/>
              <a:gd name="T91" fmla="*/ 314419 h 153"/>
              <a:gd name="T92" fmla="*/ 366370 w 153"/>
              <a:gd name="T93" fmla="*/ 324784 h 153"/>
              <a:gd name="T94" fmla="*/ 376642 w 153"/>
              <a:gd name="T95" fmla="*/ 324784 h 153"/>
              <a:gd name="T96" fmla="*/ 386914 w 153"/>
              <a:gd name="T97" fmla="*/ 314419 h 153"/>
              <a:gd name="T98" fmla="*/ 376642 w 153"/>
              <a:gd name="T99" fmla="*/ 304053 h 153"/>
              <a:gd name="T100" fmla="*/ 366370 w 153"/>
              <a:gd name="T101" fmla="*/ 304053 h 153"/>
              <a:gd name="T102" fmla="*/ 356098 w 153"/>
              <a:gd name="T103" fmla="*/ 314419 h 15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53" h="153">
                <a:moveTo>
                  <a:pt x="150" y="66"/>
                </a:moveTo>
                <a:cubicBezTo>
                  <a:pt x="146" y="66"/>
                  <a:pt x="146" y="66"/>
                  <a:pt x="146" y="66"/>
                </a:cubicBezTo>
                <a:cubicBezTo>
                  <a:pt x="146" y="40"/>
                  <a:pt x="146" y="40"/>
                  <a:pt x="146" y="40"/>
                </a:cubicBezTo>
                <a:cubicBezTo>
                  <a:pt x="146" y="34"/>
                  <a:pt x="141" y="29"/>
                  <a:pt x="135" y="29"/>
                </a:cubicBezTo>
                <a:cubicBezTo>
                  <a:pt x="132" y="29"/>
                  <a:pt x="132" y="29"/>
                  <a:pt x="132" y="29"/>
                </a:cubicBezTo>
                <a:cubicBezTo>
                  <a:pt x="132" y="11"/>
                  <a:pt x="132" y="11"/>
                  <a:pt x="132" y="11"/>
                </a:cubicBezTo>
                <a:cubicBezTo>
                  <a:pt x="132" y="5"/>
                  <a:pt x="128" y="0"/>
                  <a:pt x="122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29"/>
                  <a:pt x="10" y="29"/>
                  <a:pt x="10" y="29"/>
                </a:cubicBezTo>
                <a:cubicBezTo>
                  <a:pt x="4" y="29"/>
                  <a:pt x="0" y="34"/>
                  <a:pt x="0" y="40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48"/>
                  <a:pt x="5" y="153"/>
                  <a:pt x="11" y="153"/>
                </a:cubicBezTo>
                <a:cubicBezTo>
                  <a:pt x="135" y="153"/>
                  <a:pt x="135" y="153"/>
                  <a:pt x="135" y="153"/>
                </a:cubicBezTo>
                <a:cubicBezTo>
                  <a:pt x="141" y="153"/>
                  <a:pt x="146" y="148"/>
                  <a:pt x="146" y="142"/>
                </a:cubicBezTo>
                <a:cubicBezTo>
                  <a:pt x="146" y="115"/>
                  <a:pt x="146" y="115"/>
                  <a:pt x="146" y="115"/>
                </a:cubicBezTo>
                <a:cubicBezTo>
                  <a:pt x="150" y="115"/>
                  <a:pt x="150" y="115"/>
                  <a:pt x="150" y="115"/>
                </a:cubicBezTo>
                <a:cubicBezTo>
                  <a:pt x="152" y="115"/>
                  <a:pt x="153" y="114"/>
                  <a:pt x="153" y="112"/>
                </a:cubicBezTo>
                <a:cubicBezTo>
                  <a:pt x="153" y="69"/>
                  <a:pt x="153" y="69"/>
                  <a:pt x="153" y="69"/>
                </a:cubicBezTo>
                <a:cubicBezTo>
                  <a:pt x="153" y="67"/>
                  <a:pt x="152" y="66"/>
                  <a:pt x="150" y="66"/>
                </a:cubicBezTo>
                <a:close/>
                <a:moveTo>
                  <a:pt x="123" y="6"/>
                </a:moveTo>
                <a:cubicBezTo>
                  <a:pt x="124" y="7"/>
                  <a:pt x="126" y="8"/>
                  <a:pt x="126" y="11"/>
                </a:cubicBezTo>
                <a:cubicBezTo>
                  <a:pt x="126" y="29"/>
                  <a:pt x="126" y="29"/>
                  <a:pt x="126" y="29"/>
                </a:cubicBezTo>
                <a:cubicBezTo>
                  <a:pt x="36" y="29"/>
                  <a:pt x="36" y="29"/>
                  <a:pt x="36" y="29"/>
                </a:cubicBezTo>
                <a:lnTo>
                  <a:pt x="123" y="6"/>
                </a:lnTo>
                <a:close/>
                <a:moveTo>
                  <a:pt x="140" y="142"/>
                </a:moveTo>
                <a:cubicBezTo>
                  <a:pt x="140" y="145"/>
                  <a:pt x="138" y="147"/>
                  <a:pt x="135" y="147"/>
                </a:cubicBezTo>
                <a:cubicBezTo>
                  <a:pt x="11" y="147"/>
                  <a:pt x="11" y="147"/>
                  <a:pt x="11" y="147"/>
                </a:cubicBezTo>
                <a:cubicBezTo>
                  <a:pt x="8" y="147"/>
                  <a:pt x="6" y="145"/>
                  <a:pt x="6" y="142"/>
                </a:cubicBezTo>
                <a:cubicBezTo>
                  <a:pt x="6" y="40"/>
                  <a:pt x="6" y="40"/>
                  <a:pt x="6" y="40"/>
                </a:cubicBezTo>
                <a:cubicBezTo>
                  <a:pt x="6" y="37"/>
                  <a:pt x="8" y="35"/>
                  <a:pt x="11" y="35"/>
                </a:cubicBezTo>
                <a:cubicBezTo>
                  <a:pt x="135" y="35"/>
                  <a:pt x="135" y="35"/>
                  <a:pt x="135" y="35"/>
                </a:cubicBezTo>
                <a:cubicBezTo>
                  <a:pt x="137" y="35"/>
                  <a:pt x="139" y="37"/>
                  <a:pt x="139" y="40"/>
                </a:cubicBezTo>
                <a:cubicBezTo>
                  <a:pt x="139" y="66"/>
                  <a:pt x="139" y="66"/>
                  <a:pt x="139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94" y="66"/>
                  <a:pt x="83" y="77"/>
                  <a:pt x="83" y="91"/>
                </a:cubicBezTo>
                <a:cubicBezTo>
                  <a:pt x="83" y="104"/>
                  <a:pt x="94" y="115"/>
                  <a:pt x="107" y="115"/>
                </a:cubicBezTo>
                <a:cubicBezTo>
                  <a:pt x="140" y="115"/>
                  <a:pt x="140" y="115"/>
                  <a:pt x="140" y="115"/>
                </a:cubicBezTo>
                <a:lnTo>
                  <a:pt x="140" y="142"/>
                </a:lnTo>
                <a:close/>
                <a:moveTo>
                  <a:pt x="147" y="109"/>
                </a:moveTo>
                <a:cubicBezTo>
                  <a:pt x="107" y="109"/>
                  <a:pt x="107" y="109"/>
                  <a:pt x="107" y="109"/>
                </a:cubicBezTo>
                <a:cubicBezTo>
                  <a:pt x="97" y="109"/>
                  <a:pt x="89" y="101"/>
                  <a:pt x="89" y="91"/>
                </a:cubicBezTo>
                <a:cubicBezTo>
                  <a:pt x="89" y="81"/>
                  <a:pt x="97" y="73"/>
                  <a:pt x="107" y="73"/>
                </a:cubicBezTo>
                <a:cubicBezTo>
                  <a:pt x="147" y="73"/>
                  <a:pt x="147" y="73"/>
                  <a:pt x="147" y="73"/>
                </a:cubicBezTo>
                <a:lnTo>
                  <a:pt x="147" y="109"/>
                </a:lnTo>
                <a:close/>
                <a:moveTo>
                  <a:pt x="104" y="91"/>
                </a:moveTo>
                <a:cubicBezTo>
                  <a:pt x="104" y="93"/>
                  <a:pt x="105" y="94"/>
                  <a:pt x="107" y="94"/>
                </a:cubicBezTo>
                <a:cubicBezTo>
                  <a:pt x="110" y="94"/>
                  <a:pt x="110" y="94"/>
                  <a:pt x="110" y="94"/>
                </a:cubicBezTo>
                <a:cubicBezTo>
                  <a:pt x="111" y="94"/>
                  <a:pt x="113" y="93"/>
                  <a:pt x="113" y="91"/>
                </a:cubicBezTo>
                <a:cubicBezTo>
                  <a:pt x="113" y="89"/>
                  <a:pt x="111" y="88"/>
                  <a:pt x="110" y="88"/>
                </a:cubicBezTo>
                <a:cubicBezTo>
                  <a:pt x="107" y="88"/>
                  <a:pt x="107" y="88"/>
                  <a:pt x="107" y="88"/>
                </a:cubicBezTo>
                <a:cubicBezTo>
                  <a:pt x="105" y="88"/>
                  <a:pt x="104" y="89"/>
                  <a:pt x="104" y="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" name="Freeform 255">
            <a:extLst>
              <a:ext uri="{FF2B5EF4-FFF2-40B4-BE49-F238E27FC236}">
                <a16:creationId xmlns:a16="http://schemas.microsoft.com/office/drawing/2014/main" id="{7ECF9711-6158-4467-809C-B37E384516E9}"/>
              </a:ext>
            </a:extLst>
          </p:cNvPr>
          <p:cNvSpPr>
            <a:spLocks noEditPoints="1"/>
          </p:cNvSpPr>
          <p:nvPr/>
        </p:nvSpPr>
        <p:spPr bwMode="auto">
          <a:xfrm>
            <a:off x="6756287" y="5302728"/>
            <a:ext cx="372336" cy="375720"/>
          </a:xfrm>
          <a:custGeom>
            <a:avLst/>
            <a:gdLst>
              <a:gd name="T0" fmla="*/ 369794 w 153"/>
              <a:gd name="T1" fmla="*/ 176213 h 153"/>
              <a:gd name="T2" fmla="*/ 315010 w 153"/>
              <a:gd name="T3" fmla="*/ 196944 h 153"/>
              <a:gd name="T4" fmla="*/ 212289 w 153"/>
              <a:gd name="T5" fmla="*/ 196944 h 153"/>
              <a:gd name="T6" fmla="*/ 154081 w 153"/>
              <a:gd name="T7" fmla="*/ 176213 h 153"/>
              <a:gd name="T8" fmla="*/ 0 w 153"/>
              <a:gd name="T9" fmla="*/ 348970 h 153"/>
              <a:gd name="T10" fmla="*/ 126689 w 153"/>
              <a:gd name="T11" fmla="*/ 345515 h 153"/>
              <a:gd name="T12" fmla="*/ 397186 w 153"/>
              <a:gd name="T13" fmla="*/ 528638 h 153"/>
              <a:gd name="T14" fmla="*/ 441699 w 153"/>
              <a:gd name="T15" fmla="*/ 411163 h 153"/>
              <a:gd name="T16" fmla="*/ 421154 w 153"/>
              <a:gd name="T17" fmla="*/ 203854 h 153"/>
              <a:gd name="T18" fmla="*/ 390338 w 153"/>
              <a:gd name="T19" fmla="*/ 307508 h 153"/>
              <a:gd name="T20" fmla="*/ 376642 w 153"/>
              <a:gd name="T21" fmla="*/ 507907 h 153"/>
              <a:gd name="T22" fmla="*/ 147233 w 153"/>
              <a:gd name="T23" fmla="*/ 321329 h 153"/>
              <a:gd name="T24" fmla="*/ 123265 w 153"/>
              <a:gd name="T25" fmla="*/ 310964 h 153"/>
              <a:gd name="T26" fmla="*/ 30816 w 153"/>
              <a:gd name="T27" fmla="*/ 345515 h 153"/>
              <a:gd name="T28" fmla="*/ 154081 w 153"/>
              <a:gd name="T29" fmla="*/ 196944 h 153"/>
              <a:gd name="T30" fmla="*/ 195169 w 153"/>
              <a:gd name="T31" fmla="*/ 210764 h 153"/>
              <a:gd name="T32" fmla="*/ 328706 w 153"/>
              <a:gd name="T33" fmla="*/ 210764 h 153"/>
              <a:gd name="T34" fmla="*/ 373218 w 153"/>
              <a:gd name="T35" fmla="*/ 196944 h 153"/>
              <a:gd name="T36" fmla="*/ 493059 w 153"/>
              <a:gd name="T37" fmla="*/ 345515 h 153"/>
              <a:gd name="T38" fmla="*/ 400610 w 153"/>
              <a:gd name="T39" fmla="*/ 310964 h 153"/>
              <a:gd name="T40" fmla="*/ 352674 w 153"/>
              <a:gd name="T41" fmla="*/ 93289 h 153"/>
              <a:gd name="T42" fmla="*/ 171201 w 153"/>
              <a:gd name="T43" fmla="*/ 93289 h 153"/>
              <a:gd name="T44" fmla="*/ 263650 w 153"/>
              <a:gd name="T45" fmla="*/ 20731 h 153"/>
              <a:gd name="T46" fmla="*/ 263650 w 153"/>
              <a:gd name="T47" fmla="*/ 165847 h 153"/>
              <a:gd name="T48" fmla="*/ 263650 w 153"/>
              <a:gd name="T49" fmla="*/ 20731 h 153"/>
              <a:gd name="T50" fmla="*/ 225985 w 153"/>
              <a:gd name="T51" fmla="*/ 120930 h 153"/>
              <a:gd name="T52" fmla="*/ 256801 w 153"/>
              <a:gd name="T53" fmla="*/ 145116 h 153"/>
              <a:gd name="T54" fmla="*/ 270498 w 153"/>
              <a:gd name="T55" fmla="*/ 134751 h 153"/>
              <a:gd name="T56" fmla="*/ 297890 w 153"/>
              <a:gd name="T57" fmla="*/ 110565 h 153"/>
              <a:gd name="T58" fmla="*/ 270498 w 153"/>
              <a:gd name="T59" fmla="*/ 82924 h 153"/>
              <a:gd name="T60" fmla="*/ 284194 w 153"/>
              <a:gd name="T61" fmla="*/ 72558 h 153"/>
              <a:gd name="T62" fmla="*/ 270498 w 153"/>
              <a:gd name="T63" fmla="*/ 48372 h 153"/>
              <a:gd name="T64" fmla="*/ 256801 w 153"/>
              <a:gd name="T65" fmla="*/ 41462 h 153"/>
              <a:gd name="T66" fmla="*/ 239681 w 153"/>
              <a:gd name="T67" fmla="*/ 58738 h 153"/>
              <a:gd name="T68" fmla="*/ 236257 w 153"/>
              <a:gd name="T69" fmla="*/ 89834 h 153"/>
              <a:gd name="T70" fmla="*/ 256801 w 153"/>
              <a:gd name="T71" fmla="*/ 117475 h 153"/>
              <a:gd name="T72" fmla="*/ 270498 w 153"/>
              <a:gd name="T73" fmla="*/ 103655 h 153"/>
              <a:gd name="T74" fmla="*/ 277346 w 153"/>
              <a:gd name="T75" fmla="*/ 110565 h 153"/>
              <a:gd name="T76" fmla="*/ 270498 w 153"/>
              <a:gd name="T77" fmla="*/ 103655 h 153"/>
              <a:gd name="T78" fmla="*/ 256801 w 153"/>
              <a:gd name="T79" fmla="*/ 65648 h 153"/>
              <a:gd name="T80" fmla="*/ 249953 w 153"/>
              <a:gd name="T81" fmla="*/ 72558 h 153"/>
              <a:gd name="T82" fmla="*/ 349250 w 153"/>
              <a:gd name="T83" fmla="*/ 321329 h 153"/>
              <a:gd name="T84" fmla="*/ 280770 w 153"/>
              <a:gd name="T85" fmla="*/ 342060 h 15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53" h="153">
                <a:moveTo>
                  <a:pt x="123" y="59"/>
                </a:moveTo>
                <a:cubicBezTo>
                  <a:pt x="120" y="54"/>
                  <a:pt x="114" y="51"/>
                  <a:pt x="108" y="51"/>
                </a:cubicBezTo>
                <a:cubicBezTo>
                  <a:pt x="103" y="51"/>
                  <a:pt x="103" y="51"/>
                  <a:pt x="103" y="51"/>
                </a:cubicBezTo>
                <a:cubicBezTo>
                  <a:pt x="99" y="51"/>
                  <a:pt x="94" y="53"/>
                  <a:pt x="92" y="57"/>
                </a:cubicBezTo>
                <a:cubicBezTo>
                  <a:pt x="77" y="75"/>
                  <a:pt x="77" y="75"/>
                  <a:pt x="77" y="75"/>
                </a:cubicBezTo>
                <a:cubicBezTo>
                  <a:pt x="62" y="57"/>
                  <a:pt x="62" y="57"/>
                  <a:pt x="62" y="57"/>
                </a:cubicBezTo>
                <a:cubicBezTo>
                  <a:pt x="59" y="53"/>
                  <a:pt x="54" y="51"/>
                  <a:pt x="50" y="51"/>
                </a:cubicBezTo>
                <a:cubicBezTo>
                  <a:pt x="45" y="51"/>
                  <a:pt x="45" y="51"/>
                  <a:pt x="45" y="51"/>
                </a:cubicBezTo>
                <a:cubicBezTo>
                  <a:pt x="39" y="51"/>
                  <a:pt x="34" y="54"/>
                  <a:pt x="30" y="59"/>
                </a:cubicBezTo>
                <a:cubicBezTo>
                  <a:pt x="0" y="101"/>
                  <a:pt x="0" y="101"/>
                  <a:pt x="0" y="101"/>
                </a:cubicBezTo>
                <a:cubicBezTo>
                  <a:pt x="24" y="119"/>
                  <a:pt x="24" y="119"/>
                  <a:pt x="24" y="119"/>
                </a:cubicBezTo>
                <a:cubicBezTo>
                  <a:pt x="37" y="100"/>
                  <a:pt x="37" y="100"/>
                  <a:pt x="37" y="100"/>
                </a:cubicBezTo>
                <a:cubicBezTo>
                  <a:pt x="37" y="153"/>
                  <a:pt x="37" y="153"/>
                  <a:pt x="37" y="153"/>
                </a:cubicBezTo>
                <a:cubicBezTo>
                  <a:pt x="116" y="153"/>
                  <a:pt x="116" y="153"/>
                  <a:pt x="116" y="153"/>
                </a:cubicBezTo>
                <a:cubicBezTo>
                  <a:pt x="116" y="100"/>
                  <a:pt x="116" y="100"/>
                  <a:pt x="116" y="100"/>
                </a:cubicBezTo>
                <a:cubicBezTo>
                  <a:pt x="129" y="119"/>
                  <a:pt x="129" y="119"/>
                  <a:pt x="129" y="119"/>
                </a:cubicBezTo>
                <a:cubicBezTo>
                  <a:pt x="153" y="101"/>
                  <a:pt x="153" y="101"/>
                  <a:pt x="153" y="101"/>
                </a:cubicBezTo>
                <a:lnTo>
                  <a:pt x="123" y="59"/>
                </a:lnTo>
                <a:close/>
                <a:moveTo>
                  <a:pt x="117" y="90"/>
                </a:moveTo>
                <a:cubicBezTo>
                  <a:pt x="116" y="89"/>
                  <a:pt x="115" y="89"/>
                  <a:pt x="114" y="89"/>
                </a:cubicBezTo>
                <a:cubicBezTo>
                  <a:pt x="111" y="89"/>
                  <a:pt x="110" y="90"/>
                  <a:pt x="110" y="93"/>
                </a:cubicBezTo>
                <a:cubicBezTo>
                  <a:pt x="110" y="147"/>
                  <a:pt x="110" y="147"/>
                  <a:pt x="110" y="147"/>
                </a:cubicBezTo>
                <a:cubicBezTo>
                  <a:pt x="43" y="147"/>
                  <a:pt x="43" y="147"/>
                  <a:pt x="43" y="147"/>
                </a:cubicBezTo>
                <a:cubicBezTo>
                  <a:pt x="43" y="93"/>
                  <a:pt x="43" y="93"/>
                  <a:pt x="43" y="93"/>
                </a:cubicBezTo>
                <a:cubicBezTo>
                  <a:pt x="43" y="90"/>
                  <a:pt x="42" y="89"/>
                  <a:pt x="39" y="89"/>
                </a:cubicBezTo>
                <a:cubicBezTo>
                  <a:pt x="38" y="89"/>
                  <a:pt x="37" y="89"/>
                  <a:pt x="36" y="90"/>
                </a:cubicBezTo>
                <a:cubicBezTo>
                  <a:pt x="23" y="110"/>
                  <a:pt x="23" y="110"/>
                  <a:pt x="23" y="110"/>
                </a:cubicBezTo>
                <a:cubicBezTo>
                  <a:pt x="9" y="100"/>
                  <a:pt x="9" y="100"/>
                  <a:pt x="9" y="100"/>
                </a:cubicBezTo>
                <a:cubicBezTo>
                  <a:pt x="36" y="62"/>
                  <a:pt x="36" y="62"/>
                  <a:pt x="36" y="62"/>
                </a:cubicBezTo>
                <a:cubicBezTo>
                  <a:pt x="38" y="59"/>
                  <a:pt x="41" y="57"/>
                  <a:pt x="45" y="57"/>
                </a:cubicBezTo>
                <a:cubicBezTo>
                  <a:pt x="50" y="57"/>
                  <a:pt x="50" y="57"/>
                  <a:pt x="50" y="57"/>
                </a:cubicBezTo>
                <a:cubicBezTo>
                  <a:pt x="52" y="57"/>
                  <a:pt x="55" y="59"/>
                  <a:pt x="57" y="61"/>
                </a:cubicBezTo>
                <a:cubicBezTo>
                  <a:pt x="77" y="85"/>
                  <a:pt x="77" y="85"/>
                  <a:pt x="77" y="85"/>
                </a:cubicBezTo>
                <a:cubicBezTo>
                  <a:pt x="96" y="61"/>
                  <a:pt x="96" y="61"/>
                  <a:pt x="96" y="61"/>
                </a:cubicBezTo>
                <a:cubicBezTo>
                  <a:pt x="98" y="59"/>
                  <a:pt x="101" y="57"/>
                  <a:pt x="103" y="57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12" y="57"/>
                  <a:pt x="116" y="59"/>
                  <a:pt x="118" y="62"/>
                </a:cubicBezTo>
                <a:cubicBezTo>
                  <a:pt x="144" y="100"/>
                  <a:pt x="144" y="100"/>
                  <a:pt x="144" y="100"/>
                </a:cubicBezTo>
                <a:cubicBezTo>
                  <a:pt x="131" y="110"/>
                  <a:pt x="131" y="110"/>
                  <a:pt x="131" y="110"/>
                </a:cubicBezTo>
                <a:lnTo>
                  <a:pt x="117" y="90"/>
                </a:lnTo>
                <a:close/>
                <a:moveTo>
                  <a:pt x="77" y="54"/>
                </a:moveTo>
                <a:cubicBezTo>
                  <a:pt x="91" y="54"/>
                  <a:pt x="103" y="42"/>
                  <a:pt x="103" y="27"/>
                </a:cubicBezTo>
                <a:cubicBezTo>
                  <a:pt x="103" y="12"/>
                  <a:pt x="91" y="0"/>
                  <a:pt x="77" y="0"/>
                </a:cubicBezTo>
                <a:cubicBezTo>
                  <a:pt x="62" y="0"/>
                  <a:pt x="50" y="12"/>
                  <a:pt x="50" y="27"/>
                </a:cubicBezTo>
                <a:cubicBezTo>
                  <a:pt x="50" y="42"/>
                  <a:pt x="62" y="54"/>
                  <a:pt x="77" y="54"/>
                </a:cubicBezTo>
                <a:close/>
                <a:moveTo>
                  <a:pt x="77" y="6"/>
                </a:moveTo>
                <a:cubicBezTo>
                  <a:pt x="88" y="6"/>
                  <a:pt x="97" y="16"/>
                  <a:pt x="97" y="27"/>
                </a:cubicBezTo>
                <a:cubicBezTo>
                  <a:pt x="97" y="39"/>
                  <a:pt x="88" y="48"/>
                  <a:pt x="77" y="48"/>
                </a:cubicBezTo>
                <a:cubicBezTo>
                  <a:pt x="65" y="48"/>
                  <a:pt x="56" y="39"/>
                  <a:pt x="56" y="27"/>
                </a:cubicBezTo>
                <a:cubicBezTo>
                  <a:pt x="56" y="16"/>
                  <a:pt x="65" y="6"/>
                  <a:pt x="77" y="6"/>
                </a:cubicBezTo>
                <a:close/>
                <a:moveTo>
                  <a:pt x="70" y="31"/>
                </a:moveTo>
                <a:cubicBezTo>
                  <a:pt x="66" y="35"/>
                  <a:pt x="66" y="35"/>
                  <a:pt x="66" y="35"/>
                </a:cubicBezTo>
                <a:cubicBezTo>
                  <a:pt x="69" y="37"/>
                  <a:pt x="72" y="39"/>
                  <a:pt x="75" y="39"/>
                </a:cubicBezTo>
                <a:cubicBezTo>
                  <a:pt x="75" y="42"/>
                  <a:pt x="75" y="42"/>
                  <a:pt x="75" y="42"/>
                </a:cubicBezTo>
                <a:cubicBezTo>
                  <a:pt x="79" y="42"/>
                  <a:pt x="79" y="42"/>
                  <a:pt x="79" y="42"/>
                </a:cubicBezTo>
                <a:cubicBezTo>
                  <a:pt x="79" y="39"/>
                  <a:pt x="79" y="39"/>
                  <a:pt x="79" y="39"/>
                </a:cubicBezTo>
                <a:cubicBezTo>
                  <a:pt x="81" y="39"/>
                  <a:pt x="83" y="38"/>
                  <a:pt x="85" y="37"/>
                </a:cubicBezTo>
                <a:cubicBezTo>
                  <a:pt x="86" y="36"/>
                  <a:pt x="87" y="34"/>
                  <a:pt x="87" y="32"/>
                </a:cubicBezTo>
                <a:cubicBezTo>
                  <a:pt x="87" y="30"/>
                  <a:pt x="86" y="28"/>
                  <a:pt x="85" y="27"/>
                </a:cubicBezTo>
                <a:cubicBezTo>
                  <a:pt x="83" y="26"/>
                  <a:pt x="81" y="25"/>
                  <a:pt x="79" y="24"/>
                </a:cubicBezTo>
                <a:cubicBezTo>
                  <a:pt x="79" y="19"/>
                  <a:pt x="79" y="19"/>
                  <a:pt x="79" y="19"/>
                </a:cubicBezTo>
                <a:cubicBezTo>
                  <a:pt x="80" y="20"/>
                  <a:pt x="81" y="20"/>
                  <a:pt x="83" y="21"/>
                </a:cubicBezTo>
                <a:cubicBezTo>
                  <a:pt x="86" y="17"/>
                  <a:pt x="86" y="17"/>
                  <a:pt x="86" y="17"/>
                </a:cubicBezTo>
                <a:cubicBezTo>
                  <a:pt x="84" y="16"/>
                  <a:pt x="81" y="15"/>
                  <a:pt x="79" y="14"/>
                </a:cubicBezTo>
                <a:cubicBezTo>
                  <a:pt x="79" y="12"/>
                  <a:pt x="79" y="12"/>
                  <a:pt x="79" y="12"/>
                </a:cubicBezTo>
                <a:cubicBezTo>
                  <a:pt x="75" y="12"/>
                  <a:pt x="75" y="12"/>
                  <a:pt x="75" y="12"/>
                </a:cubicBezTo>
                <a:cubicBezTo>
                  <a:pt x="75" y="14"/>
                  <a:pt x="75" y="14"/>
                  <a:pt x="75" y="14"/>
                </a:cubicBezTo>
                <a:cubicBezTo>
                  <a:pt x="73" y="15"/>
                  <a:pt x="71" y="15"/>
                  <a:pt x="70" y="17"/>
                </a:cubicBezTo>
                <a:cubicBezTo>
                  <a:pt x="68" y="18"/>
                  <a:pt x="68" y="20"/>
                  <a:pt x="68" y="22"/>
                </a:cubicBezTo>
                <a:cubicBezTo>
                  <a:pt x="68" y="24"/>
                  <a:pt x="68" y="25"/>
                  <a:pt x="69" y="26"/>
                </a:cubicBezTo>
                <a:cubicBezTo>
                  <a:pt x="71" y="27"/>
                  <a:pt x="72" y="28"/>
                  <a:pt x="75" y="29"/>
                </a:cubicBezTo>
                <a:cubicBezTo>
                  <a:pt x="75" y="34"/>
                  <a:pt x="75" y="34"/>
                  <a:pt x="75" y="34"/>
                </a:cubicBezTo>
                <a:cubicBezTo>
                  <a:pt x="73" y="34"/>
                  <a:pt x="72" y="33"/>
                  <a:pt x="70" y="31"/>
                </a:cubicBezTo>
                <a:close/>
                <a:moveTo>
                  <a:pt x="79" y="30"/>
                </a:moveTo>
                <a:cubicBezTo>
                  <a:pt x="80" y="30"/>
                  <a:pt x="80" y="31"/>
                  <a:pt x="80" y="31"/>
                </a:cubicBezTo>
                <a:cubicBezTo>
                  <a:pt x="81" y="31"/>
                  <a:pt x="81" y="32"/>
                  <a:pt x="81" y="32"/>
                </a:cubicBezTo>
                <a:cubicBezTo>
                  <a:pt x="81" y="34"/>
                  <a:pt x="80" y="34"/>
                  <a:pt x="79" y="35"/>
                </a:cubicBezTo>
                <a:lnTo>
                  <a:pt x="79" y="30"/>
                </a:lnTo>
                <a:close/>
                <a:moveTo>
                  <a:pt x="73" y="21"/>
                </a:moveTo>
                <a:cubicBezTo>
                  <a:pt x="73" y="20"/>
                  <a:pt x="74" y="19"/>
                  <a:pt x="75" y="19"/>
                </a:cubicBezTo>
                <a:cubicBezTo>
                  <a:pt x="75" y="23"/>
                  <a:pt x="75" y="23"/>
                  <a:pt x="75" y="23"/>
                </a:cubicBezTo>
                <a:cubicBezTo>
                  <a:pt x="74" y="23"/>
                  <a:pt x="73" y="22"/>
                  <a:pt x="73" y="21"/>
                </a:cubicBezTo>
                <a:close/>
                <a:moveTo>
                  <a:pt x="82" y="93"/>
                </a:moveTo>
                <a:cubicBezTo>
                  <a:pt x="102" y="93"/>
                  <a:pt x="102" y="93"/>
                  <a:pt x="102" y="93"/>
                </a:cubicBezTo>
                <a:cubicBezTo>
                  <a:pt x="102" y="99"/>
                  <a:pt x="102" y="99"/>
                  <a:pt x="102" y="99"/>
                </a:cubicBezTo>
                <a:cubicBezTo>
                  <a:pt x="82" y="99"/>
                  <a:pt x="82" y="99"/>
                  <a:pt x="82" y="99"/>
                </a:cubicBezTo>
                <a:lnTo>
                  <a:pt x="82" y="9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29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 204">
            <a:extLst>
              <a:ext uri="{FF2B5EF4-FFF2-40B4-BE49-F238E27FC236}">
                <a16:creationId xmlns:a16="http://schemas.microsoft.com/office/drawing/2014/main" id="{C4EA1817-4831-441A-8F7A-3B3CDA1D1AB2}"/>
              </a:ext>
            </a:extLst>
          </p:cNvPr>
          <p:cNvSpPr>
            <a:spLocks noEditPoints="1"/>
          </p:cNvSpPr>
          <p:nvPr/>
        </p:nvSpPr>
        <p:spPr bwMode="auto">
          <a:xfrm>
            <a:off x="1809495" y="1289357"/>
            <a:ext cx="297056" cy="456588"/>
          </a:xfrm>
          <a:custGeom>
            <a:avLst/>
            <a:gdLst>
              <a:gd name="T0" fmla="*/ 253746 w 100"/>
              <a:gd name="T1" fmla="*/ 20669 h 153"/>
              <a:gd name="T2" fmla="*/ 181737 w 100"/>
              <a:gd name="T3" fmla="*/ 31003 h 153"/>
              <a:gd name="T4" fmla="*/ 123444 w 100"/>
              <a:gd name="T5" fmla="*/ 27558 h 153"/>
              <a:gd name="T6" fmla="*/ 65151 w 100"/>
              <a:gd name="T7" fmla="*/ 68895 h 153"/>
              <a:gd name="T8" fmla="*/ 120015 w 100"/>
              <a:gd name="T9" fmla="*/ 130901 h 153"/>
              <a:gd name="T10" fmla="*/ 171450 w 100"/>
              <a:gd name="T11" fmla="*/ 527050 h 153"/>
              <a:gd name="T12" fmla="*/ 212598 w 100"/>
              <a:gd name="T13" fmla="*/ 127457 h 153"/>
              <a:gd name="T14" fmla="*/ 89154 w 100"/>
              <a:gd name="T15" fmla="*/ 72340 h 153"/>
              <a:gd name="T16" fmla="*/ 133731 w 100"/>
              <a:gd name="T17" fmla="*/ 48227 h 153"/>
              <a:gd name="T18" fmla="*/ 192024 w 100"/>
              <a:gd name="T19" fmla="*/ 51672 h 153"/>
              <a:gd name="T20" fmla="*/ 192024 w 100"/>
              <a:gd name="T21" fmla="*/ 117122 h 153"/>
              <a:gd name="T22" fmla="*/ 171450 w 100"/>
              <a:gd name="T23" fmla="*/ 117122 h 153"/>
              <a:gd name="T24" fmla="*/ 89154 w 100"/>
              <a:gd name="T25" fmla="*/ 82675 h 153"/>
              <a:gd name="T26" fmla="*/ 20574 w 100"/>
              <a:gd name="T27" fmla="*/ 354811 h 153"/>
              <a:gd name="T28" fmla="*/ 322326 w 100"/>
              <a:gd name="T29" fmla="*/ 354811 h 153"/>
              <a:gd name="T30" fmla="*/ 219456 w 100"/>
              <a:gd name="T31" fmla="*/ 323808 h 153"/>
              <a:gd name="T32" fmla="*/ 181737 w 100"/>
              <a:gd name="T33" fmla="*/ 310029 h 153"/>
              <a:gd name="T34" fmla="*/ 212598 w 100"/>
              <a:gd name="T35" fmla="*/ 279026 h 153"/>
              <a:gd name="T36" fmla="*/ 181737 w 100"/>
              <a:gd name="T37" fmla="*/ 244579 h 153"/>
              <a:gd name="T38" fmla="*/ 168021 w 100"/>
              <a:gd name="T39" fmla="*/ 230800 h 153"/>
              <a:gd name="T40" fmla="*/ 133731 w 100"/>
              <a:gd name="T41" fmla="*/ 258358 h 153"/>
              <a:gd name="T42" fmla="*/ 130302 w 100"/>
              <a:gd name="T43" fmla="*/ 316919 h 153"/>
              <a:gd name="T44" fmla="*/ 168021 w 100"/>
              <a:gd name="T45" fmla="*/ 372035 h 153"/>
              <a:gd name="T46" fmla="*/ 113157 w 100"/>
              <a:gd name="T47" fmla="*/ 372035 h 153"/>
              <a:gd name="T48" fmla="*/ 168021 w 100"/>
              <a:gd name="T49" fmla="*/ 413373 h 153"/>
              <a:gd name="T50" fmla="*/ 181737 w 100"/>
              <a:gd name="T51" fmla="*/ 396149 h 153"/>
              <a:gd name="T52" fmla="*/ 229743 w 100"/>
              <a:gd name="T53" fmla="*/ 354811 h 153"/>
              <a:gd name="T54" fmla="*/ 168021 w 100"/>
              <a:gd name="T55" fmla="*/ 306585 h 153"/>
              <a:gd name="T56" fmla="*/ 147447 w 100"/>
              <a:gd name="T57" fmla="*/ 285916 h 153"/>
              <a:gd name="T58" fmla="*/ 168021 w 100"/>
              <a:gd name="T59" fmla="*/ 268692 h 153"/>
              <a:gd name="T60" fmla="*/ 198882 w 100"/>
              <a:gd name="T61" fmla="*/ 368591 h 153"/>
              <a:gd name="T62" fmla="*/ 181737 w 100"/>
              <a:gd name="T63" fmla="*/ 334143 h 153"/>
              <a:gd name="T64" fmla="*/ 202311 w 100"/>
              <a:gd name="T65" fmla="*/ 354811 h 15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00" h="153">
                <a:moveTo>
                  <a:pt x="62" y="37"/>
                </a:moveTo>
                <a:cubicBezTo>
                  <a:pt x="68" y="30"/>
                  <a:pt x="72" y="14"/>
                  <a:pt x="74" y="6"/>
                </a:cubicBezTo>
                <a:cubicBezTo>
                  <a:pt x="75" y="0"/>
                  <a:pt x="75" y="0"/>
                  <a:pt x="75" y="0"/>
                </a:cubicBezTo>
                <a:cubicBezTo>
                  <a:pt x="53" y="9"/>
                  <a:pt x="53" y="9"/>
                  <a:pt x="53" y="9"/>
                </a:cubicBezTo>
                <a:cubicBezTo>
                  <a:pt x="51" y="10"/>
                  <a:pt x="49" y="10"/>
                  <a:pt x="48" y="9"/>
                </a:cubicBezTo>
                <a:cubicBezTo>
                  <a:pt x="44" y="6"/>
                  <a:pt x="40" y="6"/>
                  <a:pt x="36" y="8"/>
                </a:cubicBezTo>
                <a:cubicBezTo>
                  <a:pt x="24" y="13"/>
                  <a:pt x="24" y="13"/>
                  <a:pt x="24" y="13"/>
                </a:cubicBezTo>
                <a:cubicBezTo>
                  <a:pt x="22" y="14"/>
                  <a:pt x="20" y="17"/>
                  <a:pt x="19" y="20"/>
                </a:cubicBezTo>
                <a:cubicBezTo>
                  <a:pt x="19" y="22"/>
                  <a:pt x="19" y="25"/>
                  <a:pt x="21" y="28"/>
                </a:cubicBezTo>
                <a:cubicBezTo>
                  <a:pt x="25" y="32"/>
                  <a:pt x="31" y="36"/>
                  <a:pt x="35" y="38"/>
                </a:cubicBezTo>
                <a:cubicBezTo>
                  <a:pt x="14" y="49"/>
                  <a:pt x="0" y="81"/>
                  <a:pt x="0" y="103"/>
                </a:cubicBezTo>
                <a:cubicBezTo>
                  <a:pt x="0" y="131"/>
                  <a:pt x="23" y="153"/>
                  <a:pt x="50" y="153"/>
                </a:cubicBezTo>
                <a:cubicBezTo>
                  <a:pt x="78" y="153"/>
                  <a:pt x="100" y="131"/>
                  <a:pt x="100" y="103"/>
                </a:cubicBezTo>
                <a:cubicBezTo>
                  <a:pt x="100" y="80"/>
                  <a:pt x="84" y="47"/>
                  <a:pt x="62" y="37"/>
                </a:cubicBezTo>
                <a:close/>
                <a:moveTo>
                  <a:pt x="26" y="24"/>
                </a:moveTo>
                <a:cubicBezTo>
                  <a:pt x="26" y="23"/>
                  <a:pt x="25" y="22"/>
                  <a:pt x="26" y="21"/>
                </a:cubicBezTo>
                <a:cubicBezTo>
                  <a:pt x="26" y="21"/>
                  <a:pt x="26" y="20"/>
                  <a:pt x="27" y="19"/>
                </a:cubicBezTo>
                <a:cubicBezTo>
                  <a:pt x="39" y="14"/>
                  <a:pt x="39" y="14"/>
                  <a:pt x="39" y="14"/>
                </a:cubicBezTo>
                <a:cubicBezTo>
                  <a:pt x="41" y="13"/>
                  <a:pt x="43" y="13"/>
                  <a:pt x="44" y="14"/>
                </a:cubicBezTo>
                <a:cubicBezTo>
                  <a:pt x="48" y="17"/>
                  <a:pt x="52" y="17"/>
                  <a:pt x="56" y="15"/>
                </a:cubicBezTo>
                <a:cubicBezTo>
                  <a:pt x="66" y="11"/>
                  <a:pt x="66" y="11"/>
                  <a:pt x="66" y="11"/>
                </a:cubicBezTo>
                <a:cubicBezTo>
                  <a:pt x="63" y="23"/>
                  <a:pt x="59" y="34"/>
                  <a:pt x="56" y="34"/>
                </a:cubicBezTo>
                <a:cubicBezTo>
                  <a:pt x="56" y="35"/>
                  <a:pt x="56" y="35"/>
                  <a:pt x="56" y="35"/>
                </a:cubicBezTo>
                <a:cubicBezTo>
                  <a:pt x="54" y="35"/>
                  <a:pt x="52" y="34"/>
                  <a:pt x="50" y="34"/>
                </a:cubicBezTo>
                <a:cubicBezTo>
                  <a:pt x="47" y="34"/>
                  <a:pt x="45" y="35"/>
                  <a:pt x="42" y="36"/>
                </a:cubicBezTo>
                <a:cubicBezTo>
                  <a:pt x="39" y="34"/>
                  <a:pt x="30" y="29"/>
                  <a:pt x="26" y="24"/>
                </a:cubicBezTo>
                <a:close/>
                <a:moveTo>
                  <a:pt x="50" y="147"/>
                </a:moveTo>
                <a:cubicBezTo>
                  <a:pt x="26" y="147"/>
                  <a:pt x="6" y="127"/>
                  <a:pt x="6" y="103"/>
                </a:cubicBezTo>
                <a:cubicBezTo>
                  <a:pt x="6" y="79"/>
                  <a:pt x="26" y="41"/>
                  <a:pt x="50" y="41"/>
                </a:cubicBezTo>
                <a:cubicBezTo>
                  <a:pt x="74" y="41"/>
                  <a:pt x="94" y="79"/>
                  <a:pt x="94" y="103"/>
                </a:cubicBezTo>
                <a:cubicBezTo>
                  <a:pt x="94" y="127"/>
                  <a:pt x="74" y="147"/>
                  <a:pt x="50" y="147"/>
                </a:cubicBezTo>
                <a:close/>
                <a:moveTo>
                  <a:pt x="64" y="94"/>
                </a:moveTo>
                <a:cubicBezTo>
                  <a:pt x="62" y="92"/>
                  <a:pt x="58" y="91"/>
                  <a:pt x="53" y="90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78"/>
                  <a:pt x="53" y="78"/>
                  <a:pt x="53" y="78"/>
                </a:cubicBezTo>
                <a:cubicBezTo>
                  <a:pt x="56" y="78"/>
                  <a:pt x="59" y="79"/>
                  <a:pt x="62" y="81"/>
                </a:cubicBezTo>
                <a:cubicBezTo>
                  <a:pt x="66" y="75"/>
                  <a:pt x="66" y="75"/>
                  <a:pt x="66" y="75"/>
                </a:cubicBezTo>
                <a:cubicBezTo>
                  <a:pt x="61" y="73"/>
                  <a:pt x="57" y="71"/>
                  <a:pt x="53" y="71"/>
                </a:cubicBezTo>
                <a:cubicBezTo>
                  <a:pt x="53" y="67"/>
                  <a:pt x="53" y="67"/>
                  <a:pt x="53" y="67"/>
                </a:cubicBezTo>
                <a:cubicBezTo>
                  <a:pt x="49" y="67"/>
                  <a:pt x="49" y="67"/>
                  <a:pt x="49" y="67"/>
                </a:cubicBezTo>
                <a:cubicBezTo>
                  <a:pt x="49" y="71"/>
                  <a:pt x="49" y="71"/>
                  <a:pt x="49" y="71"/>
                </a:cubicBezTo>
                <a:cubicBezTo>
                  <a:pt x="45" y="71"/>
                  <a:pt x="42" y="72"/>
                  <a:pt x="39" y="75"/>
                </a:cubicBezTo>
                <a:cubicBezTo>
                  <a:pt x="36" y="77"/>
                  <a:pt x="35" y="80"/>
                  <a:pt x="35" y="83"/>
                </a:cubicBezTo>
                <a:cubicBezTo>
                  <a:pt x="35" y="87"/>
                  <a:pt x="36" y="90"/>
                  <a:pt x="38" y="92"/>
                </a:cubicBezTo>
                <a:cubicBezTo>
                  <a:pt x="41" y="93"/>
                  <a:pt x="44" y="95"/>
                  <a:pt x="49" y="96"/>
                </a:cubicBezTo>
                <a:cubicBezTo>
                  <a:pt x="49" y="108"/>
                  <a:pt x="49" y="108"/>
                  <a:pt x="49" y="108"/>
                </a:cubicBezTo>
                <a:cubicBezTo>
                  <a:pt x="45" y="108"/>
                  <a:pt x="42" y="106"/>
                  <a:pt x="38" y="103"/>
                </a:cubicBezTo>
                <a:cubicBezTo>
                  <a:pt x="33" y="108"/>
                  <a:pt x="33" y="108"/>
                  <a:pt x="33" y="108"/>
                </a:cubicBezTo>
                <a:cubicBezTo>
                  <a:pt x="38" y="112"/>
                  <a:pt x="43" y="115"/>
                  <a:pt x="49" y="115"/>
                </a:cubicBezTo>
                <a:cubicBezTo>
                  <a:pt x="49" y="120"/>
                  <a:pt x="49" y="120"/>
                  <a:pt x="49" y="120"/>
                </a:cubicBezTo>
                <a:cubicBezTo>
                  <a:pt x="53" y="120"/>
                  <a:pt x="53" y="120"/>
                  <a:pt x="53" y="120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57" y="115"/>
                  <a:pt x="61" y="114"/>
                  <a:pt x="63" y="111"/>
                </a:cubicBezTo>
                <a:cubicBezTo>
                  <a:pt x="66" y="109"/>
                  <a:pt x="67" y="106"/>
                  <a:pt x="67" y="103"/>
                </a:cubicBezTo>
                <a:cubicBezTo>
                  <a:pt x="67" y="99"/>
                  <a:pt x="66" y="96"/>
                  <a:pt x="64" y="94"/>
                </a:cubicBezTo>
                <a:close/>
                <a:moveTo>
                  <a:pt x="49" y="89"/>
                </a:moveTo>
                <a:cubicBezTo>
                  <a:pt x="46" y="88"/>
                  <a:pt x="45" y="87"/>
                  <a:pt x="44" y="86"/>
                </a:cubicBezTo>
                <a:cubicBezTo>
                  <a:pt x="43" y="86"/>
                  <a:pt x="43" y="84"/>
                  <a:pt x="43" y="83"/>
                </a:cubicBezTo>
                <a:cubicBezTo>
                  <a:pt x="43" y="81"/>
                  <a:pt x="43" y="80"/>
                  <a:pt x="44" y="79"/>
                </a:cubicBezTo>
                <a:cubicBezTo>
                  <a:pt x="45" y="79"/>
                  <a:pt x="47" y="78"/>
                  <a:pt x="49" y="78"/>
                </a:cubicBezTo>
                <a:cubicBezTo>
                  <a:pt x="49" y="89"/>
                  <a:pt x="49" y="89"/>
                  <a:pt x="49" y="89"/>
                </a:cubicBezTo>
                <a:close/>
                <a:moveTo>
                  <a:pt x="58" y="107"/>
                </a:moveTo>
                <a:cubicBezTo>
                  <a:pt x="56" y="108"/>
                  <a:pt x="55" y="108"/>
                  <a:pt x="53" y="109"/>
                </a:cubicBezTo>
                <a:cubicBezTo>
                  <a:pt x="53" y="97"/>
                  <a:pt x="53" y="97"/>
                  <a:pt x="53" y="97"/>
                </a:cubicBezTo>
                <a:cubicBezTo>
                  <a:pt x="55" y="98"/>
                  <a:pt x="57" y="99"/>
                  <a:pt x="58" y="100"/>
                </a:cubicBezTo>
                <a:cubicBezTo>
                  <a:pt x="59" y="101"/>
                  <a:pt x="59" y="102"/>
                  <a:pt x="59" y="103"/>
                </a:cubicBezTo>
                <a:cubicBezTo>
                  <a:pt x="59" y="105"/>
                  <a:pt x="59" y="106"/>
                  <a:pt x="58" y="10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5" name="Freeform 205">
            <a:extLst>
              <a:ext uri="{FF2B5EF4-FFF2-40B4-BE49-F238E27FC236}">
                <a16:creationId xmlns:a16="http://schemas.microsoft.com/office/drawing/2014/main" id="{F0DE87BD-96C6-4D16-8B57-9BE3E6DBBC1C}"/>
              </a:ext>
            </a:extLst>
          </p:cNvPr>
          <p:cNvSpPr>
            <a:spLocks noEditPoints="1"/>
          </p:cNvSpPr>
          <p:nvPr/>
        </p:nvSpPr>
        <p:spPr bwMode="auto">
          <a:xfrm>
            <a:off x="3726597" y="1279044"/>
            <a:ext cx="474464" cy="477214"/>
          </a:xfrm>
          <a:custGeom>
            <a:avLst/>
            <a:gdLst>
              <a:gd name="T0" fmla="*/ 0 w 160"/>
              <a:gd name="T1" fmla="*/ 533649 h 160"/>
              <a:gd name="T2" fmla="*/ 530573 w 160"/>
              <a:gd name="T3" fmla="*/ 0 h 160"/>
              <a:gd name="T4" fmla="*/ 547688 w 160"/>
              <a:gd name="T5" fmla="*/ 17214 h 160"/>
              <a:gd name="T6" fmla="*/ 17115 w 160"/>
              <a:gd name="T7" fmla="*/ 550863 h 160"/>
              <a:gd name="T8" fmla="*/ 0 w 160"/>
              <a:gd name="T9" fmla="*/ 533649 h 160"/>
              <a:gd name="T10" fmla="*/ 119807 w 160"/>
              <a:gd name="T11" fmla="*/ 237560 h 160"/>
              <a:gd name="T12" fmla="*/ 239614 w 160"/>
              <a:gd name="T13" fmla="*/ 120501 h 160"/>
              <a:gd name="T14" fmla="*/ 119807 w 160"/>
              <a:gd name="T15" fmla="*/ 0 h 160"/>
              <a:gd name="T16" fmla="*/ 0 w 160"/>
              <a:gd name="T17" fmla="*/ 120501 h 160"/>
              <a:gd name="T18" fmla="*/ 119807 w 160"/>
              <a:gd name="T19" fmla="*/ 237560 h 160"/>
              <a:gd name="T20" fmla="*/ 119807 w 160"/>
              <a:gd name="T21" fmla="*/ 24100 h 160"/>
              <a:gd name="T22" fmla="*/ 215652 w 160"/>
              <a:gd name="T23" fmla="*/ 120501 h 160"/>
              <a:gd name="T24" fmla="*/ 119807 w 160"/>
              <a:gd name="T25" fmla="*/ 216902 h 160"/>
              <a:gd name="T26" fmla="*/ 23961 w 160"/>
              <a:gd name="T27" fmla="*/ 120501 h 160"/>
              <a:gd name="T28" fmla="*/ 119807 w 160"/>
              <a:gd name="T29" fmla="*/ 24100 h 160"/>
              <a:gd name="T30" fmla="*/ 427881 w 160"/>
              <a:gd name="T31" fmla="*/ 309860 h 160"/>
              <a:gd name="T32" fmla="*/ 311498 w 160"/>
              <a:gd name="T33" fmla="*/ 430362 h 160"/>
              <a:gd name="T34" fmla="*/ 427881 w 160"/>
              <a:gd name="T35" fmla="*/ 550863 h 160"/>
              <a:gd name="T36" fmla="*/ 547688 w 160"/>
              <a:gd name="T37" fmla="*/ 430362 h 160"/>
              <a:gd name="T38" fmla="*/ 427881 w 160"/>
              <a:gd name="T39" fmla="*/ 309860 h 160"/>
              <a:gd name="T40" fmla="*/ 427881 w 160"/>
              <a:gd name="T41" fmla="*/ 526763 h 160"/>
              <a:gd name="T42" fmla="*/ 332036 w 160"/>
              <a:gd name="T43" fmla="*/ 430362 h 160"/>
              <a:gd name="T44" fmla="*/ 427881 w 160"/>
              <a:gd name="T45" fmla="*/ 333961 h 160"/>
              <a:gd name="T46" fmla="*/ 523727 w 160"/>
              <a:gd name="T47" fmla="*/ 430362 h 160"/>
              <a:gd name="T48" fmla="*/ 427881 w 160"/>
              <a:gd name="T49" fmla="*/ 526763 h 16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60" h="160">
                <a:moveTo>
                  <a:pt x="0" y="155"/>
                </a:moveTo>
                <a:cubicBezTo>
                  <a:pt x="155" y="0"/>
                  <a:pt x="155" y="0"/>
                  <a:pt x="155" y="0"/>
                </a:cubicBezTo>
                <a:cubicBezTo>
                  <a:pt x="160" y="5"/>
                  <a:pt x="160" y="5"/>
                  <a:pt x="160" y="5"/>
                </a:cubicBezTo>
                <a:cubicBezTo>
                  <a:pt x="5" y="160"/>
                  <a:pt x="5" y="160"/>
                  <a:pt x="5" y="160"/>
                </a:cubicBezTo>
                <a:lnTo>
                  <a:pt x="0" y="155"/>
                </a:lnTo>
                <a:close/>
                <a:moveTo>
                  <a:pt x="35" y="69"/>
                </a:moveTo>
                <a:cubicBezTo>
                  <a:pt x="54" y="69"/>
                  <a:pt x="70" y="54"/>
                  <a:pt x="70" y="35"/>
                </a:cubicBezTo>
                <a:cubicBezTo>
                  <a:pt x="70" y="16"/>
                  <a:pt x="54" y="0"/>
                  <a:pt x="35" y="0"/>
                </a:cubicBezTo>
                <a:cubicBezTo>
                  <a:pt x="16" y="0"/>
                  <a:pt x="0" y="16"/>
                  <a:pt x="0" y="35"/>
                </a:cubicBezTo>
                <a:cubicBezTo>
                  <a:pt x="0" y="54"/>
                  <a:pt x="16" y="69"/>
                  <a:pt x="35" y="69"/>
                </a:cubicBezTo>
                <a:close/>
                <a:moveTo>
                  <a:pt x="35" y="7"/>
                </a:moveTo>
                <a:cubicBezTo>
                  <a:pt x="50" y="7"/>
                  <a:pt x="63" y="19"/>
                  <a:pt x="63" y="35"/>
                </a:cubicBezTo>
                <a:cubicBezTo>
                  <a:pt x="63" y="50"/>
                  <a:pt x="50" y="63"/>
                  <a:pt x="35" y="63"/>
                </a:cubicBezTo>
                <a:cubicBezTo>
                  <a:pt x="19" y="63"/>
                  <a:pt x="7" y="50"/>
                  <a:pt x="7" y="35"/>
                </a:cubicBezTo>
                <a:cubicBezTo>
                  <a:pt x="7" y="19"/>
                  <a:pt x="19" y="7"/>
                  <a:pt x="35" y="7"/>
                </a:cubicBezTo>
                <a:close/>
                <a:moveTo>
                  <a:pt x="125" y="90"/>
                </a:moveTo>
                <a:cubicBezTo>
                  <a:pt x="106" y="90"/>
                  <a:pt x="91" y="106"/>
                  <a:pt x="91" y="125"/>
                </a:cubicBezTo>
                <a:cubicBezTo>
                  <a:pt x="91" y="144"/>
                  <a:pt x="106" y="160"/>
                  <a:pt x="125" y="160"/>
                </a:cubicBezTo>
                <a:cubicBezTo>
                  <a:pt x="144" y="160"/>
                  <a:pt x="160" y="144"/>
                  <a:pt x="160" y="125"/>
                </a:cubicBezTo>
                <a:cubicBezTo>
                  <a:pt x="160" y="106"/>
                  <a:pt x="144" y="90"/>
                  <a:pt x="125" y="90"/>
                </a:cubicBezTo>
                <a:close/>
                <a:moveTo>
                  <a:pt x="125" y="153"/>
                </a:moveTo>
                <a:cubicBezTo>
                  <a:pt x="110" y="153"/>
                  <a:pt x="97" y="141"/>
                  <a:pt x="97" y="125"/>
                </a:cubicBezTo>
                <a:cubicBezTo>
                  <a:pt x="97" y="110"/>
                  <a:pt x="110" y="97"/>
                  <a:pt x="125" y="97"/>
                </a:cubicBezTo>
                <a:cubicBezTo>
                  <a:pt x="141" y="97"/>
                  <a:pt x="153" y="110"/>
                  <a:pt x="153" y="125"/>
                </a:cubicBezTo>
                <a:cubicBezTo>
                  <a:pt x="153" y="141"/>
                  <a:pt x="141" y="153"/>
                  <a:pt x="125" y="1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Freeform 206">
            <a:extLst>
              <a:ext uri="{FF2B5EF4-FFF2-40B4-BE49-F238E27FC236}">
                <a16:creationId xmlns:a16="http://schemas.microsoft.com/office/drawing/2014/main" id="{D634F07A-1E5B-49F2-957D-C891D47E1AA1}"/>
              </a:ext>
            </a:extLst>
          </p:cNvPr>
          <p:cNvSpPr>
            <a:spLocks noEditPoints="1"/>
          </p:cNvSpPr>
          <p:nvPr/>
        </p:nvSpPr>
        <p:spPr bwMode="auto">
          <a:xfrm>
            <a:off x="5716798" y="2284195"/>
            <a:ext cx="458684" cy="461448"/>
          </a:xfrm>
          <a:custGeom>
            <a:avLst/>
            <a:gdLst>
              <a:gd name="T0" fmla="*/ 513360 w 154"/>
              <a:gd name="T1" fmla="*/ 375289 h 154"/>
              <a:gd name="T2" fmla="*/ 465447 w 154"/>
              <a:gd name="T3" fmla="*/ 330530 h 154"/>
              <a:gd name="T4" fmla="*/ 410688 w 154"/>
              <a:gd name="T5" fmla="*/ 330530 h 154"/>
              <a:gd name="T6" fmla="*/ 362775 w 154"/>
              <a:gd name="T7" fmla="*/ 371846 h 154"/>
              <a:gd name="T8" fmla="*/ 345663 w 154"/>
              <a:gd name="T9" fmla="*/ 371846 h 154"/>
              <a:gd name="T10" fmla="*/ 201922 w 154"/>
              <a:gd name="T11" fmla="*/ 285771 h 154"/>
              <a:gd name="T12" fmla="*/ 157431 w 154"/>
              <a:gd name="T13" fmla="*/ 161822 h 154"/>
              <a:gd name="T14" fmla="*/ 198499 w 154"/>
              <a:gd name="T15" fmla="*/ 117063 h 154"/>
              <a:gd name="T16" fmla="*/ 208767 w 154"/>
              <a:gd name="T17" fmla="*/ 89519 h 154"/>
              <a:gd name="T18" fmla="*/ 198499 w 154"/>
              <a:gd name="T19" fmla="*/ 61974 h 154"/>
              <a:gd name="T20" fmla="*/ 150586 w 154"/>
              <a:gd name="T21" fmla="*/ 13772 h 154"/>
              <a:gd name="T22" fmla="*/ 106094 w 154"/>
              <a:gd name="T23" fmla="*/ 10329 h 154"/>
              <a:gd name="T24" fmla="*/ 0 w 154"/>
              <a:gd name="T25" fmla="*/ 123949 h 154"/>
              <a:gd name="T26" fmla="*/ 400421 w 154"/>
              <a:gd name="T27" fmla="*/ 530225 h 154"/>
              <a:gd name="T28" fmla="*/ 516783 w 154"/>
              <a:gd name="T29" fmla="*/ 423491 h 154"/>
              <a:gd name="T30" fmla="*/ 513360 w 154"/>
              <a:gd name="T31" fmla="*/ 375289 h 154"/>
              <a:gd name="T32" fmla="*/ 499671 w 154"/>
              <a:gd name="T33" fmla="*/ 413162 h 154"/>
              <a:gd name="T34" fmla="*/ 403844 w 154"/>
              <a:gd name="T35" fmla="*/ 509567 h 154"/>
              <a:gd name="T36" fmla="*/ 23957 w 154"/>
              <a:gd name="T37" fmla="*/ 123949 h 154"/>
              <a:gd name="T38" fmla="*/ 116362 w 154"/>
              <a:gd name="T39" fmla="*/ 27544 h 154"/>
              <a:gd name="T40" fmla="*/ 136896 w 154"/>
              <a:gd name="T41" fmla="*/ 30987 h 154"/>
              <a:gd name="T42" fmla="*/ 184810 w 154"/>
              <a:gd name="T43" fmla="*/ 79189 h 154"/>
              <a:gd name="T44" fmla="*/ 181387 w 154"/>
              <a:gd name="T45" fmla="*/ 99848 h 154"/>
              <a:gd name="T46" fmla="*/ 136896 w 154"/>
              <a:gd name="T47" fmla="*/ 161822 h 154"/>
              <a:gd name="T48" fmla="*/ 184810 w 154"/>
              <a:gd name="T49" fmla="*/ 302986 h 154"/>
              <a:gd name="T50" fmla="*/ 345663 w 154"/>
              <a:gd name="T51" fmla="*/ 395947 h 154"/>
              <a:gd name="T52" fmla="*/ 366197 w 154"/>
              <a:gd name="T53" fmla="*/ 392504 h 154"/>
              <a:gd name="T54" fmla="*/ 427800 w 154"/>
              <a:gd name="T55" fmla="*/ 344302 h 154"/>
              <a:gd name="T56" fmla="*/ 448335 w 154"/>
              <a:gd name="T57" fmla="*/ 344302 h 154"/>
              <a:gd name="T58" fmla="*/ 496248 w 154"/>
              <a:gd name="T59" fmla="*/ 392504 h 154"/>
              <a:gd name="T60" fmla="*/ 499671 w 154"/>
              <a:gd name="T61" fmla="*/ 413162 h 154"/>
              <a:gd name="T62" fmla="*/ 424378 w 154"/>
              <a:gd name="T63" fmla="*/ 106734 h 154"/>
              <a:gd name="T64" fmla="*/ 468869 w 154"/>
              <a:gd name="T65" fmla="*/ 247897 h 154"/>
              <a:gd name="T66" fmla="*/ 489404 w 154"/>
              <a:gd name="T67" fmla="*/ 251340 h 154"/>
              <a:gd name="T68" fmla="*/ 441490 w 154"/>
              <a:gd name="T69" fmla="*/ 92962 h 154"/>
              <a:gd name="T70" fmla="*/ 273792 w 154"/>
              <a:gd name="T71" fmla="*/ 44759 h 154"/>
              <a:gd name="T72" fmla="*/ 280637 w 154"/>
              <a:gd name="T73" fmla="*/ 65417 h 154"/>
              <a:gd name="T74" fmla="*/ 424378 w 154"/>
              <a:gd name="T75" fmla="*/ 106734 h 154"/>
              <a:gd name="T76" fmla="*/ 407266 w 154"/>
              <a:gd name="T77" fmla="*/ 241011 h 154"/>
              <a:gd name="T78" fmla="*/ 379887 w 154"/>
              <a:gd name="T79" fmla="*/ 151493 h 154"/>
              <a:gd name="T80" fmla="*/ 287482 w 154"/>
              <a:gd name="T81" fmla="*/ 123949 h 154"/>
              <a:gd name="T82" fmla="*/ 290904 w 154"/>
              <a:gd name="T83" fmla="*/ 144607 h 154"/>
              <a:gd name="T84" fmla="*/ 366197 w 154"/>
              <a:gd name="T85" fmla="*/ 165265 h 154"/>
              <a:gd name="T86" fmla="*/ 386731 w 154"/>
              <a:gd name="T87" fmla="*/ 237568 h 154"/>
              <a:gd name="T88" fmla="*/ 407266 w 154"/>
              <a:gd name="T89" fmla="*/ 241011 h 15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54" h="154">
                <a:moveTo>
                  <a:pt x="150" y="109"/>
                </a:moveTo>
                <a:cubicBezTo>
                  <a:pt x="136" y="96"/>
                  <a:pt x="136" y="96"/>
                  <a:pt x="136" y="96"/>
                </a:cubicBezTo>
                <a:cubicBezTo>
                  <a:pt x="131" y="91"/>
                  <a:pt x="124" y="92"/>
                  <a:pt x="120" y="96"/>
                </a:cubicBezTo>
                <a:cubicBezTo>
                  <a:pt x="111" y="106"/>
                  <a:pt x="107" y="107"/>
                  <a:pt x="106" y="108"/>
                </a:cubicBezTo>
                <a:cubicBezTo>
                  <a:pt x="105" y="108"/>
                  <a:pt x="103" y="108"/>
                  <a:pt x="101" y="108"/>
                </a:cubicBezTo>
                <a:cubicBezTo>
                  <a:pt x="88" y="108"/>
                  <a:pt x="71" y="98"/>
                  <a:pt x="59" y="83"/>
                </a:cubicBezTo>
                <a:cubicBezTo>
                  <a:pt x="49" y="71"/>
                  <a:pt x="44" y="57"/>
                  <a:pt x="46" y="47"/>
                </a:cubicBezTo>
                <a:cubicBezTo>
                  <a:pt x="47" y="47"/>
                  <a:pt x="48" y="43"/>
                  <a:pt x="58" y="34"/>
                </a:cubicBezTo>
                <a:cubicBezTo>
                  <a:pt x="60" y="32"/>
                  <a:pt x="61" y="29"/>
                  <a:pt x="61" y="26"/>
                </a:cubicBezTo>
                <a:cubicBezTo>
                  <a:pt x="61" y="23"/>
                  <a:pt x="60" y="20"/>
                  <a:pt x="58" y="18"/>
                </a:cubicBezTo>
                <a:cubicBezTo>
                  <a:pt x="44" y="4"/>
                  <a:pt x="44" y="4"/>
                  <a:pt x="44" y="4"/>
                </a:cubicBezTo>
                <a:cubicBezTo>
                  <a:pt x="41" y="1"/>
                  <a:pt x="35" y="0"/>
                  <a:pt x="31" y="3"/>
                </a:cubicBezTo>
                <a:cubicBezTo>
                  <a:pt x="17" y="13"/>
                  <a:pt x="0" y="27"/>
                  <a:pt x="0" y="36"/>
                </a:cubicBezTo>
                <a:cubicBezTo>
                  <a:pt x="0" y="78"/>
                  <a:pt x="76" y="154"/>
                  <a:pt x="117" y="154"/>
                </a:cubicBezTo>
                <a:cubicBezTo>
                  <a:pt x="127" y="154"/>
                  <a:pt x="141" y="137"/>
                  <a:pt x="151" y="123"/>
                </a:cubicBezTo>
                <a:cubicBezTo>
                  <a:pt x="154" y="119"/>
                  <a:pt x="153" y="113"/>
                  <a:pt x="150" y="109"/>
                </a:cubicBezTo>
                <a:close/>
                <a:moveTo>
                  <a:pt x="146" y="120"/>
                </a:moveTo>
                <a:cubicBezTo>
                  <a:pt x="134" y="137"/>
                  <a:pt x="123" y="148"/>
                  <a:pt x="118" y="148"/>
                </a:cubicBezTo>
                <a:cubicBezTo>
                  <a:pt x="79" y="148"/>
                  <a:pt x="7" y="75"/>
                  <a:pt x="7" y="36"/>
                </a:cubicBezTo>
                <a:cubicBezTo>
                  <a:pt x="7" y="31"/>
                  <a:pt x="17" y="20"/>
                  <a:pt x="34" y="8"/>
                </a:cubicBezTo>
                <a:cubicBezTo>
                  <a:pt x="36" y="7"/>
                  <a:pt x="38" y="7"/>
                  <a:pt x="40" y="9"/>
                </a:cubicBezTo>
                <a:cubicBezTo>
                  <a:pt x="54" y="23"/>
                  <a:pt x="54" y="23"/>
                  <a:pt x="54" y="23"/>
                </a:cubicBezTo>
                <a:cubicBezTo>
                  <a:pt x="56" y="25"/>
                  <a:pt x="55" y="28"/>
                  <a:pt x="53" y="29"/>
                </a:cubicBezTo>
                <a:cubicBezTo>
                  <a:pt x="42" y="40"/>
                  <a:pt x="40" y="44"/>
                  <a:pt x="40" y="47"/>
                </a:cubicBezTo>
                <a:cubicBezTo>
                  <a:pt x="37" y="59"/>
                  <a:pt x="43" y="74"/>
                  <a:pt x="54" y="88"/>
                </a:cubicBezTo>
                <a:cubicBezTo>
                  <a:pt x="67" y="104"/>
                  <a:pt x="86" y="115"/>
                  <a:pt x="101" y="115"/>
                </a:cubicBezTo>
                <a:cubicBezTo>
                  <a:pt x="103" y="115"/>
                  <a:pt x="105" y="114"/>
                  <a:pt x="107" y="114"/>
                </a:cubicBezTo>
                <a:cubicBezTo>
                  <a:pt x="110" y="113"/>
                  <a:pt x="114" y="111"/>
                  <a:pt x="125" y="100"/>
                </a:cubicBezTo>
                <a:cubicBezTo>
                  <a:pt x="126" y="98"/>
                  <a:pt x="129" y="98"/>
                  <a:pt x="131" y="100"/>
                </a:cubicBezTo>
                <a:cubicBezTo>
                  <a:pt x="145" y="114"/>
                  <a:pt x="145" y="114"/>
                  <a:pt x="145" y="114"/>
                </a:cubicBezTo>
                <a:cubicBezTo>
                  <a:pt x="147" y="116"/>
                  <a:pt x="147" y="118"/>
                  <a:pt x="146" y="120"/>
                </a:cubicBezTo>
                <a:close/>
                <a:moveTo>
                  <a:pt x="124" y="31"/>
                </a:moveTo>
                <a:cubicBezTo>
                  <a:pt x="135" y="42"/>
                  <a:pt x="139" y="57"/>
                  <a:pt x="137" y="72"/>
                </a:cubicBezTo>
                <a:cubicBezTo>
                  <a:pt x="143" y="73"/>
                  <a:pt x="143" y="73"/>
                  <a:pt x="143" y="73"/>
                </a:cubicBezTo>
                <a:cubicBezTo>
                  <a:pt x="146" y="56"/>
                  <a:pt x="140" y="39"/>
                  <a:pt x="129" y="27"/>
                </a:cubicBezTo>
                <a:cubicBezTo>
                  <a:pt x="116" y="14"/>
                  <a:pt x="98" y="9"/>
                  <a:pt x="80" y="13"/>
                </a:cubicBezTo>
                <a:cubicBezTo>
                  <a:pt x="82" y="19"/>
                  <a:pt x="82" y="19"/>
                  <a:pt x="82" y="19"/>
                </a:cubicBezTo>
                <a:cubicBezTo>
                  <a:pt x="97" y="15"/>
                  <a:pt x="113" y="20"/>
                  <a:pt x="124" y="31"/>
                </a:cubicBezTo>
                <a:close/>
                <a:moveTo>
                  <a:pt x="119" y="70"/>
                </a:moveTo>
                <a:cubicBezTo>
                  <a:pt x="121" y="60"/>
                  <a:pt x="118" y="50"/>
                  <a:pt x="111" y="44"/>
                </a:cubicBezTo>
                <a:cubicBezTo>
                  <a:pt x="104" y="36"/>
                  <a:pt x="94" y="33"/>
                  <a:pt x="84" y="36"/>
                </a:cubicBezTo>
                <a:cubicBezTo>
                  <a:pt x="85" y="42"/>
                  <a:pt x="85" y="42"/>
                  <a:pt x="85" y="42"/>
                </a:cubicBezTo>
                <a:cubicBezTo>
                  <a:pt x="93" y="40"/>
                  <a:pt x="101" y="43"/>
                  <a:pt x="107" y="48"/>
                </a:cubicBezTo>
                <a:cubicBezTo>
                  <a:pt x="112" y="54"/>
                  <a:pt x="114" y="61"/>
                  <a:pt x="113" y="69"/>
                </a:cubicBezTo>
                <a:lnTo>
                  <a:pt x="119" y="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7" name="Freeform 207">
            <a:extLst>
              <a:ext uri="{FF2B5EF4-FFF2-40B4-BE49-F238E27FC236}">
                <a16:creationId xmlns:a16="http://schemas.microsoft.com/office/drawing/2014/main" id="{62B29783-583B-4A3C-85E0-BE90F5CA6AD1}"/>
              </a:ext>
            </a:extLst>
          </p:cNvPr>
          <p:cNvSpPr>
            <a:spLocks noEditPoints="1"/>
          </p:cNvSpPr>
          <p:nvPr/>
        </p:nvSpPr>
        <p:spPr bwMode="auto">
          <a:xfrm>
            <a:off x="4734406" y="2285578"/>
            <a:ext cx="455920" cy="458682"/>
          </a:xfrm>
          <a:custGeom>
            <a:avLst/>
            <a:gdLst>
              <a:gd name="T0" fmla="*/ 236257 w 153"/>
              <a:gd name="T1" fmla="*/ 282471 h 153"/>
              <a:gd name="T2" fmla="*/ 297890 w 153"/>
              <a:gd name="T3" fmla="*/ 89564 h 153"/>
              <a:gd name="T4" fmla="*/ 222561 w 153"/>
              <a:gd name="T5" fmla="*/ 75785 h 153"/>
              <a:gd name="T6" fmla="*/ 0 w 153"/>
              <a:gd name="T7" fmla="*/ 303140 h 153"/>
              <a:gd name="T8" fmla="*/ 222561 w 153"/>
              <a:gd name="T9" fmla="*/ 527050 h 153"/>
              <a:gd name="T10" fmla="*/ 445123 w 153"/>
              <a:gd name="T11" fmla="*/ 303140 h 153"/>
              <a:gd name="T12" fmla="*/ 434850 w 153"/>
              <a:gd name="T13" fmla="*/ 237689 h 153"/>
              <a:gd name="T14" fmla="*/ 236257 w 153"/>
              <a:gd name="T15" fmla="*/ 282471 h 153"/>
              <a:gd name="T16" fmla="*/ 222561 w 153"/>
              <a:gd name="T17" fmla="*/ 506381 h 153"/>
              <a:gd name="T18" fmla="*/ 20544 w 153"/>
              <a:gd name="T19" fmla="*/ 303140 h 153"/>
              <a:gd name="T20" fmla="*/ 222561 w 153"/>
              <a:gd name="T21" fmla="*/ 96454 h 153"/>
              <a:gd name="T22" fmla="*/ 270498 w 153"/>
              <a:gd name="T23" fmla="*/ 103343 h 153"/>
              <a:gd name="T24" fmla="*/ 202017 w 153"/>
              <a:gd name="T25" fmla="*/ 316919 h 153"/>
              <a:gd name="T26" fmla="*/ 421154 w 153"/>
              <a:gd name="T27" fmla="*/ 265247 h 153"/>
              <a:gd name="T28" fmla="*/ 424578 w 153"/>
              <a:gd name="T29" fmla="*/ 303140 h 153"/>
              <a:gd name="T30" fmla="*/ 222561 w 153"/>
              <a:gd name="T31" fmla="*/ 506381 h 153"/>
              <a:gd name="T32" fmla="*/ 523875 w 153"/>
              <a:gd name="T33" fmla="*/ 179128 h 153"/>
              <a:gd name="T34" fmla="*/ 359522 w 153"/>
              <a:gd name="T35" fmla="*/ 0 h 153"/>
              <a:gd name="T36" fmla="*/ 291042 w 153"/>
              <a:gd name="T37" fmla="*/ 230800 h 153"/>
              <a:gd name="T38" fmla="*/ 523875 w 153"/>
              <a:gd name="T39" fmla="*/ 179128 h 153"/>
              <a:gd name="T40" fmla="*/ 376642 w 153"/>
              <a:gd name="T41" fmla="*/ 27558 h 153"/>
              <a:gd name="T42" fmla="*/ 496483 w 153"/>
              <a:gd name="T43" fmla="*/ 161904 h 153"/>
              <a:gd name="T44" fmla="*/ 325282 w 153"/>
              <a:gd name="T45" fmla="*/ 203242 h 153"/>
              <a:gd name="T46" fmla="*/ 376642 w 153"/>
              <a:gd name="T47" fmla="*/ 27558 h 15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53" h="153">
                <a:moveTo>
                  <a:pt x="69" y="82"/>
                </a:moveTo>
                <a:cubicBezTo>
                  <a:pt x="87" y="26"/>
                  <a:pt x="87" y="26"/>
                  <a:pt x="87" y="26"/>
                </a:cubicBezTo>
                <a:cubicBezTo>
                  <a:pt x="80" y="24"/>
                  <a:pt x="73" y="22"/>
                  <a:pt x="65" y="22"/>
                </a:cubicBezTo>
                <a:cubicBezTo>
                  <a:pt x="29" y="22"/>
                  <a:pt x="0" y="52"/>
                  <a:pt x="0" y="88"/>
                </a:cubicBezTo>
                <a:cubicBezTo>
                  <a:pt x="0" y="124"/>
                  <a:pt x="29" y="153"/>
                  <a:pt x="65" y="153"/>
                </a:cubicBezTo>
                <a:cubicBezTo>
                  <a:pt x="101" y="153"/>
                  <a:pt x="130" y="124"/>
                  <a:pt x="130" y="88"/>
                </a:cubicBezTo>
                <a:cubicBezTo>
                  <a:pt x="130" y="81"/>
                  <a:pt x="129" y="75"/>
                  <a:pt x="127" y="69"/>
                </a:cubicBezTo>
                <a:lnTo>
                  <a:pt x="69" y="82"/>
                </a:lnTo>
                <a:close/>
                <a:moveTo>
                  <a:pt x="65" y="147"/>
                </a:moveTo>
                <a:cubicBezTo>
                  <a:pt x="32" y="147"/>
                  <a:pt x="6" y="121"/>
                  <a:pt x="6" y="88"/>
                </a:cubicBezTo>
                <a:cubicBezTo>
                  <a:pt x="6" y="55"/>
                  <a:pt x="32" y="28"/>
                  <a:pt x="65" y="28"/>
                </a:cubicBezTo>
                <a:cubicBezTo>
                  <a:pt x="70" y="28"/>
                  <a:pt x="75" y="29"/>
                  <a:pt x="79" y="30"/>
                </a:cubicBezTo>
                <a:cubicBezTo>
                  <a:pt x="59" y="92"/>
                  <a:pt x="59" y="92"/>
                  <a:pt x="59" y="92"/>
                </a:cubicBezTo>
                <a:cubicBezTo>
                  <a:pt x="123" y="77"/>
                  <a:pt x="123" y="77"/>
                  <a:pt x="123" y="77"/>
                </a:cubicBezTo>
                <a:cubicBezTo>
                  <a:pt x="124" y="81"/>
                  <a:pt x="124" y="84"/>
                  <a:pt x="124" y="88"/>
                </a:cubicBezTo>
                <a:cubicBezTo>
                  <a:pt x="124" y="121"/>
                  <a:pt x="97" y="147"/>
                  <a:pt x="65" y="147"/>
                </a:cubicBezTo>
                <a:close/>
                <a:moveTo>
                  <a:pt x="153" y="52"/>
                </a:moveTo>
                <a:cubicBezTo>
                  <a:pt x="143" y="7"/>
                  <a:pt x="105" y="0"/>
                  <a:pt x="105" y="0"/>
                </a:cubicBezTo>
                <a:cubicBezTo>
                  <a:pt x="85" y="67"/>
                  <a:pt x="85" y="67"/>
                  <a:pt x="85" y="67"/>
                </a:cubicBezTo>
                <a:lnTo>
                  <a:pt x="153" y="52"/>
                </a:lnTo>
                <a:close/>
                <a:moveTo>
                  <a:pt x="110" y="8"/>
                </a:moveTo>
                <a:cubicBezTo>
                  <a:pt x="131" y="16"/>
                  <a:pt x="141" y="33"/>
                  <a:pt x="145" y="47"/>
                </a:cubicBezTo>
                <a:cubicBezTo>
                  <a:pt x="95" y="59"/>
                  <a:pt x="95" y="59"/>
                  <a:pt x="95" y="59"/>
                </a:cubicBezTo>
                <a:lnTo>
                  <a:pt x="11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Freeform 208">
            <a:extLst>
              <a:ext uri="{FF2B5EF4-FFF2-40B4-BE49-F238E27FC236}">
                <a16:creationId xmlns:a16="http://schemas.microsoft.com/office/drawing/2014/main" id="{183F2B22-E595-43EB-AEDB-3B5C3C4425E0}"/>
              </a:ext>
            </a:extLst>
          </p:cNvPr>
          <p:cNvSpPr>
            <a:spLocks noEditPoints="1"/>
          </p:cNvSpPr>
          <p:nvPr/>
        </p:nvSpPr>
        <p:spPr bwMode="auto">
          <a:xfrm>
            <a:off x="2727171" y="2285578"/>
            <a:ext cx="455920" cy="458682"/>
          </a:xfrm>
          <a:custGeom>
            <a:avLst/>
            <a:gdLst>
              <a:gd name="T0" fmla="*/ 493059 w 153"/>
              <a:gd name="T1" fmla="*/ 378925 h 153"/>
              <a:gd name="T2" fmla="*/ 493059 w 153"/>
              <a:gd name="T3" fmla="*/ 113677 h 153"/>
              <a:gd name="T4" fmla="*/ 410882 w 153"/>
              <a:gd name="T5" fmla="*/ 31003 h 153"/>
              <a:gd name="T6" fmla="*/ 147233 w 153"/>
              <a:gd name="T7" fmla="*/ 31003 h 153"/>
              <a:gd name="T8" fmla="*/ 147233 w 153"/>
              <a:gd name="T9" fmla="*/ 0 h 153"/>
              <a:gd name="T10" fmla="*/ 0 w 153"/>
              <a:gd name="T11" fmla="*/ 0 h 153"/>
              <a:gd name="T12" fmla="*/ 0 w 153"/>
              <a:gd name="T13" fmla="*/ 210131 h 153"/>
              <a:gd name="T14" fmla="*/ 147233 w 153"/>
              <a:gd name="T15" fmla="*/ 210131 h 153"/>
              <a:gd name="T16" fmla="*/ 147233 w 153"/>
              <a:gd name="T17" fmla="*/ 172239 h 153"/>
              <a:gd name="T18" fmla="*/ 328706 w 153"/>
              <a:gd name="T19" fmla="*/ 172239 h 153"/>
              <a:gd name="T20" fmla="*/ 352674 w 153"/>
              <a:gd name="T21" fmla="*/ 196352 h 153"/>
              <a:gd name="T22" fmla="*/ 352674 w 153"/>
              <a:gd name="T23" fmla="*/ 378925 h 153"/>
              <a:gd name="T24" fmla="*/ 318434 w 153"/>
              <a:gd name="T25" fmla="*/ 378925 h 153"/>
              <a:gd name="T26" fmla="*/ 318434 w 153"/>
              <a:gd name="T27" fmla="*/ 527050 h 153"/>
              <a:gd name="T28" fmla="*/ 523875 w 153"/>
              <a:gd name="T29" fmla="*/ 527050 h 153"/>
              <a:gd name="T30" fmla="*/ 523875 w 153"/>
              <a:gd name="T31" fmla="*/ 378925 h 153"/>
              <a:gd name="T32" fmla="*/ 493059 w 153"/>
              <a:gd name="T33" fmla="*/ 378925 h 153"/>
              <a:gd name="T34" fmla="*/ 123265 w 153"/>
              <a:gd name="T35" fmla="*/ 186018 h 153"/>
              <a:gd name="T36" fmla="*/ 23968 w 153"/>
              <a:gd name="T37" fmla="*/ 186018 h 153"/>
              <a:gd name="T38" fmla="*/ 23968 w 153"/>
              <a:gd name="T39" fmla="*/ 24113 h 153"/>
              <a:gd name="T40" fmla="*/ 123265 w 153"/>
              <a:gd name="T41" fmla="*/ 24113 h 153"/>
              <a:gd name="T42" fmla="*/ 123265 w 153"/>
              <a:gd name="T43" fmla="*/ 186018 h 153"/>
              <a:gd name="T44" fmla="*/ 328706 w 153"/>
              <a:gd name="T45" fmla="*/ 151570 h 153"/>
              <a:gd name="T46" fmla="*/ 147233 w 153"/>
              <a:gd name="T47" fmla="*/ 151570 h 153"/>
              <a:gd name="T48" fmla="*/ 147233 w 153"/>
              <a:gd name="T49" fmla="*/ 51672 h 153"/>
              <a:gd name="T50" fmla="*/ 410882 w 153"/>
              <a:gd name="T51" fmla="*/ 51672 h 153"/>
              <a:gd name="T52" fmla="*/ 472515 w 153"/>
              <a:gd name="T53" fmla="*/ 113677 h 153"/>
              <a:gd name="T54" fmla="*/ 472515 w 153"/>
              <a:gd name="T55" fmla="*/ 378925 h 153"/>
              <a:gd name="T56" fmla="*/ 373218 w 153"/>
              <a:gd name="T57" fmla="*/ 378925 h 153"/>
              <a:gd name="T58" fmla="*/ 373218 w 153"/>
              <a:gd name="T59" fmla="*/ 196352 h 153"/>
              <a:gd name="T60" fmla="*/ 328706 w 153"/>
              <a:gd name="T61" fmla="*/ 151570 h 153"/>
              <a:gd name="T62" fmla="*/ 503331 w 153"/>
              <a:gd name="T63" fmla="*/ 506381 h 153"/>
              <a:gd name="T64" fmla="*/ 338978 w 153"/>
              <a:gd name="T65" fmla="*/ 506381 h 153"/>
              <a:gd name="T66" fmla="*/ 338978 w 153"/>
              <a:gd name="T67" fmla="*/ 403038 h 153"/>
              <a:gd name="T68" fmla="*/ 503331 w 153"/>
              <a:gd name="T69" fmla="*/ 403038 h 153"/>
              <a:gd name="T70" fmla="*/ 503331 w 153"/>
              <a:gd name="T71" fmla="*/ 506381 h 15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53" h="153">
                <a:moveTo>
                  <a:pt x="144" y="110"/>
                </a:moveTo>
                <a:cubicBezTo>
                  <a:pt x="144" y="33"/>
                  <a:pt x="144" y="33"/>
                  <a:pt x="144" y="33"/>
                </a:cubicBezTo>
                <a:cubicBezTo>
                  <a:pt x="144" y="20"/>
                  <a:pt x="133" y="9"/>
                  <a:pt x="120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0"/>
                  <a:pt x="43" y="0"/>
                  <a:pt x="4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1"/>
                  <a:pt x="0" y="61"/>
                  <a:pt x="0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3" y="50"/>
                  <a:pt x="43" y="50"/>
                  <a:pt x="43" y="50"/>
                </a:cubicBezTo>
                <a:cubicBezTo>
                  <a:pt x="96" y="50"/>
                  <a:pt x="96" y="50"/>
                  <a:pt x="96" y="50"/>
                </a:cubicBezTo>
                <a:cubicBezTo>
                  <a:pt x="100" y="50"/>
                  <a:pt x="103" y="53"/>
                  <a:pt x="103" y="57"/>
                </a:cubicBezTo>
                <a:cubicBezTo>
                  <a:pt x="103" y="110"/>
                  <a:pt x="103" y="110"/>
                  <a:pt x="103" y="110"/>
                </a:cubicBezTo>
                <a:cubicBezTo>
                  <a:pt x="93" y="110"/>
                  <a:pt x="93" y="110"/>
                  <a:pt x="93" y="110"/>
                </a:cubicBezTo>
                <a:cubicBezTo>
                  <a:pt x="93" y="153"/>
                  <a:pt x="93" y="153"/>
                  <a:pt x="93" y="153"/>
                </a:cubicBezTo>
                <a:cubicBezTo>
                  <a:pt x="153" y="153"/>
                  <a:pt x="153" y="153"/>
                  <a:pt x="153" y="153"/>
                </a:cubicBezTo>
                <a:cubicBezTo>
                  <a:pt x="153" y="110"/>
                  <a:pt x="153" y="110"/>
                  <a:pt x="153" y="110"/>
                </a:cubicBezTo>
                <a:lnTo>
                  <a:pt x="144" y="110"/>
                </a:lnTo>
                <a:close/>
                <a:moveTo>
                  <a:pt x="36" y="54"/>
                </a:moveTo>
                <a:cubicBezTo>
                  <a:pt x="7" y="54"/>
                  <a:pt x="7" y="54"/>
                  <a:pt x="7" y="54"/>
                </a:cubicBezTo>
                <a:cubicBezTo>
                  <a:pt x="7" y="7"/>
                  <a:pt x="7" y="7"/>
                  <a:pt x="7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36" y="54"/>
                  <a:pt x="36" y="54"/>
                  <a:pt x="36" y="54"/>
                </a:cubicBezTo>
                <a:close/>
                <a:moveTo>
                  <a:pt x="96" y="44"/>
                </a:moveTo>
                <a:cubicBezTo>
                  <a:pt x="43" y="44"/>
                  <a:pt x="43" y="44"/>
                  <a:pt x="43" y="44"/>
                </a:cubicBezTo>
                <a:cubicBezTo>
                  <a:pt x="43" y="15"/>
                  <a:pt x="43" y="15"/>
                  <a:pt x="43" y="15"/>
                </a:cubicBezTo>
                <a:cubicBezTo>
                  <a:pt x="120" y="15"/>
                  <a:pt x="120" y="15"/>
                  <a:pt x="120" y="15"/>
                </a:cubicBezTo>
                <a:cubicBezTo>
                  <a:pt x="130" y="15"/>
                  <a:pt x="138" y="23"/>
                  <a:pt x="138" y="33"/>
                </a:cubicBezTo>
                <a:cubicBezTo>
                  <a:pt x="138" y="110"/>
                  <a:pt x="138" y="110"/>
                  <a:pt x="138" y="110"/>
                </a:cubicBezTo>
                <a:cubicBezTo>
                  <a:pt x="109" y="110"/>
                  <a:pt x="109" y="110"/>
                  <a:pt x="109" y="110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09" y="50"/>
                  <a:pt x="103" y="44"/>
                  <a:pt x="96" y="44"/>
                </a:cubicBezTo>
                <a:close/>
                <a:moveTo>
                  <a:pt x="147" y="147"/>
                </a:moveTo>
                <a:cubicBezTo>
                  <a:pt x="99" y="147"/>
                  <a:pt x="99" y="147"/>
                  <a:pt x="99" y="147"/>
                </a:cubicBezTo>
                <a:cubicBezTo>
                  <a:pt x="99" y="117"/>
                  <a:pt x="99" y="117"/>
                  <a:pt x="99" y="117"/>
                </a:cubicBezTo>
                <a:cubicBezTo>
                  <a:pt x="147" y="117"/>
                  <a:pt x="147" y="117"/>
                  <a:pt x="147" y="117"/>
                </a:cubicBezTo>
                <a:lnTo>
                  <a:pt x="147" y="1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Freeform 214">
            <a:extLst>
              <a:ext uri="{FF2B5EF4-FFF2-40B4-BE49-F238E27FC236}">
                <a16:creationId xmlns:a16="http://schemas.microsoft.com/office/drawing/2014/main" id="{FECE26BB-19CA-4B5F-8033-D4E21472C10F}"/>
              </a:ext>
            </a:extLst>
          </p:cNvPr>
          <p:cNvSpPr>
            <a:spLocks noEditPoints="1"/>
          </p:cNvSpPr>
          <p:nvPr/>
        </p:nvSpPr>
        <p:spPr bwMode="auto">
          <a:xfrm>
            <a:off x="2729749" y="1285920"/>
            <a:ext cx="459338" cy="463462"/>
          </a:xfrm>
          <a:custGeom>
            <a:avLst/>
            <a:gdLst>
              <a:gd name="T0" fmla="*/ 181303 w 155"/>
              <a:gd name="T1" fmla="*/ 169125 h 155"/>
              <a:gd name="T2" fmla="*/ 242877 w 155"/>
              <a:gd name="T3" fmla="*/ 103546 h 155"/>
              <a:gd name="T4" fmla="*/ 181303 w 155"/>
              <a:gd name="T5" fmla="*/ 41418 h 155"/>
              <a:gd name="T6" fmla="*/ 119728 w 155"/>
              <a:gd name="T7" fmla="*/ 103546 h 155"/>
              <a:gd name="T8" fmla="*/ 181303 w 155"/>
              <a:gd name="T9" fmla="*/ 169125 h 155"/>
              <a:gd name="T10" fmla="*/ 181303 w 155"/>
              <a:gd name="T11" fmla="*/ 65579 h 155"/>
              <a:gd name="T12" fmla="*/ 222352 w 155"/>
              <a:gd name="T13" fmla="*/ 106998 h 155"/>
              <a:gd name="T14" fmla="*/ 181303 w 155"/>
              <a:gd name="T15" fmla="*/ 144964 h 155"/>
              <a:gd name="T16" fmla="*/ 140253 w 155"/>
              <a:gd name="T17" fmla="*/ 106998 h 155"/>
              <a:gd name="T18" fmla="*/ 181303 w 155"/>
              <a:gd name="T19" fmla="*/ 65579 h 155"/>
              <a:gd name="T20" fmla="*/ 509700 w 155"/>
              <a:gd name="T21" fmla="*/ 448700 h 155"/>
              <a:gd name="T22" fmla="*/ 389972 w 155"/>
              <a:gd name="T23" fmla="*/ 327896 h 155"/>
              <a:gd name="T24" fmla="*/ 366026 w 155"/>
              <a:gd name="T25" fmla="*/ 355508 h 155"/>
              <a:gd name="T26" fmla="*/ 321556 w 155"/>
              <a:gd name="T27" fmla="*/ 307187 h 155"/>
              <a:gd name="T28" fmla="*/ 366026 w 155"/>
              <a:gd name="T29" fmla="*/ 186383 h 155"/>
              <a:gd name="T30" fmla="*/ 181303 w 155"/>
              <a:gd name="T31" fmla="*/ 0 h 155"/>
              <a:gd name="T32" fmla="*/ 0 w 155"/>
              <a:gd name="T33" fmla="*/ 186383 h 155"/>
              <a:gd name="T34" fmla="*/ 181303 w 155"/>
              <a:gd name="T35" fmla="*/ 372766 h 155"/>
              <a:gd name="T36" fmla="*/ 304452 w 155"/>
              <a:gd name="T37" fmla="*/ 324444 h 155"/>
              <a:gd name="T38" fmla="*/ 348922 w 155"/>
              <a:gd name="T39" fmla="*/ 369314 h 155"/>
              <a:gd name="T40" fmla="*/ 324977 w 155"/>
              <a:gd name="T41" fmla="*/ 393475 h 155"/>
              <a:gd name="T42" fmla="*/ 444705 w 155"/>
              <a:gd name="T43" fmla="*/ 517730 h 155"/>
              <a:gd name="T44" fmla="*/ 509700 w 155"/>
              <a:gd name="T45" fmla="*/ 517730 h 155"/>
              <a:gd name="T46" fmla="*/ 509700 w 155"/>
              <a:gd name="T47" fmla="*/ 448700 h 155"/>
              <a:gd name="T48" fmla="*/ 20525 w 155"/>
              <a:gd name="T49" fmla="*/ 186383 h 155"/>
              <a:gd name="T50" fmla="*/ 181303 w 155"/>
              <a:gd name="T51" fmla="*/ 20709 h 155"/>
              <a:gd name="T52" fmla="*/ 342081 w 155"/>
              <a:gd name="T53" fmla="*/ 186383 h 155"/>
              <a:gd name="T54" fmla="*/ 304452 w 155"/>
              <a:gd name="T55" fmla="*/ 293381 h 155"/>
              <a:gd name="T56" fmla="*/ 198407 w 155"/>
              <a:gd name="T57" fmla="*/ 196738 h 155"/>
              <a:gd name="T58" fmla="*/ 164199 w 155"/>
              <a:gd name="T59" fmla="*/ 196738 h 155"/>
              <a:gd name="T60" fmla="*/ 58154 w 155"/>
              <a:gd name="T61" fmla="*/ 289929 h 155"/>
              <a:gd name="T62" fmla="*/ 20525 w 155"/>
              <a:gd name="T63" fmla="*/ 186383 h 155"/>
              <a:gd name="T64" fmla="*/ 78679 w 155"/>
              <a:gd name="T65" fmla="*/ 314090 h 155"/>
              <a:gd name="T66" fmla="*/ 78679 w 155"/>
              <a:gd name="T67" fmla="*/ 303735 h 155"/>
              <a:gd name="T68" fmla="*/ 164199 w 155"/>
              <a:gd name="T69" fmla="*/ 217447 h 155"/>
              <a:gd name="T70" fmla="*/ 198407 w 155"/>
              <a:gd name="T71" fmla="*/ 217447 h 155"/>
              <a:gd name="T72" fmla="*/ 283927 w 155"/>
              <a:gd name="T73" fmla="*/ 303735 h 155"/>
              <a:gd name="T74" fmla="*/ 283927 w 155"/>
              <a:gd name="T75" fmla="*/ 314090 h 155"/>
              <a:gd name="T76" fmla="*/ 181303 w 155"/>
              <a:gd name="T77" fmla="*/ 348605 h 155"/>
              <a:gd name="T78" fmla="*/ 78679 w 155"/>
              <a:gd name="T79" fmla="*/ 314090 h 155"/>
              <a:gd name="T80" fmla="*/ 492596 w 155"/>
              <a:gd name="T81" fmla="*/ 500473 h 155"/>
              <a:gd name="T82" fmla="*/ 458388 w 155"/>
              <a:gd name="T83" fmla="*/ 500473 h 155"/>
              <a:gd name="T84" fmla="*/ 355764 w 155"/>
              <a:gd name="T85" fmla="*/ 393475 h 155"/>
              <a:gd name="T86" fmla="*/ 389972 w 155"/>
              <a:gd name="T87" fmla="*/ 358960 h 155"/>
              <a:gd name="T88" fmla="*/ 492596 w 155"/>
              <a:gd name="T89" fmla="*/ 465957 h 155"/>
              <a:gd name="T90" fmla="*/ 492596 w 155"/>
              <a:gd name="T91" fmla="*/ 500473 h 15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55" h="155">
                <a:moveTo>
                  <a:pt x="53" y="49"/>
                </a:moveTo>
                <a:cubicBezTo>
                  <a:pt x="63" y="49"/>
                  <a:pt x="71" y="40"/>
                  <a:pt x="71" y="30"/>
                </a:cubicBezTo>
                <a:cubicBezTo>
                  <a:pt x="71" y="20"/>
                  <a:pt x="63" y="12"/>
                  <a:pt x="53" y="12"/>
                </a:cubicBezTo>
                <a:cubicBezTo>
                  <a:pt x="43" y="12"/>
                  <a:pt x="35" y="20"/>
                  <a:pt x="35" y="30"/>
                </a:cubicBezTo>
                <a:cubicBezTo>
                  <a:pt x="35" y="40"/>
                  <a:pt x="43" y="49"/>
                  <a:pt x="53" y="49"/>
                </a:cubicBezTo>
                <a:close/>
                <a:moveTo>
                  <a:pt x="53" y="19"/>
                </a:moveTo>
                <a:cubicBezTo>
                  <a:pt x="59" y="19"/>
                  <a:pt x="65" y="24"/>
                  <a:pt x="65" y="31"/>
                </a:cubicBezTo>
                <a:cubicBezTo>
                  <a:pt x="65" y="37"/>
                  <a:pt x="60" y="42"/>
                  <a:pt x="53" y="42"/>
                </a:cubicBezTo>
                <a:cubicBezTo>
                  <a:pt x="47" y="42"/>
                  <a:pt x="41" y="37"/>
                  <a:pt x="41" y="31"/>
                </a:cubicBezTo>
                <a:cubicBezTo>
                  <a:pt x="41" y="24"/>
                  <a:pt x="47" y="19"/>
                  <a:pt x="53" y="19"/>
                </a:cubicBezTo>
                <a:close/>
                <a:moveTo>
                  <a:pt x="149" y="130"/>
                </a:moveTo>
                <a:cubicBezTo>
                  <a:pt x="114" y="95"/>
                  <a:pt x="114" y="95"/>
                  <a:pt x="114" y="95"/>
                </a:cubicBezTo>
                <a:cubicBezTo>
                  <a:pt x="107" y="103"/>
                  <a:pt x="107" y="103"/>
                  <a:pt x="107" y="103"/>
                </a:cubicBezTo>
                <a:cubicBezTo>
                  <a:pt x="94" y="89"/>
                  <a:pt x="94" y="89"/>
                  <a:pt x="94" y="89"/>
                </a:cubicBezTo>
                <a:cubicBezTo>
                  <a:pt x="102" y="80"/>
                  <a:pt x="107" y="67"/>
                  <a:pt x="107" y="54"/>
                </a:cubicBezTo>
                <a:cubicBezTo>
                  <a:pt x="107" y="24"/>
                  <a:pt x="83" y="0"/>
                  <a:pt x="53" y="0"/>
                </a:cubicBezTo>
                <a:cubicBezTo>
                  <a:pt x="24" y="0"/>
                  <a:pt x="0" y="24"/>
                  <a:pt x="0" y="54"/>
                </a:cubicBezTo>
                <a:cubicBezTo>
                  <a:pt x="0" y="84"/>
                  <a:pt x="24" y="108"/>
                  <a:pt x="53" y="108"/>
                </a:cubicBezTo>
                <a:cubicBezTo>
                  <a:pt x="67" y="108"/>
                  <a:pt x="80" y="103"/>
                  <a:pt x="89" y="94"/>
                </a:cubicBezTo>
                <a:cubicBezTo>
                  <a:pt x="102" y="107"/>
                  <a:pt x="102" y="107"/>
                  <a:pt x="102" y="107"/>
                </a:cubicBezTo>
                <a:cubicBezTo>
                  <a:pt x="95" y="114"/>
                  <a:pt x="95" y="114"/>
                  <a:pt x="95" y="114"/>
                </a:cubicBezTo>
                <a:cubicBezTo>
                  <a:pt x="130" y="150"/>
                  <a:pt x="130" y="150"/>
                  <a:pt x="130" y="150"/>
                </a:cubicBezTo>
                <a:cubicBezTo>
                  <a:pt x="136" y="155"/>
                  <a:pt x="145" y="154"/>
                  <a:pt x="149" y="150"/>
                </a:cubicBezTo>
                <a:cubicBezTo>
                  <a:pt x="155" y="145"/>
                  <a:pt x="154" y="135"/>
                  <a:pt x="149" y="130"/>
                </a:cubicBezTo>
                <a:close/>
                <a:moveTo>
                  <a:pt x="6" y="54"/>
                </a:moveTo>
                <a:cubicBezTo>
                  <a:pt x="6" y="28"/>
                  <a:pt x="27" y="6"/>
                  <a:pt x="53" y="6"/>
                </a:cubicBezTo>
                <a:cubicBezTo>
                  <a:pt x="79" y="6"/>
                  <a:pt x="100" y="28"/>
                  <a:pt x="100" y="54"/>
                </a:cubicBezTo>
                <a:cubicBezTo>
                  <a:pt x="100" y="66"/>
                  <a:pt x="96" y="76"/>
                  <a:pt x="89" y="85"/>
                </a:cubicBezTo>
                <a:cubicBezTo>
                  <a:pt x="87" y="69"/>
                  <a:pt x="74" y="57"/>
                  <a:pt x="58" y="57"/>
                </a:cubicBezTo>
                <a:cubicBezTo>
                  <a:pt x="48" y="57"/>
                  <a:pt x="48" y="57"/>
                  <a:pt x="48" y="57"/>
                </a:cubicBezTo>
                <a:cubicBezTo>
                  <a:pt x="32" y="57"/>
                  <a:pt x="19" y="69"/>
                  <a:pt x="17" y="84"/>
                </a:cubicBezTo>
                <a:cubicBezTo>
                  <a:pt x="10" y="76"/>
                  <a:pt x="6" y="65"/>
                  <a:pt x="6" y="54"/>
                </a:cubicBezTo>
                <a:close/>
                <a:moveTo>
                  <a:pt x="23" y="91"/>
                </a:moveTo>
                <a:cubicBezTo>
                  <a:pt x="23" y="88"/>
                  <a:pt x="23" y="88"/>
                  <a:pt x="23" y="88"/>
                </a:cubicBezTo>
                <a:cubicBezTo>
                  <a:pt x="23" y="75"/>
                  <a:pt x="34" y="63"/>
                  <a:pt x="48" y="63"/>
                </a:cubicBezTo>
                <a:cubicBezTo>
                  <a:pt x="58" y="63"/>
                  <a:pt x="58" y="63"/>
                  <a:pt x="58" y="63"/>
                </a:cubicBezTo>
                <a:cubicBezTo>
                  <a:pt x="72" y="63"/>
                  <a:pt x="83" y="75"/>
                  <a:pt x="83" y="88"/>
                </a:cubicBezTo>
                <a:cubicBezTo>
                  <a:pt x="83" y="91"/>
                  <a:pt x="83" y="91"/>
                  <a:pt x="83" y="91"/>
                </a:cubicBezTo>
                <a:cubicBezTo>
                  <a:pt x="75" y="98"/>
                  <a:pt x="65" y="101"/>
                  <a:pt x="53" y="101"/>
                </a:cubicBezTo>
                <a:cubicBezTo>
                  <a:pt x="42" y="101"/>
                  <a:pt x="31" y="97"/>
                  <a:pt x="23" y="91"/>
                </a:cubicBezTo>
                <a:close/>
                <a:moveTo>
                  <a:pt x="144" y="145"/>
                </a:moveTo>
                <a:cubicBezTo>
                  <a:pt x="142" y="148"/>
                  <a:pt x="137" y="148"/>
                  <a:pt x="134" y="145"/>
                </a:cubicBezTo>
                <a:cubicBezTo>
                  <a:pt x="104" y="114"/>
                  <a:pt x="104" y="114"/>
                  <a:pt x="104" y="114"/>
                </a:cubicBezTo>
                <a:cubicBezTo>
                  <a:pt x="114" y="104"/>
                  <a:pt x="114" y="104"/>
                  <a:pt x="114" y="104"/>
                </a:cubicBezTo>
                <a:cubicBezTo>
                  <a:pt x="144" y="135"/>
                  <a:pt x="144" y="135"/>
                  <a:pt x="144" y="135"/>
                </a:cubicBezTo>
                <a:cubicBezTo>
                  <a:pt x="147" y="137"/>
                  <a:pt x="147" y="142"/>
                  <a:pt x="144" y="14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Freeform 215">
            <a:extLst>
              <a:ext uri="{FF2B5EF4-FFF2-40B4-BE49-F238E27FC236}">
                <a16:creationId xmlns:a16="http://schemas.microsoft.com/office/drawing/2014/main" id="{C061B3CD-206C-4D58-A378-9312DF23746F}"/>
              </a:ext>
            </a:extLst>
          </p:cNvPr>
          <p:cNvSpPr>
            <a:spLocks noEditPoints="1"/>
          </p:cNvSpPr>
          <p:nvPr/>
        </p:nvSpPr>
        <p:spPr bwMode="auto">
          <a:xfrm>
            <a:off x="4722271" y="1289359"/>
            <a:ext cx="445584" cy="456584"/>
          </a:xfrm>
          <a:custGeom>
            <a:avLst/>
            <a:gdLst>
              <a:gd name="T0" fmla="*/ 449199 w 150"/>
              <a:gd name="T1" fmla="*/ 399593 h 153"/>
              <a:gd name="T2" fmla="*/ 449199 w 150"/>
              <a:gd name="T3" fmla="*/ 82675 h 153"/>
              <a:gd name="T4" fmla="*/ 366903 w 150"/>
              <a:gd name="T5" fmla="*/ 0 h 153"/>
              <a:gd name="T6" fmla="*/ 147447 w 150"/>
              <a:gd name="T7" fmla="*/ 0 h 153"/>
              <a:gd name="T8" fmla="*/ 65151 w 150"/>
              <a:gd name="T9" fmla="*/ 82675 h 153"/>
              <a:gd name="T10" fmla="*/ 65151 w 150"/>
              <a:gd name="T11" fmla="*/ 93009 h 153"/>
              <a:gd name="T12" fmla="*/ 102870 w 150"/>
              <a:gd name="T13" fmla="*/ 93009 h 153"/>
              <a:gd name="T14" fmla="*/ 102870 w 150"/>
              <a:gd name="T15" fmla="*/ 168794 h 153"/>
              <a:gd name="T16" fmla="*/ 137160 w 150"/>
              <a:gd name="T17" fmla="*/ 168794 h 153"/>
              <a:gd name="T18" fmla="*/ 137160 w 150"/>
              <a:gd name="T19" fmla="*/ 275582 h 153"/>
              <a:gd name="T20" fmla="*/ 161163 w 150"/>
              <a:gd name="T21" fmla="*/ 275582 h 153"/>
              <a:gd name="T22" fmla="*/ 161163 w 150"/>
              <a:gd name="T23" fmla="*/ 168794 h 153"/>
              <a:gd name="T24" fmla="*/ 195453 w 150"/>
              <a:gd name="T25" fmla="*/ 168794 h 153"/>
              <a:gd name="T26" fmla="*/ 195453 w 150"/>
              <a:gd name="T27" fmla="*/ 93009 h 153"/>
              <a:gd name="T28" fmla="*/ 336042 w 150"/>
              <a:gd name="T29" fmla="*/ 93009 h 153"/>
              <a:gd name="T30" fmla="*/ 336042 w 150"/>
              <a:gd name="T31" fmla="*/ 337588 h 153"/>
              <a:gd name="T32" fmla="*/ 44577 w 150"/>
              <a:gd name="T33" fmla="*/ 337588 h 153"/>
              <a:gd name="T34" fmla="*/ 44577 w 150"/>
              <a:gd name="T35" fmla="*/ 399593 h 153"/>
              <a:gd name="T36" fmla="*/ 0 w 150"/>
              <a:gd name="T37" fmla="*/ 399593 h 153"/>
              <a:gd name="T38" fmla="*/ 0 w 150"/>
              <a:gd name="T39" fmla="*/ 527050 h 153"/>
              <a:gd name="T40" fmla="*/ 514350 w 150"/>
              <a:gd name="T41" fmla="*/ 527050 h 153"/>
              <a:gd name="T42" fmla="*/ 514350 w 150"/>
              <a:gd name="T43" fmla="*/ 399593 h 153"/>
              <a:gd name="T44" fmla="*/ 449199 w 150"/>
              <a:gd name="T45" fmla="*/ 399593 h 153"/>
              <a:gd name="T46" fmla="*/ 174879 w 150"/>
              <a:gd name="T47" fmla="*/ 148125 h 153"/>
              <a:gd name="T48" fmla="*/ 126873 w 150"/>
              <a:gd name="T49" fmla="*/ 148125 h 153"/>
              <a:gd name="T50" fmla="*/ 126873 w 150"/>
              <a:gd name="T51" fmla="*/ 93009 h 153"/>
              <a:gd name="T52" fmla="*/ 174879 w 150"/>
              <a:gd name="T53" fmla="*/ 93009 h 153"/>
              <a:gd name="T54" fmla="*/ 174879 w 150"/>
              <a:gd name="T55" fmla="*/ 148125 h 153"/>
              <a:gd name="T56" fmla="*/ 68580 w 150"/>
              <a:gd name="T57" fmla="*/ 358256 h 153"/>
              <a:gd name="T58" fmla="*/ 356616 w 150"/>
              <a:gd name="T59" fmla="*/ 358256 h 153"/>
              <a:gd name="T60" fmla="*/ 356616 w 150"/>
              <a:gd name="T61" fmla="*/ 68895 h 153"/>
              <a:gd name="T62" fmla="*/ 89154 w 150"/>
              <a:gd name="T63" fmla="*/ 68895 h 153"/>
              <a:gd name="T64" fmla="*/ 147447 w 150"/>
              <a:gd name="T65" fmla="*/ 20669 h 153"/>
              <a:gd name="T66" fmla="*/ 366903 w 150"/>
              <a:gd name="T67" fmla="*/ 20669 h 153"/>
              <a:gd name="T68" fmla="*/ 428625 w 150"/>
              <a:gd name="T69" fmla="*/ 82675 h 153"/>
              <a:gd name="T70" fmla="*/ 428625 w 150"/>
              <a:gd name="T71" fmla="*/ 399593 h 153"/>
              <a:gd name="T72" fmla="*/ 68580 w 150"/>
              <a:gd name="T73" fmla="*/ 399593 h 153"/>
              <a:gd name="T74" fmla="*/ 68580 w 150"/>
              <a:gd name="T75" fmla="*/ 358256 h 153"/>
              <a:gd name="T76" fmla="*/ 493776 w 150"/>
              <a:gd name="T77" fmla="*/ 502937 h 153"/>
              <a:gd name="T78" fmla="*/ 20574 w 150"/>
              <a:gd name="T79" fmla="*/ 502937 h 153"/>
              <a:gd name="T80" fmla="*/ 20574 w 150"/>
              <a:gd name="T81" fmla="*/ 420262 h 153"/>
              <a:gd name="T82" fmla="*/ 493776 w 150"/>
              <a:gd name="T83" fmla="*/ 420262 h 153"/>
              <a:gd name="T84" fmla="*/ 493776 w 150"/>
              <a:gd name="T85" fmla="*/ 502937 h 15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50" h="153">
                <a:moveTo>
                  <a:pt x="131" y="116"/>
                </a:moveTo>
                <a:cubicBezTo>
                  <a:pt x="131" y="24"/>
                  <a:pt x="131" y="24"/>
                  <a:pt x="131" y="24"/>
                </a:cubicBezTo>
                <a:cubicBezTo>
                  <a:pt x="131" y="11"/>
                  <a:pt x="120" y="0"/>
                  <a:pt x="107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30" y="0"/>
                  <a:pt x="19" y="11"/>
                  <a:pt x="19" y="24"/>
                </a:cubicBezTo>
                <a:cubicBezTo>
                  <a:pt x="19" y="27"/>
                  <a:pt x="19" y="27"/>
                  <a:pt x="19" y="27"/>
                </a:cubicBezTo>
                <a:cubicBezTo>
                  <a:pt x="30" y="27"/>
                  <a:pt x="30" y="27"/>
                  <a:pt x="30" y="27"/>
                </a:cubicBezTo>
                <a:cubicBezTo>
                  <a:pt x="30" y="49"/>
                  <a:pt x="30" y="49"/>
                  <a:pt x="30" y="49"/>
                </a:cubicBezTo>
                <a:cubicBezTo>
                  <a:pt x="40" y="49"/>
                  <a:pt x="40" y="49"/>
                  <a:pt x="40" y="49"/>
                </a:cubicBezTo>
                <a:cubicBezTo>
                  <a:pt x="40" y="80"/>
                  <a:pt x="40" y="80"/>
                  <a:pt x="40" y="80"/>
                </a:cubicBezTo>
                <a:cubicBezTo>
                  <a:pt x="47" y="80"/>
                  <a:pt x="47" y="80"/>
                  <a:pt x="47" y="80"/>
                </a:cubicBezTo>
                <a:cubicBezTo>
                  <a:pt x="47" y="49"/>
                  <a:pt x="47" y="49"/>
                  <a:pt x="47" y="49"/>
                </a:cubicBezTo>
                <a:cubicBezTo>
                  <a:pt x="57" y="49"/>
                  <a:pt x="57" y="49"/>
                  <a:pt x="57" y="49"/>
                </a:cubicBezTo>
                <a:cubicBezTo>
                  <a:pt x="57" y="27"/>
                  <a:pt x="57" y="27"/>
                  <a:pt x="57" y="27"/>
                </a:cubicBezTo>
                <a:cubicBezTo>
                  <a:pt x="98" y="27"/>
                  <a:pt x="98" y="27"/>
                  <a:pt x="98" y="27"/>
                </a:cubicBezTo>
                <a:cubicBezTo>
                  <a:pt x="98" y="98"/>
                  <a:pt x="98" y="98"/>
                  <a:pt x="98" y="98"/>
                </a:cubicBezTo>
                <a:cubicBezTo>
                  <a:pt x="13" y="98"/>
                  <a:pt x="13" y="98"/>
                  <a:pt x="13" y="98"/>
                </a:cubicBezTo>
                <a:cubicBezTo>
                  <a:pt x="13" y="116"/>
                  <a:pt x="13" y="116"/>
                  <a:pt x="13" y="116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53"/>
                  <a:pt x="0" y="153"/>
                  <a:pt x="0" y="153"/>
                </a:cubicBezTo>
                <a:cubicBezTo>
                  <a:pt x="150" y="153"/>
                  <a:pt x="150" y="153"/>
                  <a:pt x="150" y="153"/>
                </a:cubicBezTo>
                <a:cubicBezTo>
                  <a:pt x="150" y="116"/>
                  <a:pt x="150" y="116"/>
                  <a:pt x="150" y="116"/>
                </a:cubicBezTo>
                <a:lnTo>
                  <a:pt x="131" y="116"/>
                </a:lnTo>
                <a:close/>
                <a:moveTo>
                  <a:pt x="51" y="43"/>
                </a:moveTo>
                <a:cubicBezTo>
                  <a:pt x="37" y="43"/>
                  <a:pt x="37" y="43"/>
                  <a:pt x="37" y="43"/>
                </a:cubicBezTo>
                <a:cubicBezTo>
                  <a:pt x="37" y="27"/>
                  <a:pt x="37" y="27"/>
                  <a:pt x="37" y="27"/>
                </a:cubicBezTo>
                <a:cubicBezTo>
                  <a:pt x="51" y="27"/>
                  <a:pt x="51" y="27"/>
                  <a:pt x="51" y="27"/>
                </a:cubicBezTo>
                <a:lnTo>
                  <a:pt x="51" y="43"/>
                </a:lnTo>
                <a:close/>
                <a:moveTo>
                  <a:pt x="20" y="104"/>
                </a:moveTo>
                <a:cubicBezTo>
                  <a:pt x="104" y="104"/>
                  <a:pt x="104" y="104"/>
                  <a:pt x="104" y="104"/>
                </a:cubicBezTo>
                <a:cubicBezTo>
                  <a:pt x="104" y="20"/>
                  <a:pt x="104" y="20"/>
                  <a:pt x="104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7" y="12"/>
                  <a:pt x="34" y="6"/>
                  <a:pt x="43" y="6"/>
                </a:cubicBezTo>
                <a:cubicBezTo>
                  <a:pt x="107" y="6"/>
                  <a:pt x="107" y="6"/>
                  <a:pt x="107" y="6"/>
                </a:cubicBezTo>
                <a:cubicBezTo>
                  <a:pt x="117" y="6"/>
                  <a:pt x="125" y="14"/>
                  <a:pt x="125" y="24"/>
                </a:cubicBezTo>
                <a:cubicBezTo>
                  <a:pt x="125" y="116"/>
                  <a:pt x="125" y="116"/>
                  <a:pt x="125" y="116"/>
                </a:cubicBezTo>
                <a:cubicBezTo>
                  <a:pt x="20" y="116"/>
                  <a:pt x="20" y="116"/>
                  <a:pt x="20" y="116"/>
                </a:cubicBezTo>
                <a:cubicBezTo>
                  <a:pt x="20" y="104"/>
                  <a:pt x="20" y="104"/>
                  <a:pt x="20" y="104"/>
                </a:cubicBezTo>
                <a:close/>
                <a:moveTo>
                  <a:pt x="144" y="146"/>
                </a:moveTo>
                <a:cubicBezTo>
                  <a:pt x="6" y="146"/>
                  <a:pt x="6" y="146"/>
                  <a:pt x="6" y="146"/>
                </a:cubicBezTo>
                <a:cubicBezTo>
                  <a:pt x="6" y="122"/>
                  <a:pt x="6" y="122"/>
                  <a:pt x="6" y="122"/>
                </a:cubicBezTo>
                <a:cubicBezTo>
                  <a:pt x="144" y="122"/>
                  <a:pt x="144" y="122"/>
                  <a:pt x="144" y="122"/>
                </a:cubicBezTo>
                <a:lnTo>
                  <a:pt x="144" y="14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Freeform 216">
            <a:extLst>
              <a:ext uri="{FF2B5EF4-FFF2-40B4-BE49-F238E27FC236}">
                <a16:creationId xmlns:a16="http://schemas.microsoft.com/office/drawing/2014/main" id="{598C4858-F97D-448A-8E98-B6DF01DACC89}"/>
              </a:ext>
            </a:extLst>
          </p:cNvPr>
          <p:cNvSpPr>
            <a:spLocks noEditPoints="1"/>
          </p:cNvSpPr>
          <p:nvPr/>
        </p:nvSpPr>
        <p:spPr bwMode="auto">
          <a:xfrm>
            <a:off x="6747113" y="2285578"/>
            <a:ext cx="395130" cy="458682"/>
          </a:xfrm>
          <a:custGeom>
            <a:avLst/>
            <a:gdLst>
              <a:gd name="T0" fmla="*/ 402819 w 133"/>
              <a:gd name="T1" fmla="*/ 75785 h 153"/>
              <a:gd name="T2" fmla="*/ 225306 w 133"/>
              <a:gd name="T3" fmla="*/ 0 h 153"/>
              <a:gd name="T4" fmla="*/ 51206 w 133"/>
              <a:gd name="T5" fmla="*/ 72340 h 153"/>
              <a:gd name="T6" fmla="*/ 0 w 133"/>
              <a:gd name="T7" fmla="*/ 68895 h 153"/>
              <a:gd name="T8" fmla="*/ 0 w 133"/>
              <a:gd name="T9" fmla="*/ 213576 h 153"/>
              <a:gd name="T10" fmla="*/ 51206 w 133"/>
              <a:gd name="T11" fmla="*/ 378925 h 153"/>
              <a:gd name="T12" fmla="*/ 221892 w 133"/>
              <a:gd name="T13" fmla="*/ 523605 h 153"/>
              <a:gd name="T14" fmla="*/ 225306 w 133"/>
              <a:gd name="T15" fmla="*/ 527050 h 153"/>
              <a:gd name="T16" fmla="*/ 232133 w 133"/>
              <a:gd name="T17" fmla="*/ 523605 h 153"/>
              <a:gd name="T18" fmla="*/ 399405 w 133"/>
              <a:gd name="T19" fmla="*/ 378925 h 153"/>
              <a:gd name="T20" fmla="*/ 454025 w 133"/>
              <a:gd name="T21" fmla="*/ 213576 h 153"/>
              <a:gd name="T22" fmla="*/ 454025 w 133"/>
              <a:gd name="T23" fmla="*/ 68895 h 153"/>
              <a:gd name="T24" fmla="*/ 402819 w 133"/>
              <a:gd name="T25" fmla="*/ 75785 h 153"/>
              <a:gd name="T26" fmla="*/ 406233 w 133"/>
              <a:gd name="T27" fmla="*/ 96454 h 153"/>
              <a:gd name="T28" fmla="*/ 433543 w 133"/>
              <a:gd name="T29" fmla="*/ 96454 h 153"/>
              <a:gd name="T30" fmla="*/ 433543 w 133"/>
              <a:gd name="T31" fmla="*/ 213576 h 153"/>
              <a:gd name="T32" fmla="*/ 430129 w 133"/>
              <a:gd name="T33" fmla="*/ 251468 h 153"/>
              <a:gd name="T34" fmla="*/ 235547 w 133"/>
              <a:gd name="T35" fmla="*/ 251468 h 153"/>
              <a:gd name="T36" fmla="*/ 235547 w 133"/>
              <a:gd name="T37" fmla="*/ 34448 h 153"/>
              <a:gd name="T38" fmla="*/ 406233 w 133"/>
              <a:gd name="T39" fmla="*/ 96454 h 153"/>
              <a:gd name="T40" fmla="*/ 23896 w 133"/>
              <a:gd name="T41" fmla="*/ 96454 h 153"/>
              <a:gd name="T42" fmla="*/ 51206 w 133"/>
              <a:gd name="T43" fmla="*/ 96454 h 153"/>
              <a:gd name="T44" fmla="*/ 215064 w 133"/>
              <a:gd name="T45" fmla="*/ 37892 h 153"/>
              <a:gd name="T46" fmla="*/ 215064 w 133"/>
              <a:gd name="T47" fmla="*/ 251468 h 153"/>
              <a:gd name="T48" fmla="*/ 23896 w 133"/>
              <a:gd name="T49" fmla="*/ 251468 h 153"/>
              <a:gd name="T50" fmla="*/ 23896 w 133"/>
              <a:gd name="T51" fmla="*/ 213576 h 153"/>
              <a:gd name="T52" fmla="*/ 23896 w 133"/>
              <a:gd name="T53" fmla="*/ 96454 h 153"/>
              <a:gd name="T54" fmla="*/ 71688 w 133"/>
              <a:gd name="T55" fmla="*/ 365146 h 153"/>
              <a:gd name="T56" fmla="*/ 30723 w 133"/>
              <a:gd name="T57" fmla="*/ 275582 h 153"/>
              <a:gd name="T58" fmla="*/ 215064 w 133"/>
              <a:gd name="T59" fmla="*/ 275582 h 153"/>
              <a:gd name="T60" fmla="*/ 215064 w 133"/>
              <a:gd name="T61" fmla="*/ 496047 h 153"/>
              <a:gd name="T62" fmla="*/ 71688 w 133"/>
              <a:gd name="T63" fmla="*/ 365146 h 153"/>
              <a:gd name="T64" fmla="*/ 382337 w 133"/>
              <a:gd name="T65" fmla="*/ 365146 h 153"/>
              <a:gd name="T66" fmla="*/ 235547 w 133"/>
              <a:gd name="T67" fmla="*/ 499492 h 153"/>
              <a:gd name="T68" fmla="*/ 235547 w 133"/>
              <a:gd name="T69" fmla="*/ 275582 h 153"/>
              <a:gd name="T70" fmla="*/ 426715 w 133"/>
              <a:gd name="T71" fmla="*/ 275582 h 153"/>
              <a:gd name="T72" fmla="*/ 382337 w 133"/>
              <a:gd name="T73" fmla="*/ 365146 h 15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33" h="153">
                <a:moveTo>
                  <a:pt x="118" y="22"/>
                </a:moveTo>
                <a:cubicBezTo>
                  <a:pt x="91" y="22"/>
                  <a:pt x="66" y="0"/>
                  <a:pt x="66" y="0"/>
                </a:cubicBezTo>
                <a:cubicBezTo>
                  <a:pt x="66" y="0"/>
                  <a:pt x="41" y="21"/>
                  <a:pt x="15" y="21"/>
                </a:cubicBezTo>
                <a:cubicBezTo>
                  <a:pt x="6" y="21"/>
                  <a:pt x="0" y="20"/>
                  <a:pt x="0" y="20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79"/>
                  <a:pt x="5" y="96"/>
                  <a:pt x="15" y="110"/>
                </a:cubicBezTo>
                <a:cubicBezTo>
                  <a:pt x="25" y="124"/>
                  <a:pt x="42" y="143"/>
                  <a:pt x="65" y="152"/>
                </a:cubicBezTo>
                <a:cubicBezTo>
                  <a:pt x="66" y="153"/>
                  <a:pt x="66" y="153"/>
                  <a:pt x="66" y="153"/>
                </a:cubicBezTo>
                <a:cubicBezTo>
                  <a:pt x="68" y="152"/>
                  <a:pt x="68" y="152"/>
                  <a:pt x="68" y="152"/>
                </a:cubicBezTo>
                <a:cubicBezTo>
                  <a:pt x="90" y="143"/>
                  <a:pt x="107" y="124"/>
                  <a:pt x="117" y="110"/>
                </a:cubicBezTo>
                <a:cubicBezTo>
                  <a:pt x="128" y="96"/>
                  <a:pt x="133" y="79"/>
                  <a:pt x="133" y="62"/>
                </a:cubicBezTo>
                <a:cubicBezTo>
                  <a:pt x="133" y="20"/>
                  <a:pt x="133" y="20"/>
                  <a:pt x="133" y="20"/>
                </a:cubicBezTo>
                <a:cubicBezTo>
                  <a:pt x="133" y="20"/>
                  <a:pt x="125" y="22"/>
                  <a:pt x="118" y="22"/>
                </a:cubicBezTo>
                <a:close/>
                <a:moveTo>
                  <a:pt x="119" y="28"/>
                </a:moveTo>
                <a:cubicBezTo>
                  <a:pt x="122" y="28"/>
                  <a:pt x="124" y="28"/>
                  <a:pt x="127" y="28"/>
                </a:cubicBezTo>
                <a:cubicBezTo>
                  <a:pt x="127" y="62"/>
                  <a:pt x="127" y="62"/>
                  <a:pt x="127" y="62"/>
                </a:cubicBezTo>
                <a:cubicBezTo>
                  <a:pt x="127" y="66"/>
                  <a:pt x="127" y="70"/>
                  <a:pt x="126" y="73"/>
                </a:cubicBezTo>
                <a:cubicBezTo>
                  <a:pt x="69" y="73"/>
                  <a:pt x="69" y="73"/>
                  <a:pt x="69" y="73"/>
                </a:cubicBezTo>
                <a:cubicBezTo>
                  <a:pt x="69" y="10"/>
                  <a:pt x="69" y="10"/>
                  <a:pt x="69" y="10"/>
                </a:cubicBezTo>
                <a:cubicBezTo>
                  <a:pt x="78" y="17"/>
                  <a:pt x="97" y="28"/>
                  <a:pt x="119" y="28"/>
                </a:cubicBezTo>
                <a:close/>
                <a:moveTo>
                  <a:pt x="7" y="28"/>
                </a:moveTo>
                <a:cubicBezTo>
                  <a:pt x="9" y="28"/>
                  <a:pt x="12" y="28"/>
                  <a:pt x="15" y="28"/>
                </a:cubicBezTo>
                <a:cubicBezTo>
                  <a:pt x="36" y="28"/>
                  <a:pt x="54" y="18"/>
                  <a:pt x="63" y="11"/>
                </a:cubicBezTo>
                <a:cubicBezTo>
                  <a:pt x="63" y="73"/>
                  <a:pt x="63" y="73"/>
                  <a:pt x="63" y="73"/>
                </a:cubicBezTo>
                <a:cubicBezTo>
                  <a:pt x="7" y="73"/>
                  <a:pt x="7" y="73"/>
                  <a:pt x="7" y="73"/>
                </a:cubicBezTo>
                <a:cubicBezTo>
                  <a:pt x="7" y="70"/>
                  <a:pt x="7" y="66"/>
                  <a:pt x="7" y="62"/>
                </a:cubicBezTo>
                <a:lnTo>
                  <a:pt x="7" y="28"/>
                </a:lnTo>
                <a:close/>
                <a:moveTo>
                  <a:pt x="21" y="106"/>
                </a:moveTo>
                <a:cubicBezTo>
                  <a:pt x="15" y="98"/>
                  <a:pt x="11" y="89"/>
                  <a:pt x="9" y="80"/>
                </a:cubicBezTo>
                <a:cubicBezTo>
                  <a:pt x="63" y="80"/>
                  <a:pt x="63" y="80"/>
                  <a:pt x="63" y="80"/>
                </a:cubicBezTo>
                <a:cubicBezTo>
                  <a:pt x="63" y="144"/>
                  <a:pt x="63" y="144"/>
                  <a:pt x="63" y="144"/>
                </a:cubicBezTo>
                <a:cubicBezTo>
                  <a:pt x="44" y="135"/>
                  <a:pt x="30" y="119"/>
                  <a:pt x="21" y="106"/>
                </a:cubicBezTo>
                <a:close/>
                <a:moveTo>
                  <a:pt x="112" y="106"/>
                </a:moveTo>
                <a:cubicBezTo>
                  <a:pt x="103" y="119"/>
                  <a:pt x="89" y="136"/>
                  <a:pt x="69" y="145"/>
                </a:cubicBezTo>
                <a:cubicBezTo>
                  <a:pt x="69" y="80"/>
                  <a:pt x="69" y="80"/>
                  <a:pt x="69" y="80"/>
                </a:cubicBezTo>
                <a:cubicBezTo>
                  <a:pt x="125" y="80"/>
                  <a:pt x="125" y="80"/>
                  <a:pt x="125" y="80"/>
                </a:cubicBezTo>
                <a:cubicBezTo>
                  <a:pt x="123" y="89"/>
                  <a:pt x="118" y="98"/>
                  <a:pt x="112" y="10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" name="Freeform 217">
            <a:extLst>
              <a:ext uri="{FF2B5EF4-FFF2-40B4-BE49-F238E27FC236}">
                <a16:creationId xmlns:a16="http://schemas.microsoft.com/office/drawing/2014/main" id="{0968CAF9-53AC-4B28-96B7-E1C4CFE37C40}"/>
              </a:ext>
            </a:extLst>
          </p:cNvPr>
          <p:cNvSpPr>
            <a:spLocks noEditPoints="1"/>
          </p:cNvSpPr>
          <p:nvPr/>
        </p:nvSpPr>
        <p:spPr bwMode="auto">
          <a:xfrm>
            <a:off x="3728657" y="2285578"/>
            <a:ext cx="461446" cy="458682"/>
          </a:xfrm>
          <a:custGeom>
            <a:avLst/>
            <a:gdLst>
              <a:gd name="T0" fmla="*/ 526804 w 155"/>
              <a:gd name="T1" fmla="*/ 482268 h 153"/>
              <a:gd name="T2" fmla="*/ 478913 w 155"/>
              <a:gd name="T3" fmla="*/ 34448 h 153"/>
              <a:gd name="T4" fmla="*/ 437863 w 155"/>
              <a:gd name="T5" fmla="*/ 0 h 153"/>
              <a:gd name="T6" fmla="*/ 92362 w 155"/>
              <a:gd name="T7" fmla="*/ 0 h 153"/>
              <a:gd name="T8" fmla="*/ 51312 w 155"/>
              <a:gd name="T9" fmla="*/ 34448 h 153"/>
              <a:gd name="T10" fmla="*/ 3421 w 155"/>
              <a:gd name="T11" fmla="*/ 482268 h 153"/>
              <a:gd name="T12" fmla="*/ 44470 w 155"/>
              <a:gd name="T13" fmla="*/ 527050 h 153"/>
              <a:gd name="T14" fmla="*/ 485755 w 155"/>
              <a:gd name="T15" fmla="*/ 527050 h 153"/>
              <a:gd name="T16" fmla="*/ 526804 w 155"/>
              <a:gd name="T17" fmla="*/ 482268 h 153"/>
              <a:gd name="T18" fmla="*/ 485755 w 155"/>
              <a:gd name="T19" fmla="*/ 506381 h 153"/>
              <a:gd name="T20" fmla="*/ 44470 w 155"/>
              <a:gd name="T21" fmla="*/ 506381 h 153"/>
              <a:gd name="T22" fmla="*/ 27366 w 155"/>
              <a:gd name="T23" fmla="*/ 485713 h 153"/>
              <a:gd name="T24" fmla="*/ 75258 w 155"/>
              <a:gd name="T25" fmla="*/ 37892 h 153"/>
              <a:gd name="T26" fmla="*/ 92362 w 155"/>
              <a:gd name="T27" fmla="*/ 24113 h 153"/>
              <a:gd name="T28" fmla="*/ 92362 w 155"/>
              <a:gd name="T29" fmla="*/ 20669 h 153"/>
              <a:gd name="T30" fmla="*/ 437863 w 155"/>
              <a:gd name="T31" fmla="*/ 20669 h 153"/>
              <a:gd name="T32" fmla="*/ 454967 w 155"/>
              <a:gd name="T33" fmla="*/ 37892 h 153"/>
              <a:gd name="T34" fmla="*/ 502859 w 155"/>
              <a:gd name="T35" fmla="*/ 485713 h 153"/>
              <a:gd name="T36" fmla="*/ 485755 w 155"/>
              <a:gd name="T37" fmla="*/ 506381 h 153"/>
              <a:gd name="T38" fmla="*/ 366026 w 155"/>
              <a:gd name="T39" fmla="*/ 65451 h 153"/>
              <a:gd name="T40" fmla="*/ 352343 w 155"/>
              <a:gd name="T41" fmla="*/ 75785 h 153"/>
              <a:gd name="T42" fmla="*/ 352343 w 155"/>
              <a:gd name="T43" fmla="*/ 186018 h 153"/>
              <a:gd name="T44" fmla="*/ 266823 w 155"/>
              <a:gd name="T45" fmla="*/ 272137 h 153"/>
              <a:gd name="T46" fmla="*/ 177882 w 155"/>
              <a:gd name="T47" fmla="*/ 186018 h 153"/>
              <a:gd name="T48" fmla="*/ 177882 w 155"/>
              <a:gd name="T49" fmla="*/ 75785 h 153"/>
              <a:gd name="T50" fmla="*/ 167620 w 155"/>
              <a:gd name="T51" fmla="*/ 65451 h 153"/>
              <a:gd name="T52" fmla="*/ 153936 w 155"/>
              <a:gd name="T53" fmla="*/ 75785 h 153"/>
              <a:gd name="T54" fmla="*/ 153936 w 155"/>
              <a:gd name="T55" fmla="*/ 186018 h 153"/>
              <a:gd name="T56" fmla="*/ 266823 w 155"/>
              <a:gd name="T57" fmla="*/ 296250 h 153"/>
              <a:gd name="T58" fmla="*/ 376289 w 155"/>
              <a:gd name="T59" fmla="*/ 186018 h 153"/>
              <a:gd name="T60" fmla="*/ 376289 w 155"/>
              <a:gd name="T61" fmla="*/ 75785 h 153"/>
              <a:gd name="T62" fmla="*/ 366026 w 155"/>
              <a:gd name="T63" fmla="*/ 65451 h 15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55" h="153">
                <a:moveTo>
                  <a:pt x="154" y="140"/>
                </a:moveTo>
                <a:cubicBezTo>
                  <a:pt x="140" y="10"/>
                  <a:pt x="140" y="10"/>
                  <a:pt x="140" y="10"/>
                </a:cubicBezTo>
                <a:cubicBezTo>
                  <a:pt x="139" y="5"/>
                  <a:pt x="134" y="0"/>
                  <a:pt x="128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1" y="0"/>
                  <a:pt x="16" y="5"/>
                  <a:pt x="15" y="10"/>
                </a:cubicBezTo>
                <a:cubicBezTo>
                  <a:pt x="1" y="140"/>
                  <a:pt x="1" y="140"/>
                  <a:pt x="1" y="140"/>
                </a:cubicBezTo>
                <a:cubicBezTo>
                  <a:pt x="0" y="147"/>
                  <a:pt x="6" y="153"/>
                  <a:pt x="13" y="153"/>
                </a:cubicBezTo>
                <a:cubicBezTo>
                  <a:pt x="142" y="153"/>
                  <a:pt x="142" y="153"/>
                  <a:pt x="142" y="153"/>
                </a:cubicBezTo>
                <a:cubicBezTo>
                  <a:pt x="149" y="153"/>
                  <a:pt x="155" y="147"/>
                  <a:pt x="154" y="140"/>
                </a:cubicBezTo>
                <a:close/>
                <a:moveTo>
                  <a:pt x="142" y="147"/>
                </a:moveTo>
                <a:cubicBezTo>
                  <a:pt x="13" y="147"/>
                  <a:pt x="13" y="147"/>
                  <a:pt x="13" y="147"/>
                </a:cubicBezTo>
                <a:cubicBezTo>
                  <a:pt x="10" y="147"/>
                  <a:pt x="7" y="145"/>
                  <a:pt x="8" y="141"/>
                </a:cubicBezTo>
                <a:cubicBezTo>
                  <a:pt x="22" y="11"/>
                  <a:pt x="22" y="11"/>
                  <a:pt x="22" y="11"/>
                </a:cubicBezTo>
                <a:cubicBezTo>
                  <a:pt x="22" y="8"/>
                  <a:pt x="25" y="7"/>
                  <a:pt x="27" y="7"/>
                </a:cubicBezTo>
                <a:cubicBezTo>
                  <a:pt x="27" y="6"/>
                  <a:pt x="27" y="6"/>
                  <a:pt x="27" y="6"/>
                </a:cubicBezTo>
                <a:cubicBezTo>
                  <a:pt x="128" y="6"/>
                  <a:pt x="128" y="6"/>
                  <a:pt x="128" y="6"/>
                </a:cubicBezTo>
                <a:cubicBezTo>
                  <a:pt x="131" y="6"/>
                  <a:pt x="133" y="9"/>
                  <a:pt x="133" y="11"/>
                </a:cubicBezTo>
                <a:cubicBezTo>
                  <a:pt x="147" y="141"/>
                  <a:pt x="147" y="141"/>
                  <a:pt x="147" y="141"/>
                </a:cubicBezTo>
                <a:cubicBezTo>
                  <a:pt x="148" y="144"/>
                  <a:pt x="146" y="147"/>
                  <a:pt x="142" y="147"/>
                </a:cubicBezTo>
                <a:close/>
                <a:moveTo>
                  <a:pt x="107" y="19"/>
                </a:moveTo>
                <a:cubicBezTo>
                  <a:pt x="105" y="19"/>
                  <a:pt x="103" y="20"/>
                  <a:pt x="103" y="22"/>
                </a:cubicBezTo>
                <a:cubicBezTo>
                  <a:pt x="103" y="54"/>
                  <a:pt x="103" y="54"/>
                  <a:pt x="103" y="54"/>
                </a:cubicBezTo>
                <a:cubicBezTo>
                  <a:pt x="103" y="68"/>
                  <a:pt x="92" y="79"/>
                  <a:pt x="78" y="79"/>
                </a:cubicBezTo>
                <a:cubicBezTo>
                  <a:pt x="63" y="79"/>
                  <a:pt x="52" y="68"/>
                  <a:pt x="52" y="54"/>
                </a:cubicBezTo>
                <a:cubicBezTo>
                  <a:pt x="52" y="22"/>
                  <a:pt x="52" y="22"/>
                  <a:pt x="52" y="22"/>
                </a:cubicBezTo>
                <a:cubicBezTo>
                  <a:pt x="52" y="20"/>
                  <a:pt x="50" y="19"/>
                  <a:pt x="49" y="19"/>
                </a:cubicBezTo>
                <a:cubicBezTo>
                  <a:pt x="47" y="19"/>
                  <a:pt x="45" y="20"/>
                  <a:pt x="45" y="22"/>
                </a:cubicBezTo>
                <a:cubicBezTo>
                  <a:pt x="45" y="54"/>
                  <a:pt x="45" y="54"/>
                  <a:pt x="45" y="54"/>
                </a:cubicBezTo>
                <a:cubicBezTo>
                  <a:pt x="45" y="71"/>
                  <a:pt x="60" y="86"/>
                  <a:pt x="78" y="86"/>
                </a:cubicBezTo>
                <a:cubicBezTo>
                  <a:pt x="95" y="86"/>
                  <a:pt x="110" y="71"/>
                  <a:pt x="110" y="54"/>
                </a:cubicBezTo>
                <a:cubicBezTo>
                  <a:pt x="110" y="22"/>
                  <a:pt x="110" y="22"/>
                  <a:pt x="110" y="22"/>
                </a:cubicBezTo>
                <a:cubicBezTo>
                  <a:pt x="110" y="20"/>
                  <a:pt x="108" y="19"/>
                  <a:pt x="107" y="1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" name="Freeform 218">
            <a:extLst>
              <a:ext uri="{FF2B5EF4-FFF2-40B4-BE49-F238E27FC236}">
                <a16:creationId xmlns:a16="http://schemas.microsoft.com/office/drawing/2014/main" id="{90E06150-066D-4DEA-96C4-555E245E8BD6}"/>
              </a:ext>
            </a:extLst>
          </p:cNvPr>
          <p:cNvSpPr>
            <a:spLocks noEditPoints="1"/>
          </p:cNvSpPr>
          <p:nvPr/>
        </p:nvSpPr>
        <p:spPr bwMode="auto">
          <a:xfrm>
            <a:off x="1823164" y="2285577"/>
            <a:ext cx="279080" cy="458684"/>
          </a:xfrm>
          <a:custGeom>
            <a:avLst/>
            <a:gdLst>
              <a:gd name="T0" fmla="*/ 255858 w 94"/>
              <a:gd name="T1" fmla="*/ 79230 h 153"/>
              <a:gd name="T2" fmla="*/ 255858 w 94"/>
              <a:gd name="T3" fmla="*/ 51672 h 153"/>
              <a:gd name="T4" fmla="*/ 204686 w 94"/>
              <a:gd name="T5" fmla="*/ 0 h 153"/>
              <a:gd name="T6" fmla="*/ 115989 w 94"/>
              <a:gd name="T7" fmla="*/ 0 h 153"/>
              <a:gd name="T8" fmla="*/ 64817 w 94"/>
              <a:gd name="T9" fmla="*/ 51672 h 153"/>
              <a:gd name="T10" fmla="*/ 64817 w 94"/>
              <a:gd name="T11" fmla="*/ 79230 h 153"/>
              <a:gd name="T12" fmla="*/ 0 w 94"/>
              <a:gd name="T13" fmla="*/ 79230 h 153"/>
              <a:gd name="T14" fmla="*/ 0 w 94"/>
              <a:gd name="T15" fmla="*/ 478823 h 153"/>
              <a:gd name="T16" fmla="*/ 47760 w 94"/>
              <a:gd name="T17" fmla="*/ 527050 h 153"/>
              <a:gd name="T18" fmla="*/ 272915 w 94"/>
              <a:gd name="T19" fmla="*/ 527050 h 153"/>
              <a:gd name="T20" fmla="*/ 320675 w 94"/>
              <a:gd name="T21" fmla="*/ 478823 h 153"/>
              <a:gd name="T22" fmla="*/ 320675 w 94"/>
              <a:gd name="T23" fmla="*/ 79230 h 153"/>
              <a:gd name="T24" fmla="*/ 255858 w 94"/>
              <a:gd name="T25" fmla="*/ 79230 h 153"/>
              <a:gd name="T26" fmla="*/ 85286 w 94"/>
              <a:gd name="T27" fmla="*/ 51672 h 153"/>
              <a:gd name="T28" fmla="*/ 115989 w 94"/>
              <a:gd name="T29" fmla="*/ 20669 h 153"/>
              <a:gd name="T30" fmla="*/ 204686 w 94"/>
              <a:gd name="T31" fmla="*/ 20669 h 153"/>
              <a:gd name="T32" fmla="*/ 235389 w 94"/>
              <a:gd name="T33" fmla="*/ 51672 h 153"/>
              <a:gd name="T34" fmla="*/ 235389 w 94"/>
              <a:gd name="T35" fmla="*/ 79230 h 153"/>
              <a:gd name="T36" fmla="*/ 85286 w 94"/>
              <a:gd name="T37" fmla="*/ 79230 h 153"/>
              <a:gd name="T38" fmla="*/ 85286 w 94"/>
              <a:gd name="T39" fmla="*/ 79230 h 153"/>
              <a:gd name="T40" fmla="*/ 85286 w 94"/>
              <a:gd name="T41" fmla="*/ 51672 h 153"/>
              <a:gd name="T42" fmla="*/ 300206 w 94"/>
              <a:gd name="T43" fmla="*/ 99898 h 153"/>
              <a:gd name="T44" fmla="*/ 300206 w 94"/>
              <a:gd name="T45" fmla="*/ 389259 h 153"/>
              <a:gd name="T46" fmla="*/ 20469 w 94"/>
              <a:gd name="T47" fmla="*/ 389259 h 153"/>
              <a:gd name="T48" fmla="*/ 20469 w 94"/>
              <a:gd name="T49" fmla="*/ 99898 h 153"/>
              <a:gd name="T50" fmla="*/ 300206 w 94"/>
              <a:gd name="T51" fmla="*/ 99898 h 153"/>
              <a:gd name="T52" fmla="*/ 272915 w 94"/>
              <a:gd name="T53" fmla="*/ 506381 h 153"/>
              <a:gd name="T54" fmla="*/ 47760 w 94"/>
              <a:gd name="T55" fmla="*/ 506381 h 153"/>
              <a:gd name="T56" fmla="*/ 20469 w 94"/>
              <a:gd name="T57" fmla="*/ 478823 h 153"/>
              <a:gd name="T58" fmla="*/ 20469 w 94"/>
              <a:gd name="T59" fmla="*/ 413373 h 153"/>
              <a:gd name="T60" fmla="*/ 300206 w 94"/>
              <a:gd name="T61" fmla="*/ 413373 h 153"/>
              <a:gd name="T62" fmla="*/ 300206 w 94"/>
              <a:gd name="T63" fmla="*/ 478823 h 153"/>
              <a:gd name="T64" fmla="*/ 272915 w 94"/>
              <a:gd name="T65" fmla="*/ 506381 h 15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94" h="153">
                <a:moveTo>
                  <a:pt x="75" y="23"/>
                </a:moveTo>
                <a:cubicBezTo>
                  <a:pt x="75" y="15"/>
                  <a:pt x="75" y="15"/>
                  <a:pt x="75" y="15"/>
                </a:cubicBezTo>
                <a:cubicBezTo>
                  <a:pt x="75" y="7"/>
                  <a:pt x="68" y="0"/>
                  <a:pt x="60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25" y="0"/>
                  <a:pt x="19" y="7"/>
                  <a:pt x="19" y="15"/>
                </a:cubicBezTo>
                <a:cubicBezTo>
                  <a:pt x="19" y="23"/>
                  <a:pt x="19" y="23"/>
                  <a:pt x="19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47"/>
                  <a:pt x="6" y="153"/>
                  <a:pt x="14" y="153"/>
                </a:cubicBezTo>
                <a:cubicBezTo>
                  <a:pt x="80" y="153"/>
                  <a:pt x="80" y="153"/>
                  <a:pt x="80" y="153"/>
                </a:cubicBezTo>
                <a:cubicBezTo>
                  <a:pt x="87" y="153"/>
                  <a:pt x="94" y="147"/>
                  <a:pt x="94" y="139"/>
                </a:cubicBezTo>
                <a:cubicBezTo>
                  <a:pt x="94" y="23"/>
                  <a:pt x="94" y="23"/>
                  <a:pt x="94" y="23"/>
                </a:cubicBezTo>
                <a:lnTo>
                  <a:pt x="75" y="23"/>
                </a:lnTo>
                <a:close/>
                <a:moveTo>
                  <a:pt x="25" y="15"/>
                </a:moveTo>
                <a:cubicBezTo>
                  <a:pt x="25" y="10"/>
                  <a:pt x="29" y="6"/>
                  <a:pt x="34" y="6"/>
                </a:cubicBezTo>
                <a:cubicBezTo>
                  <a:pt x="60" y="6"/>
                  <a:pt x="60" y="6"/>
                  <a:pt x="60" y="6"/>
                </a:cubicBezTo>
                <a:cubicBezTo>
                  <a:pt x="65" y="6"/>
                  <a:pt x="69" y="10"/>
                  <a:pt x="69" y="15"/>
                </a:cubicBezTo>
                <a:cubicBezTo>
                  <a:pt x="69" y="23"/>
                  <a:pt x="69" y="23"/>
                  <a:pt x="69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15"/>
                  <a:pt x="25" y="15"/>
                  <a:pt x="25" y="15"/>
                </a:cubicBezTo>
                <a:close/>
                <a:moveTo>
                  <a:pt x="88" y="29"/>
                </a:moveTo>
                <a:cubicBezTo>
                  <a:pt x="88" y="113"/>
                  <a:pt x="88" y="113"/>
                  <a:pt x="88" y="113"/>
                </a:cubicBezTo>
                <a:cubicBezTo>
                  <a:pt x="6" y="113"/>
                  <a:pt x="6" y="113"/>
                  <a:pt x="6" y="113"/>
                </a:cubicBezTo>
                <a:cubicBezTo>
                  <a:pt x="6" y="29"/>
                  <a:pt x="6" y="29"/>
                  <a:pt x="6" y="29"/>
                </a:cubicBezTo>
                <a:lnTo>
                  <a:pt x="88" y="29"/>
                </a:lnTo>
                <a:close/>
                <a:moveTo>
                  <a:pt x="80" y="147"/>
                </a:moveTo>
                <a:cubicBezTo>
                  <a:pt x="14" y="147"/>
                  <a:pt x="14" y="147"/>
                  <a:pt x="14" y="147"/>
                </a:cubicBezTo>
                <a:cubicBezTo>
                  <a:pt x="10" y="147"/>
                  <a:pt x="6" y="143"/>
                  <a:pt x="6" y="139"/>
                </a:cubicBezTo>
                <a:cubicBezTo>
                  <a:pt x="6" y="120"/>
                  <a:pt x="6" y="120"/>
                  <a:pt x="6" y="120"/>
                </a:cubicBezTo>
                <a:cubicBezTo>
                  <a:pt x="88" y="120"/>
                  <a:pt x="88" y="120"/>
                  <a:pt x="88" y="120"/>
                </a:cubicBezTo>
                <a:cubicBezTo>
                  <a:pt x="88" y="139"/>
                  <a:pt x="88" y="139"/>
                  <a:pt x="88" y="139"/>
                </a:cubicBezTo>
                <a:cubicBezTo>
                  <a:pt x="88" y="143"/>
                  <a:pt x="84" y="147"/>
                  <a:pt x="80" y="14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5" name="Freeform 224">
            <a:extLst>
              <a:ext uri="{FF2B5EF4-FFF2-40B4-BE49-F238E27FC236}">
                <a16:creationId xmlns:a16="http://schemas.microsoft.com/office/drawing/2014/main" id="{2A82D973-487E-45DA-A09D-2370EDDC9318}"/>
              </a:ext>
            </a:extLst>
          </p:cNvPr>
          <p:cNvSpPr>
            <a:spLocks noEditPoints="1"/>
          </p:cNvSpPr>
          <p:nvPr/>
        </p:nvSpPr>
        <p:spPr bwMode="auto">
          <a:xfrm>
            <a:off x="5699749" y="1303799"/>
            <a:ext cx="452460" cy="427704"/>
          </a:xfrm>
          <a:custGeom>
            <a:avLst/>
            <a:gdLst>
              <a:gd name="T0" fmla="*/ 382328 w 153"/>
              <a:gd name="T1" fmla="*/ 403947 h 143"/>
              <a:gd name="T2" fmla="*/ 337951 w 153"/>
              <a:gd name="T3" fmla="*/ 448830 h 143"/>
              <a:gd name="T4" fmla="*/ 382328 w 153"/>
              <a:gd name="T5" fmla="*/ 493713 h 143"/>
              <a:gd name="T6" fmla="*/ 426706 w 153"/>
              <a:gd name="T7" fmla="*/ 448830 h 143"/>
              <a:gd name="T8" fmla="*/ 382328 w 153"/>
              <a:gd name="T9" fmla="*/ 403947 h 143"/>
              <a:gd name="T10" fmla="*/ 406224 w 153"/>
              <a:gd name="T11" fmla="*/ 448830 h 143"/>
              <a:gd name="T12" fmla="*/ 382328 w 153"/>
              <a:gd name="T13" fmla="*/ 472998 h 143"/>
              <a:gd name="T14" fmla="*/ 361847 w 153"/>
              <a:gd name="T15" fmla="*/ 448830 h 143"/>
              <a:gd name="T16" fmla="*/ 382328 w 153"/>
              <a:gd name="T17" fmla="*/ 424662 h 143"/>
              <a:gd name="T18" fmla="*/ 406224 w 153"/>
              <a:gd name="T19" fmla="*/ 448830 h 143"/>
              <a:gd name="T20" fmla="*/ 228714 w 153"/>
              <a:gd name="T21" fmla="*/ 403947 h 143"/>
              <a:gd name="T22" fmla="*/ 184337 w 153"/>
              <a:gd name="T23" fmla="*/ 448830 h 143"/>
              <a:gd name="T24" fmla="*/ 228714 w 153"/>
              <a:gd name="T25" fmla="*/ 493713 h 143"/>
              <a:gd name="T26" fmla="*/ 273092 w 153"/>
              <a:gd name="T27" fmla="*/ 448830 h 143"/>
              <a:gd name="T28" fmla="*/ 228714 w 153"/>
              <a:gd name="T29" fmla="*/ 403947 h 143"/>
              <a:gd name="T30" fmla="*/ 228714 w 153"/>
              <a:gd name="T31" fmla="*/ 472998 h 143"/>
              <a:gd name="T32" fmla="*/ 204819 w 153"/>
              <a:gd name="T33" fmla="*/ 448830 h 143"/>
              <a:gd name="T34" fmla="*/ 228714 w 153"/>
              <a:gd name="T35" fmla="*/ 424662 h 143"/>
              <a:gd name="T36" fmla="*/ 249196 w 153"/>
              <a:gd name="T37" fmla="*/ 448830 h 143"/>
              <a:gd name="T38" fmla="*/ 228714 w 153"/>
              <a:gd name="T39" fmla="*/ 472998 h 143"/>
              <a:gd name="T40" fmla="*/ 423292 w 153"/>
              <a:gd name="T41" fmla="*/ 145007 h 143"/>
              <a:gd name="T42" fmla="*/ 430120 w 153"/>
              <a:gd name="T43" fmla="*/ 107029 h 143"/>
              <a:gd name="T44" fmla="*/ 324296 w 153"/>
              <a:gd name="T45" fmla="*/ 0 h 143"/>
              <a:gd name="T46" fmla="*/ 218473 w 153"/>
              <a:gd name="T47" fmla="*/ 107029 h 143"/>
              <a:gd name="T48" fmla="*/ 221887 w 153"/>
              <a:gd name="T49" fmla="*/ 145007 h 143"/>
              <a:gd name="T50" fmla="*/ 146787 w 153"/>
              <a:gd name="T51" fmla="*/ 145007 h 143"/>
              <a:gd name="T52" fmla="*/ 102409 w 153"/>
              <a:gd name="T53" fmla="*/ 0 h 143"/>
              <a:gd name="T54" fmla="*/ 0 w 153"/>
              <a:gd name="T55" fmla="*/ 0 h 143"/>
              <a:gd name="T56" fmla="*/ 0 w 153"/>
              <a:gd name="T57" fmla="*/ 24168 h 143"/>
              <a:gd name="T58" fmla="*/ 85341 w 153"/>
              <a:gd name="T59" fmla="*/ 24168 h 143"/>
              <a:gd name="T60" fmla="*/ 184337 w 153"/>
              <a:gd name="T61" fmla="*/ 362517 h 143"/>
              <a:gd name="T62" fmla="*/ 433533 w 153"/>
              <a:gd name="T63" fmla="*/ 362517 h 143"/>
              <a:gd name="T64" fmla="*/ 522288 w 153"/>
              <a:gd name="T65" fmla="*/ 145007 h 143"/>
              <a:gd name="T66" fmla="*/ 423292 w 153"/>
              <a:gd name="T67" fmla="*/ 145007 h 143"/>
              <a:gd name="T68" fmla="*/ 324296 w 153"/>
              <a:gd name="T69" fmla="*/ 24168 h 143"/>
              <a:gd name="T70" fmla="*/ 406224 w 153"/>
              <a:gd name="T71" fmla="*/ 107029 h 143"/>
              <a:gd name="T72" fmla="*/ 324296 w 153"/>
              <a:gd name="T73" fmla="*/ 193342 h 143"/>
              <a:gd name="T74" fmla="*/ 238955 w 153"/>
              <a:gd name="T75" fmla="*/ 107029 h 143"/>
              <a:gd name="T76" fmla="*/ 324296 w 153"/>
              <a:gd name="T77" fmla="*/ 24168 h 143"/>
              <a:gd name="T78" fmla="*/ 419879 w 153"/>
              <a:gd name="T79" fmla="*/ 341801 h 143"/>
              <a:gd name="T80" fmla="*/ 201405 w 153"/>
              <a:gd name="T81" fmla="*/ 341801 h 143"/>
              <a:gd name="T82" fmla="*/ 150200 w 153"/>
              <a:gd name="T83" fmla="*/ 169174 h 143"/>
              <a:gd name="T84" fmla="*/ 235542 w 153"/>
              <a:gd name="T85" fmla="*/ 169174 h 143"/>
              <a:gd name="T86" fmla="*/ 324296 w 153"/>
              <a:gd name="T87" fmla="*/ 214057 h 143"/>
              <a:gd name="T88" fmla="*/ 409638 w 153"/>
              <a:gd name="T89" fmla="*/ 169174 h 143"/>
              <a:gd name="T90" fmla="*/ 488152 w 153"/>
              <a:gd name="T91" fmla="*/ 169174 h 143"/>
              <a:gd name="T92" fmla="*/ 419879 w 153"/>
              <a:gd name="T93" fmla="*/ 341801 h 143"/>
              <a:gd name="T94" fmla="*/ 273092 w 153"/>
              <a:gd name="T95" fmla="*/ 96671 h 143"/>
              <a:gd name="T96" fmla="*/ 372088 w 153"/>
              <a:gd name="T97" fmla="*/ 96671 h 143"/>
              <a:gd name="T98" fmla="*/ 372088 w 153"/>
              <a:gd name="T99" fmla="*/ 120839 h 143"/>
              <a:gd name="T100" fmla="*/ 273092 w 153"/>
              <a:gd name="T101" fmla="*/ 120839 h 143"/>
              <a:gd name="T102" fmla="*/ 273092 w 153"/>
              <a:gd name="T103" fmla="*/ 96671 h 14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53" h="143">
                <a:moveTo>
                  <a:pt x="112" y="117"/>
                </a:moveTo>
                <a:cubicBezTo>
                  <a:pt x="105" y="117"/>
                  <a:pt x="99" y="123"/>
                  <a:pt x="99" y="130"/>
                </a:cubicBezTo>
                <a:cubicBezTo>
                  <a:pt x="99" y="137"/>
                  <a:pt x="105" y="143"/>
                  <a:pt x="112" y="143"/>
                </a:cubicBezTo>
                <a:cubicBezTo>
                  <a:pt x="120" y="143"/>
                  <a:pt x="125" y="137"/>
                  <a:pt x="125" y="130"/>
                </a:cubicBezTo>
                <a:cubicBezTo>
                  <a:pt x="125" y="123"/>
                  <a:pt x="120" y="117"/>
                  <a:pt x="112" y="117"/>
                </a:cubicBezTo>
                <a:close/>
                <a:moveTo>
                  <a:pt x="119" y="130"/>
                </a:moveTo>
                <a:cubicBezTo>
                  <a:pt x="119" y="134"/>
                  <a:pt x="116" y="137"/>
                  <a:pt x="112" y="137"/>
                </a:cubicBezTo>
                <a:cubicBezTo>
                  <a:pt x="109" y="137"/>
                  <a:pt x="106" y="134"/>
                  <a:pt x="106" y="130"/>
                </a:cubicBezTo>
                <a:cubicBezTo>
                  <a:pt x="106" y="126"/>
                  <a:pt x="109" y="123"/>
                  <a:pt x="112" y="123"/>
                </a:cubicBezTo>
                <a:cubicBezTo>
                  <a:pt x="116" y="123"/>
                  <a:pt x="119" y="126"/>
                  <a:pt x="119" y="130"/>
                </a:cubicBezTo>
                <a:close/>
                <a:moveTo>
                  <a:pt x="67" y="117"/>
                </a:moveTo>
                <a:cubicBezTo>
                  <a:pt x="60" y="117"/>
                  <a:pt x="54" y="123"/>
                  <a:pt x="54" y="130"/>
                </a:cubicBezTo>
                <a:cubicBezTo>
                  <a:pt x="54" y="137"/>
                  <a:pt x="60" y="143"/>
                  <a:pt x="67" y="143"/>
                </a:cubicBezTo>
                <a:cubicBezTo>
                  <a:pt x="74" y="143"/>
                  <a:pt x="80" y="137"/>
                  <a:pt x="80" y="130"/>
                </a:cubicBezTo>
                <a:cubicBezTo>
                  <a:pt x="80" y="123"/>
                  <a:pt x="74" y="117"/>
                  <a:pt x="67" y="117"/>
                </a:cubicBezTo>
                <a:close/>
                <a:moveTo>
                  <a:pt x="67" y="137"/>
                </a:moveTo>
                <a:cubicBezTo>
                  <a:pt x="63" y="137"/>
                  <a:pt x="60" y="134"/>
                  <a:pt x="60" y="130"/>
                </a:cubicBezTo>
                <a:cubicBezTo>
                  <a:pt x="60" y="126"/>
                  <a:pt x="63" y="123"/>
                  <a:pt x="67" y="123"/>
                </a:cubicBezTo>
                <a:cubicBezTo>
                  <a:pt x="70" y="123"/>
                  <a:pt x="73" y="126"/>
                  <a:pt x="73" y="130"/>
                </a:cubicBezTo>
                <a:cubicBezTo>
                  <a:pt x="73" y="134"/>
                  <a:pt x="70" y="137"/>
                  <a:pt x="67" y="137"/>
                </a:cubicBezTo>
                <a:close/>
                <a:moveTo>
                  <a:pt x="124" y="42"/>
                </a:moveTo>
                <a:cubicBezTo>
                  <a:pt x="125" y="39"/>
                  <a:pt x="126" y="35"/>
                  <a:pt x="126" y="31"/>
                </a:cubicBezTo>
                <a:cubicBezTo>
                  <a:pt x="126" y="14"/>
                  <a:pt x="112" y="0"/>
                  <a:pt x="95" y="0"/>
                </a:cubicBezTo>
                <a:cubicBezTo>
                  <a:pt x="77" y="0"/>
                  <a:pt x="64" y="14"/>
                  <a:pt x="64" y="31"/>
                </a:cubicBezTo>
                <a:cubicBezTo>
                  <a:pt x="64" y="35"/>
                  <a:pt x="64" y="39"/>
                  <a:pt x="65" y="42"/>
                </a:cubicBezTo>
                <a:cubicBezTo>
                  <a:pt x="43" y="42"/>
                  <a:pt x="43" y="42"/>
                  <a:pt x="43" y="42"/>
                </a:cubicBezTo>
                <a:cubicBezTo>
                  <a:pt x="30" y="0"/>
                  <a:pt x="30" y="0"/>
                  <a:pt x="3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7"/>
                  <a:pt x="0" y="7"/>
                  <a:pt x="0" y="7"/>
                </a:cubicBezTo>
                <a:cubicBezTo>
                  <a:pt x="25" y="7"/>
                  <a:pt x="25" y="7"/>
                  <a:pt x="25" y="7"/>
                </a:cubicBezTo>
                <a:cubicBezTo>
                  <a:pt x="54" y="105"/>
                  <a:pt x="54" y="105"/>
                  <a:pt x="54" y="105"/>
                </a:cubicBezTo>
                <a:cubicBezTo>
                  <a:pt x="127" y="105"/>
                  <a:pt x="127" y="105"/>
                  <a:pt x="127" y="105"/>
                </a:cubicBezTo>
                <a:cubicBezTo>
                  <a:pt x="153" y="42"/>
                  <a:pt x="153" y="42"/>
                  <a:pt x="153" y="42"/>
                </a:cubicBezTo>
                <a:lnTo>
                  <a:pt x="124" y="42"/>
                </a:lnTo>
                <a:close/>
                <a:moveTo>
                  <a:pt x="95" y="7"/>
                </a:moveTo>
                <a:cubicBezTo>
                  <a:pt x="108" y="7"/>
                  <a:pt x="119" y="18"/>
                  <a:pt x="119" y="31"/>
                </a:cubicBezTo>
                <a:cubicBezTo>
                  <a:pt x="119" y="45"/>
                  <a:pt x="108" y="56"/>
                  <a:pt x="95" y="56"/>
                </a:cubicBezTo>
                <a:cubicBezTo>
                  <a:pt x="81" y="56"/>
                  <a:pt x="70" y="45"/>
                  <a:pt x="70" y="31"/>
                </a:cubicBezTo>
                <a:cubicBezTo>
                  <a:pt x="70" y="18"/>
                  <a:pt x="81" y="7"/>
                  <a:pt x="95" y="7"/>
                </a:cubicBezTo>
                <a:close/>
                <a:moveTo>
                  <a:pt x="123" y="99"/>
                </a:moveTo>
                <a:cubicBezTo>
                  <a:pt x="59" y="99"/>
                  <a:pt x="59" y="99"/>
                  <a:pt x="59" y="99"/>
                </a:cubicBezTo>
                <a:cubicBezTo>
                  <a:pt x="44" y="49"/>
                  <a:pt x="44" y="49"/>
                  <a:pt x="44" y="49"/>
                </a:cubicBezTo>
                <a:cubicBezTo>
                  <a:pt x="69" y="49"/>
                  <a:pt x="69" y="49"/>
                  <a:pt x="69" y="49"/>
                </a:cubicBezTo>
                <a:cubicBezTo>
                  <a:pt x="74" y="57"/>
                  <a:pt x="84" y="62"/>
                  <a:pt x="95" y="62"/>
                </a:cubicBezTo>
                <a:cubicBezTo>
                  <a:pt x="105" y="62"/>
                  <a:pt x="115" y="57"/>
                  <a:pt x="120" y="49"/>
                </a:cubicBezTo>
                <a:cubicBezTo>
                  <a:pt x="143" y="49"/>
                  <a:pt x="143" y="49"/>
                  <a:pt x="143" y="49"/>
                </a:cubicBezTo>
                <a:lnTo>
                  <a:pt x="123" y="99"/>
                </a:lnTo>
                <a:close/>
                <a:moveTo>
                  <a:pt x="80" y="28"/>
                </a:moveTo>
                <a:cubicBezTo>
                  <a:pt x="109" y="28"/>
                  <a:pt x="109" y="28"/>
                  <a:pt x="109" y="28"/>
                </a:cubicBezTo>
                <a:cubicBezTo>
                  <a:pt x="109" y="35"/>
                  <a:pt x="109" y="35"/>
                  <a:pt x="109" y="35"/>
                </a:cubicBezTo>
                <a:cubicBezTo>
                  <a:pt x="80" y="35"/>
                  <a:pt x="80" y="35"/>
                  <a:pt x="80" y="35"/>
                </a:cubicBezTo>
                <a:lnTo>
                  <a:pt x="80" y="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" name="Freeform 225">
            <a:extLst>
              <a:ext uri="{FF2B5EF4-FFF2-40B4-BE49-F238E27FC236}">
                <a16:creationId xmlns:a16="http://schemas.microsoft.com/office/drawing/2014/main" id="{21043DA5-4B58-4E20-BE56-0D92BF93B234}"/>
              </a:ext>
            </a:extLst>
          </p:cNvPr>
          <p:cNvSpPr>
            <a:spLocks noEditPoints="1"/>
          </p:cNvSpPr>
          <p:nvPr/>
        </p:nvSpPr>
        <p:spPr bwMode="auto">
          <a:xfrm>
            <a:off x="7724448" y="1289359"/>
            <a:ext cx="452460" cy="456584"/>
          </a:xfrm>
          <a:custGeom>
            <a:avLst/>
            <a:gdLst>
              <a:gd name="T0" fmla="*/ 522288 w 329"/>
              <a:gd name="T1" fmla="*/ 0 h 332"/>
              <a:gd name="T2" fmla="*/ 0 w 329"/>
              <a:gd name="T3" fmla="*/ 0 h 332"/>
              <a:gd name="T4" fmla="*/ 0 w 329"/>
              <a:gd name="T5" fmla="*/ 420688 h 332"/>
              <a:gd name="T6" fmla="*/ 166688 w 329"/>
              <a:gd name="T7" fmla="*/ 420688 h 332"/>
              <a:gd name="T8" fmla="*/ 109538 w 329"/>
              <a:gd name="T9" fmla="*/ 517525 h 332"/>
              <a:gd name="T10" fmla="*/ 130175 w 329"/>
              <a:gd name="T11" fmla="*/ 527050 h 332"/>
              <a:gd name="T12" fmla="*/ 190500 w 329"/>
              <a:gd name="T13" fmla="*/ 420688 h 332"/>
              <a:gd name="T14" fmla="*/ 249238 w 329"/>
              <a:gd name="T15" fmla="*/ 420688 h 332"/>
              <a:gd name="T16" fmla="*/ 249238 w 329"/>
              <a:gd name="T17" fmla="*/ 493713 h 332"/>
              <a:gd name="T18" fmla="*/ 273050 w 329"/>
              <a:gd name="T19" fmla="*/ 493713 h 332"/>
              <a:gd name="T20" fmla="*/ 273050 w 329"/>
              <a:gd name="T21" fmla="*/ 420688 h 332"/>
              <a:gd name="T22" fmla="*/ 331788 w 329"/>
              <a:gd name="T23" fmla="*/ 420688 h 332"/>
              <a:gd name="T24" fmla="*/ 393700 w 329"/>
              <a:gd name="T25" fmla="*/ 527050 h 332"/>
              <a:gd name="T26" fmla="*/ 412750 w 329"/>
              <a:gd name="T27" fmla="*/ 517525 h 332"/>
              <a:gd name="T28" fmla="*/ 355600 w 329"/>
              <a:gd name="T29" fmla="*/ 420688 h 332"/>
              <a:gd name="T30" fmla="*/ 522288 w 329"/>
              <a:gd name="T31" fmla="*/ 420688 h 332"/>
              <a:gd name="T32" fmla="*/ 522288 w 329"/>
              <a:gd name="T33" fmla="*/ 0 h 332"/>
              <a:gd name="T34" fmla="*/ 501650 w 329"/>
              <a:gd name="T35" fmla="*/ 400050 h 332"/>
              <a:gd name="T36" fmla="*/ 23813 w 329"/>
              <a:gd name="T37" fmla="*/ 400050 h 332"/>
              <a:gd name="T38" fmla="*/ 23813 w 329"/>
              <a:gd name="T39" fmla="*/ 23813 h 332"/>
              <a:gd name="T40" fmla="*/ 501650 w 329"/>
              <a:gd name="T41" fmla="*/ 23813 h 332"/>
              <a:gd name="T42" fmla="*/ 501650 w 329"/>
              <a:gd name="T43" fmla="*/ 400050 h 332"/>
              <a:gd name="T44" fmla="*/ 174625 w 329"/>
              <a:gd name="T45" fmla="*/ 192088 h 332"/>
              <a:gd name="T46" fmla="*/ 77788 w 329"/>
              <a:gd name="T47" fmla="*/ 192088 h 332"/>
              <a:gd name="T48" fmla="*/ 77788 w 329"/>
              <a:gd name="T49" fmla="*/ 347663 h 332"/>
              <a:gd name="T50" fmla="*/ 177800 w 329"/>
              <a:gd name="T51" fmla="*/ 347663 h 332"/>
              <a:gd name="T52" fmla="*/ 177800 w 329"/>
              <a:gd name="T53" fmla="*/ 192088 h 332"/>
              <a:gd name="T54" fmla="*/ 174625 w 329"/>
              <a:gd name="T55" fmla="*/ 192088 h 332"/>
              <a:gd name="T56" fmla="*/ 153988 w 329"/>
              <a:gd name="T57" fmla="*/ 323850 h 332"/>
              <a:gd name="T58" fmla="*/ 101600 w 329"/>
              <a:gd name="T59" fmla="*/ 323850 h 332"/>
              <a:gd name="T60" fmla="*/ 101600 w 329"/>
              <a:gd name="T61" fmla="*/ 217488 h 332"/>
              <a:gd name="T62" fmla="*/ 153988 w 329"/>
              <a:gd name="T63" fmla="*/ 217488 h 332"/>
              <a:gd name="T64" fmla="*/ 153988 w 329"/>
              <a:gd name="T65" fmla="*/ 323850 h 332"/>
              <a:gd name="T66" fmla="*/ 311150 w 329"/>
              <a:gd name="T67" fmla="*/ 88900 h 332"/>
              <a:gd name="T68" fmla="*/ 214313 w 329"/>
              <a:gd name="T69" fmla="*/ 88900 h 332"/>
              <a:gd name="T70" fmla="*/ 214313 w 329"/>
              <a:gd name="T71" fmla="*/ 347663 h 332"/>
              <a:gd name="T72" fmla="*/ 311150 w 329"/>
              <a:gd name="T73" fmla="*/ 347663 h 332"/>
              <a:gd name="T74" fmla="*/ 311150 w 329"/>
              <a:gd name="T75" fmla="*/ 88900 h 332"/>
              <a:gd name="T76" fmla="*/ 287338 w 329"/>
              <a:gd name="T77" fmla="*/ 323850 h 332"/>
              <a:gd name="T78" fmla="*/ 234950 w 329"/>
              <a:gd name="T79" fmla="*/ 323850 h 332"/>
              <a:gd name="T80" fmla="*/ 234950 w 329"/>
              <a:gd name="T81" fmla="*/ 114300 h 332"/>
              <a:gd name="T82" fmla="*/ 287338 w 329"/>
              <a:gd name="T83" fmla="*/ 114300 h 332"/>
              <a:gd name="T84" fmla="*/ 287338 w 329"/>
              <a:gd name="T85" fmla="*/ 323850 h 332"/>
              <a:gd name="T86" fmla="*/ 444500 w 329"/>
              <a:gd name="T87" fmla="*/ 147638 h 332"/>
              <a:gd name="T88" fmla="*/ 349250 w 329"/>
              <a:gd name="T89" fmla="*/ 147638 h 332"/>
              <a:gd name="T90" fmla="*/ 349250 w 329"/>
              <a:gd name="T91" fmla="*/ 347663 h 332"/>
              <a:gd name="T92" fmla="*/ 444500 w 329"/>
              <a:gd name="T93" fmla="*/ 347663 h 332"/>
              <a:gd name="T94" fmla="*/ 444500 w 329"/>
              <a:gd name="T95" fmla="*/ 147638 h 332"/>
              <a:gd name="T96" fmla="*/ 420688 w 329"/>
              <a:gd name="T97" fmla="*/ 323850 h 332"/>
              <a:gd name="T98" fmla="*/ 368300 w 329"/>
              <a:gd name="T99" fmla="*/ 323850 h 332"/>
              <a:gd name="T100" fmla="*/ 368300 w 329"/>
              <a:gd name="T101" fmla="*/ 168275 h 332"/>
              <a:gd name="T102" fmla="*/ 420688 w 329"/>
              <a:gd name="T103" fmla="*/ 168275 h 332"/>
              <a:gd name="T104" fmla="*/ 420688 w 329"/>
              <a:gd name="T105" fmla="*/ 323850 h 33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329" h="332">
                <a:moveTo>
                  <a:pt x="329" y="0"/>
                </a:moveTo>
                <a:lnTo>
                  <a:pt x="0" y="0"/>
                </a:lnTo>
                <a:lnTo>
                  <a:pt x="0" y="265"/>
                </a:lnTo>
                <a:lnTo>
                  <a:pt x="105" y="265"/>
                </a:lnTo>
                <a:lnTo>
                  <a:pt x="69" y="326"/>
                </a:lnTo>
                <a:lnTo>
                  <a:pt x="82" y="332"/>
                </a:lnTo>
                <a:lnTo>
                  <a:pt x="120" y="265"/>
                </a:lnTo>
                <a:lnTo>
                  <a:pt x="157" y="265"/>
                </a:lnTo>
                <a:lnTo>
                  <a:pt x="157" y="311"/>
                </a:lnTo>
                <a:lnTo>
                  <a:pt x="172" y="311"/>
                </a:lnTo>
                <a:lnTo>
                  <a:pt x="172" y="265"/>
                </a:lnTo>
                <a:lnTo>
                  <a:pt x="209" y="265"/>
                </a:lnTo>
                <a:lnTo>
                  <a:pt x="248" y="332"/>
                </a:lnTo>
                <a:lnTo>
                  <a:pt x="260" y="326"/>
                </a:lnTo>
                <a:lnTo>
                  <a:pt x="224" y="265"/>
                </a:lnTo>
                <a:lnTo>
                  <a:pt x="329" y="265"/>
                </a:lnTo>
                <a:lnTo>
                  <a:pt x="329" y="0"/>
                </a:lnTo>
                <a:close/>
                <a:moveTo>
                  <a:pt x="316" y="252"/>
                </a:moveTo>
                <a:lnTo>
                  <a:pt x="15" y="252"/>
                </a:lnTo>
                <a:lnTo>
                  <a:pt x="15" y="15"/>
                </a:lnTo>
                <a:lnTo>
                  <a:pt x="316" y="15"/>
                </a:lnTo>
                <a:lnTo>
                  <a:pt x="316" y="252"/>
                </a:lnTo>
                <a:close/>
                <a:moveTo>
                  <a:pt x="110" y="121"/>
                </a:moveTo>
                <a:lnTo>
                  <a:pt x="49" y="121"/>
                </a:lnTo>
                <a:lnTo>
                  <a:pt x="49" y="219"/>
                </a:lnTo>
                <a:lnTo>
                  <a:pt x="112" y="219"/>
                </a:lnTo>
                <a:lnTo>
                  <a:pt x="112" y="121"/>
                </a:lnTo>
                <a:lnTo>
                  <a:pt x="110" y="121"/>
                </a:lnTo>
                <a:close/>
                <a:moveTo>
                  <a:pt x="97" y="204"/>
                </a:moveTo>
                <a:lnTo>
                  <a:pt x="64" y="204"/>
                </a:lnTo>
                <a:lnTo>
                  <a:pt x="64" y="137"/>
                </a:lnTo>
                <a:lnTo>
                  <a:pt x="97" y="137"/>
                </a:lnTo>
                <a:lnTo>
                  <a:pt x="97" y="204"/>
                </a:lnTo>
                <a:close/>
                <a:moveTo>
                  <a:pt x="196" y="56"/>
                </a:moveTo>
                <a:lnTo>
                  <a:pt x="135" y="56"/>
                </a:lnTo>
                <a:lnTo>
                  <a:pt x="135" y="219"/>
                </a:lnTo>
                <a:lnTo>
                  <a:pt x="196" y="219"/>
                </a:lnTo>
                <a:lnTo>
                  <a:pt x="196" y="56"/>
                </a:lnTo>
                <a:close/>
                <a:moveTo>
                  <a:pt x="181" y="204"/>
                </a:moveTo>
                <a:lnTo>
                  <a:pt x="148" y="204"/>
                </a:lnTo>
                <a:lnTo>
                  <a:pt x="148" y="72"/>
                </a:lnTo>
                <a:lnTo>
                  <a:pt x="181" y="72"/>
                </a:lnTo>
                <a:lnTo>
                  <a:pt x="181" y="204"/>
                </a:lnTo>
                <a:close/>
                <a:moveTo>
                  <a:pt x="280" y="93"/>
                </a:moveTo>
                <a:lnTo>
                  <a:pt x="220" y="93"/>
                </a:lnTo>
                <a:lnTo>
                  <a:pt x="220" y="219"/>
                </a:lnTo>
                <a:lnTo>
                  <a:pt x="280" y="219"/>
                </a:lnTo>
                <a:lnTo>
                  <a:pt x="280" y="93"/>
                </a:lnTo>
                <a:close/>
                <a:moveTo>
                  <a:pt x="265" y="204"/>
                </a:moveTo>
                <a:lnTo>
                  <a:pt x="232" y="204"/>
                </a:lnTo>
                <a:lnTo>
                  <a:pt x="232" y="106"/>
                </a:lnTo>
                <a:lnTo>
                  <a:pt x="265" y="106"/>
                </a:lnTo>
                <a:lnTo>
                  <a:pt x="265" y="20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" name="Freeform 226">
            <a:extLst>
              <a:ext uri="{FF2B5EF4-FFF2-40B4-BE49-F238E27FC236}">
                <a16:creationId xmlns:a16="http://schemas.microsoft.com/office/drawing/2014/main" id="{55E63E77-2366-4D52-B231-11C455CA1422}"/>
              </a:ext>
            </a:extLst>
          </p:cNvPr>
          <p:cNvSpPr>
            <a:spLocks noEditPoints="1"/>
          </p:cNvSpPr>
          <p:nvPr/>
        </p:nvSpPr>
        <p:spPr bwMode="auto">
          <a:xfrm>
            <a:off x="7712454" y="2285577"/>
            <a:ext cx="454538" cy="458684"/>
          </a:xfrm>
          <a:custGeom>
            <a:avLst/>
            <a:gdLst>
              <a:gd name="T0" fmla="*/ 501806 w 153"/>
              <a:gd name="T1" fmla="*/ 427152 h 153"/>
              <a:gd name="T2" fmla="*/ 44377 w 153"/>
              <a:gd name="T3" fmla="*/ 427152 h 153"/>
              <a:gd name="T4" fmla="*/ 34136 w 153"/>
              <a:gd name="T5" fmla="*/ 423707 h 153"/>
              <a:gd name="T6" fmla="*/ 34136 w 153"/>
              <a:gd name="T7" fmla="*/ 413373 h 153"/>
              <a:gd name="T8" fmla="*/ 153614 w 153"/>
              <a:gd name="T9" fmla="*/ 251468 h 153"/>
              <a:gd name="T10" fmla="*/ 167269 w 153"/>
              <a:gd name="T11" fmla="*/ 251468 h 153"/>
              <a:gd name="T12" fmla="*/ 221887 w 153"/>
              <a:gd name="T13" fmla="*/ 285916 h 153"/>
              <a:gd name="T14" fmla="*/ 296987 w 153"/>
              <a:gd name="T15" fmla="*/ 148125 h 153"/>
              <a:gd name="T16" fmla="*/ 307228 w 153"/>
              <a:gd name="T17" fmla="*/ 141236 h 153"/>
              <a:gd name="T18" fmla="*/ 317469 w 153"/>
              <a:gd name="T19" fmla="*/ 144680 h 153"/>
              <a:gd name="T20" fmla="*/ 375501 w 153"/>
              <a:gd name="T21" fmla="*/ 203242 h 153"/>
              <a:gd name="T22" fmla="*/ 494979 w 153"/>
              <a:gd name="T23" fmla="*/ 6890 h 153"/>
              <a:gd name="T24" fmla="*/ 505220 w 153"/>
              <a:gd name="T25" fmla="*/ 0 h 153"/>
              <a:gd name="T26" fmla="*/ 515461 w 153"/>
              <a:gd name="T27" fmla="*/ 10334 h 153"/>
              <a:gd name="T28" fmla="*/ 515461 w 153"/>
              <a:gd name="T29" fmla="*/ 416817 h 153"/>
              <a:gd name="T30" fmla="*/ 501806 w 153"/>
              <a:gd name="T31" fmla="*/ 427152 h 153"/>
              <a:gd name="T32" fmla="*/ 64859 w 153"/>
              <a:gd name="T33" fmla="*/ 406483 h 153"/>
              <a:gd name="T34" fmla="*/ 491565 w 153"/>
              <a:gd name="T35" fmla="*/ 406483 h 153"/>
              <a:gd name="T36" fmla="*/ 491565 w 153"/>
              <a:gd name="T37" fmla="*/ 51672 h 153"/>
              <a:gd name="T38" fmla="*/ 385742 w 153"/>
              <a:gd name="T39" fmla="*/ 227355 h 153"/>
              <a:gd name="T40" fmla="*/ 378915 w 153"/>
              <a:gd name="T41" fmla="*/ 230800 h 153"/>
              <a:gd name="T42" fmla="*/ 368674 w 153"/>
              <a:gd name="T43" fmla="*/ 227355 h 153"/>
              <a:gd name="T44" fmla="*/ 314056 w 153"/>
              <a:gd name="T45" fmla="*/ 172239 h 153"/>
              <a:gd name="T46" fmla="*/ 235542 w 153"/>
              <a:gd name="T47" fmla="*/ 306585 h 153"/>
              <a:gd name="T48" fmla="*/ 228714 w 153"/>
              <a:gd name="T49" fmla="*/ 313474 h 153"/>
              <a:gd name="T50" fmla="*/ 221887 w 153"/>
              <a:gd name="T51" fmla="*/ 310029 h 153"/>
              <a:gd name="T52" fmla="*/ 163855 w 153"/>
              <a:gd name="T53" fmla="*/ 275582 h 153"/>
              <a:gd name="T54" fmla="*/ 64859 w 153"/>
              <a:gd name="T55" fmla="*/ 406483 h 153"/>
              <a:gd name="T56" fmla="*/ 0 w 153"/>
              <a:gd name="T57" fmla="*/ 506381 h 153"/>
              <a:gd name="T58" fmla="*/ 522288 w 153"/>
              <a:gd name="T59" fmla="*/ 506381 h 153"/>
              <a:gd name="T60" fmla="*/ 522288 w 153"/>
              <a:gd name="T61" fmla="*/ 527050 h 153"/>
              <a:gd name="T62" fmla="*/ 0 w 153"/>
              <a:gd name="T63" fmla="*/ 527050 h 153"/>
              <a:gd name="T64" fmla="*/ 0 w 153"/>
              <a:gd name="T65" fmla="*/ 506381 h 15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53" h="153">
                <a:moveTo>
                  <a:pt x="147" y="124"/>
                </a:moveTo>
                <a:cubicBezTo>
                  <a:pt x="13" y="124"/>
                  <a:pt x="13" y="124"/>
                  <a:pt x="13" y="124"/>
                </a:cubicBezTo>
                <a:cubicBezTo>
                  <a:pt x="11" y="124"/>
                  <a:pt x="10" y="124"/>
                  <a:pt x="10" y="123"/>
                </a:cubicBezTo>
                <a:cubicBezTo>
                  <a:pt x="9" y="122"/>
                  <a:pt x="9" y="121"/>
                  <a:pt x="10" y="120"/>
                </a:cubicBezTo>
                <a:cubicBezTo>
                  <a:pt x="45" y="73"/>
                  <a:pt x="45" y="73"/>
                  <a:pt x="45" y="73"/>
                </a:cubicBezTo>
                <a:cubicBezTo>
                  <a:pt x="46" y="72"/>
                  <a:pt x="48" y="72"/>
                  <a:pt x="49" y="73"/>
                </a:cubicBezTo>
                <a:cubicBezTo>
                  <a:pt x="65" y="83"/>
                  <a:pt x="65" y="83"/>
                  <a:pt x="65" y="83"/>
                </a:cubicBezTo>
                <a:cubicBezTo>
                  <a:pt x="87" y="43"/>
                  <a:pt x="87" y="43"/>
                  <a:pt x="87" y="43"/>
                </a:cubicBezTo>
                <a:cubicBezTo>
                  <a:pt x="88" y="42"/>
                  <a:pt x="89" y="41"/>
                  <a:pt x="90" y="41"/>
                </a:cubicBezTo>
                <a:cubicBezTo>
                  <a:pt x="91" y="41"/>
                  <a:pt x="92" y="41"/>
                  <a:pt x="93" y="42"/>
                </a:cubicBezTo>
                <a:cubicBezTo>
                  <a:pt x="110" y="59"/>
                  <a:pt x="110" y="59"/>
                  <a:pt x="110" y="59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0"/>
                  <a:pt x="147" y="0"/>
                  <a:pt x="148" y="0"/>
                </a:cubicBezTo>
                <a:cubicBezTo>
                  <a:pt x="150" y="0"/>
                  <a:pt x="151" y="2"/>
                  <a:pt x="151" y="3"/>
                </a:cubicBezTo>
                <a:cubicBezTo>
                  <a:pt x="151" y="121"/>
                  <a:pt x="151" y="121"/>
                  <a:pt x="151" y="121"/>
                </a:cubicBezTo>
                <a:cubicBezTo>
                  <a:pt x="151" y="123"/>
                  <a:pt x="149" y="124"/>
                  <a:pt x="147" y="124"/>
                </a:cubicBezTo>
                <a:close/>
                <a:moveTo>
                  <a:pt x="19" y="118"/>
                </a:moveTo>
                <a:cubicBezTo>
                  <a:pt x="144" y="118"/>
                  <a:pt x="144" y="118"/>
                  <a:pt x="144" y="118"/>
                </a:cubicBezTo>
                <a:cubicBezTo>
                  <a:pt x="144" y="15"/>
                  <a:pt x="144" y="15"/>
                  <a:pt x="144" y="15"/>
                </a:cubicBezTo>
                <a:cubicBezTo>
                  <a:pt x="113" y="66"/>
                  <a:pt x="113" y="66"/>
                  <a:pt x="113" y="66"/>
                </a:cubicBezTo>
                <a:cubicBezTo>
                  <a:pt x="113" y="66"/>
                  <a:pt x="112" y="67"/>
                  <a:pt x="111" y="67"/>
                </a:cubicBezTo>
                <a:cubicBezTo>
                  <a:pt x="110" y="67"/>
                  <a:pt x="109" y="67"/>
                  <a:pt x="108" y="66"/>
                </a:cubicBezTo>
                <a:cubicBezTo>
                  <a:pt x="92" y="50"/>
                  <a:pt x="92" y="50"/>
                  <a:pt x="92" y="50"/>
                </a:cubicBezTo>
                <a:cubicBezTo>
                  <a:pt x="69" y="89"/>
                  <a:pt x="69" y="89"/>
                  <a:pt x="69" y="89"/>
                </a:cubicBezTo>
                <a:cubicBezTo>
                  <a:pt x="69" y="90"/>
                  <a:pt x="68" y="90"/>
                  <a:pt x="67" y="91"/>
                </a:cubicBezTo>
                <a:cubicBezTo>
                  <a:pt x="66" y="91"/>
                  <a:pt x="65" y="91"/>
                  <a:pt x="65" y="90"/>
                </a:cubicBezTo>
                <a:cubicBezTo>
                  <a:pt x="48" y="80"/>
                  <a:pt x="48" y="80"/>
                  <a:pt x="48" y="80"/>
                </a:cubicBezTo>
                <a:lnTo>
                  <a:pt x="19" y="118"/>
                </a:lnTo>
                <a:close/>
                <a:moveTo>
                  <a:pt x="0" y="147"/>
                </a:moveTo>
                <a:cubicBezTo>
                  <a:pt x="153" y="147"/>
                  <a:pt x="153" y="147"/>
                  <a:pt x="153" y="147"/>
                </a:cubicBezTo>
                <a:cubicBezTo>
                  <a:pt x="153" y="153"/>
                  <a:pt x="153" y="153"/>
                  <a:pt x="153" y="153"/>
                </a:cubicBezTo>
                <a:cubicBezTo>
                  <a:pt x="0" y="153"/>
                  <a:pt x="0" y="153"/>
                  <a:pt x="0" y="153"/>
                </a:cubicBezTo>
                <a:lnTo>
                  <a:pt x="0" y="1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8" name="Freeform 227">
            <a:extLst>
              <a:ext uri="{FF2B5EF4-FFF2-40B4-BE49-F238E27FC236}">
                <a16:creationId xmlns:a16="http://schemas.microsoft.com/office/drawing/2014/main" id="{C30BA2C8-650D-4FA2-B285-41B349F3FE0D}"/>
              </a:ext>
            </a:extLst>
          </p:cNvPr>
          <p:cNvSpPr>
            <a:spLocks noEditPoints="1"/>
          </p:cNvSpPr>
          <p:nvPr/>
        </p:nvSpPr>
        <p:spPr bwMode="auto">
          <a:xfrm>
            <a:off x="9710962" y="2285577"/>
            <a:ext cx="454538" cy="458684"/>
          </a:xfrm>
          <a:custGeom>
            <a:avLst/>
            <a:gdLst>
              <a:gd name="T0" fmla="*/ 0 w 329"/>
              <a:gd name="T1" fmla="*/ 527050 h 332"/>
              <a:gd name="T2" fmla="*/ 125413 w 329"/>
              <a:gd name="T3" fmla="*/ 527050 h 332"/>
              <a:gd name="T4" fmla="*/ 125413 w 329"/>
              <a:gd name="T5" fmla="*/ 314325 h 332"/>
              <a:gd name="T6" fmla="*/ 0 w 329"/>
              <a:gd name="T7" fmla="*/ 314325 h 332"/>
              <a:gd name="T8" fmla="*/ 0 w 329"/>
              <a:gd name="T9" fmla="*/ 527050 h 332"/>
              <a:gd name="T10" fmla="*/ 23813 w 329"/>
              <a:gd name="T11" fmla="*/ 334963 h 332"/>
              <a:gd name="T12" fmla="*/ 101600 w 329"/>
              <a:gd name="T13" fmla="*/ 334963 h 332"/>
              <a:gd name="T14" fmla="*/ 101600 w 329"/>
              <a:gd name="T15" fmla="*/ 506413 h 332"/>
              <a:gd name="T16" fmla="*/ 23813 w 329"/>
              <a:gd name="T17" fmla="*/ 506413 h 332"/>
              <a:gd name="T18" fmla="*/ 23813 w 329"/>
              <a:gd name="T19" fmla="*/ 334963 h 332"/>
              <a:gd name="T20" fmla="*/ 198438 w 329"/>
              <a:gd name="T21" fmla="*/ 527050 h 332"/>
              <a:gd name="T22" fmla="*/ 323850 w 329"/>
              <a:gd name="T23" fmla="*/ 527050 h 332"/>
              <a:gd name="T24" fmla="*/ 323850 w 329"/>
              <a:gd name="T25" fmla="*/ 527050 h 332"/>
              <a:gd name="T26" fmla="*/ 323850 w 329"/>
              <a:gd name="T27" fmla="*/ 227013 h 332"/>
              <a:gd name="T28" fmla="*/ 198438 w 329"/>
              <a:gd name="T29" fmla="*/ 227013 h 332"/>
              <a:gd name="T30" fmla="*/ 198438 w 329"/>
              <a:gd name="T31" fmla="*/ 527050 h 332"/>
              <a:gd name="T32" fmla="*/ 222250 w 329"/>
              <a:gd name="T33" fmla="*/ 247650 h 332"/>
              <a:gd name="T34" fmla="*/ 300038 w 329"/>
              <a:gd name="T35" fmla="*/ 247650 h 332"/>
              <a:gd name="T36" fmla="*/ 300038 w 329"/>
              <a:gd name="T37" fmla="*/ 506413 h 332"/>
              <a:gd name="T38" fmla="*/ 222250 w 329"/>
              <a:gd name="T39" fmla="*/ 506413 h 332"/>
              <a:gd name="T40" fmla="*/ 222250 w 329"/>
              <a:gd name="T41" fmla="*/ 247650 h 332"/>
              <a:gd name="T42" fmla="*/ 396875 w 329"/>
              <a:gd name="T43" fmla="*/ 0 h 332"/>
              <a:gd name="T44" fmla="*/ 396875 w 329"/>
              <a:gd name="T45" fmla="*/ 527050 h 332"/>
              <a:gd name="T46" fmla="*/ 522288 w 329"/>
              <a:gd name="T47" fmla="*/ 527050 h 332"/>
              <a:gd name="T48" fmla="*/ 522288 w 329"/>
              <a:gd name="T49" fmla="*/ 0 h 332"/>
              <a:gd name="T50" fmla="*/ 396875 w 329"/>
              <a:gd name="T51" fmla="*/ 0 h 332"/>
              <a:gd name="T52" fmla="*/ 501650 w 329"/>
              <a:gd name="T53" fmla="*/ 506413 h 332"/>
              <a:gd name="T54" fmla="*/ 420688 w 329"/>
              <a:gd name="T55" fmla="*/ 506413 h 332"/>
              <a:gd name="T56" fmla="*/ 420688 w 329"/>
              <a:gd name="T57" fmla="*/ 23813 h 332"/>
              <a:gd name="T58" fmla="*/ 501650 w 329"/>
              <a:gd name="T59" fmla="*/ 23813 h 332"/>
              <a:gd name="T60" fmla="*/ 501650 w 329"/>
              <a:gd name="T61" fmla="*/ 506413 h 33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329" h="332">
                <a:moveTo>
                  <a:pt x="0" y="332"/>
                </a:moveTo>
                <a:lnTo>
                  <a:pt x="79" y="332"/>
                </a:lnTo>
                <a:lnTo>
                  <a:pt x="79" y="198"/>
                </a:lnTo>
                <a:lnTo>
                  <a:pt x="0" y="198"/>
                </a:lnTo>
                <a:lnTo>
                  <a:pt x="0" y="332"/>
                </a:lnTo>
                <a:close/>
                <a:moveTo>
                  <a:pt x="15" y="211"/>
                </a:moveTo>
                <a:lnTo>
                  <a:pt x="64" y="211"/>
                </a:lnTo>
                <a:lnTo>
                  <a:pt x="64" y="319"/>
                </a:lnTo>
                <a:lnTo>
                  <a:pt x="15" y="319"/>
                </a:lnTo>
                <a:lnTo>
                  <a:pt x="15" y="211"/>
                </a:lnTo>
                <a:close/>
                <a:moveTo>
                  <a:pt x="125" y="332"/>
                </a:moveTo>
                <a:lnTo>
                  <a:pt x="204" y="332"/>
                </a:lnTo>
                <a:lnTo>
                  <a:pt x="204" y="143"/>
                </a:lnTo>
                <a:lnTo>
                  <a:pt x="125" y="143"/>
                </a:lnTo>
                <a:lnTo>
                  <a:pt x="125" y="332"/>
                </a:lnTo>
                <a:close/>
                <a:moveTo>
                  <a:pt x="140" y="156"/>
                </a:moveTo>
                <a:lnTo>
                  <a:pt x="189" y="156"/>
                </a:lnTo>
                <a:lnTo>
                  <a:pt x="189" y="319"/>
                </a:lnTo>
                <a:lnTo>
                  <a:pt x="140" y="319"/>
                </a:lnTo>
                <a:lnTo>
                  <a:pt x="140" y="156"/>
                </a:lnTo>
                <a:close/>
                <a:moveTo>
                  <a:pt x="250" y="0"/>
                </a:moveTo>
                <a:lnTo>
                  <a:pt x="250" y="332"/>
                </a:lnTo>
                <a:lnTo>
                  <a:pt x="329" y="332"/>
                </a:lnTo>
                <a:lnTo>
                  <a:pt x="329" y="0"/>
                </a:lnTo>
                <a:lnTo>
                  <a:pt x="250" y="0"/>
                </a:lnTo>
                <a:close/>
                <a:moveTo>
                  <a:pt x="316" y="319"/>
                </a:moveTo>
                <a:lnTo>
                  <a:pt x="265" y="319"/>
                </a:lnTo>
                <a:lnTo>
                  <a:pt x="265" y="15"/>
                </a:lnTo>
                <a:lnTo>
                  <a:pt x="316" y="15"/>
                </a:lnTo>
                <a:lnTo>
                  <a:pt x="316" y="3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" name="Freeform 228">
            <a:extLst>
              <a:ext uri="{FF2B5EF4-FFF2-40B4-BE49-F238E27FC236}">
                <a16:creationId xmlns:a16="http://schemas.microsoft.com/office/drawing/2014/main" id="{BCDA8EE8-150A-4163-8CA7-B8F8CB47BC5D}"/>
              </a:ext>
            </a:extLst>
          </p:cNvPr>
          <p:cNvSpPr>
            <a:spLocks noEditPoints="1"/>
          </p:cNvSpPr>
          <p:nvPr/>
        </p:nvSpPr>
        <p:spPr bwMode="auto">
          <a:xfrm>
            <a:off x="10701874" y="2285577"/>
            <a:ext cx="454538" cy="458684"/>
          </a:xfrm>
          <a:custGeom>
            <a:avLst/>
            <a:gdLst>
              <a:gd name="T0" fmla="*/ 166688 w 329"/>
              <a:gd name="T1" fmla="*/ 296863 h 332"/>
              <a:gd name="T2" fmla="*/ 255588 w 329"/>
              <a:gd name="T3" fmla="*/ 390525 h 332"/>
              <a:gd name="T4" fmla="*/ 427038 w 329"/>
              <a:gd name="T5" fmla="*/ 220663 h 332"/>
              <a:gd name="T6" fmla="*/ 427038 w 329"/>
              <a:gd name="T7" fmla="*/ 327025 h 332"/>
              <a:gd name="T8" fmla="*/ 450850 w 329"/>
              <a:gd name="T9" fmla="*/ 327025 h 332"/>
              <a:gd name="T10" fmla="*/ 450850 w 329"/>
              <a:gd name="T11" fmla="*/ 179388 h 332"/>
              <a:gd name="T12" fmla="*/ 307975 w 329"/>
              <a:gd name="T13" fmla="*/ 179388 h 332"/>
              <a:gd name="T14" fmla="*/ 307975 w 329"/>
              <a:gd name="T15" fmla="*/ 200025 h 332"/>
              <a:gd name="T16" fmla="*/ 412750 w 329"/>
              <a:gd name="T17" fmla="*/ 203200 h 332"/>
              <a:gd name="T18" fmla="*/ 258763 w 329"/>
              <a:gd name="T19" fmla="*/ 358775 h 332"/>
              <a:gd name="T20" fmla="*/ 166688 w 329"/>
              <a:gd name="T21" fmla="*/ 265113 h 332"/>
              <a:gd name="T22" fmla="*/ 20638 w 329"/>
              <a:gd name="T23" fmla="*/ 414338 h 332"/>
              <a:gd name="T24" fmla="*/ 36513 w 329"/>
              <a:gd name="T25" fmla="*/ 431800 h 332"/>
              <a:gd name="T26" fmla="*/ 166688 w 329"/>
              <a:gd name="T27" fmla="*/ 296863 h 332"/>
              <a:gd name="T28" fmla="*/ 501650 w 329"/>
              <a:gd name="T29" fmla="*/ 0 h 332"/>
              <a:gd name="T30" fmla="*/ 501650 w 329"/>
              <a:gd name="T31" fmla="*/ 506413 h 332"/>
              <a:gd name="T32" fmla="*/ 0 w 329"/>
              <a:gd name="T33" fmla="*/ 506413 h 332"/>
              <a:gd name="T34" fmla="*/ 0 w 329"/>
              <a:gd name="T35" fmla="*/ 527050 h 332"/>
              <a:gd name="T36" fmla="*/ 522288 w 329"/>
              <a:gd name="T37" fmla="*/ 527050 h 332"/>
              <a:gd name="T38" fmla="*/ 522288 w 329"/>
              <a:gd name="T39" fmla="*/ 0 h 332"/>
              <a:gd name="T40" fmla="*/ 501650 w 329"/>
              <a:gd name="T41" fmla="*/ 0 h 33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29" h="332">
                <a:moveTo>
                  <a:pt x="105" y="187"/>
                </a:moveTo>
                <a:lnTo>
                  <a:pt x="161" y="246"/>
                </a:lnTo>
                <a:lnTo>
                  <a:pt x="269" y="139"/>
                </a:lnTo>
                <a:lnTo>
                  <a:pt x="269" y="206"/>
                </a:lnTo>
                <a:lnTo>
                  <a:pt x="284" y="206"/>
                </a:lnTo>
                <a:lnTo>
                  <a:pt x="284" y="113"/>
                </a:lnTo>
                <a:lnTo>
                  <a:pt x="194" y="113"/>
                </a:lnTo>
                <a:lnTo>
                  <a:pt x="194" y="126"/>
                </a:lnTo>
                <a:lnTo>
                  <a:pt x="260" y="128"/>
                </a:lnTo>
                <a:lnTo>
                  <a:pt x="163" y="226"/>
                </a:lnTo>
                <a:lnTo>
                  <a:pt x="105" y="167"/>
                </a:lnTo>
                <a:lnTo>
                  <a:pt x="13" y="261"/>
                </a:lnTo>
                <a:lnTo>
                  <a:pt x="23" y="272"/>
                </a:lnTo>
                <a:lnTo>
                  <a:pt x="105" y="187"/>
                </a:lnTo>
                <a:close/>
                <a:moveTo>
                  <a:pt x="316" y="0"/>
                </a:moveTo>
                <a:lnTo>
                  <a:pt x="316" y="319"/>
                </a:lnTo>
                <a:lnTo>
                  <a:pt x="0" y="319"/>
                </a:lnTo>
                <a:lnTo>
                  <a:pt x="0" y="332"/>
                </a:lnTo>
                <a:lnTo>
                  <a:pt x="329" y="332"/>
                </a:lnTo>
                <a:lnTo>
                  <a:pt x="329" y="0"/>
                </a:lnTo>
                <a:lnTo>
                  <a:pt x="31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" name="Freeform 234">
            <a:extLst>
              <a:ext uri="{FF2B5EF4-FFF2-40B4-BE49-F238E27FC236}">
                <a16:creationId xmlns:a16="http://schemas.microsoft.com/office/drawing/2014/main" id="{4A6CA223-D0F5-445E-85E0-18B521D20213}"/>
              </a:ext>
            </a:extLst>
          </p:cNvPr>
          <p:cNvSpPr>
            <a:spLocks noEditPoints="1"/>
          </p:cNvSpPr>
          <p:nvPr/>
        </p:nvSpPr>
        <p:spPr bwMode="auto">
          <a:xfrm>
            <a:off x="6722840" y="1289358"/>
            <a:ext cx="453836" cy="456586"/>
          </a:xfrm>
          <a:custGeom>
            <a:avLst/>
            <a:gdLst>
              <a:gd name="T0" fmla="*/ 387350 w 330"/>
              <a:gd name="T1" fmla="*/ 71438 h 332"/>
              <a:gd name="T2" fmla="*/ 387350 w 330"/>
              <a:gd name="T3" fmla="*/ 0 h 332"/>
              <a:gd name="T4" fmla="*/ 136525 w 330"/>
              <a:gd name="T5" fmla="*/ 0 h 332"/>
              <a:gd name="T6" fmla="*/ 136525 w 330"/>
              <a:gd name="T7" fmla="*/ 71438 h 332"/>
              <a:gd name="T8" fmla="*/ 0 w 330"/>
              <a:gd name="T9" fmla="*/ 71438 h 332"/>
              <a:gd name="T10" fmla="*/ 0 w 330"/>
              <a:gd name="T11" fmla="*/ 527050 h 332"/>
              <a:gd name="T12" fmla="*/ 523875 w 330"/>
              <a:gd name="T13" fmla="*/ 527050 h 332"/>
              <a:gd name="T14" fmla="*/ 523875 w 330"/>
              <a:gd name="T15" fmla="*/ 71438 h 332"/>
              <a:gd name="T16" fmla="*/ 387350 w 330"/>
              <a:gd name="T17" fmla="*/ 71438 h 332"/>
              <a:gd name="T18" fmla="*/ 160338 w 330"/>
              <a:gd name="T19" fmla="*/ 23813 h 332"/>
              <a:gd name="T20" fmla="*/ 366713 w 330"/>
              <a:gd name="T21" fmla="*/ 23813 h 332"/>
              <a:gd name="T22" fmla="*/ 366713 w 330"/>
              <a:gd name="T23" fmla="*/ 76200 h 332"/>
              <a:gd name="T24" fmla="*/ 160338 w 330"/>
              <a:gd name="T25" fmla="*/ 76200 h 332"/>
              <a:gd name="T26" fmla="*/ 160338 w 330"/>
              <a:gd name="T27" fmla="*/ 23813 h 332"/>
              <a:gd name="T28" fmla="*/ 136525 w 330"/>
              <a:gd name="T29" fmla="*/ 96838 h 332"/>
              <a:gd name="T30" fmla="*/ 387350 w 330"/>
              <a:gd name="T31" fmla="*/ 96838 h 332"/>
              <a:gd name="T32" fmla="*/ 503238 w 330"/>
              <a:gd name="T33" fmla="*/ 96838 h 332"/>
              <a:gd name="T34" fmla="*/ 503238 w 330"/>
              <a:gd name="T35" fmla="*/ 234950 h 332"/>
              <a:gd name="T36" fmla="*/ 307975 w 330"/>
              <a:gd name="T37" fmla="*/ 234950 h 332"/>
              <a:gd name="T38" fmla="*/ 307975 w 330"/>
              <a:gd name="T39" fmla="*/ 176213 h 332"/>
              <a:gd name="T40" fmla="*/ 219075 w 330"/>
              <a:gd name="T41" fmla="*/ 176213 h 332"/>
              <a:gd name="T42" fmla="*/ 219075 w 330"/>
              <a:gd name="T43" fmla="*/ 234950 h 332"/>
              <a:gd name="T44" fmla="*/ 23813 w 330"/>
              <a:gd name="T45" fmla="*/ 234950 h 332"/>
              <a:gd name="T46" fmla="*/ 23813 w 330"/>
              <a:gd name="T47" fmla="*/ 96838 h 332"/>
              <a:gd name="T48" fmla="*/ 136525 w 330"/>
              <a:gd name="T49" fmla="*/ 96838 h 332"/>
              <a:gd name="T50" fmla="*/ 284163 w 330"/>
              <a:gd name="T51" fmla="*/ 196850 h 332"/>
              <a:gd name="T52" fmla="*/ 284163 w 330"/>
              <a:gd name="T53" fmla="*/ 296863 h 332"/>
              <a:gd name="T54" fmla="*/ 239713 w 330"/>
              <a:gd name="T55" fmla="*/ 296863 h 332"/>
              <a:gd name="T56" fmla="*/ 239713 w 330"/>
              <a:gd name="T57" fmla="*/ 196850 h 332"/>
              <a:gd name="T58" fmla="*/ 284163 w 330"/>
              <a:gd name="T59" fmla="*/ 196850 h 332"/>
              <a:gd name="T60" fmla="*/ 23813 w 330"/>
              <a:gd name="T61" fmla="*/ 506413 h 332"/>
              <a:gd name="T62" fmla="*/ 23813 w 330"/>
              <a:gd name="T63" fmla="*/ 258763 h 332"/>
              <a:gd name="T64" fmla="*/ 219075 w 330"/>
              <a:gd name="T65" fmla="*/ 258763 h 332"/>
              <a:gd name="T66" fmla="*/ 219075 w 330"/>
              <a:gd name="T67" fmla="*/ 320675 h 332"/>
              <a:gd name="T68" fmla="*/ 307975 w 330"/>
              <a:gd name="T69" fmla="*/ 320675 h 332"/>
              <a:gd name="T70" fmla="*/ 307975 w 330"/>
              <a:gd name="T71" fmla="*/ 258763 h 332"/>
              <a:gd name="T72" fmla="*/ 503238 w 330"/>
              <a:gd name="T73" fmla="*/ 258763 h 332"/>
              <a:gd name="T74" fmla="*/ 503238 w 330"/>
              <a:gd name="T75" fmla="*/ 506413 h 332"/>
              <a:gd name="T76" fmla="*/ 23813 w 330"/>
              <a:gd name="T77" fmla="*/ 506413 h 332"/>
              <a:gd name="T78" fmla="*/ 23813 w 330"/>
              <a:gd name="T79" fmla="*/ 506413 h 33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330" h="332">
                <a:moveTo>
                  <a:pt x="244" y="45"/>
                </a:moveTo>
                <a:lnTo>
                  <a:pt x="244" y="0"/>
                </a:lnTo>
                <a:lnTo>
                  <a:pt x="86" y="0"/>
                </a:lnTo>
                <a:lnTo>
                  <a:pt x="86" y="45"/>
                </a:lnTo>
                <a:lnTo>
                  <a:pt x="0" y="45"/>
                </a:lnTo>
                <a:lnTo>
                  <a:pt x="0" y="332"/>
                </a:lnTo>
                <a:lnTo>
                  <a:pt x="330" y="332"/>
                </a:lnTo>
                <a:lnTo>
                  <a:pt x="330" y="45"/>
                </a:lnTo>
                <a:lnTo>
                  <a:pt x="244" y="45"/>
                </a:lnTo>
                <a:close/>
                <a:moveTo>
                  <a:pt x="101" y="15"/>
                </a:moveTo>
                <a:lnTo>
                  <a:pt x="231" y="15"/>
                </a:lnTo>
                <a:lnTo>
                  <a:pt x="231" y="48"/>
                </a:lnTo>
                <a:lnTo>
                  <a:pt x="101" y="48"/>
                </a:lnTo>
                <a:lnTo>
                  <a:pt x="101" y="15"/>
                </a:lnTo>
                <a:close/>
                <a:moveTo>
                  <a:pt x="86" y="61"/>
                </a:moveTo>
                <a:lnTo>
                  <a:pt x="244" y="61"/>
                </a:lnTo>
                <a:lnTo>
                  <a:pt x="317" y="61"/>
                </a:lnTo>
                <a:lnTo>
                  <a:pt x="317" y="148"/>
                </a:lnTo>
                <a:lnTo>
                  <a:pt x="194" y="148"/>
                </a:lnTo>
                <a:lnTo>
                  <a:pt x="194" y="111"/>
                </a:lnTo>
                <a:lnTo>
                  <a:pt x="138" y="111"/>
                </a:lnTo>
                <a:lnTo>
                  <a:pt x="138" y="148"/>
                </a:lnTo>
                <a:lnTo>
                  <a:pt x="15" y="148"/>
                </a:lnTo>
                <a:lnTo>
                  <a:pt x="15" y="61"/>
                </a:lnTo>
                <a:lnTo>
                  <a:pt x="86" y="61"/>
                </a:lnTo>
                <a:close/>
                <a:moveTo>
                  <a:pt x="179" y="124"/>
                </a:moveTo>
                <a:lnTo>
                  <a:pt x="179" y="187"/>
                </a:lnTo>
                <a:lnTo>
                  <a:pt x="151" y="187"/>
                </a:lnTo>
                <a:lnTo>
                  <a:pt x="151" y="124"/>
                </a:lnTo>
                <a:lnTo>
                  <a:pt x="179" y="124"/>
                </a:lnTo>
                <a:close/>
                <a:moveTo>
                  <a:pt x="15" y="319"/>
                </a:moveTo>
                <a:lnTo>
                  <a:pt x="15" y="163"/>
                </a:lnTo>
                <a:lnTo>
                  <a:pt x="138" y="163"/>
                </a:lnTo>
                <a:lnTo>
                  <a:pt x="138" y="202"/>
                </a:lnTo>
                <a:lnTo>
                  <a:pt x="194" y="202"/>
                </a:lnTo>
                <a:lnTo>
                  <a:pt x="194" y="163"/>
                </a:lnTo>
                <a:lnTo>
                  <a:pt x="317" y="163"/>
                </a:lnTo>
                <a:lnTo>
                  <a:pt x="317" y="319"/>
                </a:lnTo>
                <a:lnTo>
                  <a:pt x="15" y="3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" name="Freeform 235">
            <a:extLst>
              <a:ext uri="{FF2B5EF4-FFF2-40B4-BE49-F238E27FC236}">
                <a16:creationId xmlns:a16="http://schemas.microsoft.com/office/drawing/2014/main" id="{3D793E5F-3C29-40C6-B876-93E1035D9CD7}"/>
              </a:ext>
            </a:extLst>
          </p:cNvPr>
          <p:cNvSpPr>
            <a:spLocks noEditPoints="1"/>
          </p:cNvSpPr>
          <p:nvPr/>
        </p:nvSpPr>
        <p:spPr bwMode="auto">
          <a:xfrm>
            <a:off x="8712295" y="1289358"/>
            <a:ext cx="453836" cy="456586"/>
          </a:xfrm>
          <a:custGeom>
            <a:avLst/>
            <a:gdLst>
              <a:gd name="T0" fmla="*/ 479363 w 153"/>
              <a:gd name="T1" fmla="*/ 62006 h 153"/>
              <a:gd name="T2" fmla="*/ 362946 w 153"/>
              <a:gd name="T3" fmla="*/ 62006 h 153"/>
              <a:gd name="T4" fmla="*/ 362946 w 153"/>
              <a:gd name="T5" fmla="*/ 41337 h 153"/>
              <a:gd name="T6" fmla="*/ 321858 w 153"/>
              <a:gd name="T7" fmla="*/ 0 h 153"/>
              <a:gd name="T8" fmla="*/ 202017 w 153"/>
              <a:gd name="T9" fmla="*/ 0 h 153"/>
              <a:gd name="T10" fmla="*/ 160929 w 153"/>
              <a:gd name="T11" fmla="*/ 41337 h 153"/>
              <a:gd name="T12" fmla="*/ 160929 w 153"/>
              <a:gd name="T13" fmla="*/ 62006 h 153"/>
              <a:gd name="T14" fmla="*/ 44512 w 153"/>
              <a:gd name="T15" fmla="*/ 62006 h 153"/>
              <a:gd name="T16" fmla="*/ 0 w 153"/>
              <a:gd name="T17" fmla="*/ 106788 h 153"/>
              <a:gd name="T18" fmla="*/ 0 w 153"/>
              <a:gd name="T19" fmla="*/ 482268 h 153"/>
              <a:gd name="T20" fmla="*/ 44512 w 153"/>
              <a:gd name="T21" fmla="*/ 527050 h 153"/>
              <a:gd name="T22" fmla="*/ 479363 w 153"/>
              <a:gd name="T23" fmla="*/ 527050 h 153"/>
              <a:gd name="T24" fmla="*/ 523875 w 153"/>
              <a:gd name="T25" fmla="*/ 482268 h 153"/>
              <a:gd name="T26" fmla="*/ 523875 w 153"/>
              <a:gd name="T27" fmla="*/ 106788 h 153"/>
              <a:gd name="T28" fmla="*/ 479363 w 153"/>
              <a:gd name="T29" fmla="*/ 62006 h 153"/>
              <a:gd name="T30" fmla="*/ 181473 w 153"/>
              <a:gd name="T31" fmla="*/ 41337 h 153"/>
              <a:gd name="T32" fmla="*/ 202017 w 153"/>
              <a:gd name="T33" fmla="*/ 24113 h 153"/>
              <a:gd name="T34" fmla="*/ 321858 w 153"/>
              <a:gd name="T35" fmla="*/ 24113 h 153"/>
              <a:gd name="T36" fmla="*/ 342402 w 153"/>
              <a:gd name="T37" fmla="*/ 41337 h 153"/>
              <a:gd name="T38" fmla="*/ 342402 w 153"/>
              <a:gd name="T39" fmla="*/ 62006 h 153"/>
              <a:gd name="T40" fmla="*/ 181473 w 153"/>
              <a:gd name="T41" fmla="*/ 62006 h 153"/>
              <a:gd name="T42" fmla="*/ 181473 w 153"/>
              <a:gd name="T43" fmla="*/ 41337 h 153"/>
              <a:gd name="T44" fmla="*/ 44512 w 153"/>
              <a:gd name="T45" fmla="*/ 82675 h 153"/>
              <a:gd name="T46" fmla="*/ 479363 w 153"/>
              <a:gd name="T47" fmla="*/ 82675 h 153"/>
              <a:gd name="T48" fmla="*/ 503331 w 153"/>
              <a:gd name="T49" fmla="*/ 106788 h 153"/>
              <a:gd name="T50" fmla="*/ 503331 w 153"/>
              <a:gd name="T51" fmla="*/ 210131 h 153"/>
              <a:gd name="T52" fmla="*/ 318434 w 153"/>
              <a:gd name="T53" fmla="*/ 320364 h 153"/>
              <a:gd name="T54" fmla="*/ 263650 w 153"/>
              <a:gd name="T55" fmla="*/ 279026 h 153"/>
              <a:gd name="T56" fmla="*/ 205441 w 153"/>
              <a:gd name="T57" fmla="*/ 320364 h 153"/>
              <a:gd name="T58" fmla="*/ 23968 w 153"/>
              <a:gd name="T59" fmla="*/ 210131 h 153"/>
              <a:gd name="T60" fmla="*/ 23968 w 153"/>
              <a:gd name="T61" fmla="*/ 106788 h 153"/>
              <a:gd name="T62" fmla="*/ 44512 w 153"/>
              <a:gd name="T63" fmla="*/ 82675 h 153"/>
              <a:gd name="T64" fmla="*/ 297890 w 153"/>
              <a:gd name="T65" fmla="*/ 341032 h 153"/>
              <a:gd name="T66" fmla="*/ 263650 w 153"/>
              <a:gd name="T67" fmla="*/ 378925 h 153"/>
              <a:gd name="T68" fmla="*/ 225985 w 153"/>
              <a:gd name="T69" fmla="*/ 341032 h 153"/>
              <a:gd name="T70" fmla="*/ 263650 w 153"/>
              <a:gd name="T71" fmla="*/ 303140 h 153"/>
              <a:gd name="T72" fmla="*/ 297890 w 153"/>
              <a:gd name="T73" fmla="*/ 341032 h 153"/>
              <a:gd name="T74" fmla="*/ 479363 w 153"/>
              <a:gd name="T75" fmla="*/ 506381 h 153"/>
              <a:gd name="T76" fmla="*/ 44512 w 153"/>
              <a:gd name="T77" fmla="*/ 506381 h 153"/>
              <a:gd name="T78" fmla="*/ 23968 w 153"/>
              <a:gd name="T79" fmla="*/ 482268 h 153"/>
              <a:gd name="T80" fmla="*/ 23968 w 153"/>
              <a:gd name="T81" fmla="*/ 237689 h 153"/>
              <a:gd name="T82" fmla="*/ 202017 w 153"/>
              <a:gd name="T83" fmla="*/ 344477 h 153"/>
              <a:gd name="T84" fmla="*/ 263650 w 153"/>
              <a:gd name="T85" fmla="*/ 399593 h 153"/>
              <a:gd name="T86" fmla="*/ 321858 w 153"/>
              <a:gd name="T87" fmla="*/ 344477 h 153"/>
              <a:gd name="T88" fmla="*/ 503331 w 153"/>
              <a:gd name="T89" fmla="*/ 237689 h 153"/>
              <a:gd name="T90" fmla="*/ 503331 w 153"/>
              <a:gd name="T91" fmla="*/ 482268 h 153"/>
              <a:gd name="T92" fmla="*/ 479363 w 153"/>
              <a:gd name="T93" fmla="*/ 506381 h 15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53" h="153">
                <a:moveTo>
                  <a:pt x="140" y="18"/>
                </a:moveTo>
                <a:cubicBezTo>
                  <a:pt x="106" y="18"/>
                  <a:pt x="106" y="18"/>
                  <a:pt x="106" y="18"/>
                </a:cubicBezTo>
                <a:cubicBezTo>
                  <a:pt x="106" y="12"/>
                  <a:pt x="106" y="12"/>
                  <a:pt x="106" y="12"/>
                </a:cubicBezTo>
                <a:cubicBezTo>
                  <a:pt x="106" y="6"/>
                  <a:pt x="101" y="0"/>
                  <a:pt x="94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2" y="0"/>
                  <a:pt x="47" y="6"/>
                  <a:pt x="47" y="12"/>
                </a:cubicBezTo>
                <a:cubicBezTo>
                  <a:pt x="47" y="18"/>
                  <a:pt x="47" y="18"/>
                  <a:pt x="47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6" y="18"/>
                  <a:pt x="0" y="24"/>
                  <a:pt x="0" y="31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7"/>
                  <a:pt x="6" y="153"/>
                  <a:pt x="13" y="153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7" y="153"/>
                  <a:pt x="153" y="147"/>
                  <a:pt x="153" y="140"/>
                </a:cubicBezTo>
                <a:cubicBezTo>
                  <a:pt x="153" y="31"/>
                  <a:pt x="153" y="31"/>
                  <a:pt x="153" y="31"/>
                </a:cubicBezTo>
                <a:cubicBezTo>
                  <a:pt x="153" y="24"/>
                  <a:pt x="147" y="18"/>
                  <a:pt x="140" y="18"/>
                </a:cubicBezTo>
                <a:close/>
                <a:moveTo>
                  <a:pt x="53" y="12"/>
                </a:moveTo>
                <a:cubicBezTo>
                  <a:pt x="53" y="9"/>
                  <a:pt x="56" y="7"/>
                  <a:pt x="59" y="7"/>
                </a:cubicBezTo>
                <a:cubicBezTo>
                  <a:pt x="94" y="7"/>
                  <a:pt x="94" y="7"/>
                  <a:pt x="94" y="7"/>
                </a:cubicBezTo>
                <a:cubicBezTo>
                  <a:pt x="97" y="7"/>
                  <a:pt x="100" y="9"/>
                  <a:pt x="100" y="12"/>
                </a:cubicBezTo>
                <a:cubicBezTo>
                  <a:pt x="100" y="18"/>
                  <a:pt x="100" y="18"/>
                  <a:pt x="100" y="18"/>
                </a:cubicBezTo>
                <a:cubicBezTo>
                  <a:pt x="53" y="18"/>
                  <a:pt x="53" y="18"/>
                  <a:pt x="53" y="18"/>
                </a:cubicBezTo>
                <a:lnTo>
                  <a:pt x="53" y="12"/>
                </a:lnTo>
                <a:close/>
                <a:moveTo>
                  <a:pt x="13" y="24"/>
                </a:moveTo>
                <a:cubicBezTo>
                  <a:pt x="140" y="24"/>
                  <a:pt x="140" y="24"/>
                  <a:pt x="140" y="24"/>
                </a:cubicBezTo>
                <a:cubicBezTo>
                  <a:pt x="144" y="24"/>
                  <a:pt x="147" y="27"/>
                  <a:pt x="147" y="31"/>
                </a:cubicBezTo>
                <a:cubicBezTo>
                  <a:pt x="147" y="61"/>
                  <a:pt x="147" y="61"/>
                  <a:pt x="147" y="61"/>
                </a:cubicBezTo>
                <a:cubicBezTo>
                  <a:pt x="93" y="93"/>
                  <a:pt x="93" y="93"/>
                  <a:pt x="93" y="93"/>
                </a:cubicBezTo>
                <a:cubicBezTo>
                  <a:pt x="91" y="86"/>
                  <a:pt x="84" y="81"/>
                  <a:pt x="77" y="81"/>
                </a:cubicBezTo>
                <a:cubicBezTo>
                  <a:pt x="69" y="81"/>
                  <a:pt x="63" y="86"/>
                  <a:pt x="60" y="93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31"/>
                  <a:pt x="7" y="31"/>
                  <a:pt x="7" y="31"/>
                </a:cubicBezTo>
                <a:cubicBezTo>
                  <a:pt x="7" y="27"/>
                  <a:pt x="9" y="24"/>
                  <a:pt x="13" y="24"/>
                </a:cubicBezTo>
                <a:close/>
                <a:moveTo>
                  <a:pt x="87" y="99"/>
                </a:moveTo>
                <a:cubicBezTo>
                  <a:pt x="87" y="105"/>
                  <a:pt x="82" y="110"/>
                  <a:pt x="77" y="110"/>
                </a:cubicBezTo>
                <a:cubicBezTo>
                  <a:pt x="71" y="110"/>
                  <a:pt x="66" y="105"/>
                  <a:pt x="66" y="99"/>
                </a:cubicBezTo>
                <a:cubicBezTo>
                  <a:pt x="66" y="93"/>
                  <a:pt x="71" y="88"/>
                  <a:pt x="77" y="88"/>
                </a:cubicBezTo>
                <a:cubicBezTo>
                  <a:pt x="82" y="88"/>
                  <a:pt x="87" y="93"/>
                  <a:pt x="87" y="99"/>
                </a:cubicBezTo>
                <a:close/>
                <a:moveTo>
                  <a:pt x="140" y="147"/>
                </a:moveTo>
                <a:cubicBezTo>
                  <a:pt x="13" y="147"/>
                  <a:pt x="13" y="147"/>
                  <a:pt x="13" y="147"/>
                </a:cubicBezTo>
                <a:cubicBezTo>
                  <a:pt x="9" y="147"/>
                  <a:pt x="7" y="144"/>
                  <a:pt x="7" y="140"/>
                </a:cubicBezTo>
                <a:cubicBezTo>
                  <a:pt x="7" y="69"/>
                  <a:pt x="7" y="69"/>
                  <a:pt x="7" y="69"/>
                </a:cubicBezTo>
                <a:cubicBezTo>
                  <a:pt x="59" y="100"/>
                  <a:pt x="59" y="100"/>
                  <a:pt x="59" y="100"/>
                </a:cubicBezTo>
                <a:cubicBezTo>
                  <a:pt x="60" y="109"/>
                  <a:pt x="68" y="116"/>
                  <a:pt x="77" y="116"/>
                </a:cubicBezTo>
                <a:cubicBezTo>
                  <a:pt x="86" y="116"/>
                  <a:pt x="93" y="109"/>
                  <a:pt x="94" y="100"/>
                </a:cubicBezTo>
                <a:cubicBezTo>
                  <a:pt x="147" y="69"/>
                  <a:pt x="147" y="69"/>
                  <a:pt x="147" y="69"/>
                </a:cubicBezTo>
                <a:cubicBezTo>
                  <a:pt x="147" y="140"/>
                  <a:pt x="147" y="140"/>
                  <a:pt x="147" y="140"/>
                </a:cubicBezTo>
                <a:cubicBezTo>
                  <a:pt x="147" y="144"/>
                  <a:pt x="144" y="147"/>
                  <a:pt x="140" y="14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E53FAC3-C416-4FCF-A143-D47C5648E46B}"/>
              </a:ext>
            </a:extLst>
          </p:cNvPr>
          <p:cNvGrpSpPr/>
          <p:nvPr/>
        </p:nvGrpSpPr>
        <p:grpSpPr>
          <a:xfrm>
            <a:off x="8734113" y="2285578"/>
            <a:ext cx="455920" cy="458682"/>
            <a:chOff x="8374698" y="2562225"/>
            <a:chExt cx="523875" cy="527050"/>
          </a:xfrm>
        </p:grpSpPr>
        <p:sp>
          <p:nvSpPr>
            <p:cNvPr id="162" name="Freeform 236">
              <a:extLst>
                <a:ext uri="{FF2B5EF4-FFF2-40B4-BE49-F238E27FC236}">
                  <a16:creationId xmlns:a16="http://schemas.microsoft.com/office/drawing/2014/main" id="{0EA82A9D-BE46-4D62-9F20-037443E9E2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33435" y="2620963"/>
              <a:ext cx="119063" cy="120650"/>
            </a:xfrm>
            <a:custGeom>
              <a:avLst/>
              <a:gdLst>
                <a:gd name="T0" fmla="*/ 61232 w 35"/>
                <a:gd name="T1" fmla="*/ 0 h 35"/>
                <a:gd name="T2" fmla="*/ 0 w 35"/>
                <a:gd name="T3" fmla="*/ 62049 h 35"/>
                <a:gd name="T4" fmla="*/ 61232 w 35"/>
                <a:gd name="T5" fmla="*/ 120650 h 35"/>
                <a:gd name="T6" fmla="*/ 119063 w 35"/>
                <a:gd name="T7" fmla="*/ 62049 h 35"/>
                <a:gd name="T8" fmla="*/ 61232 w 35"/>
                <a:gd name="T9" fmla="*/ 0 h 35"/>
                <a:gd name="T10" fmla="*/ 61232 w 35"/>
                <a:gd name="T11" fmla="*/ 99967 h 35"/>
                <a:gd name="T12" fmla="*/ 20411 w 35"/>
                <a:gd name="T13" fmla="*/ 62049 h 35"/>
                <a:gd name="T14" fmla="*/ 61232 w 35"/>
                <a:gd name="T15" fmla="*/ 20683 h 35"/>
                <a:gd name="T16" fmla="*/ 98652 w 35"/>
                <a:gd name="T17" fmla="*/ 62049 h 35"/>
                <a:gd name="T18" fmla="*/ 61232 w 35"/>
                <a:gd name="T19" fmla="*/ 99967 h 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5" h="35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27"/>
                    <a:pt x="8" y="35"/>
                    <a:pt x="18" y="35"/>
                  </a:cubicBezTo>
                  <a:cubicBezTo>
                    <a:pt x="27" y="35"/>
                    <a:pt x="35" y="27"/>
                    <a:pt x="35" y="18"/>
                  </a:cubicBezTo>
                  <a:cubicBezTo>
                    <a:pt x="35" y="8"/>
                    <a:pt x="27" y="0"/>
                    <a:pt x="18" y="0"/>
                  </a:cubicBezTo>
                  <a:close/>
                  <a:moveTo>
                    <a:pt x="18" y="29"/>
                  </a:moveTo>
                  <a:cubicBezTo>
                    <a:pt x="11" y="29"/>
                    <a:pt x="6" y="24"/>
                    <a:pt x="6" y="18"/>
                  </a:cubicBezTo>
                  <a:cubicBezTo>
                    <a:pt x="6" y="11"/>
                    <a:pt x="11" y="6"/>
                    <a:pt x="18" y="6"/>
                  </a:cubicBezTo>
                  <a:cubicBezTo>
                    <a:pt x="24" y="6"/>
                    <a:pt x="29" y="11"/>
                    <a:pt x="29" y="18"/>
                  </a:cubicBezTo>
                  <a:cubicBezTo>
                    <a:pt x="29" y="24"/>
                    <a:pt x="24" y="29"/>
                    <a:pt x="18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237">
              <a:extLst>
                <a:ext uri="{FF2B5EF4-FFF2-40B4-BE49-F238E27FC236}">
                  <a16:creationId xmlns:a16="http://schemas.microsoft.com/office/drawing/2014/main" id="{61EFD7A7-81E7-4834-B3B3-099C7D5546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74698" y="2562225"/>
              <a:ext cx="523875" cy="527050"/>
            </a:xfrm>
            <a:custGeom>
              <a:avLst/>
              <a:gdLst>
                <a:gd name="T0" fmla="*/ 249953 w 153"/>
                <a:gd name="T1" fmla="*/ 20669 h 153"/>
                <a:gd name="T2" fmla="*/ 205441 w 153"/>
                <a:gd name="T3" fmla="*/ 0 h 153"/>
                <a:gd name="T4" fmla="*/ 92449 w 153"/>
                <a:gd name="T5" fmla="*/ 0 h 153"/>
                <a:gd name="T6" fmla="*/ 27392 w 153"/>
                <a:gd name="T7" fmla="*/ 27558 h 153"/>
                <a:gd name="T8" fmla="*/ 0 w 153"/>
                <a:gd name="T9" fmla="*/ 93009 h 153"/>
                <a:gd name="T10" fmla="*/ 0 w 153"/>
                <a:gd name="T11" fmla="*/ 206686 h 153"/>
                <a:gd name="T12" fmla="*/ 20544 w 153"/>
                <a:gd name="T13" fmla="*/ 251468 h 153"/>
                <a:gd name="T14" fmla="*/ 294466 w 153"/>
                <a:gd name="T15" fmla="*/ 527050 h 153"/>
                <a:gd name="T16" fmla="*/ 523875 w 153"/>
                <a:gd name="T17" fmla="*/ 296250 h 153"/>
                <a:gd name="T18" fmla="*/ 249953 w 153"/>
                <a:gd name="T19" fmla="*/ 20669 h 153"/>
                <a:gd name="T20" fmla="*/ 294466 w 153"/>
                <a:gd name="T21" fmla="*/ 496047 h 153"/>
                <a:gd name="T22" fmla="*/ 34240 w 153"/>
                <a:gd name="T23" fmla="*/ 234244 h 153"/>
                <a:gd name="T24" fmla="*/ 23968 w 153"/>
                <a:gd name="T25" fmla="*/ 206686 h 153"/>
                <a:gd name="T26" fmla="*/ 20544 w 153"/>
                <a:gd name="T27" fmla="*/ 93009 h 153"/>
                <a:gd name="T28" fmla="*/ 41088 w 153"/>
                <a:gd name="T29" fmla="*/ 41337 h 153"/>
                <a:gd name="T30" fmla="*/ 92449 w 153"/>
                <a:gd name="T31" fmla="*/ 20669 h 153"/>
                <a:gd name="T32" fmla="*/ 205441 w 153"/>
                <a:gd name="T33" fmla="*/ 24113 h 153"/>
                <a:gd name="T34" fmla="*/ 232833 w 153"/>
                <a:gd name="T35" fmla="*/ 34448 h 153"/>
                <a:gd name="T36" fmla="*/ 493059 w 153"/>
                <a:gd name="T37" fmla="*/ 296250 h 153"/>
                <a:gd name="T38" fmla="*/ 294466 w 153"/>
                <a:gd name="T39" fmla="*/ 496047 h 15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3" h="153">
                  <a:moveTo>
                    <a:pt x="73" y="6"/>
                  </a:moveTo>
                  <a:cubicBezTo>
                    <a:pt x="70" y="2"/>
                    <a:pt x="65" y="0"/>
                    <a:pt x="6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0" y="0"/>
                    <a:pt x="13" y="3"/>
                    <a:pt x="8" y="8"/>
                  </a:cubicBezTo>
                  <a:cubicBezTo>
                    <a:pt x="3" y="13"/>
                    <a:pt x="0" y="20"/>
                    <a:pt x="0" y="2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" y="65"/>
                    <a:pt x="2" y="69"/>
                    <a:pt x="6" y="73"/>
                  </a:cubicBezTo>
                  <a:cubicBezTo>
                    <a:pt x="86" y="153"/>
                    <a:pt x="86" y="153"/>
                    <a:pt x="86" y="153"/>
                  </a:cubicBezTo>
                  <a:cubicBezTo>
                    <a:pt x="153" y="86"/>
                    <a:pt x="153" y="86"/>
                    <a:pt x="153" y="86"/>
                  </a:cubicBezTo>
                  <a:lnTo>
                    <a:pt x="73" y="6"/>
                  </a:lnTo>
                  <a:close/>
                  <a:moveTo>
                    <a:pt x="86" y="144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8" y="66"/>
                    <a:pt x="7" y="63"/>
                    <a:pt x="7" y="60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2"/>
                    <a:pt x="8" y="16"/>
                    <a:pt x="12" y="12"/>
                  </a:cubicBezTo>
                  <a:cubicBezTo>
                    <a:pt x="16" y="8"/>
                    <a:pt x="21" y="6"/>
                    <a:pt x="27" y="6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3" y="7"/>
                    <a:pt x="66" y="8"/>
                    <a:pt x="68" y="10"/>
                  </a:cubicBezTo>
                  <a:cubicBezTo>
                    <a:pt x="144" y="86"/>
                    <a:pt x="144" y="86"/>
                    <a:pt x="144" y="86"/>
                  </a:cubicBezTo>
                  <a:lnTo>
                    <a:pt x="86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64" name="Freeform 238">
            <a:extLst>
              <a:ext uri="{FF2B5EF4-FFF2-40B4-BE49-F238E27FC236}">
                <a16:creationId xmlns:a16="http://schemas.microsoft.com/office/drawing/2014/main" id="{A28A97B5-819B-4B2A-B492-D7CF5AB9F9C2}"/>
              </a:ext>
            </a:extLst>
          </p:cNvPr>
          <p:cNvSpPr>
            <a:spLocks noEditPoints="1"/>
          </p:cNvSpPr>
          <p:nvPr/>
        </p:nvSpPr>
        <p:spPr bwMode="auto">
          <a:xfrm>
            <a:off x="9711153" y="1289358"/>
            <a:ext cx="453836" cy="456586"/>
          </a:xfrm>
          <a:custGeom>
            <a:avLst/>
            <a:gdLst>
              <a:gd name="T0" fmla="*/ 523875 w 153"/>
              <a:gd name="T1" fmla="*/ 251468 h 153"/>
              <a:gd name="T2" fmla="*/ 458819 w 153"/>
              <a:gd name="T3" fmla="*/ 251468 h 153"/>
              <a:gd name="T4" fmla="*/ 273922 w 153"/>
              <a:gd name="T5" fmla="*/ 65451 h 153"/>
              <a:gd name="T6" fmla="*/ 273922 w 153"/>
              <a:gd name="T7" fmla="*/ 0 h 153"/>
              <a:gd name="T8" fmla="*/ 249953 w 153"/>
              <a:gd name="T9" fmla="*/ 0 h 153"/>
              <a:gd name="T10" fmla="*/ 249953 w 153"/>
              <a:gd name="T11" fmla="*/ 65451 h 153"/>
              <a:gd name="T12" fmla="*/ 65056 w 153"/>
              <a:gd name="T13" fmla="*/ 251468 h 153"/>
              <a:gd name="T14" fmla="*/ 0 w 153"/>
              <a:gd name="T15" fmla="*/ 251468 h 153"/>
              <a:gd name="T16" fmla="*/ 0 w 153"/>
              <a:gd name="T17" fmla="*/ 275582 h 153"/>
              <a:gd name="T18" fmla="*/ 65056 w 153"/>
              <a:gd name="T19" fmla="*/ 275582 h 153"/>
              <a:gd name="T20" fmla="*/ 249953 w 153"/>
              <a:gd name="T21" fmla="*/ 461599 h 153"/>
              <a:gd name="T22" fmla="*/ 249953 w 153"/>
              <a:gd name="T23" fmla="*/ 527050 h 153"/>
              <a:gd name="T24" fmla="*/ 273922 w 153"/>
              <a:gd name="T25" fmla="*/ 527050 h 153"/>
              <a:gd name="T26" fmla="*/ 273922 w 153"/>
              <a:gd name="T27" fmla="*/ 461599 h 153"/>
              <a:gd name="T28" fmla="*/ 458819 w 153"/>
              <a:gd name="T29" fmla="*/ 275582 h 153"/>
              <a:gd name="T30" fmla="*/ 523875 w 153"/>
              <a:gd name="T31" fmla="*/ 275582 h 153"/>
              <a:gd name="T32" fmla="*/ 523875 w 153"/>
              <a:gd name="T33" fmla="*/ 251468 h 153"/>
              <a:gd name="T34" fmla="*/ 438275 w 153"/>
              <a:gd name="T35" fmla="*/ 251468 h 153"/>
              <a:gd name="T36" fmla="*/ 386914 w 153"/>
              <a:gd name="T37" fmla="*/ 251468 h 153"/>
              <a:gd name="T38" fmla="*/ 273922 w 153"/>
              <a:gd name="T39" fmla="*/ 137791 h 153"/>
              <a:gd name="T40" fmla="*/ 273922 w 153"/>
              <a:gd name="T41" fmla="*/ 86119 h 153"/>
              <a:gd name="T42" fmla="*/ 438275 w 153"/>
              <a:gd name="T43" fmla="*/ 251468 h 153"/>
              <a:gd name="T44" fmla="*/ 362946 w 153"/>
              <a:gd name="T45" fmla="*/ 275582 h 153"/>
              <a:gd name="T46" fmla="*/ 273922 w 153"/>
              <a:gd name="T47" fmla="*/ 365146 h 153"/>
              <a:gd name="T48" fmla="*/ 273922 w 153"/>
              <a:gd name="T49" fmla="*/ 330698 h 153"/>
              <a:gd name="T50" fmla="*/ 249953 w 153"/>
              <a:gd name="T51" fmla="*/ 330698 h 153"/>
              <a:gd name="T52" fmla="*/ 249953 w 153"/>
              <a:gd name="T53" fmla="*/ 365146 h 153"/>
              <a:gd name="T54" fmla="*/ 160929 w 153"/>
              <a:gd name="T55" fmla="*/ 275582 h 153"/>
              <a:gd name="T56" fmla="*/ 195169 w 153"/>
              <a:gd name="T57" fmla="*/ 275582 h 153"/>
              <a:gd name="T58" fmla="*/ 195169 w 153"/>
              <a:gd name="T59" fmla="*/ 251468 h 153"/>
              <a:gd name="T60" fmla="*/ 160929 w 153"/>
              <a:gd name="T61" fmla="*/ 251468 h 153"/>
              <a:gd name="T62" fmla="*/ 249953 w 153"/>
              <a:gd name="T63" fmla="*/ 161904 h 153"/>
              <a:gd name="T64" fmla="*/ 249953 w 153"/>
              <a:gd name="T65" fmla="*/ 196352 h 153"/>
              <a:gd name="T66" fmla="*/ 273922 w 153"/>
              <a:gd name="T67" fmla="*/ 196352 h 153"/>
              <a:gd name="T68" fmla="*/ 273922 w 153"/>
              <a:gd name="T69" fmla="*/ 161904 h 153"/>
              <a:gd name="T70" fmla="*/ 362946 w 153"/>
              <a:gd name="T71" fmla="*/ 251468 h 153"/>
              <a:gd name="T72" fmla="*/ 328706 w 153"/>
              <a:gd name="T73" fmla="*/ 251468 h 153"/>
              <a:gd name="T74" fmla="*/ 328706 w 153"/>
              <a:gd name="T75" fmla="*/ 275582 h 153"/>
              <a:gd name="T76" fmla="*/ 362946 w 153"/>
              <a:gd name="T77" fmla="*/ 275582 h 153"/>
              <a:gd name="T78" fmla="*/ 249953 w 153"/>
              <a:gd name="T79" fmla="*/ 86119 h 153"/>
              <a:gd name="T80" fmla="*/ 249953 w 153"/>
              <a:gd name="T81" fmla="*/ 137791 h 153"/>
              <a:gd name="T82" fmla="*/ 136961 w 153"/>
              <a:gd name="T83" fmla="*/ 251468 h 153"/>
              <a:gd name="T84" fmla="*/ 85600 w 153"/>
              <a:gd name="T85" fmla="*/ 251468 h 153"/>
              <a:gd name="T86" fmla="*/ 249953 w 153"/>
              <a:gd name="T87" fmla="*/ 86119 h 153"/>
              <a:gd name="T88" fmla="*/ 85600 w 153"/>
              <a:gd name="T89" fmla="*/ 275582 h 153"/>
              <a:gd name="T90" fmla="*/ 136961 w 153"/>
              <a:gd name="T91" fmla="*/ 275582 h 153"/>
              <a:gd name="T92" fmla="*/ 249953 w 153"/>
              <a:gd name="T93" fmla="*/ 389259 h 153"/>
              <a:gd name="T94" fmla="*/ 249953 w 153"/>
              <a:gd name="T95" fmla="*/ 440931 h 153"/>
              <a:gd name="T96" fmla="*/ 85600 w 153"/>
              <a:gd name="T97" fmla="*/ 275582 h 153"/>
              <a:gd name="T98" fmla="*/ 273922 w 153"/>
              <a:gd name="T99" fmla="*/ 440931 h 153"/>
              <a:gd name="T100" fmla="*/ 273922 w 153"/>
              <a:gd name="T101" fmla="*/ 389259 h 153"/>
              <a:gd name="T102" fmla="*/ 386914 w 153"/>
              <a:gd name="T103" fmla="*/ 275582 h 153"/>
              <a:gd name="T104" fmla="*/ 438275 w 153"/>
              <a:gd name="T105" fmla="*/ 275582 h 153"/>
              <a:gd name="T106" fmla="*/ 273922 w 153"/>
              <a:gd name="T107" fmla="*/ 440931 h 15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53" h="153">
                <a:moveTo>
                  <a:pt x="153" y="73"/>
                </a:moveTo>
                <a:cubicBezTo>
                  <a:pt x="134" y="73"/>
                  <a:pt x="134" y="73"/>
                  <a:pt x="134" y="73"/>
                </a:cubicBezTo>
                <a:cubicBezTo>
                  <a:pt x="133" y="44"/>
                  <a:pt x="109" y="20"/>
                  <a:pt x="80" y="19"/>
                </a:cubicBezTo>
                <a:cubicBezTo>
                  <a:pt x="80" y="0"/>
                  <a:pt x="80" y="0"/>
                  <a:pt x="80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19"/>
                  <a:pt x="73" y="19"/>
                  <a:pt x="73" y="19"/>
                </a:cubicBezTo>
                <a:cubicBezTo>
                  <a:pt x="44" y="20"/>
                  <a:pt x="20" y="44"/>
                  <a:pt x="19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80"/>
                  <a:pt x="0" y="80"/>
                  <a:pt x="0" y="80"/>
                </a:cubicBezTo>
                <a:cubicBezTo>
                  <a:pt x="19" y="80"/>
                  <a:pt x="19" y="80"/>
                  <a:pt x="19" y="80"/>
                </a:cubicBezTo>
                <a:cubicBezTo>
                  <a:pt x="20" y="109"/>
                  <a:pt x="44" y="133"/>
                  <a:pt x="73" y="134"/>
                </a:cubicBezTo>
                <a:cubicBezTo>
                  <a:pt x="73" y="153"/>
                  <a:pt x="73" y="153"/>
                  <a:pt x="73" y="153"/>
                </a:cubicBezTo>
                <a:cubicBezTo>
                  <a:pt x="80" y="153"/>
                  <a:pt x="80" y="153"/>
                  <a:pt x="80" y="153"/>
                </a:cubicBezTo>
                <a:cubicBezTo>
                  <a:pt x="80" y="134"/>
                  <a:pt x="80" y="134"/>
                  <a:pt x="80" y="134"/>
                </a:cubicBezTo>
                <a:cubicBezTo>
                  <a:pt x="109" y="133"/>
                  <a:pt x="133" y="109"/>
                  <a:pt x="134" y="80"/>
                </a:cubicBezTo>
                <a:cubicBezTo>
                  <a:pt x="153" y="80"/>
                  <a:pt x="153" y="80"/>
                  <a:pt x="153" y="80"/>
                </a:cubicBezTo>
                <a:lnTo>
                  <a:pt x="153" y="73"/>
                </a:lnTo>
                <a:close/>
                <a:moveTo>
                  <a:pt x="128" y="73"/>
                </a:moveTo>
                <a:cubicBezTo>
                  <a:pt x="113" y="73"/>
                  <a:pt x="113" y="73"/>
                  <a:pt x="113" y="73"/>
                </a:cubicBezTo>
                <a:cubicBezTo>
                  <a:pt x="111" y="56"/>
                  <a:pt x="97" y="42"/>
                  <a:pt x="80" y="40"/>
                </a:cubicBezTo>
                <a:cubicBezTo>
                  <a:pt x="80" y="25"/>
                  <a:pt x="80" y="25"/>
                  <a:pt x="80" y="25"/>
                </a:cubicBezTo>
                <a:cubicBezTo>
                  <a:pt x="106" y="27"/>
                  <a:pt x="126" y="48"/>
                  <a:pt x="128" y="73"/>
                </a:cubicBezTo>
                <a:close/>
                <a:moveTo>
                  <a:pt x="106" y="80"/>
                </a:moveTo>
                <a:cubicBezTo>
                  <a:pt x="105" y="94"/>
                  <a:pt x="94" y="105"/>
                  <a:pt x="80" y="106"/>
                </a:cubicBezTo>
                <a:cubicBezTo>
                  <a:pt x="80" y="96"/>
                  <a:pt x="80" y="96"/>
                  <a:pt x="80" y="96"/>
                </a:cubicBezTo>
                <a:cubicBezTo>
                  <a:pt x="73" y="96"/>
                  <a:pt x="73" y="96"/>
                  <a:pt x="73" y="96"/>
                </a:cubicBezTo>
                <a:cubicBezTo>
                  <a:pt x="73" y="106"/>
                  <a:pt x="73" y="106"/>
                  <a:pt x="73" y="106"/>
                </a:cubicBezTo>
                <a:cubicBezTo>
                  <a:pt x="59" y="105"/>
                  <a:pt x="48" y="94"/>
                  <a:pt x="47" y="80"/>
                </a:cubicBezTo>
                <a:cubicBezTo>
                  <a:pt x="57" y="80"/>
                  <a:pt x="57" y="80"/>
                  <a:pt x="57" y="80"/>
                </a:cubicBezTo>
                <a:cubicBezTo>
                  <a:pt x="57" y="73"/>
                  <a:pt x="57" y="73"/>
                  <a:pt x="57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8" y="59"/>
                  <a:pt x="60" y="48"/>
                  <a:pt x="73" y="47"/>
                </a:cubicBezTo>
                <a:cubicBezTo>
                  <a:pt x="73" y="57"/>
                  <a:pt x="73" y="57"/>
                  <a:pt x="73" y="57"/>
                </a:cubicBezTo>
                <a:cubicBezTo>
                  <a:pt x="80" y="57"/>
                  <a:pt x="80" y="57"/>
                  <a:pt x="80" y="57"/>
                </a:cubicBezTo>
                <a:cubicBezTo>
                  <a:pt x="80" y="47"/>
                  <a:pt x="80" y="47"/>
                  <a:pt x="80" y="47"/>
                </a:cubicBezTo>
                <a:cubicBezTo>
                  <a:pt x="94" y="48"/>
                  <a:pt x="105" y="59"/>
                  <a:pt x="106" y="73"/>
                </a:cubicBezTo>
                <a:cubicBezTo>
                  <a:pt x="96" y="73"/>
                  <a:pt x="96" y="73"/>
                  <a:pt x="96" y="73"/>
                </a:cubicBezTo>
                <a:cubicBezTo>
                  <a:pt x="96" y="80"/>
                  <a:pt x="96" y="80"/>
                  <a:pt x="96" y="80"/>
                </a:cubicBezTo>
                <a:cubicBezTo>
                  <a:pt x="106" y="80"/>
                  <a:pt x="106" y="80"/>
                  <a:pt x="106" y="80"/>
                </a:cubicBezTo>
                <a:close/>
                <a:moveTo>
                  <a:pt x="73" y="25"/>
                </a:moveTo>
                <a:cubicBezTo>
                  <a:pt x="73" y="40"/>
                  <a:pt x="73" y="40"/>
                  <a:pt x="73" y="40"/>
                </a:cubicBezTo>
                <a:cubicBezTo>
                  <a:pt x="56" y="42"/>
                  <a:pt x="42" y="56"/>
                  <a:pt x="40" y="73"/>
                </a:cubicBezTo>
                <a:cubicBezTo>
                  <a:pt x="25" y="73"/>
                  <a:pt x="25" y="73"/>
                  <a:pt x="25" y="73"/>
                </a:cubicBezTo>
                <a:cubicBezTo>
                  <a:pt x="27" y="48"/>
                  <a:pt x="48" y="27"/>
                  <a:pt x="73" y="25"/>
                </a:cubicBezTo>
                <a:close/>
                <a:moveTo>
                  <a:pt x="25" y="80"/>
                </a:moveTo>
                <a:cubicBezTo>
                  <a:pt x="40" y="80"/>
                  <a:pt x="40" y="80"/>
                  <a:pt x="40" y="80"/>
                </a:cubicBezTo>
                <a:cubicBezTo>
                  <a:pt x="42" y="97"/>
                  <a:pt x="56" y="111"/>
                  <a:pt x="73" y="113"/>
                </a:cubicBezTo>
                <a:cubicBezTo>
                  <a:pt x="73" y="128"/>
                  <a:pt x="73" y="128"/>
                  <a:pt x="73" y="128"/>
                </a:cubicBezTo>
                <a:cubicBezTo>
                  <a:pt x="48" y="126"/>
                  <a:pt x="27" y="106"/>
                  <a:pt x="25" y="80"/>
                </a:cubicBezTo>
                <a:close/>
                <a:moveTo>
                  <a:pt x="80" y="128"/>
                </a:moveTo>
                <a:cubicBezTo>
                  <a:pt x="80" y="113"/>
                  <a:pt x="80" y="113"/>
                  <a:pt x="80" y="113"/>
                </a:cubicBezTo>
                <a:cubicBezTo>
                  <a:pt x="97" y="111"/>
                  <a:pt x="111" y="97"/>
                  <a:pt x="113" y="80"/>
                </a:cubicBezTo>
                <a:cubicBezTo>
                  <a:pt x="128" y="80"/>
                  <a:pt x="128" y="80"/>
                  <a:pt x="128" y="80"/>
                </a:cubicBezTo>
                <a:cubicBezTo>
                  <a:pt x="126" y="106"/>
                  <a:pt x="106" y="126"/>
                  <a:pt x="80" y="12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5" name="Freeform 239">
            <a:extLst>
              <a:ext uri="{FF2B5EF4-FFF2-40B4-BE49-F238E27FC236}">
                <a16:creationId xmlns:a16="http://schemas.microsoft.com/office/drawing/2014/main" id="{D6AC7349-8867-4A11-B02A-CAD48FD154D7}"/>
              </a:ext>
            </a:extLst>
          </p:cNvPr>
          <p:cNvSpPr>
            <a:spLocks noEditPoints="1"/>
          </p:cNvSpPr>
          <p:nvPr/>
        </p:nvSpPr>
        <p:spPr bwMode="auto">
          <a:xfrm>
            <a:off x="10716672" y="1298297"/>
            <a:ext cx="453836" cy="438708"/>
          </a:xfrm>
          <a:custGeom>
            <a:avLst/>
            <a:gdLst>
              <a:gd name="T0" fmla="*/ 301314 w 153"/>
              <a:gd name="T1" fmla="*/ 75790 h 147"/>
              <a:gd name="T2" fmla="*/ 225985 w 153"/>
              <a:gd name="T3" fmla="*/ 75790 h 147"/>
              <a:gd name="T4" fmla="*/ 263650 w 153"/>
              <a:gd name="T5" fmla="*/ 58565 h 147"/>
              <a:gd name="T6" fmla="*/ 263650 w 153"/>
              <a:gd name="T7" fmla="*/ 93015 h 147"/>
              <a:gd name="T8" fmla="*/ 263650 w 153"/>
              <a:gd name="T9" fmla="*/ 58565 h 147"/>
              <a:gd name="T10" fmla="*/ 71904 w 153"/>
              <a:gd name="T11" fmla="*/ 368614 h 147"/>
              <a:gd name="T12" fmla="*/ 147233 w 153"/>
              <a:gd name="T13" fmla="*/ 368614 h 147"/>
              <a:gd name="T14" fmla="*/ 109569 w 153"/>
              <a:gd name="T15" fmla="*/ 382393 h 147"/>
              <a:gd name="T16" fmla="*/ 109569 w 153"/>
              <a:gd name="T17" fmla="*/ 347944 h 147"/>
              <a:gd name="T18" fmla="*/ 109569 w 153"/>
              <a:gd name="T19" fmla="*/ 382393 h 147"/>
              <a:gd name="T20" fmla="*/ 328706 w 153"/>
              <a:gd name="T21" fmla="*/ 330719 h 147"/>
              <a:gd name="T22" fmla="*/ 273922 w 153"/>
              <a:gd name="T23" fmla="*/ 217034 h 147"/>
              <a:gd name="T24" fmla="*/ 263650 w 153"/>
              <a:gd name="T25" fmla="*/ 0 h 147"/>
              <a:gd name="T26" fmla="*/ 253377 w 153"/>
              <a:gd name="T27" fmla="*/ 217034 h 147"/>
              <a:gd name="T28" fmla="*/ 195169 w 153"/>
              <a:gd name="T29" fmla="*/ 330719 h 147"/>
              <a:gd name="T30" fmla="*/ 0 w 153"/>
              <a:gd name="T31" fmla="*/ 399618 h 147"/>
              <a:gd name="T32" fmla="*/ 215713 w 153"/>
              <a:gd name="T33" fmla="*/ 399618 h 147"/>
              <a:gd name="T34" fmla="*/ 260225 w 153"/>
              <a:gd name="T35" fmla="*/ 299714 h 147"/>
              <a:gd name="T36" fmla="*/ 308162 w 153"/>
              <a:gd name="T37" fmla="*/ 399618 h 147"/>
              <a:gd name="T38" fmla="*/ 523875 w 153"/>
              <a:gd name="T39" fmla="*/ 399618 h 147"/>
              <a:gd name="T40" fmla="*/ 58208 w 153"/>
              <a:gd name="T41" fmla="*/ 471963 h 147"/>
              <a:gd name="T42" fmla="*/ 119841 w 153"/>
              <a:gd name="T43" fmla="*/ 440958 h 147"/>
              <a:gd name="T44" fmla="*/ 109569 w 153"/>
              <a:gd name="T45" fmla="*/ 485743 h 147"/>
              <a:gd name="T46" fmla="*/ 174625 w 153"/>
              <a:gd name="T47" fmla="*/ 454738 h 147"/>
              <a:gd name="T48" fmla="*/ 99297 w 153"/>
              <a:gd name="T49" fmla="*/ 420288 h 147"/>
              <a:gd name="T50" fmla="*/ 20544 w 153"/>
              <a:gd name="T51" fmla="*/ 399618 h 147"/>
              <a:gd name="T52" fmla="*/ 195169 w 153"/>
              <a:gd name="T53" fmla="*/ 399618 h 147"/>
              <a:gd name="T54" fmla="*/ 263650 w 153"/>
              <a:gd name="T55" fmla="*/ 196364 h 147"/>
              <a:gd name="T56" fmla="*/ 253377 w 153"/>
              <a:gd name="T57" fmla="*/ 151579 h 147"/>
              <a:gd name="T58" fmla="*/ 311586 w 153"/>
              <a:gd name="T59" fmla="*/ 182584 h 147"/>
              <a:gd name="T60" fmla="*/ 174625 w 153"/>
              <a:gd name="T61" fmla="*/ 110240 h 147"/>
              <a:gd name="T62" fmla="*/ 349250 w 153"/>
              <a:gd name="T63" fmla="*/ 110240 h 147"/>
              <a:gd name="T64" fmla="*/ 273922 w 153"/>
              <a:gd name="T65" fmla="*/ 130909 h 147"/>
              <a:gd name="T66" fmla="*/ 195169 w 153"/>
              <a:gd name="T67" fmla="*/ 165359 h 147"/>
              <a:gd name="T68" fmla="*/ 366370 w 153"/>
              <a:gd name="T69" fmla="*/ 471963 h 147"/>
              <a:gd name="T70" fmla="*/ 424578 w 153"/>
              <a:gd name="T71" fmla="*/ 440958 h 147"/>
              <a:gd name="T72" fmla="*/ 417730 w 153"/>
              <a:gd name="T73" fmla="*/ 485743 h 147"/>
              <a:gd name="T74" fmla="*/ 482787 w 153"/>
              <a:gd name="T75" fmla="*/ 454738 h 147"/>
              <a:gd name="T76" fmla="*/ 407458 w 153"/>
              <a:gd name="T77" fmla="*/ 420288 h 147"/>
              <a:gd name="T78" fmla="*/ 328706 w 153"/>
              <a:gd name="T79" fmla="*/ 399618 h 147"/>
              <a:gd name="T80" fmla="*/ 503331 w 153"/>
              <a:gd name="T81" fmla="*/ 399618 h 147"/>
              <a:gd name="T82" fmla="*/ 417730 w 153"/>
              <a:gd name="T83" fmla="*/ 327274 h 147"/>
              <a:gd name="T84" fmla="*/ 417730 w 153"/>
              <a:gd name="T85" fmla="*/ 406508 h 147"/>
              <a:gd name="T86" fmla="*/ 417730 w 153"/>
              <a:gd name="T87" fmla="*/ 327274 h 147"/>
              <a:gd name="T88" fmla="*/ 400610 w 153"/>
              <a:gd name="T89" fmla="*/ 365169 h 147"/>
              <a:gd name="T90" fmla="*/ 431426 w 153"/>
              <a:gd name="T91" fmla="*/ 365169 h 14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53" h="147">
                <a:moveTo>
                  <a:pt x="77" y="34"/>
                </a:moveTo>
                <a:cubicBezTo>
                  <a:pt x="83" y="34"/>
                  <a:pt x="88" y="28"/>
                  <a:pt x="88" y="22"/>
                </a:cubicBezTo>
                <a:cubicBezTo>
                  <a:pt x="88" y="16"/>
                  <a:pt x="83" y="11"/>
                  <a:pt x="77" y="11"/>
                </a:cubicBezTo>
                <a:cubicBezTo>
                  <a:pt x="70" y="11"/>
                  <a:pt x="66" y="16"/>
                  <a:pt x="66" y="22"/>
                </a:cubicBezTo>
                <a:cubicBezTo>
                  <a:pt x="66" y="29"/>
                  <a:pt x="70" y="34"/>
                  <a:pt x="77" y="34"/>
                </a:cubicBezTo>
                <a:close/>
                <a:moveTo>
                  <a:pt x="77" y="17"/>
                </a:moveTo>
                <a:cubicBezTo>
                  <a:pt x="80" y="17"/>
                  <a:pt x="81" y="20"/>
                  <a:pt x="81" y="22"/>
                </a:cubicBezTo>
                <a:cubicBezTo>
                  <a:pt x="81" y="25"/>
                  <a:pt x="79" y="27"/>
                  <a:pt x="77" y="27"/>
                </a:cubicBezTo>
                <a:cubicBezTo>
                  <a:pt x="74" y="27"/>
                  <a:pt x="72" y="25"/>
                  <a:pt x="72" y="22"/>
                </a:cubicBezTo>
                <a:cubicBezTo>
                  <a:pt x="72" y="20"/>
                  <a:pt x="74" y="17"/>
                  <a:pt x="77" y="17"/>
                </a:cubicBezTo>
                <a:close/>
                <a:moveTo>
                  <a:pt x="32" y="95"/>
                </a:moveTo>
                <a:cubicBezTo>
                  <a:pt x="25" y="95"/>
                  <a:pt x="21" y="100"/>
                  <a:pt x="21" y="107"/>
                </a:cubicBezTo>
                <a:cubicBezTo>
                  <a:pt x="21" y="113"/>
                  <a:pt x="25" y="118"/>
                  <a:pt x="32" y="118"/>
                </a:cubicBezTo>
                <a:cubicBezTo>
                  <a:pt x="37" y="118"/>
                  <a:pt x="43" y="113"/>
                  <a:pt x="43" y="107"/>
                </a:cubicBezTo>
                <a:cubicBezTo>
                  <a:pt x="43" y="100"/>
                  <a:pt x="38" y="95"/>
                  <a:pt x="32" y="95"/>
                </a:cubicBezTo>
                <a:close/>
                <a:moveTo>
                  <a:pt x="32" y="111"/>
                </a:moveTo>
                <a:cubicBezTo>
                  <a:pt x="29" y="111"/>
                  <a:pt x="27" y="109"/>
                  <a:pt x="27" y="106"/>
                </a:cubicBezTo>
                <a:cubicBezTo>
                  <a:pt x="27" y="104"/>
                  <a:pt x="29" y="101"/>
                  <a:pt x="32" y="101"/>
                </a:cubicBezTo>
                <a:cubicBezTo>
                  <a:pt x="34" y="101"/>
                  <a:pt x="36" y="104"/>
                  <a:pt x="36" y="106"/>
                </a:cubicBezTo>
                <a:cubicBezTo>
                  <a:pt x="36" y="109"/>
                  <a:pt x="35" y="111"/>
                  <a:pt x="32" y="111"/>
                </a:cubicBezTo>
                <a:close/>
                <a:moveTo>
                  <a:pt x="122" y="84"/>
                </a:moveTo>
                <a:cubicBezTo>
                  <a:pt x="111" y="84"/>
                  <a:pt x="102" y="89"/>
                  <a:pt x="96" y="96"/>
                </a:cubicBezTo>
                <a:cubicBezTo>
                  <a:pt x="80" y="81"/>
                  <a:pt x="80" y="81"/>
                  <a:pt x="80" y="81"/>
                </a:cubicBezTo>
                <a:cubicBezTo>
                  <a:pt x="80" y="63"/>
                  <a:pt x="80" y="63"/>
                  <a:pt x="80" y="63"/>
                </a:cubicBezTo>
                <a:cubicBezTo>
                  <a:pt x="95" y="62"/>
                  <a:pt x="108" y="48"/>
                  <a:pt x="108" y="32"/>
                </a:cubicBezTo>
                <a:cubicBezTo>
                  <a:pt x="108" y="14"/>
                  <a:pt x="94" y="0"/>
                  <a:pt x="77" y="0"/>
                </a:cubicBezTo>
                <a:cubicBezTo>
                  <a:pt x="59" y="0"/>
                  <a:pt x="45" y="14"/>
                  <a:pt x="45" y="32"/>
                </a:cubicBezTo>
                <a:cubicBezTo>
                  <a:pt x="45" y="48"/>
                  <a:pt x="58" y="62"/>
                  <a:pt x="74" y="63"/>
                </a:cubicBezTo>
                <a:cubicBezTo>
                  <a:pt x="74" y="81"/>
                  <a:pt x="74" y="81"/>
                  <a:pt x="74" y="81"/>
                </a:cubicBezTo>
                <a:cubicBezTo>
                  <a:pt x="57" y="96"/>
                  <a:pt x="57" y="96"/>
                  <a:pt x="57" y="96"/>
                </a:cubicBezTo>
                <a:cubicBezTo>
                  <a:pt x="51" y="89"/>
                  <a:pt x="42" y="84"/>
                  <a:pt x="32" y="84"/>
                </a:cubicBezTo>
                <a:cubicBezTo>
                  <a:pt x="14" y="84"/>
                  <a:pt x="0" y="98"/>
                  <a:pt x="0" y="116"/>
                </a:cubicBezTo>
                <a:cubicBezTo>
                  <a:pt x="0" y="133"/>
                  <a:pt x="14" y="147"/>
                  <a:pt x="32" y="147"/>
                </a:cubicBezTo>
                <a:cubicBezTo>
                  <a:pt x="49" y="147"/>
                  <a:pt x="63" y="133"/>
                  <a:pt x="63" y="116"/>
                </a:cubicBezTo>
                <a:cubicBezTo>
                  <a:pt x="63" y="111"/>
                  <a:pt x="62" y="106"/>
                  <a:pt x="60" y="102"/>
                </a:cubicBezTo>
                <a:cubicBezTo>
                  <a:pt x="76" y="87"/>
                  <a:pt x="76" y="87"/>
                  <a:pt x="76" y="87"/>
                </a:cubicBezTo>
                <a:cubicBezTo>
                  <a:pt x="93" y="102"/>
                  <a:pt x="93" y="102"/>
                  <a:pt x="93" y="102"/>
                </a:cubicBezTo>
                <a:cubicBezTo>
                  <a:pt x="91" y="106"/>
                  <a:pt x="90" y="111"/>
                  <a:pt x="90" y="116"/>
                </a:cubicBezTo>
                <a:cubicBezTo>
                  <a:pt x="90" y="133"/>
                  <a:pt x="104" y="147"/>
                  <a:pt x="122" y="147"/>
                </a:cubicBezTo>
                <a:cubicBezTo>
                  <a:pt x="139" y="147"/>
                  <a:pt x="153" y="133"/>
                  <a:pt x="153" y="116"/>
                </a:cubicBezTo>
                <a:cubicBezTo>
                  <a:pt x="153" y="98"/>
                  <a:pt x="139" y="84"/>
                  <a:pt x="122" y="84"/>
                </a:cubicBezTo>
                <a:close/>
                <a:moveTo>
                  <a:pt x="17" y="137"/>
                </a:moveTo>
                <a:cubicBezTo>
                  <a:pt x="19" y="132"/>
                  <a:pt x="23" y="128"/>
                  <a:pt x="29" y="128"/>
                </a:cubicBezTo>
                <a:cubicBezTo>
                  <a:pt x="35" y="128"/>
                  <a:pt x="35" y="128"/>
                  <a:pt x="35" y="128"/>
                </a:cubicBezTo>
                <a:cubicBezTo>
                  <a:pt x="40" y="128"/>
                  <a:pt x="44" y="132"/>
                  <a:pt x="46" y="137"/>
                </a:cubicBezTo>
                <a:cubicBezTo>
                  <a:pt x="42" y="139"/>
                  <a:pt x="37" y="141"/>
                  <a:pt x="32" y="141"/>
                </a:cubicBezTo>
                <a:cubicBezTo>
                  <a:pt x="26" y="141"/>
                  <a:pt x="21" y="139"/>
                  <a:pt x="17" y="137"/>
                </a:cubicBezTo>
                <a:close/>
                <a:moveTo>
                  <a:pt x="51" y="132"/>
                </a:moveTo>
                <a:cubicBezTo>
                  <a:pt x="48" y="127"/>
                  <a:pt x="41" y="122"/>
                  <a:pt x="35" y="122"/>
                </a:cubicBezTo>
                <a:cubicBezTo>
                  <a:pt x="29" y="122"/>
                  <a:pt x="29" y="122"/>
                  <a:pt x="29" y="122"/>
                </a:cubicBezTo>
                <a:cubicBezTo>
                  <a:pt x="22" y="122"/>
                  <a:pt x="15" y="126"/>
                  <a:pt x="12" y="132"/>
                </a:cubicBezTo>
                <a:cubicBezTo>
                  <a:pt x="9" y="128"/>
                  <a:pt x="6" y="122"/>
                  <a:pt x="6" y="116"/>
                </a:cubicBezTo>
                <a:cubicBezTo>
                  <a:pt x="6" y="102"/>
                  <a:pt x="18" y="90"/>
                  <a:pt x="32" y="90"/>
                </a:cubicBezTo>
                <a:cubicBezTo>
                  <a:pt x="45" y="90"/>
                  <a:pt x="57" y="102"/>
                  <a:pt x="57" y="116"/>
                </a:cubicBezTo>
                <a:cubicBezTo>
                  <a:pt x="57" y="122"/>
                  <a:pt x="55" y="128"/>
                  <a:pt x="51" y="132"/>
                </a:cubicBezTo>
                <a:close/>
                <a:moveTo>
                  <a:pt x="77" y="57"/>
                </a:moveTo>
                <a:cubicBezTo>
                  <a:pt x="71" y="57"/>
                  <a:pt x="66" y="55"/>
                  <a:pt x="62" y="53"/>
                </a:cubicBezTo>
                <a:cubicBezTo>
                  <a:pt x="64" y="48"/>
                  <a:pt x="68" y="44"/>
                  <a:pt x="74" y="44"/>
                </a:cubicBezTo>
                <a:cubicBezTo>
                  <a:pt x="80" y="44"/>
                  <a:pt x="80" y="44"/>
                  <a:pt x="80" y="44"/>
                </a:cubicBezTo>
                <a:cubicBezTo>
                  <a:pt x="85" y="44"/>
                  <a:pt x="89" y="48"/>
                  <a:pt x="91" y="53"/>
                </a:cubicBezTo>
                <a:cubicBezTo>
                  <a:pt x="87" y="55"/>
                  <a:pt x="82" y="57"/>
                  <a:pt x="77" y="57"/>
                </a:cubicBezTo>
                <a:close/>
                <a:moveTo>
                  <a:pt x="51" y="32"/>
                </a:moveTo>
                <a:cubicBezTo>
                  <a:pt x="51" y="18"/>
                  <a:pt x="63" y="6"/>
                  <a:pt x="77" y="6"/>
                </a:cubicBezTo>
                <a:cubicBezTo>
                  <a:pt x="91" y="6"/>
                  <a:pt x="102" y="18"/>
                  <a:pt x="102" y="32"/>
                </a:cubicBezTo>
                <a:cubicBezTo>
                  <a:pt x="102" y="38"/>
                  <a:pt x="100" y="44"/>
                  <a:pt x="96" y="48"/>
                </a:cubicBezTo>
                <a:cubicBezTo>
                  <a:pt x="93" y="42"/>
                  <a:pt x="86" y="38"/>
                  <a:pt x="80" y="38"/>
                </a:cubicBezTo>
                <a:cubicBezTo>
                  <a:pt x="74" y="38"/>
                  <a:pt x="74" y="38"/>
                  <a:pt x="74" y="38"/>
                </a:cubicBezTo>
                <a:cubicBezTo>
                  <a:pt x="66" y="38"/>
                  <a:pt x="60" y="42"/>
                  <a:pt x="57" y="48"/>
                </a:cubicBezTo>
                <a:cubicBezTo>
                  <a:pt x="54" y="44"/>
                  <a:pt x="51" y="38"/>
                  <a:pt x="51" y="32"/>
                </a:cubicBezTo>
                <a:close/>
                <a:moveTo>
                  <a:pt x="107" y="137"/>
                </a:moveTo>
                <a:cubicBezTo>
                  <a:pt x="109" y="132"/>
                  <a:pt x="113" y="128"/>
                  <a:pt x="119" y="128"/>
                </a:cubicBezTo>
                <a:cubicBezTo>
                  <a:pt x="124" y="128"/>
                  <a:pt x="124" y="128"/>
                  <a:pt x="124" y="128"/>
                </a:cubicBezTo>
                <a:cubicBezTo>
                  <a:pt x="130" y="128"/>
                  <a:pt x="134" y="132"/>
                  <a:pt x="136" y="137"/>
                </a:cubicBezTo>
                <a:cubicBezTo>
                  <a:pt x="132" y="139"/>
                  <a:pt x="127" y="141"/>
                  <a:pt x="122" y="141"/>
                </a:cubicBezTo>
                <a:cubicBezTo>
                  <a:pt x="116" y="141"/>
                  <a:pt x="111" y="139"/>
                  <a:pt x="107" y="137"/>
                </a:cubicBezTo>
                <a:close/>
                <a:moveTo>
                  <a:pt x="141" y="132"/>
                </a:moveTo>
                <a:cubicBezTo>
                  <a:pt x="138" y="127"/>
                  <a:pt x="131" y="122"/>
                  <a:pt x="124" y="122"/>
                </a:cubicBezTo>
                <a:cubicBezTo>
                  <a:pt x="119" y="122"/>
                  <a:pt x="119" y="122"/>
                  <a:pt x="119" y="122"/>
                </a:cubicBezTo>
                <a:cubicBezTo>
                  <a:pt x="111" y="122"/>
                  <a:pt x="105" y="126"/>
                  <a:pt x="102" y="132"/>
                </a:cubicBezTo>
                <a:cubicBezTo>
                  <a:pt x="98" y="128"/>
                  <a:pt x="96" y="122"/>
                  <a:pt x="96" y="116"/>
                </a:cubicBezTo>
                <a:cubicBezTo>
                  <a:pt x="96" y="102"/>
                  <a:pt x="108" y="90"/>
                  <a:pt x="122" y="90"/>
                </a:cubicBezTo>
                <a:cubicBezTo>
                  <a:pt x="136" y="90"/>
                  <a:pt x="147" y="102"/>
                  <a:pt x="147" y="116"/>
                </a:cubicBezTo>
                <a:cubicBezTo>
                  <a:pt x="147" y="122"/>
                  <a:pt x="145" y="128"/>
                  <a:pt x="141" y="132"/>
                </a:cubicBezTo>
                <a:close/>
                <a:moveTo>
                  <a:pt x="122" y="95"/>
                </a:moveTo>
                <a:cubicBezTo>
                  <a:pt x="115" y="95"/>
                  <a:pt x="110" y="100"/>
                  <a:pt x="110" y="107"/>
                </a:cubicBezTo>
                <a:cubicBezTo>
                  <a:pt x="110" y="113"/>
                  <a:pt x="115" y="118"/>
                  <a:pt x="122" y="118"/>
                </a:cubicBezTo>
                <a:cubicBezTo>
                  <a:pt x="128" y="118"/>
                  <a:pt x="133" y="113"/>
                  <a:pt x="133" y="107"/>
                </a:cubicBezTo>
                <a:cubicBezTo>
                  <a:pt x="133" y="100"/>
                  <a:pt x="128" y="95"/>
                  <a:pt x="122" y="95"/>
                </a:cubicBezTo>
                <a:close/>
                <a:moveTo>
                  <a:pt x="122" y="111"/>
                </a:moveTo>
                <a:cubicBezTo>
                  <a:pt x="119" y="111"/>
                  <a:pt x="117" y="109"/>
                  <a:pt x="117" y="106"/>
                </a:cubicBezTo>
                <a:cubicBezTo>
                  <a:pt x="117" y="104"/>
                  <a:pt x="119" y="101"/>
                  <a:pt x="122" y="101"/>
                </a:cubicBezTo>
                <a:cubicBezTo>
                  <a:pt x="124" y="101"/>
                  <a:pt x="126" y="104"/>
                  <a:pt x="126" y="106"/>
                </a:cubicBezTo>
                <a:cubicBezTo>
                  <a:pt x="126" y="109"/>
                  <a:pt x="124" y="111"/>
                  <a:pt x="122" y="11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" name="Freeform 182">
            <a:extLst>
              <a:ext uri="{FF2B5EF4-FFF2-40B4-BE49-F238E27FC236}">
                <a16:creationId xmlns:a16="http://schemas.microsoft.com/office/drawing/2014/main" id="{8962F85D-2026-460D-9C2A-3635147AC03E}"/>
              </a:ext>
            </a:extLst>
          </p:cNvPr>
          <p:cNvSpPr>
            <a:spLocks noEditPoints="1"/>
          </p:cNvSpPr>
          <p:nvPr/>
        </p:nvSpPr>
        <p:spPr bwMode="auto">
          <a:xfrm>
            <a:off x="1734942" y="3286641"/>
            <a:ext cx="434250" cy="449132"/>
          </a:xfrm>
          <a:custGeom>
            <a:avLst/>
            <a:gdLst>
              <a:gd name="T0" fmla="*/ 509588 w 149"/>
              <a:gd name="T1" fmla="*/ 189462 h 153"/>
              <a:gd name="T2" fmla="*/ 417247 w 149"/>
              <a:gd name="T3" fmla="*/ 117122 h 153"/>
              <a:gd name="T4" fmla="*/ 406986 w 149"/>
              <a:gd name="T5" fmla="*/ 37892 h 153"/>
              <a:gd name="T6" fmla="*/ 259924 w 149"/>
              <a:gd name="T7" fmla="*/ 0 h 153"/>
              <a:gd name="T8" fmla="*/ 201783 w 149"/>
              <a:gd name="T9" fmla="*/ 37892 h 153"/>
              <a:gd name="T10" fmla="*/ 92341 w 149"/>
              <a:gd name="T11" fmla="*/ 48227 h 153"/>
              <a:gd name="T12" fmla="*/ 6840 w 149"/>
              <a:gd name="T13" fmla="*/ 179128 h 153"/>
              <a:gd name="T14" fmla="*/ 0 w 149"/>
              <a:gd name="T15" fmla="*/ 516716 h 153"/>
              <a:gd name="T16" fmla="*/ 10260 w 149"/>
              <a:gd name="T17" fmla="*/ 527050 h 153"/>
              <a:gd name="T18" fmla="*/ 509588 w 149"/>
              <a:gd name="T19" fmla="*/ 513271 h 153"/>
              <a:gd name="T20" fmla="*/ 489068 w 149"/>
              <a:gd name="T21" fmla="*/ 492602 h 153"/>
              <a:gd name="T22" fmla="*/ 489068 w 149"/>
              <a:gd name="T23" fmla="*/ 210131 h 153"/>
              <a:gd name="T24" fmla="*/ 417247 w 149"/>
              <a:gd name="T25" fmla="*/ 234244 h 153"/>
              <a:gd name="T26" fmla="*/ 478808 w 149"/>
              <a:gd name="T27" fmla="*/ 189462 h 153"/>
              <a:gd name="T28" fmla="*/ 273604 w 149"/>
              <a:gd name="T29" fmla="*/ 37892 h 153"/>
              <a:gd name="T30" fmla="*/ 256504 w 149"/>
              <a:gd name="T31" fmla="*/ 24113 h 153"/>
              <a:gd name="T32" fmla="*/ 396726 w 149"/>
              <a:gd name="T33" fmla="*/ 251468 h 153"/>
              <a:gd name="T34" fmla="*/ 116282 w 149"/>
              <a:gd name="T35" fmla="*/ 251468 h 153"/>
              <a:gd name="T36" fmla="*/ 396726 w 149"/>
              <a:gd name="T37" fmla="*/ 58561 h 153"/>
              <a:gd name="T38" fmla="*/ 205203 w 149"/>
              <a:gd name="T39" fmla="*/ 344477 h 153"/>
              <a:gd name="T40" fmla="*/ 20520 w 149"/>
              <a:gd name="T41" fmla="*/ 210131 h 153"/>
              <a:gd name="T42" fmla="*/ 27360 w 149"/>
              <a:gd name="T43" fmla="*/ 189462 h 153"/>
              <a:gd name="T44" fmla="*/ 92341 w 149"/>
              <a:gd name="T45" fmla="*/ 237689 h 153"/>
              <a:gd name="T46" fmla="*/ 222303 w 149"/>
              <a:gd name="T47" fmla="*/ 358256 h 153"/>
              <a:gd name="T48" fmla="*/ 259924 w 149"/>
              <a:gd name="T49" fmla="*/ 375480 h 153"/>
              <a:gd name="T50" fmla="*/ 468547 w 149"/>
              <a:gd name="T51" fmla="*/ 506381 h 153"/>
              <a:gd name="T52" fmla="*/ 181263 w 149"/>
              <a:gd name="T53" fmla="*/ 113677 h 153"/>
              <a:gd name="T54" fmla="*/ 331745 w 149"/>
              <a:gd name="T55" fmla="*/ 137791 h 153"/>
              <a:gd name="T56" fmla="*/ 181263 w 149"/>
              <a:gd name="T57" fmla="*/ 113677 h 153"/>
              <a:gd name="T58" fmla="*/ 331745 w 149"/>
              <a:gd name="T59" fmla="*/ 182573 h 153"/>
              <a:gd name="T60" fmla="*/ 181263 w 149"/>
              <a:gd name="T61" fmla="*/ 203242 h 153"/>
              <a:gd name="T62" fmla="*/ 181263 w 149"/>
              <a:gd name="T63" fmla="*/ 251468 h 153"/>
              <a:gd name="T64" fmla="*/ 331745 w 149"/>
              <a:gd name="T65" fmla="*/ 272137 h 153"/>
              <a:gd name="T66" fmla="*/ 181263 w 149"/>
              <a:gd name="T67" fmla="*/ 251468 h 15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49" h="153">
                <a:moveTo>
                  <a:pt x="149" y="149"/>
                </a:moveTo>
                <a:cubicBezTo>
                  <a:pt x="149" y="149"/>
                  <a:pt x="149" y="78"/>
                  <a:pt x="149" y="55"/>
                </a:cubicBezTo>
                <a:cubicBezTo>
                  <a:pt x="149" y="54"/>
                  <a:pt x="148" y="53"/>
                  <a:pt x="147" y="52"/>
                </a:cubicBezTo>
                <a:cubicBezTo>
                  <a:pt x="122" y="34"/>
                  <a:pt x="122" y="34"/>
                  <a:pt x="122" y="34"/>
                </a:cubicBezTo>
                <a:cubicBezTo>
                  <a:pt x="122" y="14"/>
                  <a:pt x="122" y="14"/>
                  <a:pt x="122" y="14"/>
                </a:cubicBezTo>
                <a:cubicBezTo>
                  <a:pt x="122" y="12"/>
                  <a:pt x="120" y="11"/>
                  <a:pt x="119" y="11"/>
                </a:cubicBezTo>
                <a:cubicBezTo>
                  <a:pt x="91" y="11"/>
                  <a:pt x="91" y="11"/>
                  <a:pt x="91" y="11"/>
                </a:cubicBezTo>
                <a:cubicBezTo>
                  <a:pt x="76" y="0"/>
                  <a:pt x="76" y="0"/>
                  <a:pt x="76" y="0"/>
                </a:cubicBezTo>
                <a:cubicBezTo>
                  <a:pt x="76" y="0"/>
                  <a:pt x="74" y="0"/>
                  <a:pt x="73" y="0"/>
                </a:cubicBezTo>
                <a:cubicBezTo>
                  <a:pt x="59" y="11"/>
                  <a:pt x="59" y="11"/>
                  <a:pt x="59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29" y="11"/>
                  <a:pt x="27" y="13"/>
                  <a:pt x="27" y="14"/>
                </a:cubicBezTo>
                <a:cubicBezTo>
                  <a:pt x="27" y="34"/>
                  <a:pt x="27" y="34"/>
                  <a:pt x="27" y="34"/>
                </a:cubicBezTo>
                <a:cubicBezTo>
                  <a:pt x="2" y="52"/>
                  <a:pt x="2" y="52"/>
                  <a:pt x="2" y="52"/>
                </a:cubicBezTo>
                <a:cubicBezTo>
                  <a:pt x="1" y="53"/>
                  <a:pt x="0" y="54"/>
                  <a:pt x="0" y="55"/>
                </a:cubicBezTo>
                <a:cubicBezTo>
                  <a:pt x="0" y="78"/>
                  <a:pt x="0" y="150"/>
                  <a:pt x="0" y="150"/>
                </a:cubicBezTo>
                <a:cubicBezTo>
                  <a:pt x="0" y="151"/>
                  <a:pt x="1" y="153"/>
                  <a:pt x="3" y="153"/>
                </a:cubicBezTo>
                <a:cubicBezTo>
                  <a:pt x="3" y="153"/>
                  <a:pt x="3" y="153"/>
                  <a:pt x="3" y="153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8" y="153"/>
                  <a:pt x="149" y="151"/>
                  <a:pt x="149" y="149"/>
                </a:cubicBezTo>
                <a:close/>
                <a:moveTo>
                  <a:pt x="143" y="61"/>
                </a:moveTo>
                <a:cubicBezTo>
                  <a:pt x="143" y="143"/>
                  <a:pt x="143" y="143"/>
                  <a:pt x="143" y="143"/>
                </a:cubicBezTo>
                <a:cubicBezTo>
                  <a:pt x="89" y="100"/>
                  <a:pt x="89" y="100"/>
                  <a:pt x="89" y="100"/>
                </a:cubicBezTo>
                <a:lnTo>
                  <a:pt x="143" y="61"/>
                </a:lnTo>
                <a:close/>
                <a:moveTo>
                  <a:pt x="140" y="55"/>
                </a:moveTo>
                <a:cubicBezTo>
                  <a:pt x="122" y="68"/>
                  <a:pt x="122" y="68"/>
                  <a:pt x="122" y="68"/>
                </a:cubicBezTo>
                <a:cubicBezTo>
                  <a:pt x="122" y="41"/>
                  <a:pt x="122" y="41"/>
                  <a:pt x="122" y="41"/>
                </a:cubicBezTo>
                <a:lnTo>
                  <a:pt x="140" y="55"/>
                </a:lnTo>
                <a:close/>
                <a:moveTo>
                  <a:pt x="75" y="7"/>
                </a:moveTo>
                <a:cubicBezTo>
                  <a:pt x="80" y="11"/>
                  <a:pt x="80" y="11"/>
                  <a:pt x="80" y="11"/>
                </a:cubicBezTo>
                <a:cubicBezTo>
                  <a:pt x="69" y="11"/>
                  <a:pt x="69" y="11"/>
                  <a:pt x="69" y="11"/>
                </a:cubicBezTo>
                <a:lnTo>
                  <a:pt x="75" y="7"/>
                </a:lnTo>
                <a:close/>
                <a:moveTo>
                  <a:pt x="116" y="17"/>
                </a:moveTo>
                <a:cubicBezTo>
                  <a:pt x="116" y="73"/>
                  <a:pt x="116" y="73"/>
                  <a:pt x="116" y="73"/>
                </a:cubicBezTo>
                <a:cubicBezTo>
                  <a:pt x="75" y="103"/>
                  <a:pt x="75" y="103"/>
                  <a:pt x="75" y="103"/>
                </a:cubicBezTo>
                <a:cubicBezTo>
                  <a:pt x="34" y="73"/>
                  <a:pt x="34" y="73"/>
                  <a:pt x="34" y="73"/>
                </a:cubicBezTo>
                <a:cubicBezTo>
                  <a:pt x="34" y="17"/>
                  <a:pt x="34" y="17"/>
                  <a:pt x="34" y="17"/>
                </a:cubicBezTo>
                <a:lnTo>
                  <a:pt x="116" y="17"/>
                </a:lnTo>
                <a:close/>
                <a:moveTo>
                  <a:pt x="6" y="61"/>
                </a:moveTo>
                <a:cubicBezTo>
                  <a:pt x="60" y="100"/>
                  <a:pt x="60" y="100"/>
                  <a:pt x="60" y="100"/>
                </a:cubicBezTo>
                <a:cubicBezTo>
                  <a:pt x="6" y="143"/>
                  <a:pt x="6" y="143"/>
                  <a:pt x="6" y="143"/>
                </a:cubicBezTo>
                <a:lnTo>
                  <a:pt x="6" y="61"/>
                </a:lnTo>
                <a:close/>
                <a:moveTo>
                  <a:pt x="27" y="69"/>
                </a:moveTo>
                <a:cubicBezTo>
                  <a:pt x="8" y="55"/>
                  <a:pt x="8" y="55"/>
                  <a:pt x="8" y="55"/>
                </a:cubicBezTo>
                <a:cubicBezTo>
                  <a:pt x="27" y="41"/>
                  <a:pt x="27" y="41"/>
                  <a:pt x="27" y="41"/>
                </a:cubicBezTo>
                <a:lnTo>
                  <a:pt x="27" y="69"/>
                </a:lnTo>
                <a:close/>
                <a:moveTo>
                  <a:pt x="12" y="147"/>
                </a:moveTo>
                <a:cubicBezTo>
                  <a:pt x="65" y="104"/>
                  <a:pt x="65" y="104"/>
                  <a:pt x="65" y="104"/>
                </a:cubicBezTo>
                <a:cubicBezTo>
                  <a:pt x="73" y="109"/>
                  <a:pt x="73" y="109"/>
                  <a:pt x="73" y="109"/>
                </a:cubicBezTo>
                <a:cubicBezTo>
                  <a:pt x="74" y="110"/>
                  <a:pt x="75" y="110"/>
                  <a:pt x="76" y="109"/>
                </a:cubicBezTo>
                <a:cubicBezTo>
                  <a:pt x="84" y="104"/>
                  <a:pt x="84" y="104"/>
                  <a:pt x="84" y="104"/>
                </a:cubicBezTo>
                <a:cubicBezTo>
                  <a:pt x="137" y="147"/>
                  <a:pt x="137" y="147"/>
                  <a:pt x="137" y="147"/>
                </a:cubicBezTo>
                <a:lnTo>
                  <a:pt x="12" y="147"/>
                </a:lnTo>
                <a:close/>
                <a:moveTo>
                  <a:pt x="53" y="33"/>
                </a:moveTo>
                <a:cubicBezTo>
                  <a:pt x="97" y="33"/>
                  <a:pt x="97" y="33"/>
                  <a:pt x="97" y="33"/>
                </a:cubicBezTo>
                <a:cubicBezTo>
                  <a:pt x="97" y="40"/>
                  <a:pt x="97" y="40"/>
                  <a:pt x="97" y="40"/>
                </a:cubicBezTo>
                <a:cubicBezTo>
                  <a:pt x="53" y="40"/>
                  <a:pt x="53" y="40"/>
                  <a:pt x="53" y="40"/>
                </a:cubicBezTo>
                <a:lnTo>
                  <a:pt x="53" y="33"/>
                </a:lnTo>
                <a:close/>
                <a:moveTo>
                  <a:pt x="53" y="53"/>
                </a:moveTo>
                <a:cubicBezTo>
                  <a:pt x="97" y="53"/>
                  <a:pt x="97" y="53"/>
                  <a:pt x="97" y="53"/>
                </a:cubicBezTo>
                <a:cubicBezTo>
                  <a:pt x="97" y="59"/>
                  <a:pt x="97" y="59"/>
                  <a:pt x="97" y="59"/>
                </a:cubicBezTo>
                <a:cubicBezTo>
                  <a:pt x="53" y="59"/>
                  <a:pt x="53" y="59"/>
                  <a:pt x="53" y="59"/>
                </a:cubicBezTo>
                <a:lnTo>
                  <a:pt x="53" y="53"/>
                </a:lnTo>
                <a:close/>
                <a:moveTo>
                  <a:pt x="53" y="73"/>
                </a:moveTo>
                <a:cubicBezTo>
                  <a:pt x="97" y="73"/>
                  <a:pt x="97" y="73"/>
                  <a:pt x="97" y="73"/>
                </a:cubicBezTo>
                <a:cubicBezTo>
                  <a:pt x="97" y="79"/>
                  <a:pt x="97" y="79"/>
                  <a:pt x="97" y="79"/>
                </a:cubicBezTo>
                <a:cubicBezTo>
                  <a:pt x="53" y="79"/>
                  <a:pt x="53" y="79"/>
                  <a:pt x="53" y="79"/>
                </a:cubicBezTo>
                <a:lnTo>
                  <a:pt x="53" y="7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" name="Freeform 183">
            <a:extLst>
              <a:ext uri="{FF2B5EF4-FFF2-40B4-BE49-F238E27FC236}">
                <a16:creationId xmlns:a16="http://schemas.microsoft.com/office/drawing/2014/main" id="{E7995BD1-332F-4EF7-A288-1ADBCED927A5}"/>
              </a:ext>
            </a:extLst>
          </p:cNvPr>
          <p:cNvSpPr>
            <a:spLocks noEditPoints="1"/>
          </p:cNvSpPr>
          <p:nvPr/>
        </p:nvSpPr>
        <p:spPr bwMode="auto">
          <a:xfrm>
            <a:off x="4742648" y="3285964"/>
            <a:ext cx="446426" cy="450486"/>
          </a:xfrm>
          <a:custGeom>
            <a:avLst/>
            <a:gdLst>
              <a:gd name="T0" fmla="*/ 513603 w 153"/>
              <a:gd name="T1" fmla="*/ 186578 h 153"/>
              <a:gd name="T2" fmla="*/ 267074 w 153"/>
              <a:gd name="T3" fmla="*/ 3455 h 153"/>
              <a:gd name="T4" fmla="*/ 253377 w 153"/>
              <a:gd name="T5" fmla="*/ 3455 h 153"/>
              <a:gd name="T6" fmla="*/ 6848 w 153"/>
              <a:gd name="T7" fmla="*/ 186578 h 153"/>
              <a:gd name="T8" fmla="*/ 0 w 153"/>
              <a:gd name="T9" fmla="*/ 196944 h 153"/>
              <a:gd name="T10" fmla="*/ 0 w 153"/>
              <a:gd name="T11" fmla="*/ 518273 h 153"/>
              <a:gd name="T12" fmla="*/ 10272 w 153"/>
              <a:gd name="T13" fmla="*/ 528638 h 153"/>
              <a:gd name="T14" fmla="*/ 13696 w 153"/>
              <a:gd name="T15" fmla="*/ 528638 h 153"/>
              <a:gd name="T16" fmla="*/ 510179 w 153"/>
              <a:gd name="T17" fmla="*/ 528638 h 153"/>
              <a:gd name="T18" fmla="*/ 513603 w 153"/>
              <a:gd name="T19" fmla="*/ 528638 h 153"/>
              <a:gd name="T20" fmla="*/ 523875 w 153"/>
              <a:gd name="T21" fmla="*/ 518273 h 153"/>
              <a:gd name="T22" fmla="*/ 523875 w 153"/>
              <a:gd name="T23" fmla="*/ 200399 h 153"/>
              <a:gd name="T24" fmla="*/ 513603 w 153"/>
              <a:gd name="T25" fmla="*/ 186578 h 153"/>
              <a:gd name="T26" fmla="*/ 44512 w 153"/>
              <a:gd name="T27" fmla="*/ 507907 h 153"/>
              <a:gd name="T28" fmla="*/ 222561 w 153"/>
              <a:gd name="T29" fmla="*/ 366246 h 153"/>
              <a:gd name="T30" fmla="*/ 253377 w 153"/>
              <a:gd name="T31" fmla="*/ 386977 h 153"/>
              <a:gd name="T32" fmla="*/ 267074 w 153"/>
              <a:gd name="T33" fmla="*/ 386977 h 153"/>
              <a:gd name="T34" fmla="*/ 297890 w 153"/>
              <a:gd name="T35" fmla="*/ 366246 h 153"/>
              <a:gd name="T36" fmla="*/ 479363 w 153"/>
              <a:gd name="T37" fmla="*/ 507907 h 153"/>
              <a:gd name="T38" fmla="*/ 44512 w 153"/>
              <a:gd name="T39" fmla="*/ 507907 h 153"/>
              <a:gd name="T40" fmla="*/ 23968 w 153"/>
              <a:gd name="T41" fmla="*/ 214219 h 153"/>
              <a:gd name="T42" fmla="*/ 205441 w 153"/>
              <a:gd name="T43" fmla="*/ 352425 h 153"/>
              <a:gd name="T44" fmla="*/ 23968 w 153"/>
              <a:gd name="T45" fmla="*/ 497542 h 153"/>
              <a:gd name="T46" fmla="*/ 23968 w 153"/>
              <a:gd name="T47" fmla="*/ 214219 h 153"/>
              <a:gd name="T48" fmla="*/ 315010 w 153"/>
              <a:gd name="T49" fmla="*/ 352425 h 153"/>
              <a:gd name="T50" fmla="*/ 503331 w 153"/>
              <a:gd name="T51" fmla="*/ 214219 h 153"/>
              <a:gd name="T52" fmla="*/ 503331 w 153"/>
              <a:gd name="T53" fmla="*/ 497542 h 153"/>
              <a:gd name="T54" fmla="*/ 315010 w 153"/>
              <a:gd name="T55" fmla="*/ 352425 h 153"/>
              <a:gd name="T56" fmla="*/ 260225 w 153"/>
              <a:gd name="T57" fmla="*/ 24186 h 153"/>
              <a:gd name="T58" fmla="*/ 493059 w 153"/>
              <a:gd name="T59" fmla="*/ 196944 h 153"/>
              <a:gd name="T60" fmla="*/ 260225 w 153"/>
              <a:gd name="T61" fmla="*/ 366246 h 153"/>
              <a:gd name="T62" fmla="*/ 30816 w 153"/>
              <a:gd name="T63" fmla="*/ 193488 h 153"/>
              <a:gd name="T64" fmla="*/ 260225 w 153"/>
              <a:gd name="T65" fmla="*/ 24186 h 15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53" h="153">
                <a:moveTo>
                  <a:pt x="150" y="54"/>
                </a:moveTo>
                <a:cubicBezTo>
                  <a:pt x="78" y="1"/>
                  <a:pt x="78" y="1"/>
                  <a:pt x="78" y="1"/>
                </a:cubicBezTo>
                <a:cubicBezTo>
                  <a:pt x="77" y="0"/>
                  <a:pt x="75" y="0"/>
                  <a:pt x="74" y="1"/>
                </a:cubicBezTo>
                <a:cubicBezTo>
                  <a:pt x="2" y="54"/>
                  <a:pt x="2" y="54"/>
                  <a:pt x="2" y="54"/>
                </a:cubicBezTo>
                <a:cubicBezTo>
                  <a:pt x="0" y="55"/>
                  <a:pt x="0" y="56"/>
                  <a:pt x="0" y="57"/>
                </a:cubicBezTo>
                <a:cubicBezTo>
                  <a:pt x="0" y="150"/>
                  <a:pt x="0" y="150"/>
                  <a:pt x="0" y="150"/>
                </a:cubicBezTo>
                <a:cubicBezTo>
                  <a:pt x="0" y="152"/>
                  <a:pt x="2" y="153"/>
                  <a:pt x="3" y="153"/>
                </a:cubicBezTo>
                <a:cubicBezTo>
                  <a:pt x="4" y="153"/>
                  <a:pt x="4" y="153"/>
                  <a:pt x="4" y="153"/>
                </a:cubicBezTo>
                <a:cubicBezTo>
                  <a:pt x="149" y="153"/>
                  <a:pt x="149" y="153"/>
                  <a:pt x="149" y="153"/>
                </a:cubicBezTo>
                <a:cubicBezTo>
                  <a:pt x="150" y="153"/>
                  <a:pt x="150" y="153"/>
                  <a:pt x="150" y="153"/>
                </a:cubicBezTo>
                <a:cubicBezTo>
                  <a:pt x="151" y="153"/>
                  <a:pt x="153" y="152"/>
                  <a:pt x="153" y="150"/>
                </a:cubicBezTo>
                <a:cubicBezTo>
                  <a:pt x="153" y="58"/>
                  <a:pt x="153" y="58"/>
                  <a:pt x="153" y="58"/>
                </a:cubicBezTo>
                <a:cubicBezTo>
                  <a:pt x="153" y="56"/>
                  <a:pt x="153" y="55"/>
                  <a:pt x="150" y="54"/>
                </a:cubicBezTo>
                <a:close/>
                <a:moveTo>
                  <a:pt x="13" y="147"/>
                </a:moveTo>
                <a:cubicBezTo>
                  <a:pt x="65" y="106"/>
                  <a:pt x="65" y="106"/>
                  <a:pt x="65" y="106"/>
                </a:cubicBezTo>
                <a:cubicBezTo>
                  <a:pt x="74" y="112"/>
                  <a:pt x="74" y="112"/>
                  <a:pt x="74" y="112"/>
                </a:cubicBezTo>
                <a:cubicBezTo>
                  <a:pt x="76" y="114"/>
                  <a:pt x="77" y="113"/>
                  <a:pt x="78" y="112"/>
                </a:cubicBezTo>
                <a:cubicBezTo>
                  <a:pt x="87" y="106"/>
                  <a:pt x="87" y="106"/>
                  <a:pt x="87" y="106"/>
                </a:cubicBezTo>
                <a:cubicBezTo>
                  <a:pt x="140" y="147"/>
                  <a:pt x="140" y="147"/>
                  <a:pt x="140" y="147"/>
                </a:cubicBezTo>
                <a:lnTo>
                  <a:pt x="13" y="147"/>
                </a:lnTo>
                <a:close/>
                <a:moveTo>
                  <a:pt x="7" y="62"/>
                </a:moveTo>
                <a:cubicBezTo>
                  <a:pt x="60" y="102"/>
                  <a:pt x="60" y="102"/>
                  <a:pt x="60" y="102"/>
                </a:cubicBezTo>
                <a:cubicBezTo>
                  <a:pt x="7" y="144"/>
                  <a:pt x="7" y="144"/>
                  <a:pt x="7" y="144"/>
                </a:cubicBezTo>
                <a:lnTo>
                  <a:pt x="7" y="62"/>
                </a:lnTo>
                <a:close/>
                <a:moveTo>
                  <a:pt x="92" y="102"/>
                </a:moveTo>
                <a:cubicBezTo>
                  <a:pt x="147" y="62"/>
                  <a:pt x="147" y="62"/>
                  <a:pt x="147" y="62"/>
                </a:cubicBezTo>
                <a:cubicBezTo>
                  <a:pt x="147" y="144"/>
                  <a:pt x="147" y="144"/>
                  <a:pt x="147" y="144"/>
                </a:cubicBezTo>
                <a:lnTo>
                  <a:pt x="92" y="102"/>
                </a:lnTo>
                <a:close/>
                <a:moveTo>
                  <a:pt x="76" y="7"/>
                </a:moveTo>
                <a:cubicBezTo>
                  <a:pt x="144" y="57"/>
                  <a:pt x="144" y="57"/>
                  <a:pt x="144" y="57"/>
                </a:cubicBezTo>
                <a:cubicBezTo>
                  <a:pt x="76" y="106"/>
                  <a:pt x="76" y="106"/>
                  <a:pt x="76" y="106"/>
                </a:cubicBezTo>
                <a:cubicBezTo>
                  <a:pt x="9" y="56"/>
                  <a:pt x="9" y="56"/>
                  <a:pt x="9" y="56"/>
                </a:cubicBezTo>
                <a:lnTo>
                  <a:pt x="76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8" name="Freeform 184">
            <a:extLst>
              <a:ext uri="{FF2B5EF4-FFF2-40B4-BE49-F238E27FC236}">
                <a16:creationId xmlns:a16="http://schemas.microsoft.com/office/drawing/2014/main" id="{585ACE1A-42DB-4040-B43A-A1D639D34D00}"/>
              </a:ext>
            </a:extLst>
          </p:cNvPr>
          <p:cNvSpPr>
            <a:spLocks noEditPoints="1"/>
          </p:cNvSpPr>
          <p:nvPr/>
        </p:nvSpPr>
        <p:spPr bwMode="auto">
          <a:xfrm>
            <a:off x="2739067" y="4315110"/>
            <a:ext cx="465448" cy="469678"/>
          </a:xfrm>
          <a:custGeom>
            <a:avLst/>
            <a:gdLst>
              <a:gd name="T0" fmla="*/ 319088 w 330"/>
              <a:gd name="T1" fmla="*/ 234950 h 333"/>
              <a:gd name="T2" fmla="*/ 319088 w 330"/>
              <a:gd name="T3" fmla="*/ 134938 h 333"/>
              <a:gd name="T4" fmla="*/ 112713 w 330"/>
              <a:gd name="T5" fmla="*/ 234950 h 333"/>
              <a:gd name="T6" fmla="*/ 112713 w 330"/>
              <a:gd name="T7" fmla="*/ 0 h 333"/>
              <a:gd name="T8" fmla="*/ 0 w 330"/>
              <a:gd name="T9" fmla="*/ 0 h 333"/>
              <a:gd name="T10" fmla="*/ 0 w 330"/>
              <a:gd name="T11" fmla="*/ 528638 h 333"/>
              <a:gd name="T12" fmla="*/ 523875 w 330"/>
              <a:gd name="T13" fmla="*/ 528638 h 333"/>
              <a:gd name="T14" fmla="*/ 523875 w 330"/>
              <a:gd name="T15" fmla="*/ 134938 h 333"/>
              <a:gd name="T16" fmla="*/ 319088 w 330"/>
              <a:gd name="T17" fmla="*/ 234950 h 333"/>
              <a:gd name="T18" fmla="*/ 88900 w 330"/>
              <a:gd name="T19" fmla="*/ 23813 h 333"/>
              <a:gd name="T20" fmla="*/ 88900 w 330"/>
              <a:gd name="T21" fmla="*/ 273050 h 333"/>
              <a:gd name="T22" fmla="*/ 298450 w 330"/>
              <a:gd name="T23" fmla="*/ 173038 h 333"/>
              <a:gd name="T24" fmla="*/ 298450 w 330"/>
              <a:gd name="T25" fmla="*/ 273050 h 333"/>
              <a:gd name="T26" fmla="*/ 503238 w 330"/>
              <a:gd name="T27" fmla="*/ 173038 h 333"/>
              <a:gd name="T28" fmla="*/ 503238 w 330"/>
              <a:gd name="T29" fmla="*/ 296863 h 333"/>
              <a:gd name="T30" fmla="*/ 23813 w 330"/>
              <a:gd name="T31" fmla="*/ 296863 h 333"/>
              <a:gd name="T32" fmla="*/ 23813 w 330"/>
              <a:gd name="T33" fmla="*/ 23813 h 333"/>
              <a:gd name="T34" fmla="*/ 88900 w 330"/>
              <a:gd name="T35" fmla="*/ 23813 h 333"/>
              <a:gd name="T36" fmla="*/ 23813 w 330"/>
              <a:gd name="T37" fmla="*/ 320675 h 333"/>
              <a:gd name="T38" fmla="*/ 250825 w 330"/>
              <a:gd name="T39" fmla="*/ 320675 h 333"/>
              <a:gd name="T40" fmla="*/ 250825 w 330"/>
              <a:gd name="T41" fmla="*/ 508000 h 333"/>
              <a:gd name="T42" fmla="*/ 23813 w 330"/>
              <a:gd name="T43" fmla="*/ 508000 h 333"/>
              <a:gd name="T44" fmla="*/ 23813 w 330"/>
              <a:gd name="T45" fmla="*/ 320675 h 333"/>
              <a:gd name="T46" fmla="*/ 274638 w 330"/>
              <a:gd name="T47" fmla="*/ 508000 h 333"/>
              <a:gd name="T48" fmla="*/ 274638 w 330"/>
              <a:gd name="T49" fmla="*/ 320675 h 333"/>
              <a:gd name="T50" fmla="*/ 503238 w 330"/>
              <a:gd name="T51" fmla="*/ 320675 h 333"/>
              <a:gd name="T52" fmla="*/ 503238 w 330"/>
              <a:gd name="T53" fmla="*/ 508000 h 333"/>
              <a:gd name="T54" fmla="*/ 274638 w 330"/>
              <a:gd name="T55" fmla="*/ 508000 h 33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30" h="333">
                <a:moveTo>
                  <a:pt x="201" y="148"/>
                </a:moveTo>
                <a:lnTo>
                  <a:pt x="201" y="85"/>
                </a:lnTo>
                <a:lnTo>
                  <a:pt x="71" y="148"/>
                </a:lnTo>
                <a:lnTo>
                  <a:pt x="71" y="0"/>
                </a:lnTo>
                <a:lnTo>
                  <a:pt x="0" y="0"/>
                </a:lnTo>
                <a:lnTo>
                  <a:pt x="0" y="333"/>
                </a:lnTo>
                <a:lnTo>
                  <a:pt x="330" y="333"/>
                </a:lnTo>
                <a:lnTo>
                  <a:pt x="330" y="85"/>
                </a:lnTo>
                <a:lnTo>
                  <a:pt x="201" y="148"/>
                </a:lnTo>
                <a:close/>
                <a:moveTo>
                  <a:pt x="56" y="15"/>
                </a:moveTo>
                <a:lnTo>
                  <a:pt x="56" y="172"/>
                </a:lnTo>
                <a:lnTo>
                  <a:pt x="188" y="109"/>
                </a:lnTo>
                <a:lnTo>
                  <a:pt x="188" y="172"/>
                </a:lnTo>
                <a:lnTo>
                  <a:pt x="317" y="109"/>
                </a:lnTo>
                <a:lnTo>
                  <a:pt x="317" y="187"/>
                </a:lnTo>
                <a:lnTo>
                  <a:pt x="15" y="187"/>
                </a:lnTo>
                <a:lnTo>
                  <a:pt x="15" y="15"/>
                </a:lnTo>
                <a:lnTo>
                  <a:pt x="56" y="15"/>
                </a:lnTo>
                <a:close/>
                <a:moveTo>
                  <a:pt x="15" y="202"/>
                </a:moveTo>
                <a:lnTo>
                  <a:pt x="158" y="202"/>
                </a:lnTo>
                <a:lnTo>
                  <a:pt x="158" y="320"/>
                </a:lnTo>
                <a:lnTo>
                  <a:pt x="15" y="320"/>
                </a:lnTo>
                <a:lnTo>
                  <a:pt x="15" y="202"/>
                </a:lnTo>
                <a:close/>
                <a:moveTo>
                  <a:pt x="173" y="320"/>
                </a:moveTo>
                <a:lnTo>
                  <a:pt x="173" y="202"/>
                </a:lnTo>
                <a:lnTo>
                  <a:pt x="317" y="202"/>
                </a:lnTo>
                <a:lnTo>
                  <a:pt x="317" y="320"/>
                </a:lnTo>
                <a:lnTo>
                  <a:pt x="173" y="3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" name="Freeform 185">
            <a:extLst>
              <a:ext uri="{FF2B5EF4-FFF2-40B4-BE49-F238E27FC236}">
                <a16:creationId xmlns:a16="http://schemas.microsoft.com/office/drawing/2014/main" id="{29CD2DA4-D7C7-482D-8E87-6F7DA6E0333F}"/>
              </a:ext>
            </a:extLst>
          </p:cNvPr>
          <p:cNvSpPr>
            <a:spLocks noEditPoints="1"/>
          </p:cNvSpPr>
          <p:nvPr/>
        </p:nvSpPr>
        <p:spPr bwMode="auto">
          <a:xfrm>
            <a:off x="1716236" y="5262084"/>
            <a:ext cx="477694" cy="482036"/>
          </a:xfrm>
          <a:custGeom>
            <a:avLst/>
            <a:gdLst>
              <a:gd name="T0" fmla="*/ 523875 w 330"/>
              <a:gd name="T1" fmla="*/ 58738 h 333"/>
              <a:gd name="T2" fmla="*/ 295275 w 330"/>
              <a:gd name="T3" fmla="*/ 58738 h 333"/>
              <a:gd name="T4" fmla="*/ 277813 w 330"/>
              <a:gd name="T5" fmla="*/ 0 h 333"/>
              <a:gd name="T6" fmla="*/ 55563 w 330"/>
              <a:gd name="T7" fmla="*/ 0 h 333"/>
              <a:gd name="T8" fmla="*/ 55563 w 330"/>
              <a:gd name="T9" fmla="*/ 117475 h 333"/>
              <a:gd name="T10" fmla="*/ 0 w 330"/>
              <a:gd name="T11" fmla="*/ 117475 h 333"/>
              <a:gd name="T12" fmla="*/ 0 w 330"/>
              <a:gd name="T13" fmla="*/ 528638 h 333"/>
              <a:gd name="T14" fmla="*/ 468313 w 330"/>
              <a:gd name="T15" fmla="*/ 528638 h 333"/>
              <a:gd name="T16" fmla="*/ 468313 w 330"/>
              <a:gd name="T17" fmla="*/ 411163 h 333"/>
              <a:gd name="T18" fmla="*/ 523875 w 330"/>
              <a:gd name="T19" fmla="*/ 411163 h 333"/>
              <a:gd name="T20" fmla="*/ 523875 w 330"/>
              <a:gd name="T21" fmla="*/ 58738 h 333"/>
              <a:gd name="T22" fmla="*/ 449263 w 330"/>
              <a:gd name="T23" fmla="*/ 508000 h 333"/>
              <a:gd name="T24" fmla="*/ 23813 w 330"/>
              <a:gd name="T25" fmla="*/ 508000 h 333"/>
              <a:gd name="T26" fmla="*/ 23813 w 330"/>
              <a:gd name="T27" fmla="*/ 141288 h 333"/>
              <a:gd name="T28" fmla="*/ 206375 w 330"/>
              <a:gd name="T29" fmla="*/ 141288 h 333"/>
              <a:gd name="T30" fmla="*/ 222250 w 330"/>
              <a:gd name="T31" fmla="*/ 200025 h 333"/>
              <a:gd name="T32" fmla="*/ 449263 w 330"/>
              <a:gd name="T33" fmla="*/ 200025 h 333"/>
              <a:gd name="T34" fmla="*/ 449263 w 330"/>
              <a:gd name="T35" fmla="*/ 508000 h 333"/>
              <a:gd name="T36" fmla="*/ 449263 w 330"/>
              <a:gd name="T37" fmla="*/ 508000 h 333"/>
              <a:gd name="T38" fmla="*/ 503238 w 330"/>
              <a:gd name="T39" fmla="*/ 390525 h 333"/>
              <a:gd name="T40" fmla="*/ 468313 w 330"/>
              <a:gd name="T41" fmla="*/ 390525 h 333"/>
              <a:gd name="T42" fmla="*/ 468313 w 330"/>
              <a:gd name="T43" fmla="*/ 176213 h 333"/>
              <a:gd name="T44" fmla="*/ 239713 w 330"/>
              <a:gd name="T45" fmla="*/ 176213 h 333"/>
              <a:gd name="T46" fmla="*/ 219075 w 330"/>
              <a:gd name="T47" fmla="*/ 117475 h 333"/>
              <a:gd name="T48" fmla="*/ 79375 w 330"/>
              <a:gd name="T49" fmla="*/ 117475 h 333"/>
              <a:gd name="T50" fmla="*/ 79375 w 330"/>
              <a:gd name="T51" fmla="*/ 23813 h 333"/>
              <a:gd name="T52" fmla="*/ 260350 w 330"/>
              <a:gd name="T53" fmla="*/ 23813 h 333"/>
              <a:gd name="T54" fmla="*/ 280988 w 330"/>
              <a:gd name="T55" fmla="*/ 82550 h 333"/>
              <a:gd name="T56" fmla="*/ 503238 w 330"/>
              <a:gd name="T57" fmla="*/ 82550 h 333"/>
              <a:gd name="T58" fmla="*/ 503238 w 330"/>
              <a:gd name="T59" fmla="*/ 390525 h 333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330" h="333">
                <a:moveTo>
                  <a:pt x="330" y="37"/>
                </a:moveTo>
                <a:lnTo>
                  <a:pt x="186" y="37"/>
                </a:lnTo>
                <a:lnTo>
                  <a:pt x="175" y="0"/>
                </a:lnTo>
                <a:lnTo>
                  <a:pt x="35" y="0"/>
                </a:lnTo>
                <a:lnTo>
                  <a:pt x="35" y="74"/>
                </a:lnTo>
                <a:lnTo>
                  <a:pt x="0" y="74"/>
                </a:lnTo>
                <a:lnTo>
                  <a:pt x="0" y="333"/>
                </a:lnTo>
                <a:lnTo>
                  <a:pt x="295" y="333"/>
                </a:lnTo>
                <a:lnTo>
                  <a:pt x="295" y="259"/>
                </a:lnTo>
                <a:lnTo>
                  <a:pt x="330" y="259"/>
                </a:lnTo>
                <a:lnTo>
                  <a:pt x="330" y="37"/>
                </a:lnTo>
                <a:close/>
                <a:moveTo>
                  <a:pt x="283" y="320"/>
                </a:moveTo>
                <a:lnTo>
                  <a:pt x="15" y="320"/>
                </a:lnTo>
                <a:lnTo>
                  <a:pt x="15" y="89"/>
                </a:lnTo>
                <a:lnTo>
                  <a:pt x="130" y="89"/>
                </a:lnTo>
                <a:lnTo>
                  <a:pt x="140" y="126"/>
                </a:lnTo>
                <a:lnTo>
                  <a:pt x="283" y="126"/>
                </a:lnTo>
                <a:lnTo>
                  <a:pt x="283" y="320"/>
                </a:lnTo>
                <a:close/>
                <a:moveTo>
                  <a:pt x="317" y="246"/>
                </a:moveTo>
                <a:lnTo>
                  <a:pt x="295" y="246"/>
                </a:lnTo>
                <a:lnTo>
                  <a:pt x="295" y="111"/>
                </a:lnTo>
                <a:lnTo>
                  <a:pt x="151" y="111"/>
                </a:lnTo>
                <a:lnTo>
                  <a:pt x="138" y="74"/>
                </a:lnTo>
                <a:lnTo>
                  <a:pt x="50" y="74"/>
                </a:lnTo>
                <a:lnTo>
                  <a:pt x="50" y="15"/>
                </a:lnTo>
                <a:lnTo>
                  <a:pt x="164" y="15"/>
                </a:lnTo>
                <a:lnTo>
                  <a:pt x="177" y="52"/>
                </a:lnTo>
                <a:lnTo>
                  <a:pt x="317" y="52"/>
                </a:lnTo>
                <a:lnTo>
                  <a:pt x="317" y="24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" name="Freeform 186">
            <a:extLst>
              <a:ext uri="{FF2B5EF4-FFF2-40B4-BE49-F238E27FC236}">
                <a16:creationId xmlns:a16="http://schemas.microsoft.com/office/drawing/2014/main" id="{74937EFB-7D3D-499E-B8FE-E42A9113876D}"/>
              </a:ext>
            </a:extLst>
          </p:cNvPr>
          <p:cNvSpPr>
            <a:spLocks noEditPoints="1"/>
          </p:cNvSpPr>
          <p:nvPr/>
        </p:nvSpPr>
        <p:spPr bwMode="auto">
          <a:xfrm>
            <a:off x="2726129" y="5262084"/>
            <a:ext cx="477694" cy="482036"/>
          </a:xfrm>
          <a:custGeom>
            <a:avLst/>
            <a:gdLst>
              <a:gd name="T0" fmla="*/ 407458 w 153"/>
              <a:gd name="T1" fmla="*/ 103655 h 153"/>
              <a:gd name="T2" fmla="*/ 424578 w 153"/>
              <a:gd name="T3" fmla="*/ 62193 h 153"/>
              <a:gd name="T4" fmla="*/ 366370 w 153"/>
              <a:gd name="T5" fmla="*/ 0 h 153"/>
              <a:gd name="T6" fmla="*/ 263650 w 153"/>
              <a:gd name="T7" fmla="*/ 69103 h 153"/>
              <a:gd name="T8" fmla="*/ 157505 w 153"/>
              <a:gd name="T9" fmla="*/ 0 h 153"/>
              <a:gd name="T10" fmla="*/ 99297 w 153"/>
              <a:gd name="T11" fmla="*/ 62193 h 153"/>
              <a:gd name="T12" fmla="*/ 112993 w 153"/>
              <a:gd name="T13" fmla="*/ 103655 h 153"/>
              <a:gd name="T14" fmla="*/ 0 w 153"/>
              <a:gd name="T15" fmla="*/ 103655 h 153"/>
              <a:gd name="T16" fmla="*/ 0 w 153"/>
              <a:gd name="T17" fmla="*/ 248771 h 153"/>
              <a:gd name="T18" fmla="*/ 30816 w 153"/>
              <a:gd name="T19" fmla="*/ 248771 h 153"/>
              <a:gd name="T20" fmla="*/ 30816 w 153"/>
              <a:gd name="T21" fmla="*/ 528638 h 153"/>
              <a:gd name="T22" fmla="*/ 195169 w 153"/>
              <a:gd name="T23" fmla="*/ 528638 h 153"/>
              <a:gd name="T24" fmla="*/ 328706 w 153"/>
              <a:gd name="T25" fmla="*/ 528638 h 153"/>
              <a:gd name="T26" fmla="*/ 493059 w 153"/>
              <a:gd name="T27" fmla="*/ 528638 h 153"/>
              <a:gd name="T28" fmla="*/ 493059 w 153"/>
              <a:gd name="T29" fmla="*/ 248771 h 153"/>
              <a:gd name="T30" fmla="*/ 523875 w 153"/>
              <a:gd name="T31" fmla="*/ 248771 h 153"/>
              <a:gd name="T32" fmla="*/ 523875 w 153"/>
              <a:gd name="T33" fmla="*/ 103655 h 153"/>
              <a:gd name="T34" fmla="*/ 407458 w 153"/>
              <a:gd name="T35" fmla="*/ 103655 h 153"/>
              <a:gd name="T36" fmla="*/ 366370 w 153"/>
              <a:gd name="T37" fmla="*/ 24186 h 153"/>
              <a:gd name="T38" fmla="*/ 404034 w 153"/>
              <a:gd name="T39" fmla="*/ 62193 h 153"/>
              <a:gd name="T40" fmla="*/ 373218 w 153"/>
              <a:gd name="T41" fmla="*/ 100199 h 153"/>
              <a:gd name="T42" fmla="*/ 280770 w 153"/>
              <a:gd name="T43" fmla="*/ 100199 h 153"/>
              <a:gd name="T44" fmla="*/ 273922 w 153"/>
              <a:gd name="T45" fmla="*/ 96744 h 153"/>
              <a:gd name="T46" fmla="*/ 366370 w 153"/>
              <a:gd name="T47" fmla="*/ 24186 h 153"/>
              <a:gd name="T48" fmla="*/ 157505 w 153"/>
              <a:gd name="T49" fmla="*/ 24186 h 153"/>
              <a:gd name="T50" fmla="*/ 249953 w 153"/>
              <a:gd name="T51" fmla="*/ 96744 h 153"/>
              <a:gd name="T52" fmla="*/ 243105 w 153"/>
              <a:gd name="T53" fmla="*/ 100199 h 153"/>
              <a:gd name="T54" fmla="*/ 150657 w 153"/>
              <a:gd name="T55" fmla="*/ 100199 h 153"/>
              <a:gd name="T56" fmla="*/ 123265 w 153"/>
              <a:gd name="T57" fmla="*/ 62193 h 153"/>
              <a:gd name="T58" fmla="*/ 157505 w 153"/>
              <a:gd name="T59" fmla="*/ 24186 h 153"/>
              <a:gd name="T60" fmla="*/ 195169 w 153"/>
              <a:gd name="T61" fmla="*/ 507907 h 153"/>
              <a:gd name="T62" fmla="*/ 54784 w 153"/>
              <a:gd name="T63" fmla="*/ 507907 h 153"/>
              <a:gd name="T64" fmla="*/ 54784 w 153"/>
              <a:gd name="T65" fmla="*/ 248771 h 153"/>
              <a:gd name="T66" fmla="*/ 195169 w 153"/>
              <a:gd name="T67" fmla="*/ 248771 h 153"/>
              <a:gd name="T68" fmla="*/ 195169 w 153"/>
              <a:gd name="T69" fmla="*/ 507907 h 153"/>
              <a:gd name="T70" fmla="*/ 195169 w 153"/>
              <a:gd name="T71" fmla="*/ 228040 h 153"/>
              <a:gd name="T72" fmla="*/ 23968 w 153"/>
              <a:gd name="T73" fmla="*/ 228040 h 153"/>
              <a:gd name="T74" fmla="*/ 23968 w 153"/>
              <a:gd name="T75" fmla="*/ 124385 h 153"/>
              <a:gd name="T76" fmla="*/ 195169 w 153"/>
              <a:gd name="T77" fmla="*/ 124385 h 153"/>
              <a:gd name="T78" fmla="*/ 195169 w 153"/>
              <a:gd name="T79" fmla="*/ 228040 h 153"/>
              <a:gd name="T80" fmla="*/ 308162 w 153"/>
              <a:gd name="T81" fmla="*/ 507907 h 153"/>
              <a:gd name="T82" fmla="*/ 219137 w 153"/>
              <a:gd name="T83" fmla="*/ 507907 h 153"/>
              <a:gd name="T84" fmla="*/ 219137 w 153"/>
              <a:gd name="T85" fmla="*/ 124385 h 153"/>
              <a:gd name="T86" fmla="*/ 308162 w 153"/>
              <a:gd name="T87" fmla="*/ 124385 h 153"/>
              <a:gd name="T88" fmla="*/ 308162 w 153"/>
              <a:gd name="T89" fmla="*/ 507907 h 153"/>
              <a:gd name="T90" fmla="*/ 469091 w 153"/>
              <a:gd name="T91" fmla="*/ 507907 h 153"/>
              <a:gd name="T92" fmla="*/ 328706 w 153"/>
              <a:gd name="T93" fmla="*/ 507907 h 153"/>
              <a:gd name="T94" fmla="*/ 328706 w 153"/>
              <a:gd name="T95" fmla="*/ 248771 h 153"/>
              <a:gd name="T96" fmla="*/ 469091 w 153"/>
              <a:gd name="T97" fmla="*/ 248771 h 153"/>
              <a:gd name="T98" fmla="*/ 469091 w 153"/>
              <a:gd name="T99" fmla="*/ 507907 h 153"/>
              <a:gd name="T100" fmla="*/ 503331 w 153"/>
              <a:gd name="T101" fmla="*/ 228040 h 153"/>
              <a:gd name="T102" fmla="*/ 328706 w 153"/>
              <a:gd name="T103" fmla="*/ 228040 h 153"/>
              <a:gd name="T104" fmla="*/ 328706 w 153"/>
              <a:gd name="T105" fmla="*/ 124385 h 153"/>
              <a:gd name="T106" fmla="*/ 503331 w 153"/>
              <a:gd name="T107" fmla="*/ 124385 h 153"/>
              <a:gd name="T108" fmla="*/ 503331 w 153"/>
              <a:gd name="T109" fmla="*/ 228040 h 15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53" h="153">
                <a:moveTo>
                  <a:pt x="119" y="30"/>
                </a:moveTo>
                <a:cubicBezTo>
                  <a:pt x="122" y="27"/>
                  <a:pt x="124" y="22"/>
                  <a:pt x="124" y="18"/>
                </a:cubicBezTo>
                <a:cubicBezTo>
                  <a:pt x="124" y="8"/>
                  <a:pt x="116" y="0"/>
                  <a:pt x="107" y="0"/>
                </a:cubicBezTo>
                <a:cubicBezTo>
                  <a:pt x="100" y="0"/>
                  <a:pt x="83" y="11"/>
                  <a:pt x="77" y="20"/>
                </a:cubicBezTo>
                <a:cubicBezTo>
                  <a:pt x="70" y="11"/>
                  <a:pt x="53" y="0"/>
                  <a:pt x="46" y="0"/>
                </a:cubicBezTo>
                <a:cubicBezTo>
                  <a:pt x="37" y="0"/>
                  <a:pt x="29" y="8"/>
                  <a:pt x="29" y="18"/>
                </a:cubicBezTo>
                <a:cubicBezTo>
                  <a:pt x="29" y="22"/>
                  <a:pt x="31" y="27"/>
                  <a:pt x="33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72"/>
                  <a:pt x="0" y="72"/>
                  <a:pt x="0" y="72"/>
                </a:cubicBezTo>
                <a:cubicBezTo>
                  <a:pt x="9" y="72"/>
                  <a:pt x="9" y="72"/>
                  <a:pt x="9" y="72"/>
                </a:cubicBezTo>
                <a:cubicBezTo>
                  <a:pt x="9" y="153"/>
                  <a:pt x="9" y="153"/>
                  <a:pt x="9" y="153"/>
                </a:cubicBezTo>
                <a:cubicBezTo>
                  <a:pt x="57" y="153"/>
                  <a:pt x="57" y="153"/>
                  <a:pt x="57" y="153"/>
                </a:cubicBezTo>
                <a:cubicBezTo>
                  <a:pt x="96" y="153"/>
                  <a:pt x="96" y="153"/>
                  <a:pt x="96" y="153"/>
                </a:cubicBezTo>
                <a:cubicBezTo>
                  <a:pt x="144" y="153"/>
                  <a:pt x="144" y="153"/>
                  <a:pt x="144" y="153"/>
                </a:cubicBezTo>
                <a:cubicBezTo>
                  <a:pt x="144" y="72"/>
                  <a:pt x="144" y="72"/>
                  <a:pt x="144" y="72"/>
                </a:cubicBezTo>
                <a:cubicBezTo>
                  <a:pt x="153" y="72"/>
                  <a:pt x="153" y="72"/>
                  <a:pt x="153" y="72"/>
                </a:cubicBezTo>
                <a:cubicBezTo>
                  <a:pt x="153" y="30"/>
                  <a:pt x="153" y="30"/>
                  <a:pt x="153" y="30"/>
                </a:cubicBezTo>
                <a:lnTo>
                  <a:pt x="119" y="30"/>
                </a:lnTo>
                <a:close/>
                <a:moveTo>
                  <a:pt x="107" y="7"/>
                </a:moveTo>
                <a:cubicBezTo>
                  <a:pt x="113" y="7"/>
                  <a:pt x="118" y="11"/>
                  <a:pt x="118" y="18"/>
                </a:cubicBezTo>
                <a:cubicBezTo>
                  <a:pt x="118" y="23"/>
                  <a:pt x="114" y="28"/>
                  <a:pt x="109" y="29"/>
                </a:cubicBezTo>
                <a:cubicBezTo>
                  <a:pt x="82" y="29"/>
                  <a:pt x="82" y="29"/>
                  <a:pt x="82" y="29"/>
                </a:cubicBezTo>
                <a:cubicBezTo>
                  <a:pt x="81" y="29"/>
                  <a:pt x="80" y="28"/>
                  <a:pt x="80" y="28"/>
                </a:cubicBezTo>
                <a:cubicBezTo>
                  <a:pt x="80" y="22"/>
                  <a:pt x="100" y="7"/>
                  <a:pt x="107" y="7"/>
                </a:cubicBezTo>
                <a:close/>
                <a:moveTo>
                  <a:pt x="46" y="7"/>
                </a:moveTo>
                <a:cubicBezTo>
                  <a:pt x="53" y="7"/>
                  <a:pt x="73" y="22"/>
                  <a:pt x="73" y="28"/>
                </a:cubicBezTo>
                <a:cubicBezTo>
                  <a:pt x="73" y="28"/>
                  <a:pt x="72" y="29"/>
                  <a:pt x="71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39" y="28"/>
                  <a:pt x="36" y="23"/>
                  <a:pt x="36" y="18"/>
                </a:cubicBezTo>
                <a:cubicBezTo>
                  <a:pt x="36" y="12"/>
                  <a:pt x="40" y="7"/>
                  <a:pt x="46" y="7"/>
                </a:cubicBezTo>
                <a:close/>
                <a:moveTo>
                  <a:pt x="57" y="147"/>
                </a:moveTo>
                <a:cubicBezTo>
                  <a:pt x="16" y="147"/>
                  <a:pt x="16" y="147"/>
                  <a:pt x="16" y="147"/>
                </a:cubicBezTo>
                <a:cubicBezTo>
                  <a:pt x="16" y="72"/>
                  <a:pt x="16" y="72"/>
                  <a:pt x="16" y="72"/>
                </a:cubicBezTo>
                <a:cubicBezTo>
                  <a:pt x="57" y="72"/>
                  <a:pt x="57" y="72"/>
                  <a:pt x="57" y="72"/>
                </a:cubicBezTo>
                <a:lnTo>
                  <a:pt x="57" y="147"/>
                </a:lnTo>
                <a:close/>
                <a:moveTo>
                  <a:pt x="57" y="66"/>
                </a:moveTo>
                <a:cubicBezTo>
                  <a:pt x="7" y="66"/>
                  <a:pt x="7" y="66"/>
                  <a:pt x="7" y="66"/>
                </a:cubicBezTo>
                <a:cubicBezTo>
                  <a:pt x="7" y="36"/>
                  <a:pt x="7" y="36"/>
                  <a:pt x="7" y="36"/>
                </a:cubicBezTo>
                <a:cubicBezTo>
                  <a:pt x="57" y="36"/>
                  <a:pt x="57" y="36"/>
                  <a:pt x="57" y="36"/>
                </a:cubicBezTo>
                <a:cubicBezTo>
                  <a:pt x="57" y="66"/>
                  <a:pt x="57" y="66"/>
                  <a:pt x="57" y="66"/>
                </a:cubicBezTo>
                <a:close/>
                <a:moveTo>
                  <a:pt x="90" y="147"/>
                </a:moveTo>
                <a:cubicBezTo>
                  <a:pt x="64" y="147"/>
                  <a:pt x="64" y="147"/>
                  <a:pt x="64" y="147"/>
                </a:cubicBezTo>
                <a:cubicBezTo>
                  <a:pt x="64" y="36"/>
                  <a:pt x="64" y="36"/>
                  <a:pt x="64" y="36"/>
                </a:cubicBezTo>
                <a:cubicBezTo>
                  <a:pt x="90" y="36"/>
                  <a:pt x="90" y="36"/>
                  <a:pt x="90" y="36"/>
                </a:cubicBezTo>
                <a:lnTo>
                  <a:pt x="90" y="147"/>
                </a:lnTo>
                <a:close/>
                <a:moveTo>
                  <a:pt x="137" y="147"/>
                </a:moveTo>
                <a:cubicBezTo>
                  <a:pt x="96" y="147"/>
                  <a:pt x="96" y="147"/>
                  <a:pt x="96" y="147"/>
                </a:cubicBezTo>
                <a:cubicBezTo>
                  <a:pt x="96" y="72"/>
                  <a:pt x="96" y="72"/>
                  <a:pt x="96" y="72"/>
                </a:cubicBezTo>
                <a:cubicBezTo>
                  <a:pt x="137" y="72"/>
                  <a:pt x="137" y="72"/>
                  <a:pt x="137" y="72"/>
                </a:cubicBezTo>
                <a:lnTo>
                  <a:pt x="137" y="147"/>
                </a:lnTo>
                <a:close/>
                <a:moveTo>
                  <a:pt x="147" y="66"/>
                </a:moveTo>
                <a:cubicBezTo>
                  <a:pt x="96" y="66"/>
                  <a:pt x="96" y="66"/>
                  <a:pt x="96" y="66"/>
                </a:cubicBezTo>
                <a:cubicBezTo>
                  <a:pt x="96" y="36"/>
                  <a:pt x="96" y="36"/>
                  <a:pt x="96" y="36"/>
                </a:cubicBezTo>
                <a:cubicBezTo>
                  <a:pt x="147" y="36"/>
                  <a:pt x="147" y="36"/>
                  <a:pt x="147" y="36"/>
                </a:cubicBezTo>
                <a:cubicBezTo>
                  <a:pt x="147" y="66"/>
                  <a:pt x="147" y="66"/>
                  <a:pt x="147" y="6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" name="Freeform 197">
            <a:extLst>
              <a:ext uri="{FF2B5EF4-FFF2-40B4-BE49-F238E27FC236}">
                <a16:creationId xmlns:a16="http://schemas.microsoft.com/office/drawing/2014/main" id="{55FCE8AD-62C6-45D4-9FFF-B2B37743B39D}"/>
              </a:ext>
            </a:extLst>
          </p:cNvPr>
          <p:cNvSpPr>
            <a:spLocks noEditPoints="1"/>
          </p:cNvSpPr>
          <p:nvPr/>
        </p:nvSpPr>
        <p:spPr bwMode="auto">
          <a:xfrm>
            <a:off x="2731800" y="3338047"/>
            <a:ext cx="445074" cy="346320"/>
          </a:xfrm>
          <a:custGeom>
            <a:avLst/>
            <a:gdLst>
              <a:gd name="T0" fmla="*/ 481324 w 153"/>
              <a:gd name="T1" fmla="*/ 0 h 118"/>
              <a:gd name="T2" fmla="*/ 37550 w 153"/>
              <a:gd name="T3" fmla="*/ 0 h 118"/>
              <a:gd name="T4" fmla="*/ 0 w 153"/>
              <a:gd name="T5" fmla="*/ 37885 h 118"/>
              <a:gd name="T6" fmla="*/ 0 w 153"/>
              <a:gd name="T7" fmla="*/ 365071 h 118"/>
              <a:gd name="T8" fmla="*/ 37550 w 153"/>
              <a:gd name="T9" fmla="*/ 406400 h 118"/>
              <a:gd name="T10" fmla="*/ 481324 w 153"/>
              <a:gd name="T11" fmla="*/ 406400 h 118"/>
              <a:gd name="T12" fmla="*/ 522288 w 153"/>
              <a:gd name="T13" fmla="*/ 365071 h 118"/>
              <a:gd name="T14" fmla="*/ 522288 w 153"/>
              <a:gd name="T15" fmla="*/ 37885 h 118"/>
              <a:gd name="T16" fmla="*/ 481324 w 153"/>
              <a:gd name="T17" fmla="*/ 0 h 118"/>
              <a:gd name="T18" fmla="*/ 501806 w 153"/>
              <a:gd name="T19" fmla="*/ 365071 h 118"/>
              <a:gd name="T20" fmla="*/ 481324 w 153"/>
              <a:gd name="T21" fmla="*/ 382292 h 118"/>
              <a:gd name="T22" fmla="*/ 37550 w 153"/>
              <a:gd name="T23" fmla="*/ 382292 h 118"/>
              <a:gd name="T24" fmla="*/ 20482 w 153"/>
              <a:gd name="T25" fmla="*/ 365071 h 118"/>
              <a:gd name="T26" fmla="*/ 20482 w 153"/>
              <a:gd name="T27" fmla="*/ 37885 h 118"/>
              <a:gd name="T28" fmla="*/ 37550 w 153"/>
              <a:gd name="T29" fmla="*/ 20664 h 118"/>
              <a:gd name="T30" fmla="*/ 481324 w 153"/>
              <a:gd name="T31" fmla="*/ 20664 h 118"/>
              <a:gd name="T32" fmla="*/ 501806 w 153"/>
              <a:gd name="T33" fmla="*/ 37885 h 118"/>
              <a:gd name="T34" fmla="*/ 501806 w 153"/>
              <a:gd name="T35" fmla="*/ 365071 h 118"/>
              <a:gd name="T36" fmla="*/ 177510 w 153"/>
              <a:gd name="T37" fmla="*/ 72325 h 118"/>
              <a:gd name="T38" fmla="*/ 61446 w 153"/>
              <a:gd name="T39" fmla="*/ 72325 h 118"/>
              <a:gd name="T40" fmla="*/ 61446 w 153"/>
              <a:gd name="T41" fmla="*/ 189424 h 118"/>
              <a:gd name="T42" fmla="*/ 177510 w 153"/>
              <a:gd name="T43" fmla="*/ 189424 h 118"/>
              <a:gd name="T44" fmla="*/ 177510 w 153"/>
              <a:gd name="T45" fmla="*/ 72325 h 118"/>
              <a:gd name="T46" fmla="*/ 157028 w 153"/>
              <a:gd name="T47" fmla="*/ 165315 h 118"/>
              <a:gd name="T48" fmla="*/ 85341 w 153"/>
              <a:gd name="T49" fmla="*/ 165315 h 118"/>
              <a:gd name="T50" fmla="*/ 85341 w 153"/>
              <a:gd name="T51" fmla="*/ 92990 h 118"/>
              <a:gd name="T52" fmla="*/ 157028 w 153"/>
              <a:gd name="T53" fmla="*/ 92990 h 118"/>
              <a:gd name="T54" fmla="*/ 157028 w 153"/>
              <a:gd name="T55" fmla="*/ 165315 h 118"/>
              <a:gd name="T56" fmla="*/ 71687 w 153"/>
              <a:gd name="T57" fmla="*/ 244529 h 118"/>
              <a:gd name="T58" fmla="*/ 303815 w 153"/>
              <a:gd name="T59" fmla="*/ 244529 h 118"/>
              <a:gd name="T60" fmla="*/ 303815 w 153"/>
              <a:gd name="T61" fmla="*/ 265193 h 118"/>
              <a:gd name="T62" fmla="*/ 71687 w 153"/>
              <a:gd name="T63" fmla="*/ 265193 h 118"/>
              <a:gd name="T64" fmla="*/ 71687 w 153"/>
              <a:gd name="T65" fmla="*/ 244529 h 118"/>
              <a:gd name="T66" fmla="*/ 71687 w 153"/>
              <a:gd name="T67" fmla="*/ 313410 h 118"/>
              <a:gd name="T68" fmla="*/ 303815 w 153"/>
              <a:gd name="T69" fmla="*/ 313410 h 118"/>
              <a:gd name="T70" fmla="*/ 303815 w 153"/>
              <a:gd name="T71" fmla="*/ 337519 h 118"/>
              <a:gd name="T72" fmla="*/ 71687 w 153"/>
              <a:gd name="T73" fmla="*/ 337519 h 118"/>
              <a:gd name="T74" fmla="*/ 71687 w 153"/>
              <a:gd name="T75" fmla="*/ 313410 h 11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53" h="118">
                <a:moveTo>
                  <a:pt x="141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13"/>
                  <a:pt x="5" y="118"/>
                  <a:pt x="11" y="118"/>
                </a:cubicBezTo>
                <a:cubicBezTo>
                  <a:pt x="141" y="118"/>
                  <a:pt x="141" y="118"/>
                  <a:pt x="141" y="118"/>
                </a:cubicBezTo>
                <a:cubicBezTo>
                  <a:pt x="148" y="118"/>
                  <a:pt x="153" y="113"/>
                  <a:pt x="153" y="106"/>
                </a:cubicBezTo>
                <a:cubicBezTo>
                  <a:pt x="153" y="11"/>
                  <a:pt x="153" y="11"/>
                  <a:pt x="153" y="11"/>
                </a:cubicBezTo>
                <a:cubicBezTo>
                  <a:pt x="153" y="5"/>
                  <a:pt x="148" y="0"/>
                  <a:pt x="141" y="0"/>
                </a:cubicBezTo>
                <a:close/>
                <a:moveTo>
                  <a:pt x="147" y="106"/>
                </a:moveTo>
                <a:cubicBezTo>
                  <a:pt x="147" y="109"/>
                  <a:pt x="144" y="111"/>
                  <a:pt x="141" y="111"/>
                </a:cubicBezTo>
                <a:cubicBezTo>
                  <a:pt x="11" y="111"/>
                  <a:pt x="11" y="111"/>
                  <a:pt x="11" y="111"/>
                </a:cubicBezTo>
                <a:cubicBezTo>
                  <a:pt x="8" y="111"/>
                  <a:pt x="6" y="109"/>
                  <a:pt x="6" y="106"/>
                </a:cubicBezTo>
                <a:cubicBezTo>
                  <a:pt x="6" y="11"/>
                  <a:pt x="6" y="11"/>
                  <a:pt x="6" y="11"/>
                </a:cubicBezTo>
                <a:cubicBezTo>
                  <a:pt x="6" y="8"/>
                  <a:pt x="8" y="6"/>
                  <a:pt x="11" y="6"/>
                </a:cubicBezTo>
                <a:cubicBezTo>
                  <a:pt x="141" y="6"/>
                  <a:pt x="141" y="6"/>
                  <a:pt x="141" y="6"/>
                </a:cubicBezTo>
                <a:cubicBezTo>
                  <a:pt x="144" y="6"/>
                  <a:pt x="147" y="8"/>
                  <a:pt x="147" y="11"/>
                </a:cubicBezTo>
                <a:cubicBezTo>
                  <a:pt x="147" y="106"/>
                  <a:pt x="147" y="106"/>
                  <a:pt x="147" y="106"/>
                </a:cubicBezTo>
                <a:close/>
                <a:moveTo>
                  <a:pt x="52" y="21"/>
                </a:moveTo>
                <a:cubicBezTo>
                  <a:pt x="18" y="21"/>
                  <a:pt x="18" y="21"/>
                  <a:pt x="18" y="21"/>
                </a:cubicBezTo>
                <a:cubicBezTo>
                  <a:pt x="18" y="55"/>
                  <a:pt x="18" y="55"/>
                  <a:pt x="18" y="55"/>
                </a:cubicBezTo>
                <a:cubicBezTo>
                  <a:pt x="52" y="55"/>
                  <a:pt x="52" y="55"/>
                  <a:pt x="52" y="55"/>
                </a:cubicBezTo>
                <a:lnTo>
                  <a:pt x="52" y="21"/>
                </a:lnTo>
                <a:close/>
                <a:moveTo>
                  <a:pt x="46" y="48"/>
                </a:moveTo>
                <a:cubicBezTo>
                  <a:pt x="25" y="48"/>
                  <a:pt x="25" y="48"/>
                  <a:pt x="25" y="48"/>
                </a:cubicBezTo>
                <a:cubicBezTo>
                  <a:pt x="25" y="27"/>
                  <a:pt x="25" y="27"/>
                  <a:pt x="25" y="27"/>
                </a:cubicBezTo>
                <a:cubicBezTo>
                  <a:pt x="46" y="27"/>
                  <a:pt x="46" y="27"/>
                  <a:pt x="46" y="27"/>
                </a:cubicBezTo>
                <a:lnTo>
                  <a:pt x="46" y="48"/>
                </a:lnTo>
                <a:close/>
                <a:moveTo>
                  <a:pt x="21" y="71"/>
                </a:moveTo>
                <a:cubicBezTo>
                  <a:pt x="89" y="71"/>
                  <a:pt x="89" y="71"/>
                  <a:pt x="89" y="71"/>
                </a:cubicBezTo>
                <a:cubicBezTo>
                  <a:pt x="89" y="77"/>
                  <a:pt x="89" y="77"/>
                  <a:pt x="89" y="77"/>
                </a:cubicBezTo>
                <a:cubicBezTo>
                  <a:pt x="21" y="77"/>
                  <a:pt x="21" y="77"/>
                  <a:pt x="21" y="77"/>
                </a:cubicBezTo>
                <a:lnTo>
                  <a:pt x="21" y="71"/>
                </a:lnTo>
                <a:close/>
                <a:moveTo>
                  <a:pt x="21" y="91"/>
                </a:moveTo>
                <a:cubicBezTo>
                  <a:pt x="89" y="91"/>
                  <a:pt x="89" y="91"/>
                  <a:pt x="89" y="91"/>
                </a:cubicBezTo>
                <a:cubicBezTo>
                  <a:pt x="89" y="98"/>
                  <a:pt x="89" y="98"/>
                  <a:pt x="89" y="98"/>
                </a:cubicBezTo>
                <a:cubicBezTo>
                  <a:pt x="21" y="98"/>
                  <a:pt x="21" y="98"/>
                  <a:pt x="21" y="98"/>
                </a:cubicBezTo>
                <a:lnTo>
                  <a:pt x="21" y="9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" name="Freeform 198">
            <a:extLst>
              <a:ext uri="{FF2B5EF4-FFF2-40B4-BE49-F238E27FC236}">
                <a16:creationId xmlns:a16="http://schemas.microsoft.com/office/drawing/2014/main" id="{9D3972A6-F573-4E96-A478-608781E4DA98}"/>
              </a:ext>
            </a:extLst>
          </p:cNvPr>
          <p:cNvSpPr>
            <a:spLocks noEditPoints="1"/>
          </p:cNvSpPr>
          <p:nvPr/>
        </p:nvSpPr>
        <p:spPr bwMode="auto">
          <a:xfrm>
            <a:off x="5747819" y="3287995"/>
            <a:ext cx="445070" cy="446424"/>
          </a:xfrm>
          <a:custGeom>
            <a:avLst/>
            <a:gdLst>
              <a:gd name="T0" fmla="*/ 169863 w 329"/>
              <a:gd name="T1" fmla="*/ 79375 h 330"/>
              <a:gd name="T2" fmla="*/ 109538 w 329"/>
              <a:gd name="T3" fmla="*/ 79375 h 330"/>
              <a:gd name="T4" fmla="*/ 109538 w 329"/>
              <a:gd name="T5" fmla="*/ 0 h 330"/>
              <a:gd name="T6" fmla="*/ 0 w 329"/>
              <a:gd name="T7" fmla="*/ 0 h 330"/>
              <a:gd name="T8" fmla="*/ 0 w 329"/>
              <a:gd name="T9" fmla="*/ 523875 h 330"/>
              <a:gd name="T10" fmla="*/ 109538 w 329"/>
              <a:gd name="T11" fmla="*/ 523875 h 330"/>
              <a:gd name="T12" fmla="*/ 109538 w 329"/>
              <a:gd name="T13" fmla="*/ 103188 h 330"/>
              <a:gd name="T14" fmla="*/ 174625 w 329"/>
              <a:gd name="T15" fmla="*/ 103188 h 330"/>
              <a:gd name="T16" fmla="*/ 174625 w 329"/>
              <a:gd name="T17" fmla="*/ 128588 h 330"/>
              <a:gd name="T18" fmla="*/ 193675 w 329"/>
              <a:gd name="T19" fmla="*/ 128588 h 330"/>
              <a:gd name="T20" fmla="*/ 193675 w 329"/>
              <a:gd name="T21" fmla="*/ 55563 h 330"/>
              <a:gd name="T22" fmla="*/ 174625 w 329"/>
              <a:gd name="T23" fmla="*/ 55563 h 330"/>
              <a:gd name="T24" fmla="*/ 174625 w 329"/>
              <a:gd name="T25" fmla="*/ 79375 h 330"/>
              <a:gd name="T26" fmla="*/ 169863 w 329"/>
              <a:gd name="T27" fmla="*/ 79375 h 330"/>
              <a:gd name="T28" fmla="*/ 88900 w 329"/>
              <a:gd name="T29" fmla="*/ 503238 h 330"/>
              <a:gd name="T30" fmla="*/ 20638 w 329"/>
              <a:gd name="T31" fmla="*/ 503238 h 330"/>
              <a:gd name="T32" fmla="*/ 20638 w 329"/>
              <a:gd name="T33" fmla="*/ 23813 h 330"/>
              <a:gd name="T34" fmla="*/ 88900 w 329"/>
              <a:gd name="T35" fmla="*/ 23813 h 330"/>
              <a:gd name="T36" fmla="*/ 88900 w 329"/>
              <a:gd name="T37" fmla="*/ 503238 h 330"/>
              <a:gd name="T38" fmla="*/ 436563 w 329"/>
              <a:gd name="T39" fmla="*/ 134938 h 330"/>
              <a:gd name="T40" fmla="*/ 444500 w 329"/>
              <a:gd name="T41" fmla="*/ 149225 h 330"/>
              <a:gd name="T42" fmla="*/ 522288 w 329"/>
              <a:gd name="T43" fmla="*/ 123825 h 330"/>
              <a:gd name="T44" fmla="*/ 492125 w 329"/>
              <a:gd name="T45" fmla="*/ 14288 h 330"/>
              <a:gd name="T46" fmla="*/ 409575 w 329"/>
              <a:gd name="T47" fmla="*/ 38100 h 330"/>
              <a:gd name="T48" fmla="*/ 417513 w 329"/>
              <a:gd name="T49" fmla="*/ 52388 h 330"/>
              <a:gd name="T50" fmla="*/ 300038 w 329"/>
              <a:gd name="T51" fmla="*/ 85725 h 330"/>
              <a:gd name="T52" fmla="*/ 296863 w 329"/>
              <a:gd name="T53" fmla="*/ 73025 h 330"/>
              <a:gd name="T54" fmla="*/ 219075 w 329"/>
              <a:gd name="T55" fmla="*/ 93663 h 330"/>
              <a:gd name="T56" fmla="*/ 249238 w 329"/>
              <a:gd name="T57" fmla="*/ 206375 h 330"/>
              <a:gd name="T58" fmla="*/ 327025 w 329"/>
              <a:gd name="T59" fmla="*/ 182563 h 330"/>
              <a:gd name="T60" fmla="*/ 323850 w 329"/>
              <a:gd name="T61" fmla="*/ 169863 h 330"/>
              <a:gd name="T62" fmla="*/ 347663 w 329"/>
              <a:gd name="T63" fmla="*/ 161925 h 330"/>
              <a:gd name="T64" fmla="*/ 441325 w 329"/>
              <a:gd name="T65" fmla="*/ 473075 h 330"/>
              <a:gd name="T66" fmla="*/ 506413 w 329"/>
              <a:gd name="T67" fmla="*/ 455613 h 330"/>
              <a:gd name="T68" fmla="*/ 412750 w 329"/>
              <a:gd name="T69" fmla="*/ 141288 h 330"/>
              <a:gd name="T70" fmla="*/ 436563 w 329"/>
              <a:gd name="T71" fmla="*/ 134938 h 330"/>
              <a:gd name="T72" fmla="*/ 474663 w 329"/>
              <a:gd name="T73" fmla="*/ 41275 h 330"/>
              <a:gd name="T74" fmla="*/ 495300 w 329"/>
              <a:gd name="T75" fmla="*/ 111125 h 330"/>
              <a:gd name="T76" fmla="*/ 457200 w 329"/>
              <a:gd name="T77" fmla="*/ 120650 h 330"/>
              <a:gd name="T78" fmla="*/ 436563 w 329"/>
              <a:gd name="T79" fmla="*/ 52388 h 330"/>
              <a:gd name="T80" fmla="*/ 474663 w 329"/>
              <a:gd name="T81" fmla="*/ 41275 h 330"/>
              <a:gd name="T82" fmla="*/ 263525 w 329"/>
              <a:gd name="T83" fmla="*/ 179388 h 330"/>
              <a:gd name="T84" fmla="*/ 242888 w 329"/>
              <a:gd name="T85" fmla="*/ 111125 h 330"/>
              <a:gd name="T86" fmla="*/ 279400 w 329"/>
              <a:gd name="T87" fmla="*/ 96838 h 330"/>
              <a:gd name="T88" fmla="*/ 300038 w 329"/>
              <a:gd name="T89" fmla="*/ 169863 h 330"/>
              <a:gd name="T90" fmla="*/ 263525 w 329"/>
              <a:gd name="T91" fmla="*/ 179388 h 330"/>
              <a:gd name="T92" fmla="*/ 317500 w 329"/>
              <a:gd name="T93" fmla="*/ 149225 h 330"/>
              <a:gd name="T94" fmla="*/ 307975 w 329"/>
              <a:gd name="T95" fmla="*/ 106363 h 330"/>
              <a:gd name="T96" fmla="*/ 420688 w 329"/>
              <a:gd name="T97" fmla="*/ 73025 h 330"/>
              <a:gd name="T98" fmla="*/ 430213 w 329"/>
              <a:gd name="T99" fmla="*/ 114300 h 330"/>
              <a:gd name="T100" fmla="*/ 317500 w 329"/>
              <a:gd name="T101" fmla="*/ 149225 h 330"/>
              <a:gd name="T102" fmla="*/ 477838 w 329"/>
              <a:gd name="T103" fmla="*/ 438150 h 330"/>
              <a:gd name="T104" fmla="*/ 454025 w 329"/>
              <a:gd name="T105" fmla="*/ 444500 h 330"/>
              <a:gd name="T106" fmla="*/ 368300 w 329"/>
              <a:gd name="T107" fmla="*/ 155575 h 330"/>
              <a:gd name="T108" fmla="*/ 392113 w 329"/>
              <a:gd name="T109" fmla="*/ 149225 h 330"/>
              <a:gd name="T110" fmla="*/ 477838 w 329"/>
              <a:gd name="T111" fmla="*/ 438150 h 33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29" h="330">
                <a:moveTo>
                  <a:pt x="107" y="50"/>
                </a:moveTo>
                <a:lnTo>
                  <a:pt x="69" y="50"/>
                </a:lnTo>
                <a:lnTo>
                  <a:pt x="69" y="0"/>
                </a:lnTo>
                <a:lnTo>
                  <a:pt x="0" y="0"/>
                </a:lnTo>
                <a:lnTo>
                  <a:pt x="0" y="330"/>
                </a:lnTo>
                <a:lnTo>
                  <a:pt x="69" y="330"/>
                </a:lnTo>
                <a:lnTo>
                  <a:pt x="69" y="65"/>
                </a:lnTo>
                <a:lnTo>
                  <a:pt x="110" y="65"/>
                </a:lnTo>
                <a:lnTo>
                  <a:pt x="110" y="81"/>
                </a:lnTo>
                <a:lnTo>
                  <a:pt x="122" y="81"/>
                </a:lnTo>
                <a:lnTo>
                  <a:pt x="122" y="35"/>
                </a:lnTo>
                <a:lnTo>
                  <a:pt x="110" y="35"/>
                </a:lnTo>
                <a:lnTo>
                  <a:pt x="110" y="50"/>
                </a:lnTo>
                <a:lnTo>
                  <a:pt x="107" y="50"/>
                </a:lnTo>
                <a:close/>
                <a:moveTo>
                  <a:pt x="56" y="317"/>
                </a:moveTo>
                <a:lnTo>
                  <a:pt x="13" y="317"/>
                </a:lnTo>
                <a:lnTo>
                  <a:pt x="13" y="15"/>
                </a:lnTo>
                <a:lnTo>
                  <a:pt x="56" y="15"/>
                </a:lnTo>
                <a:lnTo>
                  <a:pt x="56" y="317"/>
                </a:lnTo>
                <a:close/>
                <a:moveTo>
                  <a:pt x="275" y="85"/>
                </a:moveTo>
                <a:lnTo>
                  <a:pt x="280" y="94"/>
                </a:lnTo>
                <a:lnTo>
                  <a:pt x="329" y="78"/>
                </a:lnTo>
                <a:lnTo>
                  <a:pt x="310" y="9"/>
                </a:lnTo>
                <a:lnTo>
                  <a:pt x="258" y="24"/>
                </a:lnTo>
                <a:lnTo>
                  <a:pt x="263" y="33"/>
                </a:lnTo>
                <a:lnTo>
                  <a:pt x="189" y="54"/>
                </a:lnTo>
                <a:lnTo>
                  <a:pt x="187" y="46"/>
                </a:lnTo>
                <a:lnTo>
                  <a:pt x="138" y="59"/>
                </a:lnTo>
                <a:lnTo>
                  <a:pt x="157" y="130"/>
                </a:lnTo>
                <a:lnTo>
                  <a:pt x="206" y="115"/>
                </a:lnTo>
                <a:lnTo>
                  <a:pt x="204" y="107"/>
                </a:lnTo>
                <a:lnTo>
                  <a:pt x="219" y="102"/>
                </a:lnTo>
                <a:lnTo>
                  <a:pt x="278" y="298"/>
                </a:lnTo>
                <a:lnTo>
                  <a:pt x="319" y="287"/>
                </a:lnTo>
                <a:lnTo>
                  <a:pt x="260" y="89"/>
                </a:lnTo>
                <a:lnTo>
                  <a:pt x="275" y="85"/>
                </a:lnTo>
                <a:close/>
                <a:moveTo>
                  <a:pt x="299" y="26"/>
                </a:moveTo>
                <a:lnTo>
                  <a:pt x="312" y="70"/>
                </a:lnTo>
                <a:lnTo>
                  <a:pt x="288" y="76"/>
                </a:lnTo>
                <a:lnTo>
                  <a:pt x="275" y="33"/>
                </a:lnTo>
                <a:lnTo>
                  <a:pt x="299" y="26"/>
                </a:lnTo>
                <a:close/>
                <a:moveTo>
                  <a:pt x="166" y="113"/>
                </a:moveTo>
                <a:lnTo>
                  <a:pt x="153" y="70"/>
                </a:lnTo>
                <a:lnTo>
                  <a:pt x="176" y="61"/>
                </a:lnTo>
                <a:lnTo>
                  <a:pt x="189" y="107"/>
                </a:lnTo>
                <a:lnTo>
                  <a:pt x="166" y="113"/>
                </a:lnTo>
                <a:close/>
                <a:moveTo>
                  <a:pt x="200" y="94"/>
                </a:moveTo>
                <a:lnTo>
                  <a:pt x="194" y="67"/>
                </a:lnTo>
                <a:lnTo>
                  <a:pt x="265" y="46"/>
                </a:lnTo>
                <a:lnTo>
                  <a:pt x="271" y="72"/>
                </a:lnTo>
                <a:lnTo>
                  <a:pt x="200" y="94"/>
                </a:lnTo>
                <a:close/>
                <a:moveTo>
                  <a:pt x="301" y="276"/>
                </a:moveTo>
                <a:lnTo>
                  <a:pt x="286" y="280"/>
                </a:lnTo>
                <a:lnTo>
                  <a:pt x="232" y="98"/>
                </a:lnTo>
                <a:lnTo>
                  <a:pt x="247" y="94"/>
                </a:lnTo>
                <a:lnTo>
                  <a:pt x="301" y="27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3" name="Freeform 199">
            <a:extLst>
              <a:ext uri="{FF2B5EF4-FFF2-40B4-BE49-F238E27FC236}">
                <a16:creationId xmlns:a16="http://schemas.microsoft.com/office/drawing/2014/main" id="{958AAA7F-6364-4711-BA45-06B5F7B12C7E}"/>
              </a:ext>
            </a:extLst>
          </p:cNvPr>
          <p:cNvSpPr>
            <a:spLocks noEditPoints="1"/>
          </p:cNvSpPr>
          <p:nvPr/>
        </p:nvSpPr>
        <p:spPr bwMode="auto">
          <a:xfrm>
            <a:off x="3731412" y="4282919"/>
            <a:ext cx="464040" cy="469682"/>
          </a:xfrm>
          <a:custGeom>
            <a:avLst/>
            <a:gdLst>
              <a:gd name="T0" fmla="*/ 262851 w 153"/>
              <a:gd name="T1" fmla="*/ 86379 h 153"/>
              <a:gd name="T2" fmla="*/ 116064 w 153"/>
              <a:gd name="T3" fmla="*/ 210764 h 153"/>
              <a:gd name="T4" fmla="*/ 153614 w 153"/>
              <a:gd name="T5" fmla="*/ 328239 h 153"/>
              <a:gd name="T6" fmla="*/ 191164 w 153"/>
              <a:gd name="T7" fmla="*/ 428439 h 153"/>
              <a:gd name="T8" fmla="*/ 191164 w 153"/>
              <a:gd name="T9" fmla="*/ 487176 h 153"/>
              <a:gd name="T10" fmla="*/ 235542 w 153"/>
              <a:gd name="T11" fmla="*/ 528638 h 153"/>
              <a:gd name="T12" fmla="*/ 290160 w 153"/>
              <a:gd name="T13" fmla="*/ 528638 h 153"/>
              <a:gd name="T14" fmla="*/ 334537 w 153"/>
              <a:gd name="T15" fmla="*/ 487176 h 153"/>
              <a:gd name="T16" fmla="*/ 334537 w 153"/>
              <a:gd name="T17" fmla="*/ 428439 h 153"/>
              <a:gd name="T18" fmla="*/ 368674 w 153"/>
              <a:gd name="T19" fmla="*/ 328239 h 153"/>
              <a:gd name="T20" fmla="*/ 409638 w 153"/>
              <a:gd name="T21" fmla="*/ 231495 h 153"/>
              <a:gd name="T22" fmla="*/ 262851 w 153"/>
              <a:gd name="T23" fmla="*/ 86379 h 153"/>
              <a:gd name="T24" fmla="*/ 310642 w 153"/>
              <a:gd name="T25" fmla="*/ 487176 h 153"/>
              <a:gd name="T26" fmla="*/ 290160 w 153"/>
              <a:gd name="T27" fmla="*/ 507907 h 153"/>
              <a:gd name="T28" fmla="*/ 235542 w 153"/>
              <a:gd name="T29" fmla="*/ 507907 h 153"/>
              <a:gd name="T30" fmla="*/ 215060 w 153"/>
              <a:gd name="T31" fmla="*/ 487176 h 153"/>
              <a:gd name="T32" fmla="*/ 215060 w 153"/>
              <a:gd name="T33" fmla="*/ 459535 h 153"/>
              <a:gd name="T34" fmla="*/ 310642 w 153"/>
              <a:gd name="T35" fmla="*/ 459535 h 153"/>
              <a:gd name="T36" fmla="*/ 310642 w 153"/>
              <a:gd name="T37" fmla="*/ 487176 h 153"/>
              <a:gd name="T38" fmla="*/ 355019 w 153"/>
              <a:gd name="T39" fmla="*/ 314419 h 153"/>
              <a:gd name="T40" fmla="*/ 310642 w 153"/>
              <a:gd name="T41" fmla="*/ 428439 h 153"/>
              <a:gd name="T42" fmla="*/ 310642 w 153"/>
              <a:gd name="T43" fmla="*/ 438804 h 153"/>
              <a:gd name="T44" fmla="*/ 215060 w 153"/>
              <a:gd name="T45" fmla="*/ 438804 h 153"/>
              <a:gd name="T46" fmla="*/ 215060 w 153"/>
              <a:gd name="T47" fmla="*/ 428439 h 153"/>
              <a:gd name="T48" fmla="*/ 167269 w 153"/>
              <a:gd name="T49" fmla="*/ 314419 h 153"/>
              <a:gd name="T50" fmla="*/ 136546 w 153"/>
              <a:gd name="T51" fmla="*/ 214219 h 153"/>
              <a:gd name="T52" fmla="*/ 262851 w 153"/>
              <a:gd name="T53" fmla="*/ 110565 h 153"/>
              <a:gd name="T54" fmla="*/ 385742 w 153"/>
              <a:gd name="T55" fmla="*/ 231495 h 153"/>
              <a:gd name="T56" fmla="*/ 355019 w 153"/>
              <a:gd name="T57" fmla="*/ 314419 h 153"/>
              <a:gd name="T58" fmla="*/ 249196 w 153"/>
              <a:gd name="T59" fmla="*/ 0 h 153"/>
              <a:gd name="T60" fmla="*/ 273092 w 153"/>
              <a:gd name="T61" fmla="*/ 0 h 153"/>
              <a:gd name="T62" fmla="*/ 273092 w 153"/>
              <a:gd name="T63" fmla="*/ 55282 h 153"/>
              <a:gd name="T64" fmla="*/ 249196 w 153"/>
              <a:gd name="T65" fmla="*/ 55282 h 153"/>
              <a:gd name="T66" fmla="*/ 249196 w 153"/>
              <a:gd name="T67" fmla="*/ 0 h 153"/>
              <a:gd name="T68" fmla="*/ 399397 w 153"/>
              <a:gd name="T69" fmla="*/ 103655 h 153"/>
              <a:gd name="T70" fmla="*/ 416465 w 153"/>
              <a:gd name="T71" fmla="*/ 120930 h 153"/>
              <a:gd name="T72" fmla="*/ 454015 w 153"/>
              <a:gd name="T73" fmla="*/ 82924 h 153"/>
              <a:gd name="T74" fmla="*/ 436947 w 153"/>
              <a:gd name="T75" fmla="*/ 65648 h 153"/>
              <a:gd name="T76" fmla="*/ 399397 w 153"/>
              <a:gd name="T77" fmla="*/ 103655 h 153"/>
              <a:gd name="T78" fmla="*/ 467670 w 153"/>
              <a:gd name="T79" fmla="*/ 241861 h 153"/>
              <a:gd name="T80" fmla="*/ 522288 w 153"/>
              <a:gd name="T81" fmla="*/ 241861 h 153"/>
              <a:gd name="T82" fmla="*/ 522288 w 153"/>
              <a:gd name="T83" fmla="*/ 266047 h 153"/>
              <a:gd name="T84" fmla="*/ 467670 w 153"/>
              <a:gd name="T85" fmla="*/ 266047 h 153"/>
              <a:gd name="T86" fmla="*/ 467670 w 153"/>
              <a:gd name="T87" fmla="*/ 241861 h 153"/>
              <a:gd name="T88" fmla="*/ 0 w 153"/>
              <a:gd name="T89" fmla="*/ 241861 h 153"/>
              <a:gd name="T90" fmla="*/ 54618 w 153"/>
              <a:gd name="T91" fmla="*/ 241861 h 153"/>
              <a:gd name="T92" fmla="*/ 54618 w 153"/>
              <a:gd name="T93" fmla="*/ 266047 h 153"/>
              <a:gd name="T94" fmla="*/ 0 w 153"/>
              <a:gd name="T95" fmla="*/ 266047 h 153"/>
              <a:gd name="T96" fmla="*/ 0 w 153"/>
              <a:gd name="T97" fmla="*/ 241861 h 153"/>
              <a:gd name="T98" fmla="*/ 85341 w 153"/>
              <a:gd name="T99" fmla="*/ 65648 h 153"/>
              <a:gd name="T100" fmla="*/ 68273 w 153"/>
              <a:gd name="T101" fmla="*/ 82924 h 153"/>
              <a:gd name="T102" fmla="*/ 105823 w 153"/>
              <a:gd name="T103" fmla="*/ 120930 h 153"/>
              <a:gd name="T104" fmla="*/ 122891 w 153"/>
              <a:gd name="T105" fmla="*/ 103655 h 153"/>
              <a:gd name="T106" fmla="*/ 85341 w 153"/>
              <a:gd name="T107" fmla="*/ 65648 h 15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53" h="153">
                <a:moveTo>
                  <a:pt x="77" y="25"/>
                </a:moveTo>
                <a:cubicBezTo>
                  <a:pt x="53" y="25"/>
                  <a:pt x="37" y="43"/>
                  <a:pt x="34" y="61"/>
                </a:cubicBezTo>
                <a:cubicBezTo>
                  <a:pt x="32" y="74"/>
                  <a:pt x="36" y="86"/>
                  <a:pt x="45" y="95"/>
                </a:cubicBezTo>
                <a:cubicBezTo>
                  <a:pt x="52" y="103"/>
                  <a:pt x="56" y="113"/>
                  <a:pt x="56" y="124"/>
                </a:cubicBezTo>
                <a:cubicBezTo>
                  <a:pt x="56" y="141"/>
                  <a:pt x="56" y="141"/>
                  <a:pt x="56" y="141"/>
                </a:cubicBezTo>
                <a:cubicBezTo>
                  <a:pt x="56" y="148"/>
                  <a:pt x="62" y="153"/>
                  <a:pt x="69" y="153"/>
                </a:cubicBezTo>
                <a:cubicBezTo>
                  <a:pt x="85" y="153"/>
                  <a:pt x="85" y="153"/>
                  <a:pt x="85" y="153"/>
                </a:cubicBezTo>
                <a:cubicBezTo>
                  <a:pt x="92" y="153"/>
                  <a:pt x="98" y="148"/>
                  <a:pt x="98" y="141"/>
                </a:cubicBezTo>
                <a:cubicBezTo>
                  <a:pt x="98" y="124"/>
                  <a:pt x="98" y="124"/>
                  <a:pt x="98" y="124"/>
                </a:cubicBezTo>
                <a:cubicBezTo>
                  <a:pt x="98" y="113"/>
                  <a:pt x="101" y="103"/>
                  <a:pt x="108" y="95"/>
                </a:cubicBezTo>
                <a:cubicBezTo>
                  <a:pt x="116" y="88"/>
                  <a:pt x="120" y="78"/>
                  <a:pt x="120" y="67"/>
                </a:cubicBezTo>
                <a:cubicBezTo>
                  <a:pt x="120" y="44"/>
                  <a:pt x="100" y="25"/>
                  <a:pt x="77" y="25"/>
                </a:cubicBezTo>
                <a:close/>
                <a:moveTo>
                  <a:pt x="91" y="141"/>
                </a:moveTo>
                <a:cubicBezTo>
                  <a:pt x="91" y="144"/>
                  <a:pt x="89" y="147"/>
                  <a:pt x="85" y="147"/>
                </a:cubicBezTo>
                <a:cubicBezTo>
                  <a:pt x="69" y="147"/>
                  <a:pt x="69" y="147"/>
                  <a:pt x="69" y="147"/>
                </a:cubicBezTo>
                <a:cubicBezTo>
                  <a:pt x="66" y="147"/>
                  <a:pt x="63" y="144"/>
                  <a:pt x="63" y="141"/>
                </a:cubicBezTo>
                <a:cubicBezTo>
                  <a:pt x="63" y="133"/>
                  <a:pt x="63" y="133"/>
                  <a:pt x="63" y="133"/>
                </a:cubicBezTo>
                <a:cubicBezTo>
                  <a:pt x="91" y="133"/>
                  <a:pt x="91" y="133"/>
                  <a:pt x="91" y="133"/>
                </a:cubicBezTo>
                <a:cubicBezTo>
                  <a:pt x="91" y="141"/>
                  <a:pt x="91" y="141"/>
                  <a:pt x="91" y="141"/>
                </a:cubicBezTo>
                <a:close/>
                <a:moveTo>
                  <a:pt x="104" y="91"/>
                </a:moveTo>
                <a:cubicBezTo>
                  <a:pt x="95" y="99"/>
                  <a:pt x="91" y="111"/>
                  <a:pt x="91" y="124"/>
                </a:cubicBezTo>
                <a:cubicBezTo>
                  <a:pt x="91" y="127"/>
                  <a:pt x="91" y="127"/>
                  <a:pt x="91" y="127"/>
                </a:cubicBezTo>
                <a:cubicBezTo>
                  <a:pt x="63" y="127"/>
                  <a:pt x="63" y="127"/>
                  <a:pt x="63" y="127"/>
                </a:cubicBezTo>
                <a:cubicBezTo>
                  <a:pt x="63" y="124"/>
                  <a:pt x="63" y="124"/>
                  <a:pt x="63" y="124"/>
                </a:cubicBezTo>
                <a:cubicBezTo>
                  <a:pt x="63" y="112"/>
                  <a:pt x="58" y="100"/>
                  <a:pt x="49" y="91"/>
                </a:cubicBezTo>
                <a:cubicBezTo>
                  <a:pt x="42" y="83"/>
                  <a:pt x="39" y="73"/>
                  <a:pt x="40" y="62"/>
                </a:cubicBezTo>
                <a:cubicBezTo>
                  <a:pt x="43" y="47"/>
                  <a:pt x="57" y="32"/>
                  <a:pt x="77" y="32"/>
                </a:cubicBezTo>
                <a:cubicBezTo>
                  <a:pt x="97" y="32"/>
                  <a:pt x="113" y="48"/>
                  <a:pt x="113" y="67"/>
                </a:cubicBezTo>
                <a:cubicBezTo>
                  <a:pt x="113" y="76"/>
                  <a:pt x="110" y="84"/>
                  <a:pt x="104" y="91"/>
                </a:cubicBezTo>
                <a:close/>
                <a:moveTo>
                  <a:pt x="73" y="0"/>
                </a:moveTo>
                <a:cubicBezTo>
                  <a:pt x="80" y="0"/>
                  <a:pt x="80" y="0"/>
                  <a:pt x="80" y="0"/>
                </a:cubicBezTo>
                <a:cubicBezTo>
                  <a:pt x="80" y="16"/>
                  <a:pt x="80" y="16"/>
                  <a:pt x="80" y="16"/>
                </a:cubicBezTo>
                <a:cubicBezTo>
                  <a:pt x="73" y="16"/>
                  <a:pt x="73" y="16"/>
                  <a:pt x="73" y="16"/>
                </a:cubicBezTo>
                <a:lnTo>
                  <a:pt x="73" y="0"/>
                </a:lnTo>
                <a:close/>
                <a:moveTo>
                  <a:pt x="117" y="30"/>
                </a:moveTo>
                <a:cubicBezTo>
                  <a:pt x="122" y="35"/>
                  <a:pt x="122" y="35"/>
                  <a:pt x="122" y="35"/>
                </a:cubicBezTo>
                <a:cubicBezTo>
                  <a:pt x="133" y="24"/>
                  <a:pt x="133" y="24"/>
                  <a:pt x="133" y="24"/>
                </a:cubicBezTo>
                <a:cubicBezTo>
                  <a:pt x="128" y="19"/>
                  <a:pt x="128" y="19"/>
                  <a:pt x="128" y="19"/>
                </a:cubicBezTo>
                <a:lnTo>
                  <a:pt x="117" y="30"/>
                </a:lnTo>
                <a:close/>
                <a:moveTo>
                  <a:pt x="137" y="70"/>
                </a:moveTo>
                <a:cubicBezTo>
                  <a:pt x="153" y="70"/>
                  <a:pt x="153" y="70"/>
                  <a:pt x="153" y="70"/>
                </a:cubicBezTo>
                <a:cubicBezTo>
                  <a:pt x="153" y="77"/>
                  <a:pt x="153" y="77"/>
                  <a:pt x="153" y="77"/>
                </a:cubicBezTo>
                <a:cubicBezTo>
                  <a:pt x="137" y="77"/>
                  <a:pt x="137" y="77"/>
                  <a:pt x="137" y="77"/>
                </a:cubicBezTo>
                <a:lnTo>
                  <a:pt x="137" y="70"/>
                </a:lnTo>
                <a:close/>
                <a:moveTo>
                  <a:pt x="0" y="70"/>
                </a:moveTo>
                <a:cubicBezTo>
                  <a:pt x="16" y="70"/>
                  <a:pt x="16" y="70"/>
                  <a:pt x="16" y="70"/>
                </a:cubicBezTo>
                <a:cubicBezTo>
                  <a:pt x="16" y="77"/>
                  <a:pt x="16" y="77"/>
                  <a:pt x="16" y="77"/>
                </a:cubicBezTo>
                <a:cubicBezTo>
                  <a:pt x="0" y="77"/>
                  <a:pt x="0" y="77"/>
                  <a:pt x="0" y="77"/>
                </a:cubicBezTo>
                <a:lnTo>
                  <a:pt x="0" y="70"/>
                </a:lnTo>
                <a:close/>
                <a:moveTo>
                  <a:pt x="25" y="19"/>
                </a:moveTo>
                <a:cubicBezTo>
                  <a:pt x="20" y="24"/>
                  <a:pt x="20" y="24"/>
                  <a:pt x="20" y="24"/>
                </a:cubicBezTo>
                <a:cubicBezTo>
                  <a:pt x="31" y="35"/>
                  <a:pt x="31" y="35"/>
                  <a:pt x="31" y="35"/>
                </a:cubicBezTo>
                <a:cubicBezTo>
                  <a:pt x="36" y="30"/>
                  <a:pt x="36" y="30"/>
                  <a:pt x="36" y="30"/>
                </a:cubicBezTo>
                <a:lnTo>
                  <a:pt x="25" y="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49C29E-8FC2-4D23-B2B5-C39AC4AC0615}"/>
              </a:ext>
            </a:extLst>
          </p:cNvPr>
          <p:cNvGrpSpPr/>
          <p:nvPr/>
        </p:nvGrpSpPr>
        <p:grpSpPr>
          <a:xfrm>
            <a:off x="3725026" y="5262085"/>
            <a:ext cx="483484" cy="482034"/>
            <a:chOff x="5351463" y="5334000"/>
            <a:chExt cx="530225" cy="528638"/>
          </a:xfrm>
        </p:grpSpPr>
        <p:sp>
          <p:nvSpPr>
            <p:cNvPr id="174" name="Freeform 200">
              <a:extLst>
                <a:ext uri="{FF2B5EF4-FFF2-40B4-BE49-F238E27FC236}">
                  <a16:creationId xmlns:a16="http://schemas.microsoft.com/office/drawing/2014/main" id="{8378065D-D1A4-4248-B0DF-3E0CDA6FBA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37188" y="5334000"/>
              <a:ext cx="133350" cy="134938"/>
            </a:xfrm>
            <a:custGeom>
              <a:avLst/>
              <a:gdLst>
                <a:gd name="T0" fmla="*/ 64965 w 39"/>
                <a:gd name="T1" fmla="*/ 134938 h 39"/>
                <a:gd name="T2" fmla="*/ 133350 w 39"/>
                <a:gd name="T3" fmla="*/ 69199 h 39"/>
                <a:gd name="T4" fmla="*/ 64965 w 39"/>
                <a:gd name="T5" fmla="*/ 0 h 39"/>
                <a:gd name="T6" fmla="*/ 0 w 39"/>
                <a:gd name="T7" fmla="*/ 69199 h 39"/>
                <a:gd name="T8" fmla="*/ 64965 w 39"/>
                <a:gd name="T9" fmla="*/ 134938 h 39"/>
                <a:gd name="T10" fmla="*/ 64965 w 39"/>
                <a:gd name="T11" fmla="*/ 20760 h 39"/>
                <a:gd name="T12" fmla="*/ 112835 w 39"/>
                <a:gd name="T13" fmla="*/ 69199 h 39"/>
                <a:gd name="T14" fmla="*/ 64965 w 39"/>
                <a:gd name="T15" fmla="*/ 114178 h 39"/>
                <a:gd name="T16" fmla="*/ 20515 w 39"/>
                <a:gd name="T17" fmla="*/ 69199 h 39"/>
                <a:gd name="T18" fmla="*/ 64965 w 39"/>
                <a:gd name="T19" fmla="*/ 20760 h 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cubicBezTo>
                    <a:pt x="30" y="39"/>
                    <a:pt x="39" y="30"/>
                    <a:pt x="39" y="20"/>
                  </a:cubicBezTo>
                  <a:cubicBezTo>
                    <a:pt x="39" y="9"/>
                    <a:pt x="30" y="0"/>
                    <a:pt x="19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19" y="39"/>
                  </a:cubicBezTo>
                  <a:close/>
                  <a:moveTo>
                    <a:pt x="19" y="6"/>
                  </a:moveTo>
                  <a:cubicBezTo>
                    <a:pt x="27" y="6"/>
                    <a:pt x="33" y="12"/>
                    <a:pt x="33" y="20"/>
                  </a:cubicBezTo>
                  <a:cubicBezTo>
                    <a:pt x="33" y="27"/>
                    <a:pt x="27" y="33"/>
                    <a:pt x="19" y="33"/>
                  </a:cubicBezTo>
                  <a:cubicBezTo>
                    <a:pt x="12" y="33"/>
                    <a:pt x="6" y="27"/>
                    <a:pt x="6" y="20"/>
                  </a:cubicBezTo>
                  <a:cubicBezTo>
                    <a:pt x="6" y="12"/>
                    <a:pt x="12" y="6"/>
                    <a:pt x="19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201">
              <a:extLst>
                <a:ext uri="{FF2B5EF4-FFF2-40B4-BE49-F238E27FC236}">
                  <a16:creationId xmlns:a16="http://schemas.microsoft.com/office/drawing/2014/main" id="{FE8D570F-6B8B-4E7B-84A9-F2CF1149AE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51463" y="5478463"/>
              <a:ext cx="301625" cy="384175"/>
            </a:xfrm>
            <a:custGeom>
              <a:avLst/>
              <a:gdLst>
                <a:gd name="T0" fmla="*/ 253639 w 88"/>
                <a:gd name="T1" fmla="*/ 38071 h 111"/>
                <a:gd name="T2" fmla="*/ 195371 w 88"/>
                <a:gd name="T3" fmla="*/ 0 h 111"/>
                <a:gd name="T4" fmla="*/ 150813 w 88"/>
                <a:gd name="T5" fmla="*/ 0 h 111"/>
                <a:gd name="T6" fmla="*/ 106254 w 88"/>
                <a:gd name="T7" fmla="*/ 0 h 111"/>
                <a:gd name="T8" fmla="*/ 47986 w 88"/>
                <a:gd name="T9" fmla="*/ 38071 h 111"/>
                <a:gd name="T10" fmla="*/ 10283 w 88"/>
                <a:gd name="T11" fmla="*/ 114214 h 111"/>
                <a:gd name="T12" fmla="*/ 27420 w 88"/>
                <a:gd name="T13" fmla="*/ 162669 h 111"/>
                <a:gd name="T14" fmla="*/ 61696 w 88"/>
                <a:gd name="T15" fmla="*/ 159208 h 111"/>
                <a:gd name="T16" fmla="*/ 61696 w 88"/>
                <a:gd name="T17" fmla="*/ 346104 h 111"/>
                <a:gd name="T18" fmla="*/ 102827 w 88"/>
                <a:gd name="T19" fmla="*/ 384175 h 111"/>
                <a:gd name="T20" fmla="*/ 143957 w 88"/>
                <a:gd name="T21" fmla="*/ 346104 h 111"/>
                <a:gd name="T22" fmla="*/ 143957 w 88"/>
                <a:gd name="T23" fmla="*/ 211123 h 111"/>
                <a:gd name="T24" fmla="*/ 150813 w 88"/>
                <a:gd name="T25" fmla="*/ 200740 h 111"/>
                <a:gd name="T26" fmla="*/ 161095 w 88"/>
                <a:gd name="T27" fmla="*/ 211123 h 111"/>
                <a:gd name="T28" fmla="*/ 161095 w 88"/>
                <a:gd name="T29" fmla="*/ 346104 h 111"/>
                <a:gd name="T30" fmla="*/ 198798 w 88"/>
                <a:gd name="T31" fmla="*/ 384175 h 111"/>
                <a:gd name="T32" fmla="*/ 239929 w 88"/>
                <a:gd name="T33" fmla="*/ 346104 h 111"/>
                <a:gd name="T34" fmla="*/ 239929 w 88"/>
                <a:gd name="T35" fmla="*/ 159208 h 111"/>
                <a:gd name="T36" fmla="*/ 274205 w 88"/>
                <a:gd name="T37" fmla="*/ 162669 h 111"/>
                <a:gd name="T38" fmla="*/ 291342 w 88"/>
                <a:gd name="T39" fmla="*/ 114214 h 111"/>
                <a:gd name="T40" fmla="*/ 253639 w 88"/>
                <a:gd name="T41" fmla="*/ 38071 h 111"/>
                <a:gd name="T42" fmla="*/ 267349 w 88"/>
                <a:gd name="T43" fmla="*/ 141902 h 111"/>
                <a:gd name="T44" fmla="*/ 250212 w 88"/>
                <a:gd name="T45" fmla="*/ 134980 h 111"/>
                <a:gd name="T46" fmla="*/ 219364 w 88"/>
                <a:gd name="T47" fmla="*/ 72682 h 111"/>
                <a:gd name="T48" fmla="*/ 219364 w 88"/>
                <a:gd name="T49" fmla="*/ 346104 h 111"/>
                <a:gd name="T50" fmla="*/ 202226 w 88"/>
                <a:gd name="T51" fmla="*/ 363409 h 111"/>
                <a:gd name="T52" fmla="*/ 181661 w 88"/>
                <a:gd name="T53" fmla="*/ 346104 h 111"/>
                <a:gd name="T54" fmla="*/ 181661 w 88"/>
                <a:gd name="T55" fmla="*/ 211123 h 111"/>
                <a:gd name="T56" fmla="*/ 150813 w 88"/>
                <a:gd name="T57" fmla="*/ 179974 h 111"/>
                <a:gd name="T58" fmla="*/ 119964 w 88"/>
                <a:gd name="T59" fmla="*/ 211123 h 111"/>
                <a:gd name="T60" fmla="*/ 119964 w 88"/>
                <a:gd name="T61" fmla="*/ 346104 h 111"/>
                <a:gd name="T62" fmla="*/ 102827 w 88"/>
                <a:gd name="T63" fmla="*/ 363409 h 111"/>
                <a:gd name="T64" fmla="*/ 85689 w 88"/>
                <a:gd name="T65" fmla="*/ 346104 h 111"/>
                <a:gd name="T66" fmla="*/ 85689 w 88"/>
                <a:gd name="T67" fmla="*/ 72682 h 111"/>
                <a:gd name="T68" fmla="*/ 54841 w 88"/>
                <a:gd name="T69" fmla="*/ 134980 h 111"/>
                <a:gd name="T70" fmla="*/ 37703 w 88"/>
                <a:gd name="T71" fmla="*/ 141902 h 111"/>
                <a:gd name="T72" fmla="*/ 30848 w 88"/>
                <a:gd name="T73" fmla="*/ 124597 h 111"/>
                <a:gd name="T74" fmla="*/ 68551 w 88"/>
                <a:gd name="T75" fmla="*/ 44993 h 111"/>
                <a:gd name="T76" fmla="*/ 106254 w 88"/>
                <a:gd name="T77" fmla="*/ 20766 h 111"/>
                <a:gd name="T78" fmla="*/ 150813 w 88"/>
                <a:gd name="T79" fmla="*/ 20766 h 111"/>
                <a:gd name="T80" fmla="*/ 198798 w 88"/>
                <a:gd name="T81" fmla="*/ 20766 h 111"/>
                <a:gd name="T82" fmla="*/ 236501 w 88"/>
                <a:gd name="T83" fmla="*/ 44993 h 111"/>
                <a:gd name="T84" fmla="*/ 274205 w 88"/>
                <a:gd name="T85" fmla="*/ 124597 h 111"/>
                <a:gd name="T86" fmla="*/ 267349 w 88"/>
                <a:gd name="T87" fmla="*/ 141902 h 11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88" h="111">
                  <a:moveTo>
                    <a:pt x="74" y="11"/>
                  </a:moveTo>
                  <a:cubicBezTo>
                    <a:pt x="71" y="4"/>
                    <a:pt x="64" y="0"/>
                    <a:pt x="57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4" y="0"/>
                    <a:pt x="17" y="4"/>
                    <a:pt x="14" y="11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0" y="38"/>
                    <a:pt x="3" y="44"/>
                    <a:pt x="8" y="47"/>
                  </a:cubicBezTo>
                  <a:cubicBezTo>
                    <a:pt x="11" y="48"/>
                    <a:pt x="15" y="48"/>
                    <a:pt x="18" y="46"/>
                  </a:cubicBezTo>
                  <a:cubicBezTo>
                    <a:pt x="18" y="100"/>
                    <a:pt x="18" y="100"/>
                    <a:pt x="18" y="100"/>
                  </a:cubicBezTo>
                  <a:cubicBezTo>
                    <a:pt x="18" y="106"/>
                    <a:pt x="24" y="111"/>
                    <a:pt x="30" y="111"/>
                  </a:cubicBezTo>
                  <a:cubicBezTo>
                    <a:pt x="37" y="111"/>
                    <a:pt x="42" y="106"/>
                    <a:pt x="42" y="100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2" y="59"/>
                    <a:pt x="43" y="58"/>
                    <a:pt x="44" y="58"/>
                  </a:cubicBezTo>
                  <a:cubicBezTo>
                    <a:pt x="46" y="58"/>
                    <a:pt x="47" y="59"/>
                    <a:pt x="47" y="61"/>
                  </a:cubicBezTo>
                  <a:cubicBezTo>
                    <a:pt x="47" y="100"/>
                    <a:pt x="47" y="100"/>
                    <a:pt x="47" y="100"/>
                  </a:cubicBezTo>
                  <a:cubicBezTo>
                    <a:pt x="47" y="106"/>
                    <a:pt x="52" y="111"/>
                    <a:pt x="58" y="111"/>
                  </a:cubicBezTo>
                  <a:cubicBezTo>
                    <a:pt x="65" y="111"/>
                    <a:pt x="70" y="106"/>
                    <a:pt x="70" y="100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73" y="48"/>
                    <a:pt x="77" y="48"/>
                    <a:pt x="80" y="47"/>
                  </a:cubicBezTo>
                  <a:cubicBezTo>
                    <a:pt x="86" y="44"/>
                    <a:pt x="88" y="38"/>
                    <a:pt x="85" y="33"/>
                  </a:cubicBezTo>
                  <a:lnTo>
                    <a:pt x="74" y="11"/>
                  </a:lnTo>
                  <a:close/>
                  <a:moveTo>
                    <a:pt x="78" y="41"/>
                  </a:moveTo>
                  <a:cubicBezTo>
                    <a:pt x="76" y="42"/>
                    <a:pt x="73" y="41"/>
                    <a:pt x="73" y="39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103"/>
                    <a:pt x="61" y="105"/>
                    <a:pt x="59" y="105"/>
                  </a:cubicBezTo>
                  <a:cubicBezTo>
                    <a:pt x="56" y="105"/>
                    <a:pt x="53" y="103"/>
                    <a:pt x="53" y="100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53" y="56"/>
                    <a:pt x="49" y="52"/>
                    <a:pt x="44" y="52"/>
                  </a:cubicBezTo>
                  <a:cubicBezTo>
                    <a:pt x="39" y="53"/>
                    <a:pt x="36" y="56"/>
                    <a:pt x="35" y="61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5" y="103"/>
                    <a:pt x="33" y="105"/>
                    <a:pt x="30" y="105"/>
                  </a:cubicBezTo>
                  <a:cubicBezTo>
                    <a:pt x="27" y="105"/>
                    <a:pt x="25" y="103"/>
                    <a:pt x="25" y="10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5" y="41"/>
                    <a:pt x="12" y="42"/>
                    <a:pt x="11" y="41"/>
                  </a:cubicBezTo>
                  <a:cubicBezTo>
                    <a:pt x="9" y="40"/>
                    <a:pt x="8" y="38"/>
                    <a:pt x="9" y="36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2" y="9"/>
                    <a:pt x="26" y="6"/>
                    <a:pt x="31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62" y="6"/>
                    <a:pt x="67" y="9"/>
                    <a:pt x="69" y="13"/>
                  </a:cubicBezTo>
                  <a:cubicBezTo>
                    <a:pt x="80" y="36"/>
                    <a:pt x="80" y="36"/>
                    <a:pt x="80" y="36"/>
                  </a:cubicBezTo>
                  <a:cubicBezTo>
                    <a:pt x="81" y="38"/>
                    <a:pt x="80" y="40"/>
                    <a:pt x="78" y="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202">
              <a:extLst>
                <a:ext uri="{FF2B5EF4-FFF2-40B4-BE49-F238E27FC236}">
                  <a16:creationId xmlns:a16="http://schemas.microsoft.com/office/drawing/2014/main" id="{091E1AD8-1B87-431F-8B96-D76CD5C146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67375" y="5337175"/>
              <a:ext cx="214313" cy="525463"/>
            </a:xfrm>
            <a:custGeom>
              <a:avLst/>
              <a:gdLst>
                <a:gd name="T0" fmla="*/ 81643 w 63"/>
                <a:gd name="T1" fmla="*/ 273102 h 152"/>
                <a:gd name="T2" fmla="*/ 142875 w 63"/>
                <a:gd name="T3" fmla="*/ 273102 h 152"/>
                <a:gd name="T4" fmla="*/ 176893 w 63"/>
                <a:gd name="T5" fmla="*/ 300758 h 152"/>
                <a:gd name="T6" fmla="*/ 214313 w 63"/>
                <a:gd name="T7" fmla="*/ 262732 h 152"/>
                <a:gd name="T8" fmla="*/ 176893 w 63"/>
                <a:gd name="T9" fmla="*/ 224705 h 152"/>
                <a:gd name="T10" fmla="*/ 142875 w 63"/>
                <a:gd name="T11" fmla="*/ 252361 h 152"/>
                <a:gd name="T12" fmla="*/ 81643 w 63"/>
                <a:gd name="T13" fmla="*/ 252361 h 152"/>
                <a:gd name="T14" fmla="*/ 81643 w 63"/>
                <a:gd name="T15" fmla="*/ 48398 h 152"/>
                <a:gd name="T16" fmla="*/ 142875 w 63"/>
                <a:gd name="T17" fmla="*/ 48398 h 152"/>
                <a:gd name="T18" fmla="*/ 176893 w 63"/>
                <a:gd name="T19" fmla="*/ 72597 h 152"/>
                <a:gd name="T20" fmla="*/ 214313 w 63"/>
                <a:gd name="T21" fmla="*/ 34570 h 152"/>
                <a:gd name="T22" fmla="*/ 176893 w 63"/>
                <a:gd name="T23" fmla="*/ 0 h 152"/>
                <a:gd name="T24" fmla="*/ 142875 w 63"/>
                <a:gd name="T25" fmla="*/ 27656 h 152"/>
                <a:gd name="T26" fmla="*/ 57830 w 63"/>
                <a:gd name="T27" fmla="*/ 27656 h 152"/>
                <a:gd name="T28" fmla="*/ 57830 w 63"/>
                <a:gd name="T29" fmla="*/ 252361 h 152"/>
                <a:gd name="T30" fmla="*/ 0 w 63"/>
                <a:gd name="T31" fmla="*/ 252361 h 152"/>
                <a:gd name="T32" fmla="*/ 0 w 63"/>
                <a:gd name="T33" fmla="*/ 273102 h 152"/>
                <a:gd name="T34" fmla="*/ 57830 w 63"/>
                <a:gd name="T35" fmla="*/ 273102 h 152"/>
                <a:gd name="T36" fmla="*/ 57830 w 63"/>
                <a:gd name="T37" fmla="*/ 501264 h 152"/>
                <a:gd name="T38" fmla="*/ 142875 w 63"/>
                <a:gd name="T39" fmla="*/ 501264 h 152"/>
                <a:gd name="T40" fmla="*/ 176893 w 63"/>
                <a:gd name="T41" fmla="*/ 525463 h 152"/>
                <a:gd name="T42" fmla="*/ 214313 w 63"/>
                <a:gd name="T43" fmla="*/ 487436 h 152"/>
                <a:gd name="T44" fmla="*/ 176893 w 63"/>
                <a:gd name="T45" fmla="*/ 452866 h 152"/>
                <a:gd name="T46" fmla="*/ 142875 w 63"/>
                <a:gd name="T47" fmla="*/ 477065 h 152"/>
                <a:gd name="T48" fmla="*/ 81643 w 63"/>
                <a:gd name="T49" fmla="*/ 477065 h 152"/>
                <a:gd name="T50" fmla="*/ 81643 w 63"/>
                <a:gd name="T51" fmla="*/ 273102 h 152"/>
                <a:gd name="T52" fmla="*/ 176893 w 63"/>
                <a:gd name="T53" fmla="*/ 248904 h 152"/>
                <a:gd name="T54" fmla="*/ 193902 w 63"/>
                <a:gd name="T55" fmla="*/ 262732 h 152"/>
                <a:gd name="T56" fmla="*/ 176893 w 63"/>
                <a:gd name="T57" fmla="*/ 276559 h 152"/>
                <a:gd name="T58" fmla="*/ 163286 w 63"/>
                <a:gd name="T59" fmla="*/ 262732 h 152"/>
                <a:gd name="T60" fmla="*/ 176893 w 63"/>
                <a:gd name="T61" fmla="*/ 248904 h 152"/>
                <a:gd name="T62" fmla="*/ 176893 w 63"/>
                <a:gd name="T63" fmla="*/ 24199 h 152"/>
                <a:gd name="T64" fmla="*/ 193902 w 63"/>
                <a:gd name="T65" fmla="*/ 38027 h 152"/>
                <a:gd name="T66" fmla="*/ 176893 w 63"/>
                <a:gd name="T67" fmla="*/ 51855 h 152"/>
                <a:gd name="T68" fmla="*/ 163286 w 63"/>
                <a:gd name="T69" fmla="*/ 38027 h 152"/>
                <a:gd name="T70" fmla="*/ 176893 w 63"/>
                <a:gd name="T71" fmla="*/ 24199 h 152"/>
                <a:gd name="T72" fmla="*/ 176893 w 63"/>
                <a:gd name="T73" fmla="*/ 473608 h 152"/>
                <a:gd name="T74" fmla="*/ 193902 w 63"/>
                <a:gd name="T75" fmla="*/ 487436 h 152"/>
                <a:gd name="T76" fmla="*/ 176893 w 63"/>
                <a:gd name="T77" fmla="*/ 504721 h 152"/>
                <a:gd name="T78" fmla="*/ 163286 w 63"/>
                <a:gd name="T79" fmla="*/ 487436 h 152"/>
                <a:gd name="T80" fmla="*/ 176893 w 63"/>
                <a:gd name="T81" fmla="*/ 473608 h 15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3" h="152">
                  <a:moveTo>
                    <a:pt x="24" y="79"/>
                  </a:moveTo>
                  <a:cubicBezTo>
                    <a:pt x="42" y="79"/>
                    <a:pt x="42" y="79"/>
                    <a:pt x="42" y="79"/>
                  </a:cubicBezTo>
                  <a:cubicBezTo>
                    <a:pt x="44" y="84"/>
                    <a:pt x="48" y="87"/>
                    <a:pt x="52" y="87"/>
                  </a:cubicBezTo>
                  <a:cubicBezTo>
                    <a:pt x="58" y="87"/>
                    <a:pt x="63" y="82"/>
                    <a:pt x="63" y="76"/>
                  </a:cubicBezTo>
                  <a:cubicBezTo>
                    <a:pt x="63" y="70"/>
                    <a:pt x="58" y="65"/>
                    <a:pt x="52" y="65"/>
                  </a:cubicBezTo>
                  <a:cubicBezTo>
                    <a:pt x="48" y="65"/>
                    <a:pt x="44" y="68"/>
                    <a:pt x="42" y="73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4" y="18"/>
                    <a:pt x="48" y="21"/>
                    <a:pt x="52" y="21"/>
                  </a:cubicBezTo>
                  <a:cubicBezTo>
                    <a:pt x="58" y="21"/>
                    <a:pt x="63" y="17"/>
                    <a:pt x="63" y="10"/>
                  </a:cubicBezTo>
                  <a:cubicBezTo>
                    <a:pt x="63" y="5"/>
                    <a:pt x="58" y="0"/>
                    <a:pt x="52" y="0"/>
                  </a:cubicBezTo>
                  <a:cubicBezTo>
                    <a:pt x="47" y="0"/>
                    <a:pt x="43" y="3"/>
                    <a:pt x="42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7" y="79"/>
                    <a:pt x="17" y="79"/>
                    <a:pt x="17" y="79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42" y="145"/>
                    <a:pt x="42" y="145"/>
                    <a:pt x="42" y="145"/>
                  </a:cubicBezTo>
                  <a:cubicBezTo>
                    <a:pt x="44" y="149"/>
                    <a:pt x="48" y="152"/>
                    <a:pt x="52" y="152"/>
                  </a:cubicBezTo>
                  <a:cubicBezTo>
                    <a:pt x="58" y="152"/>
                    <a:pt x="63" y="147"/>
                    <a:pt x="63" y="141"/>
                  </a:cubicBezTo>
                  <a:cubicBezTo>
                    <a:pt x="63" y="135"/>
                    <a:pt x="58" y="131"/>
                    <a:pt x="52" y="131"/>
                  </a:cubicBezTo>
                  <a:cubicBezTo>
                    <a:pt x="48" y="131"/>
                    <a:pt x="44" y="134"/>
                    <a:pt x="42" y="138"/>
                  </a:cubicBezTo>
                  <a:cubicBezTo>
                    <a:pt x="24" y="138"/>
                    <a:pt x="24" y="138"/>
                    <a:pt x="24" y="138"/>
                  </a:cubicBezTo>
                  <a:lnTo>
                    <a:pt x="24" y="79"/>
                  </a:lnTo>
                  <a:close/>
                  <a:moveTo>
                    <a:pt x="52" y="72"/>
                  </a:moveTo>
                  <a:cubicBezTo>
                    <a:pt x="55" y="72"/>
                    <a:pt x="57" y="74"/>
                    <a:pt x="57" y="76"/>
                  </a:cubicBezTo>
                  <a:cubicBezTo>
                    <a:pt x="57" y="78"/>
                    <a:pt x="55" y="80"/>
                    <a:pt x="52" y="80"/>
                  </a:cubicBezTo>
                  <a:cubicBezTo>
                    <a:pt x="50" y="80"/>
                    <a:pt x="48" y="78"/>
                    <a:pt x="48" y="76"/>
                  </a:cubicBezTo>
                  <a:cubicBezTo>
                    <a:pt x="48" y="74"/>
                    <a:pt x="50" y="72"/>
                    <a:pt x="52" y="72"/>
                  </a:cubicBezTo>
                  <a:close/>
                  <a:moveTo>
                    <a:pt x="52" y="7"/>
                  </a:moveTo>
                  <a:cubicBezTo>
                    <a:pt x="55" y="7"/>
                    <a:pt x="57" y="8"/>
                    <a:pt x="57" y="11"/>
                  </a:cubicBezTo>
                  <a:cubicBezTo>
                    <a:pt x="57" y="13"/>
                    <a:pt x="55" y="15"/>
                    <a:pt x="52" y="15"/>
                  </a:cubicBezTo>
                  <a:cubicBezTo>
                    <a:pt x="50" y="15"/>
                    <a:pt x="48" y="13"/>
                    <a:pt x="48" y="11"/>
                  </a:cubicBezTo>
                  <a:cubicBezTo>
                    <a:pt x="48" y="8"/>
                    <a:pt x="50" y="7"/>
                    <a:pt x="52" y="7"/>
                  </a:cubicBezTo>
                  <a:close/>
                  <a:moveTo>
                    <a:pt x="52" y="137"/>
                  </a:moveTo>
                  <a:cubicBezTo>
                    <a:pt x="55" y="137"/>
                    <a:pt x="57" y="139"/>
                    <a:pt x="57" y="141"/>
                  </a:cubicBezTo>
                  <a:cubicBezTo>
                    <a:pt x="57" y="144"/>
                    <a:pt x="55" y="146"/>
                    <a:pt x="52" y="146"/>
                  </a:cubicBezTo>
                  <a:cubicBezTo>
                    <a:pt x="50" y="146"/>
                    <a:pt x="48" y="144"/>
                    <a:pt x="48" y="141"/>
                  </a:cubicBezTo>
                  <a:cubicBezTo>
                    <a:pt x="48" y="139"/>
                    <a:pt x="50" y="137"/>
                    <a:pt x="52" y="1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7" name="Freeform 203">
            <a:extLst>
              <a:ext uri="{FF2B5EF4-FFF2-40B4-BE49-F238E27FC236}">
                <a16:creationId xmlns:a16="http://schemas.microsoft.com/office/drawing/2014/main" id="{6B07EC3C-2B68-40D7-84E4-EB98A1C92BD3}"/>
              </a:ext>
            </a:extLst>
          </p:cNvPr>
          <p:cNvSpPr>
            <a:spLocks noEditPoints="1"/>
          </p:cNvSpPr>
          <p:nvPr/>
        </p:nvSpPr>
        <p:spPr bwMode="auto">
          <a:xfrm>
            <a:off x="4762842" y="5262083"/>
            <a:ext cx="399526" cy="482038"/>
          </a:xfrm>
          <a:custGeom>
            <a:avLst/>
            <a:gdLst>
              <a:gd name="T0" fmla="*/ 438150 w 128"/>
              <a:gd name="T1" fmla="*/ 214219 h 153"/>
              <a:gd name="T2" fmla="*/ 373112 w 128"/>
              <a:gd name="T3" fmla="*/ 145116 h 153"/>
              <a:gd name="T4" fmla="*/ 373112 w 128"/>
              <a:gd name="T5" fmla="*/ 13821 h 153"/>
              <a:gd name="T6" fmla="*/ 359420 w 128"/>
              <a:gd name="T7" fmla="*/ 6910 h 153"/>
              <a:gd name="T8" fmla="*/ 147191 w 128"/>
              <a:gd name="T9" fmla="*/ 127841 h 153"/>
              <a:gd name="T10" fmla="*/ 10269 w 128"/>
              <a:gd name="T11" fmla="*/ 127841 h 153"/>
              <a:gd name="T12" fmla="*/ 0 w 128"/>
              <a:gd name="T13" fmla="*/ 138206 h 153"/>
              <a:gd name="T14" fmla="*/ 0 w 128"/>
              <a:gd name="T15" fmla="*/ 293688 h 153"/>
              <a:gd name="T16" fmla="*/ 10269 w 128"/>
              <a:gd name="T17" fmla="*/ 304053 h 153"/>
              <a:gd name="T18" fmla="*/ 34230 w 128"/>
              <a:gd name="T19" fmla="*/ 304053 h 153"/>
              <a:gd name="T20" fmla="*/ 85576 w 128"/>
              <a:gd name="T21" fmla="*/ 521728 h 153"/>
              <a:gd name="T22" fmla="*/ 99268 w 128"/>
              <a:gd name="T23" fmla="*/ 528638 h 153"/>
              <a:gd name="T24" fmla="*/ 167729 w 128"/>
              <a:gd name="T25" fmla="*/ 528638 h 153"/>
              <a:gd name="T26" fmla="*/ 177998 w 128"/>
              <a:gd name="T27" fmla="*/ 514817 h 153"/>
              <a:gd name="T28" fmla="*/ 130076 w 128"/>
              <a:gd name="T29" fmla="*/ 304053 h 153"/>
              <a:gd name="T30" fmla="*/ 143768 w 128"/>
              <a:gd name="T31" fmla="*/ 304053 h 153"/>
              <a:gd name="T32" fmla="*/ 143768 w 128"/>
              <a:gd name="T33" fmla="*/ 304053 h 153"/>
              <a:gd name="T34" fmla="*/ 359420 w 128"/>
              <a:gd name="T35" fmla="*/ 428439 h 153"/>
              <a:gd name="T36" fmla="*/ 373112 w 128"/>
              <a:gd name="T37" fmla="*/ 418073 h 153"/>
              <a:gd name="T38" fmla="*/ 373112 w 128"/>
              <a:gd name="T39" fmla="*/ 283322 h 153"/>
              <a:gd name="T40" fmla="*/ 438150 w 128"/>
              <a:gd name="T41" fmla="*/ 214219 h 153"/>
              <a:gd name="T42" fmla="*/ 20538 w 128"/>
              <a:gd name="T43" fmla="*/ 148571 h 153"/>
              <a:gd name="T44" fmla="*/ 140345 w 128"/>
              <a:gd name="T45" fmla="*/ 148571 h 153"/>
              <a:gd name="T46" fmla="*/ 140345 w 128"/>
              <a:gd name="T47" fmla="*/ 279867 h 153"/>
              <a:gd name="T48" fmla="*/ 20538 w 128"/>
              <a:gd name="T49" fmla="*/ 279867 h 153"/>
              <a:gd name="T50" fmla="*/ 20538 w 128"/>
              <a:gd name="T51" fmla="*/ 148571 h 153"/>
              <a:gd name="T52" fmla="*/ 154037 w 128"/>
              <a:gd name="T53" fmla="*/ 507907 h 153"/>
              <a:gd name="T54" fmla="*/ 106114 w 128"/>
              <a:gd name="T55" fmla="*/ 507907 h 153"/>
              <a:gd name="T56" fmla="*/ 58192 w 128"/>
              <a:gd name="T57" fmla="*/ 304053 h 153"/>
              <a:gd name="T58" fmla="*/ 106114 w 128"/>
              <a:gd name="T59" fmla="*/ 304053 h 153"/>
              <a:gd name="T60" fmla="*/ 154037 w 128"/>
              <a:gd name="T61" fmla="*/ 507907 h 153"/>
              <a:gd name="T62" fmla="*/ 352574 w 128"/>
              <a:gd name="T63" fmla="*/ 400797 h 153"/>
              <a:gd name="T64" fmla="*/ 160883 w 128"/>
              <a:gd name="T65" fmla="*/ 286777 h 153"/>
              <a:gd name="T66" fmla="*/ 160883 w 128"/>
              <a:gd name="T67" fmla="*/ 141661 h 153"/>
              <a:gd name="T68" fmla="*/ 352574 w 128"/>
              <a:gd name="T69" fmla="*/ 31096 h 153"/>
              <a:gd name="T70" fmla="*/ 352574 w 128"/>
              <a:gd name="T71" fmla="*/ 400797 h 153"/>
              <a:gd name="T72" fmla="*/ 373112 w 128"/>
              <a:gd name="T73" fmla="*/ 262591 h 153"/>
              <a:gd name="T74" fmla="*/ 373112 w 128"/>
              <a:gd name="T75" fmla="*/ 169302 h 153"/>
              <a:gd name="T76" fmla="*/ 417612 w 128"/>
              <a:gd name="T77" fmla="*/ 214219 h 153"/>
              <a:gd name="T78" fmla="*/ 373112 w 128"/>
              <a:gd name="T79" fmla="*/ 262591 h 15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28" h="153">
                <a:moveTo>
                  <a:pt x="128" y="62"/>
                </a:moveTo>
                <a:cubicBezTo>
                  <a:pt x="128" y="52"/>
                  <a:pt x="120" y="44"/>
                  <a:pt x="109" y="42"/>
                </a:cubicBezTo>
                <a:cubicBezTo>
                  <a:pt x="109" y="4"/>
                  <a:pt x="109" y="4"/>
                  <a:pt x="109" y="4"/>
                </a:cubicBezTo>
                <a:cubicBezTo>
                  <a:pt x="109" y="1"/>
                  <a:pt x="107" y="0"/>
                  <a:pt x="105" y="2"/>
                </a:cubicBezTo>
                <a:cubicBezTo>
                  <a:pt x="43" y="37"/>
                  <a:pt x="43" y="37"/>
                  <a:pt x="43" y="37"/>
                </a:cubicBezTo>
                <a:cubicBezTo>
                  <a:pt x="3" y="37"/>
                  <a:pt x="3" y="37"/>
                  <a:pt x="3" y="37"/>
                </a:cubicBezTo>
                <a:cubicBezTo>
                  <a:pt x="1" y="37"/>
                  <a:pt x="0" y="38"/>
                  <a:pt x="0" y="4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87"/>
                  <a:pt x="2" y="88"/>
                  <a:pt x="3" y="88"/>
                </a:cubicBezTo>
                <a:cubicBezTo>
                  <a:pt x="10" y="88"/>
                  <a:pt x="10" y="88"/>
                  <a:pt x="10" y="88"/>
                </a:cubicBezTo>
                <a:cubicBezTo>
                  <a:pt x="25" y="151"/>
                  <a:pt x="25" y="151"/>
                  <a:pt x="25" y="151"/>
                </a:cubicBezTo>
                <a:cubicBezTo>
                  <a:pt x="26" y="152"/>
                  <a:pt x="27" y="153"/>
                  <a:pt x="29" y="153"/>
                </a:cubicBezTo>
                <a:cubicBezTo>
                  <a:pt x="49" y="153"/>
                  <a:pt x="49" y="153"/>
                  <a:pt x="49" y="153"/>
                </a:cubicBezTo>
                <a:cubicBezTo>
                  <a:pt x="51" y="153"/>
                  <a:pt x="53" y="152"/>
                  <a:pt x="52" y="149"/>
                </a:cubicBezTo>
                <a:cubicBezTo>
                  <a:pt x="38" y="88"/>
                  <a:pt x="38" y="88"/>
                  <a:pt x="38" y="88"/>
                </a:cubicBezTo>
                <a:cubicBezTo>
                  <a:pt x="42" y="88"/>
                  <a:pt x="42" y="88"/>
                  <a:pt x="42" y="88"/>
                </a:cubicBezTo>
                <a:cubicBezTo>
                  <a:pt x="42" y="88"/>
                  <a:pt x="42" y="88"/>
                  <a:pt x="42" y="88"/>
                </a:cubicBezTo>
                <a:cubicBezTo>
                  <a:pt x="105" y="124"/>
                  <a:pt x="105" y="124"/>
                  <a:pt x="105" y="124"/>
                </a:cubicBezTo>
                <a:cubicBezTo>
                  <a:pt x="107" y="125"/>
                  <a:pt x="109" y="124"/>
                  <a:pt x="109" y="121"/>
                </a:cubicBezTo>
                <a:cubicBezTo>
                  <a:pt x="109" y="82"/>
                  <a:pt x="109" y="82"/>
                  <a:pt x="109" y="82"/>
                </a:cubicBezTo>
                <a:cubicBezTo>
                  <a:pt x="120" y="81"/>
                  <a:pt x="128" y="72"/>
                  <a:pt x="128" y="62"/>
                </a:cubicBezTo>
                <a:close/>
                <a:moveTo>
                  <a:pt x="6" y="43"/>
                </a:moveTo>
                <a:cubicBezTo>
                  <a:pt x="41" y="43"/>
                  <a:pt x="41" y="43"/>
                  <a:pt x="41" y="43"/>
                </a:cubicBezTo>
                <a:cubicBezTo>
                  <a:pt x="41" y="81"/>
                  <a:pt x="41" y="81"/>
                  <a:pt x="41" y="81"/>
                </a:cubicBezTo>
                <a:cubicBezTo>
                  <a:pt x="6" y="81"/>
                  <a:pt x="6" y="81"/>
                  <a:pt x="6" y="81"/>
                </a:cubicBezTo>
                <a:lnTo>
                  <a:pt x="6" y="43"/>
                </a:lnTo>
                <a:close/>
                <a:moveTo>
                  <a:pt x="45" y="147"/>
                </a:moveTo>
                <a:cubicBezTo>
                  <a:pt x="31" y="147"/>
                  <a:pt x="31" y="147"/>
                  <a:pt x="31" y="147"/>
                </a:cubicBezTo>
                <a:cubicBezTo>
                  <a:pt x="17" y="88"/>
                  <a:pt x="17" y="88"/>
                  <a:pt x="17" y="88"/>
                </a:cubicBezTo>
                <a:cubicBezTo>
                  <a:pt x="31" y="88"/>
                  <a:pt x="31" y="88"/>
                  <a:pt x="31" y="88"/>
                </a:cubicBezTo>
                <a:lnTo>
                  <a:pt x="45" y="147"/>
                </a:lnTo>
                <a:close/>
                <a:moveTo>
                  <a:pt x="103" y="116"/>
                </a:moveTo>
                <a:cubicBezTo>
                  <a:pt x="47" y="83"/>
                  <a:pt x="47" y="83"/>
                  <a:pt x="47" y="83"/>
                </a:cubicBezTo>
                <a:cubicBezTo>
                  <a:pt x="47" y="41"/>
                  <a:pt x="47" y="41"/>
                  <a:pt x="47" y="41"/>
                </a:cubicBezTo>
                <a:cubicBezTo>
                  <a:pt x="103" y="9"/>
                  <a:pt x="103" y="9"/>
                  <a:pt x="103" y="9"/>
                </a:cubicBezTo>
                <a:lnTo>
                  <a:pt x="103" y="116"/>
                </a:lnTo>
                <a:close/>
                <a:moveTo>
                  <a:pt x="109" y="76"/>
                </a:moveTo>
                <a:cubicBezTo>
                  <a:pt x="109" y="49"/>
                  <a:pt x="109" y="49"/>
                  <a:pt x="109" y="49"/>
                </a:cubicBezTo>
                <a:cubicBezTo>
                  <a:pt x="116" y="50"/>
                  <a:pt x="122" y="56"/>
                  <a:pt x="122" y="62"/>
                </a:cubicBezTo>
                <a:cubicBezTo>
                  <a:pt x="122" y="69"/>
                  <a:pt x="116" y="74"/>
                  <a:pt x="109" y="7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" name="Freeform 209">
            <a:extLst>
              <a:ext uri="{FF2B5EF4-FFF2-40B4-BE49-F238E27FC236}">
                <a16:creationId xmlns:a16="http://schemas.microsoft.com/office/drawing/2014/main" id="{732D9E40-6288-4F9A-B4F0-127C580DE488}"/>
              </a:ext>
            </a:extLst>
          </p:cNvPr>
          <p:cNvSpPr>
            <a:spLocks noEditPoints="1"/>
          </p:cNvSpPr>
          <p:nvPr/>
        </p:nvSpPr>
        <p:spPr bwMode="auto">
          <a:xfrm>
            <a:off x="3816646" y="3314925"/>
            <a:ext cx="265150" cy="449130"/>
          </a:xfrm>
          <a:custGeom>
            <a:avLst/>
            <a:gdLst>
              <a:gd name="T0" fmla="*/ 153865 w 91"/>
              <a:gd name="T1" fmla="*/ 527050 h 153"/>
              <a:gd name="T2" fmla="*/ 23935 w 91"/>
              <a:gd name="T3" fmla="*/ 237689 h 153"/>
              <a:gd name="T4" fmla="*/ 0 w 91"/>
              <a:gd name="T5" fmla="*/ 158459 h 153"/>
              <a:gd name="T6" fmla="*/ 153865 w 91"/>
              <a:gd name="T7" fmla="*/ 0 h 153"/>
              <a:gd name="T8" fmla="*/ 311150 w 91"/>
              <a:gd name="T9" fmla="*/ 158459 h 153"/>
              <a:gd name="T10" fmla="*/ 287215 w 91"/>
              <a:gd name="T11" fmla="*/ 237689 h 153"/>
              <a:gd name="T12" fmla="*/ 287215 w 91"/>
              <a:gd name="T13" fmla="*/ 241134 h 153"/>
              <a:gd name="T14" fmla="*/ 153865 w 91"/>
              <a:gd name="T15" fmla="*/ 527050 h 153"/>
              <a:gd name="T16" fmla="*/ 44450 w 91"/>
              <a:gd name="T17" fmla="*/ 230800 h 153"/>
              <a:gd name="T18" fmla="*/ 153865 w 91"/>
              <a:gd name="T19" fmla="*/ 475378 h 153"/>
              <a:gd name="T20" fmla="*/ 266700 w 91"/>
              <a:gd name="T21" fmla="*/ 230800 h 153"/>
              <a:gd name="T22" fmla="*/ 287215 w 91"/>
              <a:gd name="T23" fmla="*/ 158459 h 153"/>
              <a:gd name="T24" fmla="*/ 153865 w 91"/>
              <a:gd name="T25" fmla="*/ 20669 h 153"/>
              <a:gd name="T26" fmla="*/ 20515 w 91"/>
              <a:gd name="T27" fmla="*/ 158459 h 153"/>
              <a:gd name="T28" fmla="*/ 41031 w 91"/>
              <a:gd name="T29" fmla="*/ 230800 h 153"/>
              <a:gd name="T30" fmla="*/ 44450 w 91"/>
              <a:gd name="T31" fmla="*/ 230800 h 153"/>
              <a:gd name="T32" fmla="*/ 153865 w 91"/>
              <a:gd name="T33" fmla="*/ 258358 h 153"/>
              <a:gd name="T34" fmla="*/ 58127 w 91"/>
              <a:gd name="T35" fmla="*/ 158459 h 153"/>
              <a:gd name="T36" fmla="*/ 153865 w 91"/>
              <a:gd name="T37" fmla="*/ 58561 h 153"/>
              <a:gd name="T38" fmla="*/ 253023 w 91"/>
              <a:gd name="T39" fmla="*/ 158459 h 153"/>
              <a:gd name="T40" fmla="*/ 153865 w 91"/>
              <a:gd name="T41" fmla="*/ 258358 h 153"/>
              <a:gd name="T42" fmla="*/ 153865 w 91"/>
              <a:gd name="T43" fmla="*/ 79230 h 153"/>
              <a:gd name="T44" fmla="*/ 78642 w 91"/>
              <a:gd name="T45" fmla="*/ 158459 h 153"/>
              <a:gd name="T46" fmla="*/ 153865 w 91"/>
              <a:gd name="T47" fmla="*/ 234244 h 153"/>
              <a:gd name="T48" fmla="*/ 232508 w 91"/>
              <a:gd name="T49" fmla="*/ 158459 h 153"/>
              <a:gd name="T50" fmla="*/ 153865 w 91"/>
              <a:gd name="T51" fmla="*/ 79230 h 15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91" h="153">
                <a:moveTo>
                  <a:pt x="45" y="153"/>
                </a:moveTo>
                <a:cubicBezTo>
                  <a:pt x="7" y="69"/>
                  <a:pt x="7" y="69"/>
                  <a:pt x="7" y="69"/>
                </a:cubicBezTo>
                <a:cubicBezTo>
                  <a:pt x="4" y="63"/>
                  <a:pt x="0" y="55"/>
                  <a:pt x="0" y="46"/>
                </a:cubicBezTo>
                <a:cubicBezTo>
                  <a:pt x="0" y="21"/>
                  <a:pt x="20" y="0"/>
                  <a:pt x="45" y="0"/>
                </a:cubicBezTo>
                <a:cubicBezTo>
                  <a:pt x="70" y="0"/>
                  <a:pt x="91" y="21"/>
                  <a:pt x="91" y="46"/>
                </a:cubicBezTo>
                <a:cubicBezTo>
                  <a:pt x="91" y="55"/>
                  <a:pt x="87" y="63"/>
                  <a:pt x="84" y="69"/>
                </a:cubicBezTo>
                <a:cubicBezTo>
                  <a:pt x="84" y="70"/>
                  <a:pt x="84" y="70"/>
                  <a:pt x="84" y="70"/>
                </a:cubicBezTo>
                <a:lnTo>
                  <a:pt x="45" y="153"/>
                </a:lnTo>
                <a:close/>
                <a:moveTo>
                  <a:pt x="13" y="67"/>
                </a:moveTo>
                <a:cubicBezTo>
                  <a:pt x="45" y="138"/>
                  <a:pt x="45" y="138"/>
                  <a:pt x="45" y="138"/>
                </a:cubicBezTo>
                <a:cubicBezTo>
                  <a:pt x="78" y="67"/>
                  <a:pt x="78" y="67"/>
                  <a:pt x="78" y="67"/>
                </a:cubicBezTo>
                <a:cubicBezTo>
                  <a:pt x="81" y="61"/>
                  <a:pt x="84" y="54"/>
                  <a:pt x="84" y="46"/>
                </a:cubicBezTo>
                <a:cubicBezTo>
                  <a:pt x="84" y="24"/>
                  <a:pt x="67" y="6"/>
                  <a:pt x="45" y="6"/>
                </a:cubicBezTo>
                <a:cubicBezTo>
                  <a:pt x="24" y="6"/>
                  <a:pt x="6" y="24"/>
                  <a:pt x="6" y="46"/>
                </a:cubicBezTo>
                <a:cubicBezTo>
                  <a:pt x="6" y="54"/>
                  <a:pt x="9" y="61"/>
                  <a:pt x="12" y="67"/>
                </a:cubicBezTo>
                <a:lnTo>
                  <a:pt x="13" y="67"/>
                </a:lnTo>
                <a:close/>
                <a:moveTo>
                  <a:pt x="45" y="75"/>
                </a:moveTo>
                <a:cubicBezTo>
                  <a:pt x="29" y="75"/>
                  <a:pt x="17" y="62"/>
                  <a:pt x="17" y="46"/>
                </a:cubicBezTo>
                <a:cubicBezTo>
                  <a:pt x="17" y="30"/>
                  <a:pt x="29" y="17"/>
                  <a:pt x="45" y="17"/>
                </a:cubicBezTo>
                <a:cubicBezTo>
                  <a:pt x="61" y="17"/>
                  <a:pt x="74" y="30"/>
                  <a:pt x="74" y="46"/>
                </a:cubicBezTo>
                <a:cubicBezTo>
                  <a:pt x="74" y="62"/>
                  <a:pt x="61" y="75"/>
                  <a:pt x="45" y="75"/>
                </a:cubicBezTo>
                <a:close/>
                <a:moveTo>
                  <a:pt x="45" y="23"/>
                </a:moveTo>
                <a:cubicBezTo>
                  <a:pt x="33" y="23"/>
                  <a:pt x="23" y="33"/>
                  <a:pt x="23" y="46"/>
                </a:cubicBezTo>
                <a:cubicBezTo>
                  <a:pt x="23" y="58"/>
                  <a:pt x="33" y="68"/>
                  <a:pt x="45" y="68"/>
                </a:cubicBezTo>
                <a:cubicBezTo>
                  <a:pt x="58" y="68"/>
                  <a:pt x="68" y="58"/>
                  <a:pt x="68" y="46"/>
                </a:cubicBezTo>
                <a:cubicBezTo>
                  <a:pt x="68" y="33"/>
                  <a:pt x="58" y="23"/>
                  <a:pt x="45" y="2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" name="Freeform 210">
            <a:extLst>
              <a:ext uri="{FF2B5EF4-FFF2-40B4-BE49-F238E27FC236}">
                <a16:creationId xmlns:a16="http://schemas.microsoft.com/office/drawing/2014/main" id="{159052D3-EFCB-4395-BCAB-B5BDDB10BC6D}"/>
              </a:ext>
            </a:extLst>
          </p:cNvPr>
          <p:cNvSpPr>
            <a:spLocks noEditPoints="1"/>
          </p:cNvSpPr>
          <p:nvPr/>
        </p:nvSpPr>
        <p:spPr bwMode="auto">
          <a:xfrm>
            <a:off x="6714480" y="3285964"/>
            <a:ext cx="446426" cy="450486"/>
          </a:xfrm>
          <a:custGeom>
            <a:avLst/>
            <a:gdLst>
              <a:gd name="T0" fmla="*/ 523875 w 330"/>
              <a:gd name="T1" fmla="*/ 17463 h 333"/>
              <a:gd name="T2" fmla="*/ 273050 w 330"/>
              <a:gd name="T3" fmla="*/ 17463 h 333"/>
              <a:gd name="T4" fmla="*/ 273050 w 330"/>
              <a:gd name="T5" fmla="*/ 0 h 333"/>
              <a:gd name="T6" fmla="*/ 249238 w 330"/>
              <a:gd name="T7" fmla="*/ 0 h 333"/>
              <a:gd name="T8" fmla="*/ 249238 w 330"/>
              <a:gd name="T9" fmla="*/ 17463 h 333"/>
              <a:gd name="T10" fmla="*/ 0 w 330"/>
              <a:gd name="T11" fmla="*/ 17463 h 333"/>
              <a:gd name="T12" fmla="*/ 0 w 330"/>
              <a:gd name="T13" fmla="*/ 428625 h 333"/>
              <a:gd name="T14" fmla="*/ 163513 w 330"/>
              <a:gd name="T15" fmla="*/ 428625 h 333"/>
              <a:gd name="T16" fmla="*/ 109538 w 330"/>
              <a:gd name="T17" fmla="*/ 517525 h 333"/>
              <a:gd name="T18" fmla="*/ 130175 w 330"/>
              <a:gd name="T19" fmla="*/ 528638 h 333"/>
              <a:gd name="T20" fmla="*/ 192088 w 330"/>
              <a:gd name="T21" fmla="*/ 428625 h 333"/>
              <a:gd name="T22" fmla="*/ 331788 w 330"/>
              <a:gd name="T23" fmla="*/ 428625 h 333"/>
              <a:gd name="T24" fmla="*/ 396875 w 330"/>
              <a:gd name="T25" fmla="*/ 528638 h 333"/>
              <a:gd name="T26" fmla="*/ 414338 w 330"/>
              <a:gd name="T27" fmla="*/ 514350 h 333"/>
              <a:gd name="T28" fmla="*/ 358775 w 330"/>
              <a:gd name="T29" fmla="*/ 428625 h 333"/>
              <a:gd name="T30" fmla="*/ 523875 w 330"/>
              <a:gd name="T31" fmla="*/ 428625 h 333"/>
              <a:gd name="T32" fmla="*/ 523875 w 330"/>
              <a:gd name="T33" fmla="*/ 17463 h 333"/>
              <a:gd name="T34" fmla="*/ 503238 w 330"/>
              <a:gd name="T35" fmla="*/ 403225 h 333"/>
              <a:gd name="T36" fmla="*/ 23813 w 330"/>
              <a:gd name="T37" fmla="*/ 403225 h 333"/>
              <a:gd name="T38" fmla="*/ 23813 w 330"/>
              <a:gd name="T39" fmla="*/ 41275 h 333"/>
              <a:gd name="T40" fmla="*/ 503238 w 330"/>
              <a:gd name="T41" fmla="*/ 41275 h 333"/>
              <a:gd name="T42" fmla="*/ 503238 w 330"/>
              <a:gd name="T43" fmla="*/ 403225 h 333"/>
              <a:gd name="T44" fmla="*/ 225425 w 330"/>
              <a:gd name="T45" fmla="*/ 103188 h 333"/>
              <a:gd name="T46" fmla="*/ 65088 w 330"/>
              <a:gd name="T47" fmla="*/ 103188 h 333"/>
              <a:gd name="T48" fmla="*/ 65088 w 330"/>
              <a:gd name="T49" fmla="*/ 341313 h 333"/>
              <a:gd name="T50" fmla="*/ 225425 w 330"/>
              <a:gd name="T51" fmla="*/ 341313 h 333"/>
              <a:gd name="T52" fmla="*/ 225425 w 330"/>
              <a:gd name="T53" fmla="*/ 103188 h 333"/>
              <a:gd name="T54" fmla="*/ 201613 w 330"/>
              <a:gd name="T55" fmla="*/ 317500 h 333"/>
              <a:gd name="T56" fmla="*/ 85725 w 330"/>
              <a:gd name="T57" fmla="*/ 317500 h 333"/>
              <a:gd name="T58" fmla="*/ 85725 w 330"/>
              <a:gd name="T59" fmla="*/ 128588 h 333"/>
              <a:gd name="T60" fmla="*/ 201613 w 330"/>
              <a:gd name="T61" fmla="*/ 128588 h 333"/>
              <a:gd name="T62" fmla="*/ 201613 w 330"/>
              <a:gd name="T63" fmla="*/ 317500 h 333"/>
              <a:gd name="T64" fmla="*/ 296863 w 330"/>
              <a:gd name="T65" fmla="*/ 158750 h 333"/>
              <a:gd name="T66" fmla="*/ 447675 w 330"/>
              <a:gd name="T67" fmla="*/ 158750 h 333"/>
              <a:gd name="T68" fmla="*/ 447675 w 330"/>
              <a:gd name="T69" fmla="*/ 179388 h 333"/>
              <a:gd name="T70" fmla="*/ 296863 w 330"/>
              <a:gd name="T71" fmla="*/ 179388 h 333"/>
              <a:gd name="T72" fmla="*/ 296863 w 330"/>
              <a:gd name="T73" fmla="*/ 158750 h 333"/>
              <a:gd name="T74" fmla="*/ 296863 w 330"/>
              <a:gd name="T75" fmla="*/ 265113 h 333"/>
              <a:gd name="T76" fmla="*/ 447675 w 330"/>
              <a:gd name="T77" fmla="*/ 265113 h 333"/>
              <a:gd name="T78" fmla="*/ 447675 w 330"/>
              <a:gd name="T79" fmla="*/ 285750 h 333"/>
              <a:gd name="T80" fmla="*/ 296863 w 330"/>
              <a:gd name="T81" fmla="*/ 285750 h 333"/>
              <a:gd name="T82" fmla="*/ 296863 w 330"/>
              <a:gd name="T83" fmla="*/ 265113 h 33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30" h="333">
                <a:moveTo>
                  <a:pt x="330" y="11"/>
                </a:moveTo>
                <a:lnTo>
                  <a:pt x="172" y="11"/>
                </a:lnTo>
                <a:lnTo>
                  <a:pt x="172" y="0"/>
                </a:lnTo>
                <a:lnTo>
                  <a:pt x="157" y="0"/>
                </a:lnTo>
                <a:lnTo>
                  <a:pt x="157" y="11"/>
                </a:lnTo>
                <a:lnTo>
                  <a:pt x="0" y="11"/>
                </a:lnTo>
                <a:lnTo>
                  <a:pt x="0" y="270"/>
                </a:lnTo>
                <a:lnTo>
                  <a:pt x="103" y="270"/>
                </a:lnTo>
                <a:lnTo>
                  <a:pt x="69" y="326"/>
                </a:lnTo>
                <a:lnTo>
                  <a:pt x="82" y="333"/>
                </a:lnTo>
                <a:lnTo>
                  <a:pt x="121" y="270"/>
                </a:lnTo>
                <a:lnTo>
                  <a:pt x="209" y="270"/>
                </a:lnTo>
                <a:lnTo>
                  <a:pt x="250" y="333"/>
                </a:lnTo>
                <a:lnTo>
                  <a:pt x="261" y="324"/>
                </a:lnTo>
                <a:lnTo>
                  <a:pt x="226" y="270"/>
                </a:lnTo>
                <a:lnTo>
                  <a:pt x="330" y="270"/>
                </a:lnTo>
                <a:lnTo>
                  <a:pt x="330" y="11"/>
                </a:lnTo>
                <a:close/>
                <a:moveTo>
                  <a:pt x="317" y="254"/>
                </a:moveTo>
                <a:lnTo>
                  <a:pt x="15" y="254"/>
                </a:lnTo>
                <a:lnTo>
                  <a:pt x="15" y="26"/>
                </a:lnTo>
                <a:lnTo>
                  <a:pt x="317" y="26"/>
                </a:lnTo>
                <a:lnTo>
                  <a:pt x="317" y="254"/>
                </a:lnTo>
                <a:close/>
                <a:moveTo>
                  <a:pt x="142" y="65"/>
                </a:moveTo>
                <a:lnTo>
                  <a:pt x="41" y="65"/>
                </a:lnTo>
                <a:lnTo>
                  <a:pt x="41" y="215"/>
                </a:lnTo>
                <a:lnTo>
                  <a:pt x="142" y="215"/>
                </a:lnTo>
                <a:lnTo>
                  <a:pt x="142" y="65"/>
                </a:lnTo>
                <a:close/>
                <a:moveTo>
                  <a:pt x="127" y="200"/>
                </a:moveTo>
                <a:lnTo>
                  <a:pt x="54" y="200"/>
                </a:lnTo>
                <a:lnTo>
                  <a:pt x="54" y="81"/>
                </a:lnTo>
                <a:lnTo>
                  <a:pt x="127" y="81"/>
                </a:lnTo>
                <a:lnTo>
                  <a:pt x="127" y="200"/>
                </a:lnTo>
                <a:close/>
                <a:moveTo>
                  <a:pt x="187" y="100"/>
                </a:moveTo>
                <a:lnTo>
                  <a:pt x="282" y="100"/>
                </a:lnTo>
                <a:lnTo>
                  <a:pt x="282" y="113"/>
                </a:lnTo>
                <a:lnTo>
                  <a:pt x="187" y="113"/>
                </a:lnTo>
                <a:lnTo>
                  <a:pt x="187" y="100"/>
                </a:lnTo>
                <a:close/>
                <a:moveTo>
                  <a:pt x="187" y="167"/>
                </a:moveTo>
                <a:lnTo>
                  <a:pt x="282" y="167"/>
                </a:lnTo>
                <a:lnTo>
                  <a:pt x="282" y="180"/>
                </a:lnTo>
                <a:lnTo>
                  <a:pt x="187" y="180"/>
                </a:lnTo>
                <a:lnTo>
                  <a:pt x="187" y="16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" name="Freeform 211">
            <a:extLst>
              <a:ext uri="{FF2B5EF4-FFF2-40B4-BE49-F238E27FC236}">
                <a16:creationId xmlns:a16="http://schemas.microsoft.com/office/drawing/2014/main" id="{60ABC357-4C52-4E63-B617-C4CF4C7FACC4}"/>
              </a:ext>
            </a:extLst>
          </p:cNvPr>
          <p:cNvSpPr>
            <a:spLocks noEditPoints="1"/>
          </p:cNvSpPr>
          <p:nvPr/>
        </p:nvSpPr>
        <p:spPr bwMode="auto">
          <a:xfrm>
            <a:off x="4696560" y="4281510"/>
            <a:ext cx="468270" cy="472500"/>
          </a:xfrm>
          <a:custGeom>
            <a:avLst/>
            <a:gdLst>
              <a:gd name="T0" fmla="*/ 527050 w 154"/>
              <a:gd name="T1" fmla="*/ 514546 h 154"/>
              <a:gd name="T2" fmla="*/ 338818 w 154"/>
              <a:gd name="T3" fmla="*/ 324613 h 154"/>
              <a:gd name="T4" fmla="*/ 403844 w 154"/>
              <a:gd name="T5" fmla="*/ 259000 h 154"/>
              <a:gd name="T6" fmla="*/ 236146 w 154"/>
              <a:gd name="T7" fmla="*/ 86333 h 154"/>
              <a:gd name="T8" fmla="*/ 239568 w 154"/>
              <a:gd name="T9" fmla="*/ 82880 h 154"/>
              <a:gd name="T10" fmla="*/ 239568 w 154"/>
              <a:gd name="T11" fmla="*/ 17267 h 154"/>
              <a:gd name="T12" fmla="*/ 239568 w 154"/>
              <a:gd name="T13" fmla="*/ 17267 h 154"/>
              <a:gd name="T14" fmla="*/ 174543 w 154"/>
              <a:gd name="T15" fmla="*/ 17267 h 154"/>
              <a:gd name="T16" fmla="*/ 17112 w 154"/>
              <a:gd name="T17" fmla="*/ 176120 h 154"/>
              <a:gd name="T18" fmla="*/ 17112 w 154"/>
              <a:gd name="T19" fmla="*/ 241733 h 154"/>
              <a:gd name="T20" fmla="*/ 17112 w 154"/>
              <a:gd name="T21" fmla="*/ 241733 h 154"/>
              <a:gd name="T22" fmla="*/ 82138 w 154"/>
              <a:gd name="T23" fmla="*/ 241733 h 154"/>
              <a:gd name="T24" fmla="*/ 85560 w 154"/>
              <a:gd name="T25" fmla="*/ 238280 h 154"/>
              <a:gd name="T26" fmla="*/ 256680 w 154"/>
              <a:gd name="T27" fmla="*/ 407493 h 154"/>
              <a:gd name="T28" fmla="*/ 321706 w 154"/>
              <a:gd name="T29" fmla="*/ 341880 h 154"/>
              <a:gd name="T30" fmla="*/ 509938 w 154"/>
              <a:gd name="T31" fmla="*/ 531813 h 154"/>
              <a:gd name="T32" fmla="*/ 527050 w 154"/>
              <a:gd name="T33" fmla="*/ 514546 h 154"/>
              <a:gd name="T34" fmla="*/ 30802 w 154"/>
              <a:gd name="T35" fmla="*/ 227920 h 154"/>
              <a:gd name="T36" fmla="*/ 30802 w 154"/>
              <a:gd name="T37" fmla="*/ 227920 h 154"/>
              <a:gd name="T38" fmla="*/ 30802 w 154"/>
              <a:gd name="T39" fmla="*/ 189933 h 154"/>
              <a:gd name="T40" fmla="*/ 188232 w 154"/>
              <a:gd name="T41" fmla="*/ 31080 h 154"/>
              <a:gd name="T42" fmla="*/ 225879 w 154"/>
              <a:gd name="T43" fmla="*/ 31080 h 154"/>
              <a:gd name="T44" fmla="*/ 225879 w 154"/>
              <a:gd name="T45" fmla="*/ 31080 h 154"/>
              <a:gd name="T46" fmla="*/ 225879 w 154"/>
              <a:gd name="T47" fmla="*/ 69067 h 154"/>
              <a:gd name="T48" fmla="*/ 68448 w 154"/>
              <a:gd name="T49" fmla="*/ 227920 h 154"/>
              <a:gd name="T50" fmla="*/ 30802 w 154"/>
              <a:gd name="T51" fmla="*/ 227920 h 154"/>
              <a:gd name="T52" fmla="*/ 102672 w 154"/>
              <a:gd name="T53" fmla="*/ 221013 h 154"/>
              <a:gd name="T54" fmla="*/ 219034 w 154"/>
              <a:gd name="T55" fmla="*/ 103600 h 154"/>
              <a:gd name="T56" fmla="*/ 369619 w 154"/>
              <a:gd name="T57" fmla="*/ 259000 h 154"/>
              <a:gd name="T58" fmla="*/ 256680 w 154"/>
              <a:gd name="T59" fmla="*/ 372960 h 154"/>
              <a:gd name="T60" fmla="*/ 102672 w 154"/>
              <a:gd name="T61" fmla="*/ 221013 h 15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4" h="154">
                <a:moveTo>
                  <a:pt x="154" y="149"/>
                </a:moveTo>
                <a:cubicBezTo>
                  <a:pt x="99" y="94"/>
                  <a:pt x="99" y="94"/>
                  <a:pt x="99" y="94"/>
                </a:cubicBezTo>
                <a:cubicBezTo>
                  <a:pt x="118" y="75"/>
                  <a:pt x="118" y="75"/>
                  <a:pt x="118" y="75"/>
                </a:cubicBezTo>
                <a:cubicBezTo>
                  <a:pt x="69" y="25"/>
                  <a:pt x="69" y="25"/>
                  <a:pt x="69" y="25"/>
                </a:cubicBezTo>
                <a:cubicBezTo>
                  <a:pt x="70" y="24"/>
                  <a:pt x="70" y="24"/>
                  <a:pt x="70" y="24"/>
                </a:cubicBezTo>
                <a:cubicBezTo>
                  <a:pt x="75" y="19"/>
                  <a:pt x="75" y="10"/>
                  <a:pt x="70" y="5"/>
                </a:cubicBezTo>
                <a:cubicBezTo>
                  <a:pt x="70" y="5"/>
                  <a:pt x="70" y="5"/>
                  <a:pt x="70" y="5"/>
                </a:cubicBezTo>
                <a:cubicBezTo>
                  <a:pt x="65" y="0"/>
                  <a:pt x="56" y="0"/>
                  <a:pt x="51" y="5"/>
                </a:cubicBezTo>
                <a:cubicBezTo>
                  <a:pt x="5" y="51"/>
                  <a:pt x="5" y="51"/>
                  <a:pt x="5" y="51"/>
                </a:cubicBezTo>
                <a:cubicBezTo>
                  <a:pt x="0" y="56"/>
                  <a:pt x="0" y="65"/>
                  <a:pt x="5" y="70"/>
                </a:cubicBezTo>
                <a:cubicBezTo>
                  <a:pt x="5" y="70"/>
                  <a:pt x="5" y="70"/>
                  <a:pt x="5" y="70"/>
                </a:cubicBezTo>
                <a:cubicBezTo>
                  <a:pt x="10" y="75"/>
                  <a:pt x="19" y="75"/>
                  <a:pt x="24" y="70"/>
                </a:cubicBezTo>
                <a:cubicBezTo>
                  <a:pt x="25" y="69"/>
                  <a:pt x="25" y="69"/>
                  <a:pt x="25" y="69"/>
                </a:cubicBezTo>
                <a:cubicBezTo>
                  <a:pt x="75" y="118"/>
                  <a:pt x="75" y="118"/>
                  <a:pt x="75" y="118"/>
                </a:cubicBezTo>
                <a:cubicBezTo>
                  <a:pt x="94" y="99"/>
                  <a:pt x="94" y="99"/>
                  <a:pt x="94" y="99"/>
                </a:cubicBezTo>
                <a:cubicBezTo>
                  <a:pt x="149" y="154"/>
                  <a:pt x="149" y="154"/>
                  <a:pt x="149" y="154"/>
                </a:cubicBezTo>
                <a:lnTo>
                  <a:pt x="154" y="149"/>
                </a:lnTo>
                <a:close/>
                <a:moveTo>
                  <a:pt x="9" y="66"/>
                </a:moveTo>
                <a:cubicBezTo>
                  <a:pt x="9" y="66"/>
                  <a:pt x="9" y="66"/>
                  <a:pt x="9" y="66"/>
                </a:cubicBezTo>
                <a:cubicBezTo>
                  <a:pt x="7" y="63"/>
                  <a:pt x="7" y="58"/>
                  <a:pt x="9" y="55"/>
                </a:cubicBezTo>
                <a:cubicBezTo>
                  <a:pt x="55" y="9"/>
                  <a:pt x="55" y="9"/>
                  <a:pt x="55" y="9"/>
                </a:cubicBezTo>
                <a:cubicBezTo>
                  <a:pt x="58" y="7"/>
                  <a:pt x="63" y="7"/>
                  <a:pt x="66" y="9"/>
                </a:cubicBezTo>
                <a:cubicBezTo>
                  <a:pt x="66" y="9"/>
                  <a:pt x="66" y="9"/>
                  <a:pt x="66" y="9"/>
                </a:cubicBezTo>
                <a:cubicBezTo>
                  <a:pt x="68" y="12"/>
                  <a:pt x="68" y="17"/>
                  <a:pt x="66" y="20"/>
                </a:cubicBezTo>
                <a:cubicBezTo>
                  <a:pt x="20" y="66"/>
                  <a:pt x="20" y="66"/>
                  <a:pt x="20" y="66"/>
                </a:cubicBezTo>
                <a:cubicBezTo>
                  <a:pt x="17" y="68"/>
                  <a:pt x="12" y="68"/>
                  <a:pt x="9" y="66"/>
                </a:cubicBezTo>
                <a:close/>
                <a:moveTo>
                  <a:pt x="30" y="64"/>
                </a:moveTo>
                <a:cubicBezTo>
                  <a:pt x="64" y="30"/>
                  <a:pt x="64" y="30"/>
                  <a:pt x="64" y="30"/>
                </a:cubicBezTo>
                <a:cubicBezTo>
                  <a:pt x="108" y="75"/>
                  <a:pt x="108" y="75"/>
                  <a:pt x="108" y="75"/>
                </a:cubicBezTo>
                <a:cubicBezTo>
                  <a:pt x="75" y="108"/>
                  <a:pt x="75" y="108"/>
                  <a:pt x="75" y="108"/>
                </a:cubicBezTo>
                <a:lnTo>
                  <a:pt x="30" y="6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" name="Freeform 212">
            <a:extLst>
              <a:ext uri="{FF2B5EF4-FFF2-40B4-BE49-F238E27FC236}">
                <a16:creationId xmlns:a16="http://schemas.microsoft.com/office/drawing/2014/main" id="{21D94DBE-BD7F-4E07-B5F7-6AFCFE16C809}"/>
              </a:ext>
            </a:extLst>
          </p:cNvPr>
          <p:cNvSpPr>
            <a:spLocks noEditPoints="1"/>
          </p:cNvSpPr>
          <p:nvPr/>
        </p:nvSpPr>
        <p:spPr bwMode="auto">
          <a:xfrm>
            <a:off x="5678520" y="5249778"/>
            <a:ext cx="521120" cy="506648"/>
          </a:xfrm>
          <a:custGeom>
            <a:avLst/>
            <a:gdLst>
              <a:gd name="T0" fmla="*/ 181374 w 167"/>
              <a:gd name="T1" fmla="*/ 72473 h 161"/>
              <a:gd name="T2" fmla="*/ 465413 w 167"/>
              <a:gd name="T3" fmla="*/ 127690 h 161"/>
              <a:gd name="T4" fmla="*/ 390126 w 167"/>
              <a:gd name="T5" fmla="*/ 113886 h 161"/>
              <a:gd name="T6" fmla="*/ 386704 w 167"/>
              <a:gd name="T7" fmla="*/ 138043 h 161"/>
              <a:gd name="T8" fmla="*/ 499635 w 167"/>
              <a:gd name="T9" fmla="*/ 155299 h 161"/>
              <a:gd name="T10" fmla="*/ 506479 w 167"/>
              <a:gd name="T11" fmla="*/ 37962 h 161"/>
              <a:gd name="T12" fmla="*/ 482524 w 167"/>
              <a:gd name="T13" fmla="*/ 37962 h 161"/>
              <a:gd name="T14" fmla="*/ 479102 w 167"/>
              <a:gd name="T15" fmla="*/ 110435 h 161"/>
              <a:gd name="T16" fmla="*/ 171108 w 167"/>
              <a:gd name="T17" fmla="*/ 51766 h 161"/>
              <a:gd name="T18" fmla="*/ 34222 w 167"/>
              <a:gd name="T19" fmla="*/ 362364 h 161"/>
              <a:gd name="T20" fmla="*/ 54754 w 167"/>
              <a:gd name="T21" fmla="*/ 355462 h 161"/>
              <a:gd name="T22" fmla="*/ 181374 w 167"/>
              <a:gd name="T23" fmla="*/ 72473 h 161"/>
              <a:gd name="T24" fmla="*/ 537278 w 167"/>
              <a:gd name="T25" fmla="*/ 217418 h 161"/>
              <a:gd name="T26" fmla="*/ 516746 w 167"/>
              <a:gd name="T27" fmla="*/ 220870 h 161"/>
              <a:gd name="T28" fmla="*/ 390126 w 167"/>
              <a:gd name="T29" fmla="*/ 507310 h 161"/>
              <a:gd name="T30" fmla="*/ 106087 w 167"/>
              <a:gd name="T31" fmla="*/ 448641 h 161"/>
              <a:gd name="T32" fmla="*/ 181374 w 167"/>
              <a:gd name="T33" fmla="*/ 462446 h 161"/>
              <a:gd name="T34" fmla="*/ 184796 w 167"/>
              <a:gd name="T35" fmla="*/ 441739 h 161"/>
              <a:gd name="T36" fmla="*/ 71865 w 167"/>
              <a:gd name="T37" fmla="*/ 421033 h 161"/>
              <a:gd name="T38" fmla="*/ 65021 w 167"/>
              <a:gd name="T39" fmla="*/ 538370 h 161"/>
              <a:gd name="T40" fmla="*/ 88976 w 167"/>
              <a:gd name="T41" fmla="*/ 538370 h 161"/>
              <a:gd name="T42" fmla="*/ 92398 w 167"/>
              <a:gd name="T43" fmla="*/ 465897 h 161"/>
              <a:gd name="T44" fmla="*/ 287461 w 167"/>
              <a:gd name="T45" fmla="*/ 552174 h 161"/>
              <a:gd name="T46" fmla="*/ 400392 w 167"/>
              <a:gd name="T47" fmla="*/ 528016 h 161"/>
              <a:gd name="T48" fmla="*/ 537278 w 167"/>
              <a:gd name="T49" fmla="*/ 217418 h 161"/>
              <a:gd name="T50" fmla="*/ 191641 w 167"/>
              <a:gd name="T51" fmla="*/ 331304 h 161"/>
              <a:gd name="T52" fmla="*/ 191641 w 167"/>
              <a:gd name="T53" fmla="*/ 389973 h 161"/>
              <a:gd name="T54" fmla="*/ 379859 w 167"/>
              <a:gd name="T55" fmla="*/ 389973 h 161"/>
              <a:gd name="T56" fmla="*/ 379859 w 167"/>
              <a:gd name="T57" fmla="*/ 331304 h 161"/>
              <a:gd name="T58" fmla="*/ 311416 w 167"/>
              <a:gd name="T59" fmla="*/ 262283 h 161"/>
              <a:gd name="T60" fmla="*/ 260084 w 167"/>
              <a:gd name="T61" fmla="*/ 262283 h 161"/>
              <a:gd name="T62" fmla="*/ 191641 w 167"/>
              <a:gd name="T63" fmla="*/ 331304 h 161"/>
              <a:gd name="T64" fmla="*/ 260084 w 167"/>
              <a:gd name="T65" fmla="*/ 286440 h 161"/>
              <a:gd name="T66" fmla="*/ 311416 w 167"/>
              <a:gd name="T67" fmla="*/ 286440 h 161"/>
              <a:gd name="T68" fmla="*/ 359326 w 167"/>
              <a:gd name="T69" fmla="*/ 331304 h 161"/>
              <a:gd name="T70" fmla="*/ 359326 w 167"/>
              <a:gd name="T71" fmla="*/ 369266 h 161"/>
              <a:gd name="T72" fmla="*/ 212174 w 167"/>
              <a:gd name="T73" fmla="*/ 369266 h 161"/>
              <a:gd name="T74" fmla="*/ 212174 w 167"/>
              <a:gd name="T75" fmla="*/ 331304 h 161"/>
              <a:gd name="T76" fmla="*/ 260084 w 167"/>
              <a:gd name="T77" fmla="*/ 286440 h 161"/>
              <a:gd name="T78" fmla="*/ 338793 w 167"/>
              <a:gd name="T79" fmla="*/ 179457 h 161"/>
              <a:gd name="T80" fmla="*/ 287461 w 167"/>
              <a:gd name="T81" fmla="*/ 124239 h 161"/>
              <a:gd name="T82" fmla="*/ 232707 w 167"/>
              <a:gd name="T83" fmla="*/ 179457 h 161"/>
              <a:gd name="T84" fmla="*/ 287461 w 167"/>
              <a:gd name="T85" fmla="*/ 234674 h 161"/>
              <a:gd name="T86" fmla="*/ 338793 w 167"/>
              <a:gd name="T87" fmla="*/ 179457 h 161"/>
              <a:gd name="T88" fmla="*/ 253240 w 167"/>
              <a:gd name="T89" fmla="*/ 179457 h 161"/>
              <a:gd name="T90" fmla="*/ 287461 w 167"/>
              <a:gd name="T91" fmla="*/ 144946 h 161"/>
              <a:gd name="T92" fmla="*/ 318260 w 167"/>
              <a:gd name="T93" fmla="*/ 179457 h 161"/>
              <a:gd name="T94" fmla="*/ 287461 w 167"/>
              <a:gd name="T95" fmla="*/ 210516 h 161"/>
              <a:gd name="T96" fmla="*/ 253240 w 167"/>
              <a:gd name="T97" fmla="*/ 179457 h 16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67" h="161">
                <a:moveTo>
                  <a:pt x="53" y="21"/>
                </a:moveTo>
                <a:cubicBezTo>
                  <a:pt x="82" y="7"/>
                  <a:pt x="115" y="14"/>
                  <a:pt x="136" y="37"/>
                </a:cubicBezTo>
                <a:cubicBezTo>
                  <a:pt x="114" y="33"/>
                  <a:pt x="114" y="33"/>
                  <a:pt x="114" y="33"/>
                </a:cubicBezTo>
                <a:cubicBezTo>
                  <a:pt x="113" y="40"/>
                  <a:pt x="113" y="40"/>
                  <a:pt x="113" y="40"/>
                </a:cubicBezTo>
                <a:cubicBezTo>
                  <a:pt x="146" y="45"/>
                  <a:pt x="146" y="45"/>
                  <a:pt x="146" y="45"/>
                </a:cubicBezTo>
                <a:cubicBezTo>
                  <a:pt x="148" y="11"/>
                  <a:pt x="148" y="11"/>
                  <a:pt x="148" y="11"/>
                </a:cubicBezTo>
                <a:cubicBezTo>
                  <a:pt x="141" y="11"/>
                  <a:pt x="141" y="11"/>
                  <a:pt x="141" y="11"/>
                </a:cubicBezTo>
                <a:cubicBezTo>
                  <a:pt x="140" y="32"/>
                  <a:pt x="140" y="32"/>
                  <a:pt x="140" y="32"/>
                </a:cubicBezTo>
                <a:cubicBezTo>
                  <a:pt x="118" y="7"/>
                  <a:pt x="81" y="0"/>
                  <a:pt x="50" y="15"/>
                </a:cubicBezTo>
                <a:cubicBezTo>
                  <a:pt x="17" y="31"/>
                  <a:pt x="0" y="69"/>
                  <a:pt x="10" y="105"/>
                </a:cubicBezTo>
                <a:cubicBezTo>
                  <a:pt x="16" y="103"/>
                  <a:pt x="16" y="103"/>
                  <a:pt x="16" y="103"/>
                </a:cubicBezTo>
                <a:cubicBezTo>
                  <a:pt x="7" y="70"/>
                  <a:pt x="22" y="35"/>
                  <a:pt x="53" y="21"/>
                </a:cubicBezTo>
                <a:close/>
                <a:moveTo>
                  <a:pt x="157" y="63"/>
                </a:moveTo>
                <a:cubicBezTo>
                  <a:pt x="151" y="64"/>
                  <a:pt x="151" y="64"/>
                  <a:pt x="151" y="64"/>
                </a:cubicBezTo>
                <a:cubicBezTo>
                  <a:pt x="160" y="97"/>
                  <a:pt x="145" y="132"/>
                  <a:pt x="114" y="147"/>
                </a:cubicBezTo>
                <a:cubicBezTo>
                  <a:pt x="86" y="161"/>
                  <a:pt x="52" y="154"/>
                  <a:pt x="31" y="130"/>
                </a:cubicBezTo>
                <a:cubicBezTo>
                  <a:pt x="53" y="134"/>
                  <a:pt x="53" y="134"/>
                  <a:pt x="53" y="134"/>
                </a:cubicBezTo>
                <a:cubicBezTo>
                  <a:pt x="54" y="128"/>
                  <a:pt x="54" y="128"/>
                  <a:pt x="54" y="128"/>
                </a:cubicBezTo>
                <a:cubicBezTo>
                  <a:pt x="21" y="122"/>
                  <a:pt x="21" y="122"/>
                  <a:pt x="21" y="122"/>
                </a:cubicBezTo>
                <a:cubicBezTo>
                  <a:pt x="19" y="156"/>
                  <a:pt x="19" y="156"/>
                  <a:pt x="19" y="156"/>
                </a:cubicBezTo>
                <a:cubicBezTo>
                  <a:pt x="26" y="156"/>
                  <a:pt x="26" y="156"/>
                  <a:pt x="26" y="156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42" y="151"/>
                  <a:pt x="62" y="160"/>
                  <a:pt x="84" y="160"/>
                </a:cubicBezTo>
                <a:cubicBezTo>
                  <a:pt x="95" y="160"/>
                  <a:pt x="106" y="158"/>
                  <a:pt x="117" y="153"/>
                </a:cubicBezTo>
                <a:cubicBezTo>
                  <a:pt x="151" y="136"/>
                  <a:pt x="167" y="99"/>
                  <a:pt x="157" y="63"/>
                </a:cubicBezTo>
                <a:close/>
                <a:moveTo>
                  <a:pt x="56" y="96"/>
                </a:moveTo>
                <a:cubicBezTo>
                  <a:pt x="56" y="113"/>
                  <a:pt x="56" y="113"/>
                  <a:pt x="56" y="113"/>
                </a:cubicBezTo>
                <a:cubicBezTo>
                  <a:pt x="111" y="113"/>
                  <a:pt x="111" y="113"/>
                  <a:pt x="111" y="113"/>
                </a:cubicBezTo>
                <a:cubicBezTo>
                  <a:pt x="111" y="96"/>
                  <a:pt x="111" y="96"/>
                  <a:pt x="111" y="96"/>
                </a:cubicBezTo>
                <a:cubicBezTo>
                  <a:pt x="111" y="84"/>
                  <a:pt x="102" y="76"/>
                  <a:pt x="91" y="76"/>
                </a:cubicBezTo>
                <a:cubicBezTo>
                  <a:pt x="76" y="76"/>
                  <a:pt x="76" y="76"/>
                  <a:pt x="76" y="76"/>
                </a:cubicBezTo>
                <a:cubicBezTo>
                  <a:pt x="65" y="76"/>
                  <a:pt x="56" y="84"/>
                  <a:pt x="56" y="96"/>
                </a:cubicBezTo>
                <a:close/>
                <a:moveTo>
                  <a:pt x="76" y="83"/>
                </a:moveTo>
                <a:cubicBezTo>
                  <a:pt x="91" y="83"/>
                  <a:pt x="91" y="83"/>
                  <a:pt x="91" y="83"/>
                </a:cubicBezTo>
                <a:cubicBezTo>
                  <a:pt x="99" y="83"/>
                  <a:pt x="105" y="88"/>
                  <a:pt x="105" y="96"/>
                </a:cubicBezTo>
                <a:cubicBezTo>
                  <a:pt x="105" y="107"/>
                  <a:pt x="105" y="107"/>
                  <a:pt x="105" y="107"/>
                </a:cubicBezTo>
                <a:cubicBezTo>
                  <a:pt x="62" y="107"/>
                  <a:pt x="62" y="107"/>
                  <a:pt x="62" y="107"/>
                </a:cubicBezTo>
                <a:cubicBezTo>
                  <a:pt x="62" y="96"/>
                  <a:pt x="62" y="96"/>
                  <a:pt x="62" y="96"/>
                </a:cubicBezTo>
                <a:cubicBezTo>
                  <a:pt x="62" y="89"/>
                  <a:pt x="68" y="83"/>
                  <a:pt x="76" y="83"/>
                </a:cubicBezTo>
                <a:close/>
                <a:moveTo>
                  <a:pt x="99" y="52"/>
                </a:moveTo>
                <a:cubicBezTo>
                  <a:pt x="99" y="43"/>
                  <a:pt x="92" y="36"/>
                  <a:pt x="84" y="36"/>
                </a:cubicBezTo>
                <a:cubicBezTo>
                  <a:pt x="75" y="36"/>
                  <a:pt x="68" y="43"/>
                  <a:pt x="68" y="52"/>
                </a:cubicBezTo>
                <a:cubicBezTo>
                  <a:pt x="68" y="61"/>
                  <a:pt x="75" y="68"/>
                  <a:pt x="84" y="68"/>
                </a:cubicBezTo>
                <a:cubicBezTo>
                  <a:pt x="92" y="68"/>
                  <a:pt x="99" y="61"/>
                  <a:pt x="99" y="52"/>
                </a:cubicBezTo>
                <a:close/>
                <a:moveTo>
                  <a:pt x="74" y="52"/>
                </a:moveTo>
                <a:cubicBezTo>
                  <a:pt x="74" y="47"/>
                  <a:pt x="78" y="42"/>
                  <a:pt x="84" y="42"/>
                </a:cubicBezTo>
                <a:cubicBezTo>
                  <a:pt x="89" y="42"/>
                  <a:pt x="93" y="47"/>
                  <a:pt x="93" y="52"/>
                </a:cubicBezTo>
                <a:cubicBezTo>
                  <a:pt x="93" y="57"/>
                  <a:pt x="89" y="61"/>
                  <a:pt x="84" y="61"/>
                </a:cubicBezTo>
                <a:cubicBezTo>
                  <a:pt x="78" y="61"/>
                  <a:pt x="74" y="57"/>
                  <a:pt x="74" y="5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" name="Freeform 213">
            <a:extLst>
              <a:ext uri="{FF2B5EF4-FFF2-40B4-BE49-F238E27FC236}">
                <a16:creationId xmlns:a16="http://schemas.microsoft.com/office/drawing/2014/main" id="{6914B047-3202-48C6-B787-EA9222F7E34B}"/>
              </a:ext>
            </a:extLst>
          </p:cNvPr>
          <p:cNvSpPr>
            <a:spLocks noEditPoints="1"/>
          </p:cNvSpPr>
          <p:nvPr/>
        </p:nvSpPr>
        <p:spPr bwMode="auto">
          <a:xfrm>
            <a:off x="6706568" y="5257742"/>
            <a:ext cx="486378" cy="490720"/>
          </a:xfrm>
          <a:custGeom>
            <a:avLst/>
            <a:gdLst>
              <a:gd name="T0" fmla="*/ 246185 w 156"/>
              <a:gd name="T1" fmla="*/ 189737 h 156"/>
              <a:gd name="T2" fmla="*/ 194896 w 156"/>
              <a:gd name="T3" fmla="*/ 165589 h 156"/>
              <a:gd name="T4" fmla="*/ 194896 w 156"/>
              <a:gd name="T5" fmla="*/ 165589 h 156"/>
              <a:gd name="T6" fmla="*/ 194896 w 156"/>
              <a:gd name="T7" fmla="*/ 110392 h 156"/>
              <a:gd name="T8" fmla="*/ 235927 w 156"/>
              <a:gd name="T9" fmla="*/ 127641 h 156"/>
              <a:gd name="T10" fmla="*/ 256442 w 156"/>
              <a:gd name="T11" fmla="*/ 100043 h 156"/>
              <a:gd name="T12" fmla="*/ 194896 w 156"/>
              <a:gd name="T13" fmla="*/ 75895 h 156"/>
              <a:gd name="T14" fmla="*/ 194896 w 156"/>
              <a:gd name="T15" fmla="*/ 62096 h 156"/>
              <a:gd name="T16" fmla="*/ 174381 w 156"/>
              <a:gd name="T17" fmla="*/ 62096 h 156"/>
              <a:gd name="T18" fmla="*/ 174381 w 156"/>
              <a:gd name="T19" fmla="*/ 72445 h 156"/>
              <a:gd name="T20" fmla="*/ 129931 w 156"/>
              <a:gd name="T21" fmla="*/ 93144 h 156"/>
              <a:gd name="T22" fmla="*/ 109415 w 156"/>
              <a:gd name="T23" fmla="*/ 134541 h 156"/>
              <a:gd name="T24" fmla="*/ 126512 w 156"/>
              <a:gd name="T25" fmla="*/ 175938 h 156"/>
              <a:gd name="T26" fmla="*/ 174381 w 156"/>
              <a:gd name="T27" fmla="*/ 196636 h 156"/>
              <a:gd name="T28" fmla="*/ 174381 w 156"/>
              <a:gd name="T29" fmla="*/ 255282 h 156"/>
              <a:gd name="T30" fmla="*/ 123092 w 156"/>
              <a:gd name="T31" fmla="*/ 231134 h 156"/>
              <a:gd name="T32" fmla="*/ 102577 w 156"/>
              <a:gd name="T33" fmla="*/ 255282 h 156"/>
              <a:gd name="T34" fmla="*/ 174381 w 156"/>
              <a:gd name="T35" fmla="*/ 289780 h 156"/>
              <a:gd name="T36" fmla="*/ 174381 w 156"/>
              <a:gd name="T37" fmla="*/ 310479 h 156"/>
              <a:gd name="T38" fmla="*/ 194896 w 156"/>
              <a:gd name="T39" fmla="*/ 310479 h 156"/>
              <a:gd name="T40" fmla="*/ 194896 w 156"/>
              <a:gd name="T41" fmla="*/ 289780 h 156"/>
              <a:gd name="T42" fmla="*/ 242765 w 156"/>
              <a:gd name="T43" fmla="*/ 272531 h 156"/>
              <a:gd name="T44" fmla="*/ 259862 w 156"/>
              <a:gd name="T45" fmla="*/ 227684 h 156"/>
              <a:gd name="T46" fmla="*/ 246185 w 156"/>
              <a:gd name="T47" fmla="*/ 189737 h 156"/>
              <a:gd name="T48" fmla="*/ 174381 w 156"/>
              <a:gd name="T49" fmla="*/ 162139 h 156"/>
              <a:gd name="T50" fmla="*/ 150446 w 156"/>
              <a:gd name="T51" fmla="*/ 148340 h 156"/>
              <a:gd name="T52" fmla="*/ 147027 w 156"/>
              <a:gd name="T53" fmla="*/ 134541 h 156"/>
              <a:gd name="T54" fmla="*/ 153865 w 156"/>
              <a:gd name="T55" fmla="*/ 117292 h 156"/>
              <a:gd name="T56" fmla="*/ 174381 w 156"/>
              <a:gd name="T57" fmla="*/ 106943 h 156"/>
              <a:gd name="T58" fmla="*/ 174381 w 156"/>
              <a:gd name="T59" fmla="*/ 162139 h 156"/>
              <a:gd name="T60" fmla="*/ 215412 w 156"/>
              <a:gd name="T61" fmla="*/ 248383 h 156"/>
              <a:gd name="T62" fmla="*/ 191477 w 156"/>
              <a:gd name="T63" fmla="*/ 258732 h 156"/>
              <a:gd name="T64" fmla="*/ 191477 w 156"/>
              <a:gd name="T65" fmla="*/ 203536 h 156"/>
              <a:gd name="T66" fmla="*/ 218831 w 156"/>
              <a:gd name="T67" fmla="*/ 213885 h 156"/>
              <a:gd name="T68" fmla="*/ 225669 w 156"/>
              <a:gd name="T69" fmla="*/ 231134 h 156"/>
              <a:gd name="T70" fmla="*/ 215412 w 156"/>
              <a:gd name="T71" fmla="*/ 248383 h 156"/>
              <a:gd name="T72" fmla="*/ 509465 w 156"/>
              <a:gd name="T73" fmla="*/ 448469 h 156"/>
              <a:gd name="T74" fmla="*/ 389792 w 156"/>
              <a:gd name="T75" fmla="*/ 324278 h 156"/>
              <a:gd name="T76" fmla="*/ 365858 w 156"/>
              <a:gd name="T77" fmla="*/ 351876 h 156"/>
              <a:gd name="T78" fmla="*/ 321408 w 156"/>
              <a:gd name="T79" fmla="*/ 303579 h 156"/>
              <a:gd name="T80" fmla="*/ 362438 w 156"/>
              <a:gd name="T81" fmla="*/ 186287 h 156"/>
              <a:gd name="T82" fmla="*/ 181219 w 156"/>
              <a:gd name="T83" fmla="*/ 0 h 156"/>
              <a:gd name="T84" fmla="*/ 0 w 156"/>
              <a:gd name="T85" fmla="*/ 186287 h 156"/>
              <a:gd name="T86" fmla="*/ 181219 w 156"/>
              <a:gd name="T87" fmla="*/ 372574 h 156"/>
              <a:gd name="T88" fmla="*/ 304312 w 156"/>
              <a:gd name="T89" fmla="*/ 320828 h 156"/>
              <a:gd name="T90" fmla="*/ 348762 w 156"/>
              <a:gd name="T91" fmla="*/ 365675 h 156"/>
              <a:gd name="T92" fmla="*/ 324827 w 156"/>
              <a:gd name="T93" fmla="*/ 393273 h 156"/>
              <a:gd name="T94" fmla="*/ 444500 w 156"/>
              <a:gd name="T95" fmla="*/ 514015 h 156"/>
              <a:gd name="T96" fmla="*/ 509465 w 156"/>
              <a:gd name="T97" fmla="*/ 514015 h 156"/>
              <a:gd name="T98" fmla="*/ 509465 w 156"/>
              <a:gd name="T99" fmla="*/ 448469 h 156"/>
              <a:gd name="T100" fmla="*/ 181219 w 156"/>
              <a:gd name="T101" fmla="*/ 348426 h 156"/>
              <a:gd name="T102" fmla="*/ 23935 w 156"/>
              <a:gd name="T103" fmla="*/ 186287 h 156"/>
              <a:gd name="T104" fmla="*/ 181219 w 156"/>
              <a:gd name="T105" fmla="*/ 24148 h 156"/>
              <a:gd name="T106" fmla="*/ 338504 w 156"/>
              <a:gd name="T107" fmla="*/ 186287 h 156"/>
              <a:gd name="T108" fmla="*/ 181219 w 156"/>
              <a:gd name="T109" fmla="*/ 348426 h 156"/>
              <a:gd name="T110" fmla="*/ 492369 w 156"/>
              <a:gd name="T111" fmla="*/ 496766 h 156"/>
              <a:gd name="T112" fmla="*/ 458177 w 156"/>
              <a:gd name="T113" fmla="*/ 496766 h 156"/>
              <a:gd name="T114" fmla="*/ 355600 w 156"/>
              <a:gd name="T115" fmla="*/ 393273 h 156"/>
              <a:gd name="T116" fmla="*/ 389792 w 156"/>
              <a:gd name="T117" fmla="*/ 355326 h 156"/>
              <a:gd name="T118" fmla="*/ 492369 w 156"/>
              <a:gd name="T119" fmla="*/ 462268 h 156"/>
              <a:gd name="T120" fmla="*/ 492369 w 156"/>
              <a:gd name="T121" fmla="*/ 496766 h 15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56" h="156">
                <a:moveTo>
                  <a:pt x="72" y="55"/>
                </a:moveTo>
                <a:cubicBezTo>
                  <a:pt x="68" y="52"/>
                  <a:pt x="64" y="50"/>
                  <a:pt x="57" y="48"/>
                </a:cubicBezTo>
                <a:cubicBezTo>
                  <a:pt x="57" y="48"/>
                  <a:pt x="57" y="48"/>
                  <a:pt x="57" y="48"/>
                </a:cubicBezTo>
                <a:cubicBezTo>
                  <a:pt x="57" y="32"/>
                  <a:pt x="57" y="32"/>
                  <a:pt x="57" y="32"/>
                </a:cubicBezTo>
                <a:cubicBezTo>
                  <a:pt x="61" y="32"/>
                  <a:pt x="65" y="34"/>
                  <a:pt x="69" y="37"/>
                </a:cubicBezTo>
                <a:cubicBezTo>
                  <a:pt x="75" y="29"/>
                  <a:pt x="75" y="29"/>
                  <a:pt x="75" y="29"/>
                </a:cubicBezTo>
                <a:cubicBezTo>
                  <a:pt x="69" y="25"/>
                  <a:pt x="63" y="22"/>
                  <a:pt x="57" y="22"/>
                </a:cubicBezTo>
                <a:cubicBezTo>
                  <a:pt x="57" y="18"/>
                  <a:pt x="57" y="18"/>
                  <a:pt x="57" y="18"/>
                </a:cubicBezTo>
                <a:cubicBezTo>
                  <a:pt x="51" y="18"/>
                  <a:pt x="51" y="18"/>
                  <a:pt x="51" y="18"/>
                </a:cubicBezTo>
                <a:cubicBezTo>
                  <a:pt x="51" y="21"/>
                  <a:pt x="51" y="21"/>
                  <a:pt x="51" y="21"/>
                </a:cubicBezTo>
                <a:cubicBezTo>
                  <a:pt x="46" y="22"/>
                  <a:pt x="41" y="23"/>
                  <a:pt x="38" y="27"/>
                </a:cubicBezTo>
                <a:cubicBezTo>
                  <a:pt x="34" y="30"/>
                  <a:pt x="32" y="34"/>
                  <a:pt x="32" y="39"/>
                </a:cubicBezTo>
                <a:cubicBezTo>
                  <a:pt x="32" y="45"/>
                  <a:pt x="34" y="48"/>
                  <a:pt x="37" y="51"/>
                </a:cubicBezTo>
                <a:cubicBezTo>
                  <a:pt x="40" y="54"/>
                  <a:pt x="45" y="56"/>
                  <a:pt x="51" y="57"/>
                </a:cubicBezTo>
                <a:cubicBezTo>
                  <a:pt x="51" y="74"/>
                  <a:pt x="51" y="74"/>
                  <a:pt x="51" y="74"/>
                </a:cubicBezTo>
                <a:cubicBezTo>
                  <a:pt x="46" y="74"/>
                  <a:pt x="41" y="71"/>
                  <a:pt x="36" y="67"/>
                </a:cubicBezTo>
                <a:cubicBezTo>
                  <a:pt x="30" y="74"/>
                  <a:pt x="30" y="74"/>
                  <a:pt x="30" y="74"/>
                </a:cubicBezTo>
                <a:cubicBezTo>
                  <a:pt x="36" y="80"/>
                  <a:pt x="43" y="83"/>
                  <a:pt x="51" y="84"/>
                </a:cubicBezTo>
                <a:cubicBezTo>
                  <a:pt x="51" y="90"/>
                  <a:pt x="51" y="90"/>
                  <a:pt x="51" y="90"/>
                </a:cubicBezTo>
                <a:cubicBezTo>
                  <a:pt x="57" y="90"/>
                  <a:pt x="57" y="90"/>
                  <a:pt x="57" y="90"/>
                </a:cubicBezTo>
                <a:cubicBezTo>
                  <a:pt x="57" y="84"/>
                  <a:pt x="57" y="84"/>
                  <a:pt x="57" y="84"/>
                </a:cubicBezTo>
                <a:cubicBezTo>
                  <a:pt x="63" y="84"/>
                  <a:pt x="67" y="82"/>
                  <a:pt x="71" y="79"/>
                </a:cubicBezTo>
                <a:cubicBezTo>
                  <a:pt x="75" y="75"/>
                  <a:pt x="76" y="71"/>
                  <a:pt x="76" y="66"/>
                </a:cubicBezTo>
                <a:cubicBezTo>
                  <a:pt x="76" y="61"/>
                  <a:pt x="75" y="57"/>
                  <a:pt x="72" y="55"/>
                </a:cubicBezTo>
                <a:close/>
                <a:moveTo>
                  <a:pt x="51" y="47"/>
                </a:moveTo>
                <a:cubicBezTo>
                  <a:pt x="48" y="46"/>
                  <a:pt x="46" y="44"/>
                  <a:pt x="44" y="43"/>
                </a:cubicBezTo>
                <a:cubicBezTo>
                  <a:pt x="43" y="42"/>
                  <a:pt x="43" y="41"/>
                  <a:pt x="43" y="39"/>
                </a:cubicBezTo>
                <a:cubicBezTo>
                  <a:pt x="43" y="37"/>
                  <a:pt x="43" y="35"/>
                  <a:pt x="45" y="34"/>
                </a:cubicBezTo>
                <a:cubicBezTo>
                  <a:pt x="46" y="32"/>
                  <a:pt x="49" y="31"/>
                  <a:pt x="51" y="31"/>
                </a:cubicBezTo>
                <a:cubicBezTo>
                  <a:pt x="51" y="47"/>
                  <a:pt x="51" y="47"/>
                  <a:pt x="51" y="47"/>
                </a:cubicBezTo>
                <a:close/>
                <a:moveTo>
                  <a:pt x="63" y="72"/>
                </a:moveTo>
                <a:cubicBezTo>
                  <a:pt x="62" y="73"/>
                  <a:pt x="59" y="74"/>
                  <a:pt x="56" y="75"/>
                </a:cubicBezTo>
                <a:cubicBezTo>
                  <a:pt x="56" y="59"/>
                  <a:pt x="56" y="59"/>
                  <a:pt x="56" y="59"/>
                </a:cubicBezTo>
                <a:cubicBezTo>
                  <a:pt x="60" y="60"/>
                  <a:pt x="62" y="61"/>
                  <a:pt x="64" y="62"/>
                </a:cubicBezTo>
                <a:cubicBezTo>
                  <a:pt x="65" y="63"/>
                  <a:pt x="66" y="65"/>
                  <a:pt x="66" y="67"/>
                </a:cubicBezTo>
                <a:cubicBezTo>
                  <a:pt x="66" y="69"/>
                  <a:pt x="65" y="71"/>
                  <a:pt x="63" y="72"/>
                </a:cubicBezTo>
                <a:close/>
                <a:moveTo>
                  <a:pt x="149" y="130"/>
                </a:moveTo>
                <a:cubicBezTo>
                  <a:pt x="114" y="94"/>
                  <a:pt x="114" y="94"/>
                  <a:pt x="114" y="94"/>
                </a:cubicBezTo>
                <a:cubicBezTo>
                  <a:pt x="107" y="102"/>
                  <a:pt x="107" y="102"/>
                  <a:pt x="107" y="102"/>
                </a:cubicBezTo>
                <a:cubicBezTo>
                  <a:pt x="94" y="88"/>
                  <a:pt x="94" y="88"/>
                  <a:pt x="94" y="88"/>
                </a:cubicBezTo>
                <a:cubicBezTo>
                  <a:pt x="101" y="79"/>
                  <a:pt x="106" y="67"/>
                  <a:pt x="106" y="54"/>
                </a:cubicBezTo>
                <a:cubicBezTo>
                  <a:pt x="106" y="24"/>
                  <a:pt x="82" y="0"/>
                  <a:pt x="53" y="0"/>
                </a:cubicBezTo>
                <a:cubicBezTo>
                  <a:pt x="24" y="0"/>
                  <a:pt x="0" y="24"/>
                  <a:pt x="0" y="54"/>
                </a:cubicBezTo>
                <a:cubicBezTo>
                  <a:pt x="0" y="83"/>
                  <a:pt x="24" y="108"/>
                  <a:pt x="53" y="108"/>
                </a:cubicBezTo>
                <a:cubicBezTo>
                  <a:pt x="67" y="108"/>
                  <a:pt x="80" y="102"/>
                  <a:pt x="89" y="93"/>
                </a:cubicBezTo>
                <a:cubicBezTo>
                  <a:pt x="102" y="106"/>
                  <a:pt x="102" y="106"/>
                  <a:pt x="102" y="106"/>
                </a:cubicBezTo>
                <a:cubicBezTo>
                  <a:pt x="95" y="114"/>
                  <a:pt x="95" y="114"/>
                  <a:pt x="95" y="114"/>
                </a:cubicBezTo>
                <a:cubicBezTo>
                  <a:pt x="130" y="149"/>
                  <a:pt x="130" y="149"/>
                  <a:pt x="130" y="149"/>
                </a:cubicBezTo>
                <a:cubicBezTo>
                  <a:pt x="136" y="156"/>
                  <a:pt x="146" y="153"/>
                  <a:pt x="149" y="149"/>
                </a:cubicBezTo>
                <a:cubicBezTo>
                  <a:pt x="153" y="146"/>
                  <a:pt x="156" y="136"/>
                  <a:pt x="149" y="130"/>
                </a:cubicBezTo>
                <a:close/>
                <a:moveTo>
                  <a:pt x="53" y="101"/>
                </a:moveTo>
                <a:cubicBezTo>
                  <a:pt x="27" y="101"/>
                  <a:pt x="7" y="80"/>
                  <a:pt x="7" y="54"/>
                </a:cubicBezTo>
                <a:cubicBezTo>
                  <a:pt x="7" y="28"/>
                  <a:pt x="27" y="7"/>
                  <a:pt x="53" y="7"/>
                </a:cubicBezTo>
                <a:cubicBezTo>
                  <a:pt x="79" y="7"/>
                  <a:pt x="99" y="28"/>
                  <a:pt x="99" y="54"/>
                </a:cubicBezTo>
                <a:cubicBezTo>
                  <a:pt x="99" y="80"/>
                  <a:pt x="79" y="101"/>
                  <a:pt x="53" y="101"/>
                </a:cubicBezTo>
                <a:close/>
                <a:moveTo>
                  <a:pt x="144" y="144"/>
                </a:moveTo>
                <a:cubicBezTo>
                  <a:pt x="142" y="147"/>
                  <a:pt x="137" y="147"/>
                  <a:pt x="134" y="144"/>
                </a:cubicBezTo>
                <a:cubicBezTo>
                  <a:pt x="104" y="114"/>
                  <a:pt x="104" y="114"/>
                  <a:pt x="104" y="114"/>
                </a:cubicBezTo>
                <a:cubicBezTo>
                  <a:pt x="114" y="103"/>
                  <a:pt x="114" y="103"/>
                  <a:pt x="114" y="103"/>
                </a:cubicBezTo>
                <a:cubicBezTo>
                  <a:pt x="144" y="134"/>
                  <a:pt x="144" y="134"/>
                  <a:pt x="144" y="134"/>
                </a:cubicBezTo>
                <a:cubicBezTo>
                  <a:pt x="149" y="138"/>
                  <a:pt x="146" y="143"/>
                  <a:pt x="144" y="14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" name="Freeform 219">
            <a:extLst>
              <a:ext uri="{FF2B5EF4-FFF2-40B4-BE49-F238E27FC236}">
                <a16:creationId xmlns:a16="http://schemas.microsoft.com/office/drawing/2014/main" id="{5F10592E-C360-42B7-8F3B-449F91DB5B35}"/>
              </a:ext>
            </a:extLst>
          </p:cNvPr>
          <p:cNvSpPr>
            <a:spLocks noEditPoints="1"/>
          </p:cNvSpPr>
          <p:nvPr/>
        </p:nvSpPr>
        <p:spPr bwMode="auto">
          <a:xfrm>
            <a:off x="7766264" y="3286642"/>
            <a:ext cx="338202" cy="449130"/>
          </a:xfrm>
          <a:custGeom>
            <a:avLst/>
            <a:gdLst>
              <a:gd name="T0" fmla="*/ 0 w 116"/>
              <a:gd name="T1" fmla="*/ 527050 h 153"/>
              <a:gd name="T2" fmla="*/ 396875 w 116"/>
              <a:gd name="T3" fmla="*/ 527050 h 153"/>
              <a:gd name="T4" fmla="*/ 390032 w 116"/>
              <a:gd name="T5" fmla="*/ 509826 h 153"/>
              <a:gd name="T6" fmla="*/ 386611 w 116"/>
              <a:gd name="T7" fmla="*/ 124012 h 153"/>
              <a:gd name="T8" fmla="*/ 393454 w 116"/>
              <a:gd name="T9" fmla="*/ 110233 h 153"/>
              <a:gd name="T10" fmla="*/ 287392 w 116"/>
              <a:gd name="T11" fmla="*/ 110233 h 153"/>
              <a:gd name="T12" fmla="*/ 287392 w 116"/>
              <a:gd name="T13" fmla="*/ 65451 h 153"/>
              <a:gd name="T14" fmla="*/ 222387 w 116"/>
              <a:gd name="T15" fmla="*/ 0 h 153"/>
              <a:gd name="T16" fmla="*/ 171067 w 116"/>
              <a:gd name="T17" fmla="*/ 0 h 153"/>
              <a:gd name="T18" fmla="*/ 106061 w 116"/>
              <a:gd name="T19" fmla="*/ 65451 h 153"/>
              <a:gd name="T20" fmla="*/ 106061 w 116"/>
              <a:gd name="T21" fmla="*/ 110233 h 153"/>
              <a:gd name="T22" fmla="*/ 0 w 116"/>
              <a:gd name="T23" fmla="*/ 110233 h 153"/>
              <a:gd name="T24" fmla="*/ 6843 w 116"/>
              <a:gd name="T25" fmla="*/ 124012 h 153"/>
              <a:gd name="T26" fmla="*/ 6843 w 116"/>
              <a:gd name="T27" fmla="*/ 509826 h 153"/>
              <a:gd name="T28" fmla="*/ 0 w 116"/>
              <a:gd name="T29" fmla="*/ 527050 h 153"/>
              <a:gd name="T30" fmla="*/ 126589 w 116"/>
              <a:gd name="T31" fmla="*/ 65451 h 153"/>
              <a:gd name="T32" fmla="*/ 171067 w 116"/>
              <a:gd name="T33" fmla="*/ 20669 h 153"/>
              <a:gd name="T34" fmla="*/ 222387 w 116"/>
              <a:gd name="T35" fmla="*/ 20669 h 153"/>
              <a:gd name="T36" fmla="*/ 266864 w 116"/>
              <a:gd name="T37" fmla="*/ 65451 h 153"/>
              <a:gd name="T38" fmla="*/ 266864 w 116"/>
              <a:gd name="T39" fmla="*/ 110233 h 153"/>
              <a:gd name="T40" fmla="*/ 126589 w 116"/>
              <a:gd name="T41" fmla="*/ 110233 h 153"/>
              <a:gd name="T42" fmla="*/ 126589 w 116"/>
              <a:gd name="T43" fmla="*/ 65451 h 153"/>
              <a:gd name="T44" fmla="*/ 30792 w 116"/>
              <a:gd name="T45" fmla="*/ 130901 h 153"/>
              <a:gd name="T46" fmla="*/ 362662 w 116"/>
              <a:gd name="T47" fmla="*/ 130901 h 153"/>
              <a:gd name="T48" fmla="*/ 362662 w 116"/>
              <a:gd name="T49" fmla="*/ 502937 h 153"/>
              <a:gd name="T50" fmla="*/ 34213 w 116"/>
              <a:gd name="T51" fmla="*/ 502937 h 153"/>
              <a:gd name="T52" fmla="*/ 30792 w 116"/>
              <a:gd name="T53" fmla="*/ 130901 h 15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16" h="153">
                <a:moveTo>
                  <a:pt x="0" y="153"/>
                </a:moveTo>
                <a:cubicBezTo>
                  <a:pt x="116" y="153"/>
                  <a:pt x="116" y="153"/>
                  <a:pt x="116" y="153"/>
                </a:cubicBezTo>
                <a:cubicBezTo>
                  <a:pt x="114" y="148"/>
                  <a:pt x="114" y="148"/>
                  <a:pt x="114" y="148"/>
                </a:cubicBezTo>
                <a:cubicBezTo>
                  <a:pt x="94" y="105"/>
                  <a:pt x="114" y="37"/>
                  <a:pt x="113" y="36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84" y="32"/>
                  <a:pt x="84" y="32"/>
                  <a:pt x="84" y="32"/>
                </a:cubicBezTo>
                <a:cubicBezTo>
                  <a:pt x="84" y="19"/>
                  <a:pt x="84" y="19"/>
                  <a:pt x="84" y="19"/>
                </a:cubicBezTo>
                <a:cubicBezTo>
                  <a:pt x="84" y="9"/>
                  <a:pt x="76" y="0"/>
                  <a:pt x="65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0" y="0"/>
                  <a:pt x="31" y="8"/>
                  <a:pt x="31" y="19"/>
                </a:cubicBezTo>
                <a:cubicBezTo>
                  <a:pt x="31" y="32"/>
                  <a:pt x="31" y="32"/>
                  <a:pt x="31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7"/>
                  <a:pt x="21" y="105"/>
                  <a:pt x="2" y="148"/>
                </a:cubicBezTo>
                <a:lnTo>
                  <a:pt x="0" y="153"/>
                </a:lnTo>
                <a:close/>
                <a:moveTo>
                  <a:pt x="37" y="19"/>
                </a:moveTo>
                <a:cubicBezTo>
                  <a:pt x="37" y="12"/>
                  <a:pt x="43" y="6"/>
                  <a:pt x="50" y="6"/>
                </a:cubicBezTo>
                <a:cubicBezTo>
                  <a:pt x="65" y="6"/>
                  <a:pt x="65" y="6"/>
                  <a:pt x="65" y="6"/>
                </a:cubicBezTo>
                <a:cubicBezTo>
                  <a:pt x="73" y="6"/>
                  <a:pt x="78" y="12"/>
                  <a:pt x="78" y="19"/>
                </a:cubicBezTo>
                <a:cubicBezTo>
                  <a:pt x="78" y="32"/>
                  <a:pt x="78" y="32"/>
                  <a:pt x="78" y="32"/>
                </a:cubicBezTo>
                <a:cubicBezTo>
                  <a:pt x="37" y="32"/>
                  <a:pt x="37" y="32"/>
                  <a:pt x="37" y="32"/>
                </a:cubicBezTo>
                <a:lnTo>
                  <a:pt x="37" y="19"/>
                </a:lnTo>
                <a:close/>
                <a:moveTo>
                  <a:pt x="9" y="38"/>
                </a:moveTo>
                <a:cubicBezTo>
                  <a:pt x="106" y="38"/>
                  <a:pt x="106" y="38"/>
                  <a:pt x="106" y="38"/>
                </a:cubicBezTo>
                <a:cubicBezTo>
                  <a:pt x="102" y="54"/>
                  <a:pt x="91" y="107"/>
                  <a:pt x="106" y="146"/>
                </a:cubicBezTo>
                <a:cubicBezTo>
                  <a:pt x="10" y="146"/>
                  <a:pt x="10" y="146"/>
                  <a:pt x="10" y="146"/>
                </a:cubicBezTo>
                <a:cubicBezTo>
                  <a:pt x="25" y="107"/>
                  <a:pt x="13" y="54"/>
                  <a:pt x="9" y="3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" name="Freeform 220">
            <a:extLst>
              <a:ext uri="{FF2B5EF4-FFF2-40B4-BE49-F238E27FC236}">
                <a16:creationId xmlns:a16="http://schemas.microsoft.com/office/drawing/2014/main" id="{6D5624CB-12D6-4732-A61F-7FB270DCF9DF}"/>
              </a:ext>
            </a:extLst>
          </p:cNvPr>
          <p:cNvSpPr>
            <a:spLocks noEditPoints="1"/>
          </p:cNvSpPr>
          <p:nvPr/>
        </p:nvSpPr>
        <p:spPr bwMode="auto">
          <a:xfrm>
            <a:off x="5700324" y="4295615"/>
            <a:ext cx="465448" cy="444290"/>
          </a:xfrm>
          <a:custGeom>
            <a:avLst/>
            <a:gdLst>
              <a:gd name="T0" fmla="*/ 160929 w 153"/>
              <a:gd name="T1" fmla="*/ 296589 h 145"/>
              <a:gd name="T2" fmla="*/ 469091 w 153"/>
              <a:gd name="T3" fmla="*/ 296589 h 145"/>
              <a:gd name="T4" fmla="*/ 523875 w 153"/>
              <a:gd name="T5" fmla="*/ 100013 h 145"/>
              <a:gd name="T6" fmla="*/ 445123 w 153"/>
              <a:gd name="T7" fmla="*/ 100013 h 145"/>
              <a:gd name="T8" fmla="*/ 414306 w 153"/>
              <a:gd name="T9" fmla="*/ 10346 h 145"/>
              <a:gd name="T10" fmla="*/ 294466 w 153"/>
              <a:gd name="T11" fmla="*/ 48282 h 145"/>
              <a:gd name="T12" fmla="*/ 311586 w 153"/>
              <a:gd name="T13" fmla="*/ 100013 h 145"/>
              <a:gd name="T14" fmla="*/ 304738 w 153"/>
              <a:gd name="T15" fmla="*/ 100013 h 145"/>
              <a:gd name="T16" fmla="*/ 273922 w 153"/>
              <a:gd name="T17" fmla="*/ 10346 h 145"/>
              <a:gd name="T18" fmla="*/ 154081 w 153"/>
              <a:gd name="T19" fmla="*/ 48282 h 145"/>
              <a:gd name="T20" fmla="*/ 171201 w 153"/>
              <a:gd name="T21" fmla="*/ 100013 h 145"/>
              <a:gd name="T22" fmla="*/ 106145 w 153"/>
              <a:gd name="T23" fmla="*/ 100013 h 145"/>
              <a:gd name="T24" fmla="*/ 92449 w 153"/>
              <a:gd name="T25" fmla="*/ 44833 h 145"/>
              <a:gd name="T26" fmla="*/ 37664 w 153"/>
              <a:gd name="T27" fmla="*/ 0 h 145"/>
              <a:gd name="T28" fmla="*/ 0 w 153"/>
              <a:gd name="T29" fmla="*/ 0 h 145"/>
              <a:gd name="T30" fmla="*/ 0 w 153"/>
              <a:gd name="T31" fmla="*/ 24141 h 145"/>
              <a:gd name="T32" fmla="*/ 37664 w 153"/>
              <a:gd name="T33" fmla="*/ 24141 h 145"/>
              <a:gd name="T34" fmla="*/ 71904 w 153"/>
              <a:gd name="T35" fmla="*/ 51731 h 145"/>
              <a:gd name="T36" fmla="*/ 130113 w 153"/>
              <a:gd name="T37" fmla="*/ 282794 h 145"/>
              <a:gd name="T38" fmla="*/ 112993 w 153"/>
              <a:gd name="T39" fmla="*/ 324179 h 145"/>
              <a:gd name="T40" fmla="*/ 160929 w 153"/>
              <a:gd name="T41" fmla="*/ 372461 h 145"/>
              <a:gd name="T42" fmla="*/ 462243 w 153"/>
              <a:gd name="T43" fmla="*/ 372461 h 145"/>
              <a:gd name="T44" fmla="*/ 462243 w 153"/>
              <a:gd name="T45" fmla="*/ 351768 h 145"/>
              <a:gd name="T46" fmla="*/ 160929 w 153"/>
              <a:gd name="T47" fmla="*/ 351768 h 145"/>
              <a:gd name="T48" fmla="*/ 133537 w 153"/>
              <a:gd name="T49" fmla="*/ 324179 h 145"/>
              <a:gd name="T50" fmla="*/ 160929 w 153"/>
              <a:gd name="T51" fmla="*/ 296589 h 145"/>
              <a:gd name="T52" fmla="*/ 400610 w 153"/>
              <a:gd name="T53" fmla="*/ 37936 h 145"/>
              <a:gd name="T54" fmla="*/ 421154 w 153"/>
              <a:gd name="T55" fmla="*/ 100013 h 145"/>
              <a:gd name="T56" fmla="*/ 332130 w 153"/>
              <a:gd name="T57" fmla="*/ 100013 h 145"/>
              <a:gd name="T58" fmla="*/ 321858 w 153"/>
              <a:gd name="T59" fmla="*/ 65525 h 145"/>
              <a:gd name="T60" fmla="*/ 400610 w 153"/>
              <a:gd name="T61" fmla="*/ 37936 h 145"/>
              <a:gd name="T62" fmla="*/ 260225 w 153"/>
              <a:gd name="T63" fmla="*/ 37936 h 145"/>
              <a:gd name="T64" fmla="*/ 280770 w 153"/>
              <a:gd name="T65" fmla="*/ 100013 h 145"/>
              <a:gd name="T66" fmla="*/ 195169 w 153"/>
              <a:gd name="T67" fmla="*/ 100013 h 145"/>
              <a:gd name="T68" fmla="*/ 181473 w 153"/>
              <a:gd name="T69" fmla="*/ 65525 h 145"/>
              <a:gd name="T70" fmla="*/ 260225 w 153"/>
              <a:gd name="T71" fmla="*/ 37936 h 145"/>
              <a:gd name="T72" fmla="*/ 496483 w 153"/>
              <a:gd name="T73" fmla="*/ 120705 h 145"/>
              <a:gd name="T74" fmla="*/ 451971 w 153"/>
              <a:gd name="T75" fmla="*/ 272448 h 145"/>
              <a:gd name="T76" fmla="*/ 150657 w 153"/>
              <a:gd name="T77" fmla="*/ 272448 h 145"/>
              <a:gd name="T78" fmla="*/ 112993 w 153"/>
              <a:gd name="T79" fmla="*/ 120705 h 145"/>
              <a:gd name="T80" fmla="*/ 496483 w 153"/>
              <a:gd name="T81" fmla="*/ 120705 h 145"/>
              <a:gd name="T82" fmla="*/ 362946 w 153"/>
              <a:gd name="T83" fmla="*/ 406948 h 145"/>
              <a:gd name="T84" fmla="*/ 318434 w 153"/>
              <a:gd name="T85" fmla="*/ 455230 h 145"/>
              <a:gd name="T86" fmla="*/ 362946 w 153"/>
              <a:gd name="T87" fmla="*/ 500063 h 145"/>
              <a:gd name="T88" fmla="*/ 410882 w 153"/>
              <a:gd name="T89" fmla="*/ 455230 h 145"/>
              <a:gd name="T90" fmla="*/ 362946 w 153"/>
              <a:gd name="T91" fmla="*/ 406948 h 145"/>
              <a:gd name="T92" fmla="*/ 362946 w 153"/>
              <a:gd name="T93" fmla="*/ 479371 h 145"/>
              <a:gd name="T94" fmla="*/ 338978 w 153"/>
              <a:gd name="T95" fmla="*/ 455230 h 145"/>
              <a:gd name="T96" fmla="*/ 362946 w 153"/>
              <a:gd name="T97" fmla="*/ 427640 h 145"/>
              <a:gd name="T98" fmla="*/ 390338 w 153"/>
              <a:gd name="T99" fmla="*/ 455230 h 145"/>
              <a:gd name="T100" fmla="*/ 362946 w 153"/>
              <a:gd name="T101" fmla="*/ 479371 h 145"/>
              <a:gd name="T102" fmla="*/ 191745 w 153"/>
              <a:gd name="T103" fmla="*/ 406948 h 145"/>
              <a:gd name="T104" fmla="*/ 143809 w 153"/>
              <a:gd name="T105" fmla="*/ 455230 h 145"/>
              <a:gd name="T106" fmla="*/ 191745 w 153"/>
              <a:gd name="T107" fmla="*/ 500063 h 145"/>
              <a:gd name="T108" fmla="*/ 239681 w 153"/>
              <a:gd name="T109" fmla="*/ 455230 h 145"/>
              <a:gd name="T110" fmla="*/ 191745 w 153"/>
              <a:gd name="T111" fmla="*/ 406948 h 145"/>
              <a:gd name="T112" fmla="*/ 191745 w 153"/>
              <a:gd name="T113" fmla="*/ 479371 h 145"/>
              <a:gd name="T114" fmla="*/ 167777 w 153"/>
              <a:gd name="T115" fmla="*/ 455230 h 145"/>
              <a:gd name="T116" fmla="*/ 191745 w 153"/>
              <a:gd name="T117" fmla="*/ 427640 h 145"/>
              <a:gd name="T118" fmla="*/ 219137 w 153"/>
              <a:gd name="T119" fmla="*/ 455230 h 145"/>
              <a:gd name="T120" fmla="*/ 191745 w 153"/>
              <a:gd name="T121" fmla="*/ 479371 h 14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53" h="145">
                <a:moveTo>
                  <a:pt x="47" y="86"/>
                </a:moveTo>
                <a:cubicBezTo>
                  <a:pt x="137" y="86"/>
                  <a:pt x="137" y="86"/>
                  <a:pt x="137" y="86"/>
                </a:cubicBezTo>
                <a:cubicBezTo>
                  <a:pt x="153" y="29"/>
                  <a:pt x="153" y="29"/>
                  <a:pt x="153" y="29"/>
                </a:cubicBezTo>
                <a:cubicBezTo>
                  <a:pt x="130" y="29"/>
                  <a:pt x="130" y="29"/>
                  <a:pt x="130" y="29"/>
                </a:cubicBezTo>
                <a:cubicBezTo>
                  <a:pt x="121" y="3"/>
                  <a:pt x="121" y="3"/>
                  <a:pt x="121" y="3"/>
                </a:cubicBezTo>
                <a:cubicBezTo>
                  <a:pt x="86" y="14"/>
                  <a:pt x="86" y="14"/>
                  <a:pt x="86" y="14"/>
                </a:cubicBezTo>
                <a:cubicBezTo>
                  <a:pt x="91" y="29"/>
                  <a:pt x="91" y="29"/>
                  <a:pt x="91" y="29"/>
                </a:cubicBezTo>
                <a:cubicBezTo>
                  <a:pt x="89" y="29"/>
                  <a:pt x="89" y="29"/>
                  <a:pt x="89" y="29"/>
                </a:cubicBezTo>
                <a:cubicBezTo>
                  <a:pt x="80" y="3"/>
                  <a:pt x="80" y="3"/>
                  <a:pt x="80" y="3"/>
                </a:cubicBezTo>
                <a:cubicBezTo>
                  <a:pt x="45" y="14"/>
                  <a:pt x="45" y="14"/>
                  <a:pt x="45" y="14"/>
                </a:cubicBezTo>
                <a:cubicBezTo>
                  <a:pt x="50" y="29"/>
                  <a:pt x="50" y="29"/>
                  <a:pt x="50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27" y="13"/>
                  <a:pt x="27" y="13"/>
                  <a:pt x="27" y="13"/>
                </a:cubicBezTo>
                <a:cubicBezTo>
                  <a:pt x="25" y="6"/>
                  <a:pt x="19" y="0"/>
                  <a:pt x="1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7"/>
                  <a:pt x="0" y="7"/>
                  <a:pt x="0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6" y="7"/>
                  <a:pt x="20" y="10"/>
                  <a:pt x="21" y="15"/>
                </a:cubicBezTo>
                <a:cubicBezTo>
                  <a:pt x="38" y="82"/>
                  <a:pt x="38" y="82"/>
                  <a:pt x="38" y="82"/>
                </a:cubicBezTo>
                <a:cubicBezTo>
                  <a:pt x="35" y="85"/>
                  <a:pt x="33" y="89"/>
                  <a:pt x="33" y="94"/>
                </a:cubicBezTo>
                <a:cubicBezTo>
                  <a:pt x="33" y="102"/>
                  <a:pt x="39" y="108"/>
                  <a:pt x="47" y="108"/>
                </a:cubicBezTo>
                <a:cubicBezTo>
                  <a:pt x="135" y="108"/>
                  <a:pt x="135" y="108"/>
                  <a:pt x="135" y="108"/>
                </a:cubicBezTo>
                <a:cubicBezTo>
                  <a:pt x="135" y="102"/>
                  <a:pt x="135" y="102"/>
                  <a:pt x="135" y="102"/>
                </a:cubicBezTo>
                <a:cubicBezTo>
                  <a:pt x="47" y="102"/>
                  <a:pt x="47" y="102"/>
                  <a:pt x="47" y="102"/>
                </a:cubicBezTo>
                <a:cubicBezTo>
                  <a:pt x="43" y="102"/>
                  <a:pt x="39" y="98"/>
                  <a:pt x="39" y="94"/>
                </a:cubicBezTo>
                <a:cubicBezTo>
                  <a:pt x="39" y="90"/>
                  <a:pt x="43" y="86"/>
                  <a:pt x="47" y="86"/>
                </a:cubicBezTo>
                <a:close/>
                <a:moveTo>
                  <a:pt x="117" y="11"/>
                </a:moveTo>
                <a:cubicBezTo>
                  <a:pt x="123" y="29"/>
                  <a:pt x="123" y="29"/>
                  <a:pt x="123" y="29"/>
                </a:cubicBezTo>
                <a:cubicBezTo>
                  <a:pt x="97" y="29"/>
                  <a:pt x="97" y="29"/>
                  <a:pt x="97" y="29"/>
                </a:cubicBezTo>
                <a:cubicBezTo>
                  <a:pt x="94" y="19"/>
                  <a:pt x="94" y="19"/>
                  <a:pt x="94" y="19"/>
                </a:cubicBezTo>
                <a:lnTo>
                  <a:pt x="117" y="11"/>
                </a:lnTo>
                <a:close/>
                <a:moveTo>
                  <a:pt x="76" y="11"/>
                </a:moveTo>
                <a:cubicBezTo>
                  <a:pt x="82" y="29"/>
                  <a:pt x="82" y="29"/>
                  <a:pt x="82" y="29"/>
                </a:cubicBezTo>
                <a:cubicBezTo>
                  <a:pt x="57" y="29"/>
                  <a:pt x="57" y="29"/>
                  <a:pt x="57" y="29"/>
                </a:cubicBezTo>
                <a:cubicBezTo>
                  <a:pt x="53" y="19"/>
                  <a:pt x="53" y="19"/>
                  <a:pt x="53" y="19"/>
                </a:cubicBezTo>
                <a:lnTo>
                  <a:pt x="76" y="11"/>
                </a:lnTo>
                <a:close/>
                <a:moveTo>
                  <a:pt x="145" y="35"/>
                </a:moveTo>
                <a:cubicBezTo>
                  <a:pt x="132" y="79"/>
                  <a:pt x="132" y="79"/>
                  <a:pt x="132" y="79"/>
                </a:cubicBezTo>
                <a:cubicBezTo>
                  <a:pt x="44" y="79"/>
                  <a:pt x="44" y="79"/>
                  <a:pt x="44" y="79"/>
                </a:cubicBezTo>
                <a:cubicBezTo>
                  <a:pt x="33" y="35"/>
                  <a:pt x="33" y="35"/>
                  <a:pt x="33" y="35"/>
                </a:cubicBezTo>
                <a:lnTo>
                  <a:pt x="145" y="35"/>
                </a:lnTo>
                <a:close/>
                <a:moveTo>
                  <a:pt x="106" y="118"/>
                </a:moveTo>
                <a:cubicBezTo>
                  <a:pt x="99" y="118"/>
                  <a:pt x="93" y="124"/>
                  <a:pt x="93" y="132"/>
                </a:cubicBezTo>
                <a:cubicBezTo>
                  <a:pt x="93" y="139"/>
                  <a:pt x="99" y="145"/>
                  <a:pt x="106" y="145"/>
                </a:cubicBezTo>
                <a:cubicBezTo>
                  <a:pt x="114" y="145"/>
                  <a:pt x="120" y="139"/>
                  <a:pt x="120" y="132"/>
                </a:cubicBezTo>
                <a:cubicBezTo>
                  <a:pt x="120" y="124"/>
                  <a:pt x="114" y="118"/>
                  <a:pt x="106" y="118"/>
                </a:cubicBezTo>
                <a:close/>
                <a:moveTo>
                  <a:pt x="106" y="139"/>
                </a:moveTo>
                <a:cubicBezTo>
                  <a:pt x="102" y="139"/>
                  <a:pt x="99" y="136"/>
                  <a:pt x="99" y="132"/>
                </a:cubicBezTo>
                <a:cubicBezTo>
                  <a:pt x="99" y="127"/>
                  <a:pt x="102" y="124"/>
                  <a:pt x="106" y="124"/>
                </a:cubicBezTo>
                <a:cubicBezTo>
                  <a:pt x="110" y="124"/>
                  <a:pt x="114" y="127"/>
                  <a:pt x="114" y="132"/>
                </a:cubicBezTo>
                <a:cubicBezTo>
                  <a:pt x="114" y="136"/>
                  <a:pt x="110" y="139"/>
                  <a:pt x="106" y="139"/>
                </a:cubicBezTo>
                <a:close/>
                <a:moveTo>
                  <a:pt x="56" y="118"/>
                </a:moveTo>
                <a:cubicBezTo>
                  <a:pt x="49" y="118"/>
                  <a:pt x="42" y="124"/>
                  <a:pt x="42" y="132"/>
                </a:cubicBezTo>
                <a:cubicBezTo>
                  <a:pt x="42" y="139"/>
                  <a:pt x="49" y="145"/>
                  <a:pt x="56" y="145"/>
                </a:cubicBezTo>
                <a:cubicBezTo>
                  <a:pt x="64" y="145"/>
                  <a:pt x="70" y="139"/>
                  <a:pt x="70" y="132"/>
                </a:cubicBezTo>
                <a:cubicBezTo>
                  <a:pt x="70" y="124"/>
                  <a:pt x="64" y="118"/>
                  <a:pt x="56" y="118"/>
                </a:cubicBezTo>
                <a:close/>
                <a:moveTo>
                  <a:pt x="56" y="139"/>
                </a:moveTo>
                <a:cubicBezTo>
                  <a:pt x="52" y="139"/>
                  <a:pt x="49" y="136"/>
                  <a:pt x="49" y="132"/>
                </a:cubicBezTo>
                <a:cubicBezTo>
                  <a:pt x="49" y="127"/>
                  <a:pt x="52" y="124"/>
                  <a:pt x="56" y="124"/>
                </a:cubicBezTo>
                <a:cubicBezTo>
                  <a:pt x="60" y="124"/>
                  <a:pt x="64" y="127"/>
                  <a:pt x="64" y="132"/>
                </a:cubicBezTo>
                <a:cubicBezTo>
                  <a:pt x="64" y="136"/>
                  <a:pt x="60" y="139"/>
                  <a:pt x="56" y="1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" name="Freeform 221">
            <a:extLst>
              <a:ext uri="{FF2B5EF4-FFF2-40B4-BE49-F238E27FC236}">
                <a16:creationId xmlns:a16="http://schemas.microsoft.com/office/drawing/2014/main" id="{12A00E25-B4AE-465B-9481-4DDBC0BC37EB}"/>
              </a:ext>
            </a:extLst>
          </p:cNvPr>
          <p:cNvSpPr>
            <a:spLocks noEditPoints="1"/>
          </p:cNvSpPr>
          <p:nvPr/>
        </p:nvSpPr>
        <p:spPr bwMode="auto">
          <a:xfrm>
            <a:off x="6682108" y="4299139"/>
            <a:ext cx="465448" cy="437242"/>
          </a:xfrm>
          <a:custGeom>
            <a:avLst/>
            <a:gdLst>
              <a:gd name="T0" fmla="*/ 383490 w 153"/>
              <a:gd name="T1" fmla="*/ 402648 h 143"/>
              <a:gd name="T2" fmla="*/ 338978 w 153"/>
              <a:gd name="T3" fmla="*/ 447386 h 143"/>
              <a:gd name="T4" fmla="*/ 383490 w 153"/>
              <a:gd name="T5" fmla="*/ 492125 h 143"/>
              <a:gd name="T6" fmla="*/ 428002 w 153"/>
              <a:gd name="T7" fmla="*/ 447386 h 143"/>
              <a:gd name="T8" fmla="*/ 383490 w 153"/>
              <a:gd name="T9" fmla="*/ 402648 h 143"/>
              <a:gd name="T10" fmla="*/ 407458 w 153"/>
              <a:gd name="T11" fmla="*/ 447386 h 143"/>
              <a:gd name="T12" fmla="*/ 383490 w 153"/>
              <a:gd name="T13" fmla="*/ 471476 h 143"/>
              <a:gd name="T14" fmla="*/ 362946 w 153"/>
              <a:gd name="T15" fmla="*/ 447386 h 143"/>
              <a:gd name="T16" fmla="*/ 383490 w 153"/>
              <a:gd name="T17" fmla="*/ 423296 h 143"/>
              <a:gd name="T18" fmla="*/ 407458 w 153"/>
              <a:gd name="T19" fmla="*/ 447386 h 143"/>
              <a:gd name="T20" fmla="*/ 229409 w 153"/>
              <a:gd name="T21" fmla="*/ 402648 h 143"/>
              <a:gd name="T22" fmla="*/ 184897 w 153"/>
              <a:gd name="T23" fmla="*/ 447386 h 143"/>
              <a:gd name="T24" fmla="*/ 229409 w 153"/>
              <a:gd name="T25" fmla="*/ 492125 h 143"/>
              <a:gd name="T26" fmla="*/ 273922 w 153"/>
              <a:gd name="T27" fmla="*/ 447386 h 143"/>
              <a:gd name="T28" fmla="*/ 229409 w 153"/>
              <a:gd name="T29" fmla="*/ 402648 h 143"/>
              <a:gd name="T30" fmla="*/ 229409 w 153"/>
              <a:gd name="T31" fmla="*/ 471476 h 143"/>
              <a:gd name="T32" fmla="*/ 205441 w 153"/>
              <a:gd name="T33" fmla="*/ 447386 h 143"/>
              <a:gd name="T34" fmla="*/ 229409 w 153"/>
              <a:gd name="T35" fmla="*/ 423296 h 143"/>
              <a:gd name="T36" fmla="*/ 249953 w 153"/>
              <a:gd name="T37" fmla="*/ 447386 h 143"/>
              <a:gd name="T38" fmla="*/ 229409 w 153"/>
              <a:gd name="T39" fmla="*/ 471476 h 143"/>
              <a:gd name="T40" fmla="*/ 424578 w 153"/>
              <a:gd name="T41" fmla="*/ 144540 h 143"/>
              <a:gd name="T42" fmla="*/ 431426 w 153"/>
              <a:gd name="T43" fmla="*/ 106684 h 143"/>
              <a:gd name="T44" fmla="*/ 325282 w 153"/>
              <a:gd name="T45" fmla="*/ 0 h 143"/>
              <a:gd name="T46" fmla="*/ 219137 w 153"/>
              <a:gd name="T47" fmla="*/ 106684 h 143"/>
              <a:gd name="T48" fmla="*/ 222561 w 153"/>
              <a:gd name="T49" fmla="*/ 144540 h 143"/>
              <a:gd name="T50" fmla="*/ 147233 w 153"/>
              <a:gd name="T51" fmla="*/ 144540 h 143"/>
              <a:gd name="T52" fmla="*/ 102721 w 153"/>
              <a:gd name="T53" fmla="*/ 0 h 143"/>
              <a:gd name="T54" fmla="*/ 0 w 153"/>
              <a:gd name="T55" fmla="*/ 0 h 143"/>
              <a:gd name="T56" fmla="*/ 0 w 153"/>
              <a:gd name="T57" fmla="*/ 24090 h 143"/>
              <a:gd name="T58" fmla="*/ 85600 w 153"/>
              <a:gd name="T59" fmla="*/ 24090 h 143"/>
              <a:gd name="T60" fmla="*/ 184897 w 153"/>
              <a:gd name="T61" fmla="*/ 361351 h 143"/>
              <a:gd name="T62" fmla="*/ 434850 w 153"/>
              <a:gd name="T63" fmla="*/ 361351 h 143"/>
              <a:gd name="T64" fmla="*/ 523875 w 153"/>
              <a:gd name="T65" fmla="*/ 144540 h 143"/>
              <a:gd name="T66" fmla="*/ 424578 w 153"/>
              <a:gd name="T67" fmla="*/ 144540 h 143"/>
              <a:gd name="T68" fmla="*/ 325282 w 153"/>
              <a:gd name="T69" fmla="*/ 24090 h 143"/>
              <a:gd name="T70" fmla="*/ 407458 w 153"/>
              <a:gd name="T71" fmla="*/ 106684 h 143"/>
              <a:gd name="T72" fmla="*/ 325282 w 153"/>
              <a:gd name="T73" fmla="*/ 192720 h 143"/>
              <a:gd name="T74" fmla="*/ 239681 w 153"/>
              <a:gd name="T75" fmla="*/ 106684 h 143"/>
              <a:gd name="T76" fmla="*/ 325282 w 153"/>
              <a:gd name="T77" fmla="*/ 24090 h 143"/>
              <a:gd name="T78" fmla="*/ 421154 w 153"/>
              <a:gd name="T79" fmla="*/ 340702 h 143"/>
              <a:gd name="T80" fmla="*/ 202017 w 153"/>
              <a:gd name="T81" fmla="*/ 340702 h 143"/>
              <a:gd name="T82" fmla="*/ 150657 w 153"/>
              <a:gd name="T83" fmla="*/ 168630 h 143"/>
              <a:gd name="T84" fmla="*/ 236257 w 153"/>
              <a:gd name="T85" fmla="*/ 168630 h 143"/>
              <a:gd name="T86" fmla="*/ 325282 w 153"/>
              <a:gd name="T87" fmla="*/ 213369 h 143"/>
              <a:gd name="T88" fmla="*/ 410882 w 153"/>
              <a:gd name="T89" fmla="*/ 168630 h 143"/>
              <a:gd name="T90" fmla="*/ 489635 w 153"/>
              <a:gd name="T91" fmla="*/ 168630 h 143"/>
              <a:gd name="T92" fmla="*/ 421154 w 153"/>
              <a:gd name="T93" fmla="*/ 340702 h 143"/>
              <a:gd name="T94" fmla="*/ 315010 w 153"/>
              <a:gd name="T95" fmla="*/ 158306 h 143"/>
              <a:gd name="T96" fmla="*/ 335554 w 153"/>
              <a:gd name="T97" fmla="*/ 158306 h 143"/>
              <a:gd name="T98" fmla="*/ 335554 w 153"/>
              <a:gd name="T99" fmla="*/ 120450 h 143"/>
              <a:gd name="T100" fmla="*/ 373218 w 153"/>
              <a:gd name="T101" fmla="*/ 120450 h 143"/>
              <a:gd name="T102" fmla="*/ 373218 w 153"/>
              <a:gd name="T103" fmla="*/ 96360 h 143"/>
              <a:gd name="T104" fmla="*/ 335554 w 153"/>
              <a:gd name="T105" fmla="*/ 96360 h 143"/>
              <a:gd name="T106" fmla="*/ 335554 w 153"/>
              <a:gd name="T107" fmla="*/ 55063 h 143"/>
              <a:gd name="T108" fmla="*/ 315010 w 153"/>
              <a:gd name="T109" fmla="*/ 55063 h 143"/>
              <a:gd name="T110" fmla="*/ 315010 w 153"/>
              <a:gd name="T111" fmla="*/ 96360 h 143"/>
              <a:gd name="T112" fmla="*/ 273922 w 153"/>
              <a:gd name="T113" fmla="*/ 96360 h 143"/>
              <a:gd name="T114" fmla="*/ 273922 w 153"/>
              <a:gd name="T115" fmla="*/ 120450 h 143"/>
              <a:gd name="T116" fmla="*/ 315010 w 153"/>
              <a:gd name="T117" fmla="*/ 120450 h 143"/>
              <a:gd name="T118" fmla="*/ 315010 w 153"/>
              <a:gd name="T119" fmla="*/ 158306 h 14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53" h="143">
                <a:moveTo>
                  <a:pt x="112" y="117"/>
                </a:moveTo>
                <a:cubicBezTo>
                  <a:pt x="105" y="117"/>
                  <a:pt x="99" y="123"/>
                  <a:pt x="99" y="130"/>
                </a:cubicBezTo>
                <a:cubicBezTo>
                  <a:pt x="99" y="137"/>
                  <a:pt x="105" y="143"/>
                  <a:pt x="112" y="143"/>
                </a:cubicBezTo>
                <a:cubicBezTo>
                  <a:pt x="120" y="143"/>
                  <a:pt x="125" y="137"/>
                  <a:pt x="125" y="130"/>
                </a:cubicBezTo>
                <a:cubicBezTo>
                  <a:pt x="125" y="123"/>
                  <a:pt x="120" y="117"/>
                  <a:pt x="112" y="117"/>
                </a:cubicBezTo>
                <a:close/>
                <a:moveTo>
                  <a:pt x="119" y="130"/>
                </a:moveTo>
                <a:cubicBezTo>
                  <a:pt x="119" y="134"/>
                  <a:pt x="116" y="137"/>
                  <a:pt x="112" y="137"/>
                </a:cubicBezTo>
                <a:cubicBezTo>
                  <a:pt x="109" y="137"/>
                  <a:pt x="106" y="134"/>
                  <a:pt x="106" y="130"/>
                </a:cubicBezTo>
                <a:cubicBezTo>
                  <a:pt x="106" y="126"/>
                  <a:pt x="109" y="123"/>
                  <a:pt x="112" y="123"/>
                </a:cubicBezTo>
                <a:cubicBezTo>
                  <a:pt x="116" y="124"/>
                  <a:pt x="119" y="126"/>
                  <a:pt x="119" y="130"/>
                </a:cubicBezTo>
                <a:close/>
                <a:moveTo>
                  <a:pt x="67" y="117"/>
                </a:moveTo>
                <a:cubicBezTo>
                  <a:pt x="60" y="117"/>
                  <a:pt x="54" y="123"/>
                  <a:pt x="54" y="130"/>
                </a:cubicBezTo>
                <a:cubicBezTo>
                  <a:pt x="54" y="137"/>
                  <a:pt x="60" y="143"/>
                  <a:pt x="67" y="143"/>
                </a:cubicBezTo>
                <a:cubicBezTo>
                  <a:pt x="74" y="143"/>
                  <a:pt x="80" y="137"/>
                  <a:pt x="80" y="130"/>
                </a:cubicBezTo>
                <a:cubicBezTo>
                  <a:pt x="80" y="123"/>
                  <a:pt x="74" y="117"/>
                  <a:pt x="67" y="117"/>
                </a:cubicBezTo>
                <a:close/>
                <a:moveTo>
                  <a:pt x="67" y="137"/>
                </a:moveTo>
                <a:cubicBezTo>
                  <a:pt x="63" y="137"/>
                  <a:pt x="60" y="134"/>
                  <a:pt x="60" y="130"/>
                </a:cubicBezTo>
                <a:cubicBezTo>
                  <a:pt x="60" y="126"/>
                  <a:pt x="63" y="123"/>
                  <a:pt x="67" y="123"/>
                </a:cubicBezTo>
                <a:cubicBezTo>
                  <a:pt x="70" y="123"/>
                  <a:pt x="73" y="126"/>
                  <a:pt x="73" y="130"/>
                </a:cubicBezTo>
                <a:cubicBezTo>
                  <a:pt x="73" y="134"/>
                  <a:pt x="70" y="137"/>
                  <a:pt x="67" y="137"/>
                </a:cubicBezTo>
                <a:close/>
                <a:moveTo>
                  <a:pt x="124" y="42"/>
                </a:moveTo>
                <a:cubicBezTo>
                  <a:pt x="125" y="39"/>
                  <a:pt x="126" y="35"/>
                  <a:pt x="126" y="31"/>
                </a:cubicBezTo>
                <a:cubicBezTo>
                  <a:pt x="126" y="14"/>
                  <a:pt x="112" y="0"/>
                  <a:pt x="95" y="0"/>
                </a:cubicBezTo>
                <a:cubicBezTo>
                  <a:pt x="77" y="0"/>
                  <a:pt x="64" y="14"/>
                  <a:pt x="64" y="31"/>
                </a:cubicBezTo>
                <a:cubicBezTo>
                  <a:pt x="64" y="35"/>
                  <a:pt x="64" y="39"/>
                  <a:pt x="65" y="42"/>
                </a:cubicBezTo>
                <a:cubicBezTo>
                  <a:pt x="43" y="42"/>
                  <a:pt x="43" y="42"/>
                  <a:pt x="43" y="42"/>
                </a:cubicBezTo>
                <a:cubicBezTo>
                  <a:pt x="30" y="0"/>
                  <a:pt x="30" y="0"/>
                  <a:pt x="3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7"/>
                  <a:pt x="0" y="7"/>
                  <a:pt x="0" y="7"/>
                </a:cubicBezTo>
                <a:cubicBezTo>
                  <a:pt x="25" y="7"/>
                  <a:pt x="25" y="7"/>
                  <a:pt x="25" y="7"/>
                </a:cubicBezTo>
                <a:cubicBezTo>
                  <a:pt x="54" y="105"/>
                  <a:pt x="54" y="105"/>
                  <a:pt x="54" y="105"/>
                </a:cubicBezTo>
                <a:cubicBezTo>
                  <a:pt x="127" y="105"/>
                  <a:pt x="127" y="105"/>
                  <a:pt x="127" y="105"/>
                </a:cubicBezTo>
                <a:cubicBezTo>
                  <a:pt x="153" y="42"/>
                  <a:pt x="153" y="42"/>
                  <a:pt x="153" y="42"/>
                </a:cubicBezTo>
                <a:lnTo>
                  <a:pt x="124" y="42"/>
                </a:lnTo>
                <a:close/>
                <a:moveTo>
                  <a:pt x="95" y="7"/>
                </a:moveTo>
                <a:cubicBezTo>
                  <a:pt x="108" y="7"/>
                  <a:pt x="119" y="18"/>
                  <a:pt x="119" y="31"/>
                </a:cubicBezTo>
                <a:cubicBezTo>
                  <a:pt x="119" y="45"/>
                  <a:pt x="108" y="56"/>
                  <a:pt x="95" y="56"/>
                </a:cubicBezTo>
                <a:cubicBezTo>
                  <a:pt x="81" y="56"/>
                  <a:pt x="70" y="45"/>
                  <a:pt x="70" y="31"/>
                </a:cubicBezTo>
                <a:cubicBezTo>
                  <a:pt x="70" y="18"/>
                  <a:pt x="81" y="7"/>
                  <a:pt x="95" y="7"/>
                </a:cubicBezTo>
                <a:close/>
                <a:moveTo>
                  <a:pt x="123" y="99"/>
                </a:moveTo>
                <a:cubicBezTo>
                  <a:pt x="59" y="99"/>
                  <a:pt x="59" y="99"/>
                  <a:pt x="59" y="99"/>
                </a:cubicBezTo>
                <a:cubicBezTo>
                  <a:pt x="44" y="49"/>
                  <a:pt x="44" y="49"/>
                  <a:pt x="44" y="49"/>
                </a:cubicBezTo>
                <a:cubicBezTo>
                  <a:pt x="69" y="49"/>
                  <a:pt x="69" y="49"/>
                  <a:pt x="69" y="49"/>
                </a:cubicBezTo>
                <a:cubicBezTo>
                  <a:pt x="74" y="57"/>
                  <a:pt x="84" y="62"/>
                  <a:pt x="95" y="62"/>
                </a:cubicBezTo>
                <a:cubicBezTo>
                  <a:pt x="105" y="62"/>
                  <a:pt x="115" y="57"/>
                  <a:pt x="120" y="49"/>
                </a:cubicBezTo>
                <a:cubicBezTo>
                  <a:pt x="143" y="49"/>
                  <a:pt x="143" y="49"/>
                  <a:pt x="143" y="49"/>
                </a:cubicBezTo>
                <a:lnTo>
                  <a:pt x="123" y="99"/>
                </a:lnTo>
                <a:close/>
                <a:moveTo>
                  <a:pt x="92" y="46"/>
                </a:moveTo>
                <a:cubicBezTo>
                  <a:pt x="98" y="46"/>
                  <a:pt x="98" y="46"/>
                  <a:pt x="98" y="46"/>
                </a:cubicBezTo>
                <a:cubicBezTo>
                  <a:pt x="98" y="35"/>
                  <a:pt x="98" y="35"/>
                  <a:pt x="98" y="35"/>
                </a:cubicBezTo>
                <a:cubicBezTo>
                  <a:pt x="109" y="35"/>
                  <a:pt x="109" y="35"/>
                  <a:pt x="109" y="35"/>
                </a:cubicBezTo>
                <a:cubicBezTo>
                  <a:pt x="109" y="28"/>
                  <a:pt x="109" y="28"/>
                  <a:pt x="109" y="28"/>
                </a:cubicBezTo>
                <a:cubicBezTo>
                  <a:pt x="98" y="28"/>
                  <a:pt x="98" y="28"/>
                  <a:pt x="98" y="28"/>
                </a:cubicBezTo>
                <a:cubicBezTo>
                  <a:pt x="98" y="16"/>
                  <a:pt x="98" y="16"/>
                  <a:pt x="98" y="16"/>
                </a:cubicBezTo>
                <a:cubicBezTo>
                  <a:pt x="92" y="16"/>
                  <a:pt x="92" y="16"/>
                  <a:pt x="92" y="16"/>
                </a:cubicBezTo>
                <a:cubicBezTo>
                  <a:pt x="92" y="28"/>
                  <a:pt x="92" y="28"/>
                  <a:pt x="92" y="28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5"/>
                  <a:pt x="80" y="35"/>
                  <a:pt x="80" y="35"/>
                </a:cubicBezTo>
                <a:cubicBezTo>
                  <a:pt x="92" y="35"/>
                  <a:pt x="92" y="35"/>
                  <a:pt x="92" y="35"/>
                </a:cubicBezTo>
                <a:lnTo>
                  <a:pt x="92" y="4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" name="Freeform 222">
            <a:extLst>
              <a:ext uri="{FF2B5EF4-FFF2-40B4-BE49-F238E27FC236}">
                <a16:creationId xmlns:a16="http://schemas.microsoft.com/office/drawing/2014/main" id="{5FF8F977-A772-436B-92BA-E7452538240D}"/>
              </a:ext>
            </a:extLst>
          </p:cNvPr>
          <p:cNvSpPr>
            <a:spLocks noEditPoints="1"/>
          </p:cNvSpPr>
          <p:nvPr/>
        </p:nvSpPr>
        <p:spPr bwMode="auto">
          <a:xfrm>
            <a:off x="7735698" y="4282921"/>
            <a:ext cx="459806" cy="469678"/>
          </a:xfrm>
          <a:custGeom>
            <a:avLst/>
            <a:gdLst>
              <a:gd name="T0" fmla="*/ 349586 w 151"/>
              <a:gd name="T1" fmla="*/ 438804 h 153"/>
              <a:gd name="T2" fmla="*/ 308459 w 151"/>
              <a:gd name="T3" fmla="*/ 483721 h 153"/>
              <a:gd name="T4" fmla="*/ 349586 w 151"/>
              <a:gd name="T5" fmla="*/ 528638 h 153"/>
              <a:gd name="T6" fmla="*/ 394142 w 151"/>
              <a:gd name="T7" fmla="*/ 483721 h 153"/>
              <a:gd name="T8" fmla="*/ 349586 w 151"/>
              <a:gd name="T9" fmla="*/ 438804 h 153"/>
              <a:gd name="T10" fmla="*/ 349586 w 151"/>
              <a:gd name="T11" fmla="*/ 507907 h 153"/>
              <a:gd name="T12" fmla="*/ 329023 w 151"/>
              <a:gd name="T13" fmla="*/ 483721 h 153"/>
              <a:gd name="T14" fmla="*/ 349586 w 151"/>
              <a:gd name="T15" fmla="*/ 462990 h 153"/>
              <a:gd name="T16" fmla="*/ 373578 w 151"/>
              <a:gd name="T17" fmla="*/ 483721 h 153"/>
              <a:gd name="T18" fmla="*/ 349586 w 151"/>
              <a:gd name="T19" fmla="*/ 507907 h 153"/>
              <a:gd name="T20" fmla="*/ 113101 w 151"/>
              <a:gd name="T21" fmla="*/ 438804 h 153"/>
              <a:gd name="T22" fmla="*/ 68546 w 151"/>
              <a:gd name="T23" fmla="*/ 483721 h 153"/>
              <a:gd name="T24" fmla="*/ 113101 w 151"/>
              <a:gd name="T25" fmla="*/ 528638 h 153"/>
              <a:gd name="T26" fmla="*/ 157657 w 151"/>
              <a:gd name="T27" fmla="*/ 483721 h 153"/>
              <a:gd name="T28" fmla="*/ 113101 w 151"/>
              <a:gd name="T29" fmla="*/ 438804 h 153"/>
              <a:gd name="T30" fmla="*/ 113101 w 151"/>
              <a:gd name="T31" fmla="*/ 507907 h 153"/>
              <a:gd name="T32" fmla="*/ 92538 w 151"/>
              <a:gd name="T33" fmla="*/ 483721 h 153"/>
              <a:gd name="T34" fmla="*/ 113101 w 151"/>
              <a:gd name="T35" fmla="*/ 462990 h 153"/>
              <a:gd name="T36" fmla="*/ 133665 w 151"/>
              <a:gd name="T37" fmla="*/ 483721 h 153"/>
              <a:gd name="T38" fmla="*/ 113101 w 151"/>
              <a:gd name="T39" fmla="*/ 507907 h 153"/>
              <a:gd name="T40" fmla="*/ 455833 w 151"/>
              <a:gd name="T41" fmla="*/ 0 h 153"/>
              <a:gd name="T42" fmla="*/ 438697 w 151"/>
              <a:gd name="T43" fmla="*/ 69103 h 153"/>
              <a:gd name="T44" fmla="*/ 0 w 151"/>
              <a:gd name="T45" fmla="*/ 69103 h 153"/>
              <a:gd name="T46" fmla="*/ 82256 w 151"/>
              <a:gd name="T47" fmla="*/ 310964 h 153"/>
              <a:gd name="T48" fmla="*/ 34273 w 151"/>
              <a:gd name="T49" fmla="*/ 366246 h 153"/>
              <a:gd name="T50" fmla="*/ 89110 w 151"/>
              <a:gd name="T51" fmla="*/ 424983 h 153"/>
              <a:gd name="T52" fmla="*/ 394142 w 151"/>
              <a:gd name="T53" fmla="*/ 424983 h 153"/>
              <a:gd name="T54" fmla="*/ 394142 w 151"/>
              <a:gd name="T55" fmla="*/ 404253 h 153"/>
              <a:gd name="T56" fmla="*/ 89110 w 151"/>
              <a:gd name="T57" fmla="*/ 404253 h 153"/>
              <a:gd name="T58" fmla="*/ 54837 w 151"/>
              <a:gd name="T59" fmla="*/ 369701 h 153"/>
              <a:gd name="T60" fmla="*/ 89110 w 151"/>
              <a:gd name="T61" fmla="*/ 331694 h 153"/>
              <a:gd name="T62" fmla="*/ 394142 w 151"/>
              <a:gd name="T63" fmla="*/ 331694 h 153"/>
              <a:gd name="T64" fmla="*/ 394142 w 151"/>
              <a:gd name="T65" fmla="*/ 331694 h 153"/>
              <a:gd name="T66" fmla="*/ 472970 w 151"/>
              <a:gd name="T67" fmla="*/ 24186 h 153"/>
              <a:gd name="T68" fmla="*/ 517525 w 151"/>
              <a:gd name="T69" fmla="*/ 24186 h 153"/>
              <a:gd name="T70" fmla="*/ 517525 w 151"/>
              <a:gd name="T71" fmla="*/ 0 h 153"/>
              <a:gd name="T72" fmla="*/ 455833 w 151"/>
              <a:gd name="T73" fmla="*/ 0 h 153"/>
              <a:gd name="T74" fmla="*/ 377005 w 151"/>
              <a:gd name="T75" fmla="*/ 310964 h 153"/>
              <a:gd name="T76" fmla="*/ 102820 w 151"/>
              <a:gd name="T77" fmla="*/ 310964 h 153"/>
              <a:gd name="T78" fmla="*/ 30846 w 151"/>
              <a:gd name="T79" fmla="*/ 89834 h 153"/>
              <a:gd name="T80" fmla="*/ 431842 w 151"/>
              <a:gd name="T81" fmla="*/ 89834 h 153"/>
              <a:gd name="T82" fmla="*/ 377005 w 151"/>
              <a:gd name="T83" fmla="*/ 310964 h 153"/>
              <a:gd name="T84" fmla="*/ 140520 w 151"/>
              <a:gd name="T85" fmla="*/ 145116 h 153"/>
              <a:gd name="T86" fmla="*/ 164511 w 151"/>
              <a:gd name="T87" fmla="*/ 145116 h 153"/>
              <a:gd name="T88" fmla="*/ 164511 w 151"/>
              <a:gd name="T89" fmla="*/ 272957 h 153"/>
              <a:gd name="T90" fmla="*/ 140520 w 151"/>
              <a:gd name="T91" fmla="*/ 272957 h 153"/>
              <a:gd name="T92" fmla="*/ 140520 w 151"/>
              <a:gd name="T93" fmla="*/ 145116 h 153"/>
              <a:gd name="T94" fmla="*/ 222776 w 151"/>
              <a:gd name="T95" fmla="*/ 145116 h 153"/>
              <a:gd name="T96" fmla="*/ 243340 w 151"/>
              <a:gd name="T97" fmla="*/ 145116 h 153"/>
              <a:gd name="T98" fmla="*/ 243340 w 151"/>
              <a:gd name="T99" fmla="*/ 272957 h 153"/>
              <a:gd name="T100" fmla="*/ 222776 w 151"/>
              <a:gd name="T101" fmla="*/ 272957 h 153"/>
              <a:gd name="T102" fmla="*/ 222776 w 151"/>
              <a:gd name="T103" fmla="*/ 145116 h 153"/>
              <a:gd name="T104" fmla="*/ 301604 w 151"/>
              <a:gd name="T105" fmla="*/ 145116 h 153"/>
              <a:gd name="T106" fmla="*/ 322168 w 151"/>
              <a:gd name="T107" fmla="*/ 145116 h 153"/>
              <a:gd name="T108" fmla="*/ 322168 w 151"/>
              <a:gd name="T109" fmla="*/ 272957 h 153"/>
              <a:gd name="T110" fmla="*/ 301604 w 151"/>
              <a:gd name="T111" fmla="*/ 272957 h 153"/>
              <a:gd name="T112" fmla="*/ 301604 w 151"/>
              <a:gd name="T113" fmla="*/ 145116 h 15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53">
                <a:moveTo>
                  <a:pt x="102" y="127"/>
                </a:moveTo>
                <a:cubicBezTo>
                  <a:pt x="95" y="127"/>
                  <a:pt x="90" y="133"/>
                  <a:pt x="90" y="140"/>
                </a:cubicBezTo>
                <a:cubicBezTo>
                  <a:pt x="90" y="147"/>
                  <a:pt x="95" y="153"/>
                  <a:pt x="102" y="153"/>
                </a:cubicBezTo>
                <a:cubicBezTo>
                  <a:pt x="109" y="153"/>
                  <a:pt x="115" y="147"/>
                  <a:pt x="115" y="140"/>
                </a:cubicBezTo>
                <a:cubicBezTo>
                  <a:pt x="115" y="133"/>
                  <a:pt x="109" y="127"/>
                  <a:pt x="102" y="127"/>
                </a:cubicBezTo>
                <a:close/>
                <a:moveTo>
                  <a:pt x="102" y="147"/>
                </a:moveTo>
                <a:cubicBezTo>
                  <a:pt x="99" y="147"/>
                  <a:pt x="96" y="144"/>
                  <a:pt x="96" y="140"/>
                </a:cubicBezTo>
                <a:cubicBezTo>
                  <a:pt x="96" y="136"/>
                  <a:pt x="99" y="134"/>
                  <a:pt x="102" y="134"/>
                </a:cubicBezTo>
                <a:cubicBezTo>
                  <a:pt x="106" y="134"/>
                  <a:pt x="109" y="136"/>
                  <a:pt x="109" y="140"/>
                </a:cubicBezTo>
                <a:cubicBezTo>
                  <a:pt x="109" y="144"/>
                  <a:pt x="106" y="147"/>
                  <a:pt x="102" y="147"/>
                </a:cubicBezTo>
                <a:close/>
                <a:moveTo>
                  <a:pt x="33" y="127"/>
                </a:moveTo>
                <a:cubicBezTo>
                  <a:pt x="26" y="127"/>
                  <a:pt x="20" y="133"/>
                  <a:pt x="20" y="140"/>
                </a:cubicBezTo>
                <a:cubicBezTo>
                  <a:pt x="20" y="147"/>
                  <a:pt x="26" y="153"/>
                  <a:pt x="33" y="153"/>
                </a:cubicBezTo>
                <a:cubicBezTo>
                  <a:pt x="40" y="153"/>
                  <a:pt x="46" y="147"/>
                  <a:pt x="46" y="140"/>
                </a:cubicBezTo>
                <a:cubicBezTo>
                  <a:pt x="46" y="133"/>
                  <a:pt x="40" y="127"/>
                  <a:pt x="33" y="127"/>
                </a:cubicBezTo>
                <a:close/>
                <a:moveTo>
                  <a:pt x="33" y="147"/>
                </a:moveTo>
                <a:cubicBezTo>
                  <a:pt x="29" y="147"/>
                  <a:pt x="27" y="144"/>
                  <a:pt x="27" y="140"/>
                </a:cubicBezTo>
                <a:cubicBezTo>
                  <a:pt x="27" y="136"/>
                  <a:pt x="30" y="134"/>
                  <a:pt x="33" y="134"/>
                </a:cubicBezTo>
                <a:cubicBezTo>
                  <a:pt x="37" y="134"/>
                  <a:pt x="39" y="136"/>
                  <a:pt x="39" y="140"/>
                </a:cubicBezTo>
                <a:cubicBezTo>
                  <a:pt x="39" y="144"/>
                  <a:pt x="36" y="147"/>
                  <a:pt x="33" y="147"/>
                </a:cubicBezTo>
                <a:close/>
                <a:moveTo>
                  <a:pt x="133" y="0"/>
                </a:moveTo>
                <a:cubicBezTo>
                  <a:pt x="128" y="20"/>
                  <a:pt x="128" y="20"/>
                  <a:pt x="128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24" y="90"/>
                  <a:pt x="24" y="90"/>
                  <a:pt x="24" y="90"/>
                </a:cubicBezTo>
                <a:cubicBezTo>
                  <a:pt x="16" y="91"/>
                  <a:pt x="10" y="98"/>
                  <a:pt x="10" y="106"/>
                </a:cubicBezTo>
                <a:cubicBezTo>
                  <a:pt x="10" y="116"/>
                  <a:pt x="17" y="123"/>
                  <a:pt x="26" y="123"/>
                </a:cubicBezTo>
                <a:cubicBezTo>
                  <a:pt x="115" y="123"/>
                  <a:pt x="115" y="123"/>
                  <a:pt x="115" y="123"/>
                </a:cubicBezTo>
                <a:cubicBezTo>
                  <a:pt x="115" y="117"/>
                  <a:pt x="115" y="117"/>
                  <a:pt x="115" y="117"/>
                </a:cubicBezTo>
                <a:cubicBezTo>
                  <a:pt x="26" y="117"/>
                  <a:pt x="26" y="117"/>
                  <a:pt x="26" y="117"/>
                </a:cubicBezTo>
                <a:cubicBezTo>
                  <a:pt x="21" y="117"/>
                  <a:pt x="16" y="112"/>
                  <a:pt x="16" y="107"/>
                </a:cubicBezTo>
                <a:cubicBezTo>
                  <a:pt x="16" y="101"/>
                  <a:pt x="21" y="96"/>
                  <a:pt x="26" y="96"/>
                </a:cubicBezTo>
                <a:cubicBezTo>
                  <a:pt x="115" y="96"/>
                  <a:pt x="115" y="96"/>
                  <a:pt x="115" y="96"/>
                </a:cubicBezTo>
                <a:cubicBezTo>
                  <a:pt x="115" y="96"/>
                  <a:pt x="115" y="96"/>
                  <a:pt x="115" y="96"/>
                </a:cubicBezTo>
                <a:cubicBezTo>
                  <a:pt x="138" y="7"/>
                  <a:pt x="138" y="7"/>
                  <a:pt x="138" y="7"/>
                </a:cubicBezTo>
                <a:cubicBezTo>
                  <a:pt x="151" y="7"/>
                  <a:pt x="151" y="7"/>
                  <a:pt x="151" y="7"/>
                </a:cubicBezTo>
                <a:cubicBezTo>
                  <a:pt x="151" y="0"/>
                  <a:pt x="151" y="0"/>
                  <a:pt x="151" y="0"/>
                </a:cubicBezTo>
                <a:lnTo>
                  <a:pt x="133" y="0"/>
                </a:lnTo>
                <a:close/>
                <a:moveTo>
                  <a:pt x="110" y="90"/>
                </a:moveTo>
                <a:cubicBezTo>
                  <a:pt x="30" y="90"/>
                  <a:pt x="30" y="90"/>
                  <a:pt x="30" y="90"/>
                </a:cubicBezTo>
                <a:cubicBezTo>
                  <a:pt x="9" y="26"/>
                  <a:pt x="9" y="26"/>
                  <a:pt x="9" y="26"/>
                </a:cubicBezTo>
                <a:cubicBezTo>
                  <a:pt x="126" y="26"/>
                  <a:pt x="126" y="26"/>
                  <a:pt x="126" y="26"/>
                </a:cubicBezTo>
                <a:lnTo>
                  <a:pt x="110" y="90"/>
                </a:lnTo>
                <a:close/>
                <a:moveTo>
                  <a:pt x="41" y="42"/>
                </a:moveTo>
                <a:cubicBezTo>
                  <a:pt x="48" y="42"/>
                  <a:pt x="48" y="42"/>
                  <a:pt x="48" y="42"/>
                </a:cubicBezTo>
                <a:cubicBezTo>
                  <a:pt x="48" y="79"/>
                  <a:pt x="48" y="79"/>
                  <a:pt x="48" y="79"/>
                </a:cubicBezTo>
                <a:cubicBezTo>
                  <a:pt x="41" y="79"/>
                  <a:pt x="41" y="79"/>
                  <a:pt x="41" y="79"/>
                </a:cubicBezTo>
                <a:lnTo>
                  <a:pt x="41" y="42"/>
                </a:lnTo>
                <a:close/>
                <a:moveTo>
                  <a:pt x="65" y="42"/>
                </a:moveTo>
                <a:cubicBezTo>
                  <a:pt x="71" y="42"/>
                  <a:pt x="71" y="42"/>
                  <a:pt x="71" y="42"/>
                </a:cubicBezTo>
                <a:cubicBezTo>
                  <a:pt x="71" y="79"/>
                  <a:pt x="71" y="79"/>
                  <a:pt x="71" y="79"/>
                </a:cubicBezTo>
                <a:cubicBezTo>
                  <a:pt x="65" y="79"/>
                  <a:pt x="65" y="79"/>
                  <a:pt x="65" y="79"/>
                </a:cubicBezTo>
                <a:lnTo>
                  <a:pt x="65" y="42"/>
                </a:lnTo>
                <a:close/>
                <a:moveTo>
                  <a:pt x="88" y="42"/>
                </a:moveTo>
                <a:cubicBezTo>
                  <a:pt x="94" y="42"/>
                  <a:pt x="94" y="42"/>
                  <a:pt x="94" y="42"/>
                </a:cubicBezTo>
                <a:cubicBezTo>
                  <a:pt x="94" y="79"/>
                  <a:pt x="94" y="79"/>
                  <a:pt x="94" y="79"/>
                </a:cubicBezTo>
                <a:cubicBezTo>
                  <a:pt x="88" y="79"/>
                  <a:pt x="88" y="79"/>
                  <a:pt x="88" y="79"/>
                </a:cubicBezTo>
                <a:lnTo>
                  <a:pt x="88" y="4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" name="Freeform 223">
            <a:extLst>
              <a:ext uri="{FF2B5EF4-FFF2-40B4-BE49-F238E27FC236}">
                <a16:creationId xmlns:a16="http://schemas.microsoft.com/office/drawing/2014/main" id="{8656BDBE-3C0B-4AC0-904B-0B274A240744}"/>
              </a:ext>
            </a:extLst>
          </p:cNvPr>
          <p:cNvSpPr>
            <a:spLocks noEditPoints="1"/>
          </p:cNvSpPr>
          <p:nvPr/>
        </p:nvSpPr>
        <p:spPr bwMode="auto">
          <a:xfrm>
            <a:off x="7744616" y="5262084"/>
            <a:ext cx="477694" cy="482036"/>
          </a:xfrm>
          <a:custGeom>
            <a:avLst/>
            <a:gdLst>
              <a:gd name="T0" fmla="*/ 321858 w 153"/>
              <a:gd name="T1" fmla="*/ 383522 h 153"/>
              <a:gd name="T2" fmla="*/ 54784 w 153"/>
              <a:gd name="T3" fmla="*/ 383522 h 153"/>
              <a:gd name="T4" fmla="*/ 0 w 153"/>
              <a:gd name="T5" fmla="*/ 124385 h 153"/>
              <a:gd name="T6" fmla="*/ 256801 w 153"/>
              <a:gd name="T7" fmla="*/ 124385 h 153"/>
              <a:gd name="T8" fmla="*/ 256801 w 153"/>
              <a:gd name="T9" fmla="*/ 145116 h 153"/>
              <a:gd name="T10" fmla="*/ 27392 w 153"/>
              <a:gd name="T11" fmla="*/ 145116 h 153"/>
              <a:gd name="T12" fmla="*/ 75328 w 153"/>
              <a:gd name="T13" fmla="*/ 362791 h 153"/>
              <a:gd name="T14" fmla="*/ 304738 w 153"/>
              <a:gd name="T15" fmla="*/ 362791 h 153"/>
              <a:gd name="T16" fmla="*/ 434850 w 153"/>
              <a:gd name="T17" fmla="*/ 0 h 153"/>
              <a:gd name="T18" fmla="*/ 523875 w 153"/>
              <a:gd name="T19" fmla="*/ 0 h 153"/>
              <a:gd name="T20" fmla="*/ 523875 w 153"/>
              <a:gd name="T21" fmla="*/ 24186 h 153"/>
              <a:gd name="T22" fmla="*/ 448547 w 153"/>
              <a:gd name="T23" fmla="*/ 24186 h 153"/>
              <a:gd name="T24" fmla="*/ 321858 w 153"/>
              <a:gd name="T25" fmla="*/ 383522 h 153"/>
              <a:gd name="T26" fmla="*/ 270498 w 153"/>
              <a:gd name="T27" fmla="*/ 528638 h 153"/>
              <a:gd name="T28" fmla="*/ 212289 w 153"/>
              <a:gd name="T29" fmla="*/ 469900 h 153"/>
              <a:gd name="T30" fmla="*/ 270498 w 153"/>
              <a:gd name="T31" fmla="*/ 411163 h 153"/>
              <a:gd name="T32" fmla="*/ 325282 w 153"/>
              <a:gd name="T33" fmla="*/ 469900 h 153"/>
              <a:gd name="T34" fmla="*/ 270498 w 153"/>
              <a:gd name="T35" fmla="*/ 528638 h 153"/>
              <a:gd name="T36" fmla="*/ 270498 w 153"/>
              <a:gd name="T37" fmla="*/ 435349 h 153"/>
              <a:gd name="T38" fmla="*/ 232833 w 153"/>
              <a:gd name="T39" fmla="*/ 469900 h 153"/>
              <a:gd name="T40" fmla="*/ 270498 w 153"/>
              <a:gd name="T41" fmla="*/ 507907 h 153"/>
              <a:gd name="T42" fmla="*/ 304738 w 153"/>
              <a:gd name="T43" fmla="*/ 469900 h 153"/>
              <a:gd name="T44" fmla="*/ 270498 w 153"/>
              <a:gd name="T45" fmla="*/ 435349 h 153"/>
              <a:gd name="T46" fmla="*/ 106145 w 153"/>
              <a:gd name="T47" fmla="*/ 528638 h 153"/>
              <a:gd name="T48" fmla="*/ 47936 w 153"/>
              <a:gd name="T49" fmla="*/ 469900 h 153"/>
              <a:gd name="T50" fmla="*/ 106145 w 153"/>
              <a:gd name="T51" fmla="*/ 411163 h 153"/>
              <a:gd name="T52" fmla="*/ 160929 w 153"/>
              <a:gd name="T53" fmla="*/ 469900 h 153"/>
              <a:gd name="T54" fmla="*/ 106145 w 153"/>
              <a:gd name="T55" fmla="*/ 528638 h 153"/>
              <a:gd name="T56" fmla="*/ 106145 w 153"/>
              <a:gd name="T57" fmla="*/ 435349 h 153"/>
              <a:gd name="T58" fmla="*/ 68480 w 153"/>
              <a:gd name="T59" fmla="*/ 469900 h 153"/>
              <a:gd name="T60" fmla="*/ 106145 w 153"/>
              <a:gd name="T61" fmla="*/ 507907 h 153"/>
              <a:gd name="T62" fmla="*/ 140385 w 153"/>
              <a:gd name="T63" fmla="*/ 469900 h 153"/>
              <a:gd name="T64" fmla="*/ 106145 w 153"/>
              <a:gd name="T65" fmla="*/ 435349 h 15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53" h="153">
                <a:moveTo>
                  <a:pt x="94" y="111"/>
                </a:moveTo>
                <a:cubicBezTo>
                  <a:pt x="16" y="111"/>
                  <a:pt x="16" y="111"/>
                  <a:pt x="16" y="111"/>
                </a:cubicBezTo>
                <a:cubicBezTo>
                  <a:pt x="0" y="36"/>
                  <a:pt x="0" y="36"/>
                  <a:pt x="0" y="36"/>
                </a:cubicBezTo>
                <a:cubicBezTo>
                  <a:pt x="75" y="36"/>
                  <a:pt x="75" y="36"/>
                  <a:pt x="75" y="36"/>
                </a:cubicBezTo>
                <a:cubicBezTo>
                  <a:pt x="75" y="42"/>
                  <a:pt x="75" y="42"/>
                  <a:pt x="75" y="42"/>
                </a:cubicBezTo>
                <a:cubicBezTo>
                  <a:pt x="8" y="42"/>
                  <a:pt x="8" y="42"/>
                  <a:pt x="8" y="42"/>
                </a:cubicBezTo>
                <a:cubicBezTo>
                  <a:pt x="22" y="105"/>
                  <a:pt x="22" y="105"/>
                  <a:pt x="22" y="105"/>
                </a:cubicBezTo>
                <a:cubicBezTo>
                  <a:pt x="89" y="105"/>
                  <a:pt x="89" y="105"/>
                  <a:pt x="89" y="105"/>
                </a:cubicBezTo>
                <a:cubicBezTo>
                  <a:pt x="127" y="0"/>
                  <a:pt x="127" y="0"/>
                  <a:pt x="127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53" y="7"/>
                  <a:pt x="153" y="7"/>
                  <a:pt x="153" y="7"/>
                </a:cubicBezTo>
                <a:cubicBezTo>
                  <a:pt x="131" y="7"/>
                  <a:pt x="131" y="7"/>
                  <a:pt x="131" y="7"/>
                </a:cubicBezTo>
                <a:lnTo>
                  <a:pt x="94" y="111"/>
                </a:lnTo>
                <a:close/>
                <a:moveTo>
                  <a:pt x="79" y="153"/>
                </a:moveTo>
                <a:cubicBezTo>
                  <a:pt x="69" y="153"/>
                  <a:pt x="62" y="146"/>
                  <a:pt x="62" y="136"/>
                </a:cubicBezTo>
                <a:cubicBezTo>
                  <a:pt x="62" y="127"/>
                  <a:pt x="69" y="119"/>
                  <a:pt x="79" y="119"/>
                </a:cubicBezTo>
                <a:cubicBezTo>
                  <a:pt x="88" y="119"/>
                  <a:pt x="95" y="127"/>
                  <a:pt x="95" y="136"/>
                </a:cubicBezTo>
                <a:cubicBezTo>
                  <a:pt x="95" y="146"/>
                  <a:pt x="88" y="153"/>
                  <a:pt x="79" y="153"/>
                </a:cubicBezTo>
                <a:close/>
                <a:moveTo>
                  <a:pt x="79" y="126"/>
                </a:moveTo>
                <a:cubicBezTo>
                  <a:pt x="73" y="126"/>
                  <a:pt x="68" y="131"/>
                  <a:pt x="68" y="136"/>
                </a:cubicBezTo>
                <a:cubicBezTo>
                  <a:pt x="68" y="142"/>
                  <a:pt x="73" y="147"/>
                  <a:pt x="79" y="147"/>
                </a:cubicBezTo>
                <a:cubicBezTo>
                  <a:pt x="85" y="147"/>
                  <a:pt x="89" y="142"/>
                  <a:pt x="89" y="136"/>
                </a:cubicBezTo>
                <a:cubicBezTo>
                  <a:pt x="89" y="130"/>
                  <a:pt x="84" y="126"/>
                  <a:pt x="79" y="126"/>
                </a:cubicBezTo>
                <a:close/>
                <a:moveTo>
                  <a:pt x="31" y="153"/>
                </a:moveTo>
                <a:cubicBezTo>
                  <a:pt x="21" y="153"/>
                  <a:pt x="14" y="146"/>
                  <a:pt x="14" y="136"/>
                </a:cubicBezTo>
                <a:cubicBezTo>
                  <a:pt x="14" y="127"/>
                  <a:pt x="21" y="119"/>
                  <a:pt x="31" y="119"/>
                </a:cubicBezTo>
                <a:cubicBezTo>
                  <a:pt x="40" y="119"/>
                  <a:pt x="47" y="127"/>
                  <a:pt x="47" y="136"/>
                </a:cubicBezTo>
                <a:cubicBezTo>
                  <a:pt x="47" y="146"/>
                  <a:pt x="40" y="153"/>
                  <a:pt x="31" y="153"/>
                </a:cubicBezTo>
                <a:close/>
                <a:moveTo>
                  <a:pt x="31" y="126"/>
                </a:moveTo>
                <a:cubicBezTo>
                  <a:pt x="25" y="126"/>
                  <a:pt x="20" y="131"/>
                  <a:pt x="20" y="136"/>
                </a:cubicBezTo>
                <a:cubicBezTo>
                  <a:pt x="20" y="142"/>
                  <a:pt x="25" y="147"/>
                  <a:pt x="31" y="147"/>
                </a:cubicBezTo>
                <a:cubicBezTo>
                  <a:pt x="36" y="147"/>
                  <a:pt x="41" y="142"/>
                  <a:pt x="41" y="136"/>
                </a:cubicBezTo>
                <a:cubicBezTo>
                  <a:pt x="41" y="130"/>
                  <a:pt x="36" y="126"/>
                  <a:pt x="31" y="12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8" name="Freeform 229">
            <a:extLst>
              <a:ext uri="{FF2B5EF4-FFF2-40B4-BE49-F238E27FC236}">
                <a16:creationId xmlns:a16="http://schemas.microsoft.com/office/drawing/2014/main" id="{849C5A48-2603-478B-9F32-5620BCC002B5}"/>
              </a:ext>
            </a:extLst>
          </p:cNvPr>
          <p:cNvSpPr>
            <a:spLocks noEditPoints="1"/>
          </p:cNvSpPr>
          <p:nvPr/>
        </p:nvSpPr>
        <p:spPr bwMode="auto">
          <a:xfrm>
            <a:off x="8735408" y="3286642"/>
            <a:ext cx="445070" cy="449130"/>
          </a:xfrm>
          <a:custGeom>
            <a:avLst/>
            <a:gdLst>
              <a:gd name="T0" fmla="*/ 23813 w 329"/>
              <a:gd name="T1" fmla="*/ 506413 h 332"/>
              <a:gd name="T2" fmla="*/ 23813 w 329"/>
              <a:gd name="T3" fmla="*/ 0 h 332"/>
              <a:gd name="T4" fmla="*/ 0 w 329"/>
              <a:gd name="T5" fmla="*/ 0 h 332"/>
              <a:gd name="T6" fmla="*/ 0 w 329"/>
              <a:gd name="T7" fmla="*/ 527050 h 332"/>
              <a:gd name="T8" fmla="*/ 522288 w 329"/>
              <a:gd name="T9" fmla="*/ 527050 h 332"/>
              <a:gd name="T10" fmla="*/ 522288 w 329"/>
              <a:gd name="T11" fmla="*/ 506413 h 332"/>
              <a:gd name="T12" fmla="*/ 23813 w 329"/>
              <a:gd name="T13" fmla="*/ 506413 h 332"/>
              <a:gd name="T14" fmla="*/ 328613 w 329"/>
              <a:gd name="T15" fmla="*/ 273050 h 332"/>
              <a:gd name="T16" fmla="*/ 433388 w 329"/>
              <a:gd name="T17" fmla="*/ 376238 h 332"/>
              <a:gd name="T18" fmla="*/ 338138 w 329"/>
              <a:gd name="T19" fmla="*/ 376238 h 332"/>
              <a:gd name="T20" fmla="*/ 338138 w 329"/>
              <a:gd name="T21" fmla="*/ 400050 h 332"/>
              <a:gd name="T22" fmla="*/ 471488 w 329"/>
              <a:gd name="T23" fmla="*/ 400050 h 332"/>
              <a:gd name="T24" fmla="*/ 471488 w 329"/>
              <a:gd name="T25" fmla="*/ 265113 h 332"/>
              <a:gd name="T26" fmla="*/ 447675 w 329"/>
              <a:gd name="T27" fmla="*/ 265113 h 332"/>
              <a:gd name="T28" fmla="*/ 447675 w 329"/>
              <a:gd name="T29" fmla="*/ 358775 h 332"/>
              <a:gd name="T30" fmla="*/ 328613 w 329"/>
              <a:gd name="T31" fmla="*/ 241300 h 332"/>
              <a:gd name="T32" fmla="*/ 249238 w 329"/>
              <a:gd name="T33" fmla="*/ 306388 h 332"/>
              <a:gd name="T34" fmla="*/ 80963 w 329"/>
              <a:gd name="T35" fmla="*/ 138113 h 332"/>
              <a:gd name="T36" fmla="*/ 68263 w 329"/>
              <a:gd name="T37" fmla="*/ 155575 h 332"/>
              <a:gd name="T38" fmla="*/ 249238 w 329"/>
              <a:gd name="T39" fmla="*/ 334963 h 332"/>
              <a:gd name="T40" fmla="*/ 328613 w 329"/>
              <a:gd name="T41" fmla="*/ 273050 h 33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29" h="332">
                <a:moveTo>
                  <a:pt x="15" y="319"/>
                </a:moveTo>
                <a:lnTo>
                  <a:pt x="15" y="0"/>
                </a:lnTo>
                <a:lnTo>
                  <a:pt x="0" y="0"/>
                </a:lnTo>
                <a:lnTo>
                  <a:pt x="0" y="332"/>
                </a:lnTo>
                <a:lnTo>
                  <a:pt x="329" y="332"/>
                </a:lnTo>
                <a:lnTo>
                  <a:pt x="329" y="319"/>
                </a:lnTo>
                <a:lnTo>
                  <a:pt x="15" y="319"/>
                </a:lnTo>
                <a:close/>
                <a:moveTo>
                  <a:pt x="207" y="172"/>
                </a:moveTo>
                <a:lnTo>
                  <a:pt x="273" y="237"/>
                </a:lnTo>
                <a:lnTo>
                  <a:pt x="213" y="237"/>
                </a:lnTo>
                <a:lnTo>
                  <a:pt x="213" y="252"/>
                </a:lnTo>
                <a:lnTo>
                  <a:pt x="297" y="252"/>
                </a:lnTo>
                <a:lnTo>
                  <a:pt x="297" y="167"/>
                </a:lnTo>
                <a:lnTo>
                  <a:pt x="282" y="167"/>
                </a:lnTo>
                <a:lnTo>
                  <a:pt x="282" y="226"/>
                </a:lnTo>
                <a:lnTo>
                  <a:pt x="207" y="152"/>
                </a:lnTo>
                <a:lnTo>
                  <a:pt x="157" y="193"/>
                </a:lnTo>
                <a:lnTo>
                  <a:pt x="51" y="87"/>
                </a:lnTo>
                <a:lnTo>
                  <a:pt x="43" y="98"/>
                </a:lnTo>
                <a:lnTo>
                  <a:pt x="157" y="211"/>
                </a:lnTo>
                <a:lnTo>
                  <a:pt x="207" y="17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" name="Freeform 230">
            <a:extLst>
              <a:ext uri="{FF2B5EF4-FFF2-40B4-BE49-F238E27FC236}">
                <a16:creationId xmlns:a16="http://schemas.microsoft.com/office/drawing/2014/main" id="{00ADD310-0079-4A8B-B29F-5E8A79FD4771}"/>
              </a:ext>
            </a:extLst>
          </p:cNvPr>
          <p:cNvSpPr>
            <a:spLocks noEditPoints="1"/>
          </p:cNvSpPr>
          <p:nvPr/>
        </p:nvSpPr>
        <p:spPr bwMode="auto">
          <a:xfrm>
            <a:off x="8704493" y="4282919"/>
            <a:ext cx="464040" cy="469682"/>
          </a:xfrm>
          <a:custGeom>
            <a:avLst/>
            <a:gdLst>
              <a:gd name="T0" fmla="*/ 522288 w 329"/>
              <a:gd name="T1" fmla="*/ 528638 h 333"/>
              <a:gd name="T2" fmla="*/ 0 w 329"/>
              <a:gd name="T3" fmla="*/ 528638 h 333"/>
              <a:gd name="T4" fmla="*/ 0 w 329"/>
              <a:gd name="T5" fmla="*/ 0 h 333"/>
              <a:gd name="T6" fmla="*/ 23813 w 329"/>
              <a:gd name="T7" fmla="*/ 0 h 333"/>
              <a:gd name="T8" fmla="*/ 23813 w 329"/>
              <a:gd name="T9" fmla="*/ 506413 h 333"/>
              <a:gd name="T10" fmla="*/ 522288 w 329"/>
              <a:gd name="T11" fmla="*/ 506413 h 333"/>
              <a:gd name="T12" fmla="*/ 522288 w 329"/>
              <a:gd name="T13" fmla="*/ 528638 h 333"/>
              <a:gd name="T14" fmla="*/ 454025 w 329"/>
              <a:gd name="T15" fmla="*/ 458788 h 333"/>
              <a:gd name="T16" fmla="*/ 365125 w 329"/>
              <a:gd name="T17" fmla="*/ 458788 h 333"/>
              <a:gd name="T18" fmla="*/ 365125 w 329"/>
              <a:gd name="T19" fmla="*/ 323850 h 333"/>
              <a:gd name="T20" fmla="*/ 454025 w 329"/>
              <a:gd name="T21" fmla="*/ 323850 h 333"/>
              <a:gd name="T22" fmla="*/ 454025 w 329"/>
              <a:gd name="T23" fmla="*/ 458788 h 333"/>
              <a:gd name="T24" fmla="*/ 385763 w 329"/>
              <a:gd name="T25" fmla="*/ 438150 h 333"/>
              <a:gd name="T26" fmla="*/ 430213 w 329"/>
              <a:gd name="T27" fmla="*/ 438150 h 333"/>
              <a:gd name="T28" fmla="*/ 430213 w 329"/>
              <a:gd name="T29" fmla="*/ 349250 h 333"/>
              <a:gd name="T30" fmla="*/ 385763 w 329"/>
              <a:gd name="T31" fmla="*/ 349250 h 333"/>
              <a:gd name="T32" fmla="*/ 385763 w 329"/>
              <a:gd name="T33" fmla="*/ 438150 h 333"/>
              <a:gd name="T34" fmla="*/ 314325 w 329"/>
              <a:gd name="T35" fmla="*/ 458788 h 333"/>
              <a:gd name="T36" fmla="*/ 222250 w 329"/>
              <a:gd name="T37" fmla="*/ 458788 h 333"/>
              <a:gd name="T38" fmla="*/ 222250 w 329"/>
              <a:gd name="T39" fmla="*/ 265113 h 333"/>
              <a:gd name="T40" fmla="*/ 314325 w 329"/>
              <a:gd name="T41" fmla="*/ 265113 h 333"/>
              <a:gd name="T42" fmla="*/ 314325 w 329"/>
              <a:gd name="T43" fmla="*/ 458788 h 333"/>
              <a:gd name="T44" fmla="*/ 242888 w 329"/>
              <a:gd name="T45" fmla="*/ 438150 h 333"/>
              <a:gd name="T46" fmla="*/ 290513 w 329"/>
              <a:gd name="T47" fmla="*/ 438150 h 333"/>
              <a:gd name="T48" fmla="*/ 290513 w 329"/>
              <a:gd name="T49" fmla="*/ 285750 h 333"/>
              <a:gd name="T50" fmla="*/ 242888 w 329"/>
              <a:gd name="T51" fmla="*/ 285750 h 333"/>
              <a:gd name="T52" fmla="*/ 242888 w 329"/>
              <a:gd name="T53" fmla="*/ 438150 h 333"/>
              <a:gd name="T54" fmla="*/ 169863 w 329"/>
              <a:gd name="T55" fmla="*/ 458788 h 333"/>
              <a:gd name="T56" fmla="*/ 77788 w 329"/>
              <a:gd name="T57" fmla="*/ 458788 h 333"/>
              <a:gd name="T58" fmla="*/ 77788 w 329"/>
              <a:gd name="T59" fmla="*/ 169863 h 333"/>
              <a:gd name="T60" fmla="*/ 169863 w 329"/>
              <a:gd name="T61" fmla="*/ 169863 h 333"/>
              <a:gd name="T62" fmla="*/ 169863 w 329"/>
              <a:gd name="T63" fmla="*/ 458788 h 333"/>
              <a:gd name="T64" fmla="*/ 101600 w 329"/>
              <a:gd name="T65" fmla="*/ 438150 h 333"/>
              <a:gd name="T66" fmla="*/ 146050 w 329"/>
              <a:gd name="T67" fmla="*/ 438150 h 333"/>
              <a:gd name="T68" fmla="*/ 146050 w 329"/>
              <a:gd name="T69" fmla="*/ 193675 h 333"/>
              <a:gd name="T70" fmla="*/ 101600 w 329"/>
              <a:gd name="T71" fmla="*/ 193675 h 333"/>
              <a:gd name="T72" fmla="*/ 101600 w 329"/>
              <a:gd name="T73" fmla="*/ 438150 h 33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29" h="333">
                <a:moveTo>
                  <a:pt x="329" y="333"/>
                </a:moveTo>
                <a:lnTo>
                  <a:pt x="0" y="333"/>
                </a:lnTo>
                <a:lnTo>
                  <a:pt x="0" y="0"/>
                </a:lnTo>
                <a:lnTo>
                  <a:pt x="15" y="0"/>
                </a:lnTo>
                <a:lnTo>
                  <a:pt x="15" y="319"/>
                </a:lnTo>
                <a:lnTo>
                  <a:pt x="329" y="319"/>
                </a:lnTo>
                <a:lnTo>
                  <a:pt x="329" y="333"/>
                </a:lnTo>
                <a:close/>
                <a:moveTo>
                  <a:pt x="286" y="289"/>
                </a:moveTo>
                <a:lnTo>
                  <a:pt x="230" y="289"/>
                </a:lnTo>
                <a:lnTo>
                  <a:pt x="230" y="204"/>
                </a:lnTo>
                <a:lnTo>
                  <a:pt x="286" y="204"/>
                </a:lnTo>
                <a:lnTo>
                  <a:pt x="286" y="289"/>
                </a:lnTo>
                <a:close/>
                <a:moveTo>
                  <a:pt x="243" y="276"/>
                </a:moveTo>
                <a:lnTo>
                  <a:pt x="271" y="276"/>
                </a:lnTo>
                <a:lnTo>
                  <a:pt x="271" y="220"/>
                </a:lnTo>
                <a:lnTo>
                  <a:pt x="243" y="220"/>
                </a:lnTo>
                <a:lnTo>
                  <a:pt x="243" y="276"/>
                </a:lnTo>
                <a:close/>
                <a:moveTo>
                  <a:pt x="198" y="289"/>
                </a:moveTo>
                <a:lnTo>
                  <a:pt x="140" y="289"/>
                </a:lnTo>
                <a:lnTo>
                  <a:pt x="140" y="167"/>
                </a:lnTo>
                <a:lnTo>
                  <a:pt x="198" y="167"/>
                </a:lnTo>
                <a:lnTo>
                  <a:pt x="198" y="289"/>
                </a:lnTo>
                <a:close/>
                <a:moveTo>
                  <a:pt x="153" y="276"/>
                </a:moveTo>
                <a:lnTo>
                  <a:pt x="183" y="276"/>
                </a:lnTo>
                <a:lnTo>
                  <a:pt x="183" y="180"/>
                </a:lnTo>
                <a:lnTo>
                  <a:pt x="153" y="180"/>
                </a:lnTo>
                <a:lnTo>
                  <a:pt x="153" y="276"/>
                </a:lnTo>
                <a:close/>
                <a:moveTo>
                  <a:pt x="107" y="289"/>
                </a:moveTo>
                <a:lnTo>
                  <a:pt x="49" y="289"/>
                </a:lnTo>
                <a:lnTo>
                  <a:pt x="49" y="107"/>
                </a:lnTo>
                <a:lnTo>
                  <a:pt x="107" y="107"/>
                </a:lnTo>
                <a:lnTo>
                  <a:pt x="107" y="289"/>
                </a:lnTo>
                <a:close/>
                <a:moveTo>
                  <a:pt x="64" y="276"/>
                </a:moveTo>
                <a:lnTo>
                  <a:pt x="92" y="276"/>
                </a:lnTo>
                <a:lnTo>
                  <a:pt x="92" y="122"/>
                </a:lnTo>
                <a:lnTo>
                  <a:pt x="64" y="122"/>
                </a:lnTo>
                <a:lnTo>
                  <a:pt x="64" y="27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" name="Freeform 231">
            <a:extLst>
              <a:ext uri="{FF2B5EF4-FFF2-40B4-BE49-F238E27FC236}">
                <a16:creationId xmlns:a16="http://schemas.microsoft.com/office/drawing/2014/main" id="{95E2E110-514C-4864-92F0-3DBB831C031B}"/>
              </a:ext>
            </a:extLst>
          </p:cNvPr>
          <p:cNvSpPr>
            <a:spLocks noEditPoints="1"/>
          </p:cNvSpPr>
          <p:nvPr/>
        </p:nvSpPr>
        <p:spPr bwMode="auto">
          <a:xfrm>
            <a:off x="9708361" y="5262083"/>
            <a:ext cx="476246" cy="482038"/>
          </a:xfrm>
          <a:custGeom>
            <a:avLst/>
            <a:gdLst>
              <a:gd name="T0" fmla="*/ 522288 w 329"/>
              <a:gd name="T1" fmla="*/ 31750 h 333"/>
              <a:gd name="T2" fmla="*/ 273050 w 329"/>
              <a:gd name="T3" fmla="*/ 31750 h 333"/>
              <a:gd name="T4" fmla="*/ 273050 w 329"/>
              <a:gd name="T5" fmla="*/ 0 h 333"/>
              <a:gd name="T6" fmla="*/ 249238 w 329"/>
              <a:gd name="T7" fmla="*/ 0 h 333"/>
              <a:gd name="T8" fmla="*/ 249238 w 329"/>
              <a:gd name="T9" fmla="*/ 31750 h 333"/>
              <a:gd name="T10" fmla="*/ 0 w 329"/>
              <a:gd name="T11" fmla="*/ 31750 h 333"/>
              <a:gd name="T12" fmla="*/ 0 w 329"/>
              <a:gd name="T13" fmla="*/ 428625 h 333"/>
              <a:gd name="T14" fmla="*/ 163513 w 329"/>
              <a:gd name="T15" fmla="*/ 428625 h 333"/>
              <a:gd name="T16" fmla="*/ 109538 w 329"/>
              <a:gd name="T17" fmla="*/ 514350 h 333"/>
              <a:gd name="T18" fmla="*/ 130175 w 329"/>
              <a:gd name="T19" fmla="*/ 528638 h 333"/>
              <a:gd name="T20" fmla="*/ 190500 w 329"/>
              <a:gd name="T21" fmla="*/ 428625 h 333"/>
              <a:gd name="T22" fmla="*/ 331788 w 329"/>
              <a:gd name="T23" fmla="*/ 428625 h 333"/>
              <a:gd name="T24" fmla="*/ 396875 w 329"/>
              <a:gd name="T25" fmla="*/ 528638 h 333"/>
              <a:gd name="T26" fmla="*/ 412750 w 329"/>
              <a:gd name="T27" fmla="*/ 514350 h 333"/>
              <a:gd name="T28" fmla="*/ 358775 w 329"/>
              <a:gd name="T29" fmla="*/ 428625 h 333"/>
              <a:gd name="T30" fmla="*/ 522288 w 329"/>
              <a:gd name="T31" fmla="*/ 428625 h 333"/>
              <a:gd name="T32" fmla="*/ 522288 w 329"/>
              <a:gd name="T33" fmla="*/ 31750 h 333"/>
              <a:gd name="T34" fmla="*/ 501650 w 329"/>
              <a:gd name="T35" fmla="*/ 407988 h 333"/>
              <a:gd name="T36" fmla="*/ 23813 w 329"/>
              <a:gd name="T37" fmla="*/ 407988 h 333"/>
              <a:gd name="T38" fmla="*/ 23813 w 329"/>
              <a:gd name="T39" fmla="*/ 52388 h 333"/>
              <a:gd name="T40" fmla="*/ 501650 w 329"/>
              <a:gd name="T41" fmla="*/ 52388 h 333"/>
              <a:gd name="T42" fmla="*/ 501650 w 329"/>
              <a:gd name="T43" fmla="*/ 407988 h 333"/>
              <a:gd name="T44" fmla="*/ 239713 w 329"/>
              <a:gd name="T45" fmla="*/ 200025 h 333"/>
              <a:gd name="T46" fmla="*/ 276225 w 329"/>
              <a:gd name="T47" fmla="*/ 311150 h 333"/>
              <a:gd name="T48" fmla="*/ 412750 w 329"/>
              <a:gd name="T49" fmla="*/ 182563 h 333"/>
              <a:gd name="T50" fmla="*/ 406400 w 329"/>
              <a:gd name="T51" fmla="*/ 279400 h 333"/>
              <a:gd name="T52" fmla="*/ 427038 w 329"/>
              <a:gd name="T53" fmla="*/ 282575 h 333"/>
              <a:gd name="T54" fmla="*/ 441325 w 329"/>
              <a:gd name="T55" fmla="*/ 144463 h 333"/>
              <a:gd name="T56" fmla="*/ 317500 w 329"/>
              <a:gd name="T57" fmla="*/ 134938 h 333"/>
              <a:gd name="T58" fmla="*/ 314325 w 329"/>
              <a:gd name="T59" fmla="*/ 155575 h 333"/>
              <a:gd name="T60" fmla="*/ 400050 w 329"/>
              <a:gd name="T61" fmla="*/ 165100 h 333"/>
              <a:gd name="T62" fmla="*/ 287338 w 329"/>
              <a:gd name="T63" fmla="*/ 273050 h 333"/>
              <a:gd name="T64" fmla="*/ 249238 w 329"/>
              <a:gd name="T65" fmla="*/ 161925 h 333"/>
              <a:gd name="T66" fmla="*/ 88900 w 329"/>
              <a:gd name="T67" fmla="*/ 303213 h 333"/>
              <a:gd name="T68" fmla="*/ 101600 w 329"/>
              <a:gd name="T69" fmla="*/ 320675 h 333"/>
              <a:gd name="T70" fmla="*/ 239713 w 329"/>
              <a:gd name="T71" fmla="*/ 200025 h 3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329" h="333">
                <a:moveTo>
                  <a:pt x="329" y="20"/>
                </a:moveTo>
                <a:lnTo>
                  <a:pt x="172" y="20"/>
                </a:lnTo>
                <a:lnTo>
                  <a:pt x="172" y="0"/>
                </a:lnTo>
                <a:lnTo>
                  <a:pt x="157" y="0"/>
                </a:lnTo>
                <a:lnTo>
                  <a:pt x="157" y="20"/>
                </a:lnTo>
                <a:lnTo>
                  <a:pt x="0" y="20"/>
                </a:lnTo>
                <a:lnTo>
                  <a:pt x="0" y="270"/>
                </a:lnTo>
                <a:lnTo>
                  <a:pt x="103" y="270"/>
                </a:lnTo>
                <a:lnTo>
                  <a:pt x="69" y="324"/>
                </a:lnTo>
                <a:lnTo>
                  <a:pt x="82" y="333"/>
                </a:lnTo>
                <a:lnTo>
                  <a:pt x="120" y="270"/>
                </a:lnTo>
                <a:lnTo>
                  <a:pt x="209" y="270"/>
                </a:lnTo>
                <a:lnTo>
                  <a:pt x="250" y="333"/>
                </a:lnTo>
                <a:lnTo>
                  <a:pt x="260" y="324"/>
                </a:lnTo>
                <a:lnTo>
                  <a:pt x="226" y="270"/>
                </a:lnTo>
                <a:lnTo>
                  <a:pt x="329" y="270"/>
                </a:lnTo>
                <a:lnTo>
                  <a:pt x="329" y="20"/>
                </a:lnTo>
                <a:close/>
                <a:moveTo>
                  <a:pt x="316" y="257"/>
                </a:moveTo>
                <a:lnTo>
                  <a:pt x="15" y="257"/>
                </a:lnTo>
                <a:lnTo>
                  <a:pt x="15" y="33"/>
                </a:lnTo>
                <a:lnTo>
                  <a:pt x="316" y="33"/>
                </a:lnTo>
                <a:lnTo>
                  <a:pt x="316" y="257"/>
                </a:lnTo>
                <a:close/>
                <a:moveTo>
                  <a:pt x="151" y="126"/>
                </a:moveTo>
                <a:lnTo>
                  <a:pt x="174" y="196"/>
                </a:lnTo>
                <a:lnTo>
                  <a:pt x="260" y="115"/>
                </a:lnTo>
                <a:lnTo>
                  <a:pt x="256" y="176"/>
                </a:lnTo>
                <a:lnTo>
                  <a:pt x="269" y="178"/>
                </a:lnTo>
                <a:lnTo>
                  <a:pt x="278" y="91"/>
                </a:lnTo>
                <a:lnTo>
                  <a:pt x="200" y="85"/>
                </a:lnTo>
                <a:lnTo>
                  <a:pt x="198" y="98"/>
                </a:lnTo>
                <a:lnTo>
                  <a:pt x="252" y="104"/>
                </a:lnTo>
                <a:lnTo>
                  <a:pt x="181" y="172"/>
                </a:lnTo>
                <a:lnTo>
                  <a:pt x="157" y="102"/>
                </a:lnTo>
                <a:lnTo>
                  <a:pt x="56" y="191"/>
                </a:lnTo>
                <a:lnTo>
                  <a:pt x="64" y="202"/>
                </a:lnTo>
                <a:lnTo>
                  <a:pt x="151" y="1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" name="Freeform 232">
            <a:extLst>
              <a:ext uri="{FF2B5EF4-FFF2-40B4-BE49-F238E27FC236}">
                <a16:creationId xmlns:a16="http://schemas.microsoft.com/office/drawing/2014/main" id="{18A2B079-0C98-4C13-9E7B-70CDB461E72F}"/>
              </a:ext>
            </a:extLst>
          </p:cNvPr>
          <p:cNvSpPr>
            <a:spLocks noEditPoints="1"/>
          </p:cNvSpPr>
          <p:nvPr/>
        </p:nvSpPr>
        <p:spPr bwMode="auto">
          <a:xfrm>
            <a:off x="8698073" y="5262083"/>
            <a:ext cx="476246" cy="482038"/>
          </a:xfrm>
          <a:custGeom>
            <a:avLst/>
            <a:gdLst>
              <a:gd name="T0" fmla="*/ 406224 w 153"/>
              <a:gd name="T1" fmla="*/ 3455 h 153"/>
              <a:gd name="T2" fmla="*/ 122891 w 153"/>
              <a:gd name="T3" fmla="*/ 0 h 153"/>
              <a:gd name="T4" fmla="*/ 6827 w 153"/>
              <a:gd name="T5" fmla="*/ 93289 h 153"/>
              <a:gd name="T6" fmla="*/ 0 w 153"/>
              <a:gd name="T7" fmla="*/ 528638 h 153"/>
              <a:gd name="T8" fmla="*/ 273092 w 153"/>
              <a:gd name="T9" fmla="*/ 386977 h 153"/>
              <a:gd name="T10" fmla="*/ 399397 w 153"/>
              <a:gd name="T11" fmla="*/ 386977 h 153"/>
              <a:gd name="T12" fmla="*/ 522288 w 153"/>
              <a:gd name="T13" fmla="*/ 528638 h 153"/>
              <a:gd name="T14" fmla="*/ 522288 w 153"/>
              <a:gd name="T15" fmla="*/ 107110 h 153"/>
              <a:gd name="T16" fmla="*/ 399397 w 153"/>
              <a:gd name="T17" fmla="*/ 152027 h 153"/>
              <a:gd name="T18" fmla="*/ 320883 w 153"/>
              <a:gd name="T19" fmla="*/ 152027 h 153"/>
              <a:gd name="T20" fmla="*/ 399397 w 153"/>
              <a:gd name="T21" fmla="*/ 117475 h 153"/>
              <a:gd name="T22" fmla="*/ 300401 w 153"/>
              <a:gd name="T23" fmla="*/ 152027 h 153"/>
              <a:gd name="T24" fmla="*/ 221887 w 153"/>
              <a:gd name="T25" fmla="*/ 152027 h 153"/>
              <a:gd name="T26" fmla="*/ 300401 w 153"/>
              <a:gd name="T27" fmla="*/ 117475 h 153"/>
              <a:gd name="T28" fmla="*/ 201405 w 153"/>
              <a:gd name="T29" fmla="*/ 152027 h 153"/>
              <a:gd name="T30" fmla="*/ 122891 w 153"/>
              <a:gd name="T31" fmla="*/ 152027 h 153"/>
              <a:gd name="T32" fmla="*/ 201405 w 153"/>
              <a:gd name="T33" fmla="*/ 117475 h 153"/>
              <a:gd name="T34" fmla="*/ 98996 w 153"/>
              <a:gd name="T35" fmla="*/ 152027 h 153"/>
              <a:gd name="T36" fmla="*/ 23896 w 153"/>
              <a:gd name="T37" fmla="*/ 152027 h 153"/>
              <a:gd name="T38" fmla="*/ 98996 w 153"/>
              <a:gd name="T39" fmla="*/ 117475 h 153"/>
              <a:gd name="T40" fmla="*/ 279919 w 153"/>
              <a:gd name="T41" fmla="*/ 24186 h 153"/>
              <a:gd name="T42" fmla="*/ 225301 w 153"/>
              <a:gd name="T43" fmla="*/ 93289 h 153"/>
              <a:gd name="T44" fmla="*/ 279919 w 153"/>
              <a:gd name="T45" fmla="*/ 24186 h 153"/>
              <a:gd name="T46" fmla="*/ 389156 w 153"/>
              <a:gd name="T47" fmla="*/ 93289 h 153"/>
              <a:gd name="T48" fmla="*/ 310642 w 153"/>
              <a:gd name="T49" fmla="*/ 51827 h 153"/>
              <a:gd name="T50" fmla="*/ 337951 w 153"/>
              <a:gd name="T51" fmla="*/ 24186 h 153"/>
              <a:gd name="T52" fmla="*/ 133132 w 153"/>
              <a:gd name="T53" fmla="*/ 93289 h 153"/>
              <a:gd name="T54" fmla="*/ 218473 w 153"/>
              <a:gd name="T55" fmla="*/ 24186 h 153"/>
              <a:gd name="T56" fmla="*/ 423292 w 153"/>
              <a:gd name="T57" fmla="*/ 117475 h 153"/>
              <a:gd name="T58" fmla="*/ 501806 w 153"/>
              <a:gd name="T59" fmla="*/ 152027 h 153"/>
              <a:gd name="T60" fmla="*/ 423292 w 153"/>
              <a:gd name="T61" fmla="*/ 152027 h 153"/>
              <a:gd name="T62" fmla="*/ 481324 w 153"/>
              <a:gd name="T63" fmla="*/ 93289 h 153"/>
              <a:gd name="T64" fmla="*/ 365260 w 153"/>
              <a:gd name="T65" fmla="*/ 24186 h 153"/>
              <a:gd name="T66" fmla="*/ 481324 w 153"/>
              <a:gd name="T67" fmla="*/ 93289 h 153"/>
              <a:gd name="T68" fmla="*/ 157028 w 153"/>
              <a:gd name="T69" fmla="*/ 24186 h 153"/>
              <a:gd name="T70" fmla="*/ 40964 w 153"/>
              <a:gd name="T71" fmla="*/ 93289 h 153"/>
              <a:gd name="T72" fmla="*/ 419879 w 153"/>
              <a:gd name="T73" fmla="*/ 504452 h 153"/>
              <a:gd name="T74" fmla="*/ 334537 w 153"/>
              <a:gd name="T75" fmla="*/ 304053 h 153"/>
              <a:gd name="T76" fmla="*/ 249196 w 153"/>
              <a:gd name="T77" fmla="*/ 507907 h 153"/>
              <a:gd name="T78" fmla="*/ 23896 w 153"/>
              <a:gd name="T79" fmla="*/ 196944 h 153"/>
              <a:gd name="T80" fmla="*/ 112650 w 153"/>
              <a:gd name="T81" fmla="*/ 186578 h 153"/>
              <a:gd name="T82" fmla="*/ 211646 w 153"/>
              <a:gd name="T83" fmla="*/ 186578 h 153"/>
              <a:gd name="T84" fmla="*/ 310642 w 153"/>
              <a:gd name="T85" fmla="*/ 186578 h 153"/>
              <a:gd name="T86" fmla="*/ 413051 w 153"/>
              <a:gd name="T87" fmla="*/ 186578 h 153"/>
              <a:gd name="T88" fmla="*/ 501806 w 153"/>
              <a:gd name="T89" fmla="*/ 196944 h 153"/>
              <a:gd name="T90" fmla="*/ 419879 w 153"/>
              <a:gd name="T91" fmla="*/ 504452 h 15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53" h="153">
                <a:moveTo>
                  <a:pt x="151" y="28"/>
                </a:moveTo>
                <a:cubicBezTo>
                  <a:pt x="119" y="1"/>
                  <a:pt x="119" y="1"/>
                  <a:pt x="119" y="1"/>
                </a:cubicBezTo>
                <a:cubicBezTo>
                  <a:pt x="118" y="0"/>
                  <a:pt x="117" y="0"/>
                  <a:pt x="117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4" y="1"/>
                </a:cubicBezTo>
                <a:cubicBezTo>
                  <a:pt x="2" y="27"/>
                  <a:pt x="2" y="27"/>
                  <a:pt x="2" y="27"/>
                </a:cubicBezTo>
                <a:cubicBezTo>
                  <a:pt x="1" y="29"/>
                  <a:pt x="0" y="30"/>
                  <a:pt x="0" y="32"/>
                </a:cubicBezTo>
                <a:cubicBezTo>
                  <a:pt x="0" y="153"/>
                  <a:pt x="0" y="153"/>
                  <a:pt x="0" y="153"/>
                </a:cubicBezTo>
                <a:cubicBezTo>
                  <a:pt x="80" y="153"/>
                  <a:pt x="80" y="153"/>
                  <a:pt x="80" y="153"/>
                </a:cubicBezTo>
                <a:cubicBezTo>
                  <a:pt x="80" y="112"/>
                  <a:pt x="80" y="112"/>
                  <a:pt x="80" y="112"/>
                </a:cubicBezTo>
                <a:cubicBezTo>
                  <a:pt x="80" y="102"/>
                  <a:pt x="88" y="94"/>
                  <a:pt x="98" y="94"/>
                </a:cubicBezTo>
                <a:cubicBezTo>
                  <a:pt x="108" y="94"/>
                  <a:pt x="117" y="102"/>
                  <a:pt x="117" y="112"/>
                </a:cubicBezTo>
                <a:cubicBezTo>
                  <a:pt x="117" y="153"/>
                  <a:pt x="117" y="153"/>
                  <a:pt x="117" y="153"/>
                </a:cubicBezTo>
                <a:cubicBezTo>
                  <a:pt x="153" y="153"/>
                  <a:pt x="153" y="153"/>
                  <a:pt x="153" y="153"/>
                </a:cubicBezTo>
                <a:cubicBezTo>
                  <a:pt x="153" y="153"/>
                  <a:pt x="153" y="153"/>
                  <a:pt x="153" y="153"/>
                </a:cubicBezTo>
                <a:cubicBezTo>
                  <a:pt x="153" y="31"/>
                  <a:pt x="153" y="31"/>
                  <a:pt x="153" y="31"/>
                </a:cubicBezTo>
                <a:cubicBezTo>
                  <a:pt x="153" y="30"/>
                  <a:pt x="152" y="29"/>
                  <a:pt x="151" y="28"/>
                </a:cubicBezTo>
                <a:close/>
                <a:moveTo>
                  <a:pt x="117" y="44"/>
                </a:moveTo>
                <a:cubicBezTo>
                  <a:pt x="117" y="50"/>
                  <a:pt x="112" y="55"/>
                  <a:pt x="106" y="55"/>
                </a:cubicBezTo>
                <a:cubicBezTo>
                  <a:pt x="100" y="55"/>
                  <a:pt x="94" y="50"/>
                  <a:pt x="94" y="44"/>
                </a:cubicBezTo>
                <a:cubicBezTo>
                  <a:pt x="94" y="34"/>
                  <a:pt x="94" y="34"/>
                  <a:pt x="94" y="34"/>
                </a:cubicBezTo>
                <a:cubicBezTo>
                  <a:pt x="117" y="34"/>
                  <a:pt x="117" y="34"/>
                  <a:pt x="117" y="34"/>
                </a:cubicBezTo>
                <a:lnTo>
                  <a:pt x="117" y="44"/>
                </a:lnTo>
                <a:close/>
                <a:moveTo>
                  <a:pt x="88" y="44"/>
                </a:moveTo>
                <a:cubicBezTo>
                  <a:pt x="88" y="50"/>
                  <a:pt x="83" y="55"/>
                  <a:pt x="77" y="55"/>
                </a:cubicBezTo>
                <a:cubicBezTo>
                  <a:pt x="70" y="55"/>
                  <a:pt x="65" y="50"/>
                  <a:pt x="65" y="44"/>
                </a:cubicBezTo>
                <a:cubicBezTo>
                  <a:pt x="65" y="34"/>
                  <a:pt x="65" y="34"/>
                  <a:pt x="65" y="34"/>
                </a:cubicBezTo>
                <a:cubicBezTo>
                  <a:pt x="88" y="34"/>
                  <a:pt x="88" y="34"/>
                  <a:pt x="88" y="34"/>
                </a:cubicBezTo>
                <a:lnTo>
                  <a:pt x="88" y="44"/>
                </a:lnTo>
                <a:close/>
                <a:moveTo>
                  <a:pt x="59" y="44"/>
                </a:moveTo>
                <a:cubicBezTo>
                  <a:pt x="59" y="50"/>
                  <a:pt x="53" y="55"/>
                  <a:pt x="47" y="55"/>
                </a:cubicBezTo>
                <a:cubicBezTo>
                  <a:pt x="41" y="55"/>
                  <a:pt x="36" y="50"/>
                  <a:pt x="36" y="44"/>
                </a:cubicBezTo>
                <a:cubicBezTo>
                  <a:pt x="36" y="34"/>
                  <a:pt x="36" y="34"/>
                  <a:pt x="36" y="34"/>
                </a:cubicBezTo>
                <a:cubicBezTo>
                  <a:pt x="59" y="34"/>
                  <a:pt x="59" y="34"/>
                  <a:pt x="59" y="34"/>
                </a:cubicBezTo>
                <a:lnTo>
                  <a:pt x="59" y="44"/>
                </a:lnTo>
                <a:close/>
                <a:moveTo>
                  <a:pt x="29" y="44"/>
                </a:moveTo>
                <a:cubicBezTo>
                  <a:pt x="29" y="50"/>
                  <a:pt x="24" y="55"/>
                  <a:pt x="18" y="55"/>
                </a:cubicBezTo>
                <a:cubicBezTo>
                  <a:pt x="12" y="55"/>
                  <a:pt x="7" y="50"/>
                  <a:pt x="7" y="44"/>
                </a:cubicBezTo>
                <a:cubicBezTo>
                  <a:pt x="7" y="34"/>
                  <a:pt x="7" y="34"/>
                  <a:pt x="7" y="34"/>
                </a:cubicBezTo>
                <a:cubicBezTo>
                  <a:pt x="29" y="34"/>
                  <a:pt x="29" y="34"/>
                  <a:pt x="29" y="34"/>
                </a:cubicBezTo>
                <a:lnTo>
                  <a:pt x="29" y="44"/>
                </a:lnTo>
                <a:close/>
                <a:moveTo>
                  <a:pt x="82" y="7"/>
                </a:moveTo>
                <a:cubicBezTo>
                  <a:pt x="87" y="27"/>
                  <a:pt x="87" y="27"/>
                  <a:pt x="87" y="27"/>
                </a:cubicBezTo>
                <a:cubicBezTo>
                  <a:pt x="66" y="27"/>
                  <a:pt x="66" y="27"/>
                  <a:pt x="66" y="27"/>
                </a:cubicBezTo>
                <a:cubicBezTo>
                  <a:pt x="71" y="7"/>
                  <a:pt x="71" y="7"/>
                  <a:pt x="71" y="7"/>
                </a:cubicBezTo>
                <a:lnTo>
                  <a:pt x="82" y="7"/>
                </a:lnTo>
                <a:close/>
                <a:moveTo>
                  <a:pt x="99" y="7"/>
                </a:moveTo>
                <a:cubicBezTo>
                  <a:pt x="114" y="27"/>
                  <a:pt x="114" y="27"/>
                  <a:pt x="114" y="27"/>
                </a:cubicBezTo>
                <a:cubicBezTo>
                  <a:pt x="94" y="27"/>
                  <a:pt x="94" y="27"/>
                  <a:pt x="94" y="27"/>
                </a:cubicBezTo>
                <a:cubicBezTo>
                  <a:pt x="91" y="15"/>
                  <a:pt x="91" y="15"/>
                  <a:pt x="91" y="15"/>
                </a:cubicBezTo>
                <a:cubicBezTo>
                  <a:pt x="89" y="7"/>
                  <a:pt x="89" y="7"/>
                  <a:pt x="89" y="7"/>
                </a:cubicBezTo>
                <a:lnTo>
                  <a:pt x="99" y="7"/>
                </a:lnTo>
                <a:close/>
                <a:moveTo>
                  <a:pt x="59" y="27"/>
                </a:moveTo>
                <a:cubicBezTo>
                  <a:pt x="39" y="27"/>
                  <a:pt x="39" y="27"/>
                  <a:pt x="39" y="27"/>
                </a:cubicBezTo>
                <a:cubicBezTo>
                  <a:pt x="54" y="7"/>
                  <a:pt x="54" y="7"/>
                  <a:pt x="54" y="7"/>
                </a:cubicBezTo>
                <a:cubicBezTo>
                  <a:pt x="64" y="7"/>
                  <a:pt x="64" y="7"/>
                  <a:pt x="64" y="7"/>
                </a:cubicBezTo>
                <a:lnTo>
                  <a:pt x="59" y="27"/>
                </a:lnTo>
                <a:close/>
                <a:moveTo>
                  <a:pt x="124" y="34"/>
                </a:moveTo>
                <a:cubicBezTo>
                  <a:pt x="147" y="34"/>
                  <a:pt x="147" y="34"/>
                  <a:pt x="147" y="34"/>
                </a:cubicBezTo>
                <a:cubicBezTo>
                  <a:pt x="147" y="44"/>
                  <a:pt x="147" y="44"/>
                  <a:pt x="147" y="44"/>
                </a:cubicBezTo>
                <a:cubicBezTo>
                  <a:pt x="147" y="50"/>
                  <a:pt x="141" y="55"/>
                  <a:pt x="135" y="55"/>
                </a:cubicBezTo>
                <a:cubicBezTo>
                  <a:pt x="129" y="55"/>
                  <a:pt x="124" y="50"/>
                  <a:pt x="124" y="44"/>
                </a:cubicBezTo>
                <a:lnTo>
                  <a:pt x="124" y="34"/>
                </a:lnTo>
                <a:close/>
                <a:moveTo>
                  <a:pt x="141" y="27"/>
                </a:moveTo>
                <a:cubicBezTo>
                  <a:pt x="122" y="27"/>
                  <a:pt x="122" y="27"/>
                  <a:pt x="122" y="27"/>
                </a:cubicBezTo>
                <a:cubicBezTo>
                  <a:pt x="107" y="7"/>
                  <a:pt x="107" y="7"/>
                  <a:pt x="107" y="7"/>
                </a:cubicBezTo>
                <a:cubicBezTo>
                  <a:pt x="116" y="7"/>
                  <a:pt x="116" y="7"/>
                  <a:pt x="116" y="7"/>
                </a:cubicBezTo>
                <a:lnTo>
                  <a:pt x="141" y="27"/>
                </a:lnTo>
                <a:close/>
                <a:moveTo>
                  <a:pt x="37" y="7"/>
                </a:moveTo>
                <a:cubicBezTo>
                  <a:pt x="46" y="7"/>
                  <a:pt x="46" y="7"/>
                  <a:pt x="46" y="7"/>
                </a:cubicBezTo>
                <a:cubicBezTo>
                  <a:pt x="31" y="27"/>
                  <a:pt x="31" y="27"/>
                  <a:pt x="31" y="27"/>
                </a:cubicBezTo>
                <a:cubicBezTo>
                  <a:pt x="12" y="27"/>
                  <a:pt x="12" y="27"/>
                  <a:pt x="12" y="27"/>
                </a:cubicBezTo>
                <a:lnTo>
                  <a:pt x="37" y="7"/>
                </a:lnTo>
                <a:close/>
                <a:moveTo>
                  <a:pt x="123" y="146"/>
                </a:moveTo>
                <a:cubicBezTo>
                  <a:pt x="123" y="112"/>
                  <a:pt x="123" y="112"/>
                  <a:pt x="123" y="112"/>
                </a:cubicBezTo>
                <a:cubicBezTo>
                  <a:pt x="123" y="99"/>
                  <a:pt x="112" y="88"/>
                  <a:pt x="98" y="88"/>
                </a:cubicBezTo>
                <a:cubicBezTo>
                  <a:pt x="84" y="88"/>
                  <a:pt x="73" y="99"/>
                  <a:pt x="73" y="112"/>
                </a:cubicBezTo>
                <a:cubicBezTo>
                  <a:pt x="73" y="147"/>
                  <a:pt x="73" y="147"/>
                  <a:pt x="73" y="147"/>
                </a:cubicBezTo>
                <a:cubicBezTo>
                  <a:pt x="7" y="147"/>
                  <a:pt x="7" y="147"/>
                  <a:pt x="7" y="147"/>
                </a:cubicBezTo>
                <a:cubicBezTo>
                  <a:pt x="7" y="57"/>
                  <a:pt x="7" y="57"/>
                  <a:pt x="7" y="57"/>
                </a:cubicBezTo>
                <a:cubicBezTo>
                  <a:pt x="10" y="60"/>
                  <a:pt x="14" y="61"/>
                  <a:pt x="18" y="61"/>
                </a:cubicBezTo>
                <a:cubicBezTo>
                  <a:pt x="24" y="61"/>
                  <a:pt x="29" y="58"/>
                  <a:pt x="33" y="54"/>
                </a:cubicBezTo>
                <a:cubicBezTo>
                  <a:pt x="36" y="58"/>
                  <a:pt x="41" y="61"/>
                  <a:pt x="47" y="61"/>
                </a:cubicBezTo>
                <a:cubicBezTo>
                  <a:pt x="53" y="61"/>
                  <a:pt x="59" y="58"/>
                  <a:pt x="62" y="54"/>
                </a:cubicBezTo>
                <a:cubicBezTo>
                  <a:pt x="65" y="58"/>
                  <a:pt x="71" y="61"/>
                  <a:pt x="77" y="61"/>
                </a:cubicBezTo>
                <a:cubicBezTo>
                  <a:pt x="83" y="61"/>
                  <a:pt x="88" y="58"/>
                  <a:pt x="91" y="54"/>
                </a:cubicBezTo>
                <a:cubicBezTo>
                  <a:pt x="94" y="58"/>
                  <a:pt x="100" y="61"/>
                  <a:pt x="106" y="61"/>
                </a:cubicBezTo>
                <a:cubicBezTo>
                  <a:pt x="112" y="61"/>
                  <a:pt x="117" y="58"/>
                  <a:pt x="121" y="54"/>
                </a:cubicBezTo>
                <a:cubicBezTo>
                  <a:pt x="124" y="58"/>
                  <a:pt x="129" y="61"/>
                  <a:pt x="135" y="61"/>
                </a:cubicBezTo>
                <a:cubicBezTo>
                  <a:pt x="139" y="61"/>
                  <a:pt x="143" y="60"/>
                  <a:pt x="147" y="57"/>
                </a:cubicBezTo>
                <a:cubicBezTo>
                  <a:pt x="147" y="146"/>
                  <a:pt x="147" y="146"/>
                  <a:pt x="147" y="146"/>
                </a:cubicBezTo>
                <a:cubicBezTo>
                  <a:pt x="123" y="146"/>
                  <a:pt x="123" y="146"/>
                  <a:pt x="123" y="14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" name="Freeform 233">
            <a:extLst>
              <a:ext uri="{FF2B5EF4-FFF2-40B4-BE49-F238E27FC236}">
                <a16:creationId xmlns:a16="http://schemas.microsoft.com/office/drawing/2014/main" id="{7ABB98AE-B741-4F9F-B4CE-E9CDE0667CEE}"/>
              </a:ext>
            </a:extLst>
          </p:cNvPr>
          <p:cNvSpPr>
            <a:spLocks noEditPoints="1"/>
          </p:cNvSpPr>
          <p:nvPr/>
        </p:nvSpPr>
        <p:spPr bwMode="auto">
          <a:xfrm>
            <a:off x="1733623" y="4282919"/>
            <a:ext cx="464040" cy="469682"/>
          </a:xfrm>
          <a:custGeom>
            <a:avLst/>
            <a:gdLst>
              <a:gd name="T0" fmla="*/ 406224 w 153"/>
              <a:gd name="T1" fmla="*/ 3455 h 153"/>
              <a:gd name="T2" fmla="*/ 122891 w 153"/>
              <a:gd name="T3" fmla="*/ 0 h 153"/>
              <a:gd name="T4" fmla="*/ 6827 w 153"/>
              <a:gd name="T5" fmla="*/ 96744 h 153"/>
              <a:gd name="T6" fmla="*/ 0 w 153"/>
              <a:gd name="T7" fmla="*/ 528638 h 153"/>
              <a:gd name="T8" fmla="*/ 522288 w 153"/>
              <a:gd name="T9" fmla="*/ 107110 h 153"/>
              <a:gd name="T10" fmla="*/ 399397 w 153"/>
              <a:gd name="T11" fmla="*/ 152027 h 153"/>
              <a:gd name="T12" fmla="*/ 320883 w 153"/>
              <a:gd name="T13" fmla="*/ 152027 h 153"/>
              <a:gd name="T14" fmla="*/ 399397 w 153"/>
              <a:gd name="T15" fmla="*/ 117475 h 153"/>
              <a:gd name="T16" fmla="*/ 300401 w 153"/>
              <a:gd name="T17" fmla="*/ 152027 h 153"/>
              <a:gd name="T18" fmla="*/ 221887 w 153"/>
              <a:gd name="T19" fmla="*/ 152027 h 153"/>
              <a:gd name="T20" fmla="*/ 300401 w 153"/>
              <a:gd name="T21" fmla="*/ 117475 h 153"/>
              <a:gd name="T22" fmla="*/ 201405 w 153"/>
              <a:gd name="T23" fmla="*/ 152027 h 153"/>
              <a:gd name="T24" fmla="*/ 122891 w 153"/>
              <a:gd name="T25" fmla="*/ 152027 h 153"/>
              <a:gd name="T26" fmla="*/ 201405 w 153"/>
              <a:gd name="T27" fmla="*/ 117475 h 153"/>
              <a:gd name="T28" fmla="*/ 279919 w 153"/>
              <a:gd name="T29" fmla="*/ 24186 h 153"/>
              <a:gd name="T30" fmla="*/ 225301 w 153"/>
              <a:gd name="T31" fmla="*/ 93289 h 153"/>
              <a:gd name="T32" fmla="*/ 279919 w 153"/>
              <a:gd name="T33" fmla="*/ 24186 h 153"/>
              <a:gd name="T34" fmla="*/ 389156 w 153"/>
              <a:gd name="T35" fmla="*/ 93289 h 153"/>
              <a:gd name="T36" fmla="*/ 310642 w 153"/>
              <a:gd name="T37" fmla="*/ 51827 h 153"/>
              <a:gd name="T38" fmla="*/ 337951 w 153"/>
              <a:gd name="T39" fmla="*/ 24186 h 153"/>
              <a:gd name="T40" fmla="*/ 133132 w 153"/>
              <a:gd name="T41" fmla="*/ 93289 h 153"/>
              <a:gd name="T42" fmla="*/ 218473 w 153"/>
              <a:gd name="T43" fmla="*/ 24186 h 153"/>
              <a:gd name="T44" fmla="*/ 481324 w 153"/>
              <a:gd name="T45" fmla="*/ 93289 h 153"/>
              <a:gd name="T46" fmla="*/ 365260 w 153"/>
              <a:gd name="T47" fmla="*/ 24186 h 153"/>
              <a:gd name="T48" fmla="*/ 481324 w 153"/>
              <a:gd name="T49" fmla="*/ 93289 h 153"/>
              <a:gd name="T50" fmla="*/ 157028 w 153"/>
              <a:gd name="T51" fmla="*/ 24186 h 153"/>
              <a:gd name="T52" fmla="*/ 40964 w 153"/>
              <a:gd name="T53" fmla="*/ 93289 h 153"/>
              <a:gd name="T54" fmla="*/ 23896 w 153"/>
              <a:gd name="T55" fmla="*/ 117475 h 153"/>
              <a:gd name="T56" fmla="*/ 98996 w 153"/>
              <a:gd name="T57" fmla="*/ 152027 h 153"/>
              <a:gd name="T58" fmla="*/ 23896 w 153"/>
              <a:gd name="T59" fmla="*/ 152027 h 153"/>
              <a:gd name="T60" fmla="*/ 23896 w 153"/>
              <a:gd name="T61" fmla="*/ 507907 h 153"/>
              <a:gd name="T62" fmla="*/ 61446 w 153"/>
              <a:gd name="T63" fmla="*/ 214219 h 153"/>
              <a:gd name="T64" fmla="*/ 160441 w 153"/>
              <a:gd name="T65" fmla="*/ 214219 h 153"/>
              <a:gd name="T66" fmla="*/ 262851 w 153"/>
              <a:gd name="T67" fmla="*/ 214219 h 153"/>
              <a:gd name="T68" fmla="*/ 361847 w 153"/>
              <a:gd name="T69" fmla="*/ 214219 h 153"/>
              <a:gd name="T70" fmla="*/ 460842 w 153"/>
              <a:gd name="T71" fmla="*/ 214219 h 153"/>
              <a:gd name="T72" fmla="*/ 501806 w 153"/>
              <a:gd name="T73" fmla="*/ 507907 h 153"/>
              <a:gd name="T74" fmla="*/ 501806 w 153"/>
              <a:gd name="T75" fmla="*/ 152027 h 153"/>
              <a:gd name="T76" fmla="*/ 423292 w 153"/>
              <a:gd name="T77" fmla="*/ 152027 h 153"/>
              <a:gd name="T78" fmla="*/ 501806 w 153"/>
              <a:gd name="T79" fmla="*/ 117475 h 153"/>
              <a:gd name="T80" fmla="*/ 13655 w 153"/>
              <a:gd name="T81" fmla="*/ 348970 h 153"/>
              <a:gd name="T82" fmla="*/ 512047 w 153"/>
              <a:gd name="T83" fmla="*/ 373156 h 153"/>
              <a:gd name="T84" fmla="*/ 13655 w 153"/>
              <a:gd name="T85" fmla="*/ 348970 h 15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53" h="153">
                <a:moveTo>
                  <a:pt x="151" y="28"/>
                </a:moveTo>
                <a:cubicBezTo>
                  <a:pt x="119" y="1"/>
                  <a:pt x="119" y="1"/>
                  <a:pt x="119" y="1"/>
                </a:cubicBezTo>
                <a:cubicBezTo>
                  <a:pt x="118" y="0"/>
                  <a:pt x="117" y="0"/>
                  <a:pt x="117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4" y="1"/>
                </a:cubicBezTo>
                <a:cubicBezTo>
                  <a:pt x="2" y="28"/>
                  <a:pt x="2" y="28"/>
                  <a:pt x="2" y="28"/>
                </a:cubicBezTo>
                <a:cubicBezTo>
                  <a:pt x="1" y="29"/>
                  <a:pt x="0" y="30"/>
                  <a:pt x="0" y="32"/>
                </a:cubicBezTo>
                <a:cubicBezTo>
                  <a:pt x="0" y="153"/>
                  <a:pt x="0" y="153"/>
                  <a:pt x="0" y="153"/>
                </a:cubicBezTo>
                <a:cubicBezTo>
                  <a:pt x="153" y="153"/>
                  <a:pt x="153" y="153"/>
                  <a:pt x="153" y="153"/>
                </a:cubicBezTo>
                <a:cubicBezTo>
                  <a:pt x="153" y="31"/>
                  <a:pt x="153" y="31"/>
                  <a:pt x="153" y="31"/>
                </a:cubicBezTo>
                <a:cubicBezTo>
                  <a:pt x="153" y="30"/>
                  <a:pt x="152" y="29"/>
                  <a:pt x="151" y="28"/>
                </a:cubicBezTo>
                <a:close/>
                <a:moveTo>
                  <a:pt x="117" y="44"/>
                </a:moveTo>
                <a:cubicBezTo>
                  <a:pt x="117" y="50"/>
                  <a:pt x="112" y="55"/>
                  <a:pt x="106" y="55"/>
                </a:cubicBezTo>
                <a:cubicBezTo>
                  <a:pt x="100" y="55"/>
                  <a:pt x="94" y="50"/>
                  <a:pt x="94" y="44"/>
                </a:cubicBezTo>
                <a:cubicBezTo>
                  <a:pt x="94" y="34"/>
                  <a:pt x="94" y="34"/>
                  <a:pt x="94" y="34"/>
                </a:cubicBezTo>
                <a:cubicBezTo>
                  <a:pt x="117" y="34"/>
                  <a:pt x="117" y="34"/>
                  <a:pt x="117" y="34"/>
                </a:cubicBezTo>
                <a:lnTo>
                  <a:pt x="117" y="44"/>
                </a:lnTo>
                <a:close/>
                <a:moveTo>
                  <a:pt x="88" y="44"/>
                </a:moveTo>
                <a:cubicBezTo>
                  <a:pt x="88" y="50"/>
                  <a:pt x="83" y="55"/>
                  <a:pt x="77" y="55"/>
                </a:cubicBezTo>
                <a:cubicBezTo>
                  <a:pt x="70" y="55"/>
                  <a:pt x="65" y="50"/>
                  <a:pt x="65" y="44"/>
                </a:cubicBezTo>
                <a:cubicBezTo>
                  <a:pt x="65" y="34"/>
                  <a:pt x="65" y="34"/>
                  <a:pt x="65" y="34"/>
                </a:cubicBezTo>
                <a:cubicBezTo>
                  <a:pt x="88" y="34"/>
                  <a:pt x="88" y="34"/>
                  <a:pt x="88" y="34"/>
                </a:cubicBezTo>
                <a:lnTo>
                  <a:pt x="88" y="44"/>
                </a:lnTo>
                <a:close/>
                <a:moveTo>
                  <a:pt x="59" y="44"/>
                </a:moveTo>
                <a:cubicBezTo>
                  <a:pt x="59" y="50"/>
                  <a:pt x="53" y="55"/>
                  <a:pt x="47" y="55"/>
                </a:cubicBezTo>
                <a:cubicBezTo>
                  <a:pt x="41" y="55"/>
                  <a:pt x="36" y="50"/>
                  <a:pt x="36" y="44"/>
                </a:cubicBezTo>
                <a:cubicBezTo>
                  <a:pt x="36" y="34"/>
                  <a:pt x="36" y="34"/>
                  <a:pt x="36" y="34"/>
                </a:cubicBezTo>
                <a:cubicBezTo>
                  <a:pt x="59" y="34"/>
                  <a:pt x="59" y="34"/>
                  <a:pt x="59" y="34"/>
                </a:cubicBezTo>
                <a:lnTo>
                  <a:pt x="59" y="44"/>
                </a:lnTo>
                <a:close/>
                <a:moveTo>
                  <a:pt x="82" y="7"/>
                </a:moveTo>
                <a:cubicBezTo>
                  <a:pt x="87" y="27"/>
                  <a:pt x="87" y="27"/>
                  <a:pt x="87" y="27"/>
                </a:cubicBezTo>
                <a:cubicBezTo>
                  <a:pt x="66" y="27"/>
                  <a:pt x="66" y="27"/>
                  <a:pt x="66" y="27"/>
                </a:cubicBezTo>
                <a:cubicBezTo>
                  <a:pt x="71" y="7"/>
                  <a:pt x="71" y="7"/>
                  <a:pt x="71" y="7"/>
                </a:cubicBezTo>
                <a:lnTo>
                  <a:pt x="82" y="7"/>
                </a:lnTo>
                <a:close/>
                <a:moveTo>
                  <a:pt x="99" y="7"/>
                </a:moveTo>
                <a:cubicBezTo>
                  <a:pt x="114" y="27"/>
                  <a:pt x="114" y="27"/>
                  <a:pt x="114" y="27"/>
                </a:cubicBezTo>
                <a:cubicBezTo>
                  <a:pt x="94" y="27"/>
                  <a:pt x="94" y="27"/>
                  <a:pt x="94" y="27"/>
                </a:cubicBezTo>
                <a:cubicBezTo>
                  <a:pt x="91" y="15"/>
                  <a:pt x="91" y="15"/>
                  <a:pt x="91" y="15"/>
                </a:cubicBezTo>
                <a:cubicBezTo>
                  <a:pt x="89" y="7"/>
                  <a:pt x="89" y="7"/>
                  <a:pt x="89" y="7"/>
                </a:cubicBezTo>
                <a:lnTo>
                  <a:pt x="99" y="7"/>
                </a:lnTo>
                <a:close/>
                <a:moveTo>
                  <a:pt x="59" y="27"/>
                </a:moveTo>
                <a:cubicBezTo>
                  <a:pt x="39" y="27"/>
                  <a:pt x="39" y="27"/>
                  <a:pt x="39" y="27"/>
                </a:cubicBezTo>
                <a:cubicBezTo>
                  <a:pt x="54" y="7"/>
                  <a:pt x="54" y="7"/>
                  <a:pt x="54" y="7"/>
                </a:cubicBezTo>
                <a:cubicBezTo>
                  <a:pt x="64" y="7"/>
                  <a:pt x="64" y="7"/>
                  <a:pt x="64" y="7"/>
                </a:cubicBezTo>
                <a:lnTo>
                  <a:pt x="59" y="27"/>
                </a:lnTo>
                <a:close/>
                <a:moveTo>
                  <a:pt x="141" y="27"/>
                </a:moveTo>
                <a:cubicBezTo>
                  <a:pt x="122" y="27"/>
                  <a:pt x="122" y="27"/>
                  <a:pt x="122" y="27"/>
                </a:cubicBezTo>
                <a:cubicBezTo>
                  <a:pt x="107" y="7"/>
                  <a:pt x="107" y="7"/>
                  <a:pt x="107" y="7"/>
                </a:cubicBezTo>
                <a:cubicBezTo>
                  <a:pt x="116" y="7"/>
                  <a:pt x="116" y="7"/>
                  <a:pt x="116" y="7"/>
                </a:cubicBezTo>
                <a:lnTo>
                  <a:pt x="141" y="27"/>
                </a:lnTo>
                <a:close/>
                <a:moveTo>
                  <a:pt x="37" y="7"/>
                </a:moveTo>
                <a:cubicBezTo>
                  <a:pt x="46" y="7"/>
                  <a:pt x="46" y="7"/>
                  <a:pt x="46" y="7"/>
                </a:cubicBezTo>
                <a:cubicBezTo>
                  <a:pt x="31" y="27"/>
                  <a:pt x="31" y="27"/>
                  <a:pt x="31" y="27"/>
                </a:cubicBezTo>
                <a:cubicBezTo>
                  <a:pt x="12" y="27"/>
                  <a:pt x="12" y="27"/>
                  <a:pt x="12" y="27"/>
                </a:cubicBezTo>
                <a:lnTo>
                  <a:pt x="37" y="7"/>
                </a:lnTo>
                <a:close/>
                <a:moveTo>
                  <a:pt x="7" y="34"/>
                </a:moveTo>
                <a:cubicBezTo>
                  <a:pt x="29" y="34"/>
                  <a:pt x="29" y="34"/>
                  <a:pt x="29" y="34"/>
                </a:cubicBezTo>
                <a:cubicBezTo>
                  <a:pt x="29" y="44"/>
                  <a:pt x="29" y="44"/>
                  <a:pt x="29" y="44"/>
                </a:cubicBezTo>
                <a:cubicBezTo>
                  <a:pt x="29" y="50"/>
                  <a:pt x="24" y="55"/>
                  <a:pt x="18" y="55"/>
                </a:cubicBezTo>
                <a:cubicBezTo>
                  <a:pt x="12" y="55"/>
                  <a:pt x="7" y="50"/>
                  <a:pt x="7" y="44"/>
                </a:cubicBezTo>
                <a:lnTo>
                  <a:pt x="7" y="34"/>
                </a:lnTo>
                <a:close/>
                <a:moveTo>
                  <a:pt x="7" y="147"/>
                </a:moveTo>
                <a:cubicBezTo>
                  <a:pt x="7" y="57"/>
                  <a:pt x="7" y="57"/>
                  <a:pt x="7" y="57"/>
                </a:cubicBezTo>
                <a:cubicBezTo>
                  <a:pt x="10" y="60"/>
                  <a:pt x="14" y="62"/>
                  <a:pt x="18" y="62"/>
                </a:cubicBezTo>
                <a:cubicBezTo>
                  <a:pt x="24" y="62"/>
                  <a:pt x="29" y="59"/>
                  <a:pt x="33" y="54"/>
                </a:cubicBezTo>
                <a:cubicBezTo>
                  <a:pt x="36" y="59"/>
                  <a:pt x="41" y="62"/>
                  <a:pt x="47" y="62"/>
                </a:cubicBezTo>
                <a:cubicBezTo>
                  <a:pt x="53" y="62"/>
                  <a:pt x="59" y="59"/>
                  <a:pt x="62" y="54"/>
                </a:cubicBezTo>
                <a:cubicBezTo>
                  <a:pt x="65" y="59"/>
                  <a:pt x="71" y="62"/>
                  <a:pt x="77" y="62"/>
                </a:cubicBezTo>
                <a:cubicBezTo>
                  <a:pt x="83" y="62"/>
                  <a:pt x="88" y="59"/>
                  <a:pt x="91" y="54"/>
                </a:cubicBezTo>
                <a:cubicBezTo>
                  <a:pt x="94" y="59"/>
                  <a:pt x="100" y="62"/>
                  <a:pt x="106" y="62"/>
                </a:cubicBezTo>
                <a:cubicBezTo>
                  <a:pt x="112" y="62"/>
                  <a:pt x="117" y="59"/>
                  <a:pt x="121" y="54"/>
                </a:cubicBezTo>
                <a:cubicBezTo>
                  <a:pt x="124" y="59"/>
                  <a:pt x="129" y="62"/>
                  <a:pt x="135" y="62"/>
                </a:cubicBezTo>
                <a:cubicBezTo>
                  <a:pt x="140" y="62"/>
                  <a:pt x="143" y="60"/>
                  <a:pt x="147" y="57"/>
                </a:cubicBezTo>
                <a:cubicBezTo>
                  <a:pt x="147" y="147"/>
                  <a:pt x="147" y="147"/>
                  <a:pt x="147" y="147"/>
                </a:cubicBezTo>
                <a:cubicBezTo>
                  <a:pt x="7" y="147"/>
                  <a:pt x="7" y="147"/>
                  <a:pt x="7" y="147"/>
                </a:cubicBezTo>
                <a:close/>
                <a:moveTo>
                  <a:pt x="147" y="44"/>
                </a:moveTo>
                <a:cubicBezTo>
                  <a:pt x="147" y="50"/>
                  <a:pt x="141" y="55"/>
                  <a:pt x="135" y="55"/>
                </a:cubicBezTo>
                <a:cubicBezTo>
                  <a:pt x="129" y="55"/>
                  <a:pt x="124" y="50"/>
                  <a:pt x="124" y="44"/>
                </a:cubicBezTo>
                <a:cubicBezTo>
                  <a:pt x="124" y="34"/>
                  <a:pt x="124" y="34"/>
                  <a:pt x="124" y="34"/>
                </a:cubicBezTo>
                <a:cubicBezTo>
                  <a:pt x="147" y="34"/>
                  <a:pt x="147" y="34"/>
                  <a:pt x="147" y="34"/>
                </a:cubicBezTo>
                <a:lnTo>
                  <a:pt x="147" y="44"/>
                </a:lnTo>
                <a:close/>
                <a:moveTo>
                  <a:pt x="4" y="101"/>
                </a:moveTo>
                <a:cubicBezTo>
                  <a:pt x="150" y="101"/>
                  <a:pt x="150" y="101"/>
                  <a:pt x="150" y="101"/>
                </a:cubicBezTo>
                <a:cubicBezTo>
                  <a:pt x="150" y="108"/>
                  <a:pt x="150" y="108"/>
                  <a:pt x="150" y="108"/>
                </a:cubicBezTo>
                <a:cubicBezTo>
                  <a:pt x="4" y="108"/>
                  <a:pt x="4" y="108"/>
                  <a:pt x="4" y="108"/>
                </a:cubicBezTo>
                <a:lnTo>
                  <a:pt x="4" y="10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" name="Freeform 240">
            <a:extLst>
              <a:ext uri="{FF2B5EF4-FFF2-40B4-BE49-F238E27FC236}">
                <a16:creationId xmlns:a16="http://schemas.microsoft.com/office/drawing/2014/main" id="{A0B9CD1E-EACD-4A8C-9334-182BB01A3A05}"/>
              </a:ext>
            </a:extLst>
          </p:cNvPr>
          <p:cNvSpPr>
            <a:spLocks noEditPoints="1"/>
          </p:cNvSpPr>
          <p:nvPr/>
        </p:nvSpPr>
        <p:spPr bwMode="auto">
          <a:xfrm>
            <a:off x="9741525" y="3286641"/>
            <a:ext cx="446426" cy="449132"/>
          </a:xfrm>
          <a:custGeom>
            <a:avLst/>
            <a:gdLst>
              <a:gd name="T0" fmla="*/ 523875 w 330"/>
              <a:gd name="T1" fmla="*/ 58738 h 332"/>
              <a:gd name="T2" fmla="*/ 465138 w 330"/>
              <a:gd name="T3" fmla="*/ 0 h 332"/>
              <a:gd name="T4" fmla="*/ 387350 w 330"/>
              <a:gd name="T5" fmla="*/ 20638 h 332"/>
              <a:gd name="T6" fmla="*/ 369888 w 330"/>
              <a:gd name="T7" fmla="*/ 85725 h 332"/>
              <a:gd name="T8" fmla="*/ 0 w 330"/>
              <a:gd name="T9" fmla="*/ 390525 h 332"/>
              <a:gd name="T10" fmla="*/ 3175 w 330"/>
              <a:gd name="T11" fmla="*/ 523875 h 332"/>
              <a:gd name="T12" fmla="*/ 136525 w 330"/>
              <a:gd name="T13" fmla="*/ 527050 h 332"/>
              <a:gd name="T14" fmla="*/ 438150 w 330"/>
              <a:gd name="T15" fmla="*/ 155575 h 332"/>
              <a:gd name="T16" fmla="*/ 503238 w 330"/>
              <a:gd name="T17" fmla="*/ 138113 h 332"/>
              <a:gd name="T18" fmla="*/ 523875 w 330"/>
              <a:gd name="T19" fmla="*/ 58738 h 332"/>
              <a:gd name="T20" fmla="*/ 127000 w 330"/>
              <a:gd name="T21" fmla="*/ 506413 h 332"/>
              <a:gd name="T22" fmla="*/ 23813 w 330"/>
              <a:gd name="T23" fmla="*/ 503238 h 332"/>
              <a:gd name="T24" fmla="*/ 23813 w 330"/>
              <a:gd name="T25" fmla="*/ 400050 h 332"/>
              <a:gd name="T26" fmla="*/ 376238 w 330"/>
              <a:gd name="T27" fmla="*/ 111125 h 332"/>
              <a:gd name="T28" fmla="*/ 414338 w 330"/>
              <a:gd name="T29" fmla="*/ 147638 h 332"/>
              <a:gd name="T30" fmla="*/ 127000 w 330"/>
              <a:gd name="T31" fmla="*/ 506413 h 332"/>
              <a:gd name="T32" fmla="*/ 485775 w 330"/>
              <a:gd name="T33" fmla="*/ 120650 h 332"/>
              <a:gd name="T34" fmla="*/ 431800 w 330"/>
              <a:gd name="T35" fmla="*/ 134938 h 332"/>
              <a:gd name="T36" fmla="*/ 390525 w 330"/>
              <a:gd name="T37" fmla="*/ 93663 h 332"/>
              <a:gd name="T38" fmla="*/ 403225 w 330"/>
              <a:gd name="T39" fmla="*/ 38100 h 332"/>
              <a:gd name="T40" fmla="*/ 458788 w 330"/>
              <a:gd name="T41" fmla="*/ 23813 h 332"/>
              <a:gd name="T42" fmla="*/ 500063 w 330"/>
              <a:gd name="T43" fmla="*/ 65088 h 332"/>
              <a:gd name="T44" fmla="*/ 485775 w 330"/>
              <a:gd name="T45" fmla="*/ 120650 h 33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30" h="332">
                <a:moveTo>
                  <a:pt x="330" y="37"/>
                </a:moveTo>
                <a:lnTo>
                  <a:pt x="293" y="0"/>
                </a:lnTo>
                <a:lnTo>
                  <a:pt x="244" y="13"/>
                </a:lnTo>
                <a:lnTo>
                  <a:pt x="233" y="54"/>
                </a:lnTo>
                <a:lnTo>
                  <a:pt x="0" y="246"/>
                </a:lnTo>
                <a:lnTo>
                  <a:pt x="2" y="330"/>
                </a:lnTo>
                <a:lnTo>
                  <a:pt x="86" y="332"/>
                </a:lnTo>
                <a:lnTo>
                  <a:pt x="276" y="98"/>
                </a:lnTo>
                <a:lnTo>
                  <a:pt x="317" y="87"/>
                </a:lnTo>
                <a:lnTo>
                  <a:pt x="330" y="37"/>
                </a:lnTo>
                <a:close/>
                <a:moveTo>
                  <a:pt x="80" y="319"/>
                </a:moveTo>
                <a:lnTo>
                  <a:pt x="15" y="317"/>
                </a:lnTo>
                <a:lnTo>
                  <a:pt x="15" y="252"/>
                </a:lnTo>
                <a:lnTo>
                  <a:pt x="237" y="70"/>
                </a:lnTo>
                <a:lnTo>
                  <a:pt x="261" y="93"/>
                </a:lnTo>
                <a:lnTo>
                  <a:pt x="80" y="319"/>
                </a:lnTo>
                <a:close/>
                <a:moveTo>
                  <a:pt x="306" y="76"/>
                </a:moveTo>
                <a:lnTo>
                  <a:pt x="272" y="85"/>
                </a:lnTo>
                <a:lnTo>
                  <a:pt x="246" y="59"/>
                </a:lnTo>
                <a:lnTo>
                  <a:pt x="254" y="24"/>
                </a:lnTo>
                <a:lnTo>
                  <a:pt x="289" y="15"/>
                </a:lnTo>
                <a:lnTo>
                  <a:pt x="315" y="41"/>
                </a:lnTo>
                <a:lnTo>
                  <a:pt x="306" y="7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" name="Freeform 241">
            <a:extLst>
              <a:ext uri="{FF2B5EF4-FFF2-40B4-BE49-F238E27FC236}">
                <a16:creationId xmlns:a16="http://schemas.microsoft.com/office/drawing/2014/main" id="{A4EFBAFE-AF0C-4F56-AF15-88E44BA11A8B}"/>
              </a:ext>
            </a:extLst>
          </p:cNvPr>
          <p:cNvSpPr>
            <a:spLocks noEditPoints="1"/>
          </p:cNvSpPr>
          <p:nvPr/>
        </p:nvSpPr>
        <p:spPr bwMode="auto">
          <a:xfrm>
            <a:off x="10726253" y="3285964"/>
            <a:ext cx="446426" cy="450486"/>
          </a:xfrm>
          <a:custGeom>
            <a:avLst/>
            <a:gdLst>
              <a:gd name="T0" fmla="*/ 383490 w 153"/>
              <a:gd name="T1" fmla="*/ 362791 h 153"/>
              <a:gd name="T2" fmla="*/ 0 w 153"/>
              <a:gd name="T3" fmla="*/ 362791 h 153"/>
              <a:gd name="T4" fmla="*/ 0 w 153"/>
              <a:gd name="T5" fmla="*/ 338605 h 153"/>
              <a:gd name="T6" fmla="*/ 366370 w 153"/>
              <a:gd name="T7" fmla="*/ 338605 h 153"/>
              <a:gd name="T8" fmla="*/ 445123 w 153"/>
              <a:gd name="T9" fmla="*/ 0 h 153"/>
              <a:gd name="T10" fmla="*/ 523875 w 153"/>
              <a:gd name="T11" fmla="*/ 0 h 153"/>
              <a:gd name="T12" fmla="*/ 523875 w 153"/>
              <a:gd name="T13" fmla="*/ 24186 h 153"/>
              <a:gd name="T14" fmla="*/ 462243 w 153"/>
              <a:gd name="T15" fmla="*/ 24186 h 153"/>
              <a:gd name="T16" fmla="*/ 383490 w 153"/>
              <a:gd name="T17" fmla="*/ 362791 h 153"/>
              <a:gd name="T18" fmla="*/ 308162 w 153"/>
              <a:gd name="T19" fmla="*/ 528638 h 153"/>
              <a:gd name="T20" fmla="*/ 246529 w 153"/>
              <a:gd name="T21" fmla="*/ 466445 h 153"/>
              <a:gd name="T22" fmla="*/ 308162 w 153"/>
              <a:gd name="T23" fmla="*/ 407708 h 153"/>
              <a:gd name="T24" fmla="*/ 366370 w 153"/>
              <a:gd name="T25" fmla="*/ 466445 h 153"/>
              <a:gd name="T26" fmla="*/ 308162 w 153"/>
              <a:gd name="T27" fmla="*/ 528638 h 153"/>
              <a:gd name="T28" fmla="*/ 308162 w 153"/>
              <a:gd name="T29" fmla="*/ 428439 h 153"/>
              <a:gd name="T30" fmla="*/ 270498 w 153"/>
              <a:gd name="T31" fmla="*/ 466445 h 153"/>
              <a:gd name="T32" fmla="*/ 308162 w 153"/>
              <a:gd name="T33" fmla="*/ 507907 h 153"/>
              <a:gd name="T34" fmla="*/ 345826 w 153"/>
              <a:gd name="T35" fmla="*/ 466445 h 153"/>
              <a:gd name="T36" fmla="*/ 308162 w 153"/>
              <a:gd name="T37" fmla="*/ 428439 h 153"/>
              <a:gd name="T38" fmla="*/ 82176 w 153"/>
              <a:gd name="T39" fmla="*/ 528638 h 153"/>
              <a:gd name="T40" fmla="*/ 20544 w 153"/>
              <a:gd name="T41" fmla="*/ 466445 h 153"/>
              <a:gd name="T42" fmla="*/ 82176 w 153"/>
              <a:gd name="T43" fmla="*/ 407708 h 153"/>
              <a:gd name="T44" fmla="*/ 140385 w 153"/>
              <a:gd name="T45" fmla="*/ 466445 h 153"/>
              <a:gd name="T46" fmla="*/ 82176 w 153"/>
              <a:gd name="T47" fmla="*/ 528638 h 153"/>
              <a:gd name="T48" fmla="*/ 82176 w 153"/>
              <a:gd name="T49" fmla="*/ 428439 h 153"/>
              <a:gd name="T50" fmla="*/ 44512 w 153"/>
              <a:gd name="T51" fmla="*/ 466445 h 153"/>
              <a:gd name="T52" fmla="*/ 82176 w 153"/>
              <a:gd name="T53" fmla="*/ 507907 h 153"/>
              <a:gd name="T54" fmla="*/ 119841 w 153"/>
              <a:gd name="T55" fmla="*/ 466445 h 153"/>
              <a:gd name="T56" fmla="*/ 82176 w 153"/>
              <a:gd name="T57" fmla="*/ 428439 h 153"/>
              <a:gd name="T58" fmla="*/ 328706 w 153"/>
              <a:gd name="T59" fmla="*/ 304053 h 153"/>
              <a:gd name="T60" fmla="*/ 58208 w 153"/>
              <a:gd name="T61" fmla="*/ 304053 h 153"/>
              <a:gd name="T62" fmla="*/ 58208 w 153"/>
              <a:gd name="T63" fmla="*/ 10365 h 153"/>
              <a:gd name="T64" fmla="*/ 328706 w 153"/>
              <a:gd name="T65" fmla="*/ 10365 h 153"/>
              <a:gd name="T66" fmla="*/ 328706 w 153"/>
              <a:gd name="T67" fmla="*/ 304053 h 153"/>
              <a:gd name="T68" fmla="*/ 82176 w 153"/>
              <a:gd name="T69" fmla="*/ 283322 h 153"/>
              <a:gd name="T70" fmla="*/ 308162 w 153"/>
              <a:gd name="T71" fmla="*/ 283322 h 153"/>
              <a:gd name="T72" fmla="*/ 308162 w 153"/>
              <a:gd name="T73" fmla="*/ 34552 h 153"/>
              <a:gd name="T74" fmla="*/ 82176 w 153"/>
              <a:gd name="T75" fmla="*/ 34552 h 153"/>
              <a:gd name="T76" fmla="*/ 82176 w 153"/>
              <a:gd name="T77" fmla="*/ 283322 h 15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53" h="153">
                <a:moveTo>
                  <a:pt x="112" y="105"/>
                </a:moveTo>
                <a:cubicBezTo>
                  <a:pt x="0" y="105"/>
                  <a:pt x="0" y="105"/>
                  <a:pt x="0" y="105"/>
                </a:cubicBezTo>
                <a:cubicBezTo>
                  <a:pt x="0" y="98"/>
                  <a:pt x="0" y="98"/>
                  <a:pt x="0" y="98"/>
                </a:cubicBezTo>
                <a:cubicBezTo>
                  <a:pt x="107" y="98"/>
                  <a:pt x="107" y="98"/>
                  <a:pt x="107" y="98"/>
                </a:cubicBezTo>
                <a:cubicBezTo>
                  <a:pt x="130" y="0"/>
                  <a:pt x="130" y="0"/>
                  <a:pt x="130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53" y="7"/>
                  <a:pt x="153" y="7"/>
                  <a:pt x="153" y="7"/>
                </a:cubicBezTo>
                <a:cubicBezTo>
                  <a:pt x="135" y="7"/>
                  <a:pt x="135" y="7"/>
                  <a:pt x="135" y="7"/>
                </a:cubicBezTo>
                <a:lnTo>
                  <a:pt x="112" y="105"/>
                </a:lnTo>
                <a:close/>
                <a:moveTo>
                  <a:pt x="90" y="153"/>
                </a:moveTo>
                <a:cubicBezTo>
                  <a:pt x="80" y="153"/>
                  <a:pt x="72" y="145"/>
                  <a:pt x="72" y="135"/>
                </a:cubicBezTo>
                <a:cubicBezTo>
                  <a:pt x="72" y="126"/>
                  <a:pt x="80" y="118"/>
                  <a:pt x="90" y="118"/>
                </a:cubicBezTo>
                <a:cubicBezTo>
                  <a:pt x="99" y="118"/>
                  <a:pt x="107" y="126"/>
                  <a:pt x="107" y="135"/>
                </a:cubicBezTo>
                <a:cubicBezTo>
                  <a:pt x="107" y="145"/>
                  <a:pt x="99" y="153"/>
                  <a:pt x="90" y="153"/>
                </a:cubicBezTo>
                <a:close/>
                <a:moveTo>
                  <a:pt x="90" y="124"/>
                </a:moveTo>
                <a:cubicBezTo>
                  <a:pt x="83" y="124"/>
                  <a:pt x="79" y="129"/>
                  <a:pt x="79" y="135"/>
                </a:cubicBezTo>
                <a:cubicBezTo>
                  <a:pt x="79" y="142"/>
                  <a:pt x="83" y="147"/>
                  <a:pt x="90" y="147"/>
                </a:cubicBezTo>
                <a:cubicBezTo>
                  <a:pt x="96" y="147"/>
                  <a:pt x="101" y="142"/>
                  <a:pt x="101" y="135"/>
                </a:cubicBezTo>
                <a:cubicBezTo>
                  <a:pt x="101" y="129"/>
                  <a:pt x="95" y="124"/>
                  <a:pt x="90" y="124"/>
                </a:cubicBezTo>
                <a:close/>
                <a:moveTo>
                  <a:pt x="24" y="153"/>
                </a:moveTo>
                <a:cubicBezTo>
                  <a:pt x="14" y="153"/>
                  <a:pt x="6" y="145"/>
                  <a:pt x="6" y="135"/>
                </a:cubicBezTo>
                <a:cubicBezTo>
                  <a:pt x="6" y="126"/>
                  <a:pt x="14" y="118"/>
                  <a:pt x="24" y="118"/>
                </a:cubicBezTo>
                <a:cubicBezTo>
                  <a:pt x="34" y="118"/>
                  <a:pt x="41" y="126"/>
                  <a:pt x="41" y="135"/>
                </a:cubicBezTo>
                <a:cubicBezTo>
                  <a:pt x="41" y="145"/>
                  <a:pt x="34" y="153"/>
                  <a:pt x="24" y="153"/>
                </a:cubicBezTo>
                <a:close/>
                <a:moveTo>
                  <a:pt x="24" y="124"/>
                </a:moveTo>
                <a:cubicBezTo>
                  <a:pt x="18" y="124"/>
                  <a:pt x="13" y="129"/>
                  <a:pt x="13" y="135"/>
                </a:cubicBezTo>
                <a:cubicBezTo>
                  <a:pt x="13" y="142"/>
                  <a:pt x="18" y="147"/>
                  <a:pt x="24" y="147"/>
                </a:cubicBezTo>
                <a:cubicBezTo>
                  <a:pt x="30" y="147"/>
                  <a:pt x="35" y="142"/>
                  <a:pt x="35" y="135"/>
                </a:cubicBezTo>
                <a:cubicBezTo>
                  <a:pt x="35" y="129"/>
                  <a:pt x="30" y="124"/>
                  <a:pt x="24" y="124"/>
                </a:cubicBezTo>
                <a:close/>
                <a:moveTo>
                  <a:pt x="96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3"/>
                  <a:pt x="17" y="3"/>
                  <a:pt x="17" y="3"/>
                </a:cubicBezTo>
                <a:cubicBezTo>
                  <a:pt x="96" y="3"/>
                  <a:pt x="96" y="3"/>
                  <a:pt x="96" y="3"/>
                </a:cubicBezTo>
                <a:lnTo>
                  <a:pt x="96" y="88"/>
                </a:lnTo>
                <a:close/>
                <a:moveTo>
                  <a:pt x="24" y="82"/>
                </a:moveTo>
                <a:cubicBezTo>
                  <a:pt x="90" y="82"/>
                  <a:pt x="90" y="82"/>
                  <a:pt x="90" y="82"/>
                </a:cubicBezTo>
                <a:cubicBezTo>
                  <a:pt x="90" y="10"/>
                  <a:pt x="90" y="10"/>
                  <a:pt x="90" y="10"/>
                </a:cubicBezTo>
                <a:cubicBezTo>
                  <a:pt x="24" y="10"/>
                  <a:pt x="24" y="10"/>
                  <a:pt x="24" y="10"/>
                </a:cubicBezTo>
                <a:lnTo>
                  <a:pt x="24" y="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" name="Freeform 242">
            <a:extLst>
              <a:ext uri="{FF2B5EF4-FFF2-40B4-BE49-F238E27FC236}">
                <a16:creationId xmlns:a16="http://schemas.microsoft.com/office/drawing/2014/main" id="{16840593-D17C-42FC-8251-7D5D74C013D2}"/>
              </a:ext>
            </a:extLst>
          </p:cNvPr>
          <p:cNvSpPr>
            <a:spLocks noEditPoints="1"/>
          </p:cNvSpPr>
          <p:nvPr/>
        </p:nvSpPr>
        <p:spPr bwMode="auto">
          <a:xfrm>
            <a:off x="10702744" y="4282919"/>
            <a:ext cx="437242" cy="469682"/>
          </a:xfrm>
          <a:custGeom>
            <a:avLst/>
            <a:gdLst>
              <a:gd name="T0" fmla="*/ 492125 w 144"/>
              <a:gd name="T1" fmla="*/ 393887 h 153"/>
              <a:gd name="T2" fmla="*/ 488707 w 144"/>
              <a:gd name="T3" fmla="*/ 373156 h 153"/>
              <a:gd name="T4" fmla="*/ 276820 w 144"/>
              <a:gd name="T5" fmla="*/ 428439 h 153"/>
              <a:gd name="T6" fmla="*/ 201635 w 144"/>
              <a:gd name="T7" fmla="*/ 373156 h 153"/>
              <a:gd name="T8" fmla="*/ 177712 w 144"/>
              <a:gd name="T9" fmla="*/ 376611 h 153"/>
              <a:gd name="T10" fmla="*/ 109361 w 144"/>
              <a:gd name="T11" fmla="*/ 76013 h 153"/>
              <a:gd name="T12" fmla="*/ 13670 w 144"/>
              <a:gd name="T13" fmla="*/ 0 h 153"/>
              <a:gd name="T14" fmla="*/ 0 w 144"/>
              <a:gd name="T15" fmla="*/ 17276 h 153"/>
              <a:gd name="T16" fmla="*/ 88856 w 144"/>
              <a:gd name="T17" fmla="*/ 86379 h 153"/>
              <a:gd name="T18" fmla="*/ 157207 w 144"/>
              <a:gd name="T19" fmla="*/ 386977 h 153"/>
              <a:gd name="T20" fmla="*/ 123031 w 144"/>
              <a:gd name="T21" fmla="*/ 452625 h 153"/>
              <a:gd name="T22" fmla="*/ 201635 w 144"/>
              <a:gd name="T23" fmla="*/ 528638 h 153"/>
              <a:gd name="T24" fmla="*/ 276820 w 144"/>
              <a:gd name="T25" fmla="*/ 452625 h 153"/>
              <a:gd name="T26" fmla="*/ 492125 w 144"/>
              <a:gd name="T27" fmla="*/ 393887 h 153"/>
              <a:gd name="T28" fmla="*/ 201635 w 144"/>
              <a:gd name="T29" fmla="*/ 507907 h 153"/>
              <a:gd name="T30" fmla="*/ 146954 w 144"/>
              <a:gd name="T31" fmla="*/ 452625 h 153"/>
              <a:gd name="T32" fmla="*/ 201635 w 144"/>
              <a:gd name="T33" fmla="*/ 393887 h 153"/>
              <a:gd name="T34" fmla="*/ 256315 w 144"/>
              <a:gd name="T35" fmla="*/ 452625 h 153"/>
              <a:gd name="T36" fmla="*/ 201635 w 144"/>
              <a:gd name="T37" fmla="*/ 507907 h 153"/>
              <a:gd name="T38" fmla="*/ 228975 w 144"/>
              <a:gd name="T39" fmla="*/ 207309 h 153"/>
              <a:gd name="T40" fmla="*/ 276820 w 144"/>
              <a:gd name="T41" fmla="*/ 393887 h 153"/>
              <a:gd name="T42" fmla="*/ 468202 w 144"/>
              <a:gd name="T43" fmla="*/ 342060 h 153"/>
              <a:gd name="T44" fmla="*/ 420357 w 144"/>
              <a:gd name="T45" fmla="*/ 158937 h 153"/>
              <a:gd name="T46" fmla="*/ 382764 w 144"/>
              <a:gd name="T47" fmla="*/ 169302 h 153"/>
              <a:gd name="T48" fmla="*/ 348589 w 144"/>
              <a:gd name="T49" fmla="*/ 38007 h 153"/>
              <a:gd name="T50" fmla="*/ 198217 w 144"/>
              <a:gd name="T51" fmla="*/ 76013 h 153"/>
              <a:gd name="T52" fmla="*/ 228975 w 144"/>
              <a:gd name="T53" fmla="*/ 207309 h 153"/>
              <a:gd name="T54" fmla="*/ 331501 w 144"/>
              <a:gd name="T55" fmla="*/ 65648 h 153"/>
              <a:gd name="T56" fmla="*/ 358841 w 144"/>
              <a:gd name="T57" fmla="*/ 172758 h 153"/>
              <a:gd name="T58" fmla="*/ 249480 w 144"/>
              <a:gd name="T59" fmla="*/ 200399 h 153"/>
              <a:gd name="T60" fmla="*/ 222140 w 144"/>
              <a:gd name="T61" fmla="*/ 93289 h 153"/>
              <a:gd name="T62" fmla="*/ 331501 w 144"/>
              <a:gd name="T63" fmla="*/ 65648 h 153"/>
              <a:gd name="T64" fmla="*/ 440862 w 144"/>
              <a:gd name="T65" fmla="*/ 328239 h 153"/>
              <a:gd name="T66" fmla="*/ 290490 w 144"/>
              <a:gd name="T67" fmla="*/ 366246 h 153"/>
              <a:gd name="T68" fmla="*/ 256315 w 144"/>
              <a:gd name="T69" fmla="*/ 224585 h 153"/>
              <a:gd name="T70" fmla="*/ 406687 w 144"/>
              <a:gd name="T71" fmla="*/ 183123 h 153"/>
              <a:gd name="T72" fmla="*/ 440862 w 144"/>
              <a:gd name="T73" fmla="*/ 328239 h 15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44" h="153">
                <a:moveTo>
                  <a:pt x="144" y="114"/>
                </a:moveTo>
                <a:cubicBezTo>
                  <a:pt x="143" y="108"/>
                  <a:pt x="143" y="108"/>
                  <a:pt x="143" y="108"/>
                </a:cubicBezTo>
                <a:cubicBezTo>
                  <a:pt x="81" y="124"/>
                  <a:pt x="81" y="124"/>
                  <a:pt x="81" y="124"/>
                </a:cubicBezTo>
                <a:cubicBezTo>
                  <a:pt x="78" y="115"/>
                  <a:pt x="69" y="108"/>
                  <a:pt x="59" y="108"/>
                </a:cubicBezTo>
                <a:cubicBezTo>
                  <a:pt x="57" y="108"/>
                  <a:pt x="54" y="109"/>
                  <a:pt x="52" y="109"/>
                </a:cubicBezTo>
                <a:cubicBezTo>
                  <a:pt x="32" y="22"/>
                  <a:pt x="32" y="22"/>
                  <a:pt x="32" y="22"/>
                </a:cubicBezTo>
                <a:cubicBezTo>
                  <a:pt x="4" y="0"/>
                  <a:pt x="4" y="0"/>
                  <a:pt x="4" y="0"/>
                </a:cubicBezTo>
                <a:cubicBezTo>
                  <a:pt x="0" y="5"/>
                  <a:pt x="0" y="5"/>
                  <a:pt x="0" y="5"/>
                </a:cubicBezTo>
                <a:cubicBezTo>
                  <a:pt x="26" y="25"/>
                  <a:pt x="26" y="25"/>
                  <a:pt x="26" y="25"/>
                </a:cubicBezTo>
                <a:cubicBezTo>
                  <a:pt x="46" y="112"/>
                  <a:pt x="46" y="112"/>
                  <a:pt x="46" y="112"/>
                </a:cubicBezTo>
                <a:cubicBezTo>
                  <a:pt x="40" y="116"/>
                  <a:pt x="36" y="123"/>
                  <a:pt x="36" y="131"/>
                </a:cubicBezTo>
                <a:cubicBezTo>
                  <a:pt x="36" y="143"/>
                  <a:pt x="47" y="153"/>
                  <a:pt x="59" y="153"/>
                </a:cubicBezTo>
                <a:cubicBezTo>
                  <a:pt x="72" y="153"/>
                  <a:pt x="81" y="143"/>
                  <a:pt x="81" y="131"/>
                </a:cubicBezTo>
                <a:lnTo>
                  <a:pt x="144" y="114"/>
                </a:lnTo>
                <a:close/>
                <a:moveTo>
                  <a:pt x="59" y="147"/>
                </a:moveTo>
                <a:cubicBezTo>
                  <a:pt x="50" y="147"/>
                  <a:pt x="43" y="139"/>
                  <a:pt x="43" y="131"/>
                </a:cubicBezTo>
                <a:cubicBezTo>
                  <a:pt x="43" y="122"/>
                  <a:pt x="50" y="114"/>
                  <a:pt x="59" y="114"/>
                </a:cubicBezTo>
                <a:cubicBezTo>
                  <a:pt x="68" y="114"/>
                  <a:pt x="75" y="122"/>
                  <a:pt x="75" y="131"/>
                </a:cubicBezTo>
                <a:cubicBezTo>
                  <a:pt x="75" y="140"/>
                  <a:pt x="68" y="147"/>
                  <a:pt x="59" y="147"/>
                </a:cubicBezTo>
                <a:close/>
                <a:moveTo>
                  <a:pt x="67" y="60"/>
                </a:moveTo>
                <a:cubicBezTo>
                  <a:pt x="81" y="114"/>
                  <a:pt x="81" y="114"/>
                  <a:pt x="81" y="114"/>
                </a:cubicBezTo>
                <a:cubicBezTo>
                  <a:pt x="137" y="99"/>
                  <a:pt x="137" y="99"/>
                  <a:pt x="137" y="99"/>
                </a:cubicBezTo>
                <a:cubicBezTo>
                  <a:pt x="123" y="46"/>
                  <a:pt x="123" y="46"/>
                  <a:pt x="123" y="46"/>
                </a:cubicBezTo>
                <a:cubicBezTo>
                  <a:pt x="112" y="49"/>
                  <a:pt x="112" y="49"/>
                  <a:pt x="112" y="49"/>
                </a:cubicBezTo>
                <a:cubicBezTo>
                  <a:pt x="102" y="11"/>
                  <a:pt x="102" y="11"/>
                  <a:pt x="102" y="11"/>
                </a:cubicBezTo>
                <a:cubicBezTo>
                  <a:pt x="58" y="22"/>
                  <a:pt x="58" y="22"/>
                  <a:pt x="58" y="22"/>
                </a:cubicBezTo>
                <a:cubicBezTo>
                  <a:pt x="67" y="60"/>
                  <a:pt x="67" y="60"/>
                  <a:pt x="67" y="60"/>
                </a:cubicBezTo>
                <a:close/>
                <a:moveTo>
                  <a:pt x="97" y="19"/>
                </a:moveTo>
                <a:cubicBezTo>
                  <a:pt x="105" y="50"/>
                  <a:pt x="105" y="50"/>
                  <a:pt x="105" y="50"/>
                </a:cubicBezTo>
                <a:cubicBezTo>
                  <a:pt x="73" y="58"/>
                  <a:pt x="73" y="58"/>
                  <a:pt x="73" y="58"/>
                </a:cubicBezTo>
                <a:cubicBezTo>
                  <a:pt x="65" y="27"/>
                  <a:pt x="65" y="27"/>
                  <a:pt x="65" y="27"/>
                </a:cubicBezTo>
                <a:lnTo>
                  <a:pt x="97" y="19"/>
                </a:lnTo>
                <a:close/>
                <a:moveTo>
                  <a:pt x="129" y="95"/>
                </a:moveTo>
                <a:cubicBezTo>
                  <a:pt x="85" y="106"/>
                  <a:pt x="85" y="106"/>
                  <a:pt x="85" y="106"/>
                </a:cubicBezTo>
                <a:cubicBezTo>
                  <a:pt x="75" y="65"/>
                  <a:pt x="75" y="65"/>
                  <a:pt x="75" y="65"/>
                </a:cubicBezTo>
                <a:cubicBezTo>
                  <a:pt x="119" y="53"/>
                  <a:pt x="119" y="53"/>
                  <a:pt x="119" y="53"/>
                </a:cubicBezTo>
                <a:lnTo>
                  <a:pt x="129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" name="Freeform 243">
            <a:extLst>
              <a:ext uri="{FF2B5EF4-FFF2-40B4-BE49-F238E27FC236}">
                <a16:creationId xmlns:a16="http://schemas.microsoft.com/office/drawing/2014/main" id="{8F52EA57-BDA7-49EB-8DED-6683F69328D2}"/>
              </a:ext>
            </a:extLst>
          </p:cNvPr>
          <p:cNvSpPr>
            <a:spLocks noEditPoints="1"/>
          </p:cNvSpPr>
          <p:nvPr/>
        </p:nvSpPr>
        <p:spPr bwMode="auto">
          <a:xfrm>
            <a:off x="10701879" y="5262083"/>
            <a:ext cx="454534" cy="482038"/>
          </a:xfrm>
          <a:custGeom>
            <a:avLst/>
            <a:gdLst>
              <a:gd name="T0" fmla="*/ 372149 w 146"/>
              <a:gd name="T1" fmla="*/ 383522 h 153"/>
              <a:gd name="T2" fmla="*/ 0 w 146"/>
              <a:gd name="T3" fmla="*/ 383522 h 153"/>
              <a:gd name="T4" fmla="*/ 0 w 146"/>
              <a:gd name="T5" fmla="*/ 359336 h 153"/>
              <a:gd name="T6" fmla="*/ 355078 w 146"/>
              <a:gd name="T7" fmla="*/ 359336 h 153"/>
              <a:gd name="T8" fmla="*/ 413120 w 146"/>
              <a:gd name="T9" fmla="*/ 0 h 153"/>
              <a:gd name="T10" fmla="*/ 498475 w 146"/>
              <a:gd name="T11" fmla="*/ 0 h 153"/>
              <a:gd name="T12" fmla="*/ 498475 w 146"/>
              <a:gd name="T13" fmla="*/ 24186 h 153"/>
              <a:gd name="T14" fmla="*/ 430191 w 146"/>
              <a:gd name="T15" fmla="*/ 24186 h 153"/>
              <a:gd name="T16" fmla="*/ 372149 w 146"/>
              <a:gd name="T17" fmla="*/ 383522 h 153"/>
              <a:gd name="T18" fmla="*/ 279965 w 146"/>
              <a:gd name="T19" fmla="*/ 528638 h 153"/>
              <a:gd name="T20" fmla="*/ 221924 w 146"/>
              <a:gd name="T21" fmla="*/ 469900 h 153"/>
              <a:gd name="T22" fmla="*/ 279965 w 146"/>
              <a:gd name="T23" fmla="*/ 411163 h 153"/>
              <a:gd name="T24" fmla="*/ 338007 w 146"/>
              <a:gd name="T25" fmla="*/ 469900 h 153"/>
              <a:gd name="T26" fmla="*/ 279965 w 146"/>
              <a:gd name="T27" fmla="*/ 528638 h 153"/>
              <a:gd name="T28" fmla="*/ 279965 w 146"/>
              <a:gd name="T29" fmla="*/ 435349 h 153"/>
              <a:gd name="T30" fmla="*/ 245823 w 146"/>
              <a:gd name="T31" fmla="*/ 469900 h 153"/>
              <a:gd name="T32" fmla="*/ 279965 w 146"/>
              <a:gd name="T33" fmla="*/ 504452 h 153"/>
              <a:gd name="T34" fmla="*/ 314108 w 146"/>
              <a:gd name="T35" fmla="*/ 469900 h 153"/>
              <a:gd name="T36" fmla="*/ 279965 w 146"/>
              <a:gd name="T37" fmla="*/ 435349 h 153"/>
              <a:gd name="T38" fmla="*/ 75113 w 146"/>
              <a:gd name="T39" fmla="*/ 528638 h 153"/>
              <a:gd name="T40" fmla="*/ 17071 w 146"/>
              <a:gd name="T41" fmla="*/ 469900 h 153"/>
              <a:gd name="T42" fmla="*/ 75113 w 146"/>
              <a:gd name="T43" fmla="*/ 411163 h 153"/>
              <a:gd name="T44" fmla="*/ 129740 w 146"/>
              <a:gd name="T45" fmla="*/ 469900 h 153"/>
              <a:gd name="T46" fmla="*/ 75113 w 146"/>
              <a:gd name="T47" fmla="*/ 528638 h 153"/>
              <a:gd name="T48" fmla="*/ 75113 w 146"/>
              <a:gd name="T49" fmla="*/ 435349 h 153"/>
              <a:gd name="T50" fmla="*/ 37556 w 146"/>
              <a:gd name="T51" fmla="*/ 469900 h 153"/>
              <a:gd name="T52" fmla="*/ 75113 w 146"/>
              <a:gd name="T53" fmla="*/ 504452 h 153"/>
              <a:gd name="T54" fmla="*/ 109255 w 146"/>
              <a:gd name="T55" fmla="*/ 469900 h 153"/>
              <a:gd name="T56" fmla="*/ 75113 w 146"/>
              <a:gd name="T57" fmla="*/ 435349 h 153"/>
              <a:gd name="T58" fmla="*/ 303865 w 146"/>
              <a:gd name="T59" fmla="*/ 331694 h 153"/>
              <a:gd name="T60" fmla="*/ 71698 w 146"/>
              <a:gd name="T61" fmla="*/ 331694 h 153"/>
              <a:gd name="T62" fmla="*/ 71698 w 146"/>
              <a:gd name="T63" fmla="*/ 24186 h 153"/>
              <a:gd name="T64" fmla="*/ 303865 w 146"/>
              <a:gd name="T65" fmla="*/ 24186 h 153"/>
              <a:gd name="T66" fmla="*/ 303865 w 146"/>
              <a:gd name="T67" fmla="*/ 331694 h 153"/>
              <a:gd name="T68" fmla="*/ 92184 w 146"/>
              <a:gd name="T69" fmla="*/ 307508 h 153"/>
              <a:gd name="T70" fmla="*/ 283380 w 146"/>
              <a:gd name="T71" fmla="*/ 307508 h 153"/>
              <a:gd name="T72" fmla="*/ 283380 w 146"/>
              <a:gd name="T73" fmla="*/ 44917 h 153"/>
              <a:gd name="T74" fmla="*/ 92184 w 146"/>
              <a:gd name="T75" fmla="*/ 44917 h 153"/>
              <a:gd name="T76" fmla="*/ 92184 w 146"/>
              <a:gd name="T77" fmla="*/ 307508 h 15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46" h="153">
                <a:moveTo>
                  <a:pt x="109" y="111"/>
                </a:moveTo>
                <a:cubicBezTo>
                  <a:pt x="0" y="111"/>
                  <a:pt x="0" y="111"/>
                  <a:pt x="0" y="111"/>
                </a:cubicBezTo>
                <a:cubicBezTo>
                  <a:pt x="0" y="104"/>
                  <a:pt x="0" y="104"/>
                  <a:pt x="0" y="104"/>
                </a:cubicBezTo>
                <a:cubicBezTo>
                  <a:pt x="104" y="104"/>
                  <a:pt x="104" y="104"/>
                  <a:pt x="104" y="104"/>
                </a:cubicBezTo>
                <a:cubicBezTo>
                  <a:pt x="121" y="0"/>
                  <a:pt x="121" y="0"/>
                  <a:pt x="121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46" y="7"/>
                  <a:pt x="146" y="7"/>
                  <a:pt x="146" y="7"/>
                </a:cubicBezTo>
                <a:cubicBezTo>
                  <a:pt x="126" y="7"/>
                  <a:pt x="126" y="7"/>
                  <a:pt x="126" y="7"/>
                </a:cubicBezTo>
                <a:lnTo>
                  <a:pt x="109" y="111"/>
                </a:lnTo>
                <a:close/>
                <a:moveTo>
                  <a:pt x="82" y="153"/>
                </a:moveTo>
                <a:cubicBezTo>
                  <a:pt x="73" y="153"/>
                  <a:pt x="65" y="145"/>
                  <a:pt x="65" y="136"/>
                </a:cubicBezTo>
                <a:cubicBezTo>
                  <a:pt x="65" y="126"/>
                  <a:pt x="73" y="119"/>
                  <a:pt x="82" y="119"/>
                </a:cubicBezTo>
                <a:cubicBezTo>
                  <a:pt x="91" y="119"/>
                  <a:pt x="99" y="126"/>
                  <a:pt x="99" y="136"/>
                </a:cubicBezTo>
                <a:cubicBezTo>
                  <a:pt x="99" y="145"/>
                  <a:pt x="91" y="153"/>
                  <a:pt x="82" y="153"/>
                </a:cubicBezTo>
                <a:close/>
                <a:moveTo>
                  <a:pt x="82" y="126"/>
                </a:moveTo>
                <a:cubicBezTo>
                  <a:pt x="76" y="126"/>
                  <a:pt x="72" y="130"/>
                  <a:pt x="72" y="136"/>
                </a:cubicBezTo>
                <a:cubicBezTo>
                  <a:pt x="72" y="142"/>
                  <a:pt x="76" y="146"/>
                  <a:pt x="82" y="146"/>
                </a:cubicBezTo>
                <a:cubicBezTo>
                  <a:pt x="88" y="146"/>
                  <a:pt x="92" y="141"/>
                  <a:pt x="92" y="136"/>
                </a:cubicBezTo>
                <a:cubicBezTo>
                  <a:pt x="92" y="130"/>
                  <a:pt x="87" y="126"/>
                  <a:pt x="82" y="126"/>
                </a:cubicBezTo>
                <a:close/>
                <a:moveTo>
                  <a:pt x="22" y="153"/>
                </a:moveTo>
                <a:cubicBezTo>
                  <a:pt x="13" y="153"/>
                  <a:pt x="5" y="145"/>
                  <a:pt x="5" y="136"/>
                </a:cubicBezTo>
                <a:cubicBezTo>
                  <a:pt x="5" y="126"/>
                  <a:pt x="13" y="119"/>
                  <a:pt x="22" y="119"/>
                </a:cubicBezTo>
                <a:cubicBezTo>
                  <a:pt x="31" y="119"/>
                  <a:pt x="38" y="126"/>
                  <a:pt x="38" y="136"/>
                </a:cubicBezTo>
                <a:cubicBezTo>
                  <a:pt x="39" y="145"/>
                  <a:pt x="31" y="153"/>
                  <a:pt x="22" y="153"/>
                </a:cubicBezTo>
                <a:close/>
                <a:moveTo>
                  <a:pt x="22" y="126"/>
                </a:moveTo>
                <a:cubicBezTo>
                  <a:pt x="16" y="126"/>
                  <a:pt x="11" y="130"/>
                  <a:pt x="11" y="136"/>
                </a:cubicBezTo>
                <a:cubicBezTo>
                  <a:pt x="11" y="142"/>
                  <a:pt x="16" y="146"/>
                  <a:pt x="22" y="146"/>
                </a:cubicBezTo>
                <a:cubicBezTo>
                  <a:pt x="28" y="146"/>
                  <a:pt x="32" y="141"/>
                  <a:pt x="32" y="136"/>
                </a:cubicBezTo>
                <a:cubicBezTo>
                  <a:pt x="32" y="130"/>
                  <a:pt x="28" y="126"/>
                  <a:pt x="22" y="126"/>
                </a:cubicBezTo>
                <a:close/>
                <a:moveTo>
                  <a:pt x="89" y="96"/>
                </a:moveTo>
                <a:cubicBezTo>
                  <a:pt x="21" y="96"/>
                  <a:pt x="21" y="96"/>
                  <a:pt x="21" y="96"/>
                </a:cubicBezTo>
                <a:cubicBezTo>
                  <a:pt x="21" y="7"/>
                  <a:pt x="21" y="7"/>
                  <a:pt x="21" y="7"/>
                </a:cubicBezTo>
                <a:cubicBezTo>
                  <a:pt x="89" y="7"/>
                  <a:pt x="89" y="7"/>
                  <a:pt x="89" y="7"/>
                </a:cubicBezTo>
                <a:lnTo>
                  <a:pt x="89" y="96"/>
                </a:lnTo>
                <a:close/>
                <a:moveTo>
                  <a:pt x="27" y="89"/>
                </a:moveTo>
                <a:cubicBezTo>
                  <a:pt x="83" y="89"/>
                  <a:pt x="83" y="89"/>
                  <a:pt x="83" y="89"/>
                </a:cubicBezTo>
                <a:cubicBezTo>
                  <a:pt x="83" y="13"/>
                  <a:pt x="83" y="13"/>
                  <a:pt x="83" y="13"/>
                </a:cubicBezTo>
                <a:cubicBezTo>
                  <a:pt x="27" y="13"/>
                  <a:pt x="27" y="13"/>
                  <a:pt x="27" y="13"/>
                </a:cubicBezTo>
                <a:lnTo>
                  <a:pt x="27" y="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" name="Freeform 244">
            <a:extLst>
              <a:ext uri="{FF2B5EF4-FFF2-40B4-BE49-F238E27FC236}">
                <a16:creationId xmlns:a16="http://schemas.microsoft.com/office/drawing/2014/main" id="{4995C0D9-5395-4F25-BF46-BBD97CDC8158}"/>
              </a:ext>
            </a:extLst>
          </p:cNvPr>
          <p:cNvSpPr>
            <a:spLocks noEditPoints="1"/>
          </p:cNvSpPr>
          <p:nvPr/>
        </p:nvSpPr>
        <p:spPr bwMode="auto">
          <a:xfrm>
            <a:off x="9697094" y="4328055"/>
            <a:ext cx="465448" cy="379410"/>
          </a:xfrm>
          <a:custGeom>
            <a:avLst/>
            <a:gdLst>
              <a:gd name="T0" fmla="*/ 417730 w 153"/>
              <a:gd name="T1" fmla="*/ 72321 h 124"/>
              <a:gd name="T2" fmla="*/ 318434 w 153"/>
              <a:gd name="T3" fmla="*/ 72321 h 124"/>
              <a:gd name="T4" fmla="*/ 318434 w 153"/>
              <a:gd name="T5" fmla="*/ 0 h 124"/>
              <a:gd name="T6" fmla="*/ 30816 w 153"/>
              <a:gd name="T7" fmla="*/ 0 h 124"/>
              <a:gd name="T8" fmla="*/ 0 w 153"/>
              <a:gd name="T9" fmla="*/ 30995 h 124"/>
              <a:gd name="T10" fmla="*/ 0 w 153"/>
              <a:gd name="T11" fmla="*/ 313391 h 124"/>
              <a:gd name="T12" fmla="*/ 30816 w 153"/>
              <a:gd name="T13" fmla="*/ 340942 h 124"/>
              <a:gd name="T14" fmla="*/ 65056 w 153"/>
              <a:gd name="T15" fmla="*/ 340942 h 124"/>
              <a:gd name="T16" fmla="*/ 65056 w 153"/>
              <a:gd name="T17" fmla="*/ 354717 h 124"/>
              <a:gd name="T18" fmla="*/ 136961 w 153"/>
              <a:gd name="T19" fmla="*/ 427038 h 124"/>
              <a:gd name="T20" fmla="*/ 208865 w 153"/>
              <a:gd name="T21" fmla="*/ 354717 h 124"/>
              <a:gd name="T22" fmla="*/ 205441 w 153"/>
              <a:gd name="T23" fmla="*/ 340942 h 124"/>
              <a:gd name="T24" fmla="*/ 297890 w 153"/>
              <a:gd name="T25" fmla="*/ 340942 h 124"/>
              <a:gd name="T26" fmla="*/ 318434 w 153"/>
              <a:gd name="T27" fmla="*/ 340942 h 124"/>
              <a:gd name="T28" fmla="*/ 338978 w 153"/>
              <a:gd name="T29" fmla="*/ 340942 h 124"/>
              <a:gd name="T30" fmla="*/ 338978 w 153"/>
              <a:gd name="T31" fmla="*/ 354717 h 124"/>
              <a:gd name="T32" fmla="*/ 410882 w 153"/>
              <a:gd name="T33" fmla="*/ 427038 h 124"/>
              <a:gd name="T34" fmla="*/ 482787 w 153"/>
              <a:gd name="T35" fmla="*/ 354717 h 124"/>
              <a:gd name="T36" fmla="*/ 482787 w 153"/>
              <a:gd name="T37" fmla="*/ 340942 h 124"/>
              <a:gd name="T38" fmla="*/ 493059 w 153"/>
              <a:gd name="T39" fmla="*/ 340942 h 124"/>
              <a:gd name="T40" fmla="*/ 523875 w 153"/>
              <a:gd name="T41" fmla="*/ 309947 h 124"/>
              <a:gd name="T42" fmla="*/ 523875 w 153"/>
              <a:gd name="T43" fmla="*/ 206631 h 124"/>
              <a:gd name="T44" fmla="*/ 417730 w 153"/>
              <a:gd name="T45" fmla="*/ 72321 h 124"/>
              <a:gd name="T46" fmla="*/ 136961 w 153"/>
              <a:gd name="T47" fmla="*/ 406375 h 124"/>
              <a:gd name="T48" fmla="*/ 85600 w 153"/>
              <a:gd name="T49" fmla="*/ 354717 h 124"/>
              <a:gd name="T50" fmla="*/ 136961 w 153"/>
              <a:gd name="T51" fmla="*/ 303059 h 124"/>
              <a:gd name="T52" fmla="*/ 188321 w 153"/>
              <a:gd name="T53" fmla="*/ 354717 h 124"/>
              <a:gd name="T54" fmla="*/ 136961 w 153"/>
              <a:gd name="T55" fmla="*/ 406375 h 124"/>
              <a:gd name="T56" fmla="*/ 198593 w 153"/>
              <a:gd name="T57" fmla="*/ 320279 h 124"/>
              <a:gd name="T58" fmla="*/ 136961 w 153"/>
              <a:gd name="T59" fmla="*/ 282396 h 124"/>
              <a:gd name="T60" fmla="*/ 71904 w 153"/>
              <a:gd name="T61" fmla="*/ 320279 h 124"/>
              <a:gd name="T62" fmla="*/ 30816 w 153"/>
              <a:gd name="T63" fmla="*/ 320279 h 124"/>
              <a:gd name="T64" fmla="*/ 23968 w 153"/>
              <a:gd name="T65" fmla="*/ 313391 h 124"/>
              <a:gd name="T66" fmla="*/ 23968 w 153"/>
              <a:gd name="T67" fmla="*/ 30995 h 124"/>
              <a:gd name="T68" fmla="*/ 30816 w 153"/>
              <a:gd name="T69" fmla="*/ 24107 h 124"/>
              <a:gd name="T70" fmla="*/ 297890 w 153"/>
              <a:gd name="T71" fmla="*/ 24107 h 124"/>
              <a:gd name="T72" fmla="*/ 297890 w 153"/>
              <a:gd name="T73" fmla="*/ 320279 h 124"/>
              <a:gd name="T74" fmla="*/ 198593 w 153"/>
              <a:gd name="T75" fmla="*/ 320279 h 124"/>
              <a:gd name="T76" fmla="*/ 410882 w 153"/>
              <a:gd name="T77" fmla="*/ 406375 h 124"/>
              <a:gd name="T78" fmla="*/ 359522 w 153"/>
              <a:gd name="T79" fmla="*/ 354717 h 124"/>
              <a:gd name="T80" fmla="*/ 410882 w 153"/>
              <a:gd name="T81" fmla="*/ 303059 h 124"/>
              <a:gd name="T82" fmla="*/ 462243 w 153"/>
              <a:gd name="T83" fmla="*/ 354717 h 124"/>
              <a:gd name="T84" fmla="*/ 410882 w 153"/>
              <a:gd name="T85" fmla="*/ 406375 h 124"/>
              <a:gd name="T86" fmla="*/ 503331 w 153"/>
              <a:gd name="T87" fmla="*/ 309947 h 124"/>
              <a:gd name="T88" fmla="*/ 493059 w 153"/>
              <a:gd name="T89" fmla="*/ 320279 h 124"/>
              <a:gd name="T90" fmla="*/ 475939 w 153"/>
              <a:gd name="T91" fmla="*/ 320279 h 124"/>
              <a:gd name="T92" fmla="*/ 410882 w 153"/>
              <a:gd name="T93" fmla="*/ 282396 h 124"/>
              <a:gd name="T94" fmla="*/ 349250 w 153"/>
              <a:gd name="T95" fmla="*/ 320279 h 124"/>
              <a:gd name="T96" fmla="*/ 321858 w 153"/>
              <a:gd name="T97" fmla="*/ 320279 h 124"/>
              <a:gd name="T98" fmla="*/ 321858 w 153"/>
              <a:gd name="T99" fmla="*/ 92984 h 124"/>
              <a:gd name="T100" fmla="*/ 407458 w 153"/>
              <a:gd name="T101" fmla="*/ 92984 h 124"/>
              <a:gd name="T102" fmla="*/ 503331 w 153"/>
              <a:gd name="T103" fmla="*/ 213519 h 124"/>
              <a:gd name="T104" fmla="*/ 503331 w 153"/>
              <a:gd name="T105" fmla="*/ 309947 h 12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53" h="124">
                <a:moveTo>
                  <a:pt x="122" y="21"/>
                </a:moveTo>
                <a:cubicBezTo>
                  <a:pt x="93" y="21"/>
                  <a:pt x="93" y="21"/>
                  <a:pt x="93" y="21"/>
                </a:cubicBezTo>
                <a:cubicBezTo>
                  <a:pt x="93" y="0"/>
                  <a:pt x="93" y="0"/>
                  <a:pt x="93" y="0"/>
                </a:cubicBez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95"/>
                  <a:pt x="4" y="99"/>
                  <a:pt x="9" y="99"/>
                </a:cubicBezTo>
                <a:cubicBezTo>
                  <a:pt x="19" y="99"/>
                  <a:pt x="19" y="99"/>
                  <a:pt x="19" y="99"/>
                </a:cubicBezTo>
                <a:cubicBezTo>
                  <a:pt x="19" y="101"/>
                  <a:pt x="19" y="102"/>
                  <a:pt x="19" y="103"/>
                </a:cubicBezTo>
                <a:cubicBezTo>
                  <a:pt x="19" y="115"/>
                  <a:pt x="28" y="124"/>
                  <a:pt x="40" y="124"/>
                </a:cubicBezTo>
                <a:cubicBezTo>
                  <a:pt x="51" y="124"/>
                  <a:pt x="61" y="115"/>
                  <a:pt x="61" y="103"/>
                </a:cubicBezTo>
                <a:cubicBezTo>
                  <a:pt x="61" y="102"/>
                  <a:pt x="61" y="101"/>
                  <a:pt x="60" y="99"/>
                </a:cubicBezTo>
                <a:cubicBezTo>
                  <a:pt x="87" y="99"/>
                  <a:pt x="87" y="99"/>
                  <a:pt x="87" y="99"/>
                </a:cubicBezTo>
                <a:cubicBezTo>
                  <a:pt x="93" y="99"/>
                  <a:pt x="93" y="99"/>
                  <a:pt x="93" y="99"/>
                </a:cubicBezTo>
                <a:cubicBezTo>
                  <a:pt x="99" y="99"/>
                  <a:pt x="99" y="99"/>
                  <a:pt x="99" y="99"/>
                </a:cubicBezTo>
                <a:cubicBezTo>
                  <a:pt x="99" y="101"/>
                  <a:pt x="99" y="102"/>
                  <a:pt x="99" y="103"/>
                </a:cubicBezTo>
                <a:cubicBezTo>
                  <a:pt x="99" y="115"/>
                  <a:pt x="108" y="124"/>
                  <a:pt x="120" y="124"/>
                </a:cubicBezTo>
                <a:cubicBezTo>
                  <a:pt x="132" y="124"/>
                  <a:pt x="141" y="115"/>
                  <a:pt x="141" y="103"/>
                </a:cubicBezTo>
                <a:cubicBezTo>
                  <a:pt x="141" y="102"/>
                  <a:pt x="141" y="101"/>
                  <a:pt x="141" y="99"/>
                </a:cubicBezTo>
                <a:cubicBezTo>
                  <a:pt x="144" y="99"/>
                  <a:pt x="144" y="99"/>
                  <a:pt x="144" y="99"/>
                </a:cubicBezTo>
                <a:cubicBezTo>
                  <a:pt x="149" y="99"/>
                  <a:pt x="153" y="95"/>
                  <a:pt x="153" y="90"/>
                </a:cubicBezTo>
                <a:cubicBezTo>
                  <a:pt x="153" y="60"/>
                  <a:pt x="153" y="60"/>
                  <a:pt x="153" y="60"/>
                </a:cubicBezTo>
                <a:lnTo>
                  <a:pt x="122" y="21"/>
                </a:lnTo>
                <a:close/>
                <a:moveTo>
                  <a:pt x="40" y="118"/>
                </a:moveTo>
                <a:cubicBezTo>
                  <a:pt x="32" y="118"/>
                  <a:pt x="25" y="111"/>
                  <a:pt x="25" y="103"/>
                </a:cubicBezTo>
                <a:cubicBezTo>
                  <a:pt x="25" y="95"/>
                  <a:pt x="32" y="88"/>
                  <a:pt x="40" y="88"/>
                </a:cubicBezTo>
                <a:cubicBezTo>
                  <a:pt x="48" y="88"/>
                  <a:pt x="55" y="95"/>
                  <a:pt x="55" y="103"/>
                </a:cubicBezTo>
                <a:cubicBezTo>
                  <a:pt x="55" y="111"/>
                  <a:pt x="48" y="118"/>
                  <a:pt x="40" y="118"/>
                </a:cubicBezTo>
                <a:close/>
                <a:moveTo>
                  <a:pt x="58" y="93"/>
                </a:moveTo>
                <a:cubicBezTo>
                  <a:pt x="55" y="86"/>
                  <a:pt x="48" y="82"/>
                  <a:pt x="40" y="82"/>
                </a:cubicBezTo>
                <a:cubicBezTo>
                  <a:pt x="32" y="82"/>
                  <a:pt x="25" y="86"/>
                  <a:pt x="21" y="93"/>
                </a:cubicBezTo>
                <a:cubicBezTo>
                  <a:pt x="9" y="93"/>
                  <a:pt x="9" y="93"/>
                  <a:pt x="9" y="93"/>
                </a:cubicBezTo>
                <a:cubicBezTo>
                  <a:pt x="7" y="93"/>
                  <a:pt x="7" y="92"/>
                  <a:pt x="7" y="91"/>
                </a:cubicBezTo>
                <a:cubicBezTo>
                  <a:pt x="7" y="9"/>
                  <a:pt x="7" y="9"/>
                  <a:pt x="7" y="9"/>
                </a:cubicBezTo>
                <a:cubicBezTo>
                  <a:pt x="7" y="8"/>
                  <a:pt x="7" y="7"/>
                  <a:pt x="9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7" y="93"/>
                  <a:pt x="87" y="93"/>
                  <a:pt x="87" y="93"/>
                </a:cubicBezTo>
                <a:cubicBezTo>
                  <a:pt x="58" y="93"/>
                  <a:pt x="58" y="93"/>
                  <a:pt x="58" y="93"/>
                </a:cubicBezTo>
                <a:close/>
                <a:moveTo>
                  <a:pt x="120" y="118"/>
                </a:moveTo>
                <a:cubicBezTo>
                  <a:pt x="112" y="118"/>
                  <a:pt x="105" y="111"/>
                  <a:pt x="105" y="103"/>
                </a:cubicBezTo>
                <a:cubicBezTo>
                  <a:pt x="105" y="95"/>
                  <a:pt x="112" y="88"/>
                  <a:pt x="120" y="88"/>
                </a:cubicBezTo>
                <a:cubicBezTo>
                  <a:pt x="128" y="88"/>
                  <a:pt x="135" y="95"/>
                  <a:pt x="135" y="103"/>
                </a:cubicBezTo>
                <a:cubicBezTo>
                  <a:pt x="135" y="111"/>
                  <a:pt x="128" y="118"/>
                  <a:pt x="120" y="118"/>
                </a:cubicBezTo>
                <a:close/>
                <a:moveTo>
                  <a:pt x="147" y="90"/>
                </a:moveTo>
                <a:cubicBezTo>
                  <a:pt x="147" y="91"/>
                  <a:pt x="146" y="93"/>
                  <a:pt x="144" y="93"/>
                </a:cubicBezTo>
                <a:cubicBezTo>
                  <a:pt x="139" y="93"/>
                  <a:pt x="139" y="93"/>
                  <a:pt x="139" y="93"/>
                </a:cubicBezTo>
                <a:cubicBezTo>
                  <a:pt x="135" y="86"/>
                  <a:pt x="128" y="82"/>
                  <a:pt x="120" y="82"/>
                </a:cubicBezTo>
                <a:cubicBezTo>
                  <a:pt x="112" y="82"/>
                  <a:pt x="105" y="86"/>
                  <a:pt x="102" y="93"/>
                </a:cubicBezTo>
                <a:cubicBezTo>
                  <a:pt x="94" y="93"/>
                  <a:pt x="94" y="93"/>
                  <a:pt x="94" y="93"/>
                </a:cubicBezTo>
                <a:cubicBezTo>
                  <a:pt x="94" y="27"/>
                  <a:pt x="94" y="27"/>
                  <a:pt x="94" y="27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47" y="62"/>
                  <a:pt x="147" y="62"/>
                  <a:pt x="147" y="62"/>
                </a:cubicBezTo>
                <a:lnTo>
                  <a:pt x="147" y="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49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Freeform 1853">
            <a:extLst>
              <a:ext uri="{FF2B5EF4-FFF2-40B4-BE49-F238E27FC236}">
                <a16:creationId xmlns:a16="http://schemas.microsoft.com/office/drawing/2014/main" id="{C0FD261B-2EE0-47FF-BA2B-E1CBCAFB27F6}"/>
              </a:ext>
            </a:extLst>
          </p:cNvPr>
          <p:cNvSpPr>
            <a:spLocks noEditPoints="1"/>
          </p:cNvSpPr>
          <p:nvPr/>
        </p:nvSpPr>
        <p:spPr bwMode="auto">
          <a:xfrm>
            <a:off x="1774322" y="1322924"/>
            <a:ext cx="426456" cy="400420"/>
          </a:xfrm>
          <a:custGeom>
            <a:avLst/>
            <a:gdLst>
              <a:gd name="T0" fmla="*/ 81828 w 160"/>
              <a:gd name="T1" fmla="*/ 127223 h 149"/>
              <a:gd name="T2" fmla="*/ 136381 w 160"/>
              <a:gd name="T3" fmla="*/ 202869 h 149"/>
              <a:gd name="T4" fmla="*/ 153428 w 160"/>
              <a:gd name="T5" fmla="*/ 330092 h 149"/>
              <a:gd name="T6" fmla="*/ 98876 w 160"/>
              <a:gd name="T7" fmla="*/ 257884 h 149"/>
              <a:gd name="T8" fmla="*/ 98876 w 160"/>
              <a:gd name="T9" fmla="*/ 257884 h 149"/>
              <a:gd name="T10" fmla="*/ 81828 w 160"/>
              <a:gd name="T11" fmla="*/ 347284 h 149"/>
              <a:gd name="T12" fmla="*/ 136381 w 160"/>
              <a:gd name="T13" fmla="*/ 422930 h 149"/>
              <a:gd name="T14" fmla="*/ 337542 w 160"/>
              <a:gd name="T15" fmla="*/ 302584 h 149"/>
              <a:gd name="T16" fmla="*/ 327314 w 160"/>
              <a:gd name="T17" fmla="*/ 209746 h 149"/>
              <a:gd name="T18" fmla="*/ 327314 w 160"/>
              <a:gd name="T19" fmla="*/ 429807 h 149"/>
              <a:gd name="T20" fmla="*/ 337542 w 160"/>
              <a:gd name="T21" fmla="*/ 340407 h 149"/>
              <a:gd name="T22" fmla="*/ 272762 w 160"/>
              <a:gd name="T23" fmla="*/ 230377 h 149"/>
              <a:gd name="T24" fmla="*/ 289809 w 160"/>
              <a:gd name="T25" fmla="*/ 264761 h 149"/>
              <a:gd name="T26" fmla="*/ 272762 w 160"/>
              <a:gd name="T27" fmla="*/ 264761 h 149"/>
              <a:gd name="T28" fmla="*/ 289809 w 160"/>
              <a:gd name="T29" fmla="*/ 330092 h 149"/>
              <a:gd name="T30" fmla="*/ 282990 w 160"/>
              <a:gd name="T31" fmla="*/ 312900 h 149"/>
              <a:gd name="T32" fmla="*/ 282990 w 160"/>
              <a:gd name="T33" fmla="*/ 395422 h 149"/>
              <a:gd name="T34" fmla="*/ 289809 w 160"/>
              <a:gd name="T35" fmla="*/ 367915 h 149"/>
              <a:gd name="T36" fmla="*/ 282990 w 160"/>
              <a:gd name="T37" fmla="*/ 429807 h 149"/>
              <a:gd name="T38" fmla="*/ 289809 w 160"/>
              <a:gd name="T39" fmla="*/ 416053 h 149"/>
              <a:gd name="T40" fmla="*/ 27276 w 160"/>
              <a:gd name="T41" fmla="*/ 65331 h 149"/>
              <a:gd name="T42" fmla="*/ 409142 w 160"/>
              <a:gd name="T43" fmla="*/ 474507 h 149"/>
              <a:gd name="T44" fmla="*/ 392095 w 160"/>
              <a:gd name="T45" fmla="*/ 474507 h 149"/>
              <a:gd name="T46" fmla="*/ 44324 w 160"/>
              <a:gd name="T47" fmla="*/ 44700 h 149"/>
              <a:gd name="T48" fmla="*/ 153428 w 160"/>
              <a:gd name="T49" fmla="*/ 44700 h 149"/>
              <a:gd name="T50" fmla="*/ 235257 w 160"/>
              <a:gd name="T51" fmla="*/ 154731 h 149"/>
              <a:gd name="T52" fmla="*/ 364819 w 160"/>
              <a:gd name="T53" fmla="*/ 154731 h 149"/>
              <a:gd name="T54" fmla="*/ 392095 w 160"/>
              <a:gd name="T55" fmla="*/ 474507 h 149"/>
              <a:gd name="T56" fmla="*/ 98876 w 160"/>
              <a:gd name="T57" fmla="*/ 92838 h 149"/>
              <a:gd name="T58" fmla="*/ 289809 w 160"/>
              <a:gd name="T59" fmla="*/ 65331 h 149"/>
              <a:gd name="T60" fmla="*/ 344361 w 160"/>
              <a:gd name="T61" fmla="*/ 65331 h 149"/>
              <a:gd name="T62" fmla="*/ 344361 w 160"/>
              <a:gd name="T63" fmla="*/ 44700 h 149"/>
              <a:gd name="T64" fmla="*/ 255714 w 160"/>
              <a:gd name="T65" fmla="*/ 120346 h 149"/>
              <a:gd name="T66" fmla="*/ 289809 w 160"/>
              <a:gd name="T67" fmla="*/ 120346 h 149"/>
              <a:gd name="T68" fmla="*/ 310266 w 160"/>
              <a:gd name="T69" fmla="*/ 154731 h 149"/>
              <a:gd name="T70" fmla="*/ 327314 w 160"/>
              <a:gd name="T71" fmla="*/ 120346 h 149"/>
              <a:gd name="T72" fmla="*/ 255714 w 160"/>
              <a:gd name="T73" fmla="*/ 85961 h 149"/>
              <a:gd name="T74" fmla="*/ 344361 w 160"/>
              <a:gd name="T75" fmla="*/ 154731 h 149"/>
              <a:gd name="T76" fmla="*/ 272762 w 160"/>
              <a:gd name="T77" fmla="*/ 65331 h 149"/>
              <a:gd name="T78" fmla="*/ 272762 w 160"/>
              <a:gd name="T79" fmla="*/ 44700 h 149"/>
              <a:gd name="T80" fmla="*/ 409142 w 160"/>
              <a:gd name="T81" fmla="*/ 27508 h 149"/>
              <a:gd name="T82" fmla="*/ 81828 w 160"/>
              <a:gd name="T83" fmla="*/ 27508 h 149"/>
              <a:gd name="T84" fmla="*/ 17048 w 160"/>
              <a:gd name="T85" fmla="*/ 17192 h 149"/>
              <a:gd name="T86" fmla="*/ 535294 w 160"/>
              <a:gd name="T87" fmla="*/ 312900 h 149"/>
              <a:gd name="T88" fmla="*/ 480742 w 160"/>
              <a:gd name="T89" fmla="*/ 512330 h 149"/>
              <a:gd name="T90" fmla="*/ 426190 w 160"/>
              <a:gd name="T91" fmla="*/ 312900 h 149"/>
              <a:gd name="T92" fmla="*/ 477333 w 160"/>
              <a:gd name="T93" fmla="*/ 240692 h 149"/>
              <a:gd name="T94" fmla="*/ 542113 w 160"/>
              <a:gd name="T95" fmla="*/ 309461 h 14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60" h="149">
                <a:moveTo>
                  <a:pt x="24" y="64"/>
                </a:moveTo>
                <a:cubicBezTo>
                  <a:pt x="45" y="64"/>
                  <a:pt x="45" y="64"/>
                  <a:pt x="45" y="64"/>
                </a:cubicBezTo>
                <a:cubicBezTo>
                  <a:pt x="45" y="37"/>
                  <a:pt x="45" y="37"/>
                  <a:pt x="45" y="37"/>
                </a:cubicBezTo>
                <a:cubicBezTo>
                  <a:pt x="24" y="37"/>
                  <a:pt x="24" y="37"/>
                  <a:pt x="24" y="37"/>
                </a:cubicBezTo>
                <a:lnTo>
                  <a:pt x="24" y="64"/>
                </a:lnTo>
                <a:close/>
                <a:moveTo>
                  <a:pt x="29" y="43"/>
                </a:moveTo>
                <a:cubicBezTo>
                  <a:pt x="40" y="43"/>
                  <a:pt x="40" y="43"/>
                  <a:pt x="40" y="43"/>
                </a:cubicBezTo>
                <a:cubicBezTo>
                  <a:pt x="40" y="59"/>
                  <a:pt x="40" y="59"/>
                  <a:pt x="40" y="59"/>
                </a:cubicBezTo>
                <a:cubicBezTo>
                  <a:pt x="29" y="59"/>
                  <a:pt x="29" y="59"/>
                  <a:pt x="29" y="59"/>
                </a:cubicBezTo>
                <a:lnTo>
                  <a:pt x="29" y="43"/>
                </a:lnTo>
                <a:close/>
                <a:moveTo>
                  <a:pt x="24" y="96"/>
                </a:moveTo>
                <a:cubicBezTo>
                  <a:pt x="45" y="96"/>
                  <a:pt x="45" y="96"/>
                  <a:pt x="45" y="96"/>
                </a:cubicBezTo>
                <a:cubicBezTo>
                  <a:pt x="45" y="69"/>
                  <a:pt x="45" y="69"/>
                  <a:pt x="45" y="69"/>
                </a:cubicBezTo>
                <a:cubicBezTo>
                  <a:pt x="24" y="69"/>
                  <a:pt x="24" y="69"/>
                  <a:pt x="24" y="69"/>
                </a:cubicBezTo>
                <a:lnTo>
                  <a:pt x="24" y="96"/>
                </a:lnTo>
                <a:close/>
                <a:moveTo>
                  <a:pt x="29" y="75"/>
                </a:moveTo>
                <a:cubicBezTo>
                  <a:pt x="40" y="75"/>
                  <a:pt x="40" y="75"/>
                  <a:pt x="40" y="75"/>
                </a:cubicBezTo>
                <a:cubicBezTo>
                  <a:pt x="40" y="91"/>
                  <a:pt x="40" y="91"/>
                  <a:pt x="40" y="91"/>
                </a:cubicBezTo>
                <a:cubicBezTo>
                  <a:pt x="29" y="91"/>
                  <a:pt x="29" y="91"/>
                  <a:pt x="29" y="91"/>
                </a:cubicBezTo>
                <a:lnTo>
                  <a:pt x="29" y="75"/>
                </a:lnTo>
                <a:close/>
                <a:moveTo>
                  <a:pt x="24" y="128"/>
                </a:moveTo>
                <a:cubicBezTo>
                  <a:pt x="45" y="128"/>
                  <a:pt x="45" y="128"/>
                  <a:pt x="45" y="128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24" y="101"/>
                  <a:pt x="24" y="101"/>
                  <a:pt x="24" y="101"/>
                </a:cubicBezTo>
                <a:lnTo>
                  <a:pt x="24" y="128"/>
                </a:lnTo>
                <a:close/>
                <a:moveTo>
                  <a:pt x="29" y="107"/>
                </a:moveTo>
                <a:cubicBezTo>
                  <a:pt x="40" y="107"/>
                  <a:pt x="40" y="107"/>
                  <a:pt x="40" y="107"/>
                </a:cubicBezTo>
                <a:cubicBezTo>
                  <a:pt x="40" y="123"/>
                  <a:pt x="40" y="123"/>
                  <a:pt x="40" y="123"/>
                </a:cubicBezTo>
                <a:cubicBezTo>
                  <a:pt x="29" y="123"/>
                  <a:pt x="29" y="123"/>
                  <a:pt x="29" y="123"/>
                </a:cubicBezTo>
                <a:lnTo>
                  <a:pt x="29" y="107"/>
                </a:lnTo>
                <a:close/>
                <a:moveTo>
                  <a:pt x="99" y="64"/>
                </a:moveTo>
                <a:cubicBezTo>
                  <a:pt x="99" y="88"/>
                  <a:pt x="99" y="88"/>
                  <a:pt x="99" y="88"/>
                </a:cubicBezTo>
                <a:cubicBezTo>
                  <a:pt x="99" y="89"/>
                  <a:pt x="97" y="91"/>
                  <a:pt x="96" y="91"/>
                </a:cubicBezTo>
                <a:cubicBezTo>
                  <a:pt x="95" y="91"/>
                  <a:pt x="93" y="89"/>
                  <a:pt x="93" y="88"/>
                </a:cubicBezTo>
                <a:cubicBezTo>
                  <a:pt x="93" y="64"/>
                  <a:pt x="93" y="64"/>
                  <a:pt x="93" y="64"/>
                </a:cubicBezTo>
                <a:cubicBezTo>
                  <a:pt x="93" y="63"/>
                  <a:pt x="95" y="61"/>
                  <a:pt x="96" y="61"/>
                </a:cubicBezTo>
                <a:cubicBezTo>
                  <a:pt x="97" y="61"/>
                  <a:pt x="99" y="63"/>
                  <a:pt x="99" y="64"/>
                </a:cubicBezTo>
                <a:close/>
                <a:moveTo>
                  <a:pt x="99" y="99"/>
                </a:moveTo>
                <a:cubicBezTo>
                  <a:pt x="99" y="123"/>
                  <a:pt x="99" y="123"/>
                  <a:pt x="99" y="123"/>
                </a:cubicBezTo>
                <a:cubicBezTo>
                  <a:pt x="99" y="124"/>
                  <a:pt x="97" y="125"/>
                  <a:pt x="96" y="125"/>
                </a:cubicBezTo>
                <a:cubicBezTo>
                  <a:pt x="95" y="125"/>
                  <a:pt x="93" y="124"/>
                  <a:pt x="93" y="123"/>
                </a:cubicBezTo>
                <a:cubicBezTo>
                  <a:pt x="93" y="99"/>
                  <a:pt x="93" y="99"/>
                  <a:pt x="93" y="99"/>
                </a:cubicBezTo>
                <a:cubicBezTo>
                  <a:pt x="93" y="97"/>
                  <a:pt x="95" y="96"/>
                  <a:pt x="96" y="96"/>
                </a:cubicBezTo>
                <a:cubicBezTo>
                  <a:pt x="97" y="96"/>
                  <a:pt x="99" y="97"/>
                  <a:pt x="99" y="99"/>
                </a:cubicBezTo>
                <a:close/>
                <a:moveTo>
                  <a:pt x="85" y="64"/>
                </a:moveTo>
                <a:cubicBezTo>
                  <a:pt x="85" y="67"/>
                  <a:pt x="85" y="67"/>
                  <a:pt x="85" y="67"/>
                </a:cubicBezTo>
                <a:cubicBezTo>
                  <a:pt x="85" y="68"/>
                  <a:pt x="84" y="69"/>
                  <a:pt x="83" y="69"/>
                </a:cubicBezTo>
                <a:cubicBezTo>
                  <a:pt x="81" y="69"/>
                  <a:pt x="80" y="68"/>
                  <a:pt x="80" y="67"/>
                </a:cubicBezTo>
                <a:cubicBezTo>
                  <a:pt x="80" y="64"/>
                  <a:pt x="80" y="64"/>
                  <a:pt x="80" y="64"/>
                </a:cubicBezTo>
                <a:cubicBezTo>
                  <a:pt x="80" y="63"/>
                  <a:pt x="81" y="61"/>
                  <a:pt x="83" y="61"/>
                </a:cubicBezTo>
                <a:cubicBezTo>
                  <a:pt x="84" y="61"/>
                  <a:pt x="85" y="63"/>
                  <a:pt x="85" y="64"/>
                </a:cubicBezTo>
                <a:close/>
                <a:moveTo>
                  <a:pt x="85" y="77"/>
                </a:moveTo>
                <a:cubicBezTo>
                  <a:pt x="85" y="83"/>
                  <a:pt x="85" y="83"/>
                  <a:pt x="85" y="83"/>
                </a:cubicBezTo>
                <a:cubicBezTo>
                  <a:pt x="85" y="84"/>
                  <a:pt x="84" y="85"/>
                  <a:pt x="83" y="85"/>
                </a:cubicBezTo>
                <a:cubicBezTo>
                  <a:pt x="81" y="85"/>
                  <a:pt x="80" y="84"/>
                  <a:pt x="80" y="83"/>
                </a:cubicBezTo>
                <a:cubicBezTo>
                  <a:pt x="80" y="77"/>
                  <a:pt x="80" y="77"/>
                  <a:pt x="80" y="77"/>
                </a:cubicBezTo>
                <a:cubicBezTo>
                  <a:pt x="80" y="76"/>
                  <a:pt x="81" y="75"/>
                  <a:pt x="83" y="75"/>
                </a:cubicBezTo>
                <a:cubicBezTo>
                  <a:pt x="84" y="75"/>
                  <a:pt x="85" y="76"/>
                  <a:pt x="85" y="77"/>
                </a:cubicBezTo>
                <a:close/>
                <a:moveTo>
                  <a:pt x="85" y="93"/>
                </a:moveTo>
                <a:cubicBezTo>
                  <a:pt x="85" y="96"/>
                  <a:pt x="85" y="96"/>
                  <a:pt x="85" y="96"/>
                </a:cubicBezTo>
                <a:cubicBezTo>
                  <a:pt x="85" y="97"/>
                  <a:pt x="84" y="99"/>
                  <a:pt x="83" y="99"/>
                </a:cubicBezTo>
                <a:cubicBezTo>
                  <a:pt x="81" y="99"/>
                  <a:pt x="80" y="97"/>
                  <a:pt x="80" y="96"/>
                </a:cubicBezTo>
                <a:cubicBezTo>
                  <a:pt x="80" y="93"/>
                  <a:pt x="80" y="93"/>
                  <a:pt x="80" y="93"/>
                </a:cubicBezTo>
                <a:cubicBezTo>
                  <a:pt x="80" y="92"/>
                  <a:pt x="81" y="91"/>
                  <a:pt x="83" y="91"/>
                </a:cubicBezTo>
                <a:cubicBezTo>
                  <a:pt x="84" y="91"/>
                  <a:pt x="85" y="92"/>
                  <a:pt x="85" y="93"/>
                </a:cubicBezTo>
                <a:close/>
                <a:moveTo>
                  <a:pt x="85" y="107"/>
                </a:moveTo>
                <a:cubicBezTo>
                  <a:pt x="85" y="112"/>
                  <a:pt x="85" y="112"/>
                  <a:pt x="85" y="112"/>
                </a:cubicBezTo>
                <a:cubicBezTo>
                  <a:pt x="85" y="113"/>
                  <a:pt x="84" y="115"/>
                  <a:pt x="83" y="115"/>
                </a:cubicBezTo>
                <a:cubicBezTo>
                  <a:pt x="81" y="115"/>
                  <a:pt x="80" y="113"/>
                  <a:pt x="80" y="112"/>
                </a:cubicBezTo>
                <a:cubicBezTo>
                  <a:pt x="80" y="107"/>
                  <a:pt x="80" y="107"/>
                  <a:pt x="80" y="107"/>
                </a:cubicBezTo>
                <a:cubicBezTo>
                  <a:pt x="80" y="105"/>
                  <a:pt x="81" y="104"/>
                  <a:pt x="83" y="104"/>
                </a:cubicBezTo>
                <a:cubicBezTo>
                  <a:pt x="84" y="104"/>
                  <a:pt x="85" y="105"/>
                  <a:pt x="85" y="107"/>
                </a:cubicBezTo>
                <a:close/>
                <a:moveTo>
                  <a:pt x="85" y="121"/>
                </a:moveTo>
                <a:cubicBezTo>
                  <a:pt x="85" y="121"/>
                  <a:pt x="85" y="122"/>
                  <a:pt x="85" y="123"/>
                </a:cubicBezTo>
                <a:cubicBezTo>
                  <a:pt x="85" y="123"/>
                  <a:pt x="85" y="124"/>
                  <a:pt x="85" y="125"/>
                </a:cubicBezTo>
                <a:cubicBezTo>
                  <a:pt x="84" y="125"/>
                  <a:pt x="83" y="125"/>
                  <a:pt x="83" y="125"/>
                </a:cubicBezTo>
                <a:cubicBezTo>
                  <a:pt x="82" y="125"/>
                  <a:pt x="81" y="125"/>
                  <a:pt x="81" y="125"/>
                </a:cubicBezTo>
                <a:cubicBezTo>
                  <a:pt x="80" y="124"/>
                  <a:pt x="80" y="123"/>
                  <a:pt x="80" y="123"/>
                </a:cubicBezTo>
                <a:cubicBezTo>
                  <a:pt x="80" y="122"/>
                  <a:pt x="80" y="121"/>
                  <a:pt x="81" y="121"/>
                </a:cubicBezTo>
                <a:cubicBezTo>
                  <a:pt x="82" y="120"/>
                  <a:pt x="84" y="120"/>
                  <a:pt x="85" y="121"/>
                </a:cubicBezTo>
                <a:close/>
                <a:moveTo>
                  <a:pt x="12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"/>
                  <a:pt x="0" y="19"/>
                  <a:pt x="0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38"/>
                  <a:pt x="8" y="138"/>
                  <a:pt x="8" y="138"/>
                </a:cubicBezTo>
                <a:cubicBezTo>
                  <a:pt x="8" y="144"/>
                  <a:pt x="13" y="149"/>
                  <a:pt x="19" y="149"/>
                </a:cubicBezTo>
                <a:cubicBezTo>
                  <a:pt x="109" y="149"/>
                  <a:pt x="109" y="149"/>
                  <a:pt x="109" y="149"/>
                </a:cubicBezTo>
                <a:cubicBezTo>
                  <a:pt x="115" y="149"/>
                  <a:pt x="120" y="144"/>
                  <a:pt x="120" y="138"/>
                </a:cubicBezTo>
                <a:cubicBezTo>
                  <a:pt x="120" y="19"/>
                  <a:pt x="120" y="19"/>
                  <a:pt x="120" y="19"/>
                </a:cubicBezTo>
                <a:cubicBezTo>
                  <a:pt x="128" y="19"/>
                  <a:pt x="128" y="19"/>
                  <a:pt x="128" y="19"/>
                </a:cubicBezTo>
                <a:lnTo>
                  <a:pt x="128" y="0"/>
                </a:lnTo>
                <a:close/>
                <a:moveTo>
                  <a:pt x="115" y="138"/>
                </a:moveTo>
                <a:cubicBezTo>
                  <a:pt x="115" y="141"/>
                  <a:pt x="112" y="144"/>
                  <a:pt x="109" y="144"/>
                </a:cubicBezTo>
                <a:cubicBezTo>
                  <a:pt x="19" y="144"/>
                  <a:pt x="19" y="144"/>
                  <a:pt x="19" y="144"/>
                </a:cubicBezTo>
                <a:cubicBezTo>
                  <a:pt x="16" y="144"/>
                  <a:pt x="13" y="141"/>
                  <a:pt x="13" y="138"/>
                </a:cubicBezTo>
                <a:cubicBezTo>
                  <a:pt x="13" y="13"/>
                  <a:pt x="13" y="13"/>
                  <a:pt x="13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32"/>
                  <a:pt x="24" y="32"/>
                  <a:pt x="24" y="32"/>
                </a:cubicBezTo>
                <a:cubicBezTo>
                  <a:pt x="45" y="32"/>
                  <a:pt x="45" y="32"/>
                  <a:pt x="45" y="32"/>
                </a:cubicBezTo>
                <a:cubicBezTo>
                  <a:pt x="45" y="13"/>
                  <a:pt x="45" y="13"/>
                  <a:pt x="45" y="13"/>
                </a:cubicBezTo>
                <a:cubicBezTo>
                  <a:pt x="69" y="13"/>
                  <a:pt x="69" y="13"/>
                  <a:pt x="69" y="13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9"/>
                  <a:pt x="69" y="29"/>
                  <a:pt x="69" y="29"/>
                </a:cubicBezTo>
                <a:cubicBezTo>
                  <a:pt x="69" y="45"/>
                  <a:pt x="69" y="45"/>
                  <a:pt x="69" y="45"/>
                </a:cubicBezTo>
                <a:cubicBezTo>
                  <a:pt x="69" y="48"/>
                  <a:pt x="72" y="51"/>
                  <a:pt x="75" y="51"/>
                </a:cubicBezTo>
                <a:cubicBezTo>
                  <a:pt x="97" y="51"/>
                  <a:pt x="97" y="51"/>
                  <a:pt x="97" y="51"/>
                </a:cubicBezTo>
                <a:cubicBezTo>
                  <a:pt x="101" y="51"/>
                  <a:pt x="101" y="51"/>
                  <a:pt x="101" y="51"/>
                </a:cubicBezTo>
                <a:cubicBezTo>
                  <a:pt x="104" y="51"/>
                  <a:pt x="107" y="48"/>
                  <a:pt x="107" y="45"/>
                </a:cubicBezTo>
                <a:cubicBezTo>
                  <a:pt x="107" y="25"/>
                  <a:pt x="107" y="25"/>
                  <a:pt x="107" y="25"/>
                </a:cubicBezTo>
                <a:cubicBezTo>
                  <a:pt x="107" y="13"/>
                  <a:pt x="107" y="13"/>
                  <a:pt x="107" y="13"/>
                </a:cubicBezTo>
                <a:cubicBezTo>
                  <a:pt x="115" y="13"/>
                  <a:pt x="115" y="13"/>
                  <a:pt x="115" y="13"/>
                </a:cubicBezTo>
                <a:lnTo>
                  <a:pt x="115" y="138"/>
                </a:lnTo>
                <a:close/>
                <a:moveTo>
                  <a:pt x="29" y="13"/>
                </a:moveTo>
                <a:cubicBezTo>
                  <a:pt x="40" y="13"/>
                  <a:pt x="40" y="13"/>
                  <a:pt x="40" y="13"/>
                </a:cubicBezTo>
                <a:cubicBezTo>
                  <a:pt x="40" y="27"/>
                  <a:pt x="40" y="27"/>
                  <a:pt x="40" y="27"/>
                </a:cubicBezTo>
                <a:cubicBezTo>
                  <a:pt x="29" y="27"/>
                  <a:pt x="29" y="27"/>
                  <a:pt x="29" y="27"/>
                </a:cubicBezTo>
                <a:lnTo>
                  <a:pt x="29" y="13"/>
                </a:lnTo>
                <a:close/>
                <a:moveTo>
                  <a:pt x="91" y="13"/>
                </a:moveTo>
                <a:cubicBezTo>
                  <a:pt x="91" y="19"/>
                  <a:pt x="91" y="19"/>
                  <a:pt x="91" y="19"/>
                </a:cubicBezTo>
                <a:cubicBezTo>
                  <a:pt x="85" y="19"/>
                  <a:pt x="85" y="19"/>
                  <a:pt x="85" y="19"/>
                </a:cubicBezTo>
                <a:cubicBezTo>
                  <a:pt x="85" y="13"/>
                  <a:pt x="85" y="13"/>
                  <a:pt x="85" y="13"/>
                </a:cubicBezTo>
                <a:lnTo>
                  <a:pt x="91" y="13"/>
                </a:lnTo>
                <a:close/>
                <a:moveTo>
                  <a:pt x="101" y="13"/>
                </a:moveTo>
                <a:cubicBezTo>
                  <a:pt x="101" y="19"/>
                  <a:pt x="101" y="19"/>
                  <a:pt x="101" y="19"/>
                </a:cubicBezTo>
                <a:cubicBezTo>
                  <a:pt x="101" y="19"/>
                  <a:pt x="101" y="19"/>
                  <a:pt x="101" y="19"/>
                </a:cubicBezTo>
                <a:cubicBezTo>
                  <a:pt x="96" y="19"/>
                  <a:pt x="96" y="19"/>
                  <a:pt x="96" y="19"/>
                </a:cubicBezTo>
                <a:cubicBezTo>
                  <a:pt x="96" y="13"/>
                  <a:pt x="96" y="13"/>
                  <a:pt x="96" y="13"/>
                </a:cubicBezTo>
                <a:lnTo>
                  <a:pt x="101" y="13"/>
                </a:lnTo>
                <a:close/>
                <a:moveTo>
                  <a:pt x="75" y="45"/>
                </a:moveTo>
                <a:cubicBezTo>
                  <a:pt x="75" y="45"/>
                  <a:pt x="75" y="45"/>
                  <a:pt x="75" y="45"/>
                </a:cubicBezTo>
                <a:cubicBezTo>
                  <a:pt x="75" y="35"/>
                  <a:pt x="75" y="35"/>
                  <a:pt x="75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80" y="35"/>
                  <a:pt x="80" y="35"/>
                  <a:pt x="80" y="35"/>
                </a:cubicBezTo>
                <a:cubicBezTo>
                  <a:pt x="80" y="45"/>
                  <a:pt x="80" y="45"/>
                  <a:pt x="80" y="45"/>
                </a:cubicBezTo>
                <a:lnTo>
                  <a:pt x="75" y="45"/>
                </a:lnTo>
                <a:close/>
                <a:moveTo>
                  <a:pt x="85" y="35"/>
                </a:moveTo>
                <a:cubicBezTo>
                  <a:pt x="90" y="35"/>
                  <a:pt x="90" y="35"/>
                  <a:pt x="90" y="35"/>
                </a:cubicBezTo>
                <a:cubicBezTo>
                  <a:pt x="90" y="35"/>
                  <a:pt x="91" y="35"/>
                  <a:pt x="91" y="35"/>
                </a:cubicBezTo>
                <a:cubicBezTo>
                  <a:pt x="91" y="45"/>
                  <a:pt x="91" y="45"/>
                  <a:pt x="91" y="45"/>
                </a:cubicBezTo>
                <a:cubicBezTo>
                  <a:pt x="91" y="45"/>
                  <a:pt x="91" y="45"/>
                  <a:pt x="91" y="45"/>
                </a:cubicBezTo>
                <a:cubicBezTo>
                  <a:pt x="85" y="45"/>
                  <a:pt x="85" y="45"/>
                  <a:pt x="85" y="45"/>
                </a:cubicBezTo>
                <a:lnTo>
                  <a:pt x="85" y="35"/>
                </a:lnTo>
                <a:close/>
                <a:moveTo>
                  <a:pt x="96" y="45"/>
                </a:moveTo>
                <a:cubicBezTo>
                  <a:pt x="96" y="35"/>
                  <a:pt x="96" y="35"/>
                  <a:pt x="96" y="35"/>
                </a:cubicBezTo>
                <a:cubicBezTo>
                  <a:pt x="96" y="32"/>
                  <a:pt x="93" y="29"/>
                  <a:pt x="90" y="29"/>
                </a:cubicBezTo>
                <a:cubicBezTo>
                  <a:pt x="75" y="29"/>
                  <a:pt x="75" y="29"/>
                  <a:pt x="75" y="29"/>
                </a:cubicBezTo>
                <a:cubicBezTo>
                  <a:pt x="75" y="29"/>
                  <a:pt x="75" y="29"/>
                  <a:pt x="75" y="29"/>
                </a:cubicBezTo>
                <a:cubicBezTo>
                  <a:pt x="75" y="25"/>
                  <a:pt x="75" y="25"/>
                  <a:pt x="75" y="25"/>
                </a:cubicBezTo>
                <a:cubicBezTo>
                  <a:pt x="75" y="24"/>
                  <a:pt x="75" y="24"/>
                  <a:pt x="75" y="24"/>
                </a:cubicBezTo>
                <a:cubicBezTo>
                  <a:pt x="101" y="24"/>
                  <a:pt x="101" y="24"/>
                  <a:pt x="101" y="24"/>
                </a:cubicBezTo>
                <a:cubicBezTo>
                  <a:pt x="101" y="24"/>
                  <a:pt x="101" y="24"/>
                  <a:pt x="101" y="25"/>
                </a:cubicBezTo>
                <a:cubicBezTo>
                  <a:pt x="101" y="45"/>
                  <a:pt x="101" y="45"/>
                  <a:pt x="101" y="45"/>
                </a:cubicBezTo>
                <a:cubicBezTo>
                  <a:pt x="101" y="45"/>
                  <a:pt x="101" y="45"/>
                  <a:pt x="101" y="45"/>
                </a:cubicBezTo>
                <a:cubicBezTo>
                  <a:pt x="97" y="45"/>
                  <a:pt x="97" y="45"/>
                  <a:pt x="97" y="45"/>
                </a:cubicBezTo>
                <a:cubicBezTo>
                  <a:pt x="96" y="45"/>
                  <a:pt x="96" y="45"/>
                  <a:pt x="96" y="45"/>
                </a:cubicBezTo>
                <a:close/>
                <a:moveTo>
                  <a:pt x="80" y="19"/>
                </a:moveTo>
                <a:cubicBezTo>
                  <a:pt x="75" y="19"/>
                  <a:pt x="75" y="19"/>
                  <a:pt x="75" y="19"/>
                </a:cubicBezTo>
                <a:cubicBezTo>
                  <a:pt x="75" y="19"/>
                  <a:pt x="75" y="19"/>
                  <a:pt x="75" y="19"/>
                </a:cubicBezTo>
                <a:cubicBezTo>
                  <a:pt x="75" y="13"/>
                  <a:pt x="75" y="13"/>
                  <a:pt x="75" y="13"/>
                </a:cubicBezTo>
                <a:cubicBezTo>
                  <a:pt x="80" y="13"/>
                  <a:pt x="80" y="13"/>
                  <a:pt x="80" y="13"/>
                </a:cubicBezTo>
                <a:lnTo>
                  <a:pt x="80" y="19"/>
                </a:lnTo>
                <a:close/>
                <a:moveTo>
                  <a:pt x="123" y="13"/>
                </a:moveTo>
                <a:cubicBezTo>
                  <a:pt x="120" y="13"/>
                  <a:pt x="120" y="13"/>
                  <a:pt x="120" y="13"/>
                </a:cubicBezTo>
                <a:cubicBezTo>
                  <a:pt x="120" y="8"/>
                  <a:pt x="120" y="8"/>
                  <a:pt x="120" y="8"/>
                </a:cubicBezTo>
                <a:cubicBezTo>
                  <a:pt x="107" y="8"/>
                  <a:pt x="107" y="8"/>
                  <a:pt x="107" y="8"/>
                </a:cubicBezTo>
                <a:cubicBezTo>
                  <a:pt x="69" y="8"/>
                  <a:pt x="69" y="8"/>
                  <a:pt x="69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8" y="8"/>
                  <a:pt x="8" y="8"/>
                  <a:pt x="8" y="8"/>
                </a:cubicBezTo>
                <a:cubicBezTo>
                  <a:pt x="8" y="13"/>
                  <a:pt x="8" y="13"/>
                  <a:pt x="8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5"/>
                  <a:pt x="5" y="5"/>
                  <a:pt x="5" y="5"/>
                </a:cubicBezTo>
                <a:cubicBezTo>
                  <a:pt x="123" y="5"/>
                  <a:pt x="123" y="5"/>
                  <a:pt x="123" y="5"/>
                </a:cubicBezTo>
                <a:lnTo>
                  <a:pt x="123" y="13"/>
                </a:lnTo>
                <a:close/>
                <a:moveTo>
                  <a:pt x="159" y="90"/>
                </a:moveTo>
                <a:cubicBezTo>
                  <a:pt x="159" y="90"/>
                  <a:pt x="158" y="91"/>
                  <a:pt x="157" y="91"/>
                </a:cubicBezTo>
                <a:cubicBezTo>
                  <a:pt x="157" y="91"/>
                  <a:pt x="156" y="90"/>
                  <a:pt x="155" y="90"/>
                </a:cubicBezTo>
                <a:cubicBezTo>
                  <a:pt x="144" y="78"/>
                  <a:pt x="144" y="78"/>
                  <a:pt x="144" y="78"/>
                </a:cubicBezTo>
                <a:cubicBezTo>
                  <a:pt x="144" y="147"/>
                  <a:pt x="144" y="147"/>
                  <a:pt x="144" y="147"/>
                </a:cubicBezTo>
                <a:cubicBezTo>
                  <a:pt x="144" y="148"/>
                  <a:pt x="143" y="149"/>
                  <a:pt x="141" y="149"/>
                </a:cubicBezTo>
                <a:cubicBezTo>
                  <a:pt x="140" y="149"/>
                  <a:pt x="139" y="148"/>
                  <a:pt x="139" y="147"/>
                </a:cubicBezTo>
                <a:cubicBezTo>
                  <a:pt x="139" y="78"/>
                  <a:pt x="139" y="78"/>
                  <a:pt x="139" y="78"/>
                </a:cubicBezTo>
                <a:cubicBezTo>
                  <a:pt x="127" y="90"/>
                  <a:pt x="127" y="90"/>
                  <a:pt x="127" y="90"/>
                </a:cubicBezTo>
                <a:cubicBezTo>
                  <a:pt x="127" y="90"/>
                  <a:pt x="126" y="91"/>
                  <a:pt x="125" y="91"/>
                </a:cubicBezTo>
                <a:cubicBezTo>
                  <a:pt x="125" y="91"/>
                  <a:pt x="124" y="90"/>
                  <a:pt x="123" y="90"/>
                </a:cubicBezTo>
                <a:cubicBezTo>
                  <a:pt x="122" y="89"/>
                  <a:pt x="122" y="87"/>
                  <a:pt x="123" y="86"/>
                </a:cubicBezTo>
                <a:cubicBezTo>
                  <a:pt x="139" y="70"/>
                  <a:pt x="139" y="70"/>
                  <a:pt x="139" y="70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41" y="69"/>
                  <a:pt x="142" y="69"/>
                  <a:pt x="142" y="70"/>
                </a:cubicBezTo>
                <a:cubicBezTo>
                  <a:pt x="143" y="70"/>
                  <a:pt x="143" y="70"/>
                  <a:pt x="143" y="70"/>
                </a:cubicBezTo>
                <a:cubicBezTo>
                  <a:pt x="159" y="86"/>
                  <a:pt x="159" y="86"/>
                  <a:pt x="159" y="86"/>
                </a:cubicBezTo>
                <a:cubicBezTo>
                  <a:pt x="160" y="87"/>
                  <a:pt x="160" y="89"/>
                  <a:pt x="159" y="9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Freeform 1854">
            <a:extLst>
              <a:ext uri="{FF2B5EF4-FFF2-40B4-BE49-F238E27FC236}">
                <a16:creationId xmlns:a16="http://schemas.microsoft.com/office/drawing/2014/main" id="{FA54F7EC-2CD3-448F-8B4A-97FF6CABFC97}"/>
              </a:ext>
            </a:extLst>
          </p:cNvPr>
          <p:cNvSpPr>
            <a:spLocks noEditPoints="1"/>
          </p:cNvSpPr>
          <p:nvPr/>
        </p:nvSpPr>
        <p:spPr bwMode="auto">
          <a:xfrm>
            <a:off x="2784290" y="1322924"/>
            <a:ext cx="426456" cy="400420"/>
          </a:xfrm>
          <a:custGeom>
            <a:avLst/>
            <a:gdLst>
              <a:gd name="T0" fmla="*/ 153428 w 160"/>
              <a:gd name="T1" fmla="*/ 127223 h 149"/>
              <a:gd name="T2" fmla="*/ 98876 w 160"/>
              <a:gd name="T3" fmla="*/ 147854 h 149"/>
              <a:gd name="T4" fmla="*/ 98876 w 160"/>
              <a:gd name="T5" fmla="*/ 202869 h 149"/>
              <a:gd name="T6" fmla="*/ 153428 w 160"/>
              <a:gd name="T7" fmla="*/ 330092 h 149"/>
              <a:gd name="T8" fmla="*/ 81828 w 160"/>
              <a:gd name="T9" fmla="*/ 330092 h 149"/>
              <a:gd name="T10" fmla="*/ 136381 w 160"/>
              <a:gd name="T11" fmla="*/ 312900 h 149"/>
              <a:gd name="T12" fmla="*/ 81828 w 160"/>
              <a:gd name="T13" fmla="*/ 440122 h 149"/>
              <a:gd name="T14" fmla="*/ 81828 w 160"/>
              <a:gd name="T15" fmla="*/ 347284 h 149"/>
              <a:gd name="T16" fmla="*/ 136381 w 160"/>
              <a:gd name="T17" fmla="*/ 367915 h 149"/>
              <a:gd name="T18" fmla="*/ 98876 w 160"/>
              <a:gd name="T19" fmla="*/ 367915 h 149"/>
              <a:gd name="T20" fmla="*/ 327314 w 160"/>
              <a:gd name="T21" fmla="*/ 312900 h 149"/>
              <a:gd name="T22" fmla="*/ 327314 w 160"/>
              <a:gd name="T23" fmla="*/ 209746 h 149"/>
              <a:gd name="T24" fmla="*/ 337542 w 160"/>
              <a:gd name="T25" fmla="*/ 422930 h 149"/>
              <a:gd name="T26" fmla="*/ 317085 w 160"/>
              <a:gd name="T27" fmla="*/ 340407 h 149"/>
              <a:gd name="T28" fmla="*/ 289809 w 160"/>
              <a:gd name="T29" fmla="*/ 220061 h 149"/>
              <a:gd name="T30" fmla="*/ 272762 w 160"/>
              <a:gd name="T31" fmla="*/ 230377 h 149"/>
              <a:gd name="T32" fmla="*/ 289809 w 160"/>
              <a:gd name="T33" fmla="*/ 220061 h 149"/>
              <a:gd name="T34" fmla="*/ 282990 w 160"/>
              <a:gd name="T35" fmla="*/ 292269 h 149"/>
              <a:gd name="T36" fmla="*/ 282990 w 160"/>
              <a:gd name="T37" fmla="*/ 257884 h 149"/>
              <a:gd name="T38" fmla="*/ 289809 w 160"/>
              <a:gd name="T39" fmla="*/ 330092 h 149"/>
              <a:gd name="T40" fmla="*/ 272762 w 160"/>
              <a:gd name="T41" fmla="*/ 319776 h 149"/>
              <a:gd name="T42" fmla="*/ 289809 w 160"/>
              <a:gd name="T43" fmla="*/ 367915 h 149"/>
              <a:gd name="T44" fmla="*/ 272762 w 160"/>
              <a:gd name="T45" fmla="*/ 385107 h 149"/>
              <a:gd name="T46" fmla="*/ 289809 w 160"/>
              <a:gd name="T47" fmla="*/ 367915 h 149"/>
              <a:gd name="T48" fmla="*/ 289809 w 160"/>
              <a:gd name="T49" fmla="*/ 429807 h 149"/>
              <a:gd name="T50" fmla="*/ 272762 w 160"/>
              <a:gd name="T51" fmla="*/ 422930 h 149"/>
              <a:gd name="T52" fmla="*/ 436418 w 160"/>
              <a:gd name="T53" fmla="*/ 0 h 149"/>
              <a:gd name="T54" fmla="*/ 27276 w 160"/>
              <a:gd name="T55" fmla="*/ 65331 h 149"/>
              <a:gd name="T56" fmla="*/ 371638 w 160"/>
              <a:gd name="T57" fmla="*/ 512330 h 149"/>
              <a:gd name="T58" fmla="*/ 436418 w 160"/>
              <a:gd name="T59" fmla="*/ 65331 h 149"/>
              <a:gd name="T60" fmla="*/ 371638 w 160"/>
              <a:gd name="T61" fmla="*/ 495138 h 149"/>
              <a:gd name="T62" fmla="*/ 44324 w 160"/>
              <a:gd name="T63" fmla="*/ 44700 h 149"/>
              <a:gd name="T64" fmla="*/ 153428 w 160"/>
              <a:gd name="T65" fmla="*/ 110031 h 149"/>
              <a:gd name="T66" fmla="*/ 235257 w 160"/>
              <a:gd name="T67" fmla="*/ 85961 h 149"/>
              <a:gd name="T68" fmla="*/ 255714 w 160"/>
              <a:gd name="T69" fmla="*/ 175361 h 149"/>
              <a:gd name="T70" fmla="*/ 364819 w 160"/>
              <a:gd name="T71" fmla="*/ 154731 h 149"/>
              <a:gd name="T72" fmla="*/ 392095 w 160"/>
              <a:gd name="T73" fmla="*/ 44700 h 149"/>
              <a:gd name="T74" fmla="*/ 136381 w 160"/>
              <a:gd name="T75" fmla="*/ 44700 h 149"/>
              <a:gd name="T76" fmla="*/ 98876 w 160"/>
              <a:gd name="T77" fmla="*/ 44700 h 149"/>
              <a:gd name="T78" fmla="*/ 289809 w 160"/>
              <a:gd name="T79" fmla="*/ 65331 h 149"/>
              <a:gd name="T80" fmla="*/ 344361 w 160"/>
              <a:gd name="T81" fmla="*/ 44700 h 149"/>
              <a:gd name="T82" fmla="*/ 327314 w 160"/>
              <a:gd name="T83" fmla="*/ 65331 h 149"/>
              <a:gd name="T84" fmla="*/ 255714 w 160"/>
              <a:gd name="T85" fmla="*/ 154731 h 149"/>
              <a:gd name="T86" fmla="*/ 255714 w 160"/>
              <a:gd name="T87" fmla="*/ 120346 h 149"/>
              <a:gd name="T88" fmla="*/ 255714 w 160"/>
              <a:gd name="T89" fmla="*/ 154731 h 149"/>
              <a:gd name="T90" fmla="*/ 310266 w 160"/>
              <a:gd name="T91" fmla="*/ 120346 h 149"/>
              <a:gd name="T92" fmla="*/ 289809 w 160"/>
              <a:gd name="T93" fmla="*/ 154731 h 149"/>
              <a:gd name="T94" fmla="*/ 327314 w 160"/>
              <a:gd name="T95" fmla="*/ 120346 h 149"/>
              <a:gd name="T96" fmla="*/ 255714 w 160"/>
              <a:gd name="T97" fmla="*/ 99715 h 149"/>
              <a:gd name="T98" fmla="*/ 344361 w 160"/>
              <a:gd name="T99" fmla="*/ 82523 h 149"/>
              <a:gd name="T100" fmla="*/ 344361 w 160"/>
              <a:gd name="T101" fmla="*/ 154731 h 149"/>
              <a:gd name="T102" fmla="*/ 272762 w 160"/>
              <a:gd name="T103" fmla="*/ 65331 h 149"/>
              <a:gd name="T104" fmla="*/ 255714 w 160"/>
              <a:gd name="T105" fmla="*/ 44700 h 149"/>
              <a:gd name="T106" fmla="*/ 419371 w 160"/>
              <a:gd name="T107" fmla="*/ 44700 h 149"/>
              <a:gd name="T108" fmla="*/ 364819 w 160"/>
              <a:gd name="T109" fmla="*/ 27508 h 149"/>
              <a:gd name="T110" fmla="*/ 81828 w 160"/>
              <a:gd name="T111" fmla="*/ 27508 h 149"/>
              <a:gd name="T112" fmla="*/ 17048 w 160"/>
              <a:gd name="T113" fmla="*/ 44700 h 149"/>
              <a:gd name="T114" fmla="*/ 419371 w 160"/>
              <a:gd name="T115" fmla="*/ 44700 h 149"/>
              <a:gd name="T116" fmla="*/ 484152 w 160"/>
              <a:gd name="T117" fmla="*/ 512330 h 149"/>
              <a:gd name="T118" fmla="*/ 473923 w 160"/>
              <a:gd name="T119" fmla="*/ 512330 h 149"/>
              <a:gd name="T120" fmla="*/ 433009 w 160"/>
              <a:gd name="T121" fmla="*/ 443561 h 149"/>
              <a:gd name="T122" fmla="*/ 480742 w 160"/>
              <a:gd name="T123" fmla="*/ 237253 h 149"/>
              <a:gd name="T124" fmla="*/ 528475 w 160"/>
              <a:gd name="T125" fmla="*/ 443561 h 14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60" h="149">
                <a:moveTo>
                  <a:pt x="24" y="64"/>
                </a:moveTo>
                <a:cubicBezTo>
                  <a:pt x="45" y="64"/>
                  <a:pt x="45" y="64"/>
                  <a:pt x="45" y="64"/>
                </a:cubicBezTo>
                <a:cubicBezTo>
                  <a:pt x="45" y="37"/>
                  <a:pt x="45" y="37"/>
                  <a:pt x="45" y="37"/>
                </a:cubicBezTo>
                <a:cubicBezTo>
                  <a:pt x="24" y="37"/>
                  <a:pt x="24" y="37"/>
                  <a:pt x="24" y="37"/>
                </a:cubicBezTo>
                <a:lnTo>
                  <a:pt x="24" y="64"/>
                </a:lnTo>
                <a:close/>
                <a:moveTo>
                  <a:pt x="29" y="43"/>
                </a:moveTo>
                <a:cubicBezTo>
                  <a:pt x="40" y="43"/>
                  <a:pt x="40" y="43"/>
                  <a:pt x="40" y="43"/>
                </a:cubicBezTo>
                <a:cubicBezTo>
                  <a:pt x="40" y="59"/>
                  <a:pt x="40" y="59"/>
                  <a:pt x="40" y="59"/>
                </a:cubicBezTo>
                <a:cubicBezTo>
                  <a:pt x="29" y="59"/>
                  <a:pt x="29" y="59"/>
                  <a:pt x="29" y="59"/>
                </a:cubicBezTo>
                <a:lnTo>
                  <a:pt x="29" y="43"/>
                </a:lnTo>
                <a:close/>
                <a:moveTo>
                  <a:pt x="24" y="96"/>
                </a:moveTo>
                <a:cubicBezTo>
                  <a:pt x="45" y="96"/>
                  <a:pt x="45" y="96"/>
                  <a:pt x="45" y="96"/>
                </a:cubicBezTo>
                <a:cubicBezTo>
                  <a:pt x="45" y="69"/>
                  <a:pt x="45" y="69"/>
                  <a:pt x="45" y="69"/>
                </a:cubicBezTo>
                <a:cubicBezTo>
                  <a:pt x="24" y="69"/>
                  <a:pt x="24" y="69"/>
                  <a:pt x="24" y="69"/>
                </a:cubicBezTo>
                <a:lnTo>
                  <a:pt x="24" y="96"/>
                </a:lnTo>
                <a:close/>
                <a:moveTo>
                  <a:pt x="29" y="75"/>
                </a:moveTo>
                <a:cubicBezTo>
                  <a:pt x="40" y="75"/>
                  <a:pt x="40" y="75"/>
                  <a:pt x="40" y="75"/>
                </a:cubicBezTo>
                <a:cubicBezTo>
                  <a:pt x="40" y="91"/>
                  <a:pt x="40" y="91"/>
                  <a:pt x="40" y="91"/>
                </a:cubicBezTo>
                <a:cubicBezTo>
                  <a:pt x="29" y="91"/>
                  <a:pt x="29" y="91"/>
                  <a:pt x="29" y="91"/>
                </a:cubicBezTo>
                <a:lnTo>
                  <a:pt x="29" y="75"/>
                </a:lnTo>
                <a:close/>
                <a:moveTo>
                  <a:pt x="24" y="128"/>
                </a:moveTo>
                <a:cubicBezTo>
                  <a:pt x="45" y="128"/>
                  <a:pt x="45" y="128"/>
                  <a:pt x="45" y="128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24" y="101"/>
                  <a:pt x="24" y="101"/>
                  <a:pt x="24" y="101"/>
                </a:cubicBezTo>
                <a:lnTo>
                  <a:pt x="24" y="128"/>
                </a:lnTo>
                <a:close/>
                <a:moveTo>
                  <a:pt x="29" y="107"/>
                </a:moveTo>
                <a:cubicBezTo>
                  <a:pt x="40" y="107"/>
                  <a:pt x="40" y="107"/>
                  <a:pt x="40" y="107"/>
                </a:cubicBezTo>
                <a:cubicBezTo>
                  <a:pt x="40" y="123"/>
                  <a:pt x="40" y="123"/>
                  <a:pt x="40" y="123"/>
                </a:cubicBezTo>
                <a:cubicBezTo>
                  <a:pt x="29" y="123"/>
                  <a:pt x="29" y="123"/>
                  <a:pt x="29" y="123"/>
                </a:cubicBezTo>
                <a:lnTo>
                  <a:pt x="29" y="107"/>
                </a:lnTo>
                <a:close/>
                <a:moveTo>
                  <a:pt x="99" y="64"/>
                </a:moveTo>
                <a:cubicBezTo>
                  <a:pt x="99" y="88"/>
                  <a:pt x="99" y="88"/>
                  <a:pt x="99" y="88"/>
                </a:cubicBezTo>
                <a:cubicBezTo>
                  <a:pt x="99" y="89"/>
                  <a:pt x="97" y="91"/>
                  <a:pt x="96" y="91"/>
                </a:cubicBezTo>
                <a:cubicBezTo>
                  <a:pt x="95" y="91"/>
                  <a:pt x="93" y="89"/>
                  <a:pt x="93" y="88"/>
                </a:cubicBezTo>
                <a:cubicBezTo>
                  <a:pt x="93" y="64"/>
                  <a:pt x="93" y="64"/>
                  <a:pt x="93" y="64"/>
                </a:cubicBezTo>
                <a:cubicBezTo>
                  <a:pt x="93" y="63"/>
                  <a:pt x="95" y="61"/>
                  <a:pt x="96" y="61"/>
                </a:cubicBezTo>
                <a:cubicBezTo>
                  <a:pt x="97" y="61"/>
                  <a:pt x="99" y="63"/>
                  <a:pt x="99" y="64"/>
                </a:cubicBezTo>
                <a:close/>
                <a:moveTo>
                  <a:pt x="99" y="99"/>
                </a:moveTo>
                <a:cubicBezTo>
                  <a:pt x="99" y="123"/>
                  <a:pt x="99" y="123"/>
                  <a:pt x="99" y="123"/>
                </a:cubicBezTo>
                <a:cubicBezTo>
                  <a:pt x="99" y="124"/>
                  <a:pt x="97" y="125"/>
                  <a:pt x="96" y="125"/>
                </a:cubicBezTo>
                <a:cubicBezTo>
                  <a:pt x="95" y="125"/>
                  <a:pt x="93" y="124"/>
                  <a:pt x="93" y="123"/>
                </a:cubicBezTo>
                <a:cubicBezTo>
                  <a:pt x="93" y="99"/>
                  <a:pt x="93" y="99"/>
                  <a:pt x="93" y="99"/>
                </a:cubicBezTo>
                <a:cubicBezTo>
                  <a:pt x="93" y="97"/>
                  <a:pt x="95" y="96"/>
                  <a:pt x="96" y="96"/>
                </a:cubicBezTo>
                <a:cubicBezTo>
                  <a:pt x="97" y="96"/>
                  <a:pt x="99" y="97"/>
                  <a:pt x="99" y="99"/>
                </a:cubicBezTo>
                <a:close/>
                <a:moveTo>
                  <a:pt x="85" y="64"/>
                </a:moveTo>
                <a:cubicBezTo>
                  <a:pt x="85" y="67"/>
                  <a:pt x="85" y="67"/>
                  <a:pt x="85" y="67"/>
                </a:cubicBezTo>
                <a:cubicBezTo>
                  <a:pt x="85" y="68"/>
                  <a:pt x="84" y="69"/>
                  <a:pt x="83" y="69"/>
                </a:cubicBezTo>
                <a:cubicBezTo>
                  <a:pt x="81" y="69"/>
                  <a:pt x="80" y="68"/>
                  <a:pt x="80" y="67"/>
                </a:cubicBezTo>
                <a:cubicBezTo>
                  <a:pt x="80" y="64"/>
                  <a:pt x="80" y="64"/>
                  <a:pt x="80" y="64"/>
                </a:cubicBezTo>
                <a:cubicBezTo>
                  <a:pt x="80" y="63"/>
                  <a:pt x="81" y="61"/>
                  <a:pt x="83" y="61"/>
                </a:cubicBezTo>
                <a:cubicBezTo>
                  <a:pt x="84" y="61"/>
                  <a:pt x="85" y="63"/>
                  <a:pt x="85" y="64"/>
                </a:cubicBezTo>
                <a:close/>
                <a:moveTo>
                  <a:pt x="85" y="77"/>
                </a:moveTo>
                <a:cubicBezTo>
                  <a:pt x="85" y="83"/>
                  <a:pt x="85" y="83"/>
                  <a:pt x="85" y="83"/>
                </a:cubicBezTo>
                <a:cubicBezTo>
                  <a:pt x="85" y="84"/>
                  <a:pt x="84" y="85"/>
                  <a:pt x="83" y="85"/>
                </a:cubicBezTo>
                <a:cubicBezTo>
                  <a:pt x="81" y="85"/>
                  <a:pt x="80" y="84"/>
                  <a:pt x="80" y="83"/>
                </a:cubicBezTo>
                <a:cubicBezTo>
                  <a:pt x="80" y="77"/>
                  <a:pt x="80" y="77"/>
                  <a:pt x="80" y="77"/>
                </a:cubicBezTo>
                <a:cubicBezTo>
                  <a:pt x="80" y="76"/>
                  <a:pt x="81" y="75"/>
                  <a:pt x="83" y="75"/>
                </a:cubicBezTo>
                <a:cubicBezTo>
                  <a:pt x="84" y="75"/>
                  <a:pt x="85" y="76"/>
                  <a:pt x="85" y="77"/>
                </a:cubicBezTo>
                <a:close/>
                <a:moveTo>
                  <a:pt x="85" y="93"/>
                </a:moveTo>
                <a:cubicBezTo>
                  <a:pt x="85" y="96"/>
                  <a:pt x="85" y="96"/>
                  <a:pt x="85" y="96"/>
                </a:cubicBezTo>
                <a:cubicBezTo>
                  <a:pt x="85" y="97"/>
                  <a:pt x="84" y="99"/>
                  <a:pt x="83" y="99"/>
                </a:cubicBezTo>
                <a:cubicBezTo>
                  <a:pt x="81" y="99"/>
                  <a:pt x="80" y="97"/>
                  <a:pt x="80" y="96"/>
                </a:cubicBezTo>
                <a:cubicBezTo>
                  <a:pt x="80" y="93"/>
                  <a:pt x="80" y="93"/>
                  <a:pt x="80" y="93"/>
                </a:cubicBezTo>
                <a:cubicBezTo>
                  <a:pt x="80" y="92"/>
                  <a:pt x="81" y="91"/>
                  <a:pt x="83" y="91"/>
                </a:cubicBezTo>
                <a:cubicBezTo>
                  <a:pt x="84" y="91"/>
                  <a:pt x="85" y="92"/>
                  <a:pt x="85" y="93"/>
                </a:cubicBezTo>
                <a:close/>
                <a:moveTo>
                  <a:pt x="85" y="107"/>
                </a:moveTo>
                <a:cubicBezTo>
                  <a:pt x="85" y="112"/>
                  <a:pt x="85" y="112"/>
                  <a:pt x="85" y="112"/>
                </a:cubicBezTo>
                <a:cubicBezTo>
                  <a:pt x="85" y="113"/>
                  <a:pt x="84" y="115"/>
                  <a:pt x="83" y="115"/>
                </a:cubicBezTo>
                <a:cubicBezTo>
                  <a:pt x="81" y="115"/>
                  <a:pt x="80" y="113"/>
                  <a:pt x="80" y="112"/>
                </a:cubicBezTo>
                <a:cubicBezTo>
                  <a:pt x="80" y="107"/>
                  <a:pt x="80" y="107"/>
                  <a:pt x="80" y="107"/>
                </a:cubicBezTo>
                <a:cubicBezTo>
                  <a:pt x="80" y="105"/>
                  <a:pt x="81" y="104"/>
                  <a:pt x="83" y="104"/>
                </a:cubicBezTo>
                <a:cubicBezTo>
                  <a:pt x="84" y="104"/>
                  <a:pt x="85" y="105"/>
                  <a:pt x="85" y="107"/>
                </a:cubicBezTo>
                <a:close/>
                <a:moveTo>
                  <a:pt x="85" y="121"/>
                </a:moveTo>
                <a:cubicBezTo>
                  <a:pt x="85" y="121"/>
                  <a:pt x="85" y="122"/>
                  <a:pt x="85" y="123"/>
                </a:cubicBezTo>
                <a:cubicBezTo>
                  <a:pt x="85" y="123"/>
                  <a:pt x="85" y="124"/>
                  <a:pt x="85" y="125"/>
                </a:cubicBezTo>
                <a:cubicBezTo>
                  <a:pt x="84" y="125"/>
                  <a:pt x="83" y="125"/>
                  <a:pt x="83" y="125"/>
                </a:cubicBezTo>
                <a:cubicBezTo>
                  <a:pt x="82" y="125"/>
                  <a:pt x="81" y="125"/>
                  <a:pt x="81" y="125"/>
                </a:cubicBezTo>
                <a:cubicBezTo>
                  <a:pt x="80" y="124"/>
                  <a:pt x="80" y="123"/>
                  <a:pt x="80" y="123"/>
                </a:cubicBezTo>
                <a:cubicBezTo>
                  <a:pt x="80" y="122"/>
                  <a:pt x="80" y="121"/>
                  <a:pt x="81" y="121"/>
                </a:cubicBezTo>
                <a:cubicBezTo>
                  <a:pt x="82" y="120"/>
                  <a:pt x="84" y="120"/>
                  <a:pt x="85" y="121"/>
                </a:cubicBezTo>
                <a:close/>
                <a:moveTo>
                  <a:pt x="12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"/>
                  <a:pt x="0" y="19"/>
                  <a:pt x="0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38"/>
                  <a:pt x="8" y="138"/>
                  <a:pt x="8" y="138"/>
                </a:cubicBezTo>
                <a:cubicBezTo>
                  <a:pt x="8" y="144"/>
                  <a:pt x="13" y="149"/>
                  <a:pt x="19" y="149"/>
                </a:cubicBezTo>
                <a:cubicBezTo>
                  <a:pt x="109" y="149"/>
                  <a:pt x="109" y="149"/>
                  <a:pt x="109" y="149"/>
                </a:cubicBezTo>
                <a:cubicBezTo>
                  <a:pt x="115" y="149"/>
                  <a:pt x="120" y="144"/>
                  <a:pt x="120" y="138"/>
                </a:cubicBezTo>
                <a:cubicBezTo>
                  <a:pt x="120" y="19"/>
                  <a:pt x="120" y="19"/>
                  <a:pt x="120" y="19"/>
                </a:cubicBezTo>
                <a:cubicBezTo>
                  <a:pt x="128" y="19"/>
                  <a:pt x="128" y="19"/>
                  <a:pt x="128" y="19"/>
                </a:cubicBezTo>
                <a:lnTo>
                  <a:pt x="128" y="0"/>
                </a:lnTo>
                <a:close/>
                <a:moveTo>
                  <a:pt x="115" y="138"/>
                </a:moveTo>
                <a:cubicBezTo>
                  <a:pt x="115" y="141"/>
                  <a:pt x="112" y="144"/>
                  <a:pt x="109" y="144"/>
                </a:cubicBezTo>
                <a:cubicBezTo>
                  <a:pt x="19" y="144"/>
                  <a:pt x="19" y="144"/>
                  <a:pt x="19" y="144"/>
                </a:cubicBezTo>
                <a:cubicBezTo>
                  <a:pt x="16" y="144"/>
                  <a:pt x="13" y="141"/>
                  <a:pt x="13" y="138"/>
                </a:cubicBezTo>
                <a:cubicBezTo>
                  <a:pt x="13" y="13"/>
                  <a:pt x="13" y="13"/>
                  <a:pt x="13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32"/>
                  <a:pt x="24" y="32"/>
                  <a:pt x="24" y="32"/>
                </a:cubicBezTo>
                <a:cubicBezTo>
                  <a:pt x="45" y="32"/>
                  <a:pt x="45" y="32"/>
                  <a:pt x="45" y="32"/>
                </a:cubicBezTo>
                <a:cubicBezTo>
                  <a:pt x="45" y="13"/>
                  <a:pt x="45" y="13"/>
                  <a:pt x="45" y="13"/>
                </a:cubicBezTo>
                <a:cubicBezTo>
                  <a:pt x="69" y="13"/>
                  <a:pt x="69" y="13"/>
                  <a:pt x="69" y="13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9"/>
                  <a:pt x="69" y="29"/>
                  <a:pt x="69" y="29"/>
                </a:cubicBezTo>
                <a:cubicBezTo>
                  <a:pt x="69" y="45"/>
                  <a:pt x="69" y="45"/>
                  <a:pt x="69" y="45"/>
                </a:cubicBezTo>
                <a:cubicBezTo>
                  <a:pt x="69" y="48"/>
                  <a:pt x="72" y="51"/>
                  <a:pt x="75" y="51"/>
                </a:cubicBezTo>
                <a:cubicBezTo>
                  <a:pt x="97" y="51"/>
                  <a:pt x="97" y="51"/>
                  <a:pt x="97" y="51"/>
                </a:cubicBezTo>
                <a:cubicBezTo>
                  <a:pt x="101" y="51"/>
                  <a:pt x="101" y="51"/>
                  <a:pt x="101" y="51"/>
                </a:cubicBezTo>
                <a:cubicBezTo>
                  <a:pt x="104" y="51"/>
                  <a:pt x="107" y="48"/>
                  <a:pt x="107" y="45"/>
                </a:cubicBezTo>
                <a:cubicBezTo>
                  <a:pt x="107" y="25"/>
                  <a:pt x="107" y="25"/>
                  <a:pt x="107" y="25"/>
                </a:cubicBezTo>
                <a:cubicBezTo>
                  <a:pt x="107" y="13"/>
                  <a:pt x="107" y="13"/>
                  <a:pt x="107" y="13"/>
                </a:cubicBezTo>
                <a:cubicBezTo>
                  <a:pt x="115" y="13"/>
                  <a:pt x="115" y="13"/>
                  <a:pt x="115" y="13"/>
                </a:cubicBezTo>
                <a:lnTo>
                  <a:pt x="115" y="138"/>
                </a:lnTo>
                <a:close/>
                <a:moveTo>
                  <a:pt x="29" y="13"/>
                </a:moveTo>
                <a:cubicBezTo>
                  <a:pt x="40" y="13"/>
                  <a:pt x="40" y="13"/>
                  <a:pt x="40" y="13"/>
                </a:cubicBezTo>
                <a:cubicBezTo>
                  <a:pt x="40" y="27"/>
                  <a:pt x="40" y="27"/>
                  <a:pt x="40" y="27"/>
                </a:cubicBezTo>
                <a:cubicBezTo>
                  <a:pt x="29" y="27"/>
                  <a:pt x="29" y="27"/>
                  <a:pt x="29" y="27"/>
                </a:cubicBezTo>
                <a:lnTo>
                  <a:pt x="29" y="13"/>
                </a:lnTo>
                <a:close/>
                <a:moveTo>
                  <a:pt x="91" y="13"/>
                </a:moveTo>
                <a:cubicBezTo>
                  <a:pt x="91" y="19"/>
                  <a:pt x="91" y="19"/>
                  <a:pt x="91" y="19"/>
                </a:cubicBezTo>
                <a:cubicBezTo>
                  <a:pt x="85" y="19"/>
                  <a:pt x="85" y="19"/>
                  <a:pt x="85" y="19"/>
                </a:cubicBezTo>
                <a:cubicBezTo>
                  <a:pt x="85" y="13"/>
                  <a:pt x="85" y="13"/>
                  <a:pt x="85" y="13"/>
                </a:cubicBezTo>
                <a:lnTo>
                  <a:pt x="91" y="13"/>
                </a:lnTo>
                <a:close/>
                <a:moveTo>
                  <a:pt x="101" y="13"/>
                </a:moveTo>
                <a:cubicBezTo>
                  <a:pt x="101" y="19"/>
                  <a:pt x="101" y="19"/>
                  <a:pt x="101" y="19"/>
                </a:cubicBezTo>
                <a:cubicBezTo>
                  <a:pt x="101" y="19"/>
                  <a:pt x="101" y="19"/>
                  <a:pt x="101" y="19"/>
                </a:cubicBezTo>
                <a:cubicBezTo>
                  <a:pt x="96" y="19"/>
                  <a:pt x="96" y="19"/>
                  <a:pt x="96" y="19"/>
                </a:cubicBezTo>
                <a:cubicBezTo>
                  <a:pt x="96" y="13"/>
                  <a:pt x="96" y="13"/>
                  <a:pt x="96" y="13"/>
                </a:cubicBezTo>
                <a:lnTo>
                  <a:pt x="101" y="13"/>
                </a:lnTo>
                <a:close/>
                <a:moveTo>
                  <a:pt x="75" y="45"/>
                </a:moveTo>
                <a:cubicBezTo>
                  <a:pt x="75" y="45"/>
                  <a:pt x="75" y="45"/>
                  <a:pt x="75" y="45"/>
                </a:cubicBezTo>
                <a:cubicBezTo>
                  <a:pt x="75" y="35"/>
                  <a:pt x="75" y="35"/>
                  <a:pt x="75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80" y="35"/>
                  <a:pt x="80" y="35"/>
                  <a:pt x="80" y="35"/>
                </a:cubicBezTo>
                <a:cubicBezTo>
                  <a:pt x="80" y="45"/>
                  <a:pt x="80" y="45"/>
                  <a:pt x="80" y="45"/>
                </a:cubicBezTo>
                <a:lnTo>
                  <a:pt x="75" y="45"/>
                </a:lnTo>
                <a:close/>
                <a:moveTo>
                  <a:pt x="85" y="35"/>
                </a:moveTo>
                <a:cubicBezTo>
                  <a:pt x="90" y="35"/>
                  <a:pt x="90" y="35"/>
                  <a:pt x="90" y="35"/>
                </a:cubicBezTo>
                <a:cubicBezTo>
                  <a:pt x="90" y="35"/>
                  <a:pt x="91" y="35"/>
                  <a:pt x="91" y="35"/>
                </a:cubicBezTo>
                <a:cubicBezTo>
                  <a:pt x="91" y="45"/>
                  <a:pt x="91" y="45"/>
                  <a:pt x="91" y="45"/>
                </a:cubicBezTo>
                <a:cubicBezTo>
                  <a:pt x="91" y="45"/>
                  <a:pt x="91" y="45"/>
                  <a:pt x="91" y="45"/>
                </a:cubicBezTo>
                <a:cubicBezTo>
                  <a:pt x="85" y="45"/>
                  <a:pt x="85" y="45"/>
                  <a:pt x="85" y="45"/>
                </a:cubicBezTo>
                <a:lnTo>
                  <a:pt x="85" y="35"/>
                </a:lnTo>
                <a:close/>
                <a:moveTo>
                  <a:pt x="96" y="45"/>
                </a:moveTo>
                <a:cubicBezTo>
                  <a:pt x="96" y="35"/>
                  <a:pt x="96" y="35"/>
                  <a:pt x="96" y="35"/>
                </a:cubicBezTo>
                <a:cubicBezTo>
                  <a:pt x="96" y="32"/>
                  <a:pt x="93" y="29"/>
                  <a:pt x="90" y="29"/>
                </a:cubicBezTo>
                <a:cubicBezTo>
                  <a:pt x="75" y="29"/>
                  <a:pt x="75" y="29"/>
                  <a:pt x="75" y="29"/>
                </a:cubicBezTo>
                <a:cubicBezTo>
                  <a:pt x="75" y="29"/>
                  <a:pt x="75" y="29"/>
                  <a:pt x="75" y="29"/>
                </a:cubicBezTo>
                <a:cubicBezTo>
                  <a:pt x="75" y="25"/>
                  <a:pt x="75" y="25"/>
                  <a:pt x="75" y="25"/>
                </a:cubicBezTo>
                <a:cubicBezTo>
                  <a:pt x="75" y="24"/>
                  <a:pt x="75" y="24"/>
                  <a:pt x="75" y="24"/>
                </a:cubicBezTo>
                <a:cubicBezTo>
                  <a:pt x="101" y="24"/>
                  <a:pt x="101" y="24"/>
                  <a:pt x="101" y="24"/>
                </a:cubicBezTo>
                <a:cubicBezTo>
                  <a:pt x="101" y="24"/>
                  <a:pt x="101" y="24"/>
                  <a:pt x="101" y="25"/>
                </a:cubicBezTo>
                <a:cubicBezTo>
                  <a:pt x="101" y="45"/>
                  <a:pt x="101" y="45"/>
                  <a:pt x="101" y="45"/>
                </a:cubicBezTo>
                <a:cubicBezTo>
                  <a:pt x="101" y="45"/>
                  <a:pt x="101" y="45"/>
                  <a:pt x="101" y="45"/>
                </a:cubicBezTo>
                <a:cubicBezTo>
                  <a:pt x="97" y="45"/>
                  <a:pt x="97" y="45"/>
                  <a:pt x="97" y="45"/>
                </a:cubicBezTo>
                <a:cubicBezTo>
                  <a:pt x="96" y="45"/>
                  <a:pt x="96" y="45"/>
                  <a:pt x="96" y="45"/>
                </a:cubicBezTo>
                <a:close/>
                <a:moveTo>
                  <a:pt x="80" y="19"/>
                </a:moveTo>
                <a:cubicBezTo>
                  <a:pt x="75" y="19"/>
                  <a:pt x="75" y="19"/>
                  <a:pt x="75" y="19"/>
                </a:cubicBezTo>
                <a:cubicBezTo>
                  <a:pt x="75" y="19"/>
                  <a:pt x="75" y="19"/>
                  <a:pt x="75" y="19"/>
                </a:cubicBezTo>
                <a:cubicBezTo>
                  <a:pt x="75" y="13"/>
                  <a:pt x="75" y="13"/>
                  <a:pt x="75" y="13"/>
                </a:cubicBezTo>
                <a:cubicBezTo>
                  <a:pt x="80" y="13"/>
                  <a:pt x="80" y="13"/>
                  <a:pt x="80" y="13"/>
                </a:cubicBezTo>
                <a:lnTo>
                  <a:pt x="80" y="19"/>
                </a:lnTo>
                <a:close/>
                <a:moveTo>
                  <a:pt x="123" y="13"/>
                </a:moveTo>
                <a:cubicBezTo>
                  <a:pt x="120" y="13"/>
                  <a:pt x="120" y="13"/>
                  <a:pt x="120" y="13"/>
                </a:cubicBezTo>
                <a:cubicBezTo>
                  <a:pt x="120" y="8"/>
                  <a:pt x="120" y="8"/>
                  <a:pt x="120" y="8"/>
                </a:cubicBezTo>
                <a:cubicBezTo>
                  <a:pt x="107" y="8"/>
                  <a:pt x="107" y="8"/>
                  <a:pt x="107" y="8"/>
                </a:cubicBezTo>
                <a:cubicBezTo>
                  <a:pt x="69" y="8"/>
                  <a:pt x="69" y="8"/>
                  <a:pt x="69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8" y="8"/>
                  <a:pt x="8" y="8"/>
                  <a:pt x="8" y="8"/>
                </a:cubicBezTo>
                <a:cubicBezTo>
                  <a:pt x="8" y="13"/>
                  <a:pt x="8" y="13"/>
                  <a:pt x="8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5"/>
                  <a:pt x="5" y="5"/>
                  <a:pt x="5" y="5"/>
                </a:cubicBezTo>
                <a:cubicBezTo>
                  <a:pt x="123" y="5"/>
                  <a:pt x="123" y="5"/>
                  <a:pt x="123" y="5"/>
                </a:cubicBezTo>
                <a:lnTo>
                  <a:pt x="123" y="13"/>
                </a:lnTo>
                <a:close/>
                <a:moveTo>
                  <a:pt x="159" y="133"/>
                </a:moveTo>
                <a:cubicBezTo>
                  <a:pt x="143" y="149"/>
                  <a:pt x="143" y="149"/>
                  <a:pt x="143" y="149"/>
                </a:cubicBezTo>
                <a:cubicBezTo>
                  <a:pt x="143" y="149"/>
                  <a:pt x="143" y="149"/>
                  <a:pt x="142" y="149"/>
                </a:cubicBezTo>
                <a:cubicBezTo>
                  <a:pt x="142" y="149"/>
                  <a:pt x="142" y="149"/>
                  <a:pt x="141" y="149"/>
                </a:cubicBezTo>
                <a:cubicBezTo>
                  <a:pt x="141" y="149"/>
                  <a:pt x="141" y="149"/>
                  <a:pt x="140" y="149"/>
                </a:cubicBezTo>
                <a:cubicBezTo>
                  <a:pt x="140" y="149"/>
                  <a:pt x="140" y="149"/>
                  <a:pt x="139" y="149"/>
                </a:cubicBezTo>
                <a:cubicBezTo>
                  <a:pt x="123" y="133"/>
                  <a:pt x="123" y="133"/>
                  <a:pt x="123" y="133"/>
                </a:cubicBezTo>
                <a:cubicBezTo>
                  <a:pt x="122" y="132"/>
                  <a:pt x="122" y="130"/>
                  <a:pt x="123" y="129"/>
                </a:cubicBezTo>
                <a:cubicBezTo>
                  <a:pt x="124" y="128"/>
                  <a:pt x="126" y="128"/>
                  <a:pt x="127" y="129"/>
                </a:cubicBezTo>
                <a:cubicBezTo>
                  <a:pt x="139" y="140"/>
                  <a:pt x="139" y="140"/>
                  <a:pt x="139" y="140"/>
                </a:cubicBezTo>
                <a:cubicBezTo>
                  <a:pt x="139" y="72"/>
                  <a:pt x="139" y="72"/>
                  <a:pt x="139" y="72"/>
                </a:cubicBezTo>
                <a:cubicBezTo>
                  <a:pt x="139" y="71"/>
                  <a:pt x="140" y="69"/>
                  <a:pt x="141" y="69"/>
                </a:cubicBezTo>
                <a:cubicBezTo>
                  <a:pt x="143" y="69"/>
                  <a:pt x="144" y="71"/>
                  <a:pt x="144" y="72"/>
                </a:cubicBezTo>
                <a:cubicBezTo>
                  <a:pt x="144" y="140"/>
                  <a:pt x="144" y="140"/>
                  <a:pt x="144" y="140"/>
                </a:cubicBezTo>
                <a:cubicBezTo>
                  <a:pt x="155" y="129"/>
                  <a:pt x="155" y="129"/>
                  <a:pt x="155" y="129"/>
                </a:cubicBezTo>
                <a:cubicBezTo>
                  <a:pt x="156" y="128"/>
                  <a:pt x="158" y="128"/>
                  <a:pt x="159" y="129"/>
                </a:cubicBezTo>
                <a:cubicBezTo>
                  <a:pt x="160" y="130"/>
                  <a:pt x="160" y="132"/>
                  <a:pt x="159" y="1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" name="Freeform 1855">
            <a:extLst>
              <a:ext uri="{FF2B5EF4-FFF2-40B4-BE49-F238E27FC236}">
                <a16:creationId xmlns:a16="http://schemas.microsoft.com/office/drawing/2014/main" id="{B71C07BD-DC4E-44A7-B88C-661BC4518C2A}"/>
              </a:ext>
            </a:extLst>
          </p:cNvPr>
          <p:cNvSpPr>
            <a:spLocks noEditPoints="1"/>
          </p:cNvSpPr>
          <p:nvPr/>
        </p:nvSpPr>
        <p:spPr bwMode="auto">
          <a:xfrm>
            <a:off x="1759082" y="2290793"/>
            <a:ext cx="426456" cy="428938"/>
          </a:xfrm>
          <a:custGeom>
            <a:avLst/>
            <a:gdLst>
              <a:gd name="T0" fmla="*/ 0 w 160"/>
              <a:gd name="T1" fmla="*/ 113407 h 160"/>
              <a:gd name="T2" fmla="*/ 0 w 160"/>
              <a:gd name="T3" fmla="*/ 254307 h 160"/>
              <a:gd name="T4" fmla="*/ 37505 w 160"/>
              <a:gd name="T5" fmla="*/ 367714 h 160"/>
              <a:gd name="T6" fmla="*/ 37505 w 160"/>
              <a:gd name="T7" fmla="*/ 450191 h 160"/>
              <a:gd name="T8" fmla="*/ 508018 w 160"/>
              <a:gd name="T9" fmla="*/ 494867 h 160"/>
              <a:gd name="T10" fmla="*/ 508018 w 160"/>
              <a:gd name="T11" fmla="*/ 439882 h 160"/>
              <a:gd name="T12" fmla="*/ 508018 w 160"/>
              <a:gd name="T13" fmla="*/ 285236 h 160"/>
              <a:gd name="T14" fmla="*/ 545523 w 160"/>
              <a:gd name="T15" fmla="*/ 202758 h 160"/>
              <a:gd name="T16" fmla="*/ 514837 w 160"/>
              <a:gd name="T17" fmla="*/ 82478 h 160"/>
              <a:gd name="T18" fmla="*/ 514837 w 160"/>
              <a:gd name="T19" fmla="*/ 99661 h 160"/>
              <a:gd name="T20" fmla="*/ 528475 w 160"/>
              <a:gd name="T21" fmla="*/ 120280 h 160"/>
              <a:gd name="T22" fmla="*/ 514837 w 160"/>
              <a:gd name="T23" fmla="*/ 120280 h 160"/>
              <a:gd name="T24" fmla="*/ 23867 w 160"/>
              <a:gd name="T25" fmla="*/ 120280 h 160"/>
              <a:gd name="T26" fmla="*/ 17048 w 160"/>
              <a:gd name="T27" fmla="*/ 113407 h 160"/>
              <a:gd name="T28" fmla="*/ 17048 w 160"/>
              <a:gd name="T29" fmla="*/ 202758 h 160"/>
              <a:gd name="T30" fmla="*/ 30686 w 160"/>
              <a:gd name="T31" fmla="*/ 264616 h 160"/>
              <a:gd name="T32" fmla="*/ 54552 w 160"/>
              <a:gd name="T33" fmla="*/ 422699 h 160"/>
              <a:gd name="T34" fmla="*/ 54552 w 160"/>
              <a:gd name="T35" fmla="*/ 477684 h 160"/>
              <a:gd name="T36" fmla="*/ 490971 w 160"/>
              <a:gd name="T37" fmla="*/ 477684 h 160"/>
              <a:gd name="T38" fmla="*/ 54552 w 160"/>
              <a:gd name="T39" fmla="*/ 439882 h 160"/>
              <a:gd name="T40" fmla="*/ 490971 w 160"/>
              <a:gd name="T41" fmla="*/ 439882 h 160"/>
              <a:gd name="T42" fmla="*/ 490971 w 160"/>
              <a:gd name="T43" fmla="*/ 384896 h 160"/>
              <a:gd name="T44" fmla="*/ 490971 w 160"/>
              <a:gd name="T45" fmla="*/ 367714 h 160"/>
              <a:gd name="T46" fmla="*/ 54552 w 160"/>
              <a:gd name="T47" fmla="*/ 367714 h 160"/>
              <a:gd name="T48" fmla="*/ 173885 w 160"/>
              <a:gd name="T49" fmla="*/ 202758 h 160"/>
              <a:gd name="T50" fmla="*/ 392095 w 160"/>
              <a:gd name="T51" fmla="*/ 264616 h 160"/>
              <a:gd name="T52" fmla="*/ 490971 w 160"/>
              <a:gd name="T53" fmla="*/ 285236 h 160"/>
              <a:gd name="T54" fmla="*/ 262533 w 160"/>
              <a:gd name="T55" fmla="*/ 219941 h 160"/>
              <a:gd name="T56" fmla="*/ 262533 w 160"/>
              <a:gd name="T57" fmla="*/ 202758 h 160"/>
              <a:gd name="T58" fmla="*/ 262533 w 160"/>
              <a:gd name="T59" fmla="*/ 243997 h 160"/>
              <a:gd name="T60" fmla="*/ 235257 w 160"/>
              <a:gd name="T61" fmla="*/ 257743 h 160"/>
              <a:gd name="T62" fmla="*/ 262533 w 160"/>
              <a:gd name="T63" fmla="*/ 319601 h 160"/>
              <a:gd name="T64" fmla="*/ 282990 w 160"/>
              <a:gd name="T65" fmla="*/ 312728 h 160"/>
              <a:gd name="T66" fmla="*/ 303447 w 160"/>
              <a:gd name="T67" fmla="*/ 250870 h 160"/>
              <a:gd name="T68" fmla="*/ 351180 w 160"/>
              <a:gd name="T69" fmla="*/ 202758 h 160"/>
              <a:gd name="T70" fmla="*/ 173885 w 160"/>
              <a:gd name="T71" fmla="*/ 264616 h 160"/>
              <a:gd name="T72" fmla="*/ 282990 w 160"/>
              <a:gd name="T73" fmla="*/ 257743 h 160"/>
              <a:gd name="T74" fmla="*/ 293219 w 160"/>
              <a:gd name="T75" fmla="*/ 285236 h 160"/>
              <a:gd name="T76" fmla="*/ 528475 w 160"/>
              <a:gd name="T77" fmla="*/ 254307 h 160"/>
              <a:gd name="T78" fmla="*/ 508018 w 160"/>
              <a:gd name="T79" fmla="*/ 202758 h 160"/>
              <a:gd name="T80" fmla="*/ 528475 w 160"/>
              <a:gd name="T81" fmla="*/ 182138 h 160"/>
              <a:gd name="T82" fmla="*/ 242076 w 160"/>
              <a:gd name="T83" fmla="*/ 182138 h 160"/>
              <a:gd name="T84" fmla="*/ 37505 w 160"/>
              <a:gd name="T85" fmla="*/ 182138 h 160"/>
              <a:gd name="T86" fmla="*/ 30686 w 160"/>
              <a:gd name="T87" fmla="*/ 137463 h 160"/>
              <a:gd name="T88" fmla="*/ 528475 w 160"/>
              <a:gd name="T89" fmla="*/ 182138 h 160"/>
              <a:gd name="T90" fmla="*/ 545523 w 160"/>
              <a:gd name="T91" fmla="*/ 0 h 160"/>
              <a:gd name="T92" fmla="*/ 528475 w 160"/>
              <a:gd name="T93" fmla="*/ 54985 h 160"/>
              <a:gd name="T94" fmla="*/ 17048 w 160"/>
              <a:gd name="T95" fmla="*/ 54985 h 160"/>
              <a:gd name="T96" fmla="*/ 545523 w 160"/>
              <a:gd name="T97" fmla="*/ 312728 h 160"/>
              <a:gd name="T98" fmla="*/ 0 w 160"/>
              <a:gd name="T99" fmla="*/ 312728 h 160"/>
              <a:gd name="T100" fmla="*/ 17048 w 160"/>
              <a:gd name="T101" fmla="*/ 532669 h 160"/>
              <a:gd name="T102" fmla="*/ 535294 w 160"/>
              <a:gd name="T103" fmla="*/ 302419 h 16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60" h="160">
                <a:moveTo>
                  <a:pt x="151" y="24"/>
                </a:moveTo>
                <a:cubicBezTo>
                  <a:pt x="9" y="24"/>
                  <a:pt x="9" y="24"/>
                  <a:pt x="9" y="24"/>
                </a:cubicBezTo>
                <a:cubicBezTo>
                  <a:pt x="4" y="24"/>
                  <a:pt x="0" y="28"/>
                  <a:pt x="0" y="33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9"/>
                  <a:pt x="4" y="83"/>
                  <a:pt x="9" y="83"/>
                </a:cubicBezTo>
                <a:cubicBezTo>
                  <a:pt x="11" y="83"/>
                  <a:pt x="11" y="83"/>
                  <a:pt x="11" y="83"/>
                </a:cubicBezTo>
                <a:cubicBezTo>
                  <a:pt x="11" y="107"/>
                  <a:pt x="11" y="107"/>
                  <a:pt x="11" y="107"/>
                </a:cubicBezTo>
                <a:cubicBezTo>
                  <a:pt x="11" y="123"/>
                  <a:pt x="11" y="123"/>
                  <a:pt x="11" y="123"/>
                </a:cubicBezTo>
                <a:cubicBezTo>
                  <a:pt x="11" y="128"/>
                  <a:pt x="11" y="128"/>
                  <a:pt x="11" y="128"/>
                </a:cubicBezTo>
                <a:cubicBezTo>
                  <a:pt x="11" y="131"/>
                  <a:pt x="11" y="131"/>
                  <a:pt x="11" y="131"/>
                </a:cubicBezTo>
                <a:cubicBezTo>
                  <a:pt x="11" y="136"/>
                  <a:pt x="11" y="136"/>
                  <a:pt x="11" y="136"/>
                </a:cubicBezTo>
                <a:cubicBezTo>
                  <a:pt x="11" y="144"/>
                  <a:pt x="11" y="144"/>
                  <a:pt x="11" y="144"/>
                </a:cubicBezTo>
                <a:cubicBezTo>
                  <a:pt x="149" y="144"/>
                  <a:pt x="149" y="144"/>
                  <a:pt x="149" y="144"/>
                </a:cubicBezTo>
                <a:cubicBezTo>
                  <a:pt x="149" y="136"/>
                  <a:pt x="149" y="136"/>
                  <a:pt x="149" y="136"/>
                </a:cubicBezTo>
                <a:cubicBezTo>
                  <a:pt x="149" y="131"/>
                  <a:pt x="149" y="131"/>
                  <a:pt x="149" y="131"/>
                </a:cubicBezTo>
                <a:cubicBezTo>
                  <a:pt x="149" y="128"/>
                  <a:pt x="149" y="128"/>
                  <a:pt x="149" y="128"/>
                </a:cubicBezTo>
                <a:cubicBezTo>
                  <a:pt x="149" y="123"/>
                  <a:pt x="149" y="123"/>
                  <a:pt x="149" y="123"/>
                </a:cubicBezTo>
                <a:cubicBezTo>
                  <a:pt x="149" y="107"/>
                  <a:pt x="149" y="107"/>
                  <a:pt x="149" y="107"/>
                </a:cubicBezTo>
                <a:cubicBezTo>
                  <a:pt x="149" y="83"/>
                  <a:pt x="149" y="83"/>
                  <a:pt x="149" y="83"/>
                </a:cubicBezTo>
                <a:cubicBezTo>
                  <a:pt x="151" y="83"/>
                  <a:pt x="151" y="83"/>
                  <a:pt x="151" y="83"/>
                </a:cubicBezTo>
                <a:cubicBezTo>
                  <a:pt x="156" y="83"/>
                  <a:pt x="160" y="79"/>
                  <a:pt x="160" y="74"/>
                </a:cubicBezTo>
                <a:cubicBezTo>
                  <a:pt x="160" y="59"/>
                  <a:pt x="160" y="59"/>
                  <a:pt x="160" y="59"/>
                </a:cubicBezTo>
                <a:cubicBezTo>
                  <a:pt x="160" y="44"/>
                  <a:pt x="160" y="44"/>
                  <a:pt x="160" y="44"/>
                </a:cubicBezTo>
                <a:cubicBezTo>
                  <a:pt x="160" y="33"/>
                  <a:pt x="160" y="33"/>
                  <a:pt x="160" y="33"/>
                </a:cubicBezTo>
                <a:cubicBezTo>
                  <a:pt x="160" y="28"/>
                  <a:pt x="156" y="24"/>
                  <a:pt x="151" y="24"/>
                </a:cubicBezTo>
                <a:close/>
                <a:moveTo>
                  <a:pt x="5" y="33"/>
                </a:moveTo>
                <a:cubicBezTo>
                  <a:pt x="5" y="31"/>
                  <a:pt x="7" y="29"/>
                  <a:pt x="9" y="29"/>
                </a:cubicBezTo>
                <a:cubicBezTo>
                  <a:pt x="151" y="29"/>
                  <a:pt x="151" y="29"/>
                  <a:pt x="151" y="29"/>
                </a:cubicBezTo>
                <a:cubicBezTo>
                  <a:pt x="153" y="29"/>
                  <a:pt x="155" y="31"/>
                  <a:pt x="155" y="33"/>
                </a:cubicBezTo>
                <a:cubicBezTo>
                  <a:pt x="155" y="35"/>
                  <a:pt x="155" y="35"/>
                  <a:pt x="155" y="35"/>
                </a:cubicBezTo>
                <a:cubicBezTo>
                  <a:pt x="155" y="35"/>
                  <a:pt x="155" y="35"/>
                  <a:pt x="155" y="35"/>
                </a:cubicBezTo>
                <a:cubicBezTo>
                  <a:pt x="154" y="35"/>
                  <a:pt x="154" y="35"/>
                  <a:pt x="153" y="35"/>
                </a:cubicBezTo>
                <a:cubicBezTo>
                  <a:pt x="153" y="35"/>
                  <a:pt x="153" y="35"/>
                  <a:pt x="153" y="35"/>
                </a:cubicBezTo>
                <a:cubicBezTo>
                  <a:pt x="152" y="35"/>
                  <a:pt x="152" y="35"/>
                  <a:pt x="151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8" y="35"/>
                  <a:pt x="8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6" y="35"/>
                  <a:pt x="6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lnTo>
                  <a:pt x="5" y="33"/>
                </a:lnTo>
                <a:close/>
                <a:moveTo>
                  <a:pt x="9" y="77"/>
                </a:moveTo>
                <a:cubicBezTo>
                  <a:pt x="7" y="77"/>
                  <a:pt x="5" y="76"/>
                  <a:pt x="5" y="74"/>
                </a:cubicBezTo>
                <a:cubicBezTo>
                  <a:pt x="5" y="59"/>
                  <a:pt x="5" y="59"/>
                  <a:pt x="5" y="59"/>
                </a:cubicBezTo>
                <a:cubicBezTo>
                  <a:pt x="11" y="59"/>
                  <a:pt x="11" y="59"/>
                  <a:pt x="11" y="59"/>
                </a:cubicBezTo>
                <a:cubicBezTo>
                  <a:pt x="11" y="77"/>
                  <a:pt x="11" y="77"/>
                  <a:pt x="11" y="77"/>
                </a:cubicBezTo>
                <a:lnTo>
                  <a:pt x="9" y="77"/>
                </a:lnTo>
                <a:close/>
                <a:moveTo>
                  <a:pt x="16" y="112"/>
                </a:moveTo>
                <a:cubicBezTo>
                  <a:pt x="21" y="113"/>
                  <a:pt x="25" y="117"/>
                  <a:pt x="26" y="123"/>
                </a:cubicBezTo>
                <a:cubicBezTo>
                  <a:pt x="16" y="123"/>
                  <a:pt x="16" y="123"/>
                  <a:pt x="16" y="123"/>
                </a:cubicBezTo>
                <a:lnTo>
                  <a:pt x="16" y="112"/>
                </a:lnTo>
                <a:close/>
                <a:moveTo>
                  <a:pt x="144" y="139"/>
                </a:moveTo>
                <a:cubicBezTo>
                  <a:pt x="16" y="139"/>
                  <a:pt x="16" y="139"/>
                  <a:pt x="16" y="139"/>
                </a:cubicBezTo>
                <a:cubicBezTo>
                  <a:pt x="16" y="136"/>
                  <a:pt x="16" y="136"/>
                  <a:pt x="16" y="136"/>
                </a:cubicBezTo>
                <a:cubicBezTo>
                  <a:pt x="144" y="136"/>
                  <a:pt x="144" y="136"/>
                  <a:pt x="144" y="136"/>
                </a:cubicBezTo>
                <a:lnTo>
                  <a:pt x="144" y="139"/>
                </a:lnTo>
                <a:close/>
                <a:moveTo>
                  <a:pt x="144" y="131"/>
                </a:moveTo>
                <a:cubicBezTo>
                  <a:pt x="16" y="131"/>
                  <a:pt x="16" y="131"/>
                  <a:pt x="16" y="131"/>
                </a:cubicBezTo>
                <a:cubicBezTo>
                  <a:pt x="16" y="128"/>
                  <a:pt x="16" y="128"/>
                  <a:pt x="16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44" y="128"/>
                  <a:pt x="144" y="128"/>
                  <a:pt x="144" y="128"/>
                </a:cubicBezTo>
                <a:lnTo>
                  <a:pt x="144" y="131"/>
                </a:lnTo>
                <a:close/>
                <a:moveTo>
                  <a:pt x="134" y="123"/>
                </a:moveTo>
                <a:cubicBezTo>
                  <a:pt x="135" y="117"/>
                  <a:pt x="139" y="113"/>
                  <a:pt x="144" y="112"/>
                </a:cubicBezTo>
                <a:cubicBezTo>
                  <a:pt x="144" y="123"/>
                  <a:pt x="144" y="123"/>
                  <a:pt x="144" y="123"/>
                </a:cubicBezTo>
                <a:lnTo>
                  <a:pt x="134" y="123"/>
                </a:lnTo>
                <a:close/>
                <a:moveTo>
                  <a:pt x="144" y="107"/>
                </a:moveTo>
                <a:cubicBezTo>
                  <a:pt x="136" y="108"/>
                  <a:pt x="129" y="115"/>
                  <a:pt x="128" y="123"/>
                </a:cubicBezTo>
                <a:cubicBezTo>
                  <a:pt x="32" y="123"/>
                  <a:pt x="32" y="123"/>
                  <a:pt x="32" y="123"/>
                </a:cubicBezTo>
                <a:cubicBezTo>
                  <a:pt x="31" y="115"/>
                  <a:pt x="24" y="108"/>
                  <a:pt x="16" y="107"/>
                </a:cubicBezTo>
                <a:cubicBezTo>
                  <a:pt x="16" y="83"/>
                  <a:pt x="16" y="83"/>
                  <a:pt x="16" y="83"/>
                </a:cubicBezTo>
                <a:cubicBezTo>
                  <a:pt x="16" y="59"/>
                  <a:pt x="16" y="59"/>
                  <a:pt x="16" y="59"/>
                </a:cubicBezTo>
                <a:cubicBezTo>
                  <a:pt x="51" y="59"/>
                  <a:pt x="51" y="59"/>
                  <a:pt x="51" y="59"/>
                </a:cubicBezTo>
                <a:cubicBezTo>
                  <a:pt x="47" y="64"/>
                  <a:pt x="45" y="71"/>
                  <a:pt x="45" y="77"/>
                </a:cubicBezTo>
                <a:cubicBezTo>
                  <a:pt x="45" y="96"/>
                  <a:pt x="61" y="112"/>
                  <a:pt x="80" y="112"/>
                </a:cubicBezTo>
                <a:cubicBezTo>
                  <a:pt x="99" y="112"/>
                  <a:pt x="115" y="96"/>
                  <a:pt x="115" y="77"/>
                </a:cubicBezTo>
                <a:cubicBezTo>
                  <a:pt x="115" y="71"/>
                  <a:pt x="113" y="64"/>
                  <a:pt x="109" y="59"/>
                </a:cubicBezTo>
                <a:cubicBezTo>
                  <a:pt x="144" y="59"/>
                  <a:pt x="144" y="59"/>
                  <a:pt x="144" y="59"/>
                </a:cubicBezTo>
                <a:cubicBezTo>
                  <a:pt x="144" y="83"/>
                  <a:pt x="144" y="83"/>
                  <a:pt x="144" y="83"/>
                </a:cubicBezTo>
                <a:lnTo>
                  <a:pt x="144" y="107"/>
                </a:lnTo>
                <a:close/>
                <a:moveTo>
                  <a:pt x="77" y="59"/>
                </a:moveTo>
                <a:cubicBezTo>
                  <a:pt x="77" y="64"/>
                  <a:pt x="77" y="64"/>
                  <a:pt x="77" y="64"/>
                </a:cubicBezTo>
                <a:cubicBezTo>
                  <a:pt x="75" y="62"/>
                  <a:pt x="75" y="62"/>
                  <a:pt x="75" y="62"/>
                </a:cubicBezTo>
                <a:cubicBezTo>
                  <a:pt x="74" y="61"/>
                  <a:pt x="73" y="60"/>
                  <a:pt x="73" y="59"/>
                </a:cubicBezTo>
                <a:lnTo>
                  <a:pt x="77" y="59"/>
                </a:lnTo>
                <a:close/>
                <a:moveTo>
                  <a:pt x="68" y="59"/>
                </a:moveTo>
                <a:cubicBezTo>
                  <a:pt x="68" y="62"/>
                  <a:pt x="69" y="64"/>
                  <a:pt x="71" y="66"/>
                </a:cubicBezTo>
                <a:cubicBezTo>
                  <a:pt x="77" y="71"/>
                  <a:pt x="77" y="71"/>
                  <a:pt x="77" y="71"/>
                </a:cubicBezTo>
                <a:cubicBezTo>
                  <a:pt x="77" y="85"/>
                  <a:pt x="77" y="85"/>
                  <a:pt x="77" y="85"/>
                </a:cubicBezTo>
                <a:cubicBezTo>
                  <a:pt x="74" y="84"/>
                  <a:pt x="72" y="81"/>
                  <a:pt x="72" y="78"/>
                </a:cubicBezTo>
                <a:cubicBezTo>
                  <a:pt x="72" y="76"/>
                  <a:pt x="71" y="75"/>
                  <a:pt x="69" y="75"/>
                </a:cubicBezTo>
                <a:cubicBezTo>
                  <a:pt x="68" y="75"/>
                  <a:pt x="67" y="76"/>
                  <a:pt x="67" y="78"/>
                </a:cubicBezTo>
                <a:cubicBezTo>
                  <a:pt x="67" y="84"/>
                  <a:pt x="71" y="90"/>
                  <a:pt x="77" y="91"/>
                </a:cubicBezTo>
                <a:cubicBezTo>
                  <a:pt x="77" y="93"/>
                  <a:pt x="77" y="93"/>
                  <a:pt x="77" y="93"/>
                </a:cubicBezTo>
                <a:cubicBezTo>
                  <a:pt x="77" y="95"/>
                  <a:pt x="79" y="96"/>
                  <a:pt x="80" y="96"/>
                </a:cubicBezTo>
                <a:cubicBezTo>
                  <a:pt x="81" y="96"/>
                  <a:pt x="83" y="95"/>
                  <a:pt x="83" y="93"/>
                </a:cubicBezTo>
                <a:cubicBezTo>
                  <a:pt x="83" y="91"/>
                  <a:pt x="83" y="91"/>
                  <a:pt x="83" y="91"/>
                </a:cubicBezTo>
                <a:cubicBezTo>
                  <a:pt x="86" y="90"/>
                  <a:pt x="88" y="89"/>
                  <a:pt x="90" y="87"/>
                </a:cubicBezTo>
                <a:cubicBezTo>
                  <a:pt x="92" y="85"/>
                  <a:pt x="93" y="82"/>
                  <a:pt x="92" y="80"/>
                </a:cubicBezTo>
                <a:cubicBezTo>
                  <a:pt x="92" y="77"/>
                  <a:pt x="91" y="75"/>
                  <a:pt x="89" y="73"/>
                </a:cubicBezTo>
                <a:cubicBezTo>
                  <a:pt x="83" y="68"/>
                  <a:pt x="83" y="68"/>
                  <a:pt x="83" y="68"/>
                </a:cubicBezTo>
                <a:cubicBezTo>
                  <a:pt x="83" y="59"/>
                  <a:pt x="83" y="59"/>
                  <a:pt x="83" y="59"/>
                </a:cubicBezTo>
                <a:cubicBezTo>
                  <a:pt x="103" y="59"/>
                  <a:pt x="103" y="59"/>
                  <a:pt x="103" y="59"/>
                </a:cubicBezTo>
                <a:cubicBezTo>
                  <a:pt x="107" y="64"/>
                  <a:pt x="109" y="71"/>
                  <a:pt x="109" y="77"/>
                </a:cubicBezTo>
                <a:cubicBezTo>
                  <a:pt x="109" y="94"/>
                  <a:pt x="96" y="107"/>
                  <a:pt x="80" y="107"/>
                </a:cubicBezTo>
                <a:cubicBezTo>
                  <a:pt x="64" y="107"/>
                  <a:pt x="51" y="94"/>
                  <a:pt x="51" y="77"/>
                </a:cubicBezTo>
                <a:cubicBezTo>
                  <a:pt x="51" y="71"/>
                  <a:pt x="53" y="64"/>
                  <a:pt x="57" y="59"/>
                </a:cubicBezTo>
                <a:lnTo>
                  <a:pt x="68" y="59"/>
                </a:lnTo>
                <a:close/>
                <a:moveTo>
                  <a:pt x="83" y="75"/>
                </a:moveTo>
                <a:cubicBezTo>
                  <a:pt x="85" y="77"/>
                  <a:pt x="85" y="77"/>
                  <a:pt x="85" y="77"/>
                </a:cubicBezTo>
                <a:cubicBezTo>
                  <a:pt x="86" y="78"/>
                  <a:pt x="87" y="79"/>
                  <a:pt x="87" y="80"/>
                </a:cubicBezTo>
                <a:cubicBezTo>
                  <a:pt x="87" y="81"/>
                  <a:pt x="87" y="82"/>
                  <a:pt x="86" y="83"/>
                </a:cubicBezTo>
                <a:cubicBezTo>
                  <a:pt x="85" y="84"/>
                  <a:pt x="84" y="85"/>
                  <a:pt x="83" y="85"/>
                </a:cubicBezTo>
                <a:lnTo>
                  <a:pt x="83" y="75"/>
                </a:lnTo>
                <a:close/>
                <a:moveTo>
                  <a:pt x="155" y="74"/>
                </a:moveTo>
                <a:cubicBezTo>
                  <a:pt x="155" y="76"/>
                  <a:pt x="153" y="77"/>
                  <a:pt x="151" y="77"/>
                </a:cubicBezTo>
                <a:cubicBezTo>
                  <a:pt x="149" y="77"/>
                  <a:pt x="149" y="77"/>
                  <a:pt x="149" y="77"/>
                </a:cubicBezTo>
                <a:cubicBezTo>
                  <a:pt x="149" y="59"/>
                  <a:pt x="149" y="59"/>
                  <a:pt x="149" y="59"/>
                </a:cubicBezTo>
                <a:cubicBezTo>
                  <a:pt x="155" y="59"/>
                  <a:pt x="155" y="59"/>
                  <a:pt x="155" y="59"/>
                </a:cubicBezTo>
                <a:lnTo>
                  <a:pt x="155" y="74"/>
                </a:lnTo>
                <a:close/>
                <a:moveTo>
                  <a:pt x="155" y="53"/>
                </a:moveTo>
                <a:cubicBezTo>
                  <a:pt x="149" y="53"/>
                  <a:pt x="149" y="53"/>
                  <a:pt x="149" y="53"/>
                </a:cubicBezTo>
                <a:cubicBezTo>
                  <a:pt x="105" y="53"/>
                  <a:pt x="105" y="53"/>
                  <a:pt x="105" y="53"/>
                </a:cubicBezTo>
                <a:cubicBezTo>
                  <a:pt x="71" y="53"/>
                  <a:pt x="71" y="53"/>
                  <a:pt x="71" y="53"/>
                </a:cubicBezTo>
                <a:cubicBezTo>
                  <a:pt x="71" y="53"/>
                  <a:pt x="71" y="53"/>
                  <a:pt x="71" y="53"/>
                </a:cubicBezTo>
                <a:cubicBezTo>
                  <a:pt x="55" y="53"/>
                  <a:pt x="55" y="53"/>
                  <a:pt x="55" y="53"/>
                </a:cubicBezTo>
                <a:cubicBezTo>
                  <a:pt x="11" y="53"/>
                  <a:pt x="11" y="53"/>
                  <a:pt x="11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44"/>
                  <a:pt x="5" y="44"/>
                  <a:pt x="5" y="44"/>
                </a:cubicBezTo>
                <a:cubicBezTo>
                  <a:pt x="5" y="42"/>
                  <a:pt x="7" y="40"/>
                  <a:pt x="9" y="40"/>
                </a:cubicBezTo>
                <a:cubicBezTo>
                  <a:pt x="151" y="40"/>
                  <a:pt x="151" y="40"/>
                  <a:pt x="151" y="40"/>
                </a:cubicBezTo>
                <a:cubicBezTo>
                  <a:pt x="153" y="40"/>
                  <a:pt x="155" y="42"/>
                  <a:pt x="155" y="44"/>
                </a:cubicBezTo>
                <a:cubicBezTo>
                  <a:pt x="155" y="53"/>
                  <a:pt x="155" y="53"/>
                  <a:pt x="155" y="53"/>
                </a:cubicBezTo>
                <a:close/>
                <a:moveTo>
                  <a:pt x="0" y="16"/>
                </a:moveTo>
                <a:cubicBezTo>
                  <a:pt x="0" y="0"/>
                  <a:pt x="0" y="0"/>
                  <a:pt x="0" y="0"/>
                </a:cubicBezTo>
                <a:cubicBezTo>
                  <a:pt x="160" y="0"/>
                  <a:pt x="160" y="0"/>
                  <a:pt x="160" y="0"/>
                </a:cubicBezTo>
                <a:cubicBezTo>
                  <a:pt x="160" y="16"/>
                  <a:pt x="160" y="16"/>
                  <a:pt x="160" y="16"/>
                </a:cubicBezTo>
                <a:cubicBezTo>
                  <a:pt x="160" y="17"/>
                  <a:pt x="159" y="19"/>
                  <a:pt x="157" y="19"/>
                </a:cubicBezTo>
                <a:cubicBezTo>
                  <a:pt x="156" y="19"/>
                  <a:pt x="155" y="17"/>
                  <a:pt x="155" y="16"/>
                </a:cubicBezTo>
                <a:cubicBezTo>
                  <a:pt x="155" y="5"/>
                  <a:pt x="155" y="5"/>
                  <a:pt x="155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7"/>
                  <a:pt x="4" y="19"/>
                  <a:pt x="3" y="19"/>
                </a:cubicBezTo>
                <a:cubicBezTo>
                  <a:pt x="1" y="19"/>
                  <a:pt x="0" y="17"/>
                  <a:pt x="0" y="16"/>
                </a:cubicBezTo>
                <a:close/>
                <a:moveTo>
                  <a:pt x="160" y="91"/>
                </a:moveTo>
                <a:cubicBezTo>
                  <a:pt x="160" y="160"/>
                  <a:pt x="160" y="160"/>
                  <a:pt x="160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89"/>
                  <a:pt x="1" y="88"/>
                  <a:pt x="3" y="88"/>
                </a:cubicBezTo>
                <a:cubicBezTo>
                  <a:pt x="4" y="88"/>
                  <a:pt x="5" y="89"/>
                  <a:pt x="5" y="91"/>
                </a:cubicBezTo>
                <a:cubicBezTo>
                  <a:pt x="5" y="155"/>
                  <a:pt x="5" y="155"/>
                  <a:pt x="5" y="155"/>
                </a:cubicBezTo>
                <a:cubicBezTo>
                  <a:pt x="155" y="155"/>
                  <a:pt x="155" y="155"/>
                  <a:pt x="155" y="155"/>
                </a:cubicBezTo>
                <a:cubicBezTo>
                  <a:pt x="155" y="91"/>
                  <a:pt x="155" y="91"/>
                  <a:pt x="155" y="91"/>
                </a:cubicBezTo>
                <a:cubicBezTo>
                  <a:pt x="155" y="89"/>
                  <a:pt x="156" y="88"/>
                  <a:pt x="157" y="88"/>
                </a:cubicBezTo>
                <a:cubicBezTo>
                  <a:pt x="159" y="88"/>
                  <a:pt x="160" y="89"/>
                  <a:pt x="160" y="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Freeform 1856">
            <a:extLst>
              <a:ext uri="{FF2B5EF4-FFF2-40B4-BE49-F238E27FC236}">
                <a16:creationId xmlns:a16="http://schemas.microsoft.com/office/drawing/2014/main" id="{ABBF51BD-6D29-42D2-9F4A-DD6B0309A117}"/>
              </a:ext>
            </a:extLst>
          </p:cNvPr>
          <p:cNvSpPr>
            <a:spLocks noEditPoints="1"/>
          </p:cNvSpPr>
          <p:nvPr/>
        </p:nvSpPr>
        <p:spPr bwMode="auto">
          <a:xfrm>
            <a:off x="2797849" y="2290794"/>
            <a:ext cx="340918" cy="428936"/>
          </a:xfrm>
          <a:custGeom>
            <a:avLst/>
            <a:gdLst>
              <a:gd name="T0" fmla="*/ 126402 w 128"/>
              <a:gd name="T1" fmla="*/ 202758 h 160"/>
              <a:gd name="T2" fmla="*/ 109321 w 128"/>
              <a:gd name="T3" fmla="*/ 202758 h 160"/>
              <a:gd name="T4" fmla="*/ 181063 w 128"/>
              <a:gd name="T5" fmla="*/ 202758 h 160"/>
              <a:gd name="T6" fmla="*/ 163982 w 128"/>
              <a:gd name="T7" fmla="*/ 202758 h 160"/>
              <a:gd name="T8" fmla="*/ 290384 w 128"/>
              <a:gd name="T9" fmla="*/ 164956 h 160"/>
              <a:gd name="T10" fmla="*/ 263054 w 128"/>
              <a:gd name="T11" fmla="*/ 209631 h 160"/>
              <a:gd name="T12" fmla="*/ 290384 w 128"/>
              <a:gd name="T13" fmla="*/ 182138 h 160"/>
              <a:gd name="T14" fmla="*/ 317714 w 128"/>
              <a:gd name="T15" fmla="*/ 209631 h 160"/>
              <a:gd name="T16" fmla="*/ 290384 w 128"/>
              <a:gd name="T17" fmla="*/ 164956 h 160"/>
              <a:gd name="T18" fmla="*/ 437284 w 128"/>
              <a:gd name="T19" fmla="*/ 549852 h 160"/>
              <a:gd name="T20" fmla="*/ 0 w 128"/>
              <a:gd name="T21" fmla="*/ 127153 h 160"/>
              <a:gd name="T22" fmla="*/ 10249 w 128"/>
              <a:gd name="T23" fmla="*/ 0 h 160"/>
              <a:gd name="T24" fmla="*/ 427035 w 128"/>
              <a:gd name="T25" fmla="*/ 127153 h 160"/>
              <a:gd name="T26" fmla="*/ 409954 w 128"/>
              <a:gd name="T27" fmla="*/ 127153 h 160"/>
              <a:gd name="T28" fmla="*/ 403121 w 128"/>
              <a:gd name="T29" fmla="*/ 17183 h 160"/>
              <a:gd name="T30" fmla="*/ 406537 w 128"/>
              <a:gd name="T31" fmla="*/ 127153 h 160"/>
              <a:gd name="T32" fmla="*/ 338212 w 128"/>
              <a:gd name="T33" fmla="*/ 127153 h 160"/>
              <a:gd name="T34" fmla="*/ 338212 w 128"/>
              <a:gd name="T35" fmla="*/ 61858 h 160"/>
              <a:gd name="T36" fmla="*/ 338212 w 128"/>
              <a:gd name="T37" fmla="*/ 61858 h 160"/>
              <a:gd name="T38" fmla="*/ 338212 w 128"/>
              <a:gd name="T39" fmla="*/ 58422 h 160"/>
              <a:gd name="T40" fmla="*/ 379207 w 128"/>
              <a:gd name="T41" fmla="*/ 17183 h 160"/>
              <a:gd name="T42" fmla="*/ 99072 w 128"/>
              <a:gd name="T43" fmla="*/ 58422 h 160"/>
              <a:gd name="T44" fmla="*/ 99072 w 128"/>
              <a:gd name="T45" fmla="*/ 58422 h 160"/>
              <a:gd name="T46" fmla="*/ 99072 w 128"/>
              <a:gd name="T47" fmla="*/ 61858 h 160"/>
              <a:gd name="T48" fmla="*/ 99072 w 128"/>
              <a:gd name="T49" fmla="*/ 65295 h 160"/>
              <a:gd name="T50" fmla="*/ 338212 w 128"/>
              <a:gd name="T51" fmla="*/ 127153 h 160"/>
              <a:gd name="T52" fmla="*/ 81991 w 128"/>
              <a:gd name="T53" fmla="*/ 92788 h 160"/>
              <a:gd name="T54" fmla="*/ 81991 w 128"/>
              <a:gd name="T55" fmla="*/ 127153 h 160"/>
              <a:gd name="T56" fmla="*/ 382624 w 128"/>
              <a:gd name="T57" fmla="*/ 127153 h 160"/>
              <a:gd name="T58" fmla="*/ 355293 w 128"/>
              <a:gd name="T59" fmla="*/ 127153 h 160"/>
              <a:gd name="T60" fmla="*/ 30747 w 128"/>
              <a:gd name="T61" fmla="*/ 127153 h 160"/>
              <a:gd name="T62" fmla="*/ 34163 w 128"/>
              <a:gd name="T63" fmla="*/ 17183 h 160"/>
              <a:gd name="T64" fmla="*/ 27330 w 128"/>
              <a:gd name="T65" fmla="*/ 127153 h 160"/>
              <a:gd name="T66" fmla="*/ 17081 w 128"/>
              <a:gd name="T67" fmla="*/ 147773 h 160"/>
              <a:gd name="T68" fmla="*/ 420203 w 128"/>
              <a:gd name="T69" fmla="*/ 532669 h 160"/>
              <a:gd name="T70" fmla="*/ 290384 w 128"/>
              <a:gd name="T71" fmla="*/ 192448 h 160"/>
              <a:gd name="T72" fmla="*/ 283551 w 128"/>
              <a:gd name="T73" fmla="*/ 257743 h 160"/>
              <a:gd name="T74" fmla="*/ 153733 w 128"/>
              <a:gd name="T75" fmla="*/ 257743 h 160"/>
              <a:gd name="T76" fmla="*/ 146900 w 128"/>
              <a:gd name="T77" fmla="*/ 192448 h 160"/>
              <a:gd name="T78" fmla="*/ 136651 w 128"/>
              <a:gd name="T79" fmla="*/ 257743 h 160"/>
              <a:gd name="T80" fmla="*/ 300633 w 128"/>
              <a:gd name="T81" fmla="*/ 257743 h 160"/>
              <a:gd name="T82" fmla="*/ 290384 w 128"/>
              <a:gd name="T83" fmla="*/ 192448 h 16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28" h="160">
                <a:moveTo>
                  <a:pt x="43" y="53"/>
                </a:moveTo>
                <a:cubicBezTo>
                  <a:pt x="40" y="53"/>
                  <a:pt x="37" y="56"/>
                  <a:pt x="37" y="59"/>
                </a:cubicBezTo>
                <a:cubicBezTo>
                  <a:pt x="37" y="60"/>
                  <a:pt x="36" y="61"/>
                  <a:pt x="35" y="61"/>
                </a:cubicBezTo>
                <a:cubicBezTo>
                  <a:pt x="33" y="61"/>
                  <a:pt x="32" y="60"/>
                  <a:pt x="32" y="59"/>
                </a:cubicBezTo>
                <a:cubicBezTo>
                  <a:pt x="32" y="53"/>
                  <a:pt x="37" y="48"/>
                  <a:pt x="43" y="48"/>
                </a:cubicBezTo>
                <a:cubicBezTo>
                  <a:pt x="49" y="48"/>
                  <a:pt x="53" y="53"/>
                  <a:pt x="53" y="59"/>
                </a:cubicBezTo>
                <a:cubicBezTo>
                  <a:pt x="53" y="60"/>
                  <a:pt x="52" y="61"/>
                  <a:pt x="51" y="61"/>
                </a:cubicBezTo>
                <a:cubicBezTo>
                  <a:pt x="49" y="61"/>
                  <a:pt x="48" y="60"/>
                  <a:pt x="48" y="59"/>
                </a:cubicBezTo>
                <a:cubicBezTo>
                  <a:pt x="48" y="56"/>
                  <a:pt x="46" y="53"/>
                  <a:pt x="43" y="53"/>
                </a:cubicBezTo>
                <a:close/>
                <a:moveTo>
                  <a:pt x="85" y="48"/>
                </a:moveTo>
                <a:cubicBezTo>
                  <a:pt x="79" y="48"/>
                  <a:pt x="75" y="53"/>
                  <a:pt x="75" y="59"/>
                </a:cubicBezTo>
                <a:cubicBezTo>
                  <a:pt x="75" y="60"/>
                  <a:pt x="76" y="61"/>
                  <a:pt x="77" y="61"/>
                </a:cubicBezTo>
                <a:cubicBezTo>
                  <a:pt x="79" y="61"/>
                  <a:pt x="80" y="60"/>
                  <a:pt x="80" y="59"/>
                </a:cubicBezTo>
                <a:cubicBezTo>
                  <a:pt x="80" y="56"/>
                  <a:pt x="82" y="53"/>
                  <a:pt x="85" y="53"/>
                </a:cubicBezTo>
                <a:cubicBezTo>
                  <a:pt x="88" y="53"/>
                  <a:pt x="91" y="56"/>
                  <a:pt x="91" y="59"/>
                </a:cubicBezTo>
                <a:cubicBezTo>
                  <a:pt x="91" y="60"/>
                  <a:pt x="92" y="61"/>
                  <a:pt x="93" y="61"/>
                </a:cubicBezTo>
                <a:cubicBezTo>
                  <a:pt x="95" y="61"/>
                  <a:pt x="96" y="60"/>
                  <a:pt x="96" y="59"/>
                </a:cubicBezTo>
                <a:cubicBezTo>
                  <a:pt x="96" y="53"/>
                  <a:pt x="91" y="48"/>
                  <a:pt x="85" y="48"/>
                </a:cubicBezTo>
                <a:close/>
                <a:moveTo>
                  <a:pt x="128" y="37"/>
                </a:moveTo>
                <a:cubicBezTo>
                  <a:pt x="128" y="160"/>
                  <a:pt x="128" y="160"/>
                  <a:pt x="128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37"/>
                  <a:pt x="0" y="37"/>
                  <a:pt x="0" y="37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0"/>
                  <a:pt x="3" y="0"/>
                  <a:pt x="3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125" y="37"/>
                  <a:pt x="125" y="37"/>
                  <a:pt x="125" y="37"/>
                </a:cubicBezTo>
                <a:lnTo>
                  <a:pt x="128" y="37"/>
                </a:lnTo>
                <a:close/>
                <a:moveTo>
                  <a:pt x="120" y="37"/>
                </a:moveTo>
                <a:cubicBezTo>
                  <a:pt x="120" y="5"/>
                  <a:pt x="120" y="5"/>
                  <a:pt x="120" y="5"/>
                </a:cubicBezTo>
                <a:cubicBezTo>
                  <a:pt x="118" y="5"/>
                  <a:pt x="118" y="5"/>
                  <a:pt x="118" y="5"/>
                </a:cubicBezTo>
                <a:cubicBezTo>
                  <a:pt x="105" y="19"/>
                  <a:pt x="105" y="19"/>
                  <a:pt x="105" y="19"/>
                </a:cubicBezTo>
                <a:cubicBezTo>
                  <a:pt x="119" y="37"/>
                  <a:pt x="119" y="37"/>
                  <a:pt x="119" y="37"/>
                </a:cubicBezTo>
                <a:lnTo>
                  <a:pt x="120" y="37"/>
                </a:lnTo>
                <a:close/>
                <a:moveTo>
                  <a:pt x="99" y="37"/>
                </a:moveTo>
                <a:cubicBezTo>
                  <a:pt x="99" y="19"/>
                  <a:pt x="99" y="19"/>
                  <a:pt x="99" y="19"/>
                </a:cubicBezTo>
                <a:cubicBezTo>
                  <a:pt x="99" y="19"/>
                  <a:pt x="99" y="19"/>
                  <a:pt x="99" y="18"/>
                </a:cubicBezTo>
                <a:cubicBezTo>
                  <a:pt x="99" y="18"/>
                  <a:pt x="99" y="18"/>
                  <a:pt x="99" y="18"/>
                </a:cubicBezTo>
                <a:cubicBezTo>
                  <a:pt x="99" y="18"/>
                  <a:pt x="99" y="18"/>
                  <a:pt x="99" y="18"/>
                </a:cubicBezTo>
                <a:cubicBezTo>
                  <a:pt x="99" y="18"/>
                  <a:pt x="99" y="18"/>
                  <a:pt x="99" y="17"/>
                </a:cubicBezTo>
                <a:cubicBezTo>
                  <a:pt x="99" y="17"/>
                  <a:pt x="99" y="17"/>
                  <a:pt x="99" y="17"/>
                </a:cubicBezTo>
                <a:cubicBezTo>
                  <a:pt x="99" y="17"/>
                  <a:pt x="99" y="17"/>
                  <a:pt x="99" y="17"/>
                </a:cubicBezTo>
                <a:cubicBezTo>
                  <a:pt x="111" y="5"/>
                  <a:pt x="111" y="5"/>
                  <a:pt x="111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37"/>
                  <a:pt x="29" y="37"/>
                  <a:pt x="29" y="37"/>
                </a:cubicBezTo>
                <a:lnTo>
                  <a:pt x="99" y="37"/>
                </a:lnTo>
                <a:close/>
                <a:moveTo>
                  <a:pt x="24" y="37"/>
                </a:moveTo>
                <a:cubicBezTo>
                  <a:pt x="24" y="27"/>
                  <a:pt x="24" y="27"/>
                  <a:pt x="24" y="27"/>
                </a:cubicBezTo>
                <a:cubicBezTo>
                  <a:pt x="16" y="37"/>
                  <a:pt x="16" y="37"/>
                  <a:pt x="16" y="37"/>
                </a:cubicBezTo>
                <a:lnTo>
                  <a:pt x="24" y="37"/>
                </a:lnTo>
                <a:close/>
                <a:moveTo>
                  <a:pt x="104" y="37"/>
                </a:moveTo>
                <a:cubicBezTo>
                  <a:pt x="112" y="37"/>
                  <a:pt x="112" y="37"/>
                  <a:pt x="112" y="37"/>
                </a:cubicBezTo>
                <a:cubicBezTo>
                  <a:pt x="104" y="27"/>
                  <a:pt x="104" y="27"/>
                  <a:pt x="104" y="27"/>
                </a:cubicBezTo>
                <a:lnTo>
                  <a:pt x="104" y="37"/>
                </a:lnTo>
                <a:close/>
                <a:moveTo>
                  <a:pt x="8" y="37"/>
                </a:moveTo>
                <a:cubicBezTo>
                  <a:pt x="9" y="37"/>
                  <a:pt x="9" y="37"/>
                  <a:pt x="9" y="37"/>
                </a:cubicBezTo>
                <a:cubicBezTo>
                  <a:pt x="23" y="19"/>
                  <a:pt x="23" y="19"/>
                  <a:pt x="23" y="19"/>
                </a:cubicBezTo>
                <a:cubicBezTo>
                  <a:pt x="10" y="5"/>
                  <a:pt x="10" y="5"/>
                  <a:pt x="10" y="5"/>
                </a:cubicBezTo>
                <a:cubicBezTo>
                  <a:pt x="8" y="5"/>
                  <a:pt x="8" y="5"/>
                  <a:pt x="8" y="5"/>
                </a:cubicBezTo>
                <a:lnTo>
                  <a:pt x="8" y="37"/>
                </a:lnTo>
                <a:close/>
                <a:moveTo>
                  <a:pt x="123" y="43"/>
                </a:moveTo>
                <a:cubicBezTo>
                  <a:pt x="5" y="43"/>
                  <a:pt x="5" y="43"/>
                  <a:pt x="5" y="43"/>
                </a:cubicBezTo>
                <a:cubicBezTo>
                  <a:pt x="5" y="155"/>
                  <a:pt x="5" y="155"/>
                  <a:pt x="5" y="155"/>
                </a:cubicBezTo>
                <a:cubicBezTo>
                  <a:pt x="123" y="155"/>
                  <a:pt x="123" y="155"/>
                  <a:pt x="123" y="155"/>
                </a:cubicBezTo>
                <a:lnTo>
                  <a:pt x="123" y="43"/>
                </a:lnTo>
                <a:close/>
                <a:moveTo>
                  <a:pt x="85" y="56"/>
                </a:moveTo>
                <a:cubicBezTo>
                  <a:pt x="84" y="56"/>
                  <a:pt x="83" y="57"/>
                  <a:pt x="83" y="59"/>
                </a:cubicBezTo>
                <a:cubicBezTo>
                  <a:pt x="83" y="75"/>
                  <a:pt x="83" y="75"/>
                  <a:pt x="83" y="75"/>
                </a:cubicBezTo>
                <a:cubicBezTo>
                  <a:pt x="83" y="85"/>
                  <a:pt x="74" y="93"/>
                  <a:pt x="64" y="93"/>
                </a:cubicBezTo>
                <a:cubicBezTo>
                  <a:pt x="54" y="93"/>
                  <a:pt x="45" y="85"/>
                  <a:pt x="45" y="75"/>
                </a:cubicBezTo>
                <a:cubicBezTo>
                  <a:pt x="45" y="59"/>
                  <a:pt x="45" y="59"/>
                  <a:pt x="45" y="59"/>
                </a:cubicBezTo>
                <a:cubicBezTo>
                  <a:pt x="45" y="57"/>
                  <a:pt x="44" y="56"/>
                  <a:pt x="43" y="56"/>
                </a:cubicBezTo>
                <a:cubicBezTo>
                  <a:pt x="41" y="56"/>
                  <a:pt x="40" y="57"/>
                  <a:pt x="40" y="59"/>
                </a:cubicBezTo>
                <a:cubicBezTo>
                  <a:pt x="40" y="75"/>
                  <a:pt x="40" y="75"/>
                  <a:pt x="40" y="75"/>
                </a:cubicBezTo>
                <a:cubicBezTo>
                  <a:pt x="40" y="88"/>
                  <a:pt x="51" y="99"/>
                  <a:pt x="64" y="99"/>
                </a:cubicBezTo>
                <a:cubicBezTo>
                  <a:pt x="77" y="99"/>
                  <a:pt x="88" y="88"/>
                  <a:pt x="88" y="75"/>
                </a:cubicBezTo>
                <a:cubicBezTo>
                  <a:pt x="88" y="59"/>
                  <a:pt x="88" y="59"/>
                  <a:pt x="88" y="59"/>
                </a:cubicBezTo>
                <a:cubicBezTo>
                  <a:pt x="88" y="57"/>
                  <a:pt x="87" y="56"/>
                  <a:pt x="85" y="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Freeform 1857">
            <a:extLst>
              <a:ext uri="{FF2B5EF4-FFF2-40B4-BE49-F238E27FC236}">
                <a16:creationId xmlns:a16="http://schemas.microsoft.com/office/drawing/2014/main" id="{8349CF35-4521-491E-83C7-DD27235E30D5}"/>
              </a:ext>
            </a:extLst>
          </p:cNvPr>
          <p:cNvSpPr>
            <a:spLocks noEditPoints="1"/>
          </p:cNvSpPr>
          <p:nvPr/>
        </p:nvSpPr>
        <p:spPr bwMode="auto">
          <a:xfrm>
            <a:off x="1769277" y="3281411"/>
            <a:ext cx="348358" cy="428940"/>
          </a:xfrm>
          <a:custGeom>
            <a:avLst/>
            <a:gdLst>
              <a:gd name="T0" fmla="*/ 119531 w 131"/>
              <a:gd name="T1" fmla="*/ 164956 h 160"/>
              <a:gd name="T2" fmla="*/ 146852 w 131"/>
              <a:gd name="T3" fmla="*/ 116844 h 160"/>
              <a:gd name="T4" fmla="*/ 174173 w 131"/>
              <a:gd name="T5" fmla="*/ 164956 h 160"/>
              <a:gd name="T6" fmla="*/ 146852 w 131"/>
              <a:gd name="T7" fmla="*/ 134026 h 160"/>
              <a:gd name="T8" fmla="*/ 324440 w 131"/>
              <a:gd name="T9" fmla="*/ 164956 h 160"/>
              <a:gd name="T10" fmla="*/ 297119 w 131"/>
              <a:gd name="T11" fmla="*/ 116844 h 160"/>
              <a:gd name="T12" fmla="*/ 269798 w 131"/>
              <a:gd name="T13" fmla="*/ 164956 h 160"/>
              <a:gd name="T14" fmla="*/ 297119 w 131"/>
              <a:gd name="T15" fmla="*/ 134026 h 160"/>
              <a:gd name="T16" fmla="*/ 324440 w 131"/>
              <a:gd name="T17" fmla="*/ 164956 h 160"/>
              <a:gd name="T18" fmla="*/ 286873 w 131"/>
              <a:gd name="T19" fmla="*/ 154646 h 160"/>
              <a:gd name="T20" fmla="*/ 221985 w 131"/>
              <a:gd name="T21" fmla="*/ 278363 h 160"/>
              <a:gd name="T22" fmla="*/ 157097 w 131"/>
              <a:gd name="T23" fmla="*/ 154646 h 160"/>
              <a:gd name="T24" fmla="*/ 140022 w 131"/>
              <a:gd name="T25" fmla="*/ 154646 h 160"/>
              <a:gd name="T26" fmla="*/ 221985 w 131"/>
              <a:gd name="T27" fmla="*/ 295545 h 160"/>
              <a:gd name="T28" fmla="*/ 307364 w 131"/>
              <a:gd name="T29" fmla="*/ 154646 h 160"/>
              <a:gd name="T30" fmla="*/ 440556 w 131"/>
              <a:gd name="T31" fmla="*/ 542979 h 160"/>
              <a:gd name="T32" fmla="*/ 20491 w 131"/>
              <a:gd name="T33" fmla="*/ 549852 h 160"/>
              <a:gd name="T34" fmla="*/ 0 w 131"/>
              <a:gd name="T35" fmla="*/ 525796 h 160"/>
              <a:gd name="T36" fmla="*/ 27321 w 131"/>
              <a:gd name="T37" fmla="*/ 439882 h 160"/>
              <a:gd name="T38" fmla="*/ 27321 w 131"/>
              <a:gd name="T39" fmla="*/ 415826 h 160"/>
              <a:gd name="T40" fmla="*/ 54643 w 131"/>
              <a:gd name="T41" fmla="*/ 27493 h 160"/>
              <a:gd name="T42" fmla="*/ 109285 w 131"/>
              <a:gd name="T43" fmla="*/ 27493 h 160"/>
              <a:gd name="T44" fmla="*/ 167343 w 131"/>
              <a:gd name="T45" fmla="*/ 27493 h 160"/>
              <a:gd name="T46" fmla="*/ 221985 w 131"/>
              <a:gd name="T47" fmla="*/ 27493 h 160"/>
              <a:gd name="T48" fmla="*/ 280043 w 131"/>
              <a:gd name="T49" fmla="*/ 27493 h 160"/>
              <a:gd name="T50" fmla="*/ 334686 w 131"/>
              <a:gd name="T51" fmla="*/ 27493 h 160"/>
              <a:gd name="T52" fmla="*/ 389328 w 131"/>
              <a:gd name="T53" fmla="*/ 27493 h 160"/>
              <a:gd name="T54" fmla="*/ 420065 w 131"/>
              <a:gd name="T55" fmla="*/ 422699 h 160"/>
              <a:gd name="T56" fmla="*/ 416650 w 131"/>
              <a:gd name="T57" fmla="*/ 439882 h 160"/>
              <a:gd name="T58" fmla="*/ 440556 w 131"/>
              <a:gd name="T59" fmla="*/ 542979 h 160"/>
              <a:gd name="T60" fmla="*/ 402989 w 131"/>
              <a:gd name="T61" fmla="*/ 450191 h 160"/>
              <a:gd name="T62" fmla="*/ 324440 w 131"/>
              <a:gd name="T63" fmla="*/ 436445 h 160"/>
              <a:gd name="T64" fmla="*/ 324440 w 131"/>
              <a:gd name="T65" fmla="*/ 419262 h 160"/>
              <a:gd name="T66" fmla="*/ 399574 w 131"/>
              <a:gd name="T67" fmla="*/ 412389 h 160"/>
              <a:gd name="T68" fmla="*/ 389328 w 131"/>
              <a:gd name="T69" fmla="*/ 54985 h 160"/>
              <a:gd name="T70" fmla="*/ 334686 w 131"/>
              <a:gd name="T71" fmla="*/ 54985 h 160"/>
              <a:gd name="T72" fmla="*/ 280043 w 131"/>
              <a:gd name="T73" fmla="*/ 54985 h 160"/>
              <a:gd name="T74" fmla="*/ 221985 w 131"/>
              <a:gd name="T75" fmla="*/ 54985 h 160"/>
              <a:gd name="T76" fmla="*/ 167343 w 131"/>
              <a:gd name="T77" fmla="*/ 54985 h 160"/>
              <a:gd name="T78" fmla="*/ 109285 w 131"/>
              <a:gd name="T79" fmla="*/ 54985 h 160"/>
              <a:gd name="T80" fmla="*/ 54643 w 131"/>
              <a:gd name="T81" fmla="*/ 54985 h 160"/>
              <a:gd name="T82" fmla="*/ 44397 w 131"/>
              <a:gd name="T83" fmla="*/ 405516 h 160"/>
              <a:gd name="T84" fmla="*/ 64888 w 131"/>
              <a:gd name="T85" fmla="*/ 419262 h 160"/>
              <a:gd name="T86" fmla="*/ 116115 w 131"/>
              <a:gd name="T87" fmla="*/ 426135 h 160"/>
              <a:gd name="T88" fmla="*/ 64888 w 131"/>
              <a:gd name="T89" fmla="*/ 436445 h 160"/>
              <a:gd name="T90" fmla="*/ 44397 w 131"/>
              <a:gd name="T91" fmla="*/ 450191 h 160"/>
              <a:gd name="T92" fmla="*/ 20491 w 131"/>
              <a:gd name="T93" fmla="*/ 529233 h 160"/>
              <a:gd name="T94" fmla="*/ 423480 w 131"/>
              <a:gd name="T95" fmla="*/ 532669 h 160"/>
              <a:gd name="T96" fmla="*/ 426895 w 131"/>
              <a:gd name="T97" fmla="*/ 529233 h 160"/>
              <a:gd name="T98" fmla="*/ 140022 w 131"/>
              <a:gd name="T99" fmla="*/ 419262 h 160"/>
              <a:gd name="T100" fmla="*/ 140022 w 131"/>
              <a:gd name="T101" fmla="*/ 436445 h 160"/>
              <a:gd name="T102" fmla="*/ 211740 w 131"/>
              <a:gd name="T103" fmla="*/ 426135 h 160"/>
              <a:gd name="T104" fmla="*/ 280043 w 131"/>
              <a:gd name="T105" fmla="*/ 419262 h 160"/>
              <a:gd name="T106" fmla="*/ 232231 w 131"/>
              <a:gd name="T107" fmla="*/ 426135 h 160"/>
              <a:gd name="T108" fmla="*/ 280043 w 131"/>
              <a:gd name="T109" fmla="*/ 436445 h 160"/>
              <a:gd name="T110" fmla="*/ 280043 w 131"/>
              <a:gd name="T111" fmla="*/ 419262 h 16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31" h="160">
                <a:moveTo>
                  <a:pt x="38" y="45"/>
                </a:moveTo>
                <a:cubicBezTo>
                  <a:pt x="38" y="46"/>
                  <a:pt x="37" y="48"/>
                  <a:pt x="35" y="48"/>
                </a:cubicBezTo>
                <a:cubicBezTo>
                  <a:pt x="34" y="48"/>
                  <a:pt x="32" y="46"/>
                  <a:pt x="32" y="45"/>
                </a:cubicBezTo>
                <a:cubicBezTo>
                  <a:pt x="32" y="39"/>
                  <a:pt x="37" y="34"/>
                  <a:pt x="43" y="34"/>
                </a:cubicBezTo>
                <a:cubicBezTo>
                  <a:pt x="49" y="34"/>
                  <a:pt x="54" y="39"/>
                  <a:pt x="54" y="45"/>
                </a:cubicBezTo>
                <a:cubicBezTo>
                  <a:pt x="54" y="46"/>
                  <a:pt x="53" y="48"/>
                  <a:pt x="51" y="48"/>
                </a:cubicBezTo>
                <a:cubicBezTo>
                  <a:pt x="50" y="48"/>
                  <a:pt x="49" y="46"/>
                  <a:pt x="49" y="45"/>
                </a:cubicBezTo>
                <a:cubicBezTo>
                  <a:pt x="49" y="42"/>
                  <a:pt x="46" y="39"/>
                  <a:pt x="43" y="39"/>
                </a:cubicBezTo>
                <a:cubicBezTo>
                  <a:pt x="40" y="39"/>
                  <a:pt x="38" y="42"/>
                  <a:pt x="38" y="45"/>
                </a:cubicBezTo>
                <a:close/>
                <a:moveTo>
                  <a:pt x="95" y="48"/>
                </a:moveTo>
                <a:cubicBezTo>
                  <a:pt x="97" y="48"/>
                  <a:pt x="98" y="46"/>
                  <a:pt x="98" y="45"/>
                </a:cubicBezTo>
                <a:cubicBezTo>
                  <a:pt x="98" y="39"/>
                  <a:pt x="93" y="34"/>
                  <a:pt x="87" y="34"/>
                </a:cubicBezTo>
                <a:cubicBezTo>
                  <a:pt x="81" y="34"/>
                  <a:pt x="76" y="39"/>
                  <a:pt x="76" y="45"/>
                </a:cubicBezTo>
                <a:cubicBezTo>
                  <a:pt x="76" y="46"/>
                  <a:pt x="77" y="48"/>
                  <a:pt x="79" y="48"/>
                </a:cubicBezTo>
                <a:cubicBezTo>
                  <a:pt x="80" y="48"/>
                  <a:pt x="82" y="46"/>
                  <a:pt x="82" y="45"/>
                </a:cubicBezTo>
                <a:cubicBezTo>
                  <a:pt x="82" y="42"/>
                  <a:pt x="84" y="39"/>
                  <a:pt x="87" y="39"/>
                </a:cubicBezTo>
                <a:cubicBezTo>
                  <a:pt x="90" y="39"/>
                  <a:pt x="93" y="42"/>
                  <a:pt x="93" y="45"/>
                </a:cubicBezTo>
                <a:cubicBezTo>
                  <a:pt x="93" y="46"/>
                  <a:pt x="94" y="48"/>
                  <a:pt x="95" y="48"/>
                </a:cubicBezTo>
                <a:close/>
                <a:moveTo>
                  <a:pt x="87" y="42"/>
                </a:moveTo>
                <a:cubicBezTo>
                  <a:pt x="86" y="42"/>
                  <a:pt x="84" y="43"/>
                  <a:pt x="84" y="45"/>
                </a:cubicBezTo>
                <a:cubicBezTo>
                  <a:pt x="84" y="61"/>
                  <a:pt x="84" y="61"/>
                  <a:pt x="84" y="61"/>
                </a:cubicBezTo>
                <a:cubicBezTo>
                  <a:pt x="84" y="72"/>
                  <a:pt x="76" y="81"/>
                  <a:pt x="65" y="81"/>
                </a:cubicBezTo>
                <a:cubicBezTo>
                  <a:pt x="55" y="81"/>
                  <a:pt x="46" y="72"/>
                  <a:pt x="46" y="61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3"/>
                  <a:pt x="45" y="42"/>
                  <a:pt x="43" y="42"/>
                </a:cubicBezTo>
                <a:cubicBezTo>
                  <a:pt x="42" y="42"/>
                  <a:pt x="41" y="43"/>
                  <a:pt x="41" y="45"/>
                </a:cubicBezTo>
                <a:cubicBezTo>
                  <a:pt x="41" y="61"/>
                  <a:pt x="41" y="61"/>
                  <a:pt x="41" y="61"/>
                </a:cubicBezTo>
                <a:cubicBezTo>
                  <a:pt x="41" y="75"/>
                  <a:pt x="52" y="86"/>
                  <a:pt x="65" y="86"/>
                </a:cubicBezTo>
                <a:cubicBezTo>
                  <a:pt x="79" y="86"/>
                  <a:pt x="90" y="75"/>
                  <a:pt x="90" y="61"/>
                </a:cubicBezTo>
                <a:cubicBezTo>
                  <a:pt x="90" y="45"/>
                  <a:pt x="90" y="45"/>
                  <a:pt x="90" y="45"/>
                </a:cubicBezTo>
                <a:cubicBezTo>
                  <a:pt x="90" y="43"/>
                  <a:pt x="89" y="42"/>
                  <a:pt x="87" y="42"/>
                </a:cubicBezTo>
                <a:close/>
                <a:moveTo>
                  <a:pt x="129" y="158"/>
                </a:moveTo>
                <a:cubicBezTo>
                  <a:pt x="128" y="159"/>
                  <a:pt x="126" y="160"/>
                  <a:pt x="124" y="160"/>
                </a:cubicBezTo>
                <a:cubicBezTo>
                  <a:pt x="6" y="160"/>
                  <a:pt x="6" y="160"/>
                  <a:pt x="6" y="160"/>
                </a:cubicBezTo>
                <a:cubicBezTo>
                  <a:pt x="4" y="160"/>
                  <a:pt x="3" y="159"/>
                  <a:pt x="1" y="158"/>
                </a:cubicBezTo>
                <a:cubicBezTo>
                  <a:pt x="0" y="156"/>
                  <a:pt x="0" y="155"/>
                  <a:pt x="0" y="153"/>
                </a:cubicBezTo>
                <a:cubicBezTo>
                  <a:pt x="0" y="153"/>
                  <a:pt x="0" y="153"/>
                  <a:pt x="0" y="153"/>
                </a:cubicBezTo>
                <a:cubicBezTo>
                  <a:pt x="8" y="128"/>
                  <a:pt x="8" y="128"/>
                  <a:pt x="8" y="128"/>
                </a:cubicBezTo>
                <a:cubicBezTo>
                  <a:pt x="12" y="125"/>
                  <a:pt x="12" y="125"/>
                  <a:pt x="12" y="125"/>
                </a:cubicBezTo>
                <a:cubicBezTo>
                  <a:pt x="8" y="121"/>
                  <a:pt x="8" y="121"/>
                  <a:pt x="8" y="121"/>
                </a:cubicBezTo>
                <a:cubicBezTo>
                  <a:pt x="8" y="0"/>
                  <a:pt x="8" y="0"/>
                  <a:pt x="8" y="0"/>
                </a:cubicBezTo>
                <a:cubicBezTo>
                  <a:pt x="16" y="8"/>
                  <a:pt x="16" y="8"/>
                  <a:pt x="16" y="8"/>
                </a:cubicBezTo>
                <a:cubicBezTo>
                  <a:pt x="24" y="0"/>
                  <a:pt x="24" y="0"/>
                  <a:pt x="24" y="0"/>
                </a:cubicBezTo>
                <a:cubicBezTo>
                  <a:pt x="32" y="8"/>
                  <a:pt x="32" y="8"/>
                  <a:pt x="32" y="8"/>
                </a:cubicBezTo>
                <a:cubicBezTo>
                  <a:pt x="41" y="0"/>
                  <a:pt x="41" y="0"/>
                  <a:pt x="41" y="0"/>
                </a:cubicBezTo>
                <a:cubicBezTo>
                  <a:pt x="49" y="8"/>
                  <a:pt x="49" y="8"/>
                  <a:pt x="49" y="8"/>
                </a:cubicBezTo>
                <a:cubicBezTo>
                  <a:pt x="57" y="0"/>
                  <a:pt x="57" y="0"/>
                  <a:pt x="57" y="0"/>
                </a:cubicBezTo>
                <a:cubicBezTo>
                  <a:pt x="65" y="8"/>
                  <a:pt x="65" y="8"/>
                  <a:pt x="65" y="8"/>
                </a:cubicBezTo>
                <a:cubicBezTo>
                  <a:pt x="73" y="0"/>
                  <a:pt x="73" y="0"/>
                  <a:pt x="73" y="0"/>
                </a:cubicBezTo>
                <a:cubicBezTo>
                  <a:pt x="82" y="8"/>
                  <a:pt x="82" y="8"/>
                  <a:pt x="82" y="8"/>
                </a:cubicBezTo>
                <a:cubicBezTo>
                  <a:pt x="90" y="0"/>
                  <a:pt x="90" y="0"/>
                  <a:pt x="90" y="0"/>
                </a:cubicBezTo>
                <a:cubicBezTo>
                  <a:pt x="98" y="8"/>
                  <a:pt x="98" y="8"/>
                  <a:pt x="98" y="8"/>
                </a:cubicBezTo>
                <a:cubicBezTo>
                  <a:pt x="106" y="0"/>
                  <a:pt x="106" y="0"/>
                  <a:pt x="106" y="0"/>
                </a:cubicBezTo>
                <a:cubicBezTo>
                  <a:pt x="114" y="8"/>
                  <a:pt x="114" y="8"/>
                  <a:pt x="114" y="8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123"/>
                  <a:pt x="123" y="123"/>
                  <a:pt x="123" y="123"/>
                </a:cubicBezTo>
                <a:cubicBezTo>
                  <a:pt x="119" y="125"/>
                  <a:pt x="119" y="125"/>
                  <a:pt x="119" y="125"/>
                </a:cubicBezTo>
                <a:cubicBezTo>
                  <a:pt x="122" y="128"/>
                  <a:pt x="122" y="128"/>
                  <a:pt x="122" y="128"/>
                </a:cubicBezTo>
                <a:cubicBezTo>
                  <a:pt x="130" y="153"/>
                  <a:pt x="130" y="153"/>
                  <a:pt x="130" y="153"/>
                </a:cubicBezTo>
                <a:cubicBezTo>
                  <a:pt x="131" y="155"/>
                  <a:pt x="130" y="156"/>
                  <a:pt x="129" y="158"/>
                </a:cubicBezTo>
                <a:close/>
                <a:moveTo>
                  <a:pt x="125" y="154"/>
                </a:moveTo>
                <a:cubicBezTo>
                  <a:pt x="118" y="131"/>
                  <a:pt x="118" y="131"/>
                  <a:pt x="118" y="131"/>
                </a:cubicBezTo>
                <a:cubicBezTo>
                  <a:pt x="113" y="127"/>
                  <a:pt x="113" y="127"/>
                  <a:pt x="113" y="127"/>
                </a:cubicBezTo>
                <a:cubicBezTo>
                  <a:pt x="95" y="127"/>
                  <a:pt x="95" y="127"/>
                  <a:pt x="95" y="127"/>
                </a:cubicBezTo>
                <a:cubicBezTo>
                  <a:pt x="94" y="127"/>
                  <a:pt x="93" y="126"/>
                  <a:pt x="93" y="124"/>
                </a:cubicBezTo>
                <a:cubicBezTo>
                  <a:pt x="93" y="123"/>
                  <a:pt x="94" y="122"/>
                  <a:pt x="95" y="122"/>
                </a:cubicBezTo>
                <a:cubicBezTo>
                  <a:pt x="114" y="122"/>
                  <a:pt x="114" y="122"/>
                  <a:pt x="114" y="122"/>
                </a:cubicBezTo>
                <a:cubicBezTo>
                  <a:pt x="117" y="120"/>
                  <a:pt x="117" y="120"/>
                  <a:pt x="117" y="120"/>
                </a:cubicBezTo>
                <a:cubicBezTo>
                  <a:pt x="117" y="13"/>
                  <a:pt x="117" y="13"/>
                  <a:pt x="117" y="13"/>
                </a:cubicBezTo>
                <a:cubicBezTo>
                  <a:pt x="114" y="16"/>
                  <a:pt x="114" y="16"/>
                  <a:pt x="114" y="16"/>
                </a:cubicBezTo>
                <a:cubicBezTo>
                  <a:pt x="106" y="8"/>
                  <a:pt x="106" y="8"/>
                  <a:pt x="106" y="8"/>
                </a:cubicBezTo>
                <a:cubicBezTo>
                  <a:pt x="98" y="16"/>
                  <a:pt x="98" y="16"/>
                  <a:pt x="98" y="16"/>
                </a:cubicBezTo>
                <a:cubicBezTo>
                  <a:pt x="90" y="8"/>
                  <a:pt x="90" y="8"/>
                  <a:pt x="90" y="8"/>
                </a:cubicBezTo>
                <a:cubicBezTo>
                  <a:pt x="82" y="16"/>
                  <a:pt x="82" y="16"/>
                  <a:pt x="82" y="16"/>
                </a:cubicBezTo>
                <a:cubicBezTo>
                  <a:pt x="73" y="8"/>
                  <a:pt x="73" y="8"/>
                  <a:pt x="73" y="8"/>
                </a:cubicBezTo>
                <a:cubicBezTo>
                  <a:pt x="65" y="16"/>
                  <a:pt x="65" y="16"/>
                  <a:pt x="65" y="16"/>
                </a:cubicBezTo>
                <a:cubicBezTo>
                  <a:pt x="57" y="8"/>
                  <a:pt x="57" y="8"/>
                  <a:pt x="57" y="8"/>
                </a:cubicBezTo>
                <a:cubicBezTo>
                  <a:pt x="49" y="16"/>
                  <a:pt x="49" y="16"/>
                  <a:pt x="49" y="16"/>
                </a:cubicBezTo>
                <a:cubicBezTo>
                  <a:pt x="41" y="8"/>
                  <a:pt x="41" y="8"/>
                  <a:pt x="41" y="8"/>
                </a:cubicBezTo>
                <a:cubicBezTo>
                  <a:pt x="32" y="16"/>
                  <a:pt x="32" y="16"/>
                  <a:pt x="32" y="16"/>
                </a:cubicBezTo>
                <a:cubicBezTo>
                  <a:pt x="24" y="8"/>
                  <a:pt x="24" y="8"/>
                  <a:pt x="24" y="8"/>
                </a:cubicBezTo>
                <a:cubicBezTo>
                  <a:pt x="16" y="16"/>
                  <a:pt x="16" y="16"/>
                  <a:pt x="16" y="16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18"/>
                  <a:pt x="13" y="118"/>
                  <a:pt x="13" y="118"/>
                </a:cubicBezTo>
                <a:cubicBezTo>
                  <a:pt x="17" y="122"/>
                  <a:pt x="17" y="122"/>
                  <a:pt x="17" y="122"/>
                </a:cubicBezTo>
                <a:cubicBezTo>
                  <a:pt x="18" y="122"/>
                  <a:pt x="18" y="122"/>
                  <a:pt x="19" y="122"/>
                </a:cubicBezTo>
                <a:cubicBezTo>
                  <a:pt x="32" y="122"/>
                  <a:pt x="32" y="122"/>
                  <a:pt x="32" y="122"/>
                </a:cubicBezTo>
                <a:cubicBezTo>
                  <a:pt x="33" y="122"/>
                  <a:pt x="34" y="123"/>
                  <a:pt x="34" y="124"/>
                </a:cubicBezTo>
                <a:cubicBezTo>
                  <a:pt x="34" y="126"/>
                  <a:pt x="33" y="127"/>
                  <a:pt x="32" y="127"/>
                </a:cubicBezTo>
                <a:cubicBezTo>
                  <a:pt x="19" y="127"/>
                  <a:pt x="19" y="127"/>
                  <a:pt x="19" y="127"/>
                </a:cubicBezTo>
                <a:cubicBezTo>
                  <a:pt x="18" y="127"/>
                  <a:pt x="18" y="127"/>
                  <a:pt x="17" y="127"/>
                </a:cubicBezTo>
                <a:cubicBezTo>
                  <a:pt x="13" y="131"/>
                  <a:pt x="13" y="131"/>
                  <a:pt x="13" y="131"/>
                </a:cubicBezTo>
                <a:cubicBezTo>
                  <a:pt x="5" y="154"/>
                  <a:pt x="5" y="154"/>
                  <a:pt x="5" y="154"/>
                </a:cubicBezTo>
                <a:cubicBezTo>
                  <a:pt x="5" y="154"/>
                  <a:pt x="6" y="154"/>
                  <a:pt x="6" y="154"/>
                </a:cubicBezTo>
                <a:cubicBezTo>
                  <a:pt x="6" y="154"/>
                  <a:pt x="6" y="155"/>
                  <a:pt x="6" y="155"/>
                </a:cubicBezTo>
                <a:cubicBezTo>
                  <a:pt x="124" y="155"/>
                  <a:pt x="124" y="155"/>
                  <a:pt x="124" y="155"/>
                </a:cubicBezTo>
                <a:cubicBezTo>
                  <a:pt x="124" y="155"/>
                  <a:pt x="125" y="154"/>
                  <a:pt x="125" y="154"/>
                </a:cubicBezTo>
                <a:cubicBezTo>
                  <a:pt x="125" y="154"/>
                  <a:pt x="125" y="154"/>
                  <a:pt x="125" y="154"/>
                </a:cubicBezTo>
                <a:close/>
                <a:moveTo>
                  <a:pt x="59" y="122"/>
                </a:moveTo>
                <a:cubicBezTo>
                  <a:pt x="41" y="122"/>
                  <a:pt x="41" y="122"/>
                  <a:pt x="41" y="122"/>
                </a:cubicBezTo>
                <a:cubicBezTo>
                  <a:pt x="39" y="122"/>
                  <a:pt x="38" y="123"/>
                  <a:pt x="38" y="124"/>
                </a:cubicBezTo>
                <a:cubicBezTo>
                  <a:pt x="38" y="126"/>
                  <a:pt x="39" y="127"/>
                  <a:pt x="41" y="127"/>
                </a:cubicBezTo>
                <a:cubicBezTo>
                  <a:pt x="59" y="127"/>
                  <a:pt x="59" y="127"/>
                  <a:pt x="59" y="127"/>
                </a:cubicBezTo>
                <a:cubicBezTo>
                  <a:pt x="61" y="127"/>
                  <a:pt x="62" y="126"/>
                  <a:pt x="62" y="124"/>
                </a:cubicBezTo>
                <a:cubicBezTo>
                  <a:pt x="62" y="123"/>
                  <a:pt x="61" y="122"/>
                  <a:pt x="59" y="122"/>
                </a:cubicBezTo>
                <a:close/>
                <a:moveTo>
                  <a:pt x="82" y="122"/>
                </a:moveTo>
                <a:cubicBezTo>
                  <a:pt x="71" y="122"/>
                  <a:pt x="71" y="122"/>
                  <a:pt x="71" y="122"/>
                </a:cubicBezTo>
                <a:cubicBezTo>
                  <a:pt x="69" y="122"/>
                  <a:pt x="68" y="123"/>
                  <a:pt x="68" y="124"/>
                </a:cubicBezTo>
                <a:cubicBezTo>
                  <a:pt x="68" y="126"/>
                  <a:pt x="69" y="127"/>
                  <a:pt x="71" y="127"/>
                </a:cubicBezTo>
                <a:cubicBezTo>
                  <a:pt x="82" y="127"/>
                  <a:pt x="82" y="127"/>
                  <a:pt x="82" y="127"/>
                </a:cubicBezTo>
                <a:cubicBezTo>
                  <a:pt x="84" y="127"/>
                  <a:pt x="85" y="126"/>
                  <a:pt x="85" y="124"/>
                </a:cubicBezTo>
                <a:cubicBezTo>
                  <a:pt x="85" y="123"/>
                  <a:pt x="84" y="122"/>
                  <a:pt x="82" y="1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" name="Freeform 1858">
            <a:extLst>
              <a:ext uri="{FF2B5EF4-FFF2-40B4-BE49-F238E27FC236}">
                <a16:creationId xmlns:a16="http://schemas.microsoft.com/office/drawing/2014/main" id="{84E36214-33F8-4357-BC88-BB4E22F45721}"/>
              </a:ext>
            </a:extLst>
          </p:cNvPr>
          <p:cNvSpPr>
            <a:spLocks noEditPoints="1"/>
          </p:cNvSpPr>
          <p:nvPr/>
        </p:nvSpPr>
        <p:spPr bwMode="auto">
          <a:xfrm>
            <a:off x="1753367" y="4310887"/>
            <a:ext cx="426456" cy="400420"/>
          </a:xfrm>
          <a:custGeom>
            <a:avLst/>
            <a:gdLst>
              <a:gd name="T0" fmla="*/ 10229 w 160"/>
              <a:gd name="T1" fmla="*/ 127223 h 149"/>
              <a:gd name="T2" fmla="*/ 501199 w 160"/>
              <a:gd name="T3" fmla="*/ 512330 h 149"/>
              <a:gd name="T4" fmla="*/ 514837 w 160"/>
              <a:gd name="T5" fmla="*/ 127223 h 149"/>
              <a:gd name="T6" fmla="*/ 518247 w 160"/>
              <a:gd name="T7" fmla="*/ 127223 h 149"/>
              <a:gd name="T8" fmla="*/ 463695 w 160"/>
              <a:gd name="T9" fmla="*/ 127223 h 149"/>
              <a:gd name="T10" fmla="*/ 245485 w 160"/>
              <a:gd name="T11" fmla="*/ 17192 h 149"/>
              <a:gd name="T12" fmla="*/ 463695 w 160"/>
              <a:gd name="T13" fmla="*/ 17192 h 149"/>
              <a:gd name="T14" fmla="*/ 446647 w 160"/>
              <a:gd name="T15" fmla="*/ 58454 h 149"/>
              <a:gd name="T16" fmla="*/ 446647 w 160"/>
              <a:gd name="T17" fmla="*/ 65331 h 149"/>
              <a:gd name="T18" fmla="*/ 98876 w 160"/>
              <a:gd name="T19" fmla="*/ 110031 h 149"/>
              <a:gd name="T20" fmla="*/ 98876 w 160"/>
              <a:gd name="T21" fmla="*/ 61892 h 149"/>
              <a:gd name="T22" fmla="*/ 57962 w 160"/>
              <a:gd name="T23" fmla="*/ 17192 h 149"/>
              <a:gd name="T24" fmla="*/ 81828 w 160"/>
              <a:gd name="T25" fmla="*/ 92838 h 149"/>
              <a:gd name="T26" fmla="*/ 34095 w 160"/>
              <a:gd name="T27" fmla="*/ 17192 h 149"/>
              <a:gd name="T28" fmla="*/ 27276 w 160"/>
              <a:gd name="T29" fmla="*/ 17192 h 149"/>
              <a:gd name="T30" fmla="*/ 17048 w 160"/>
              <a:gd name="T31" fmla="*/ 471069 h 149"/>
              <a:gd name="T32" fmla="*/ 392095 w 160"/>
              <a:gd name="T33" fmla="*/ 209746 h 149"/>
              <a:gd name="T34" fmla="*/ 153428 w 160"/>
              <a:gd name="T35" fmla="*/ 209746 h 149"/>
              <a:gd name="T36" fmla="*/ 272762 w 160"/>
              <a:gd name="T37" fmla="*/ 367915 h 149"/>
              <a:gd name="T38" fmla="*/ 392095 w 160"/>
              <a:gd name="T39" fmla="*/ 209746 h 149"/>
              <a:gd name="T40" fmla="*/ 126152 w 160"/>
              <a:gd name="T41" fmla="*/ 209746 h 149"/>
              <a:gd name="T42" fmla="*/ 180704 w 160"/>
              <a:gd name="T43" fmla="*/ 209746 h 149"/>
              <a:gd name="T44" fmla="*/ 398914 w 160"/>
              <a:gd name="T45" fmla="*/ 209746 h 149"/>
              <a:gd name="T46" fmla="*/ 344361 w 160"/>
              <a:gd name="T47" fmla="*/ 209746 h 149"/>
              <a:gd name="T48" fmla="*/ 228438 w 160"/>
              <a:gd name="T49" fmla="*/ 55015 h 149"/>
              <a:gd name="T50" fmla="*/ 245485 w 160"/>
              <a:gd name="T51" fmla="*/ 17192 h 149"/>
              <a:gd name="T52" fmla="*/ 245485 w 160"/>
              <a:gd name="T53" fmla="*/ 17192 h 149"/>
              <a:gd name="T54" fmla="*/ 235257 w 160"/>
              <a:gd name="T55" fmla="*/ 82523 h 149"/>
              <a:gd name="T56" fmla="*/ 272762 w 160"/>
              <a:gd name="T57" fmla="*/ 65331 h 149"/>
              <a:gd name="T58" fmla="*/ 173885 w 160"/>
              <a:gd name="T59" fmla="*/ 55015 h 149"/>
              <a:gd name="T60" fmla="*/ 190933 w 160"/>
              <a:gd name="T61" fmla="*/ 17192 h 149"/>
              <a:gd name="T62" fmla="*/ 190933 w 160"/>
              <a:gd name="T63" fmla="*/ 17192 h 149"/>
              <a:gd name="T64" fmla="*/ 180704 w 160"/>
              <a:gd name="T65" fmla="*/ 82523 h 149"/>
              <a:gd name="T66" fmla="*/ 109105 w 160"/>
              <a:gd name="T67" fmla="*/ 65331 h 149"/>
              <a:gd name="T68" fmla="*/ 92057 w 160"/>
              <a:gd name="T69" fmla="*/ 27508 h 149"/>
              <a:gd name="T70" fmla="*/ 136381 w 160"/>
              <a:gd name="T71" fmla="*/ 17192 h 149"/>
              <a:gd name="T72" fmla="*/ 136381 w 160"/>
              <a:gd name="T73" fmla="*/ 17192 h 149"/>
              <a:gd name="T74" fmla="*/ 126152 w 160"/>
              <a:gd name="T75" fmla="*/ 82523 h 149"/>
              <a:gd name="T76" fmla="*/ 436418 w 160"/>
              <a:gd name="T77" fmla="*/ 65331 h 149"/>
              <a:gd name="T78" fmla="*/ 473923 w 160"/>
              <a:gd name="T79" fmla="*/ 27508 h 149"/>
              <a:gd name="T80" fmla="*/ 300038 w 160"/>
              <a:gd name="T81" fmla="*/ 17192 h 149"/>
              <a:gd name="T82" fmla="*/ 300038 w 160"/>
              <a:gd name="T83" fmla="*/ 17192 h 149"/>
              <a:gd name="T84" fmla="*/ 289809 w 160"/>
              <a:gd name="T85" fmla="*/ 82523 h 149"/>
              <a:gd name="T86" fmla="*/ 327314 w 160"/>
              <a:gd name="T87" fmla="*/ 65331 h 149"/>
              <a:gd name="T88" fmla="*/ 392095 w 160"/>
              <a:gd name="T89" fmla="*/ 55015 h 149"/>
              <a:gd name="T90" fmla="*/ 218209 w 160"/>
              <a:gd name="T91" fmla="*/ 99715 h 149"/>
              <a:gd name="T92" fmla="*/ 218209 w 160"/>
              <a:gd name="T93" fmla="*/ 99715 h 149"/>
              <a:gd name="T94" fmla="*/ 262533 w 160"/>
              <a:gd name="T95" fmla="*/ 110031 h 149"/>
              <a:gd name="T96" fmla="*/ 163657 w 160"/>
              <a:gd name="T97" fmla="*/ 120346 h 149"/>
              <a:gd name="T98" fmla="*/ 119333 w 160"/>
              <a:gd name="T99" fmla="*/ 110031 h 149"/>
              <a:gd name="T100" fmla="*/ 436418 w 160"/>
              <a:gd name="T101" fmla="*/ 99715 h 149"/>
              <a:gd name="T102" fmla="*/ 436418 w 160"/>
              <a:gd name="T103" fmla="*/ 99715 h 149"/>
              <a:gd name="T104" fmla="*/ 317085 w 160"/>
              <a:gd name="T105" fmla="*/ 110031 h 149"/>
              <a:gd name="T106" fmla="*/ 381866 w 160"/>
              <a:gd name="T107" fmla="*/ 120346 h 149"/>
              <a:gd name="T108" fmla="*/ 364819 w 160"/>
              <a:gd name="T109" fmla="*/ 27508 h 149"/>
              <a:gd name="T110" fmla="*/ 409142 w 160"/>
              <a:gd name="T111" fmla="*/ 17192 h 149"/>
              <a:gd name="T112" fmla="*/ 409142 w 160"/>
              <a:gd name="T113" fmla="*/ 17192 h 149"/>
              <a:gd name="T114" fmla="*/ 344361 w 160"/>
              <a:gd name="T115" fmla="*/ 82523 h 149"/>
              <a:gd name="T116" fmla="*/ 409142 w 160"/>
              <a:gd name="T117" fmla="*/ 92838 h 14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60" h="149">
                <a:moveTo>
                  <a:pt x="157" y="37"/>
                </a:moveTo>
                <a:cubicBezTo>
                  <a:pt x="157" y="0"/>
                  <a:pt x="157" y="0"/>
                  <a:pt x="157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37"/>
                  <a:pt x="3" y="37"/>
                  <a:pt x="3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44"/>
                  <a:pt x="6" y="149"/>
                  <a:pt x="13" y="149"/>
                </a:cubicBezTo>
                <a:cubicBezTo>
                  <a:pt x="147" y="149"/>
                  <a:pt x="147" y="149"/>
                  <a:pt x="147" y="149"/>
                </a:cubicBezTo>
                <a:cubicBezTo>
                  <a:pt x="154" y="149"/>
                  <a:pt x="160" y="144"/>
                  <a:pt x="160" y="137"/>
                </a:cubicBezTo>
                <a:cubicBezTo>
                  <a:pt x="160" y="37"/>
                  <a:pt x="160" y="37"/>
                  <a:pt x="160" y="37"/>
                </a:cubicBezTo>
                <a:lnTo>
                  <a:pt x="157" y="37"/>
                </a:lnTo>
                <a:close/>
                <a:moveTo>
                  <a:pt x="151" y="37"/>
                </a:moveTo>
                <a:cubicBezTo>
                  <a:pt x="137" y="19"/>
                  <a:pt x="137" y="19"/>
                  <a:pt x="137" y="19"/>
                </a:cubicBezTo>
                <a:cubicBezTo>
                  <a:pt x="150" y="5"/>
                  <a:pt x="150" y="5"/>
                  <a:pt x="150" y="5"/>
                </a:cubicBezTo>
                <a:cubicBezTo>
                  <a:pt x="152" y="5"/>
                  <a:pt x="152" y="5"/>
                  <a:pt x="152" y="5"/>
                </a:cubicBezTo>
                <a:cubicBezTo>
                  <a:pt x="152" y="37"/>
                  <a:pt x="152" y="37"/>
                  <a:pt x="152" y="37"/>
                </a:cubicBezTo>
                <a:lnTo>
                  <a:pt x="151" y="37"/>
                </a:lnTo>
                <a:close/>
                <a:moveTo>
                  <a:pt x="136" y="27"/>
                </a:moveTo>
                <a:cubicBezTo>
                  <a:pt x="144" y="37"/>
                  <a:pt x="144" y="37"/>
                  <a:pt x="144" y="37"/>
                </a:cubicBezTo>
                <a:cubicBezTo>
                  <a:pt x="136" y="37"/>
                  <a:pt x="136" y="37"/>
                  <a:pt x="136" y="37"/>
                </a:cubicBezTo>
                <a:lnTo>
                  <a:pt x="136" y="27"/>
                </a:lnTo>
                <a:close/>
                <a:moveTo>
                  <a:pt x="40" y="5"/>
                </a:moveTo>
                <a:cubicBezTo>
                  <a:pt x="56" y="5"/>
                  <a:pt x="56" y="5"/>
                  <a:pt x="56" y="5"/>
                </a:cubicBezTo>
                <a:cubicBezTo>
                  <a:pt x="72" y="5"/>
                  <a:pt x="72" y="5"/>
                  <a:pt x="72" y="5"/>
                </a:cubicBezTo>
                <a:cubicBezTo>
                  <a:pt x="88" y="5"/>
                  <a:pt x="88" y="5"/>
                  <a:pt x="88" y="5"/>
                </a:cubicBezTo>
                <a:cubicBezTo>
                  <a:pt x="104" y="5"/>
                  <a:pt x="104" y="5"/>
                  <a:pt x="104" y="5"/>
                </a:cubicBezTo>
                <a:cubicBezTo>
                  <a:pt x="120" y="5"/>
                  <a:pt x="120" y="5"/>
                  <a:pt x="120" y="5"/>
                </a:cubicBezTo>
                <a:cubicBezTo>
                  <a:pt x="136" y="5"/>
                  <a:pt x="136" y="5"/>
                  <a:pt x="136" y="5"/>
                </a:cubicBezTo>
                <a:cubicBezTo>
                  <a:pt x="143" y="5"/>
                  <a:pt x="143" y="5"/>
                  <a:pt x="143" y="5"/>
                </a:cubicBezTo>
                <a:cubicBezTo>
                  <a:pt x="131" y="17"/>
                  <a:pt x="131" y="17"/>
                  <a:pt x="131" y="17"/>
                </a:cubicBezTo>
                <a:cubicBezTo>
                  <a:pt x="131" y="17"/>
                  <a:pt x="131" y="17"/>
                  <a:pt x="131" y="17"/>
                </a:cubicBezTo>
                <a:cubicBezTo>
                  <a:pt x="131" y="17"/>
                  <a:pt x="131" y="17"/>
                  <a:pt x="131" y="17"/>
                </a:cubicBezTo>
                <a:cubicBezTo>
                  <a:pt x="131" y="18"/>
                  <a:pt x="131" y="18"/>
                  <a:pt x="131" y="18"/>
                </a:cubicBezTo>
                <a:cubicBezTo>
                  <a:pt x="131" y="18"/>
                  <a:pt x="131" y="18"/>
                  <a:pt x="131" y="18"/>
                </a:cubicBezTo>
                <a:cubicBezTo>
                  <a:pt x="131" y="18"/>
                  <a:pt x="131" y="18"/>
                  <a:pt x="131" y="18"/>
                </a:cubicBezTo>
                <a:cubicBezTo>
                  <a:pt x="131" y="19"/>
                  <a:pt x="131" y="19"/>
                  <a:pt x="131" y="19"/>
                </a:cubicBezTo>
                <a:cubicBezTo>
                  <a:pt x="131" y="32"/>
                  <a:pt x="131" y="32"/>
                  <a:pt x="131" y="32"/>
                </a:cubicBezTo>
                <a:cubicBezTo>
                  <a:pt x="131" y="37"/>
                  <a:pt x="131" y="37"/>
                  <a:pt x="131" y="37"/>
                </a:cubicBezTo>
                <a:cubicBezTo>
                  <a:pt x="29" y="37"/>
                  <a:pt x="29" y="37"/>
                  <a:pt x="29" y="37"/>
                </a:cubicBezTo>
                <a:cubicBezTo>
                  <a:pt x="29" y="32"/>
                  <a:pt x="29" y="32"/>
                  <a:pt x="29" y="32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9"/>
                  <a:pt x="29" y="19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17" y="5"/>
                  <a:pt x="17" y="5"/>
                  <a:pt x="17" y="5"/>
                </a:cubicBezTo>
                <a:cubicBezTo>
                  <a:pt x="24" y="5"/>
                  <a:pt x="24" y="5"/>
                  <a:pt x="24" y="5"/>
                </a:cubicBezTo>
                <a:lnTo>
                  <a:pt x="40" y="5"/>
                </a:lnTo>
                <a:close/>
                <a:moveTo>
                  <a:pt x="16" y="37"/>
                </a:moveTo>
                <a:cubicBezTo>
                  <a:pt x="24" y="27"/>
                  <a:pt x="24" y="27"/>
                  <a:pt x="24" y="27"/>
                </a:cubicBezTo>
                <a:cubicBezTo>
                  <a:pt x="24" y="37"/>
                  <a:pt x="24" y="37"/>
                  <a:pt x="24" y="37"/>
                </a:cubicBezTo>
                <a:lnTo>
                  <a:pt x="16" y="37"/>
                </a:lnTo>
                <a:close/>
                <a:moveTo>
                  <a:pt x="8" y="5"/>
                </a:moveTo>
                <a:cubicBezTo>
                  <a:pt x="10" y="5"/>
                  <a:pt x="10" y="5"/>
                  <a:pt x="10" y="5"/>
                </a:cubicBezTo>
                <a:cubicBezTo>
                  <a:pt x="23" y="19"/>
                  <a:pt x="23" y="19"/>
                  <a:pt x="23" y="19"/>
                </a:cubicBezTo>
                <a:cubicBezTo>
                  <a:pt x="9" y="37"/>
                  <a:pt x="9" y="37"/>
                  <a:pt x="9" y="37"/>
                </a:cubicBezTo>
                <a:cubicBezTo>
                  <a:pt x="8" y="37"/>
                  <a:pt x="8" y="37"/>
                  <a:pt x="8" y="37"/>
                </a:cubicBezTo>
                <a:lnTo>
                  <a:pt x="8" y="5"/>
                </a:lnTo>
                <a:close/>
                <a:moveTo>
                  <a:pt x="155" y="137"/>
                </a:moveTo>
                <a:cubicBezTo>
                  <a:pt x="155" y="141"/>
                  <a:pt x="151" y="144"/>
                  <a:pt x="147" y="144"/>
                </a:cubicBezTo>
                <a:cubicBezTo>
                  <a:pt x="13" y="144"/>
                  <a:pt x="13" y="144"/>
                  <a:pt x="13" y="144"/>
                </a:cubicBezTo>
                <a:cubicBezTo>
                  <a:pt x="9" y="144"/>
                  <a:pt x="5" y="141"/>
                  <a:pt x="5" y="137"/>
                </a:cubicBezTo>
                <a:cubicBezTo>
                  <a:pt x="5" y="43"/>
                  <a:pt x="5" y="43"/>
                  <a:pt x="5" y="43"/>
                </a:cubicBezTo>
                <a:cubicBezTo>
                  <a:pt x="155" y="43"/>
                  <a:pt x="155" y="43"/>
                  <a:pt x="155" y="43"/>
                </a:cubicBezTo>
                <a:lnTo>
                  <a:pt x="155" y="137"/>
                </a:lnTo>
                <a:close/>
                <a:moveTo>
                  <a:pt x="115" y="61"/>
                </a:moveTo>
                <a:cubicBezTo>
                  <a:pt x="115" y="77"/>
                  <a:pt x="115" y="77"/>
                  <a:pt x="115" y="77"/>
                </a:cubicBezTo>
                <a:cubicBezTo>
                  <a:pt x="115" y="96"/>
                  <a:pt x="99" y="112"/>
                  <a:pt x="80" y="112"/>
                </a:cubicBezTo>
                <a:cubicBezTo>
                  <a:pt x="61" y="112"/>
                  <a:pt x="45" y="96"/>
                  <a:pt x="45" y="77"/>
                </a:cubicBezTo>
                <a:cubicBezTo>
                  <a:pt x="45" y="61"/>
                  <a:pt x="45" y="61"/>
                  <a:pt x="45" y="61"/>
                </a:cubicBezTo>
                <a:cubicBezTo>
                  <a:pt x="45" y="60"/>
                  <a:pt x="47" y="59"/>
                  <a:pt x="48" y="59"/>
                </a:cubicBezTo>
                <a:cubicBezTo>
                  <a:pt x="49" y="59"/>
                  <a:pt x="51" y="60"/>
                  <a:pt x="51" y="61"/>
                </a:cubicBezTo>
                <a:cubicBezTo>
                  <a:pt x="51" y="77"/>
                  <a:pt x="51" y="77"/>
                  <a:pt x="51" y="77"/>
                </a:cubicBezTo>
                <a:cubicBezTo>
                  <a:pt x="51" y="94"/>
                  <a:pt x="64" y="107"/>
                  <a:pt x="80" y="107"/>
                </a:cubicBezTo>
                <a:cubicBezTo>
                  <a:pt x="96" y="107"/>
                  <a:pt x="109" y="94"/>
                  <a:pt x="109" y="77"/>
                </a:cubicBezTo>
                <a:cubicBezTo>
                  <a:pt x="109" y="61"/>
                  <a:pt x="109" y="61"/>
                  <a:pt x="109" y="61"/>
                </a:cubicBezTo>
                <a:cubicBezTo>
                  <a:pt x="109" y="60"/>
                  <a:pt x="111" y="59"/>
                  <a:pt x="112" y="59"/>
                </a:cubicBezTo>
                <a:cubicBezTo>
                  <a:pt x="113" y="59"/>
                  <a:pt x="115" y="60"/>
                  <a:pt x="115" y="61"/>
                </a:cubicBezTo>
                <a:close/>
                <a:moveTo>
                  <a:pt x="48" y="56"/>
                </a:moveTo>
                <a:cubicBezTo>
                  <a:pt x="45" y="56"/>
                  <a:pt x="43" y="58"/>
                  <a:pt x="43" y="61"/>
                </a:cubicBezTo>
                <a:cubicBezTo>
                  <a:pt x="43" y="63"/>
                  <a:pt x="41" y="64"/>
                  <a:pt x="40" y="64"/>
                </a:cubicBezTo>
                <a:cubicBezTo>
                  <a:pt x="39" y="64"/>
                  <a:pt x="37" y="63"/>
                  <a:pt x="37" y="61"/>
                </a:cubicBezTo>
                <a:cubicBezTo>
                  <a:pt x="37" y="55"/>
                  <a:pt x="42" y="51"/>
                  <a:pt x="48" y="51"/>
                </a:cubicBezTo>
                <a:cubicBezTo>
                  <a:pt x="54" y="51"/>
                  <a:pt x="59" y="55"/>
                  <a:pt x="59" y="61"/>
                </a:cubicBezTo>
                <a:cubicBezTo>
                  <a:pt x="59" y="63"/>
                  <a:pt x="57" y="64"/>
                  <a:pt x="56" y="64"/>
                </a:cubicBezTo>
                <a:cubicBezTo>
                  <a:pt x="55" y="64"/>
                  <a:pt x="53" y="63"/>
                  <a:pt x="53" y="61"/>
                </a:cubicBezTo>
                <a:cubicBezTo>
                  <a:pt x="53" y="58"/>
                  <a:pt x="51" y="56"/>
                  <a:pt x="48" y="56"/>
                </a:cubicBezTo>
                <a:close/>
                <a:moveTo>
                  <a:pt x="123" y="61"/>
                </a:moveTo>
                <a:cubicBezTo>
                  <a:pt x="123" y="63"/>
                  <a:pt x="121" y="64"/>
                  <a:pt x="120" y="64"/>
                </a:cubicBezTo>
                <a:cubicBezTo>
                  <a:pt x="119" y="64"/>
                  <a:pt x="117" y="63"/>
                  <a:pt x="117" y="61"/>
                </a:cubicBezTo>
                <a:cubicBezTo>
                  <a:pt x="117" y="58"/>
                  <a:pt x="115" y="56"/>
                  <a:pt x="112" y="56"/>
                </a:cubicBezTo>
                <a:cubicBezTo>
                  <a:pt x="109" y="56"/>
                  <a:pt x="107" y="58"/>
                  <a:pt x="107" y="61"/>
                </a:cubicBezTo>
                <a:cubicBezTo>
                  <a:pt x="107" y="63"/>
                  <a:pt x="105" y="64"/>
                  <a:pt x="104" y="64"/>
                </a:cubicBezTo>
                <a:cubicBezTo>
                  <a:pt x="103" y="64"/>
                  <a:pt x="101" y="63"/>
                  <a:pt x="101" y="61"/>
                </a:cubicBezTo>
                <a:cubicBezTo>
                  <a:pt x="101" y="55"/>
                  <a:pt x="106" y="51"/>
                  <a:pt x="112" y="51"/>
                </a:cubicBezTo>
                <a:cubicBezTo>
                  <a:pt x="118" y="51"/>
                  <a:pt x="123" y="55"/>
                  <a:pt x="123" y="61"/>
                </a:cubicBezTo>
                <a:close/>
                <a:moveTo>
                  <a:pt x="64" y="13"/>
                </a:moveTo>
                <a:cubicBezTo>
                  <a:pt x="65" y="13"/>
                  <a:pt x="67" y="15"/>
                  <a:pt x="67" y="16"/>
                </a:cubicBezTo>
                <a:cubicBezTo>
                  <a:pt x="67" y="17"/>
                  <a:pt x="65" y="19"/>
                  <a:pt x="64" y="19"/>
                </a:cubicBezTo>
                <a:cubicBezTo>
                  <a:pt x="63" y="19"/>
                  <a:pt x="61" y="17"/>
                  <a:pt x="61" y="16"/>
                </a:cubicBezTo>
                <a:cubicBezTo>
                  <a:pt x="61" y="15"/>
                  <a:pt x="63" y="13"/>
                  <a:pt x="64" y="13"/>
                </a:cubicBezTo>
                <a:close/>
                <a:moveTo>
                  <a:pt x="72" y="5"/>
                </a:moveTo>
                <a:cubicBezTo>
                  <a:pt x="73" y="5"/>
                  <a:pt x="75" y="7"/>
                  <a:pt x="75" y="8"/>
                </a:cubicBezTo>
                <a:cubicBezTo>
                  <a:pt x="75" y="9"/>
                  <a:pt x="73" y="11"/>
                  <a:pt x="72" y="11"/>
                </a:cubicBezTo>
                <a:cubicBezTo>
                  <a:pt x="71" y="11"/>
                  <a:pt x="69" y="9"/>
                  <a:pt x="69" y="8"/>
                </a:cubicBezTo>
                <a:cubicBezTo>
                  <a:pt x="69" y="7"/>
                  <a:pt x="71" y="5"/>
                  <a:pt x="72" y="5"/>
                </a:cubicBezTo>
                <a:close/>
                <a:moveTo>
                  <a:pt x="72" y="21"/>
                </a:moveTo>
                <a:cubicBezTo>
                  <a:pt x="73" y="21"/>
                  <a:pt x="75" y="23"/>
                  <a:pt x="75" y="24"/>
                </a:cubicBezTo>
                <a:cubicBezTo>
                  <a:pt x="75" y="25"/>
                  <a:pt x="73" y="27"/>
                  <a:pt x="72" y="27"/>
                </a:cubicBezTo>
                <a:cubicBezTo>
                  <a:pt x="71" y="27"/>
                  <a:pt x="69" y="25"/>
                  <a:pt x="69" y="24"/>
                </a:cubicBezTo>
                <a:cubicBezTo>
                  <a:pt x="69" y="23"/>
                  <a:pt x="71" y="21"/>
                  <a:pt x="72" y="21"/>
                </a:cubicBezTo>
                <a:close/>
                <a:moveTo>
                  <a:pt x="80" y="13"/>
                </a:moveTo>
                <a:cubicBezTo>
                  <a:pt x="81" y="13"/>
                  <a:pt x="83" y="15"/>
                  <a:pt x="83" y="16"/>
                </a:cubicBezTo>
                <a:cubicBezTo>
                  <a:pt x="83" y="17"/>
                  <a:pt x="81" y="19"/>
                  <a:pt x="80" y="19"/>
                </a:cubicBezTo>
                <a:cubicBezTo>
                  <a:pt x="79" y="19"/>
                  <a:pt x="77" y="17"/>
                  <a:pt x="77" y="16"/>
                </a:cubicBezTo>
                <a:cubicBezTo>
                  <a:pt x="77" y="15"/>
                  <a:pt x="79" y="13"/>
                  <a:pt x="80" y="13"/>
                </a:cubicBezTo>
                <a:close/>
                <a:moveTo>
                  <a:pt x="48" y="13"/>
                </a:moveTo>
                <a:cubicBezTo>
                  <a:pt x="49" y="13"/>
                  <a:pt x="51" y="15"/>
                  <a:pt x="51" y="16"/>
                </a:cubicBezTo>
                <a:cubicBezTo>
                  <a:pt x="51" y="17"/>
                  <a:pt x="49" y="19"/>
                  <a:pt x="48" y="19"/>
                </a:cubicBezTo>
                <a:cubicBezTo>
                  <a:pt x="47" y="19"/>
                  <a:pt x="45" y="17"/>
                  <a:pt x="45" y="16"/>
                </a:cubicBezTo>
                <a:cubicBezTo>
                  <a:pt x="45" y="15"/>
                  <a:pt x="47" y="13"/>
                  <a:pt x="48" y="13"/>
                </a:cubicBezTo>
                <a:close/>
                <a:moveTo>
                  <a:pt x="56" y="5"/>
                </a:moveTo>
                <a:cubicBezTo>
                  <a:pt x="57" y="5"/>
                  <a:pt x="59" y="7"/>
                  <a:pt x="59" y="8"/>
                </a:cubicBezTo>
                <a:cubicBezTo>
                  <a:pt x="59" y="9"/>
                  <a:pt x="57" y="11"/>
                  <a:pt x="56" y="11"/>
                </a:cubicBezTo>
                <a:cubicBezTo>
                  <a:pt x="55" y="11"/>
                  <a:pt x="53" y="9"/>
                  <a:pt x="53" y="8"/>
                </a:cubicBezTo>
                <a:cubicBezTo>
                  <a:pt x="53" y="7"/>
                  <a:pt x="55" y="5"/>
                  <a:pt x="56" y="5"/>
                </a:cubicBezTo>
                <a:close/>
                <a:moveTo>
                  <a:pt x="56" y="21"/>
                </a:moveTo>
                <a:cubicBezTo>
                  <a:pt x="57" y="21"/>
                  <a:pt x="59" y="23"/>
                  <a:pt x="59" y="24"/>
                </a:cubicBezTo>
                <a:cubicBezTo>
                  <a:pt x="59" y="25"/>
                  <a:pt x="57" y="27"/>
                  <a:pt x="56" y="27"/>
                </a:cubicBezTo>
                <a:cubicBezTo>
                  <a:pt x="55" y="27"/>
                  <a:pt x="53" y="25"/>
                  <a:pt x="53" y="24"/>
                </a:cubicBezTo>
                <a:cubicBezTo>
                  <a:pt x="53" y="23"/>
                  <a:pt x="55" y="21"/>
                  <a:pt x="56" y="21"/>
                </a:cubicBezTo>
                <a:close/>
                <a:moveTo>
                  <a:pt x="32" y="13"/>
                </a:moveTo>
                <a:cubicBezTo>
                  <a:pt x="33" y="13"/>
                  <a:pt x="35" y="15"/>
                  <a:pt x="35" y="16"/>
                </a:cubicBezTo>
                <a:cubicBezTo>
                  <a:pt x="35" y="17"/>
                  <a:pt x="33" y="19"/>
                  <a:pt x="32" y="19"/>
                </a:cubicBezTo>
                <a:cubicBezTo>
                  <a:pt x="31" y="19"/>
                  <a:pt x="29" y="17"/>
                  <a:pt x="29" y="16"/>
                </a:cubicBezTo>
                <a:cubicBezTo>
                  <a:pt x="29" y="15"/>
                  <a:pt x="31" y="13"/>
                  <a:pt x="32" y="13"/>
                </a:cubicBezTo>
                <a:close/>
                <a:moveTo>
                  <a:pt x="24" y="5"/>
                </a:moveTo>
                <a:cubicBezTo>
                  <a:pt x="25" y="5"/>
                  <a:pt x="27" y="7"/>
                  <a:pt x="27" y="8"/>
                </a:cubicBezTo>
                <a:cubicBezTo>
                  <a:pt x="27" y="9"/>
                  <a:pt x="25" y="11"/>
                  <a:pt x="24" y="11"/>
                </a:cubicBezTo>
                <a:cubicBezTo>
                  <a:pt x="23" y="11"/>
                  <a:pt x="21" y="9"/>
                  <a:pt x="21" y="8"/>
                </a:cubicBezTo>
                <a:cubicBezTo>
                  <a:pt x="21" y="7"/>
                  <a:pt x="23" y="5"/>
                  <a:pt x="24" y="5"/>
                </a:cubicBezTo>
                <a:close/>
                <a:moveTo>
                  <a:pt x="40" y="5"/>
                </a:moveTo>
                <a:cubicBezTo>
                  <a:pt x="41" y="5"/>
                  <a:pt x="43" y="7"/>
                  <a:pt x="43" y="8"/>
                </a:cubicBezTo>
                <a:cubicBezTo>
                  <a:pt x="43" y="9"/>
                  <a:pt x="41" y="11"/>
                  <a:pt x="40" y="11"/>
                </a:cubicBezTo>
                <a:cubicBezTo>
                  <a:pt x="39" y="11"/>
                  <a:pt x="37" y="9"/>
                  <a:pt x="37" y="8"/>
                </a:cubicBezTo>
                <a:cubicBezTo>
                  <a:pt x="37" y="7"/>
                  <a:pt x="39" y="5"/>
                  <a:pt x="40" y="5"/>
                </a:cubicBezTo>
                <a:close/>
                <a:moveTo>
                  <a:pt x="40" y="21"/>
                </a:moveTo>
                <a:cubicBezTo>
                  <a:pt x="41" y="21"/>
                  <a:pt x="43" y="23"/>
                  <a:pt x="43" y="24"/>
                </a:cubicBezTo>
                <a:cubicBezTo>
                  <a:pt x="43" y="25"/>
                  <a:pt x="41" y="27"/>
                  <a:pt x="40" y="27"/>
                </a:cubicBezTo>
                <a:cubicBezTo>
                  <a:pt x="39" y="27"/>
                  <a:pt x="37" y="25"/>
                  <a:pt x="37" y="24"/>
                </a:cubicBezTo>
                <a:cubicBezTo>
                  <a:pt x="37" y="23"/>
                  <a:pt x="39" y="21"/>
                  <a:pt x="40" y="21"/>
                </a:cubicBezTo>
                <a:close/>
                <a:moveTo>
                  <a:pt x="128" y="13"/>
                </a:moveTo>
                <a:cubicBezTo>
                  <a:pt x="129" y="13"/>
                  <a:pt x="131" y="15"/>
                  <a:pt x="131" y="16"/>
                </a:cubicBezTo>
                <a:cubicBezTo>
                  <a:pt x="131" y="17"/>
                  <a:pt x="129" y="19"/>
                  <a:pt x="128" y="19"/>
                </a:cubicBezTo>
                <a:cubicBezTo>
                  <a:pt x="127" y="19"/>
                  <a:pt x="125" y="17"/>
                  <a:pt x="125" y="16"/>
                </a:cubicBezTo>
                <a:cubicBezTo>
                  <a:pt x="125" y="15"/>
                  <a:pt x="127" y="13"/>
                  <a:pt x="128" y="13"/>
                </a:cubicBezTo>
                <a:close/>
                <a:moveTo>
                  <a:pt x="136" y="5"/>
                </a:moveTo>
                <a:cubicBezTo>
                  <a:pt x="137" y="5"/>
                  <a:pt x="139" y="7"/>
                  <a:pt x="139" y="8"/>
                </a:cubicBezTo>
                <a:cubicBezTo>
                  <a:pt x="139" y="9"/>
                  <a:pt x="137" y="11"/>
                  <a:pt x="136" y="11"/>
                </a:cubicBezTo>
                <a:cubicBezTo>
                  <a:pt x="135" y="11"/>
                  <a:pt x="133" y="9"/>
                  <a:pt x="133" y="8"/>
                </a:cubicBezTo>
                <a:cubicBezTo>
                  <a:pt x="133" y="7"/>
                  <a:pt x="135" y="5"/>
                  <a:pt x="136" y="5"/>
                </a:cubicBezTo>
                <a:close/>
                <a:moveTo>
                  <a:pt x="88" y="5"/>
                </a:moveTo>
                <a:cubicBezTo>
                  <a:pt x="89" y="5"/>
                  <a:pt x="91" y="7"/>
                  <a:pt x="91" y="8"/>
                </a:cubicBezTo>
                <a:cubicBezTo>
                  <a:pt x="91" y="9"/>
                  <a:pt x="89" y="11"/>
                  <a:pt x="88" y="11"/>
                </a:cubicBezTo>
                <a:cubicBezTo>
                  <a:pt x="87" y="11"/>
                  <a:pt x="85" y="9"/>
                  <a:pt x="85" y="8"/>
                </a:cubicBezTo>
                <a:cubicBezTo>
                  <a:pt x="85" y="7"/>
                  <a:pt x="87" y="5"/>
                  <a:pt x="88" y="5"/>
                </a:cubicBezTo>
                <a:close/>
                <a:moveTo>
                  <a:pt x="88" y="21"/>
                </a:moveTo>
                <a:cubicBezTo>
                  <a:pt x="89" y="21"/>
                  <a:pt x="91" y="23"/>
                  <a:pt x="91" y="24"/>
                </a:cubicBezTo>
                <a:cubicBezTo>
                  <a:pt x="91" y="25"/>
                  <a:pt x="89" y="27"/>
                  <a:pt x="88" y="27"/>
                </a:cubicBezTo>
                <a:cubicBezTo>
                  <a:pt x="87" y="27"/>
                  <a:pt x="85" y="25"/>
                  <a:pt x="85" y="24"/>
                </a:cubicBezTo>
                <a:cubicBezTo>
                  <a:pt x="85" y="23"/>
                  <a:pt x="87" y="21"/>
                  <a:pt x="88" y="21"/>
                </a:cubicBezTo>
                <a:close/>
                <a:moveTo>
                  <a:pt x="96" y="13"/>
                </a:moveTo>
                <a:cubicBezTo>
                  <a:pt x="97" y="13"/>
                  <a:pt x="99" y="15"/>
                  <a:pt x="99" y="16"/>
                </a:cubicBezTo>
                <a:cubicBezTo>
                  <a:pt x="99" y="17"/>
                  <a:pt x="97" y="19"/>
                  <a:pt x="96" y="19"/>
                </a:cubicBezTo>
                <a:cubicBezTo>
                  <a:pt x="95" y="19"/>
                  <a:pt x="93" y="17"/>
                  <a:pt x="93" y="16"/>
                </a:cubicBezTo>
                <a:cubicBezTo>
                  <a:pt x="93" y="15"/>
                  <a:pt x="95" y="13"/>
                  <a:pt x="96" y="13"/>
                </a:cubicBezTo>
                <a:close/>
                <a:moveTo>
                  <a:pt x="112" y="13"/>
                </a:moveTo>
                <a:cubicBezTo>
                  <a:pt x="113" y="13"/>
                  <a:pt x="115" y="15"/>
                  <a:pt x="115" y="16"/>
                </a:cubicBezTo>
                <a:cubicBezTo>
                  <a:pt x="115" y="17"/>
                  <a:pt x="113" y="19"/>
                  <a:pt x="112" y="19"/>
                </a:cubicBezTo>
                <a:cubicBezTo>
                  <a:pt x="111" y="19"/>
                  <a:pt x="109" y="17"/>
                  <a:pt x="109" y="16"/>
                </a:cubicBezTo>
                <a:cubicBezTo>
                  <a:pt x="109" y="15"/>
                  <a:pt x="111" y="13"/>
                  <a:pt x="112" y="13"/>
                </a:cubicBezTo>
                <a:close/>
                <a:moveTo>
                  <a:pt x="64" y="29"/>
                </a:moveTo>
                <a:cubicBezTo>
                  <a:pt x="65" y="29"/>
                  <a:pt x="67" y="31"/>
                  <a:pt x="67" y="32"/>
                </a:cubicBezTo>
                <a:cubicBezTo>
                  <a:pt x="67" y="33"/>
                  <a:pt x="65" y="35"/>
                  <a:pt x="64" y="35"/>
                </a:cubicBezTo>
                <a:cubicBezTo>
                  <a:pt x="63" y="35"/>
                  <a:pt x="61" y="33"/>
                  <a:pt x="61" y="32"/>
                </a:cubicBezTo>
                <a:cubicBezTo>
                  <a:pt x="61" y="31"/>
                  <a:pt x="63" y="29"/>
                  <a:pt x="64" y="29"/>
                </a:cubicBezTo>
                <a:close/>
                <a:moveTo>
                  <a:pt x="80" y="29"/>
                </a:moveTo>
                <a:cubicBezTo>
                  <a:pt x="81" y="29"/>
                  <a:pt x="83" y="31"/>
                  <a:pt x="83" y="32"/>
                </a:cubicBezTo>
                <a:cubicBezTo>
                  <a:pt x="83" y="33"/>
                  <a:pt x="81" y="35"/>
                  <a:pt x="80" y="35"/>
                </a:cubicBezTo>
                <a:cubicBezTo>
                  <a:pt x="79" y="35"/>
                  <a:pt x="77" y="33"/>
                  <a:pt x="77" y="32"/>
                </a:cubicBezTo>
                <a:cubicBezTo>
                  <a:pt x="77" y="31"/>
                  <a:pt x="79" y="29"/>
                  <a:pt x="80" y="29"/>
                </a:cubicBezTo>
                <a:close/>
                <a:moveTo>
                  <a:pt x="48" y="29"/>
                </a:moveTo>
                <a:cubicBezTo>
                  <a:pt x="49" y="29"/>
                  <a:pt x="51" y="31"/>
                  <a:pt x="51" y="32"/>
                </a:cubicBezTo>
                <a:cubicBezTo>
                  <a:pt x="51" y="33"/>
                  <a:pt x="49" y="35"/>
                  <a:pt x="48" y="35"/>
                </a:cubicBezTo>
                <a:cubicBezTo>
                  <a:pt x="47" y="35"/>
                  <a:pt x="45" y="33"/>
                  <a:pt x="45" y="32"/>
                </a:cubicBezTo>
                <a:cubicBezTo>
                  <a:pt x="45" y="31"/>
                  <a:pt x="47" y="29"/>
                  <a:pt x="48" y="29"/>
                </a:cubicBezTo>
                <a:close/>
                <a:moveTo>
                  <a:pt x="32" y="29"/>
                </a:moveTo>
                <a:cubicBezTo>
                  <a:pt x="33" y="29"/>
                  <a:pt x="35" y="31"/>
                  <a:pt x="35" y="32"/>
                </a:cubicBezTo>
                <a:cubicBezTo>
                  <a:pt x="35" y="33"/>
                  <a:pt x="33" y="35"/>
                  <a:pt x="32" y="35"/>
                </a:cubicBezTo>
                <a:cubicBezTo>
                  <a:pt x="31" y="35"/>
                  <a:pt x="29" y="33"/>
                  <a:pt x="29" y="32"/>
                </a:cubicBezTo>
                <a:cubicBezTo>
                  <a:pt x="29" y="31"/>
                  <a:pt x="31" y="29"/>
                  <a:pt x="32" y="29"/>
                </a:cubicBezTo>
                <a:close/>
                <a:moveTo>
                  <a:pt x="128" y="29"/>
                </a:moveTo>
                <a:cubicBezTo>
                  <a:pt x="129" y="29"/>
                  <a:pt x="131" y="31"/>
                  <a:pt x="131" y="32"/>
                </a:cubicBezTo>
                <a:cubicBezTo>
                  <a:pt x="131" y="33"/>
                  <a:pt x="129" y="35"/>
                  <a:pt x="128" y="35"/>
                </a:cubicBezTo>
                <a:cubicBezTo>
                  <a:pt x="127" y="35"/>
                  <a:pt x="125" y="33"/>
                  <a:pt x="125" y="32"/>
                </a:cubicBezTo>
                <a:cubicBezTo>
                  <a:pt x="125" y="31"/>
                  <a:pt x="127" y="29"/>
                  <a:pt x="128" y="29"/>
                </a:cubicBezTo>
                <a:close/>
                <a:moveTo>
                  <a:pt x="96" y="29"/>
                </a:moveTo>
                <a:cubicBezTo>
                  <a:pt x="97" y="29"/>
                  <a:pt x="99" y="31"/>
                  <a:pt x="99" y="32"/>
                </a:cubicBezTo>
                <a:cubicBezTo>
                  <a:pt x="99" y="33"/>
                  <a:pt x="97" y="35"/>
                  <a:pt x="96" y="35"/>
                </a:cubicBezTo>
                <a:cubicBezTo>
                  <a:pt x="95" y="35"/>
                  <a:pt x="93" y="33"/>
                  <a:pt x="93" y="32"/>
                </a:cubicBezTo>
                <a:cubicBezTo>
                  <a:pt x="93" y="31"/>
                  <a:pt x="95" y="29"/>
                  <a:pt x="96" y="29"/>
                </a:cubicBezTo>
                <a:close/>
                <a:moveTo>
                  <a:pt x="112" y="29"/>
                </a:moveTo>
                <a:cubicBezTo>
                  <a:pt x="113" y="29"/>
                  <a:pt x="115" y="31"/>
                  <a:pt x="115" y="32"/>
                </a:cubicBezTo>
                <a:cubicBezTo>
                  <a:pt x="115" y="33"/>
                  <a:pt x="113" y="35"/>
                  <a:pt x="112" y="35"/>
                </a:cubicBezTo>
                <a:cubicBezTo>
                  <a:pt x="111" y="35"/>
                  <a:pt x="109" y="33"/>
                  <a:pt x="109" y="32"/>
                </a:cubicBezTo>
                <a:cubicBezTo>
                  <a:pt x="109" y="31"/>
                  <a:pt x="111" y="29"/>
                  <a:pt x="112" y="29"/>
                </a:cubicBezTo>
                <a:close/>
                <a:moveTo>
                  <a:pt x="104" y="5"/>
                </a:moveTo>
                <a:cubicBezTo>
                  <a:pt x="105" y="5"/>
                  <a:pt x="107" y="7"/>
                  <a:pt x="107" y="8"/>
                </a:cubicBezTo>
                <a:cubicBezTo>
                  <a:pt x="107" y="9"/>
                  <a:pt x="105" y="11"/>
                  <a:pt x="104" y="11"/>
                </a:cubicBezTo>
                <a:cubicBezTo>
                  <a:pt x="103" y="11"/>
                  <a:pt x="101" y="9"/>
                  <a:pt x="101" y="8"/>
                </a:cubicBezTo>
                <a:cubicBezTo>
                  <a:pt x="101" y="7"/>
                  <a:pt x="103" y="5"/>
                  <a:pt x="104" y="5"/>
                </a:cubicBezTo>
                <a:close/>
                <a:moveTo>
                  <a:pt x="120" y="5"/>
                </a:moveTo>
                <a:cubicBezTo>
                  <a:pt x="121" y="5"/>
                  <a:pt x="123" y="7"/>
                  <a:pt x="123" y="8"/>
                </a:cubicBezTo>
                <a:cubicBezTo>
                  <a:pt x="123" y="9"/>
                  <a:pt x="121" y="11"/>
                  <a:pt x="120" y="11"/>
                </a:cubicBezTo>
                <a:cubicBezTo>
                  <a:pt x="119" y="11"/>
                  <a:pt x="117" y="9"/>
                  <a:pt x="117" y="8"/>
                </a:cubicBezTo>
                <a:cubicBezTo>
                  <a:pt x="117" y="7"/>
                  <a:pt x="119" y="5"/>
                  <a:pt x="120" y="5"/>
                </a:cubicBezTo>
                <a:close/>
                <a:moveTo>
                  <a:pt x="104" y="21"/>
                </a:moveTo>
                <a:cubicBezTo>
                  <a:pt x="105" y="21"/>
                  <a:pt x="107" y="23"/>
                  <a:pt x="107" y="24"/>
                </a:cubicBezTo>
                <a:cubicBezTo>
                  <a:pt x="107" y="25"/>
                  <a:pt x="105" y="27"/>
                  <a:pt x="104" y="27"/>
                </a:cubicBezTo>
                <a:cubicBezTo>
                  <a:pt x="103" y="27"/>
                  <a:pt x="101" y="25"/>
                  <a:pt x="101" y="24"/>
                </a:cubicBezTo>
                <a:cubicBezTo>
                  <a:pt x="101" y="23"/>
                  <a:pt x="103" y="21"/>
                  <a:pt x="104" y="21"/>
                </a:cubicBezTo>
                <a:close/>
                <a:moveTo>
                  <a:pt x="120" y="21"/>
                </a:moveTo>
                <a:cubicBezTo>
                  <a:pt x="121" y="21"/>
                  <a:pt x="123" y="23"/>
                  <a:pt x="123" y="24"/>
                </a:cubicBezTo>
                <a:cubicBezTo>
                  <a:pt x="123" y="25"/>
                  <a:pt x="121" y="27"/>
                  <a:pt x="120" y="27"/>
                </a:cubicBezTo>
                <a:cubicBezTo>
                  <a:pt x="119" y="27"/>
                  <a:pt x="117" y="25"/>
                  <a:pt x="117" y="24"/>
                </a:cubicBezTo>
                <a:cubicBezTo>
                  <a:pt x="117" y="23"/>
                  <a:pt x="119" y="21"/>
                  <a:pt x="120" y="2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" name="Freeform 1859">
            <a:extLst>
              <a:ext uri="{FF2B5EF4-FFF2-40B4-BE49-F238E27FC236}">
                <a16:creationId xmlns:a16="http://schemas.microsoft.com/office/drawing/2014/main" id="{1FB90011-51C7-483F-95FB-2762A0C2EA6B}"/>
              </a:ext>
            </a:extLst>
          </p:cNvPr>
          <p:cNvSpPr>
            <a:spLocks noEditPoints="1"/>
          </p:cNvSpPr>
          <p:nvPr/>
        </p:nvSpPr>
        <p:spPr bwMode="auto">
          <a:xfrm>
            <a:off x="1766702" y="5289622"/>
            <a:ext cx="426456" cy="428938"/>
          </a:xfrm>
          <a:custGeom>
            <a:avLst/>
            <a:gdLst>
              <a:gd name="T0" fmla="*/ 535294 w 160"/>
              <a:gd name="T1" fmla="*/ 37802 h 160"/>
              <a:gd name="T2" fmla="*/ 344361 w 160"/>
              <a:gd name="T3" fmla="*/ 44675 h 160"/>
              <a:gd name="T4" fmla="*/ 487561 w 160"/>
              <a:gd name="T5" fmla="*/ 54985 h 160"/>
              <a:gd name="T6" fmla="*/ 446647 w 160"/>
              <a:gd name="T7" fmla="*/ 96224 h 160"/>
              <a:gd name="T8" fmla="*/ 446647 w 160"/>
              <a:gd name="T9" fmla="*/ 96224 h 160"/>
              <a:gd name="T10" fmla="*/ 446647 w 160"/>
              <a:gd name="T11" fmla="*/ 99661 h 160"/>
              <a:gd name="T12" fmla="*/ 446647 w 160"/>
              <a:gd name="T13" fmla="*/ 164956 h 160"/>
              <a:gd name="T14" fmla="*/ 98876 w 160"/>
              <a:gd name="T15" fmla="*/ 99661 h 160"/>
              <a:gd name="T16" fmla="*/ 98876 w 160"/>
              <a:gd name="T17" fmla="*/ 99661 h 160"/>
              <a:gd name="T18" fmla="*/ 98876 w 160"/>
              <a:gd name="T19" fmla="*/ 96224 h 160"/>
              <a:gd name="T20" fmla="*/ 98876 w 160"/>
              <a:gd name="T21" fmla="*/ 92788 h 160"/>
              <a:gd name="T22" fmla="*/ 190933 w 160"/>
              <a:gd name="T23" fmla="*/ 54985 h 160"/>
              <a:gd name="T24" fmla="*/ 190933 w 160"/>
              <a:gd name="T25" fmla="*/ 37802 h 160"/>
              <a:gd name="T26" fmla="*/ 10229 w 160"/>
              <a:gd name="T27" fmla="*/ 164956 h 160"/>
              <a:gd name="T28" fmla="*/ 0 w 160"/>
              <a:gd name="T29" fmla="*/ 505177 h 160"/>
              <a:gd name="T30" fmla="*/ 501199 w 160"/>
              <a:gd name="T31" fmla="*/ 549852 h 160"/>
              <a:gd name="T32" fmla="*/ 545523 w 160"/>
              <a:gd name="T33" fmla="*/ 164956 h 160"/>
              <a:gd name="T34" fmla="*/ 518247 w 160"/>
              <a:gd name="T35" fmla="*/ 54985 h 160"/>
              <a:gd name="T36" fmla="*/ 514837 w 160"/>
              <a:gd name="T37" fmla="*/ 164956 h 160"/>
              <a:gd name="T38" fmla="*/ 511428 w 160"/>
              <a:gd name="T39" fmla="*/ 54985 h 160"/>
              <a:gd name="T40" fmla="*/ 463695 w 160"/>
              <a:gd name="T41" fmla="*/ 127153 h 160"/>
              <a:gd name="T42" fmla="*/ 463695 w 160"/>
              <a:gd name="T43" fmla="*/ 164956 h 160"/>
              <a:gd name="T44" fmla="*/ 54552 w 160"/>
              <a:gd name="T45" fmla="*/ 164956 h 160"/>
              <a:gd name="T46" fmla="*/ 81828 w 160"/>
              <a:gd name="T47" fmla="*/ 164956 h 160"/>
              <a:gd name="T48" fmla="*/ 27276 w 160"/>
              <a:gd name="T49" fmla="*/ 54985 h 160"/>
              <a:gd name="T50" fmla="*/ 78419 w 160"/>
              <a:gd name="T51" fmla="*/ 103097 h 160"/>
              <a:gd name="T52" fmla="*/ 27276 w 160"/>
              <a:gd name="T53" fmla="*/ 164956 h 160"/>
              <a:gd name="T54" fmla="*/ 528475 w 160"/>
              <a:gd name="T55" fmla="*/ 505177 h 160"/>
              <a:gd name="T56" fmla="*/ 44324 w 160"/>
              <a:gd name="T57" fmla="*/ 532669 h 160"/>
              <a:gd name="T58" fmla="*/ 17048 w 160"/>
              <a:gd name="T59" fmla="*/ 182138 h 160"/>
              <a:gd name="T60" fmla="*/ 528475 w 160"/>
              <a:gd name="T61" fmla="*/ 505177 h 160"/>
              <a:gd name="T62" fmla="*/ 392095 w 160"/>
              <a:gd name="T63" fmla="*/ 302419 h 160"/>
              <a:gd name="T64" fmla="*/ 153428 w 160"/>
              <a:gd name="T65" fmla="*/ 302419 h 160"/>
              <a:gd name="T66" fmla="*/ 163657 w 160"/>
              <a:gd name="T67" fmla="*/ 237124 h 160"/>
              <a:gd name="T68" fmla="*/ 173885 w 160"/>
              <a:gd name="T69" fmla="*/ 302419 h 160"/>
              <a:gd name="T70" fmla="*/ 371638 w 160"/>
              <a:gd name="T71" fmla="*/ 302419 h 160"/>
              <a:gd name="T72" fmla="*/ 381866 w 160"/>
              <a:gd name="T73" fmla="*/ 237124 h 160"/>
              <a:gd name="T74" fmla="*/ 163657 w 160"/>
              <a:gd name="T75" fmla="*/ 230251 h 160"/>
              <a:gd name="T76" fmla="*/ 136381 w 160"/>
              <a:gd name="T77" fmla="*/ 257743 h 160"/>
              <a:gd name="T78" fmla="*/ 163657 w 160"/>
              <a:gd name="T79" fmla="*/ 209631 h 160"/>
              <a:gd name="T80" fmla="*/ 190933 w 160"/>
              <a:gd name="T81" fmla="*/ 257743 h 160"/>
              <a:gd name="T82" fmla="*/ 163657 w 160"/>
              <a:gd name="T83" fmla="*/ 230251 h 160"/>
              <a:gd name="T84" fmla="*/ 409142 w 160"/>
              <a:gd name="T85" fmla="*/ 257743 h 160"/>
              <a:gd name="T86" fmla="*/ 381866 w 160"/>
              <a:gd name="T87" fmla="*/ 230251 h 160"/>
              <a:gd name="T88" fmla="*/ 354590 w 160"/>
              <a:gd name="T89" fmla="*/ 257743 h 160"/>
              <a:gd name="T90" fmla="*/ 381866 w 160"/>
              <a:gd name="T91" fmla="*/ 209631 h 160"/>
              <a:gd name="T92" fmla="*/ 201162 w 160"/>
              <a:gd name="T93" fmla="*/ 17183 h 160"/>
              <a:gd name="T94" fmla="*/ 214800 w 160"/>
              <a:gd name="T95" fmla="*/ 3437 h 160"/>
              <a:gd name="T96" fmla="*/ 330723 w 160"/>
              <a:gd name="T97" fmla="*/ 3437 h 160"/>
              <a:gd name="T98" fmla="*/ 344361 w 160"/>
              <a:gd name="T99" fmla="*/ 17183 h 160"/>
              <a:gd name="T100" fmla="*/ 344361 w 160"/>
              <a:gd name="T101" fmla="*/ 130590 h 160"/>
              <a:gd name="T102" fmla="*/ 337542 w 160"/>
              <a:gd name="T103" fmla="*/ 147773 h 160"/>
              <a:gd name="T104" fmla="*/ 272762 w 160"/>
              <a:gd name="T105" fmla="*/ 85914 h 160"/>
              <a:gd name="T106" fmla="*/ 207981 w 160"/>
              <a:gd name="T107" fmla="*/ 147773 h 160"/>
              <a:gd name="T108" fmla="*/ 201162 w 160"/>
              <a:gd name="T109" fmla="*/ 130590 h 160"/>
              <a:gd name="T110" fmla="*/ 201162 w 160"/>
              <a:gd name="T111" fmla="*/ 17183 h 16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60" h="160">
                <a:moveTo>
                  <a:pt x="157" y="48"/>
                </a:moveTo>
                <a:cubicBezTo>
                  <a:pt x="157" y="11"/>
                  <a:pt x="157" y="11"/>
                  <a:pt x="157" y="11"/>
                </a:cubicBezTo>
                <a:cubicBezTo>
                  <a:pt x="104" y="11"/>
                  <a:pt x="104" y="11"/>
                  <a:pt x="104" y="11"/>
                </a:cubicBezTo>
                <a:cubicBezTo>
                  <a:pt x="103" y="11"/>
                  <a:pt x="101" y="12"/>
                  <a:pt x="101" y="13"/>
                </a:cubicBezTo>
                <a:cubicBezTo>
                  <a:pt x="101" y="15"/>
                  <a:pt x="103" y="16"/>
                  <a:pt x="104" y="16"/>
                </a:cubicBezTo>
                <a:cubicBezTo>
                  <a:pt x="143" y="16"/>
                  <a:pt x="143" y="16"/>
                  <a:pt x="143" y="16"/>
                </a:cubicBezTo>
                <a:cubicBezTo>
                  <a:pt x="131" y="27"/>
                  <a:pt x="131" y="27"/>
                  <a:pt x="131" y="27"/>
                </a:cubicBezTo>
                <a:cubicBezTo>
                  <a:pt x="131" y="28"/>
                  <a:pt x="131" y="28"/>
                  <a:pt x="131" y="28"/>
                </a:cubicBezTo>
                <a:cubicBezTo>
                  <a:pt x="131" y="28"/>
                  <a:pt x="131" y="28"/>
                  <a:pt x="131" y="28"/>
                </a:cubicBezTo>
                <a:cubicBezTo>
                  <a:pt x="131" y="28"/>
                  <a:pt x="131" y="28"/>
                  <a:pt x="131" y="28"/>
                </a:cubicBezTo>
                <a:cubicBezTo>
                  <a:pt x="131" y="28"/>
                  <a:pt x="131" y="29"/>
                  <a:pt x="131" y="29"/>
                </a:cubicBezTo>
                <a:cubicBezTo>
                  <a:pt x="131" y="29"/>
                  <a:pt x="131" y="29"/>
                  <a:pt x="131" y="29"/>
                </a:cubicBezTo>
                <a:cubicBezTo>
                  <a:pt x="131" y="29"/>
                  <a:pt x="131" y="29"/>
                  <a:pt x="131" y="29"/>
                </a:cubicBezTo>
                <a:cubicBezTo>
                  <a:pt x="131" y="48"/>
                  <a:pt x="131" y="48"/>
                  <a:pt x="131" y="48"/>
                </a:cubicBezTo>
                <a:cubicBezTo>
                  <a:pt x="29" y="48"/>
                  <a:pt x="29" y="48"/>
                  <a:pt x="29" y="48"/>
                </a:cubicBezTo>
                <a:cubicBezTo>
                  <a:pt x="29" y="29"/>
                  <a:pt x="29" y="29"/>
                  <a:pt x="29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29" y="29"/>
                  <a:pt x="29" y="28"/>
                  <a:pt x="29" y="28"/>
                </a:cubicBezTo>
                <a:cubicBezTo>
                  <a:pt x="29" y="28"/>
                  <a:pt x="29" y="28"/>
                  <a:pt x="29" y="28"/>
                </a:cubicBezTo>
                <a:cubicBezTo>
                  <a:pt x="29" y="28"/>
                  <a:pt x="29" y="28"/>
                  <a:pt x="29" y="28"/>
                </a:cubicBezTo>
                <a:cubicBezTo>
                  <a:pt x="29" y="28"/>
                  <a:pt x="29" y="28"/>
                  <a:pt x="29" y="27"/>
                </a:cubicBezTo>
                <a:cubicBezTo>
                  <a:pt x="17" y="16"/>
                  <a:pt x="17" y="16"/>
                  <a:pt x="17" y="16"/>
                </a:cubicBezTo>
                <a:cubicBezTo>
                  <a:pt x="56" y="16"/>
                  <a:pt x="56" y="16"/>
                  <a:pt x="56" y="16"/>
                </a:cubicBezTo>
                <a:cubicBezTo>
                  <a:pt x="57" y="16"/>
                  <a:pt x="59" y="15"/>
                  <a:pt x="59" y="13"/>
                </a:cubicBezTo>
                <a:cubicBezTo>
                  <a:pt x="59" y="12"/>
                  <a:pt x="57" y="11"/>
                  <a:pt x="56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48"/>
                  <a:pt x="3" y="48"/>
                  <a:pt x="3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54"/>
                  <a:pt x="6" y="160"/>
                  <a:pt x="13" y="160"/>
                </a:cubicBezTo>
                <a:cubicBezTo>
                  <a:pt x="147" y="160"/>
                  <a:pt x="147" y="160"/>
                  <a:pt x="147" y="160"/>
                </a:cubicBezTo>
                <a:cubicBezTo>
                  <a:pt x="154" y="160"/>
                  <a:pt x="160" y="154"/>
                  <a:pt x="160" y="147"/>
                </a:cubicBezTo>
                <a:cubicBezTo>
                  <a:pt x="160" y="48"/>
                  <a:pt x="160" y="48"/>
                  <a:pt x="160" y="48"/>
                </a:cubicBezTo>
                <a:lnTo>
                  <a:pt x="157" y="48"/>
                </a:lnTo>
                <a:close/>
                <a:moveTo>
                  <a:pt x="152" y="16"/>
                </a:moveTo>
                <a:cubicBezTo>
                  <a:pt x="152" y="48"/>
                  <a:pt x="152" y="48"/>
                  <a:pt x="152" y="48"/>
                </a:cubicBezTo>
                <a:cubicBezTo>
                  <a:pt x="151" y="48"/>
                  <a:pt x="151" y="48"/>
                  <a:pt x="151" y="48"/>
                </a:cubicBezTo>
                <a:cubicBezTo>
                  <a:pt x="137" y="30"/>
                  <a:pt x="137" y="30"/>
                  <a:pt x="137" y="30"/>
                </a:cubicBezTo>
                <a:cubicBezTo>
                  <a:pt x="150" y="16"/>
                  <a:pt x="150" y="16"/>
                  <a:pt x="150" y="16"/>
                </a:cubicBezTo>
                <a:lnTo>
                  <a:pt x="152" y="16"/>
                </a:lnTo>
                <a:close/>
                <a:moveTo>
                  <a:pt x="136" y="37"/>
                </a:moveTo>
                <a:cubicBezTo>
                  <a:pt x="144" y="48"/>
                  <a:pt x="144" y="48"/>
                  <a:pt x="144" y="48"/>
                </a:cubicBezTo>
                <a:cubicBezTo>
                  <a:pt x="136" y="48"/>
                  <a:pt x="136" y="48"/>
                  <a:pt x="136" y="48"/>
                </a:cubicBezTo>
                <a:lnTo>
                  <a:pt x="136" y="37"/>
                </a:lnTo>
                <a:close/>
                <a:moveTo>
                  <a:pt x="16" y="48"/>
                </a:moveTo>
                <a:cubicBezTo>
                  <a:pt x="24" y="37"/>
                  <a:pt x="24" y="37"/>
                  <a:pt x="24" y="37"/>
                </a:cubicBezTo>
                <a:cubicBezTo>
                  <a:pt x="24" y="48"/>
                  <a:pt x="24" y="48"/>
                  <a:pt x="24" y="48"/>
                </a:cubicBezTo>
                <a:lnTo>
                  <a:pt x="16" y="48"/>
                </a:lnTo>
                <a:close/>
                <a:moveTo>
                  <a:pt x="8" y="16"/>
                </a:moveTo>
                <a:cubicBezTo>
                  <a:pt x="10" y="16"/>
                  <a:pt x="10" y="16"/>
                  <a:pt x="10" y="16"/>
                </a:cubicBezTo>
                <a:cubicBezTo>
                  <a:pt x="23" y="30"/>
                  <a:pt x="23" y="30"/>
                  <a:pt x="23" y="30"/>
                </a:cubicBezTo>
                <a:cubicBezTo>
                  <a:pt x="9" y="48"/>
                  <a:pt x="9" y="48"/>
                  <a:pt x="9" y="48"/>
                </a:cubicBezTo>
                <a:cubicBezTo>
                  <a:pt x="8" y="48"/>
                  <a:pt x="8" y="48"/>
                  <a:pt x="8" y="48"/>
                </a:cubicBezTo>
                <a:lnTo>
                  <a:pt x="8" y="16"/>
                </a:lnTo>
                <a:close/>
                <a:moveTo>
                  <a:pt x="155" y="147"/>
                </a:moveTo>
                <a:cubicBezTo>
                  <a:pt x="155" y="151"/>
                  <a:pt x="151" y="155"/>
                  <a:pt x="147" y="155"/>
                </a:cubicBezTo>
                <a:cubicBezTo>
                  <a:pt x="13" y="155"/>
                  <a:pt x="13" y="155"/>
                  <a:pt x="13" y="155"/>
                </a:cubicBezTo>
                <a:cubicBezTo>
                  <a:pt x="9" y="155"/>
                  <a:pt x="5" y="151"/>
                  <a:pt x="5" y="147"/>
                </a:cubicBezTo>
                <a:cubicBezTo>
                  <a:pt x="5" y="53"/>
                  <a:pt x="5" y="53"/>
                  <a:pt x="5" y="53"/>
                </a:cubicBezTo>
                <a:cubicBezTo>
                  <a:pt x="155" y="53"/>
                  <a:pt x="155" y="53"/>
                  <a:pt x="155" y="53"/>
                </a:cubicBezTo>
                <a:lnTo>
                  <a:pt x="155" y="147"/>
                </a:lnTo>
                <a:close/>
                <a:moveTo>
                  <a:pt x="115" y="72"/>
                </a:moveTo>
                <a:cubicBezTo>
                  <a:pt x="115" y="88"/>
                  <a:pt x="115" y="88"/>
                  <a:pt x="115" y="88"/>
                </a:cubicBezTo>
                <a:cubicBezTo>
                  <a:pt x="115" y="107"/>
                  <a:pt x="99" y="123"/>
                  <a:pt x="80" y="123"/>
                </a:cubicBezTo>
                <a:cubicBezTo>
                  <a:pt x="61" y="123"/>
                  <a:pt x="45" y="107"/>
                  <a:pt x="45" y="88"/>
                </a:cubicBezTo>
                <a:cubicBezTo>
                  <a:pt x="45" y="72"/>
                  <a:pt x="45" y="72"/>
                  <a:pt x="45" y="72"/>
                </a:cubicBezTo>
                <a:cubicBezTo>
                  <a:pt x="45" y="71"/>
                  <a:pt x="47" y="69"/>
                  <a:pt x="48" y="69"/>
                </a:cubicBezTo>
                <a:cubicBezTo>
                  <a:pt x="49" y="69"/>
                  <a:pt x="51" y="71"/>
                  <a:pt x="51" y="72"/>
                </a:cubicBezTo>
                <a:cubicBezTo>
                  <a:pt x="51" y="88"/>
                  <a:pt x="51" y="88"/>
                  <a:pt x="51" y="88"/>
                </a:cubicBezTo>
                <a:cubicBezTo>
                  <a:pt x="51" y="104"/>
                  <a:pt x="64" y="117"/>
                  <a:pt x="80" y="117"/>
                </a:cubicBezTo>
                <a:cubicBezTo>
                  <a:pt x="96" y="117"/>
                  <a:pt x="109" y="104"/>
                  <a:pt x="109" y="88"/>
                </a:cubicBezTo>
                <a:cubicBezTo>
                  <a:pt x="109" y="72"/>
                  <a:pt x="109" y="72"/>
                  <a:pt x="109" y="72"/>
                </a:cubicBezTo>
                <a:cubicBezTo>
                  <a:pt x="109" y="71"/>
                  <a:pt x="111" y="69"/>
                  <a:pt x="112" y="69"/>
                </a:cubicBezTo>
                <a:cubicBezTo>
                  <a:pt x="113" y="69"/>
                  <a:pt x="115" y="71"/>
                  <a:pt x="115" y="72"/>
                </a:cubicBezTo>
                <a:close/>
                <a:moveTo>
                  <a:pt x="48" y="67"/>
                </a:moveTo>
                <a:cubicBezTo>
                  <a:pt x="45" y="67"/>
                  <a:pt x="43" y="69"/>
                  <a:pt x="43" y="72"/>
                </a:cubicBezTo>
                <a:cubicBezTo>
                  <a:pt x="43" y="73"/>
                  <a:pt x="41" y="75"/>
                  <a:pt x="40" y="75"/>
                </a:cubicBezTo>
                <a:cubicBezTo>
                  <a:pt x="39" y="75"/>
                  <a:pt x="37" y="73"/>
                  <a:pt x="37" y="72"/>
                </a:cubicBezTo>
                <a:cubicBezTo>
                  <a:pt x="37" y="66"/>
                  <a:pt x="42" y="61"/>
                  <a:pt x="48" y="61"/>
                </a:cubicBezTo>
                <a:cubicBezTo>
                  <a:pt x="54" y="61"/>
                  <a:pt x="59" y="66"/>
                  <a:pt x="59" y="72"/>
                </a:cubicBezTo>
                <a:cubicBezTo>
                  <a:pt x="59" y="73"/>
                  <a:pt x="57" y="75"/>
                  <a:pt x="56" y="75"/>
                </a:cubicBezTo>
                <a:cubicBezTo>
                  <a:pt x="55" y="75"/>
                  <a:pt x="53" y="73"/>
                  <a:pt x="53" y="72"/>
                </a:cubicBezTo>
                <a:cubicBezTo>
                  <a:pt x="53" y="69"/>
                  <a:pt x="51" y="67"/>
                  <a:pt x="48" y="67"/>
                </a:cubicBezTo>
                <a:close/>
                <a:moveTo>
                  <a:pt x="123" y="72"/>
                </a:moveTo>
                <a:cubicBezTo>
                  <a:pt x="123" y="73"/>
                  <a:pt x="121" y="75"/>
                  <a:pt x="120" y="75"/>
                </a:cubicBezTo>
                <a:cubicBezTo>
                  <a:pt x="119" y="75"/>
                  <a:pt x="117" y="73"/>
                  <a:pt x="117" y="72"/>
                </a:cubicBezTo>
                <a:cubicBezTo>
                  <a:pt x="117" y="69"/>
                  <a:pt x="115" y="67"/>
                  <a:pt x="112" y="67"/>
                </a:cubicBezTo>
                <a:cubicBezTo>
                  <a:pt x="109" y="67"/>
                  <a:pt x="107" y="69"/>
                  <a:pt x="107" y="72"/>
                </a:cubicBezTo>
                <a:cubicBezTo>
                  <a:pt x="107" y="73"/>
                  <a:pt x="105" y="75"/>
                  <a:pt x="104" y="75"/>
                </a:cubicBezTo>
                <a:cubicBezTo>
                  <a:pt x="103" y="75"/>
                  <a:pt x="101" y="73"/>
                  <a:pt x="101" y="72"/>
                </a:cubicBezTo>
                <a:cubicBezTo>
                  <a:pt x="101" y="66"/>
                  <a:pt x="106" y="61"/>
                  <a:pt x="112" y="61"/>
                </a:cubicBezTo>
                <a:cubicBezTo>
                  <a:pt x="118" y="61"/>
                  <a:pt x="123" y="66"/>
                  <a:pt x="123" y="72"/>
                </a:cubicBezTo>
                <a:close/>
                <a:moveTo>
                  <a:pt x="59" y="5"/>
                </a:moveTo>
                <a:cubicBezTo>
                  <a:pt x="58" y="4"/>
                  <a:pt x="58" y="2"/>
                  <a:pt x="59" y="1"/>
                </a:cubicBezTo>
                <a:cubicBezTo>
                  <a:pt x="60" y="0"/>
                  <a:pt x="62" y="0"/>
                  <a:pt x="63" y="1"/>
                </a:cubicBezTo>
                <a:cubicBezTo>
                  <a:pt x="80" y="18"/>
                  <a:pt x="80" y="18"/>
                  <a:pt x="80" y="18"/>
                </a:cubicBezTo>
                <a:cubicBezTo>
                  <a:pt x="97" y="1"/>
                  <a:pt x="97" y="1"/>
                  <a:pt x="97" y="1"/>
                </a:cubicBezTo>
                <a:cubicBezTo>
                  <a:pt x="98" y="0"/>
                  <a:pt x="100" y="0"/>
                  <a:pt x="101" y="1"/>
                </a:cubicBezTo>
                <a:cubicBezTo>
                  <a:pt x="102" y="2"/>
                  <a:pt x="102" y="4"/>
                  <a:pt x="101" y="5"/>
                </a:cubicBezTo>
                <a:cubicBezTo>
                  <a:pt x="84" y="21"/>
                  <a:pt x="84" y="21"/>
                  <a:pt x="84" y="21"/>
                </a:cubicBezTo>
                <a:cubicBezTo>
                  <a:pt x="101" y="38"/>
                  <a:pt x="101" y="38"/>
                  <a:pt x="101" y="38"/>
                </a:cubicBezTo>
                <a:cubicBezTo>
                  <a:pt x="102" y="39"/>
                  <a:pt x="102" y="41"/>
                  <a:pt x="101" y="42"/>
                </a:cubicBezTo>
                <a:cubicBezTo>
                  <a:pt x="100" y="42"/>
                  <a:pt x="99" y="43"/>
                  <a:pt x="99" y="43"/>
                </a:cubicBezTo>
                <a:cubicBezTo>
                  <a:pt x="98" y="43"/>
                  <a:pt x="97" y="42"/>
                  <a:pt x="97" y="42"/>
                </a:cubicBezTo>
                <a:cubicBezTo>
                  <a:pt x="80" y="25"/>
                  <a:pt x="80" y="25"/>
                  <a:pt x="80" y="25"/>
                </a:cubicBezTo>
                <a:cubicBezTo>
                  <a:pt x="63" y="42"/>
                  <a:pt x="63" y="42"/>
                  <a:pt x="63" y="42"/>
                </a:cubicBezTo>
                <a:cubicBezTo>
                  <a:pt x="63" y="42"/>
                  <a:pt x="62" y="43"/>
                  <a:pt x="61" y="43"/>
                </a:cubicBezTo>
                <a:cubicBezTo>
                  <a:pt x="61" y="43"/>
                  <a:pt x="60" y="42"/>
                  <a:pt x="59" y="42"/>
                </a:cubicBezTo>
                <a:cubicBezTo>
                  <a:pt x="58" y="41"/>
                  <a:pt x="58" y="39"/>
                  <a:pt x="59" y="38"/>
                </a:cubicBezTo>
                <a:cubicBezTo>
                  <a:pt x="76" y="21"/>
                  <a:pt x="76" y="21"/>
                  <a:pt x="76" y="21"/>
                </a:cubicBezTo>
                <a:lnTo>
                  <a:pt x="59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" name="Freeform 1860">
            <a:extLst>
              <a:ext uri="{FF2B5EF4-FFF2-40B4-BE49-F238E27FC236}">
                <a16:creationId xmlns:a16="http://schemas.microsoft.com/office/drawing/2014/main" id="{0C2F525C-05A5-48E6-9995-526BC5F15975}"/>
              </a:ext>
            </a:extLst>
          </p:cNvPr>
          <p:cNvSpPr>
            <a:spLocks noEditPoints="1"/>
          </p:cNvSpPr>
          <p:nvPr/>
        </p:nvSpPr>
        <p:spPr bwMode="auto">
          <a:xfrm>
            <a:off x="2731267" y="4296628"/>
            <a:ext cx="426456" cy="428938"/>
          </a:xfrm>
          <a:custGeom>
            <a:avLst/>
            <a:gdLst>
              <a:gd name="T0" fmla="*/ 535294 w 160"/>
              <a:gd name="T1" fmla="*/ 37802 h 160"/>
              <a:gd name="T2" fmla="*/ 317085 w 160"/>
              <a:gd name="T3" fmla="*/ 44675 h 160"/>
              <a:gd name="T4" fmla="*/ 487561 w 160"/>
              <a:gd name="T5" fmla="*/ 54985 h 160"/>
              <a:gd name="T6" fmla="*/ 446647 w 160"/>
              <a:gd name="T7" fmla="*/ 96224 h 160"/>
              <a:gd name="T8" fmla="*/ 446647 w 160"/>
              <a:gd name="T9" fmla="*/ 96224 h 160"/>
              <a:gd name="T10" fmla="*/ 446647 w 160"/>
              <a:gd name="T11" fmla="*/ 99661 h 160"/>
              <a:gd name="T12" fmla="*/ 446647 w 160"/>
              <a:gd name="T13" fmla="*/ 164956 h 160"/>
              <a:gd name="T14" fmla="*/ 98876 w 160"/>
              <a:gd name="T15" fmla="*/ 99661 h 160"/>
              <a:gd name="T16" fmla="*/ 98876 w 160"/>
              <a:gd name="T17" fmla="*/ 99661 h 160"/>
              <a:gd name="T18" fmla="*/ 98876 w 160"/>
              <a:gd name="T19" fmla="*/ 96224 h 160"/>
              <a:gd name="T20" fmla="*/ 98876 w 160"/>
              <a:gd name="T21" fmla="*/ 92788 h 160"/>
              <a:gd name="T22" fmla="*/ 218209 w 160"/>
              <a:gd name="T23" fmla="*/ 54985 h 160"/>
              <a:gd name="T24" fmla="*/ 218209 w 160"/>
              <a:gd name="T25" fmla="*/ 37802 h 160"/>
              <a:gd name="T26" fmla="*/ 10229 w 160"/>
              <a:gd name="T27" fmla="*/ 164956 h 160"/>
              <a:gd name="T28" fmla="*/ 0 w 160"/>
              <a:gd name="T29" fmla="*/ 505177 h 160"/>
              <a:gd name="T30" fmla="*/ 501199 w 160"/>
              <a:gd name="T31" fmla="*/ 549852 h 160"/>
              <a:gd name="T32" fmla="*/ 545523 w 160"/>
              <a:gd name="T33" fmla="*/ 164956 h 160"/>
              <a:gd name="T34" fmla="*/ 518247 w 160"/>
              <a:gd name="T35" fmla="*/ 54985 h 160"/>
              <a:gd name="T36" fmla="*/ 514837 w 160"/>
              <a:gd name="T37" fmla="*/ 164956 h 160"/>
              <a:gd name="T38" fmla="*/ 511428 w 160"/>
              <a:gd name="T39" fmla="*/ 54985 h 160"/>
              <a:gd name="T40" fmla="*/ 463695 w 160"/>
              <a:gd name="T41" fmla="*/ 127153 h 160"/>
              <a:gd name="T42" fmla="*/ 463695 w 160"/>
              <a:gd name="T43" fmla="*/ 164956 h 160"/>
              <a:gd name="T44" fmla="*/ 54552 w 160"/>
              <a:gd name="T45" fmla="*/ 164956 h 160"/>
              <a:gd name="T46" fmla="*/ 81828 w 160"/>
              <a:gd name="T47" fmla="*/ 164956 h 160"/>
              <a:gd name="T48" fmla="*/ 27276 w 160"/>
              <a:gd name="T49" fmla="*/ 54985 h 160"/>
              <a:gd name="T50" fmla="*/ 78419 w 160"/>
              <a:gd name="T51" fmla="*/ 103097 h 160"/>
              <a:gd name="T52" fmla="*/ 27276 w 160"/>
              <a:gd name="T53" fmla="*/ 164956 h 160"/>
              <a:gd name="T54" fmla="*/ 528475 w 160"/>
              <a:gd name="T55" fmla="*/ 505177 h 160"/>
              <a:gd name="T56" fmla="*/ 44324 w 160"/>
              <a:gd name="T57" fmla="*/ 532669 h 160"/>
              <a:gd name="T58" fmla="*/ 17048 w 160"/>
              <a:gd name="T59" fmla="*/ 182138 h 160"/>
              <a:gd name="T60" fmla="*/ 528475 w 160"/>
              <a:gd name="T61" fmla="*/ 505177 h 160"/>
              <a:gd name="T62" fmla="*/ 392095 w 160"/>
              <a:gd name="T63" fmla="*/ 302419 h 160"/>
              <a:gd name="T64" fmla="*/ 153428 w 160"/>
              <a:gd name="T65" fmla="*/ 302419 h 160"/>
              <a:gd name="T66" fmla="*/ 163657 w 160"/>
              <a:gd name="T67" fmla="*/ 237124 h 160"/>
              <a:gd name="T68" fmla="*/ 173885 w 160"/>
              <a:gd name="T69" fmla="*/ 302419 h 160"/>
              <a:gd name="T70" fmla="*/ 371638 w 160"/>
              <a:gd name="T71" fmla="*/ 302419 h 160"/>
              <a:gd name="T72" fmla="*/ 381866 w 160"/>
              <a:gd name="T73" fmla="*/ 237124 h 160"/>
              <a:gd name="T74" fmla="*/ 163657 w 160"/>
              <a:gd name="T75" fmla="*/ 230251 h 160"/>
              <a:gd name="T76" fmla="*/ 136381 w 160"/>
              <a:gd name="T77" fmla="*/ 257743 h 160"/>
              <a:gd name="T78" fmla="*/ 163657 w 160"/>
              <a:gd name="T79" fmla="*/ 209631 h 160"/>
              <a:gd name="T80" fmla="*/ 190933 w 160"/>
              <a:gd name="T81" fmla="*/ 257743 h 160"/>
              <a:gd name="T82" fmla="*/ 163657 w 160"/>
              <a:gd name="T83" fmla="*/ 230251 h 160"/>
              <a:gd name="T84" fmla="*/ 409142 w 160"/>
              <a:gd name="T85" fmla="*/ 257743 h 160"/>
              <a:gd name="T86" fmla="*/ 381866 w 160"/>
              <a:gd name="T87" fmla="*/ 230251 h 160"/>
              <a:gd name="T88" fmla="*/ 354590 w 160"/>
              <a:gd name="T89" fmla="*/ 257743 h 160"/>
              <a:gd name="T90" fmla="*/ 381866 w 160"/>
              <a:gd name="T91" fmla="*/ 209631 h 160"/>
              <a:gd name="T92" fmla="*/ 262533 w 160"/>
              <a:gd name="T93" fmla="*/ 123717 h 160"/>
              <a:gd name="T94" fmla="*/ 272762 w 160"/>
              <a:gd name="T95" fmla="*/ 0 h 160"/>
              <a:gd name="T96" fmla="*/ 282990 w 160"/>
              <a:gd name="T97" fmla="*/ 123717 h 160"/>
              <a:gd name="T98" fmla="*/ 344361 w 160"/>
              <a:gd name="T99" fmla="*/ 75605 h 160"/>
              <a:gd name="T100" fmla="*/ 279581 w 160"/>
              <a:gd name="T101" fmla="*/ 154646 h 160"/>
              <a:gd name="T102" fmla="*/ 272762 w 160"/>
              <a:gd name="T103" fmla="*/ 154646 h 160"/>
              <a:gd name="T104" fmla="*/ 265942 w 160"/>
              <a:gd name="T105" fmla="*/ 154646 h 160"/>
              <a:gd name="T106" fmla="*/ 201162 w 160"/>
              <a:gd name="T107" fmla="*/ 75605 h 160"/>
              <a:gd name="T108" fmla="*/ 262533 w 160"/>
              <a:gd name="T109" fmla="*/ 123717 h 16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60" h="160">
                <a:moveTo>
                  <a:pt x="157" y="48"/>
                </a:moveTo>
                <a:cubicBezTo>
                  <a:pt x="157" y="11"/>
                  <a:pt x="157" y="11"/>
                  <a:pt x="157" y="11"/>
                </a:cubicBezTo>
                <a:cubicBezTo>
                  <a:pt x="96" y="11"/>
                  <a:pt x="96" y="11"/>
                  <a:pt x="96" y="11"/>
                </a:cubicBezTo>
                <a:cubicBezTo>
                  <a:pt x="95" y="11"/>
                  <a:pt x="93" y="12"/>
                  <a:pt x="93" y="13"/>
                </a:cubicBezTo>
                <a:cubicBezTo>
                  <a:pt x="93" y="15"/>
                  <a:pt x="95" y="16"/>
                  <a:pt x="96" y="16"/>
                </a:cubicBezTo>
                <a:cubicBezTo>
                  <a:pt x="143" y="16"/>
                  <a:pt x="143" y="16"/>
                  <a:pt x="143" y="16"/>
                </a:cubicBezTo>
                <a:cubicBezTo>
                  <a:pt x="131" y="27"/>
                  <a:pt x="131" y="27"/>
                  <a:pt x="131" y="27"/>
                </a:cubicBezTo>
                <a:cubicBezTo>
                  <a:pt x="131" y="28"/>
                  <a:pt x="131" y="28"/>
                  <a:pt x="131" y="28"/>
                </a:cubicBezTo>
                <a:cubicBezTo>
                  <a:pt x="131" y="28"/>
                  <a:pt x="131" y="28"/>
                  <a:pt x="131" y="28"/>
                </a:cubicBezTo>
                <a:cubicBezTo>
                  <a:pt x="131" y="28"/>
                  <a:pt x="131" y="28"/>
                  <a:pt x="131" y="28"/>
                </a:cubicBezTo>
                <a:cubicBezTo>
                  <a:pt x="131" y="28"/>
                  <a:pt x="131" y="29"/>
                  <a:pt x="131" y="29"/>
                </a:cubicBezTo>
                <a:cubicBezTo>
                  <a:pt x="131" y="29"/>
                  <a:pt x="131" y="29"/>
                  <a:pt x="131" y="29"/>
                </a:cubicBezTo>
                <a:cubicBezTo>
                  <a:pt x="131" y="29"/>
                  <a:pt x="131" y="29"/>
                  <a:pt x="131" y="29"/>
                </a:cubicBezTo>
                <a:cubicBezTo>
                  <a:pt x="131" y="48"/>
                  <a:pt x="131" y="48"/>
                  <a:pt x="131" y="48"/>
                </a:cubicBezTo>
                <a:cubicBezTo>
                  <a:pt x="29" y="48"/>
                  <a:pt x="29" y="48"/>
                  <a:pt x="29" y="48"/>
                </a:cubicBezTo>
                <a:cubicBezTo>
                  <a:pt x="29" y="29"/>
                  <a:pt x="29" y="29"/>
                  <a:pt x="29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29" y="29"/>
                  <a:pt x="29" y="28"/>
                  <a:pt x="29" y="28"/>
                </a:cubicBezTo>
                <a:cubicBezTo>
                  <a:pt x="29" y="28"/>
                  <a:pt x="29" y="28"/>
                  <a:pt x="29" y="28"/>
                </a:cubicBezTo>
                <a:cubicBezTo>
                  <a:pt x="29" y="28"/>
                  <a:pt x="29" y="28"/>
                  <a:pt x="29" y="28"/>
                </a:cubicBezTo>
                <a:cubicBezTo>
                  <a:pt x="29" y="28"/>
                  <a:pt x="29" y="28"/>
                  <a:pt x="29" y="27"/>
                </a:cubicBezTo>
                <a:cubicBezTo>
                  <a:pt x="17" y="16"/>
                  <a:pt x="17" y="16"/>
                  <a:pt x="17" y="16"/>
                </a:cubicBezTo>
                <a:cubicBezTo>
                  <a:pt x="64" y="16"/>
                  <a:pt x="64" y="16"/>
                  <a:pt x="64" y="16"/>
                </a:cubicBezTo>
                <a:cubicBezTo>
                  <a:pt x="65" y="16"/>
                  <a:pt x="67" y="15"/>
                  <a:pt x="67" y="13"/>
                </a:cubicBezTo>
                <a:cubicBezTo>
                  <a:pt x="67" y="12"/>
                  <a:pt x="65" y="11"/>
                  <a:pt x="64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48"/>
                  <a:pt x="3" y="48"/>
                  <a:pt x="3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54"/>
                  <a:pt x="6" y="160"/>
                  <a:pt x="13" y="160"/>
                </a:cubicBezTo>
                <a:cubicBezTo>
                  <a:pt x="147" y="160"/>
                  <a:pt x="147" y="160"/>
                  <a:pt x="147" y="160"/>
                </a:cubicBezTo>
                <a:cubicBezTo>
                  <a:pt x="154" y="160"/>
                  <a:pt x="160" y="154"/>
                  <a:pt x="160" y="147"/>
                </a:cubicBezTo>
                <a:cubicBezTo>
                  <a:pt x="160" y="48"/>
                  <a:pt x="160" y="48"/>
                  <a:pt x="160" y="48"/>
                </a:cubicBezTo>
                <a:lnTo>
                  <a:pt x="157" y="48"/>
                </a:lnTo>
                <a:close/>
                <a:moveTo>
                  <a:pt x="152" y="16"/>
                </a:moveTo>
                <a:cubicBezTo>
                  <a:pt x="152" y="48"/>
                  <a:pt x="152" y="48"/>
                  <a:pt x="152" y="48"/>
                </a:cubicBezTo>
                <a:cubicBezTo>
                  <a:pt x="151" y="48"/>
                  <a:pt x="151" y="48"/>
                  <a:pt x="151" y="48"/>
                </a:cubicBezTo>
                <a:cubicBezTo>
                  <a:pt x="137" y="30"/>
                  <a:pt x="137" y="30"/>
                  <a:pt x="137" y="30"/>
                </a:cubicBezTo>
                <a:cubicBezTo>
                  <a:pt x="150" y="16"/>
                  <a:pt x="150" y="16"/>
                  <a:pt x="150" y="16"/>
                </a:cubicBezTo>
                <a:lnTo>
                  <a:pt x="152" y="16"/>
                </a:lnTo>
                <a:close/>
                <a:moveTo>
                  <a:pt x="136" y="37"/>
                </a:moveTo>
                <a:cubicBezTo>
                  <a:pt x="144" y="48"/>
                  <a:pt x="144" y="48"/>
                  <a:pt x="144" y="48"/>
                </a:cubicBezTo>
                <a:cubicBezTo>
                  <a:pt x="136" y="48"/>
                  <a:pt x="136" y="48"/>
                  <a:pt x="136" y="48"/>
                </a:cubicBezTo>
                <a:lnTo>
                  <a:pt x="136" y="37"/>
                </a:lnTo>
                <a:close/>
                <a:moveTo>
                  <a:pt x="16" y="48"/>
                </a:moveTo>
                <a:cubicBezTo>
                  <a:pt x="24" y="37"/>
                  <a:pt x="24" y="37"/>
                  <a:pt x="24" y="37"/>
                </a:cubicBezTo>
                <a:cubicBezTo>
                  <a:pt x="24" y="48"/>
                  <a:pt x="24" y="48"/>
                  <a:pt x="24" y="48"/>
                </a:cubicBezTo>
                <a:lnTo>
                  <a:pt x="16" y="48"/>
                </a:lnTo>
                <a:close/>
                <a:moveTo>
                  <a:pt x="8" y="16"/>
                </a:moveTo>
                <a:cubicBezTo>
                  <a:pt x="10" y="16"/>
                  <a:pt x="10" y="16"/>
                  <a:pt x="10" y="16"/>
                </a:cubicBezTo>
                <a:cubicBezTo>
                  <a:pt x="23" y="30"/>
                  <a:pt x="23" y="30"/>
                  <a:pt x="23" y="30"/>
                </a:cubicBezTo>
                <a:cubicBezTo>
                  <a:pt x="9" y="48"/>
                  <a:pt x="9" y="48"/>
                  <a:pt x="9" y="48"/>
                </a:cubicBezTo>
                <a:cubicBezTo>
                  <a:pt x="8" y="48"/>
                  <a:pt x="8" y="48"/>
                  <a:pt x="8" y="48"/>
                </a:cubicBezTo>
                <a:lnTo>
                  <a:pt x="8" y="16"/>
                </a:lnTo>
                <a:close/>
                <a:moveTo>
                  <a:pt x="155" y="147"/>
                </a:moveTo>
                <a:cubicBezTo>
                  <a:pt x="155" y="151"/>
                  <a:pt x="151" y="155"/>
                  <a:pt x="147" y="155"/>
                </a:cubicBezTo>
                <a:cubicBezTo>
                  <a:pt x="13" y="155"/>
                  <a:pt x="13" y="155"/>
                  <a:pt x="13" y="155"/>
                </a:cubicBezTo>
                <a:cubicBezTo>
                  <a:pt x="9" y="155"/>
                  <a:pt x="5" y="151"/>
                  <a:pt x="5" y="147"/>
                </a:cubicBezTo>
                <a:cubicBezTo>
                  <a:pt x="5" y="53"/>
                  <a:pt x="5" y="53"/>
                  <a:pt x="5" y="53"/>
                </a:cubicBezTo>
                <a:cubicBezTo>
                  <a:pt x="155" y="53"/>
                  <a:pt x="155" y="53"/>
                  <a:pt x="155" y="53"/>
                </a:cubicBezTo>
                <a:lnTo>
                  <a:pt x="155" y="147"/>
                </a:lnTo>
                <a:close/>
                <a:moveTo>
                  <a:pt x="115" y="72"/>
                </a:moveTo>
                <a:cubicBezTo>
                  <a:pt x="115" y="88"/>
                  <a:pt x="115" y="88"/>
                  <a:pt x="115" y="88"/>
                </a:cubicBezTo>
                <a:cubicBezTo>
                  <a:pt x="115" y="107"/>
                  <a:pt x="99" y="123"/>
                  <a:pt x="80" y="123"/>
                </a:cubicBezTo>
                <a:cubicBezTo>
                  <a:pt x="61" y="123"/>
                  <a:pt x="45" y="107"/>
                  <a:pt x="45" y="88"/>
                </a:cubicBezTo>
                <a:cubicBezTo>
                  <a:pt x="45" y="72"/>
                  <a:pt x="45" y="72"/>
                  <a:pt x="45" y="72"/>
                </a:cubicBezTo>
                <a:cubicBezTo>
                  <a:pt x="45" y="71"/>
                  <a:pt x="47" y="69"/>
                  <a:pt x="48" y="69"/>
                </a:cubicBezTo>
                <a:cubicBezTo>
                  <a:pt x="49" y="69"/>
                  <a:pt x="51" y="71"/>
                  <a:pt x="51" y="72"/>
                </a:cubicBezTo>
                <a:cubicBezTo>
                  <a:pt x="51" y="88"/>
                  <a:pt x="51" y="88"/>
                  <a:pt x="51" y="88"/>
                </a:cubicBezTo>
                <a:cubicBezTo>
                  <a:pt x="51" y="104"/>
                  <a:pt x="64" y="117"/>
                  <a:pt x="80" y="117"/>
                </a:cubicBezTo>
                <a:cubicBezTo>
                  <a:pt x="96" y="117"/>
                  <a:pt x="109" y="104"/>
                  <a:pt x="109" y="88"/>
                </a:cubicBezTo>
                <a:cubicBezTo>
                  <a:pt x="109" y="72"/>
                  <a:pt x="109" y="72"/>
                  <a:pt x="109" y="72"/>
                </a:cubicBezTo>
                <a:cubicBezTo>
                  <a:pt x="109" y="71"/>
                  <a:pt x="111" y="69"/>
                  <a:pt x="112" y="69"/>
                </a:cubicBezTo>
                <a:cubicBezTo>
                  <a:pt x="113" y="69"/>
                  <a:pt x="115" y="71"/>
                  <a:pt x="115" y="72"/>
                </a:cubicBezTo>
                <a:close/>
                <a:moveTo>
                  <a:pt x="48" y="67"/>
                </a:moveTo>
                <a:cubicBezTo>
                  <a:pt x="45" y="67"/>
                  <a:pt x="43" y="69"/>
                  <a:pt x="43" y="72"/>
                </a:cubicBezTo>
                <a:cubicBezTo>
                  <a:pt x="43" y="73"/>
                  <a:pt x="41" y="75"/>
                  <a:pt x="40" y="75"/>
                </a:cubicBezTo>
                <a:cubicBezTo>
                  <a:pt x="39" y="75"/>
                  <a:pt x="37" y="73"/>
                  <a:pt x="37" y="72"/>
                </a:cubicBezTo>
                <a:cubicBezTo>
                  <a:pt x="37" y="66"/>
                  <a:pt x="42" y="61"/>
                  <a:pt x="48" y="61"/>
                </a:cubicBezTo>
                <a:cubicBezTo>
                  <a:pt x="54" y="61"/>
                  <a:pt x="59" y="66"/>
                  <a:pt x="59" y="72"/>
                </a:cubicBezTo>
                <a:cubicBezTo>
                  <a:pt x="59" y="73"/>
                  <a:pt x="57" y="75"/>
                  <a:pt x="56" y="75"/>
                </a:cubicBezTo>
                <a:cubicBezTo>
                  <a:pt x="55" y="75"/>
                  <a:pt x="53" y="73"/>
                  <a:pt x="53" y="72"/>
                </a:cubicBezTo>
                <a:cubicBezTo>
                  <a:pt x="53" y="69"/>
                  <a:pt x="51" y="67"/>
                  <a:pt x="48" y="67"/>
                </a:cubicBezTo>
                <a:close/>
                <a:moveTo>
                  <a:pt x="123" y="72"/>
                </a:moveTo>
                <a:cubicBezTo>
                  <a:pt x="123" y="73"/>
                  <a:pt x="121" y="75"/>
                  <a:pt x="120" y="75"/>
                </a:cubicBezTo>
                <a:cubicBezTo>
                  <a:pt x="119" y="75"/>
                  <a:pt x="117" y="73"/>
                  <a:pt x="117" y="72"/>
                </a:cubicBezTo>
                <a:cubicBezTo>
                  <a:pt x="117" y="69"/>
                  <a:pt x="115" y="67"/>
                  <a:pt x="112" y="67"/>
                </a:cubicBezTo>
                <a:cubicBezTo>
                  <a:pt x="109" y="67"/>
                  <a:pt x="107" y="69"/>
                  <a:pt x="107" y="72"/>
                </a:cubicBezTo>
                <a:cubicBezTo>
                  <a:pt x="107" y="73"/>
                  <a:pt x="105" y="75"/>
                  <a:pt x="104" y="75"/>
                </a:cubicBezTo>
                <a:cubicBezTo>
                  <a:pt x="103" y="75"/>
                  <a:pt x="101" y="73"/>
                  <a:pt x="101" y="72"/>
                </a:cubicBezTo>
                <a:cubicBezTo>
                  <a:pt x="101" y="66"/>
                  <a:pt x="106" y="61"/>
                  <a:pt x="112" y="61"/>
                </a:cubicBezTo>
                <a:cubicBezTo>
                  <a:pt x="118" y="61"/>
                  <a:pt x="123" y="66"/>
                  <a:pt x="123" y="72"/>
                </a:cubicBezTo>
                <a:close/>
                <a:moveTo>
                  <a:pt x="77" y="36"/>
                </a:moveTo>
                <a:cubicBezTo>
                  <a:pt x="77" y="3"/>
                  <a:pt x="77" y="3"/>
                  <a:pt x="77" y="3"/>
                </a:cubicBezTo>
                <a:cubicBezTo>
                  <a:pt x="77" y="1"/>
                  <a:pt x="79" y="0"/>
                  <a:pt x="80" y="0"/>
                </a:cubicBezTo>
                <a:cubicBezTo>
                  <a:pt x="81" y="0"/>
                  <a:pt x="83" y="1"/>
                  <a:pt x="83" y="3"/>
                </a:cubicBezTo>
                <a:cubicBezTo>
                  <a:pt x="83" y="36"/>
                  <a:pt x="83" y="36"/>
                  <a:pt x="83" y="36"/>
                </a:cubicBezTo>
                <a:cubicBezTo>
                  <a:pt x="97" y="22"/>
                  <a:pt x="97" y="22"/>
                  <a:pt x="97" y="22"/>
                </a:cubicBezTo>
                <a:cubicBezTo>
                  <a:pt x="98" y="21"/>
                  <a:pt x="100" y="21"/>
                  <a:pt x="101" y="22"/>
                </a:cubicBezTo>
                <a:cubicBezTo>
                  <a:pt x="102" y="23"/>
                  <a:pt x="102" y="25"/>
                  <a:pt x="101" y="26"/>
                </a:cubicBezTo>
                <a:cubicBezTo>
                  <a:pt x="82" y="45"/>
                  <a:pt x="82" y="45"/>
                  <a:pt x="82" y="45"/>
                </a:cubicBezTo>
                <a:cubicBezTo>
                  <a:pt x="82" y="45"/>
                  <a:pt x="81" y="45"/>
                  <a:pt x="81" y="45"/>
                </a:cubicBezTo>
                <a:cubicBezTo>
                  <a:pt x="81" y="45"/>
                  <a:pt x="80" y="45"/>
                  <a:pt x="80" y="45"/>
                </a:cubicBezTo>
                <a:cubicBezTo>
                  <a:pt x="80" y="45"/>
                  <a:pt x="79" y="45"/>
                  <a:pt x="79" y="45"/>
                </a:cubicBezTo>
                <a:cubicBezTo>
                  <a:pt x="79" y="45"/>
                  <a:pt x="78" y="45"/>
                  <a:pt x="78" y="45"/>
                </a:cubicBezTo>
                <a:cubicBezTo>
                  <a:pt x="59" y="26"/>
                  <a:pt x="59" y="26"/>
                  <a:pt x="59" y="26"/>
                </a:cubicBezTo>
                <a:cubicBezTo>
                  <a:pt x="58" y="25"/>
                  <a:pt x="58" y="23"/>
                  <a:pt x="59" y="22"/>
                </a:cubicBezTo>
                <a:cubicBezTo>
                  <a:pt x="60" y="21"/>
                  <a:pt x="62" y="21"/>
                  <a:pt x="63" y="22"/>
                </a:cubicBezTo>
                <a:lnTo>
                  <a:pt x="77" y="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Freeform 1861">
            <a:extLst>
              <a:ext uri="{FF2B5EF4-FFF2-40B4-BE49-F238E27FC236}">
                <a16:creationId xmlns:a16="http://schemas.microsoft.com/office/drawing/2014/main" id="{8FFE00C1-C527-42D1-822A-7732A4B1CFB4}"/>
              </a:ext>
            </a:extLst>
          </p:cNvPr>
          <p:cNvSpPr>
            <a:spLocks noEditPoints="1"/>
          </p:cNvSpPr>
          <p:nvPr/>
        </p:nvSpPr>
        <p:spPr bwMode="auto">
          <a:xfrm>
            <a:off x="8720631" y="2294514"/>
            <a:ext cx="426456" cy="421496"/>
          </a:xfrm>
          <a:custGeom>
            <a:avLst/>
            <a:gdLst>
              <a:gd name="T0" fmla="*/ 535294 w 160"/>
              <a:gd name="T1" fmla="*/ 27503 h 157"/>
              <a:gd name="T2" fmla="*/ 337542 w 160"/>
              <a:gd name="T3" fmla="*/ 37817 h 157"/>
              <a:gd name="T4" fmla="*/ 487561 w 160"/>
              <a:gd name="T5" fmla="*/ 44693 h 157"/>
              <a:gd name="T6" fmla="*/ 446647 w 160"/>
              <a:gd name="T7" fmla="*/ 85947 h 157"/>
              <a:gd name="T8" fmla="*/ 446647 w 160"/>
              <a:gd name="T9" fmla="*/ 89385 h 157"/>
              <a:gd name="T10" fmla="*/ 446647 w 160"/>
              <a:gd name="T11" fmla="*/ 89385 h 157"/>
              <a:gd name="T12" fmla="*/ 446647 w 160"/>
              <a:gd name="T13" fmla="*/ 154705 h 157"/>
              <a:gd name="T14" fmla="*/ 282990 w 160"/>
              <a:gd name="T15" fmla="*/ 30941 h 157"/>
              <a:gd name="T16" fmla="*/ 337542 w 160"/>
              <a:gd name="T17" fmla="*/ 82510 h 157"/>
              <a:gd name="T18" fmla="*/ 344361 w 160"/>
              <a:gd name="T19" fmla="*/ 65320 h 157"/>
              <a:gd name="T20" fmla="*/ 276171 w 160"/>
              <a:gd name="T21" fmla="*/ 0 h 157"/>
              <a:gd name="T22" fmla="*/ 265942 w 160"/>
              <a:gd name="T23" fmla="*/ 3438 h 157"/>
              <a:gd name="T24" fmla="*/ 201162 w 160"/>
              <a:gd name="T25" fmla="*/ 79072 h 157"/>
              <a:gd name="T26" fmla="*/ 214800 w 160"/>
              <a:gd name="T27" fmla="*/ 79072 h 157"/>
              <a:gd name="T28" fmla="*/ 262533 w 160"/>
              <a:gd name="T29" fmla="*/ 154705 h 157"/>
              <a:gd name="T30" fmla="*/ 98876 w 160"/>
              <a:gd name="T31" fmla="*/ 92823 h 157"/>
              <a:gd name="T32" fmla="*/ 98876 w 160"/>
              <a:gd name="T33" fmla="*/ 89385 h 157"/>
              <a:gd name="T34" fmla="*/ 98876 w 160"/>
              <a:gd name="T35" fmla="*/ 85947 h 157"/>
              <a:gd name="T36" fmla="*/ 98876 w 160"/>
              <a:gd name="T37" fmla="*/ 85947 h 157"/>
              <a:gd name="T38" fmla="*/ 201162 w 160"/>
              <a:gd name="T39" fmla="*/ 44693 h 157"/>
              <a:gd name="T40" fmla="*/ 201162 w 160"/>
              <a:gd name="T41" fmla="*/ 27503 h 157"/>
              <a:gd name="T42" fmla="*/ 10229 w 160"/>
              <a:gd name="T43" fmla="*/ 154705 h 157"/>
              <a:gd name="T44" fmla="*/ 0 w 160"/>
              <a:gd name="T45" fmla="*/ 498495 h 157"/>
              <a:gd name="T46" fmla="*/ 501199 w 160"/>
              <a:gd name="T47" fmla="*/ 539750 h 157"/>
              <a:gd name="T48" fmla="*/ 545523 w 160"/>
              <a:gd name="T49" fmla="*/ 154705 h 157"/>
              <a:gd name="T50" fmla="*/ 518247 w 160"/>
              <a:gd name="T51" fmla="*/ 44693 h 157"/>
              <a:gd name="T52" fmla="*/ 514837 w 160"/>
              <a:gd name="T53" fmla="*/ 154705 h 157"/>
              <a:gd name="T54" fmla="*/ 511428 w 160"/>
              <a:gd name="T55" fmla="*/ 44693 h 157"/>
              <a:gd name="T56" fmla="*/ 463695 w 160"/>
              <a:gd name="T57" fmla="*/ 120326 h 157"/>
              <a:gd name="T58" fmla="*/ 463695 w 160"/>
              <a:gd name="T59" fmla="*/ 154705 h 157"/>
              <a:gd name="T60" fmla="*/ 54552 w 160"/>
              <a:gd name="T61" fmla="*/ 154705 h 157"/>
              <a:gd name="T62" fmla="*/ 81828 w 160"/>
              <a:gd name="T63" fmla="*/ 154705 h 157"/>
              <a:gd name="T64" fmla="*/ 27276 w 160"/>
              <a:gd name="T65" fmla="*/ 44693 h 157"/>
              <a:gd name="T66" fmla="*/ 78419 w 160"/>
              <a:gd name="T67" fmla="*/ 92823 h 157"/>
              <a:gd name="T68" fmla="*/ 27276 w 160"/>
              <a:gd name="T69" fmla="*/ 154705 h 157"/>
              <a:gd name="T70" fmla="*/ 528475 w 160"/>
              <a:gd name="T71" fmla="*/ 498495 h 157"/>
              <a:gd name="T72" fmla="*/ 44324 w 160"/>
              <a:gd name="T73" fmla="*/ 522561 h 157"/>
              <a:gd name="T74" fmla="*/ 17048 w 160"/>
              <a:gd name="T75" fmla="*/ 175333 h 157"/>
              <a:gd name="T76" fmla="*/ 528475 w 160"/>
              <a:gd name="T77" fmla="*/ 498495 h 157"/>
              <a:gd name="T78" fmla="*/ 392095 w 160"/>
              <a:gd name="T79" fmla="*/ 292221 h 157"/>
              <a:gd name="T80" fmla="*/ 153428 w 160"/>
              <a:gd name="T81" fmla="*/ 292221 h 157"/>
              <a:gd name="T82" fmla="*/ 163657 w 160"/>
              <a:gd name="T83" fmla="*/ 230339 h 157"/>
              <a:gd name="T84" fmla="*/ 173885 w 160"/>
              <a:gd name="T85" fmla="*/ 292221 h 157"/>
              <a:gd name="T86" fmla="*/ 371638 w 160"/>
              <a:gd name="T87" fmla="*/ 292221 h 157"/>
              <a:gd name="T88" fmla="*/ 381866 w 160"/>
              <a:gd name="T89" fmla="*/ 230339 h 157"/>
              <a:gd name="T90" fmla="*/ 163657 w 160"/>
              <a:gd name="T91" fmla="*/ 220025 h 157"/>
              <a:gd name="T92" fmla="*/ 136381 w 160"/>
              <a:gd name="T93" fmla="*/ 247529 h 157"/>
              <a:gd name="T94" fmla="*/ 163657 w 160"/>
              <a:gd name="T95" fmla="*/ 202836 h 157"/>
              <a:gd name="T96" fmla="*/ 190933 w 160"/>
              <a:gd name="T97" fmla="*/ 247529 h 157"/>
              <a:gd name="T98" fmla="*/ 163657 w 160"/>
              <a:gd name="T99" fmla="*/ 220025 h 157"/>
              <a:gd name="T100" fmla="*/ 409142 w 160"/>
              <a:gd name="T101" fmla="*/ 247529 h 157"/>
              <a:gd name="T102" fmla="*/ 381866 w 160"/>
              <a:gd name="T103" fmla="*/ 220025 h 157"/>
              <a:gd name="T104" fmla="*/ 354590 w 160"/>
              <a:gd name="T105" fmla="*/ 247529 h 157"/>
              <a:gd name="T106" fmla="*/ 381866 w 160"/>
              <a:gd name="T107" fmla="*/ 202836 h 15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60" h="157">
                <a:moveTo>
                  <a:pt x="157" y="45"/>
                </a:moveTo>
                <a:cubicBezTo>
                  <a:pt x="157" y="8"/>
                  <a:pt x="157" y="8"/>
                  <a:pt x="157" y="8"/>
                </a:cubicBezTo>
                <a:cubicBezTo>
                  <a:pt x="101" y="8"/>
                  <a:pt x="101" y="8"/>
                  <a:pt x="101" y="8"/>
                </a:cubicBezTo>
                <a:cubicBezTo>
                  <a:pt x="100" y="8"/>
                  <a:pt x="99" y="9"/>
                  <a:pt x="99" y="11"/>
                </a:cubicBezTo>
                <a:cubicBezTo>
                  <a:pt x="99" y="12"/>
                  <a:pt x="100" y="13"/>
                  <a:pt x="101" y="13"/>
                </a:cubicBezTo>
                <a:cubicBezTo>
                  <a:pt x="143" y="13"/>
                  <a:pt x="143" y="13"/>
                  <a:pt x="143" y="13"/>
                </a:cubicBezTo>
                <a:cubicBezTo>
                  <a:pt x="131" y="25"/>
                  <a:pt x="131" y="25"/>
                  <a:pt x="131" y="25"/>
                </a:cubicBezTo>
                <a:cubicBezTo>
                  <a:pt x="131" y="25"/>
                  <a:pt x="131" y="25"/>
                  <a:pt x="131" y="25"/>
                </a:cubicBezTo>
                <a:cubicBezTo>
                  <a:pt x="131" y="25"/>
                  <a:pt x="131" y="25"/>
                  <a:pt x="131" y="25"/>
                </a:cubicBezTo>
                <a:cubicBezTo>
                  <a:pt x="131" y="26"/>
                  <a:pt x="131" y="26"/>
                  <a:pt x="131" y="26"/>
                </a:cubicBezTo>
                <a:cubicBezTo>
                  <a:pt x="131" y="26"/>
                  <a:pt x="131" y="26"/>
                  <a:pt x="131" y="26"/>
                </a:cubicBezTo>
                <a:cubicBezTo>
                  <a:pt x="131" y="26"/>
                  <a:pt x="131" y="26"/>
                  <a:pt x="131" y="26"/>
                </a:cubicBezTo>
                <a:cubicBezTo>
                  <a:pt x="131" y="27"/>
                  <a:pt x="131" y="27"/>
                  <a:pt x="131" y="27"/>
                </a:cubicBezTo>
                <a:cubicBezTo>
                  <a:pt x="131" y="45"/>
                  <a:pt x="131" y="45"/>
                  <a:pt x="131" y="45"/>
                </a:cubicBezTo>
                <a:cubicBezTo>
                  <a:pt x="83" y="45"/>
                  <a:pt x="83" y="45"/>
                  <a:pt x="83" y="45"/>
                </a:cubicBezTo>
                <a:cubicBezTo>
                  <a:pt x="83" y="9"/>
                  <a:pt x="83" y="9"/>
                  <a:pt x="83" y="9"/>
                </a:cubicBezTo>
                <a:cubicBezTo>
                  <a:pt x="97" y="23"/>
                  <a:pt x="97" y="23"/>
                  <a:pt x="97" y="23"/>
                </a:cubicBezTo>
                <a:cubicBezTo>
                  <a:pt x="97" y="24"/>
                  <a:pt x="98" y="24"/>
                  <a:pt x="99" y="24"/>
                </a:cubicBezTo>
                <a:cubicBezTo>
                  <a:pt x="99" y="24"/>
                  <a:pt x="100" y="24"/>
                  <a:pt x="101" y="23"/>
                </a:cubicBezTo>
                <a:cubicBezTo>
                  <a:pt x="102" y="22"/>
                  <a:pt x="102" y="20"/>
                  <a:pt x="101" y="19"/>
                </a:cubicBezTo>
                <a:cubicBezTo>
                  <a:pt x="82" y="1"/>
                  <a:pt x="82" y="1"/>
                  <a:pt x="82" y="1"/>
                </a:cubicBezTo>
                <a:cubicBezTo>
                  <a:pt x="82" y="1"/>
                  <a:pt x="81" y="0"/>
                  <a:pt x="81" y="0"/>
                </a:cubicBezTo>
                <a:cubicBezTo>
                  <a:pt x="80" y="0"/>
                  <a:pt x="80" y="0"/>
                  <a:pt x="79" y="0"/>
                </a:cubicBezTo>
                <a:cubicBezTo>
                  <a:pt x="79" y="0"/>
                  <a:pt x="78" y="1"/>
                  <a:pt x="78" y="1"/>
                </a:cubicBezTo>
                <a:cubicBezTo>
                  <a:pt x="59" y="19"/>
                  <a:pt x="59" y="19"/>
                  <a:pt x="59" y="19"/>
                </a:cubicBezTo>
                <a:cubicBezTo>
                  <a:pt x="58" y="20"/>
                  <a:pt x="58" y="22"/>
                  <a:pt x="59" y="23"/>
                </a:cubicBezTo>
                <a:cubicBezTo>
                  <a:pt x="60" y="24"/>
                  <a:pt x="61" y="24"/>
                  <a:pt x="61" y="24"/>
                </a:cubicBezTo>
                <a:cubicBezTo>
                  <a:pt x="62" y="24"/>
                  <a:pt x="63" y="24"/>
                  <a:pt x="63" y="23"/>
                </a:cubicBezTo>
                <a:cubicBezTo>
                  <a:pt x="77" y="9"/>
                  <a:pt x="77" y="9"/>
                  <a:pt x="77" y="9"/>
                </a:cubicBezTo>
                <a:cubicBezTo>
                  <a:pt x="77" y="45"/>
                  <a:pt x="77" y="45"/>
                  <a:pt x="77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27"/>
                  <a:pt x="29" y="27"/>
                  <a:pt x="29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29" y="26"/>
                  <a:pt x="29" y="26"/>
                  <a:pt x="29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17" y="13"/>
                  <a:pt x="17" y="13"/>
                  <a:pt x="17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60" y="13"/>
                  <a:pt x="61" y="12"/>
                  <a:pt x="61" y="11"/>
                </a:cubicBezTo>
                <a:cubicBezTo>
                  <a:pt x="61" y="9"/>
                  <a:pt x="60" y="8"/>
                  <a:pt x="59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45"/>
                  <a:pt x="3" y="45"/>
                  <a:pt x="3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52"/>
                  <a:pt x="6" y="157"/>
                  <a:pt x="13" y="157"/>
                </a:cubicBezTo>
                <a:cubicBezTo>
                  <a:pt x="147" y="157"/>
                  <a:pt x="147" y="157"/>
                  <a:pt x="147" y="157"/>
                </a:cubicBezTo>
                <a:cubicBezTo>
                  <a:pt x="154" y="157"/>
                  <a:pt x="160" y="152"/>
                  <a:pt x="160" y="145"/>
                </a:cubicBezTo>
                <a:cubicBezTo>
                  <a:pt x="160" y="45"/>
                  <a:pt x="160" y="45"/>
                  <a:pt x="160" y="45"/>
                </a:cubicBezTo>
                <a:lnTo>
                  <a:pt x="157" y="45"/>
                </a:lnTo>
                <a:close/>
                <a:moveTo>
                  <a:pt x="152" y="13"/>
                </a:moveTo>
                <a:cubicBezTo>
                  <a:pt x="152" y="45"/>
                  <a:pt x="152" y="45"/>
                  <a:pt x="152" y="45"/>
                </a:cubicBezTo>
                <a:cubicBezTo>
                  <a:pt x="151" y="45"/>
                  <a:pt x="151" y="45"/>
                  <a:pt x="151" y="45"/>
                </a:cubicBezTo>
                <a:cubicBezTo>
                  <a:pt x="137" y="27"/>
                  <a:pt x="137" y="27"/>
                  <a:pt x="137" y="27"/>
                </a:cubicBezTo>
                <a:cubicBezTo>
                  <a:pt x="150" y="13"/>
                  <a:pt x="150" y="13"/>
                  <a:pt x="150" y="13"/>
                </a:cubicBezTo>
                <a:lnTo>
                  <a:pt x="152" y="13"/>
                </a:lnTo>
                <a:close/>
                <a:moveTo>
                  <a:pt x="136" y="35"/>
                </a:moveTo>
                <a:cubicBezTo>
                  <a:pt x="144" y="45"/>
                  <a:pt x="144" y="45"/>
                  <a:pt x="144" y="45"/>
                </a:cubicBezTo>
                <a:cubicBezTo>
                  <a:pt x="136" y="45"/>
                  <a:pt x="136" y="45"/>
                  <a:pt x="136" y="45"/>
                </a:cubicBezTo>
                <a:lnTo>
                  <a:pt x="136" y="35"/>
                </a:lnTo>
                <a:close/>
                <a:moveTo>
                  <a:pt x="16" y="45"/>
                </a:moveTo>
                <a:cubicBezTo>
                  <a:pt x="24" y="35"/>
                  <a:pt x="24" y="35"/>
                  <a:pt x="24" y="35"/>
                </a:cubicBezTo>
                <a:cubicBezTo>
                  <a:pt x="24" y="45"/>
                  <a:pt x="24" y="45"/>
                  <a:pt x="24" y="45"/>
                </a:cubicBezTo>
                <a:lnTo>
                  <a:pt x="16" y="45"/>
                </a:lnTo>
                <a:close/>
                <a:moveTo>
                  <a:pt x="8" y="13"/>
                </a:moveTo>
                <a:cubicBezTo>
                  <a:pt x="10" y="13"/>
                  <a:pt x="10" y="13"/>
                  <a:pt x="10" y="13"/>
                </a:cubicBezTo>
                <a:cubicBezTo>
                  <a:pt x="23" y="27"/>
                  <a:pt x="23" y="27"/>
                  <a:pt x="23" y="27"/>
                </a:cubicBezTo>
                <a:cubicBezTo>
                  <a:pt x="9" y="45"/>
                  <a:pt x="9" y="45"/>
                  <a:pt x="9" y="45"/>
                </a:cubicBezTo>
                <a:cubicBezTo>
                  <a:pt x="8" y="45"/>
                  <a:pt x="8" y="45"/>
                  <a:pt x="8" y="45"/>
                </a:cubicBezTo>
                <a:lnTo>
                  <a:pt x="8" y="13"/>
                </a:lnTo>
                <a:close/>
                <a:moveTo>
                  <a:pt x="155" y="145"/>
                </a:moveTo>
                <a:cubicBezTo>
                  <a:pt x="155" y="149"/>
                  <a:pt x="151" y="152"/>
                  <a:pt x="147" y="152"/>
                </a:cubicBezTo>
                <a:cubicBezTo>
                  <a:pt x="13" y="152"/>
                  <a:pt x="13" y="152"/>
                  <a:pt x="13" y="152"/>
                </a:cubicBezTo>
                <a:cubicBezTo>
                  <a:pt x="9" y="152"/>
                  <a:pt x="5" y="149"/>
                  <a:pt x="5" y="145"/>
                </a:cubicBezTo>
                <a:cubicBezTo>
                  <a:pt x="5" y="51"/>
                  <a:pt x="5" y="51"/>
                  <a:pt x="5" y="51"/>
                </a:cubicBezTo>
                <a:cubicBezTo>
                  <a:pt x="155" y="51"/>
                  <a:pt x="155" y="51"/>
                  <a:pt x="155" y="51"/>
                </a:cubicBezTo>
                <a:lnTo>
                  <a:pt x="155" y="145"/>
                </a:lnTo>
                <a:close/>
                <a:moveTo>
                  <a:pt x="115" y="69"/>
                </a:moveTo>
                <a:cubicBezTo>
                  <a:pt x="115" y="85"/>
                  <a:pt x="115" y="85"/>
                  <a:pt x="115" y="85"/>
                </a:cubicBezTo>
                <a:cubicBezTo>
                  <a:pt x="115" y="104"/>
                  <a:pt x="99" y="120"/>
                  <a:pt x="80" y="120"/>
                </a:cubicBezTo>
                <a:cubicBezTo>
                  <a:pt x="61" y="120"/>
                  <a:pt x="45" y="104"/>
                  <a:pt x="45" y="85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68"/>
                  <a:pt x="47" y="67"/>
                  <a:pt x="48" y="67"/>
                </a:cubicBezTo>
                <a:cubicBezTo>
                  <a:pt x="49" y="67"/>
                  <a:pt x="51" y="68"/>
                  <a:pt x="51" y="69"/>
                </a:cubicBezTo>
                <a:cubicBezTo>
                  <a:pt x="51" y="85"/>
                  <a:pt x="51" y="85"/>
                  <a:pt x="51" y="85"/>
                </a:cubicBezTo>
                <a:cubicBezTo>
                  <a:pt x="51" y="102"/>
                  <a:pt x="64" y="115"/>
                  <a:pt x="80" y="115"/>
                </a:cubicBezTo>
                <a:cubicBezTo>
                  <a:pt x="96" y="115"/>
                  <a:pt x="109" y="102"/>
                  <a:pt x="109" y="85"/>
                </a:cubicBezTo>
                <a:cubicBezTo>
                  <a:pt x="109" y="69"/>
                  <a:pt x="109" y="69"/>
                  <a:pt x="109" y="69"/>
                </a:cubicBezTo>
                <a:cubicBezTo>
                  <a:pt x="109" y="68"/>
                  <a:pt x="111" y="67"/>
                  <a:pt x="112" y="67"/>
                </a:cubicBezTo>
                <a:cubicBezTo>
                  <a:pt x="113" y="67"/>
                  <a:pt x="115" y="68"/>
                  <a:pt x="115" y="69"/>
                </a:cubicBezTo>
                <a:close/>
                <a:moveTo>
                  <a:pt x="48" y="64"/>
                </a:moveTo>
                <a:cubicBezTo>
                  <a:pt x="45" y="64"/>
                  <a:pt x="43" y="66"/>
                  <a:pt x="43" y="69"/>
                </a:cubicBezTo>
                <a:cubicBezTo>
                  <a:pt x="43" y="71"/>
                  <a:pt x="41" y="72"/>
                  <a:pt x="40" y="72"/>
                </a:cubicBezTo>
                <a:cubicBezTo>
                  <a:pt x="39" y="72"/>
                  <a:pt x="37" y="71"/>
                  <a:pt x="37" y="69"/>
                </a:cubicBezTo>
                <a:cubicBezTo>
                  <a:pt x="37" y="63"/>
                  <a:pt x="42" y="59"/>
                  <a:pt x="48" y="59"/>
                </a:cubicBezTo>
                <a:cubicBezTo>
                  <a:pt x="54" y="59"/>
                  <a:pt x="59" y="63"/>
                  <a:pt x="59" y="69"/>
                </a:cubicBezTo>
                <a:cubicBezTo>
                  <a:pt x="59" y="71"/>
                  <a:pt x="57" y="72"/>
                  <a:pt x="56" y="72"/>
                </a:cubicBezTo>
                <a:cubicBezTo>
                  <a:pt x="55" y="72"/>
                  <a:pt x="53" y="71"/>
                  <a:pt x="53" y="69"/>
                </a:cubicBezTo>
                <a:cubicBezTo>
                  <a:pt x="53" y="66"/>
                  <a:pt x="51" y="64"/>
                  <a:pt x="48" y="64"/>
                </a:cubicBezTo>
                <a:close/>
                <a:moveTo>
                  <a:pt x="123" y="69"/>
                </a:moveTo>
                <a:cubicBezTo>
                  <a:pt x="123" y="71"/>
                  <a:pt x="121" y="72"/>
                  <a:pt x="120" y="72"/>
                </a:cubicBezTo>
                <a:cubicBezTo>
                  <a:pt x="119" y="72"/>
                  <a:pt x="117" y="71"/>
                  <a:pt x="117" y="69"/>
                </a:cubicBezTo>
                <a:cubicBezTo>
                  <a:pt x="117" y="66"/>
                  <a:pt x="115" y="64"/>
                  <a:pt x="112" y="64"/>
                </a:cubicBezTo>
                <a:cubicBezTo>
                  <a:pt x="109" y="64"/>
                  <a:pt x="107" y="66"/>
                  <a:pt x="107" y="69"/>
                </a:cubicBezTo>
                <a:cubicBezTo>
                  <a:pt x="107" y="71"/>
                  <a:pt x="105" y="72"/>
                  <a:pt x="104" y="72"/>
                </a:cubicBezTo>
                <a:cubicBezTo>
                  <a:pt x="103" y="72"/>
                  <a:pt x="101" y="71"/>
                  <a:pt x="101" y="69"/>
                </a:cubicBezTo>
                <a:cubicBezTo>
                  <a:pt x="101" y="63"/>
                  <a:pt x="106" y="59"/>
                  <a:pt x="112" y="59"/>
                </a:cubicBezTo>
                <a:cubicBezTo>
                  <a:pt x="118" y="59"/>
                  <a:pt x="123" y="63"/>
                  <a:pt x="123" y="6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" name="Freeform 1862">
            <a:extLst>
              <a:ext uri="{FF2B5EF4-FFF2-40B4-BE49-F238E27FC236}">
                <a16:creationId xmlns:a16="http://schemas.microsoft.com/office/drawing/2014/main" id="{9FF4014E-4840-4AEF-BEC1-1AC05912348D}"/>
              </a:ext>
            </a:extLst>
          </p:cNvPr>
          <p:cNvSpPr>
            <a:spLocks noEditPoints="1"/>
          </p:cNvSpPr>
          <p:nvPr/>
        </p:nvSpPr>
        <p:spPr bwMode="auto">
          <a:xfrm>
            <a:off x="8642568" y="5303881"/>
            <a:ext cx="426456" cy="400420"/>
          </a:xfrm>
          <a:custGeom>
            <a:avLst/>
            <a:gdLst>
              <a:gd name="T0" fmla="*/ 535294 w 160"/>
              <a:gd name="T1" fmla="*/ 0 h 149"/>
              <a:gd name="T2" fmla="*/ 10229 w 160"/>
              <a:gd name="T3" fmla="*/ 127223 h 149"/>
              <a:gd name="T4" fmla="*/ 0 w 160"/>
              <a:gd name="T5" fmla="*/ 471069 h 149"/>
              <a:gd name="T6" fmla="*/ 501199 w 160"/>
              <a:gd name="T7" fmla="*/ 512330 h 149"/>
              <a:gd name="T8" fmla="*/ 545523 w 160"/>
              <a:gd name="T9" fmla="*/ 127223 h 149"/>
              <a:gd name="T10" fmla="*/ 514837 w 160"/>
              <a:gd name="T11" fmla="*/ 127223 h 149"/>
              <a:gd name="T12" fmla="*/ 511428 w 160"/>
              <a:gd name="T13" fmla="*/ 17192 h 149"/>
              <a:gd name="T14" fmla="*/ 518247 w 160"/>
              <a:gd name="T15" fmla="*/ 127223 h 149"/>
              <a:gd name="T16" fmla="*/ 98876 w 160"/>
              <a:gd name="T17" fmla="*/ 127223 h 149"/>
              <a:gd name="T18" fmla="*/ 98876 w 160"/>
              <a:gd name="T19" fmla="*/ 61892 h 149"/>
              <a:gd name="T20" fmla="*/ 98876 w 160"/>
              <a:gd name="T21" fmla="*/ 61892 h 149"/>
              <a:gd name="T22" fmla="*/ 98876 w 160"/>
              <a:gd name="T23" fmla="*/ 58454 h 149"/>
              <a:gd name="T24" fmla="*/ 57962 w 160"/>
              <a:gd name="T25" fmla="*/ 17192 h 149"/>
              <a:gd name="T26" fmla="*/ 446647 w 160"/>
              <a:gd name="T27" fmla="*/ 58454 h 149"/>
              <a:gd name="T28" fmla="*/ 446647 w 160"/>
              <a:gd name="T29" fmla="*/ 58454 h 149"/>
              <a:gd name="T30" fmla="*/ 446647 w 160"/>
              <a:gd name="T31" fmla="*/ 61892 h 149"/>
              <a:gd name="T32" fmla="*/ 446647 w 160"/>
              <a:gd name="T33" fmla="*/ 65331 h 149"/>
              <a:gd name="T34" fmla="*/ 98876 w 160"/>
              <a:gd name="T35" fmla="*/ 127223 h 149"/>
              <a:gd name="T36" fmla="*/ 81828 w 160"/>
              <a:gd name="T37" fmla="*/ 92838 h 149"/>
              <a:gd name="T38" fmla="*/ 54552 w 160"/>
              <a:gd name="T39" fmla="*/ 127223 h 149"/>
              <a:gd name="T40" fmla="*/ 490971 w 160"/>
              <a:gd name="T41" fmla="*/ 127223 h 149"/>
              <a:gd name="T42" fmla="*/ 463695 w 160"/>
              <a:gd name="T43" fmla="*/ 92838 h 149"/>
              <a:gd name="T44" fmla="*/ 34095 w 160"/>
              <a:gd name="T45" fmla="*/ 17192 h 149"/>
              <a:gd name="T46" fmla="*/ 30686 w 160"/>
              <a:gd name="T47" fmla="*/ 127223 h 149"/>
              <a:gd name="T48" fmla="*/ 27276 w 160"/>
              <a:gd name="T49" fmla="*/ 17192 h 149"/>
              <a:gd name="T50" fmla="*/ 501199 w 160"/>
              <a:gd name="T51" fmla="*/ 495138 h 149"/>
              <a:gd name="T52" fmla="*/ 17048 w 160"/>
              <a:gd name="T53" fmla="*/ 471069 h 149"/>
              <a:gd name="T54" fmla="*/ 528475 w 160"/>
              <a:gd name="T55" fmla="*/ 147854 h 149"/>
              <a:gd name="T56" fmla="*/ 392095 w 160"/>
              <a:gd name="T57" fmla="*/ 209746 h 149"/>
              <a:gd name="T58" fmla="*/ 272762 w 160"/>
              <a:gd name="T59" fmla="*/ 385107 h 149"/>
              <a:gd name="T60" fmla="*/ 153428 w 160"/>
              <a:gd name="T61" fmla="*/ 209746 h 149"/>
              <a:gd name="T62" fmla="*/ 173885 w 160"/>
              <a:gd name="T63" fmla="*/ 209746 h 149"/>
              <a:gd name="T64" fmla="*/ 272762 w 160"/>
              <a:gd name="T65" fmla="*/ 367915 h 149"/>
              <a:gd name="T66" fmla="*/ 371638 w 160"/>
              <a:gd name="T67" fmla="*/ 209746 h 149"/>
              <a:gd name="T68" fmla="*/ 392095 w 160"/>
              <a:gd name="T69" fmla="*/ 209746 h 149"/>
              <a:gd name="T70" fmla="*/ 146609 w 160"/>
              <a:gd name="T71" fmla="*/ 209746 h 149"/>
              <a:gd name="T72" fmla="*/ 126152 w 160"/>
              <a:gd name="T73" fmla="*/ 209746 h 149"/>
              <a:gd name="T74" fmla="*/ 201162 w 160"/>
              <a:gd name="T75" fmla="*/ 209746 h 149"/>
              <a:gd name="T76" fmla="*/ 180704 w 160"/>
              <a:gd name="T77" fmla="*/ 209746 h 149"/>
              <a:gd name="T78" fmla="*/ 419371 w 160"/>
              <a:gd name="T79" fmla="*/ 209746 h 149"/>
              <a:gd name="T80" fmla="*/ 398914 w 160"/>
              <a:gd name="T81" fmla="*/ 209746 h 149"/>
              <a:gd name="T82" fmla="*/ 364819 w 160"/>
              <a:gd name="T83" fmla="*/ 209746 h 149"/>
              <a:gd name="T84" fmla="*/ 344361 w 160"/>
              <a:gd name="T85" fmla="*/ 209746 h 149"/>
              <a:gd name="T86" fmla="*/ 419371 w 160"/>
              <a:gd name="T87" fmla="*/ 209746 h 14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60" h="149">
                <a:moveTo>
                  <a:pt x="157" y="37"/>
                </a:moveTo>
                <a:cubicBezTo>
                  <a:pt x="157" y="0"/>
                  <a:pt x="157" y="0"/>
                  <a:pt x="157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37"/>
                  <a:pt x="3" y="37"/>
                  <a:pt x="3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44"/>
                  <a:pt x="6" y="149"/>
                  <a:pt x="13" y="149"/>
                </a:cubicBezTo>
                <a:cubicBezTo>
                  <a:pt x="147" y="149"/>
                  <a:pt x="147" y="149"/>
                  <a:pt x="147" y="149"/>
                </a:cubicBezTo>
                <a:cubicBezTo>
                  <a:pt x="154" y="149"/>
                  <a:pt x="160" y="144"/>
                  <a:pt x="160" y="137"/>
                </a:cubicBezTo>
                <a:cubicBezTo>
                  <a:pt x="160" y="37"/>
                  <a:pt x="160" y="37"/>
                  <a:pt x="160" y="37"/>
                </a:cubicBezTo>
                <a:lnTo>
                  <a:pt x="157" y="37"/>
                </a:lnTo>
                <a:close/>
                <a:moveTo>
                  <a:pt x="151" y="37"/>
                </a:moveTo>
                <a:cubicBezTo>
                  <a:pt x="137" y="19"/>
                  <a:pt x="137" y="19"/>
                  <a:pt x="137" y="19"/>
                </a:cubicBezTo>
                <a:cubicBezTo>
                  <a:pt x="150" y="5"/>
                  <a:pt x="150" y="5"/>
                  <a:pt x="150" y="5"/>
                </a:cubicBezTo>
                <a:cubicBezTo>
                  <a:pt x="152" y="5"/>
                  <a:pt x="152" y="5"/>
                  <a:pt x="152" y="5"/>
                </a:cubicBezTo>
                <a:cubicBezTo>
                  <a:pt x="152" y="37"/>
                  <a:pt x="152" y="37"/>
                  <a:pt x="152" y="37"/>
                </a:cubicBezTo>
                <a:lnTo>
                  <a:pt x="151" y="37"/>
                </a:lnTo>
                <a:close/>
                <a:moveTo>
                  <a:pt x="29" y="37"/>
                </a:moveTo>
                <a:cubicBezTo>
                  <a:pt x="29" y="19"/>
                  <a:pt x="29" y="19"/>
                  <a:pt x="29" y="19"/>
                </a:cubicBezTo>
                <a:cubicBezTo>
                  <a:pt x="29" y="19"/>
                  <a:pt x="29" y="19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17" y="5"/>
                  <a:pt x="17" y="5"/>
                  <a:pt x="17" y="5"/>
                </a:cubicBezTo>
                <a:cubicBezTo>
                  <a:pt x="143" y="5"/>
                  <a:pt x="143" y="5"/>
                  <a:pt x="143" y="5"/>
                </a:cubicBezTo>
                <a:cubicBezTo>
                  <a:pt x="131" y="17"/>
                  <a:pt x="131" y="17"/>
                  <a:pt x="131" y="17"/>
                </a:cubicBezTo>
                <a:cubicBezTo>
                  <a:pt x="131" y="17"/>
                  <a:pt x="131" y="17"/>
                  <a:pt x="131" y="17"/>
                </a:cubicBezTo>
                <a:cubicBezTo>
                  <a:pt x="131" y="17"/>
                  <a:pt x="131" y="17"/>
                  <a:pt x="131" y="17"/>
                </a:cubicBezTo>
                <a:cubicBezTo>
                  <a:pt x="131" y="18"/>
                  <a:pt x="131" y="18"/>
                  <a:pt x="131" y="18"/>
                </a:cubicBezTo>
                <a:cubicBezTo>
                  <a:pt x="131" y="18"/>
                  <a:pt x="131" y="18"/>
                  <a:pt x="131" y="18"/>
                </a:cubicBezTo>
                <a:cubicBezTo>
                  <a:pt x="131" y="18"/>
                  <a:pt x="131" y="18"/>
                  <a:pt x="131" y="18"/>
                </a:cubicBezTo>
                <a:cubicBezTo>
                  <a:pt x="131" y="19"/>
                  <a:pt x="131" y="19"/>
                  <a:pt x="131" y="19"/>
                </a:cubicBezTo>
                <a:cubicBezTo>
                  <a:pt x="131" y="37"/>
                  <a:pt x="131" y="37"/>
                  <a:pt x="131" y="37"/>
                </a:cubicBezTo>
                <a:lnTo>
                  <a:pt x="29" y="37"/>
                </a:lnTo>
                <a:close/>
                <a:moveTo>
                  <a:pt x="16" y="37"/>
                </a:moveTo>
                <a:cubicBezTo>
                  <a:pt x="24" y="27"/>
                  <a:pt x="24" y="27"/>
                  <a:pt x="24" y="27"/>
                </a:cubicBezTo>
                <a:cubicBezTo>
                  <a:pt x="24" y="37"/>
                  <a:pt x="24" y="37"/>
                  <a:pt x="24" y="37"/>
                </a:cubicBezTo>
                <a:lnTo>
                  <a:pt x="16" y="37"/>
                </a:lnTo>
                <a:close/>
                <a:moveTo>
                  <a:pt x="136" y="27"/>
                </a:moveTo>
                <a:cubicBezTo>
                  <a:pt x="144" y="37"/>
                  <a:pt x="144" y="37"/>
                  <a:pt x="144" y="37"/>
                </a:cubicBezTo>
                <a:cubicBezTo>
                  <a:pt x="136" y="37"/>
                  <a:pt x="136" y="37"/>
                  <a:pt x="136" y="37"/>
                </a:cubicBezTo>
                <a:lnTo>
                  <a:pt x="136" y="27"/>
                </a:lnTo>
                <a:close/>
                <a:moveTo>
                  <a:pt x="8" y="5"/>
                </a:moveTo>
                <a:cubicBezTo>
                  <a:pt x="10" y="5"/>
                  <a:pt x="10" y="5"/>
                  <a:pt x="10" y="5"/>
                </a:cubicBezTo>
                <a:cubicBezTo>
                  <a:pt x="23" y="19"/>
                  <a:pt x="23" y="19"/>
                  <a:pt x="23" y="19"/>
                </a:cubicBezTo>
                <a:cubicBezTo>
                  <a:pt x="9" y="37"/>
                  <a:pt x="9" y="37"/>
                  <a:pt x="9" y="37"/>
                </a:cubicBezTo>
                <a:cubicBezTo>
                  <a:pt x="8" y="37"/>
                  <a:pt x="8" y="37"/>
                  <a:pt x="8" y="37"/>
                </a:cubicBezTo>
                <a:lnTo>
                  <a:pt x="8" y="5"/>
                </a:lnTo>
                <a:close/>
                <a:moveTo>
                  <a:pt x="155" y="137"/>
                </a:moveTo>
                <a:cubicBezTo>
                  <a:pt x="155" y="141"/>
                  <a:pt x="151" y="144"/>
                  <a:pt x="147" y="144"/>
                </a:cubicBezTo>
                <a:cubicBezTo>
                  <a:pt x="13" y="144"/>
                  <a:pt x="13" y="144"/>
                  <a:pt x="13" y="144"/>
                </a:cubicBezTo>
                <a:cubicBezTo>
                  <a:pt x="9" y="144"/>
                  <a:pt x="5" y="141"/>
                  <a:pt x="5" y="137"/>
                </a:cubicBezTo>
                <a:cubicBezTo>
                  <a:pt x="5" y="43"/>
                  <a:pt x="5" y="43"/>
                  <a:pt x="5" y="43"/>
                </a:cubicBezTo>
                <a:cubicBezTo>
                  <a:pt x="155" y="43"/>
                  <a:pt x="155" y="43"/>
                  <a:pt x="155" y="43"/>
                </a:cubicBezTo>
                <a:lnTo>
                  <a:pt x="155" y="137"/>
                </a:lnTo>
                <a:close/>
                <a:moveTo>
                  <a:pt x="115" y="61"/>
                </a:moveTo>
                <a:cubicBezTo>
                  <a:pt x="115" y="77"/>
                  <a:pt x="115" y="77"/>
                  <a:pt x="115" y="77"/>
                </a:cubicBezTo>
                <a:cubicBezTo>
                  <a:pt x="115" y="96"/>
                  <a:pt x="99" y="112"/>
                  <a:pt x="80" y="112"/>
                </a:cubicBezTo>
                <a:cubicBezTo>
                  <a:pt x="61" y="112"/>
                  <a:pt x="45" y="96"/>
                  <a:pt x="45" y="77"/>
                </a:cubicBezTo>
                <a:cubicBezTo>
                  <a:pt x="45" y="61"/>
                  <a:pt x="45" y="61"/>
                  <a:pt x="45" y="61"/>
                </a:cubicBezTo>
                <a:cubicBezTo>
                  <a:pt x="45" y="60"/>
                  <a:pt x="47" y="59"/>
                  <a:pt x="48" y="59"/>
                </a:cubicBezTo>
                <a:cubicBezTo>
                  <a:pt x="49" y="59"/>
                  <a:pt x="51" y="60"/>
                  <a:pt x="51" y="61"/>
                </a:cubicBezTo>
                <a:cubicBezTo>
                  <a:pt x="51" y="77"/>
                  <a:pt x="51" y="77"/>
                  <a:pt x="51" y="77"/>
                </a:cubicBezTo>
                <a:cubicBezTo>
                  <a:pt x="51" y="94"/>
                  <a:pt x="64" y="107"/>
                  <a:pt x="80" y="107"/>
                </a:cubicBezTo>
                <a:cubicBezTo>
                  <a:pt x="96" y="107"/>
                  <a:pt x="109" y="94"/>
                  <a:pt x="109" y="77"/>
                </a:cubicBezTo>
                <a:cubicBezTo>
                  <a:pt x="109" y="61"/>
                  <a:pt x="109" y="61"/>
                  <a:pt x="109" y="61"/>
                </a:cubicBezTo>
                <a:cubicBezTo>
                  <a:pt x="109" y="60"/>
                  <a:pt x="111" y="59"/>
                  <a:pt x="112" y="59"/>
                </a:cubicBezTo>
                <a:cubicBezTo>
                  <a:pt x="113" y="59"/>
                  <a:pt x="115" y="60"/>
                  <a:pt x="115" y="61"/>
                </a:cubicBezTo>
                <a:close/>
                <a:moveTo>
                  <a:pt x="48" y="56"/>
                </a:moveTo>
                <a:cubicBezTo>
                  <a:pt x="45" y="56"/>
                  <a:pt x="43" y="58"/>
                  <a:pt x="43" y="61"/>
                </a:cubicBezTo>
                <a:cubicBezTo>
                  <a:pt x="43" y="63"/>
                  <a:pt x="41" y="64"/>
                  <a:pt x="40" y="64"/>
                </a:cubicBezTo>
                <a:cubicBezTo>
                  <a:pt x="39" y="64"/>
                  <a:pt x="37" y="63"/>
                  <a:pt x="37" y="61"/>
                </a:cubicBezTo>
                <a:cubicBezTo>
                  <a:pt x="37" y="55"/>
                  <a:pt x="42" y="51"/>
                  <a:pt x="48" y="51"/>
                </a:cubicBezTo>
                <a:cubicBezTo>
                  <a:pt x="54" y="51"/>
                  <a:pt x="59" y="55"/>
                  <a:pt x="59" y="61"/>
                </a:cubicBezTo>
                <a:cubicBezTo>
                  <a:pt x="59" y="63"/>
                  <a:pt x="57" y="64"/>
                  <a:pt x="56" y="64"/>
                </a:cubicBezTo>
                <a:cubicBezTo>
                  <a:pt x="55" y="64"/>
                  <a:pt x="53" y="63"/>
                  <a:pt x="53" y="61"/>
                </a:cubicBezTo>
                <a:cubicBezTo>
                  <a:pt x="53" y="58"/>
                  <a:pt x="51" y="56"/>
                  <a:pt x="48" y="56"/>
                </a:cubicBezTo>
                <a:close/>
                <a:moveTo>
                  <a:pt x="123" y="61"/>
                </a:moveTo>
                <a:cubicBezTo>
                  <a:pt x="123" y="63"/>
                  <a:pt x="121" y="64"/>
                  <a:pt x="120" y="64"/>
                </a:cubicBezTo>
                <a:cubicBezTo>
                  <a:pt x="119" y="64"/>
                  <a:pt x="117" y="63"/>
                  <a:pt x="117" y="61"/>
                </a:cubicBezTo>
                <a:cubicBezTo>
                  <a:pt x="117" y="58"/>
                  <a:pt x="115" y="56"/>
                  <a:pt x="112" y="56"/>
                </a:cubicBezTo>
                <a:cubicBezTo>
                  <a:pt x="109" y="56"/>
                  <a:pt x="107" y="58"/>
                  <a:pt x="107" y="61"/>
                </a:cubicBezTo>
                <a:cubicBezTo>
                  <a:pt x="107" y="63"/>
                  <a:pt x="105" y="64"/>
                  <a:pt x="104" y="64"/>
                </a:cubicBezTo>
                <a:cubicBezTo>
                  <a:pt x="103" y="64"/>
                  <a:pt x="101" y="63"/>
                  <a:pt x="101" y="61"/>
                </a:cubicBezTo>
                <a:cubicBezTo>
                  <a:pt x="101" y="55"/>
                  <a:pt x="106" y="51"/>
                  <a:pt x="112" y="51"/>
                </a:cubicBezTo>
                <a:cubicBezTo>
                  <a:pt x="118" y="51"/>
                  <a:pt x="123" y="55"/>
                  <a:pt x="123" y="6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" name="Freeform 1863">
            <a:extLst>
              <a:ext uri="{FF2B5EF4-FFF2-40B4-BE49-F238E27FC236}">
                <a16:creationId xmlns:a16="http://schemas.microsoft.com/office/drawing/2014/main" id="{285518BF-D016-4426-A3CA-BF13B3328B5B}"/>
              </a:ext>
            </a:extLst>
          </p:cNvPr>
          <p:cNvSpPr>
            <a:spLocks noEditPoints="1"/>
          </p:cNvSpPr>
          <p:nvPr/>
        </p:nvSpPr>
        <p:spPr bwMode="auto">
          <a:xfrm>
            <a:off x="3736247" y="1319204"/>
            <a:ext cx="426456" cy="407860"/>
          </a:xfrm>
          <a:custGeom>
            <a:avLst/>
            <a:gdLst>
              <a:gd name="T0" fmla="*/ 519618 w 160"/>
              <a:gd name="T1" fmla="*/ 412446 h 152"/>
              <a:gd name="T2" fmla="*/ 519618 w 160"/>
              <a:gd name="T3" fmla="*/ 209660 h 152"/>
              <a:gd name="T4" fmla="*/ 434154 w 160"/>
              <a:gd name="T5" fmla="*/ 99675 h 152"/>
              <a:gd name="T6" fmla="*/ 112812 w 160"/>
              <a:gd name="T7" fmla="*/ 99675 h 152"/>
              <a:gd name="T8" fmla="*/ 27348 w 160"/>
              <a:gd name="T9" fmla="*/ 209660 h 152"/>
              <a:gd name="T10" fmla="*/ 27348 w 160"/>
              <a:gd name="T11" fmla="*/ 412446 h 152"/>
              <a:gd name="T12" fmla="*/ 0 w 160"/>
              <a:gd name="T13" fmla="*/ 467439 h 152"/>
              <a:gd name="T14" fmla="*/ 536710 w 160"/>
              <a:gd name="T15" fmla="*/ 467439 h 152"/>
              <a:gd name="T16" fmla="*/ 502525 w 160"/>
              <a:gd name="T17" fmla="*/ 412446 h 152"/>
              <a:gd name="T18" fmla="*/ 464921 w 160"/>
              <a:gd name="T19" fmla="*/ 395261 h 152"/>
              <a:gd name="T20" fmla="*/ 502525 w 160"/>
              <a:gd name="T21" fmla="*/ 209660 h 152"/>
              <a:gd name="T22" fmla="*/ 119649 w 160"/>
              <a:gd name="T23" fmla="*/ 230283 h 152"/>
              <a:gd name="T24" fmla="*/ 146997 w 160"/>
              <a:gd name="T25" fmla="*/ 247468 h 152"/>
              <a:gd name="T26" fmla="*/ 119649 w 160"/>
              <a:gd name="T27" fmla="*/ 429632 h 152"/>
              <a:gd name="T28" fmla="*/ 164090 w 160"/>
              <a:gd name="T29" fmla="*/ 395261 h 152"/>
              <a:gd name="T30" fmla="*/ 201694 w 160"/>
              <a:gd name="T31" fmla="*/ 209660 h 152"/>
              <a:gd name="T32" fmla="*/ 201694 w 160"/>
              <a:gd name="T33" fmla="*/ 412446 h 152"/>
              <a:gd name="T34" fmla="*/ 201694 w 160"/>
              <a:gd name="T35" fmla="*/ 395261 h 152"/>
              <a:gd name="T36" fmla="*/ 229042 w 160"/>
              <a:gd name="T37" fmla="*/ 209660 h 152"/>
              <a:gd name="T38" fmla="*/ 229042 w 160"/>
              <a:gd name="T39" fmla="*/ 412446 h 152"/>
              <a:gd name="T40" fmla="*/ 201694 w 160"/>
              <a:gd name="T41" fmla="*/ 395261 h 152"/>
              <a:gd name="T42" fmla="*/ 246135 w 160"/>
              <a:gd name="T43" fmla="*/ 230283 h 152"/>
              <a:gd name="T44" fmla="*/ 283739 w 160"/>
              <a:gd name="T45" fmla="*/ 247468 h 152"/>
              <a:gd name="T46" fmla="*/ 246135 w 160"/>
              <a:gd name="T47" fmla="*/ 429632 h 152"/>
              <a:gd name="T48" fmla="*/ 317924 w 160"/>
              <a:gd name="T49" fmla="*/ 230283 h 152"/>
              <a:gd name="T50" fmla="*/ 345272 w 160"/>
              <a:gd name="T51" fmla="*/ 247468 h 152"/>
              <a:gd name="T52" fmla="*/ 317924 w 160"/>
              <a:gd name="T53" fmla="*/ 429632 h 152"/>
              <a:gd name="T54" fmla="*/ 365784 w 160"/>
              <a:gd name="T55" fmla="*/ 395261 h 152"/>
              <a:gd name="T56" fmla="*/ 399969 w 160"/>
              <a:gd name="T57" fmla="*/ 209660 h 152"/>
              <a:gd name="T58" fmla="*/ 399969 w 160"/>
              <a:gd name="T59" fmla="*/ 412446 h 152"/>
              <a:gd name="T60" fmla="*/ 399969 w 160"/>
              <a:gd name="T61" fmla="*/ 395261 h 152"/>
              <a:gd name="T62" fmla="*/ 427317 w 160"/>
              <a:gd name="T63" fmla="*/ 209660 h 152"/>
              <a:gd name="T64" fmla="*/ 427317 w 160"/>
              <a:gd name="T65" fmla="*/ 412446 h 152"/>
              <a:gd name="T66" fmla="*/ 399969 w 160"/>
              <a:gd name="T67" fmla="*/ 395261 h 152"/>
              <a:gd name="T68" fmla="*/ 160671 w 160"/>
              <a:gd name="T69" fmla="*/ 120297 h 152"/>
              <a:gd name="T70" fmla="*/ 413643 w 160"/>
              <a:gd name="T71" fmla="*/ 154667 h 152"/>
              <a:gd name="T72" fmla="*/ 403387 w 160"/>
              <a:gd name="T73" fmla="*/ 130608 h 152"/>
              <a:gd name="T74" fmla="*/ 273483 w 160"/>
              <a:gd name="T75" fmla="*/ 17185 h 152"/>
              <a:gd name="T76" fmla="*/ 191438 w 160"/>
              <a:gd name="T77" fmla="*/ 99675 h 152"/>
              <a:gd name="T78" fmla="*/ 64952 w 160"/>
              <a:gd name="T79" fmla="*/ 175290 h 152"/>
              <a:gd name="T80" fmla="*/ 444410 w 160"/>
              <a:gd name="T81" fmla="*/ 175290 h 152"/>
              <a:gd name="T82" fmla="*/ 505944 w 160"/>
              <a:gd name="T83" fmla="*/ 175290 h 152"/>
              <a:gd name="T84" fmla="*/ 328180 w 160"/>
              <a:gd name="T85" fmla="*/ 192475 h 152"/>
              <a:gd name="T86" fmla="*/ 126486 w 160"/>
              <a:gd name="T87" fmla="*/ 192475 h 152"/>
              <a:gd name="T88" fmla="*/ 44441 w 160"/>
              <a:gd name="T89" fmla="*/ 412446 h 152"/>
              <a:gd name="T90" fmla="*/ 44441 w 160"/>
              <a:gd name="T91" fmla="*/ 209660 h 152"/>
              <a:gd name="T92" fmla="*/ 82045 w 160"/>
              <a:gd name="T93" fmla="*/ 395261 h 152"/>
              <a:gd name="T94" fmla="*/ 44441 w 160"/>
              <a:gd name="T95" fmla="*/ 412446 h 152"/>
              <a:gd name="T96" fmla="*/ 218786 w 160"/>
              <a:gd name="T97" fmla="*/ 450254 h 152"/>
              <a:gd name="T98" fmla="*/ 420480 w 160"/>
              <a:gd name="T99" fmla="*/ 450254 h 152"/>
              <a:gd name="T100" fmla="*/ 27348 w 160"/>
              <a:gd name="T101" fmla="*/ 467439 h 152"/>
              <a:gd name="T102" fmla="*/ 17093 w 160"/>
              <a:gd name="T103" fmla="*/ 484624 h 15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60" h="152">
                <a:moveTo>
                  <a:pt x="157" y="136"/>
                </a:moveTo>
                <a:cubicBezTo>
                  <a:pt x="157" y="125"/>
                  <a:pt x="157" y="125"/>
                  <a:pt x="157" y="125"/>
                </a:cubicBezTo>
                <a:cubicBezTo>
                  <a:pt x="152" y="125"/>
                  <a:pt x="152" y="125"/>
                  <a:pt x="152" y="125"/>
                </a:cubicBezTo>
                <a:cubicBezTo>
                  <a:pt x="152" y="120"/>
                  <a:pt x="152" y="120"/>
                  <a:pt x="152" y="120"/>
                </a:cubicBezTo>
                <a:cubicBezTo>
                  <a:pt x="152" y="117"/>
                  <a:pt x="150" y="115"/>
                  <a:pt x="147" y="115"/>
                </a:cubicBezTo>
                <a:cubicBezTo>
                  <a:pt x="147" y="72"/>
                  <a:pt x="147" y="72"/>
                  <a:pt x="147" y="72"/>
                </a:cubicBezTo>
                <a:cubicBezTo>
                  <a:pt x="150" y="72"/>
                  <a:pt x="152" y="70"/>
                  <a:pt x="152" y="67"/>
                </a:cubicBezTo>
                <a:cubicBezTo>
                  <a:pt x="152" y="61"/>
                  <a:pt x="152" y="61"/>
                  <a:pt x="152" y="61"/>
                </a:cubicBezTo>
                <a:cubicBezTo>
                  <a:pt x="159" y="61"/>
                  <a:pt x="159" y="61"/>
                  <a:pt x="159" y="61"/>
                </a:cubicBezTo>
                <a:cubicBezTo>
                  <a:pt x="151" y="45"/>
                  <a:pt x="151" y="45"/>
                  <a:pt x="151" y="45"/>
                </a:cubicBezTo>
                <a:cubicBezTo>
                  <a:pt x="133" y="45"/>
                  <a:pt x="133" y="45"/>
                  <a:pt x="133" y="45"/>
                </a:cubicBezTo>
                <a:cubicBezTo>
                  <a:pt x="127" y="29"/>
                  <a:pt x="127" y="29"/>
                  <a:pt x="127" y="29"/>
                </a:cubicBezTo>
                <a:cubicBezTo>
                  <a:pt x="124" y="29"/>
                  <a:pt x="124" y="29"/>
                  <a:pt x="124" y="29"/>
                </a:cubicBezTo>
                <a:cubicBezTo>
                  <a:pt x="122" y="13"/>
                  <a:pt x="103" y="0"/>
                  <a:pt x="80" y="0"/>
                </a:cubicBezTo>
                <a:cubicBezTo>
                  <a:pt x="57" y="0"/>
                  <a:pt x="38" y="13"/>
                  <a:pt x="36" y="29"/>
                </a:cubicBezTo>
                <a:cubicBezTo>
                  <a:pt x="33" y="29"/>
                  <a:pt x="33" y="29"/>
                  <a:pt x="33" y="29"/>
                </a:cubicBezTo>
                <a:cubicBezTo>
                  <a:pt x="27" y="45"/>
                  <a:pt x="27" y="45"/>
                  <a:pt x="27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1" y="61"/>
                  <a:pt x="1" y="61"/>
                  <a:pt x="1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8" y="67"/>
                  <a:pt x="8" y="67"/>
                  <a:pt x="8" y="67"/>
                </a:cubicBezTo>
                <a:cubicBezTo>
                  <a:pt x="8" y="70"/>
                  <a:pt x="10" y="72"/>
                  <a:pt x="13" y="72"/>
                </a:cubicBezTo>
                <a:cubicBezTo>
                  <a:pt x="13" y="115"/>
                  <a:pt x="13" y="115"/>
                  <a:pt x="13" y="115"/>
                </a:cubicBezTo>
                <a:cubicBezTo>
                  <a:pt x="10" y="115"/>
                  <a:pt x="8" y="117"/>
                  <a:pt x="8" y="120"/>
                </a:cubicBezTo>
                <a:cubicBezTo>
                  <a:pt x="8" y="125"/>
                  <a:pt x="8" y="125"/>
                  <a:pt x="8" y="125"/>
                </a:cubicBezTo>
                <a:cubicBezTo>
                  <a:pt x="3" y="125"/>
                  <a:pt x="3" y="125"/>
                  <a:pt x="3" y="125"/>
                </a:cubicBezTo>
                <a:cubicBezTo>
                  <a:pt x="3" y="136"/>
                  <a:pt x="3" y="136"/>
                  <a:pt x="3" y="136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52"/>
                  <a:pt x="0" y="152"/>
                  <a:pt x="0" y="152"/>
                </a:cubicBezTo>
                <a:cubicBezTo>
                  <a:pt x="160" y="152"/>
                  <a:pt x="160" y="152"/>
                  <a:pt x="160" y="152"/>
                </a:cubicBezTo>
                <a:cubicBezTo>
                  <a:pt x="160" y="136"/>
                  <a:pt x="160" y="136"/>
                  <a:pt x="160" y="136"/>
                </a:cubicBezTo>
                <a:lnTo>
                  <a:pt x="157" y="136"/>
                </a:lnTo>
                <a:close/>
                <a:moveTo>
                  <a:pt x="147" y="67"/>
                </a:moveTo>
                <a:cubicBezTo>
                  <a:pt x="144" y="67"/>
                  <a:pt x="141" y="69"/>
                  <a:pt x="141" y="72"/>
                </a:cubicBezTo>
                <a:cubicBezTo>
                  <a:pt x="141" y="115"/>
                  <a:pt x="141" y="115"/>
                  <a:pt x="141" y="115"/>
                </a:cubicBezTo>
                <a:cubicBezTo>
                  <a:pt x="141" y="118"/>
                  <a:pt x="144" y="120"/>
                  <a:pt x="147" y="120"/>
                </a:cubicBezTo>
                <a:cubicBezTo>
                  <a:pt x="147" y="125"/>
                  <a:pt x="147" y="125"/>
                  <a:pt x="147" y="125"/>
                </a:cubicBezTo>
                <a:cubicBezTo>
                  <a:pt x="131" y="125"/>
                  <a:pt x="131" y="125"/>
                  <a:pt x="131" y="125"/>
                </a:cubicBezTo>
                <a:cubicBezTo>
                  <a:pt x="131" y="120"/>
                  <a:pt x="131" y="120"/>
                  <a:pt x="131" y="120"/>
                </a:cubicBezTo>
                <a:cubicBezTo>
                  <a:pt x="134" y="120"/>
                  <a:pt x="136" y="118"/>
                  <a:pt x="136" y="115"/>
                </a:cubicBezTo>
                <a:cubicBezTo>
                  <a:pt x="136" y="72"/>
                  <a:pt x="136" y="72"/>
                  <a:pt x="136" y="72"/>
                </a:cubicBezTo>
                <a:cubicBezTo>
                  <a:pt x="136" y="69"/>
                  <a:pt x="134" y="67"/>
                  <a:pt x="131" y="67"/>
                </a:cubicBezTo>
                <a:cubicBezTo>
                  <a:pt x="131" y="61"/>
                  <a:pt x="131" y="61"/>
                  <a:pt x="131" y="61"/>
                </a:cubicBezTo>
                <a:cubicBezTo>
                  <a:pt x="147" y="61"/>
                  <a:pt x="147" y="61"/>
                  <a:pt x="147" y="61"/>
                </a:cubicBezTo>
                <a:lnTo>
                  <a:pt x="147" y="67"/>
                </a:lnTo>
                <a:close/>
                <a:moveTo>
                  <a:pt x="29" y="115"/>
                </a:moveTo>
                <a:cubicBezTo>
                  <a:pt x="29" y="72"/>
                  <a:pt x="29" y="72"/>
                  <a:pt x="29" y="72"/>
                </a:cubicBezTo>
                <a:cubicBezTo>
                  <a:pt x="32" y="72"/>
                  <a:pt x="35" y="70"/>
                  <a:pt x="35" y="67"/>
                </a:cubicBezTo>
                <a:cubicBezTo>
                  <a:pt x="35" y="61"/>
                  <a:pt x="35" y="61"/>
                  <a:pt x="35" y="61"/>
                </a:cubicBezTo>
                <a:cubicBezTo>
                  <a:pt x="37" y="61"/>
                  <a:pt x="37" y="61"/>
                  <a:pt x="37" y="61"/>
                </a:cubicBezTo>
                <a:cubicBezTo>
                  <a:pt x="37" y="67"/>
                  <a:pt x="37" y="67"/>
                  <a:pt x="37" y="67"/>
                </a:cubicBezTo>
                <a:cubicBezTo>
                  <a:pt x="37" y="70"/>
                  <a:pt x="40" y="72"/>
                  <a:pt x="43" y="72"/>
                </a:cubicBezTo>
                <a:cubicBezTo>
                  <a:pt x="43" y="115"/>
                  <a:pt x="43" y="115"/>
                  <a:pt x="43" y="115"/>
                </a:cubicBezTo>
                <a:cubicBezTo>
                  <a:pt x="40" y="115"/>
                  <a:pt x="37" y="117"/>
                  <a:pt x="37" y="120"/>
                </a:cubicBezTo>
                <a:cubicBezTo>
                  <a:pt x="37" y="125"/>
                  <a:pt x="37" y="125"/>
                  <a:pt x="37" y="125"/>
                </a:cubicBezTo>
                <a:cubicBezTo>
                  <a:pt x="35" y="125"/>
                  <a:pt x="35" y="125"/>
                  <a:pt x="35" y="125"/>
                </a:cubicBezTo>
                <a:cubicBezTo>
                  <a:pt x="35" y="120"/>
                  <a:pt x="35" y="120"/>
                  <a:pt x="35" y="120"/>
                </a:cubicBezTo>
                <a:cubicBezTo>
                  <a:pt x="35" y="117"/>
                  <a:pt x="32" y="115"/>
                  <a:pt x="29" y="115"/>
                </a:cubicBezTo>
                <a:close/>
                <a:moveTo>
                  <a:pt x="43" y="120"/>
                </a:moveTo>
                <a:cubicBezTo>
                  <a:pt x="46" y="120"/>
                  <a:pt x="48" y="118"/>
                  <a:pt x="48" y="115"/>
                </a:cubicBezTo>
                <a:cubicBezTo>
                  <a:pt x="48" y="72"/>
                  <a:pt x="48" y="72"/>
                  <a:pt x="48" y="72"/>
                </a:cubicBezTo>
                <a:cubicBezTo>
                  <a:pt x="48" y="69"/>
                  <a:pt x="46" y="67"/>
                  <a:pt x="43" y="67"/>
                </a:cubicBezTo>
                <a:cubicBezTo>
                  <a:pt x="43" y="61"/>
                  <a:pt x="43" y="61"/>
                  <a:pt x="43" y="61"/>
                </a:cubicBezTo>
                <a:cubicBezTo>
                  <a:pt x="59" y="61"/>
                  <a:pt x="59" y="61"/>
                  <a:pt x="59" y="61"/>
                </a:cubicBezTo>
                <a:cubicBezTo>
                  <a:pt x="59" y="67"/>
                  <a:pt x="59" y="67"/>
                  <a:pt x="59" y="67"/>
                </a:cubicBezTo>
                <a:cubicBezTo>
                  <a:pt x="56" y="67"/>
                  <a:pt x="53" y="69"/>
                  <a:pt x="53" y="72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53" y="118"/>
                  <a:pt x="56" y="120"/>
                  <a:pt x="59" y="120"/>
                </a:cubicBezTo>
                <a:cubicBezTo>
                  <a:pt x="59" y="125"/>
                  <a:pt x="59" y="125"/>
                  <a:pt x="59" y="125"/>
                </a:cubicBezTo>
                <a:cubicBezTo>
                  <a:pt x="43" y="125"/>
                  <a:pt x="43" y="125"/>
                  <a:pt x="43" y="125"/>
                </a:cubicBezTo>
                <a:lnTo>
                  <a:pt x="43" y="120"/>
                </a:lnTo>
                <a:close/>
                <a:moveTo>
                  <a:pt x="59" y="115"/>
                </a:moveTo>
                <a:cubicBezTo>
                  <a:pt x="59" y="72"/>
                  <a:pt x="59" y="72"/>
                  <a:pt x="59" y="72"/>
                </a:cubicBezTo>
                <a:cubicBezTo>
                  <a:pt x="62" y="72"/>
                  <a:pt x="64" y="70"/>
                  <a:pt x="64" y="67"/>
                </a:cubicBezTo>
                <a:cubicBezTo>
                  <a:pt x="64" y="61"/>
                  <a:pt x="64" y="61"/>
                  <a:pt x="64" y="61"/>
                </a:cubicBezTo>
                <a:cubicBezTo>
                  <a:pt x="67" y="61"/>
                  <a:pt x="67" y="61"/>
                  <a:pt x="67" y="61"/>
                </a:cubicBezTo>
                <a:cubicBezTo>
                  <a:pt x="67" y="67"/>
                  <a:pt x="67" y="67"/>
                  <a:pt x="67" y="67"/>
                </a:cubicBezTo>
                <a:cubicBezTo>
                  <a:pt x="67" y="70"/>
                  <a:pt x="69" y="72"/>
                  <a:pt x="72" y="72"/>
                </a:cubicBezTo>
                <a:cubicBezTo>
                  <a:pt x="72" y="115"/>
                  <a:pt x="72" y="115"/>
                  <a:pt x="72" y="115"/>
                </a:cubicBezTo>
                <a:cubicBezTo>
                  <a:pt x="69" y="115"/>
                  <a:pt x="67" y="117"/>
                  <a:pt x="67" y="120"/>
                </a:cubicBezTo>
                <a:cubicBezTo>
                  <a:pt x="67" y="125"/>
                  <a:pt x="67" y="125"/>
                  <a:pt x="67" y="125"/>
                </a:cubicBezTo>
                <a:cubicBezTo>
                  <a:pt x="64" y="125"/>
                  <a:pt x="64" y="125"/>
                  <a:pt x="64" y="125"/>
                </a:cubicBezTo>
                <a:cubicBezTo>
                  <a:pt x="64" y="120"/>
                  <a:pt x="64" y="120"/>
                  <a:pt x="64" y="120"/>
                </a:cubicBezTo>
                <a:cubicBezTo>
                  <a:pt x="64" y="117"/>
                  <a:pt x="62" y="115"/>
                  <a:pt x="59" y="115"/>
                </a:cubicBezTo>
                <a:close/>
                <a:moveTo>
                  <a:pt x="72" y="120"/>
                </a:moveTo>
                <a:cubicBezTo>
                  <a:pt x="75" y="120"/>
                  <a:pt x="77" y="118"/>
                  <a:pt x="77" y="115"/>
                </a:cubicBezTo>
                <a:cubicBezTo>
                  <a:pt x="77" y="72"/>
                  <a:pt x="77" y="72"/>
                  <a:pt x="77" y="72"/>
                </a:cubicBezTo>
                <a:cubicBezTo>
                  <a:pt x="77" y="69"/>
                  <a:pt x="75" y="67"/>
                  <a:pt x="72" y="67"/>
                </a:cubicBezTo>
                <a:cubicBezTo>
                  <a:pt x="72" y="61"/>
                  <a:pt x="72" y="61"/>
                  <a:pt x="72" y="61"/>
                </a:cubicBezTo>
                <a:cubicBezTo>
                  <a:pt x="88" y="61"/>
                  <a:pt x="88" y="61"/>
                  <a:pt x="88" y="61"/>
                </a:cubicBezTo>
                <a:cubicBezTo>
                  <a:pt x="88" y="67"/>
                  <a:pt x="88" y="67"/>
                  <a:pt x="88" y="67"/>
                </a:cubicBezTo>
                <a:cubicBezTo>
                  <a:pt x="85" y="67"/>
                  <a:pt x="83" y="69"/>
                  <a:pt x="83" y="72"/>
                </a:cubicBezTo>
                <a:cubicBezTo>
                  <a:pt x="83" y="115"/>
                  <a:pt x="83" y="115"/>
                  <a:pt x="83" y="115"/>
                </a:cubicBezTo>
                <a:cubicBezTo>
                  <a:pt x="83" y="118"/>
                  <a:pt x="85" y="120"/>
                  <a:pt x="88" y="120"/>
                </a:cubicBezTo>
                <a:cubicBezTo>
                  <a:pt x="88" y="125"/>
                  <a:pt x="88" y="125"/>
                  <a:pt x="88" y="125"/>
                </a:cubicBezTo>
                <a:cubicBezTo>
                  <a:pt x="72" y="125"/>
                  <a:pt x="72" y="125"/>
                  <a:pt x="72" y="125"/>
                </a:cubicBezTo>
                <a:lnTo>
                  <a:pt x="72" y="120"/>
                </a:lnTo>
                <a:close/>
                <a:moveTo>
                  <a:pt x="88" y="115"/>
                </a:moveTo>
                <a:cubicBezTo>
                  <a:pt x="88" y="72"/>
                  <a:pt x="88" y="72"/>
                  <a:pt x="88" y="72"/>
                </a:cubicBezTo>
                <a:cubicBezTo>
                  <a:pt x="91" y="72"/>
                  <a:pt x="93" y="70"/>
                  <a:pt x="93" y="67"/>
                </a:cubicBezTo>
                <a:cubicBezTo>
                  <a:pt x="93" y="61"/>
                  <a:pt x="93" y="61"/>
                  <a:pt x="93" y="61"/>
                </a:cubicBezTo>
                <a:cubicBezTo>
                  <a:pt x="96" y="61"/>
                  <a:pt x="96" y="61"/>
                  <a:pt x="96" y="61"/>
                </a:cubicBezTo>
                <a:cubicBezTo>
                  <a:pt x="96" y="67"/>
                  <a:pt x="96" y="67"/>
                  <a:pt x="96" y="67"/>
                </a:cubicBezTo>
                <a:cubicBezTo>
                  <a:pt x="96" y="70"/>
                  <a:pt x="98" y="72"/>
                  <a:pt x="101" y="72"/>
                </a:cubicBezTo>
                <a:cubicBezTo>
                  <a:pt x="101" y="115"/>
                  <a:pt x="101" y="115"/>
                  <a:pt x="101" y="115"/>
                </a:cubicBezTo>
                <a:cubicBezTo>
                  <a:pt x="98" y="115"/>
                  <a:pt x="96" y="117"/>
                  <a:pt x="96" y="120"/>
                </a:cubicBezTo>
                <a:cubicBezTo>
                  <a:pt x="96" y="125"/>
                  <a:pt x="96" y="125"/>
                  <a:pt x="96" y="125"/>
                </a:cubicBezTo>
                <a:cubicBezTo>
                  <a:pt x="93" y="125"/>
                  <a:pt x="93" y="125"/>
                  <a:pt x="93" y="125"/>
                </a:cubicBezTo>
                <a:cubicBezTo>
                  <a:pt x="93" y="120"/>
                  <a:pt x="93" y="120"/>
                  <a:pt x="93" y="120"/>
                </a:cubicBezTo>
                <a:cubicBezTo>
                  <a:pt x="93" y="117"/>
                  <a:pt x="91" y="115"/>
                  <a:pt x="88" y="115"/>
                </a:cubicBezTo>
                <a:close/>
                <a:moveTo>
                  <a:pt x="101" y="120"/>
                </a:moveTo>
                <a:cubicBezTo>
                  <a:pt x="104" y="120"/>
                  <a:pt x="107" y="118"/>
                  <a:pt x="107" y="115"/>
                </a:cubicBezTo>
                <a:cubicBezTo>
                  <a:pt x="107" y="72"/>
                  <a:pt x="107" y="72"/>
                  <a:pt x="107" y="72"/>
                </a:cubicBezTo>
                <a:cubicBezTo>
                  <a:pt x="107" y="69"/>
                  <a:pt x="104" y="67"/>
                  <a:pt x="101" y="67"/>
                </a:cubicBezTo>
                <a:cubicBezTo>
                  <a:pt x="101" y="61"/>
                  <a:pt x="101" y="61"/>
                  <a:pt x="101" y="61"/>
                </a:cubicBezTo>
                <a:cubicBezTo>
                  <a:pt x="117" y="61"/>
                  <a:pt x="117" y="61"/>
                  <a:pt x="117" y="61"/>
                </a:cubicBezTo>
                <a:cubicBezTo>
                  <a:pt x="117" y="67"/>
                  <a:pt x="117" y="67"/>
                  <a:pt x="117" y="67"/>
                </a:cubicBezTo>
                <a:cubicBezTo>
                  <a:pt x="114" y="67"/>
                  <a:pt x="112" y="69"/>
                  <a:pt x="112" y="72"/>
                </a:cubicBezTo>
                <a:cubicBezTo>
                  <a:pt x="112" y="115"/>
                  <a:pt x="112" y="115"/>
                  <a:pt x="112" y="115"/>
                </a:cubicBezTo>
                <a:cubicBezTo>
                  <a:pt x="112" y="118"/>
                  <a:pt x="114" y="120"/>
                  <a:pt x="117" y="120"/>
                </a:cubicBezTo>
                <a:cubicBezTo>
                  <a:pt x="117" y="125"/>
                  <a:pt x="117" y="125"/>
                  <a:pt x="117" y="125"/>
                </a:cubicBezTo>
                <a:cubicBezTo>
                  <a:pt x="101" y="125"/>
                  <a:pt x="101" y="125"/>
                  <a:pt x="101" y="125"/>
                </a:cubicBezTo>
                <a:lnTo>
                  <a:pt x="101" y="120"/>
                </a:lnTo>
                <a:close/>
                <a:moveTo>
                  <a:pt x="117" y="115"/>
                </a:moveTo>
                <a:cubicBezTo>
                  <a:pt x="117" y="72"/>
                  <a:pt x="117" y="72"/>
                  <a:pt x="117" y="72"/>
                </a:cubicBezTo>
                <a:cubicBezTo>
                  <a:pt x="120" y="72"/>
                  <a:pt x="123" y="70"/>
                  <a:pt x="123" y="67"/>
                </a:cubicBezTo>
                <a:cubicBezTo>
                  <a:pt x="123" y="61"/>
                  <a:pt x="123" y="61"/>
                  <a:pt x="123" y="61"/>
                </a:cubicBezTo>
                <a:cubicBezTo>
                  <a:pt x="125" y="61"/>
                  <a:pt x="125" y="61"/>
                  <a:pt x="125" y="61"/>
                </a:cubicBezTo>
                <a:cubicBezTo>
                  <a:pt x="125" y="67"/>
                  <a:pt x="125" y="67"/>
                  <a:pt x="125" y="67"/>
                </a:cubicBezTo>
                <a:cubicBezTo>
                  <a:pt x="125" y="70"/>
                  <a:pt x="128" y="72"/>
                  <a:pt x="131" y="72"/>
                </a:cubicBezTo>
                <a:cubicBezTo>
                  <a:pt x="131" y="115"/>
                  <a:pt x="131" y="115"/>
                  <a:pt x="131" y="115"/>
                </a:cubicBezTo>
                <a:cubicBezTo>
                  <a:pt x="128" y="115"/>
                  <a:pt x="125" y="117"/>
                  <a:pt x="125" y="120"/>
                </a:cubicBezTo>
                <a:cubicBezTo>
                  <a:pt x="125" y="125"/>
                  <a:pt x="125" y="125"/>
                  <a:pt x="125" y="125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123" y="120"/>
                  <a:pt x="123" y="120"/>
                  <a:pt x="123" y="120"/>
                </a:cubicBezTo>
                <a:cubicBezTo>
                  <a:pt x="123" y="117"/>
                  <a:pt x="120" y="115"/>
                  <a:pt x="117" y="115"/>
                </a:cubicBezTo>
                <a:close/>
                <a:moveTo>
                  <a:pt x="42" y="38"/>
                </a:moveTo>
                <a:cubicBezTo>
                  <a:pt x="34" y="42"/>
                  <a:pt x="34" y="42"/>
                  <a:pt x="34" y="42"/>
                </a:cubicBezTo>
                <a:cubicBezTo>
                  <a:pt x="37" y="35"/>
                  <a:pt x="37" y="35"/>
                  <a:pt x="37" y="35"/>
                </a:cubicBezTo>
                <a:cubicBezTo>
                  <a:pt x="47" y="35"/>
                  <a:pt x="47" y="35"/>
                  <a:pt x="47" y="35"/>
                </a:cubicBezTo>
                <a:lnTo>
                  <a:pt x="42" y="38"/>
                </a:lnTo>
                <a:close/>
                <a:moveTo>
                  <a:pt x="46" y="41"/>
                </a:moveTo>
                <a:cubicBezTo>
                  <a:pt x="80" y="22"/>
                  <a:pt x="80" y="22"/>
                  <a:pt x="80" y="22"/>
                </a:cubicBezTo>
                <a:cubicBezTo>
                  <a:pt x="121" y="45"/>
                  <a:pt x="121" y="45"/>
                  <a:pt x="121" y="45"/>
                </a:cubicBezTo>
                <a:cubicBezTo>
                  <a:pt x="39" y="45"/>
                  <a:pt x="39" y="45"/>
                  <a:pt x="39" y="45"/>
                </a:cubicBezTo>
                <a:lnTo>
                  <a:pt x="46" y="41"/>
                </a:lnTo>
                <a:close/>
                <a:moveTo>
                  <a:pt x="126" y="42"/>
                </a:moveTo>
                <a:cubicBezTo>
                  <a:pt x="118" y="38"/>
                  <a:pt x="118" y="38"/>
                  <a:pt x="118" y="38"/>
                </a:cubicBezTo>
                <a:cubicBezTo>
                  <a:pt x="113" y="35"/>
                  <a:pt x="113" y="35"/>
                  <a:pt x="113" y="35"/>
                </a:cubicBezTo>
                <a:cubicBezTo>
                  <a:pt x="123" y="35"/>
                  <a:pt x="123" y="35"/>
                  <a:pt x="123" y="35"/>
                </a:cubicBezTo>
                <a:lnTo>
                  <a:pt x="126" y="42"/>
                </a:lnTo>
                <a:close/>
                <a:moveTo>
                  <a:pt x="80" y="5"/>
                </a:moveTo>
                <a:cubicBezTo>
                  <a:pt x="100" y="5"/>
                  <a:pt x="117" y="16"/>
                  <a:pt x="118" y="29"/>
                </a:cubicBezTo>
                <a:cubicBezTo>
                  <a:pt x="104" y="29"/>
                  <a:pt x="104" y="29"/>
                  <a:pt x="104" y="29"/>
                </a:cubicBezTo>
                <a:cubicBezTo>
                  <a:pt x="80" y="16"/>
                  <a:pt x="80" y="16"/>
                  <a:pt x="80" y="16"/>
                </a:cubicBezTo>
                <a:cubicBezTo>
                  <a:pt x="56" y="29"/>
                  <a:pt x="56" y="29"/>
                  <a:pt x="56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3" y="16"/>
                  <a:pt x="60" y="5"/>
                  <a:pt x="80" y="5"/>
                </a:cubicBezTo>
                <a:close/>
                <a:moveTo>
                  <a:pt x="12" y="51"/>
                </a:moveTo>
                <a:cubicBezTo>
                  <a:pt x="19" y="51"/>
                  <a:pt x="19" y="51"/>
                  <a:pt x="19" y="51"/>
                </a:cubicBezTo>
                <a:cubicBezTo>
                  <a:pt x="29" y="51"/>
                  <a:pt x="29" y="51"/>
                  <a:pt x="29" y="51"/>
                </a:cubicBezTo>
                <a:cubicBezTo>
                  <a:pt x="29" y="51"/>
                  <a:pt x="29" y="51"/>
                  <a:pt x="29" y="51"/>
                </a:cubicBezTo>
                <a:cubicBezTo>
                  <a:pt x="30" y="51"/>
                  <a:pt x="30" y="51"/>
                  <a:pt x="30" y="51"/>
                </a:cubicBezTo>
                <a:cubicBezTo>
                  <a:pt x="130" y="51"/>
                  <a:pt x="130" y="51"/>
                  <a:pt x="130" y="51"/>
                </a:cubicBezTo>
                <a:cubicBezTo>
                  <a:pt x="131" y="51"/>
                  <a:pt x="131" y="51"/>
                  <a:pt x="131" y="51"/>
                </a:cubicBezTo>
                <a:cubicBezTo>
                  <a:pt x="131" y="51"/>
                  <a:pt x="131" y="51"/>
                  <a:pt x="131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8" y="51"/>
                  <a:pt x="148" y="51"/>
                  <a:pt x="148" y="51"/>
                </a:cubicBezTo>
                <a:cubicBezTo>
                  <a:pt x="150" y="56"/>
                  <a:pt x="150" y="56"/>
                  <a:pt x="150" y="56"/>
                </a:cubicBezTo>
                <a:cubicBezTo>
                  <a:pt x="125" y="56"/>
                  <a:pt x="125" y="56"/>
                  <a:pt x="125" y="56"/>
                </a:cubicBezTo>
                <a:cubicBezTo>
                  <a:pt x="123" y="56"/>
                  <a:pt x="123" y="56"/>
                  <a:pt x="123" y="56"/>
                </a:cubicBezTo>
                <a:cubicBezTo>
                  <a:pt x="96" y="56"/>
                  <a:pt x="96" y="56"/>
                  <a:pt x="96" y="56"/>
                </a:cubicBezTo>
                <a:cubicBezTo>
                  <a:pt x="93" y="56"/>
                  <a:pt x="93" y="56"/>
                  <a:pt x="93" y="56"/>
                </a:cubicBezTo>
                <a:cubicBezTo>
                  <a:pt x="67" y="56"/>
                  <a:pt x="67" y="56"/>
                  <a:pt x="67" y="56"/>
                </a:cubicBezTo>
                <a:cubicBezTo>
                  <a:pt x="64" y="56"/>
                  <a:pt x="64" y="56"/>
                  <a:pt x="64" y="56"/>
                </a:cubicBezTo>
                <a:cubicBezTo>
                  <a:pt x="37" y="56"/>
                  <a:pt x="37" y="56"/>
                  <a:pt x="37" y="56"/>
                </a:cubicBezTo>
                <a:cubicBezTo>
                  <a:pt x="35" y="56"/>
                  <a:pt x="35" y="56"/>
                  <a:pt x="35" y="56"/>
                </a:cubicBezTo>
                <a:cubicBezTo>
                  <a:pt x="10" y="56"/>
                  <a:pt x="10" y="56"/>
                  <a:pt x="10" y="56"/>
                </a:cubicBezTo>
                <a:lnTo>
                  <a:pt x="12" y="51"/>
                </a:lnTo>
                <a:close/>
                <a:moveTo>
                  <a:pt x="13" y="120"/>
                </a:moveTo>
                <a:cubicBezTo>
                  <a:pt x="16" y="120"/>
                  <a:pt x="19" y="118"/>
                  <a:pt x="19" y="115"/>
                </a:cubicBezTo>
                <a:cubicBezTo>
                  <a:pt x="19" y="72"/>
                  <a:pt x="19" y="72"/>
                  <a:pt x="19" y="72"/>
                </a:cubicBezTo>
                <a:cubicBezTo>
                  <a:pt x="19" y="69"/>
                  <a:pt x="16" y="67"/>
                  <a:pt x="13" y="67"/>
                </a:cubicBezTo>
                <a:cubicBezTo>
                  <a:pt x="13" y="61"/>
                  <a:pt x="13" y="61"/>
                  <a:pt x="13" y="61"/>
                </a:cubicBezTo>
                <a:cubicBezTo>
                  <a:pt x="29" y="61"/>
                  <a:pt x="29" y="61"/>
                  <a:pt x="29" y="61"/>
                </a:cubicBezTo>
                <a:cubicBezTo>
                  <a:pt x="29" y="67"/>
                  <a:pt x="29" y="67"/>
                  <a:pt x="29" y="67"/>
                </a:cubicBezTo>
                <a:cubicBezTo>
                  <a:pt x="26" y="67"/>
                  <a:pt x="24" y="69"/>
                  <a:pt x="24" y="72"/>
                </a:cubicBezTo>
                <a:cubicBezTo>
                  <a:pt x="24" y="115"/>
                  <a:pt x="24" y="115"/>
                  <a:pt x="24" y="115"/>
                </a:cubicBezTo>
                <a:cubicBezTo>
                  <a:pt x="24" y="118"/>
                  <a:pt x="26" y="120"/>
                  <a:pt x="29" y="120"/>
                </a:cubicBezTo>
                <a:cubicBezTo>
                  <a:pt x="29" y="125"/>
                  <a:pt x="29" y="125"/>
                  <a:pt x="29" y="125"/>
                </a:cubicBezTo>
                <a:cubicBezTo>
                  <a:pt x="13" y="125"/>
                  <a:pt x="13" y="125"/>
                  <a:pt x="13" y="125"/>
                </a:cubicBezTo>
                <a:lnTo>
                  <a:pt x="13" y="120"/>
                </a:lnTo>
                <a:close/>
                <a:moveTo>
                  <a:pt x="8" y="131"/>
                </a:moveTo>
                <a:cubicBezTo>
                  <a:pt x="35" y="131"/>
                  <a:pt x="35" y="131"/>
                  <a:pt x="35" y="131"/>
                </a:cubicBezTo>
                <a:cubicBezTo>
                  <a:pt x="37" y="131"/>
                  <a:pt x="37" y="131"/>
                  <a:pt x="37" y="131"/>
                </a:cubicBezTo>
                <a:cubicBezTo>
                  <a:pt x="64" y="131"/>
                  <a:pt x="64" y="131"/>
                  <a:pt x="64" y="131"/>
                </a:cubicBezTo>
                <a:cubicBezTo>
                  <a:pt x="67" y="131"/>
                  <a:pt x="67" y="131"/>
                  <a:pt x="67" y="131"/>
                </a:cubicBezTo>
                <a:cubicBezTo>
                  <a:pt x="93" y="131"/>
                  <a:pt x="93" y="131"/>
                  <a:pt x="93" y="131"/>
                </a:cubicBezTo>
                <a:cubicBezTo>
                  <a:pt x="96" y="131"/>
                  <a:pt x="96" y="131"/>
                  <a:pt x="96" y="131"/>
                </a:cubicBezTo>
                <a:cubicBezTo>
                  <a:pt x="123" y="131"/>
                  <a:pt x="123" y="131"/>
                  <a:pt x="123" y="131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52" y="131"/>
                  <a:pt x="152" y="131"/>
                  <a:pt x="152" y="131"/>
                </a:cubicBezTo>
                <a:cubicBezTo>
                  <a:pt x="152" y="136"/>
                  <a:pt x="152" y="136"/>
                  <a:pt x="152" y="136"/>
                </a:cubicBezTo>
                <a:cubicBezTo>
                  <a:pt x="8" y="136"/>
                  <a:pt x="8" y="136"/>
                  <a:pt x="8" y="136"/>
                </a:cubicBezTo>
                <a:lnTo>
                  <a:pt x="8" y="131"/>
                </a:lnTo>
                <a:close/>
                <a:moveTo>
                  <a:pt x="155" y="147"/>
                </a:moveTo>
                <a:cubicBezTo>
                  <a:pt x="5" y="147"/>
                  <a:pt x="5" y="147"/>
                  <a:pt x="5" y="147"/>
                </a:cubicBezTo>
                <a:cubicBezTo>
                  <a:pt x="5" y="141"/>
                  <a:pt x="5" y="141"/>
                  <a:pt x="5" y="141"/>
                </a:cubicBezTo>
                <a:cubicBezTo>
                  <a:pt x="155" y="141"/>
                  <a:pt x="155" y="141"/>
                  <a:pt x="155" y="141"/>
                </a:cubicBezTo>
                <a:lnTo>
                  <a:pt x="155" y="1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Freeform 1864">
            <a:extLst>
              <a:ext uri="{FF2B5EF4-FFF2-40B4-BE49-F238E27FC236}">
                <a16:creationId xmlns:a16="http://schemas.microsoft.com/office/drawing/2014/main" id="{B644A46E-57EE-4AC6-AF5E-6CC946A0F94B}"/>
              </a:ext>
            </a:extLst>
          </p:cNvPr>
          <p:cNvSpPr>
            <a:spLocks noEditPoints="1"/>
          </p:cNvSpPr>
          <p:nvPr/>
        </p:nvSpPr>
        <p:spPr bwMode="auto">
          <a:xfrm>
            <a:off x="7733798" y="1316285"/>
            <a:ext cx="426456" cy="428938"/>
          </a:xfrm>
          <a:custGeom>
            <a:avLst/>
            <a:gdLst>
              <a:gd name="T0" fmla="*/ 27348 w 160"/>
              <a:gd name="T1" fmla="*/ 48112 h 160"/>
              <a:gd name="T2" fmla="*/ 0 w 160"/>
              <a:gd name="T3" fmla="*/ 171829 h 160"/>
              <a:gd name="T4" fmla="*/ 123067 w 160"/>
              <a:gd name="T5" fmla="*/ 549852 h 160"/>
              <a:gd name="T6" fmla="*/ 546966 w 160"/>
              <a:gd name="T7" fmla="*/ 549852 h 160"/>
              <a:gd name="T8" fmla="*/ 546966 w 160"/>
              <a:gd name="T9" fmla="*/ 48112 h 160"/>
              <a:gd name="T10" fmla="*/ 499106 w 160"/>
              <a:gd name="T11" fmla="*/ 48112 h 160"/>
              <a:gd name="T12" fmla="*/ 423899 w 160"/>
              <a:gd name="T13" fmla="*/ 199321 h 160"/>
              <a:gd name="T14" fmla="*/ 451247 w 160"/>
              <a:gd name="T15" fmla="*/ 171829 h 160"/>
              <a:gd name="T16" fmla="*/ 321343 w 160"/>
              <a:gd name="T17" fmla="*/ 123717 h 160"/>
              <a:gd name="T18" fmla="*/ 273483 w 160"/>
              <a:gd name="T19" fmla="*/ 199321 h 160"/>
              <a:gd name="T20" fmla="*/ 300831 w 160"/>
              <a:gd name="T21" fmla="*/ 171829 h 160"/>
              <a:gd name="T22" fmla="*/ 170927 w 160"/>
              <a:gd name="T23" fmla="*/ 123717 h 160"/>
              <a:gd name="T24" fmla="*/ 123067 w 160"/>
              <a:gd name="T25" fmla="*/ 199321 h 160"/>
              <a:gd name="T26" fmla="*/ 150416 w 160"/>
              <a:gd name="T27" fmla="*/ 171829 h 160"/>
              <a:gd name="T28" fmla="*/ 20511 w 160"/>
              <a:gd name="T29" fmla="*/ 123717 h 160"/>
              <a:gd name="T30" fmla="*/ 58115 w 160"/>
              <a:gd name="T31" fmla="*/ 515486 h 160"/>
              <a:gd name="T32" fmla="*/ 64952 w 160"/>
              <a:gd name="T33" fmla="*/ 295545 h 160"/>
              <a:gd name="T34" fmla="*/ 64952 w 160"/>
              <a:gd name="T35" fmla="*/ 295545 h 160"/>
              <a:gd name="T36" fmla="*/ 58115 w 160"/>
              <a:gd name="T37" fmla="*/ 433008 h 160"/>
              <a:gd name="T38" fmla="*/ 75208 w 160"/>
              <a:gd name="T39" fmla="*/ 470811 h 160"/>
              <a:gd name="T40" fmla="*/ 75208 w 160"/>
              <a:gd name="T41" fmla="*/ 357404 h 160"/>
              <a:gd name="T42" fmla="*/ 140160 w 160"/>
              <a:gd name="T43" fmla="*/ 529233 h 160"/>
              <a:gd name="T44" fmla="*/ 140160 w 160"/>
              <a:gd name="T45" fmla="*/ 529233 h 160"/>
              <a:gd name="T46" fmla="*/ 444410 w 160"/>
              <a:gd name="T47" fmla="*/ 529233 h 160"/>
              <a:gd name="T48" fmla="*/ 300831 w 160"/>
              <a:gd name="T49" fmla="*/ 247433 h 160"/>
              <a:gd name="T50" fmla="*/ 95719 w 160"/>
              <a:gd name="T51" fmla="*/ 529233 h 160"/>
              <a:gd name="T52" fmla="*/ 102556 w 160"/>
              <a:gd name="T53" fmla="*/ 274926 h 160"/>
              <a:gd name="T54" fmla="*/ 58115 w 160"/>
              <a:gd name="T55" fmla="*/ 323038 h 160"/>
              <a:gd name="T56" fmla="*/ 20511 w 160"/>
              <a:gd name="T57" fmla="*/ 209631 h 160"/>
              <a:gd name="T58" fmla="*/ 160671 w 160"/>
              <a:gd name="T59" fmla="*/ 199321 h 160"/>
              <a:gd name="T60" fmla="*/ 311087 w 160"/>
              <a:gd name="T61" fmla="*/ 199321 h 160"/>
              <a:gd name="T62" fmla="*/ 461503 w 160"/>
              <a:gd name="T63" fmla="*/ 199321 h 160"/>
              <a:gd name="T64" fmla="*/ 461503 w 160"/>
              <a:gd name="T65" fmla="*/ 529233 h 160"/>
              <a:gd name="T66" fmla="*/ 471758 w 160"/>
              <a:gd name="T67" fmla="*/ 123717 h 160"/>
              <a:gd name="T68" fmla="*/ 451247 w 160"/>
              <a:gd name="T69" fmla="*/ 103097 h 160"/>
              <a:gd name="T70" fmla="*/ 300831 w 160"/>
              <a:gd name="T71" fmla="*/ 103097 h 160"/>
              <a:gd name="T72" fmla="*/ 150416 w 160"/>
              <a:gd name="T73" fmla="*/ 103097 h 160"/>
              <a:gd name="T74" fmla="*/ 20511 w 160"/>
              <a:gd name="T75" fmla="*/ 65295 h 160"/>
              <a:gd name="T76" fmla="*/ 526455 w 160"/>
              <a:gd name="T77" fmla="*/ 103097 h 160"/>
              <a:gd name="T78" fmla="*/ 331598 w 160"/>
              <a:gd name="T79" fmla="*/ 316165 h 160"/>
              <a:gd name="T80" fmla="*/ 321343 w 160"/>
              <a:gd name="T81" fmla="*/ 350531 h 160"/>
              <a:gd name="T82" fmla="*/ 328180 w 160"/>
              <a:gd name="T83" fmla="*/ 405516 h 160"/>
              <a:gd name="T84" fmla="*/ 389713 w 160"/>
              <a:gd name="T85" fmla="*/ 316165 h 160"/>
              <a:gd name="T86" fmla="*/ 328180 w 160"/>
              <a:gd name="T87" fmla="*/ 460501 h 160"/>
              <a:gd name="T88" fmla="*/ 389713 w 160"/>
              <a:gd name="T89" fmla="*/ 371150 h 160"/>
              <a:gd name="T90" fmla="*/ 201694 w 160"/>
              <a:gd name="T91" fmla="*/ 316165 h 160"/>
              <a:gd name="T92" fmla="*/ 188020 w 160"/>
              <a:gd name="T93" fmla="*/ 350531 h 160"/>
              <a:gd name="T94" fmla="*/ 194857 w 160"/>
              <a:gd name="T95" fmla="*/ 405516 h 160"/>
              <a:gd name="T96" fmla="*/ 256390 w 160"/>
              <a:gd name="T97" fmla="*/ 316165 h 160"/>
              <a:gd name="T98" fmla="*/ 194857 w 160"/>
              <a:gd name="T99" fmla="*/ 460501 h 160"/>
              <a:gd name="T100" fmla="*/ 256390 w 160"/>
              <a:gd name="T101" fmla="*/ 371150 h 16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60" h="160">
                <a:moveTo>
                  <a:pt x="152" y="14"/>
                </a:moveTo>
                <a:cubicBezTo>
                  <a:pt x="152" y="0"/>
                  <a:pt x="152" y="0"/>
                  <a:pt x="152" y="0"/>
                </a:cubicBezTo>
                <a:cubicBezTo>
                  <a:pt x="8" y="0"/>
                  <a:pt x="8" y="0"/>
                  <a:pt x="8" y="0"/>
                </a:cubicBezTo>
                <a:cubicBezTo>
                  <a:pt x="8" y="14"/>
                  <a:pt x="8" y="14"/>
                  <a:pt x="8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160"/>
                  <a:pt x="0" y="160"/>
                  <a:pt x="0" y="160"/>
                </a:cubicBezTo>
                <a:cubicBezTo>
                  <a:pt x="11" y="160"/>
                  <a:pt x="11" y="160"/>
                  <a:pt x="11" y="160"/>
                </a:cubicBezTo>
                <a:cubicBezTo>
                  <a:pt x="28" y="160"/>
                  <a:pt x="28" y="160"/>
                  <a:pt x="28" y="160"/>
                </a:cubicBezTo>
                <a:cubicBezTo>
                  <a:pt x="36" y="160"/>
                  <a:pt x="36" y="160"/>
                  <a:pt x="36" y="160"/>
                </a:cubicBezTo>
                <a:cubicBezTo>
                  <a:pt x="83" y="160"/>
                  <a:pt x="83" y="160"/>
                  <a:pt x="83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135" y="160"/>
                  <a:pt x="135" y="160"/>
                  <a:pt x="135" y="160"/>
                </a:cubicBezTo>
                <a:cubicBezTo>
                  <a:pt x="160" y="160"/>
                  <a:pt x="160" y="160"/>
                  <a:pt x="160" y="160"/>
                </a:cubicBezTo>
                <a:cubicBezTo>
                  <a:pt x="160" y="50"/>
                  <a:pt x="160" y="50"/>
                  <a:pt x="160" y="50"/>
                </a:cubicBezTo>
                <a:cubicBezTo>
                  <a:pt x="160" y="36"/>
                  <a:pt x="160" y="36"/>
                  <a:pt x="160" y="36"/>
                </a:cubicBezTo>
                <a:cubicBezTo>
                  <a:pt x="160" y="30"/>
                  <a:pt x="160" y="30"/>
                  <a:pt x="160" y="30"/>
                </a:cubicBezTo>
                <a:cubicBezTo>
                  <a:pt x="160" y="14"/>
                  <a:pt x="160" y="14"/>
                  <a:pt x="160" y="14"/>
                </a:cubicBezTo>
                <a:lnTo>
                  <a:pt x="152" y="14"/>
                </a:lnTo>
                <a:close/>
                <a:moveTo>
                  <a:pt x="14" y="6"/>
                </a:moveTo>
                <a:cubicBezTo>
                  <a:pt x="146" y="6"/>
                  <a:pt x="146" y="6"/>
                  <a:pt x="146" y="6"/>
                </a:cubicBezTo>
                <a:cubicBezTo>
                  <a:pt x="146" y="14"/>
                  <a:pt x="146" y="14"/>
                  <a:pt x="146" y="14"/>
                </a:cubicBezTo>
                <a:cubicBezTo>
                  <a:pt x="14" y="14"/>
                  <a:pt x="14" y="14"/>
                  <a:pt x="14" y="14"/>
                </a:cubicBezTo>
                <a:lnTo>
                  <a:pt x="14" y="6"/>
                </a:lnTo>
                <a:close/>
                <a:moveTo>
                  <a:pt x="132" y="50"/>
                </a:moveTo>
                <a:cubicBezTo>
                  <a:pt x="132" y="54"/>
                  <a:pt x="129" y="58"/>
                  <a:pt x="124" y="58"/>
                </a:cubicBezTo>
                <a:cubicBezTo>
                  <a:pt x="120" y="58"/>
                  <a:pt x="116" y="54"/>
                  <a:pt x="116" y="50"/>
                </a:cubicBezTo>
                <a:cubicBezTo>
                  <a:pt x="116" y="36"/>
                  <a:pt x="116" y="36"/>
                  <a:pt x="116" y="36"/>
                </a:cubicBezTo>
                <a:cubicBezTo>
                  <a:pt x="132" y="36"/>
                  <a:pt x="132" y="36"/>
                  <a:pt x="132" y="36"/>
                </a:cubicBezTo>
                <a:lnTo>
                  <a:pt x="132" y="50"/>
                </a:lnTo>
                <a:close/>
                <a:moveTo>
                  <a:pt x="110" y="50"/>
                </a:moveTo>
                <a:cubicBezTo>
                  <a:pt x="110" y="54"/>
                  <a:pt x="107" y="58"/>
                  <a:pt x="102" y="58"/>
                </a:cubicBezTo>
                <a:cubicBezTo>
                  <a:pt x="98" y="58"/>
                  <a:pt x="94" y="54"/>
                  <a:pt x="94" y="50"/>
                </a:cubicBezTo>
                <a:cubicBezTo>
                  <a:pt x="94" y="36"/>
                  <a:pt x="94" y="36"/>
                  <a:pt x="94" y="36"/>
                </a:cubicBezTo>
                <a:cubicBezTo>
                  <a:pt x="110" y="36"/>
                  <a:pt x="110" y="36"/>
                  <a:pt x="110" y="36"/>
                </a:cubicBezTo>
                <a:lnTo>
                  <a:pt x="110" y="50"/>
                </a:lnTo>
                <a:close/>
                <a:moveTo>
                  <a:pt x="88" y="50"/>
                </a:moveTo>
                <a:cubicBezTo>
                  <a:pt x="88" y="54"/>
                  <a:pt x="85" y="58"/>
                  <a:pt x="80" y="58"/>
                </a:cubicBezTo>
                <a:cubicBezTo>
                  <a:pt x="75" y="58"/>
                  <a:pt x="72" y="54"/>
                  <a:pt x="72" y="50"/>
                </a:cubicBezTo>
                <a:cubicBezTo>
                  <a:pt x="72" y="36"/>
                  <a:pt x="72" y="36"/>
                  <a:pt x="72" y="36"/>
                </a:cubicBezTo>
                <a:cubicBezTo>
                  <a:pt x="88" y="36"/>
                  <a:pt x="88" y="36"/>
                  <a:pt x="88" y="36"/>
                </a:cubicBezTo>
                <a:lnTo>
                  <a:pt x="88" y="50"/>
                </a:lnTo>
                <a:close/>
                <a:moveTo>
                  <a:pt x="66" y="50"/>
                </a:moveTo>
                <a:cubicBezTo>
                  <a:pt x="66" y="54"/>
                  <a:pt x="62" y="58"/>
                  <a:pt x="58" y="58"/>
                </a:cubicBezTo>
                <a:cubicBezTo>
                  <a:pt x="53" y="58"/>
                  <a:pt x="50" y="54"/>
                  <a:pt x="50" y="50"/>
                </a:cubicBezTo>
                <a:cubicBezTo>
                  <a:pt x="50" y="36"/>
                  <a:pt x="50" y="36"/>
                  <a:pt x="50" y="36"/>
                </a:cubicBezTo>
                <a:cubicBezTo>
                  <a:pt x="66" y="36"/>
                  <a:pt x="66" y="36"/>
                  <a:pt x="66" y="36"/>
                </a:cubicBezTo>
                <a:lnTo>
                  <a:pt x="66" y="50"/>
                </a:lnTo>
                <a:close/>
                <a:moveTo>
                  <a:pt x="44" y="50"/>
                </a:moveTo>
                <a:cubicBezTo>
                  <a:pt x="44" y="54"/>
                  <a:pt x="40" y="58"/>
                  <a:pt x="36" y="58"/>
                </a:cubicBezTo>
                <a:cubicBezTo>
                  <a:pt x="31" y="58"/>
                  <a:pt x="28" y="54"/>
                  <a:pt x="28" y="50"/>
                </a:cubicBezTo>
                <a:cubicBezTo>
                  <a:pt x="28" y="36"/>
                  <a:pt x="28" y="36"/>
                  <a:pt x="28" y="36"/>
                </a:cubicBezTo>
                <a:cubicBezTo>
                  <a:pt x="44" y="36"/>
                  <a:pt x="44" y="36"/>
                  <a:pt x="44" y="36"/>
                </a:cubicBezTo>
                <a:lnTo>
                  <a:pt x="44" y="50"/>
                </a:lnTo>
                <a:close/>
                <a:moveTo>
                  <a:pt x="22" y="50"/>
                </a:moveTo>
                <a:cubicBezTo>
                  <a:pt x="22" y="54"/>
                  <a:pt x="18" y="58"/>
                  <a:pt x="14" y="58"/>
                </a:cubicBezTo>
                <a:cubicBezTo>
                  <a:pt x="9" y="58"/>
                  <a:pt x="6" y="54"/>
                  <a:pt x="6" y="50"/>
                </a:cubicBezTo>
                <a:cubicBezTo>
                  <a:pt x="6" y="36"/>
                  <a:pt x="6" y="36"/>
                  <a:pt x="6" y="36"/>
                </a:cubicBezTo>
                <a:cubicBezTo>
                  <a:pt x="22" y="36"/>
                  <a:pt x="22" y="36"/>
                  <a:pt x="22" y="36"/>
                </a:cubicBezTo>
                <a:lnTo>
                  <a:pt x="22" y="50"/>
                </a:lnTo>
                <a:close/>
                <a:moveTo>
                  <a:pt x="17" y="154"/>
                </a:moveTo>
                <a:cubicBezTo>
                  <a:pt x="17" y="150"/>
                  <a:pt x="17" y="150"/>
                  <a:pt x="17" y="15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2" y="154"/>
                  <a:pt x="22" y="154"/>
                  <a:pt x="22" y="154"/>
                </a:cubicBezTo>
                <a:lnTo>
                  <a:pt x="17" y="154"/>
                </a:lnTo>
                <a:close/>
                <a:moveTo>
                  <a:pt x="19" y="86"/>
                </a:moveTo>
                <a:cubicBezTo>
                  <a:pt x="16" y="86"/>
                  <a:pt x="14" y="83"/>
                  <a:pt x="14" y="80"/>
                </a:cubicBezTo>
                <a:cubicBezTo>
                  <a:pt x="14" y="77"/>
                  <a:pt x="16" y="74"/>
                  <a:pt x="19" y="74"/>
                </a:cubicBezTo>
                <a:cubicBezTo>
                  <a:pt x="22" y="74"/>
                  <a:pt x="25" y="77"/>
                  <a:pt x="25" y="80"/>
                </a:cubicBezTo>
                <a:cubicBezTo>
                  <a:pt x="25" y="83"/>
                  <a:pt x="22" y="86"/>
                  <a:pt x="19" y="86"/>
                </a:cubicBezTo>
                <a:close/>
                <a:moveTo>
                  <a:pt x="17" y="117"/>
                </a:moveTo>
                <a:cubicBezTo>
                  <a:pt x="22" y="111"/>
                  <a:pt x="22" y="111"/>
                  <a:pt x="22" y="111"/>
                </a:cubicBezTo>
                <a:cubicBezTo>
                  <a:pt x="22" y="120"/>
                  <a:pt x="22" y="120"/>
                  <a:pt x="22" y="120"/>
                </a:cubicBezTo>
                <a:cubicBezTo>
                  <a:pt x="17" y="126"/>
                  <a:pt x="17" y="126"/>
                  <a:pt x="17" y="126"/>
                </a:cubicBezTo>
                <a:lnTo>
                  <a:pt x="17" y="117"/>
                </a:lnTo>
                <a:close/>
                <a:moveTo>
                  <a:pt x="17" y="134"/>
                </a:moveTo>
                <a:cubicBezTo>
                  <a:pt x="22" y="128"/>
                  <a:pt x="22" y="128"/>
                  <a:pt x="22" y="128"/>
                </a:cubicBezTo>
                <a:cubicBezTo>
                  <a:pt x="22" y="137"/>
                  <a:pt x="22" y="137"/>
                  <a:pt x="22" y="137"/>
                </a:cubicBezTo>
                <a:cubicBezTo>
                  <a:pt x="17" y="142"/>
                  <a:pt x="17" y="142"/>
                  <a:pt x="17" y="142"/>
                </a:cubicBezTo>
                <a:lnTo>
                  <a:pt x="17" y="134"/>
                </a:lnTo>
                <a:close/>
                <a:moveTo>
                  <a:pt x="22" y="99"/>
                </a:moveTo>
                <a:cubicBezTo>
                  <a:pt x="22" y="104"/>
                  <a:pt x="22" y="104"/>
                  <a:pt x="22" y="104"/>
                </a:cubicBezTo>
                <a:cubicBezTo>
                  <a:pt x="17" y="109"/>
                  <a:pt x="17" y="109"/>
                  <a:pt x="17" y="109"/>
                </a:cubicBezTo>
                <a:cubicBezTo>
                  <a:pt x="17" y="99"/>
                  <a:pt x="17" y="99"/>
                  <a:pt x="17" y="99"/>
                </a:cubicBezTo>
                <a:lnTo>
                  <a:pt x="22" y="99"/>
                </a:lnTo>
                <a:close/>
                <a:moveTo>
                  <a:pt x="41" y="154"/>
                </a:moveTo>
                <a:cubicBezTo>
                  <a:pt x="41" y="77"/>
                  <a:pt x="41" y="77"/>
                  <a:pt x="41" y="77"/>
                </a:cubicBezTo>
                <a:cubicBezTo>
                  <a:pt x="83" y="77"/>
                  <a:pt x="83" y="77"/>
                  <a:pt x="83" y="77"/>
                </a:cubicBezTo>
                <a:cubicBezTo>
                  <a:pt x="83" y="154"/>
                  <a:pt x="83" y="154"/>
                  <a:pt x="83" y="154"/>
                </a:cubicBezTo>
                <a:lnTo>
                  <a:pt x="41" y="154"/>
                </a:lnTo>
                <a:close/>
                <a:moveTo>
                  <a:pt x="88" y="154"/>
                </a:moveTo>
                <a:cubicBezTo>
                  <a:pt x="88" y="77"/>
                  <a:pt x="88" y="77"/>
                  <a:pt x="88" y="77"/>
                </a:cubicBezTo>
                <a:cubicBezTo>
                  <a:pt x="130" y="77"/>
                  <a:pt x="130" y="77"/>
                  <a:pt x="130" y="77"/>
                </a:cubicBezTo>
                <a:cubicBezTo>
                  <a:pt x="130" y="154"/>
                  <a:pt x="130" y="154"/>
                  <a:pt x="130" y="154"/>
                </a:cubicBezTo>
                <a:lnTo>
                  <a:pt x="88" y="154"/>
                </a:lnTo>
                <a:close/>
                <a:moveTo>
                  <a:pt x="135" y="154"/>
                </a:moveTo>
                <a:cubicBezTo>
                  <a:pt x="135" y="72"/>
                  <a:pt x="135" y="72"/>
                  <a:pt x="135" y="72"/>
                </a:cubicBezTo>
                <a:cubicBezTo>
                  <a:pt x="88" y="72"/>
                  <a:pt x="88" y="72"/>
                  <a:pt x="88" y="72"/>
                </a:cubicBezTo>
                <a:cubicBezTo>
                  <a:pt x="83" y="72"/>
                  <a:pt x="83" y="72"/>
                  <a:pt x="83" y="72"/>
                </a:cubicBezTo>
                <a:cubicBezTo>
                  <a:pt x="36" y="72"/>
                  <a:pt x="36" y="72"/>
                  <a:pt x="36" y="72"/>
                </a:cubicBezTo>
                <a:cubicBezTo>
                  <a:pt x="36" y="154"/>
                  <a:pt x="36" y="154"/>
                  <a:pt x="36" y="154"/>
                </a:cubicBezTo>
                <a:cubicBezTo>
                  <a:pt x="28" y="154"/>
                  <a:pt x="28" y="154"/>
                  <a:pt x="28" y="154"/>
                </a:cubicBezTo>
                <a:cubicBezTo>
                  <a:pt x="28" y="94"/>
                  <a:pt x="28" y="94"/>
                  <a:pt x="28" y="94"/>
                </a:cubicBezTo>
                <a:cubicBezTo>
                  <a:pt x="22" y="94"/>
                  <a:pt x="22" y="94"/>
                  <a:pt x="22" y="94"/>
                </a:cubicBezTo>
                <a:cubicBezTo>
                  <a:pt x="22" y="91"/>
                  <a:pt x="22" y="91"/>
                  <a:pt x="22" y="91"/>
                </a:cubicBezTo>
                <a:cubicBezTo>
                  <a:pt x="27" y="89"/>
                  <a:pt x="30" y="85"/>
                  <a:pt x="30" y="80"/>
                </a:cubicBezTo>
                <a:cubicBezTo>
                  <a:pt x="30" y="74"/>
                  <a:pt x="25" y="69"/>
                  <a:pt x="19" y="69"/>
                </a:cubicBezTo>
                <a:cubicBezTo>
                  <a:pt x="13" y="69"/>
                  <a:pt x="8" y="74"/>
                  <a:pt x="8" y="80"/>
                </a:cubicBezTo>
                <a:cubicBezTo>
                  <a:pt x="8" y="85"/>
                  <a:pt x="12" y="89"/>
                  <a:pt x="17" y="91"/>
                </a:cubicBezTo>
                <a:cubicBezTo>
                  <a:pt x="17" y="94"/>
                  <a:pt x="17" y="94"/>
                  <a:pt x="17" y="94"/>
                </a:cubicBezTo>
                <a:cubicBezTo>
                  <a:pt x="11" y="94"/>
                  <a:pt x="11" y="94"/>
                  <a:pt x="11" y="94"/>
                </a:cubicBezTo>
                <a:cubicBezTo>
                  <a:pt x="11" y="154"/>
                  <a:pt x="11" y="154"/>
                  <a:pt x="11" y="154"/>
                </a:cubicBezTo>
                <a:cubicBezTo>
                  <a:pt x="6" y="154"/>
                  <a:pt x="6" y="154"/>
                  <a:pt x="6" y="154"/>
                </a:cubicBezTo>
                <a:cubicBezTo>
                  <a:pt x="6" y="61"/>
                  <a:pt x="6" y="61"/>
                  <a:pt x="6" y="61"/>
                </a:cubicBezTo>
                <a:cubicBezTo>
                  <a:pt x="8" y="62"/>
                  <a:pt x="11" y="63"/>
                  <a:pt x="14" y="63"/>
                </a:cubicBezTo>
                <a:cubicBezTo>
                  <a:pt x="18" y="63"/>
                  <a:pt x="22" y="61"/>
                  <a:pt x="25" y="58"/>
                </a:cubicBezTo>
                <a:cubicBezTo>
                  <a:pt x="27" y="61"/>
                  <a:pt x="31" y="63"/>
                  <a:pt x="36" y="63"/>
                </a:cubicBezTo>
                <a:cubicBezTo>
                  <a:pt x="40" y="63"/>
                  <a:pt x="44" y="61"/>
                  <a:pt x="47" y="58"/>
                </a:cubicBezTo>
                <a:cubicBezTo>
                  <a:pt x="49" y="61"/>
                  <a:pt x="53" y="63"/>
                  <a:pt x="58" y="63"/>
                </a:cubicBezTo>
                <a:cubicBezTo>
                  <a:pt x="62" y="63"/>
                  <a:pt x="66" y="61"/>
                  <a:pt x="69" y="58"/>
                </a:cubicBezTo>
                <a:cubicBezTo>
                  <a:pt x="71" y="61"/>
                  <a:pt x="75" y="63"/>
                  <a:pt x="80" y="63"/>
                </a:cubicBezTo>
                <a:cubicBezTo>
                  <a:pt x="85" y="63"/>
                  <a:pt x="89" y="61"/>
                  <a:pt x="91" y="58"/>
                </a:cubicBezTo>
                <a:cubicBezTo>
                  <a:pt x="94" y="61"/>
                  <a:pt x="98" y="63"/>
                  <a:pt x="102" y="63"/>
                </a:cubicBezTo>
                <a:cubicBezTo>
                  <a:pt x="107" y="63"/>
                  <a:pt x="111" y="61"/>
                  <a:pt x="113" y="58"/>
                </a:cubicBezTo>
                <a:cubicBezTo>
                  <a:pt x="116" y="61"/>
                  <a:pt x="120" y="63"/>
                  <a:pt x="124" y="63"/>
                </a:cubicBezTo>
                <a:cubicBezTo>
                  <a:pt x="129" y="63"/>
                  <a:pt x="133" y="61"/>
                  <a:pt x="135" y="58"/>
                </a:cubicBezTo>
                <a:cubicBezTo>
                  <a:pt x="138" y="61"/>
                  <a:pt x="142" y="63"/>
                  <a:pt x="146" y="63"/>
                </a:cubicBezTo>
                <a:cubicBezTo>
                  <a:pt x="149" y="63"/>
                  <a:pt x="152" y="62"/>
                  <a:pt x="154" y="61"/>
                </a:cubicBezTo>
                <a:cubicBezTo>
                  <a:pt x="154" y="154"/>
                  <a:pt x="154" y="154"/>
                  <a:pt x="154" y="154"/>
                </a:cubicBezTo>
                <a:lnTo>
                  <a:pt x="135" y="154"/>
                </a:lnTo>
                <a:close/>
                <a:moveTo>
                  <a:pt x="154" y="50"/>
                </a:moveTo>
                <a:cubicBezTo>
                  <a:pt x="154" y="54"/>
                  <a:pt x="151" y="58"/>
                  <a:pt x="146" y="58"/>
                </a:cubicBezTo>
                <a:cubicBezTo>
                  <a:pt x="142" y="58"/>
                  <a:pt x="138" y="54"/>
                  <a:pt x="138" y="50"/>
                </a:cubicBezTo>
                <a:cubicBezTo>
                  <a:pt x="138" y="36"/>
                  <a:pt x="138" y="36"/>
                  <a:pt x="138" y="36"/>
                </a:cubicBezTo>
                <a:cubicBezTo>
                  <a:pt x="154" y="36"/>
                  <a:pt x="154" y="36"/>
                  <a:pt x="154" y="36"/>
                </a:cubicBezTo>
                <a:lnTo>
                  <a:pt x="154" y="50"/>
                </a:lnTo>
                <a:close/>
                <a:moveTo>
                  <a:pt x="138" y="30"/>
                </a:moveTo>
                <a:cubicBezTo>
                  <a:pt x="132" y="30"/>
                  <a:pt x="132" y="30"/>
                  <a:pt x="132" y="30"/>
                </a:cubicBezTo>
                <a:cubicBezTo>
                  <a:pt x="116" y="30"/>
                  <a:pt x="116" y="30"/>
                  <a:pt x="116" y="30"/>
                </a:cubicBezTo>
                <a:cubicBezTo>
                  <a:pt x="110" y="30"/>
                  <a:pt x="110" y="30"/>
                  <a:pt x="110" y="30"/>
                </a:cubicBezTo>
                <a:cubicBezTo>
                  <a:pt x="94" y="30"/>
                  <a:pt x="94" y="30"/>
                  <a:pt x="94" y="30"/>
                </a:cubicBezTo>
                <a:cubicBezTo>
                  <a:pt x="88" y="30"/>
                  <a:pt x="88" y="30"/>
                  <a:pt x="88" y="30"/>
                </a:cubicBezTo>
                <a:cubicBezTo>
                  <a:pt x="72" y="30"/>
                  <a:pt x="72" y="30"/>
                  <a:pt x="72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50" y="30"/>
                  <a:pt x="50" y="30"/>
                  <a:pt x="50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28" y="30"/>
                  <a:pt x="28" y="30"/>
                  <a:pt x="28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19"/>
                  <a:pt x="6" y="19"/>
                  <a:pt x="6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152" y="19"/>
                  <a:pt x="152" y="19"/>
                  <a:pt x="152" y="19"/>
                </a:cubicBezTo>
                <a:cubicBezTo>
                  <a:pt x="154" y="19"/>
                  <a:pt x="154" y="19"/>
                  <a:pt x="154" y="19"/>
                </a:cubicBezTo>
                <a:cubicBezTo>
                  <a:pt x="154" y="30"/>
                  <a:pt x="154" y="30"/>
                  <a:pt x="154" y="30"/>
                </a:cubicBezTo>
                <a:lnTo>
                  <a:pt x="138" y="30"/>
                </a:lnTo>
                <a:close/>
                <a:moveTo>
                  <a:pt x="92" y="101"/>
                </a:moveTo>
                <a:cubicBezTo>
                  <a:pt x="91" y="100"/>
                  <a:pt x="91" y="98"/>
                  <a:pt x="92" y="97"/>
                </a:cubicBezTo>
                <a:cubicBezTo>
                  <a:pt x="97" y="92"/>
                  <a:pt x="97" y="92"/>
                  <a:pt x="97" y="92"/>
                </a:cubicBezTo>
                <a:cubicBezTo>
                  <a:pt x="98" y="91"/>
                  <a:pt x="100" y="91"/>
                  <a:pt x="101" y="92"/>
                </a:cubicBezTo>
                <a:cubicBezTo>
                  <a:pt x="102" y="93"/>
                  <a:pt x="102" y="95"/>
                  <a:pt x="101" y="96"/>
                </a:cubicBezTo>
                <a:cubicBezTo>
                  <a:pt x="96" y="101"/>
                  <a:pt x="96" y="101"/>
                  <a:pt x="96" y="101"/>
                </a:cubicBezTo>
                <a:cubicBezTo>
                  <a:pt x="95" y="102"/>
                  <a:pt x="95" y="102"/>
                  <a:pt x="94" y="102"/>
                </a:cubicBezTo>
                <a:cubicBezTo>
                  <a:pt x="93" y="102"/>
                  <a:pt x="92" y="102"/>
                  <a:pt x="92" y="101"/>
                </a:cubicBezTo>
                <a:close/>
                <a:moveTo>
                  <a:pt x="118" y="92"/>
                </a:moveTo>
                <a:cubicBezTo>
                  <a:pt x="119" y="93"/>
                  <a:pt x="119" y="95"/>
                  <a:pt x="118" y="96"/>
                </a:cubicBezTo>
                <a:cubicBezTo>
                  <a:pt x="96" y="118"/>
                  <a:pt x="96" y="118"/>
                  <a:pt x="96" y="118"/>
                </a:cubicBezTo>
                <a:cubicBezTo>
                  <a:pt x="95" y="118"/>
                  <a:pt x="95" y="119"/>
                  <a:pt x="94" y="119"/>
                </a:cubicBezTo>
                <a:cubicBezTo>
                  <a:pt x="93" y="119"/>
                  <a:pt x="92" y="118"/>
                  <a:pt x="92" y="118"/>
                </a:cubicBezTo>
                <a:cubicBezTo>
                  <a:pt x="91" y="117"/>
                  <a:pt x="91" y="115"/>
                  <a:pt x="92" y="114"/>
                </a:cubicBezTo>
                <a:cubicBezTo>
                  <a:pt x="114" y="92"/>
                  <a:pt x="114" y="92"/>
                  <a:pt x="114" y="92"/>
                </a:cubicBezTo>
                <a:cubicBezTo>
                  <a:pt x="115" y="91"/>
                  <a:pt x="117" y="91"/>
                  <a:pt x="118" y="92"/>
                </a:cubicBezTo>
                <a:close/>
                <a:moveTo>
                  <a:pt x="118" y="108"/>
                </a:moveTo>
                <a:cubicBezTo>
                  <a:pt x="119" y="109"/>
                  <a:pt x="119" y="111"/>
                  <a:pt x="118" y="112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95" y="135"/>
                  <a:pt x="95" y="135"/>
                  <a:pt x="94" y="135"/>
                </a:cubicBezTo>
                <a:cubicBezTo>
                  <a:pt x="93" y="135"/>
                  <a:pt x="92" y="135"/>
                  <a:pt x="92" y="134"/>
                </a:cubicBezTo>
                <a:cubicBezTo>
                  <a:pt x="91" y="133"/>
                  <a:pt x="91" y="132"/>
                  <a:pt x="92" y="130"/>
                </a:cubicBezTo>
                <a:cubicBezTo>
                  <a:pt x="114" y="108"/>
                  <a:pt x="114" y="108"/>
                  <a:pt x="114" y="108"/>
                </a:cubicBezTo>
                <a:cubicBezTo>
                  <a:pt x="115" y="107"/>
                  <a:pt x="117" y="107"/>
                  <a:pt x="118" y="108"/>
                </a:cubicBezTo>
                <a:close/>
                <a:moveTo>
                  <a:pt x="53" y="101"/>
                </a:moveTo>
                <a:cubicBezTo>
                  <a:pt x="52" y="100"/>
                  <a:pt x="52" y="98"/>
                  <a:pt x="53" y="97"/>
                </a:cubicBezTo>
                <a:cubicBezTo>
                  <a:pt x="59" y="92"/>
                  <a:pt x="59" y="92"/>
                  <a:pt x="59" y="92"/>
                </a:cubicBezTo>
                <a:cubicBezTo>
                  <a:pt x="60" y="91"/>
                  <a:pt x="62" y="91"/>
                  <a:pt x="63" y="92"/>
                </a:cubicBezTo>
                <a:cubicBezTo>
                  <a:pt x="64" y="93"/>
                  <a:pt x="64" y="95"/>
                  <a:pt x="63" y="96"/>
                </a:cubicBezTo>
                <a:cubicBezTo>
                  <a:pt x="57" y="101"/>
                  <a:pt x="57" y="101"/>
                  <a:pt x="57" y="101"/>
                </a:cubicBezTo>
                <a:cubicBezTo>
                  <a:pt x="57" y="102"/>
                  <a:pt x="56" y="102"/>
                  <a:pt x="55" y="102"/>
                </a:cubicBezTo>
                <a:cubicBezTo>
                  <a:pt x="54" y="102"/>
                  <a:pt x="54" y="102"/>
                  <a:pt x="53" y="101"/>
                </a:cubicBezTo>
                <a:close/>
                <a:moveTo>
                  <a:pt x="79" y="92"/>
                </a:moveTo>
                <a:cubicBezTo>
                  <a:pt x="80" y="93"/>
                  <a:pt x="80" y="95"/>
                  <a:pt x="79" y="96"/>
                </a:cubicBezTo>
                <a:cubicBezTo>
                  <a:pt x="57" y="118"/>
                  <a:pt x="57" y="118"/>
                  <a:pt x="57" y="118"/>
                </a:cubicBezTo>
                <a:cubicBezTo>
                  <a:pt x="57" y="118"/>
                  <a:pt x="56" y="119"/>
                  <a:pt x="55" y="119"/>
                </a:cubicBezTo>
                <a:cubicBezTo>
                  <a:pt x="54" y="119"/>
                  <a:pt x="54" y="118"/>
                  <a:pt x="53" y="118"/>
                </a:cubicBezTo>
                <a:cubicBezTo>
                  <a:pt x="52" y="117"/>
                  <a:pt x="52" y="115"/>
                  <a:pt x="53" y="114"/>
                </a:cubicBezTo>
                <a:cubicBezTo>
                  <a:pt x="75" y="92"/>
                  <a:pt x="75" y="92"/>
                  <a:pt x="75" y="92"/>
                </a:cubicBezTo>
                <a:cubicBezTo>
                  <a:pt x="76" y="91"/>
                  <a:pt x="78" y="91"/>
                  <a:pt x="79" y="92"/>
                </a:cubicBezTo>
                <a:close/>
                <a:moveTo>
                  <a:pt x="79" y="108"/>
                </a:moveTo>
                <a:cubicBezTo>
                  <a:pt x="80" y="109"/>
                  <a:pt x="80" y="111"/>
                  <a:pt x="79" y="112"/>
                </a:cubicBezTo>
                <a:cubicBezTo>
                  <a:pt x="57" y="134"/>
                  <a:pt x="57" y="134"/>
                  <a:pt x="57" y="134"/>
                </a:cubicBezTo>
                <a:cubicBezTo>
                  <a:pt x="57" y="135"/>
                  <a:pt x="56" y="135"/>
                  <a:pt x="55" y="135"/>
                </a:cubicBezTo>
                <a:cubicBezTo>
                  <a:pt x="54" y="135"/>
                  <a:pt x="54" y="135"/>
                  <a:pt x="53" y="134"/>
                </a:cubicBezTo>
                <a:cubicBezTo>
                  <a:pt x="52" y="133"/>
                  <a:pt x="52" y="132"/>
                  <a:pt x="53" y="130"/>
                </a:cubicBezTo>
                <a:cubicBezTo>
                  <a:pt x="75" y="108"/>
                  <a:pt x="75" y="108"/>
                  <a:pt x="75" y="108"/>
                </a:cubicBezTo>
                <a:cubicBezTo>
                  <a:pt x="76" y="107"/>
                  <a:pt x="78" y="107"/>
                  <a:pt x="79" y="10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" name="Freeform 1865">
            <a:extLst>
              <a:ext uri="{FF2B5EF4-FFF2-40B4-BE49-F238E27FC236}">
                <a16:creationId xmlns:a16="http://schemas.microsoft.com/office/drawing/2014/main" id="{DA7F1C0B-A299-4266-92E4-8B5D023F0387}"/>
              </a:ext>
            </a:extLst>
          </p:cNvPr>
          <p:cNvSpPr>
            <a:spLocks noEditPoints="1"/>
          </p:cNvSpPr>
          <p:nvPr/>
        </p:nvSpPr>
        <p:spPr bwMode="auto">
          <a:xfrm>
            <a:off x="6740064" y="2322407"/>
            <a:ext cx="426456" cy="365710"/>
          </a:xfrm>
          <a:custGeom>
            <a:avLst/>
            <a:gdLst>
              <a:gd name="T0" fmla="*/ 54697 w 160"/>
              <a:gd name="T1" fmla="*/ 402266 h 136"/>
              <a:gd name="T2" fmla="*/ 492269 w 160"/>
              <a:gd name="T3" fmla="*/ 402266 h 136"/>
              <a:gd name="T4" fmla="*/ 82045 w 160"/>
              <a:gd name="T5" fmla="*/ 340379 h 136"/>
              <a:gd name="T6" fmla="*/ 99138 w 160"/>
              <a:gd name="T7" fmla="*/ 330064 h 136"/>
              <a:gd name="T8" fmla="*/ 164090 w 160"/>
              <a:gd name="T9" fmla="*/ 247548 h 136"/>
              <a:gd name="T10" fmla="*/ 191438 w 160"/>
              <a:gd name="T11" fmla="*/ 330064 h 136"/>
              <a:gd name="T12" fmla="*/ 191438 w 160"/>
              <a:gd name="T13" fmla="*/ 330064 h 136"/>
              <a:gd name="T14" fmla="*/ 208531 w 160"/>
              <a:gd name="T15" fmla="*/ 340379 h 136"/>
              <a:gd name="T16" fmla="*/ 256390 w 160"/>
              <a:gd name="T17" fmla="*/ 330064 h 136"/>
              <a:gd name="T18" fmla="*/ 300831 w 160"/>
              <a:gd name="T19" fmla="*/ 330064 h 136"/>
              <a:gd name="T20" fmla="*/ 328180 w 160"/>
              <a:gd name="T21" fmla="*/ 247548 h 136"/>
              <a:gd name="T22" fmla="*/ 372621 w 160"/>
              <a:gd name="T23" fmla="*/ 247548 h 136"/>
              <a:gd name="T24" fmla="*/ 410225 w 160"/>
              <a:gd name="T25" fmla="*/ 237234 h 136"/>
              <a:gd name="T26" fmla="*/ 410225 w 160"/>
              <a:gd name="T27" fmla="*/ 237234 h 136"/>
              <a:gd name="T28" fmla="*/ 454665 w 160"/>
              <a:gd name="T29" fmla="*/ 330064 h 136"/>
              <a:gd name="T30" fmla="*/ 54697 w 160"/>
              <a:gd name="T31" fmla="*/ 65325 h 136"/>
              <a:gd name="T32" fmla="*/ 492269 w 160"/>
              <a:gd name="T33" fmla="*/ 65325 h 136"/>
              <a:gd name="T34" fmla="*/ 92301 w 160"/>
              <a:gd name="T35" fmla="*/ 192537 h 136"/>
              <a:gd name="T36" fmla="*/ 119649 w 160"/>
              <a:gd name="T37" fmla="*/ 192537 h 136"/>
              <a:gd name="T38" fmla="*/ 153834 w 160"/>
              <a:gd name="T39" fmla="*/ 202852 h 136"/>
              <a:gd name="T40" fmla="*/ 153834 w 160"/>
              <a:gd name="T41" fmla="*/ 202852 h 136"/>
              <a:gd name="T42" fmla="*/ 174345 w 160"/>
              <a:gd name="T43" fmla="*/ 192537 h 136"/>
              <a:gd name="T44" fmla="*/ 201694 w 160"/>
              <a:gd name="T45" fmla="*/ 65325 h 136"/>
              <a:gd name="T46" fmla="*/ 263227 w 160"/>
              <a:gd name="T47" fmla="*/ 55011 h 136"/>
              <a:gd name="T48" fmla="*/ 317924 w 160"/>
              <a:gd name="T49" fmla="*/ 65325 h 136"/>
              <a:gd name="T50" fmla="*/ 345272 w 160"/>
              <a:gd name="T51" fmla="*/ 192537 h 136"/>
              <a:gd name="T52" fmla="*/ 382876 w 160"/>
              <a:gd name="T53" fmla="*/ 202852 h 136"/>
              <a:gd name="T54" fmla="*/ 382876 w 160"/>
              <a:gd name="T55" fmla="*/ 202852 h 136"/>
              <a:gd name="T56" fmla="*/ 399969 w 160"/>
              <a:gd name="T57" fmla="*/ 192537 h 136"/>
              <a:gd name="T58" fmla="*/ 454665 w 160"/>
              <a:gd name="T59" fmla="*/ 65325 h 136"/>
              <a:gd name="T60" fmla="*/ 82045 w 160"/>
              <a:gd name="T61" fmla="*/ 395389 h 136"/>
              <a:gd name="T62" fmla="*/ 99138 w 160"/>
              <a:gd name="T63" fmla="*/ 385075 h 136"/>
              <a:gd name="T64" fmla="*/ 126486 w 160"/>
              <a:gd name="T65" fmla="*/ 374760 h 136"/>
              <a:gd name="T66" fmla="*/ 164090 w 160"/>
              <a:gd name="T67" fmla="*/ 367884 h 136"/>
              <a:gd name="T68" fmla="*/ 164090 w 160"/>
              <a:gd name="T69" fmla="*/ 367884 h 136"/>
              <a:gd name="T70" fmla="*/ 201694 w 160"/>
              <a:gd name="T71" fmla="*/ 374760 h 136"/>
              <a:gd name="T72" fmla="*/ 229042 w 160"/>
              <a:gd name="T73" fmla="*/ 385075 h 136"/>
              <a:gd name="T74" fmla="*/ 246135 w 160"/>
              <a:gd name="T75" fmla="*/ 395389 h 136"/>
              <a:gd name="T76" fmla="*/ 263227 w 160"/>
              <a:gd name="T77" fmla="*/ 385075 h 136"/>
              <a:gd name="T78" fmla="*/ 290576 w 160"/>
              <a:gd name="T79" fmla="*/ 374760 h 136"/>
              <a:gd name="T80" fmla="*/ 328180 w 160"/>
              <a:gd name="T81" fmla="*/ 367884 h 136"/>
              <a:gd name="T82" fmla="*/ 328180 w 160"/>
              <a:gd name="T83" fmla="*/ 367884 h 136"/>
              <a:gd name="T84" fmla="*/ 365784 w 160"/>
              <a:gd name="T85" fmla="*/ 374760 h 136"/>
              <a:gd name="T86" fmla="*/ 393132 w 160"/>
              <a:gd name="T87" fmla="*/ 385075 h 136"/>
              <a:gd name="T88" fmla="*/ 410225 w 160"/>
              <a:gd name="T89" fmla="*/ 395389 h 136"/>
              <a:gd name="T90" fmla="*/ 427317 w 160"/>
              <a:gd name="T91" fmla="*/ 385075 h 136"/>
              <a:gd name="T92" fmla="*/ 464921 w 160"/>
              <a:gd name="T93" fmla="*/ 367884 h 136"/>
              <a:gd name="T94" fmla="*/ 71789 w 160"/>
              <a:gd name="T95" fmla="*/ 450400 h 136"/>
              <a:gd name="T96" fmla="*/ 71789 w 160"/>
              <a:gd name="T97" fmla="*/ 467591 h 136"/>
              <a:gd name="T98" fmla="*/ 482014 w 160"/>
              <a:gd name="T99" fmla="*/ 450400 h 136"/>
              <a:gd name="T100" fmla="*/ 475177 w 160"/>
              <a:gd name="T101" fmla="*/ 0 h 136"/>
              <a:gd name="T102" fmla="*/ 546966 w 160"/>
              <a:gd name="T103" fmla="*/ 65325 h 136"/>
              <a:gd name="T104" fmla="*/ 64952 w 160"/>
              <a:gd name="T105" fmla="*/ 17191 h 136"/>
              <a:gd name="T106" fmla="*/ 536710 w 160"/>
              <a:gd name="T107" fmla="*/ 209728 h 136"/>
              <a:gd name="T108" fmla="*/ 536710 w 160"/>
              <a:gd name="T109" fmla="*/ 209728 h 1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60" h="136">
                <a:moveTo>
                  <a:pt x="13" y="120"/>
                </a:moveTo>
                <a:cubicBezTo>
                  <a:pt x="12" y="120"/>
                  <a:pt x="11" y="119"/>
                  <a:pt x="11" y="117"/>
                </a:cubicBezTo>
                <a:cubicBezTo>
                  <a:pt x="11" y="72"/>
                  <a:pt x="11" y="72"/>
                  <a:pt x="11" y="72"/>
                </a:cubicBezTo>
                <a:cubicBezTo>
                  <a:pt x="11" y="71"/>
                  <a:pt x="12" y="69"/>
                  <a:pt x="13" y="69"/>
                </a:cubicBezTo>
                <a:cubicBezTo>
                  <a:pt x="15" y="69"/>
                  <a:pt x="16" y="71"/>
                  <a:pt x="16" y="72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6" y="119"/>
                  <a:pt x="15" y="120"/>
                  <a:pt x="13" y="120"/>
                </a:cubicBezTo>
                <a:close/>
                <a:moveTo>
                  <a:pt x="149" y="117"/>
                </a:moveTo>
                <a:cubicBezTo>
                  <a:pt x="149" y="72"/>
                  <a:pt x="149" y="72"/>
                  <a:pt x="149" y="72"/>
                </a:cubicBezTo>
                <a:cubicBezTo>
                  <a:pt x="149" y="71"/>
                  <a:pt x="148" y="69"/>
                  <a:pt x="147" y="69"/>
                </a:cubicBezTo>
                <a:cubicBezTo>
                  <a:pt x="145" y="69"/>
                  <a:pt x="144" y="71"/>
                  <a:pt x="144" y="72"/>
                </a:cubicBezTo>
                <a:cubicBezTo>
                  <a:pt x="144" y="117"/>
                  <a:pt x="144" y="117"/>
                  <a:pt x="144" y="117"/>
                </a:cubicBezTo>
                <a:cubicBezTo>
                  <a:pt x="144" y="119"/>
                  <a:pt x="145" y="120"/>
                  <a:pt x="147" y="120"/>
                </a:cubicBezTo>
                <a:cubicBezTo>
                  <a:pt x="148" y="120"/>
                  <a:pt x="149" y="119"/>
                  <a:pt x="149" y="117"/>
                </a:cubicBezTo>
                <a:close/>
                <a:moveTo>
                  <a:pt x="24" y="69"/>
                </a:moveTo>
                <a:cubicBezTo>
                  <a:pt x="23" y="69"/>
                  <a:pt x="21" y="71"/>
                  <a:pt x="21" y="72"/>
                </a:cubicBezTo>
                <a:cubicBezTo>
                  <a:pt x="21" y="96"/>
                  <a:pt x="21" y="96"/>
                  <a:pt x="21" y="96"/>
                </a:cubicBezTo>
                <a:cubicBezTo>
                  <a:pt x="21" y="97"/>
                  <a:pt x="23" y="99"/>
                  <a:pt x="24" y="99"/>
                </a:cubicBezTo>
                <a:cubicBezTo>
                  <a:pt x="25" y="99"/>
                  <a:pt x="27" y="97"/>
                  <a:pt x="27" y="96"/>
                </a:cubicBezTo>
                <a:cubicBezTo>
                  <a:pt x="27" y="72"/>
                  <a:pt x="27" y="72"/>
                  <a:pt x="27" y="72"/>
                </a:cubicBezTo>
                <a:cubicBezTo>
                  <a:pt x="27" y="71"/>
                  <a:pt x="25" y="69"/>
                  <a:pt x="24" y="69"/>
                </a:cubicBezTo>
                <a:close/>
                <a:moveTo>
                  <a:pt x="32" y="69"/>
                </a:moveTo>
                <a:cubicBezTo>
                  <a:pt x="31" y="69"/>
                  <a:pt x="29" y="71"/>
                  <a:pt x="29" y="72"/>
                </a:cubicBezTo>
                <a:cubicBezTo>
                  <a:pt x="29" y="96"/>
                  <a:pt x="29" y="96"/>
                  <a:pt x="29" y="96"/>
                </a:cubicBezTo>
                <a:cubicBezTo>
                  <a:pt x="29" y="97"/>
                  <a:pt x="31" y="99"/>
                  <a:pt x="32" y="99"/>
                </a:cubicBezTo>
                <a:cubicBezTo>
                  <a:pt x="33" y="99"/>
                  <a:pt x="35" y="97"/>
                  <a:pt x="35" y="96"/>
                </a:cubicBezTo>
                <a:cubicBezTo>
                  <a:pt x="35" y="72"/>
                  <a:pt x="35" y="72"/>
                  <a:pt x="35" y="72"/>
                </a:cubicBezTo>
                <a:cubicBezTo>
                  <a:pt x="35" y="71"/>
                  <a:pt x="33" y="69"/>
                  <a:pt x="32" y="69"/>
                </a:cubicBezTo>
                <a:close/>
                <a:moveTo>
                  <a:pt x="48" y="96"/>
                </a:moveTo>
                <a:cubicBezTo>
                  <a:pt x="48" y="72"/>
                  <a:pt x="48" y="72"/>
                  <a:pt x="48" y="72"/>
                </a:cubicBezTo>
                <a:cubicBezTo>
                  <a:pt x="48" y="71"/>
                  <a:pt x="47" y="69"/>
                  <a:pt x="45" y="69"/>
                </a:cubicBezTo>
                <a:cubicBezTo>
                  <a:pt x="44" y="69"/>
                  <a:pt x="43" y="71"/>
                  <a:pt x="43" y="72"/>
                </a:cubicBezTo>
                <a:cubicBezTo>
                  <a:pt x="43" y="96"/>
                  <a:pt x="43" y="96"/>
                  <a:pt x="43" y="96"/>
                </a:cubicBezTo>
                <a:cubicBezTo>
                  <a:pt x="43" y="97"/>
                  <a:pt x="44" y="99"/>
                  <a:pt x="45" y="99"/>
                </a:cubicBezTo>
                <a:cubicBezTo>
                  <a:pt x="47" y="99"/>
                  <a:pt x="48" y="97"/>
                  <a:pt x="48" y="96"/>
                </a:cubicBezTo>
                <a:close/>
                <a:moveTo>
                  <a:pt x="56" y="96"/>
                </a:moveTo>
                <a:cubicBezTo>
                  <a:pt x="56" y="72"/>
                  <a:pt x="56" y="72"/>
                  <a:pt x="56" y="72"/>
                </a:cubicBezTo>
                <a:cubicBezTo>
                  <a:pt x="56" y="71"/>
                  <a:pt x="55" y="69"/>
                  <a:pt x="53" y="69"/>
                </a:cubicBezTo>
                <a:cubicBezTo>
                  <a:pt x="52" y="69"/>
                  <a:pt x="51" y="71"/>
                  <a:pt x="51" y="72"/>
                </a:cubicBezTo>
                <a:cubicBezTo>
                  <a:pt x="51" y="96"/>
                  <a:pt x="51" y="96"/>
                  <a:pt x="51" y="96"/>
                </a:cubicBezTo>
                <a:cubicBezTo>
                  <a:pt x="51" y="97"/>
                  <a:pt x="52" y="99"/>
                  <a:pt x="53" y="99"/>
                </a:cubicBezTo>
                <a:cubicBezTo>
                  <a:pt x="55" y="99"/>
                  <a:pt x="56" y="97"/>
                  <a:pt x="56" y="96"/>
                </a:cubicBezTo>
                <a:close/>
                <a:moveTo>
                  <a:pt x="64" y="96"/>
                </a:moveTo>
                <a:cubicBezTo>
                  <a:pt x="64" y="72"/>
                  <a:pt x="64" y="72"/>
                  <a:pt x="64" y="72"/>
                </a:cubicBezTo>
                <a:cubicBezTo>
                  <a:pt x="64" y="71"/>
                  <a:pt x="63" y="69"/>
                  <a:pt x="61" y="69"/>
                </a:cubicBezTo>
                <a:cubicBezTo>
                  <a:pt x="60" y="69"/>
                  <a:pt x="59" y="71"/>
                  <a:pt x="59" y="72"/>
                </a:cubicBezTo>
                <a:cubicBezTo>
                  <a:pt x="59" y="96"/>
                  <a:pt x="59" y="96"/>
                  <a:pt x="59" y="96"/>
                </a:cubicBezTo>
                <a:cubicBezTo>
                  <a:pt x="59" y="97"/>
                  <a:pt x="60" y="99"/>
                  <a:pt x="61" y="99"/>
                </a:cubicBezTo>
                <a:cubicBezTo>
                  <a:pt x="63" y="99"/>
                  <a:pt x="64" y="97"/>
                  <a:pt x="64" y="96"/>
                </a:cubicBezTo>
                <a:close/>
                <a:moveTo>
                  <a:pt x="80" y="96"/>
                </a:moveTo>
                <a:cubicBezTo>
                  <a:pt x="80" y="72"/>
                  <a:pt x="80" y="72"/>
                  <a:pt x="80" y="72"/>
                </a:cubicBezTo>
                <a:cubicBezTo>
                  <a:pt x="80" y="71"/>
                  <a:pt x="79" y="69"/>
                  <a:pt x="77" y="69"/>
                </a:cubicBezTo>
                <a:cubicBezTo>
                  <a:pt x="76" y="69"/>
                  <a:pt x="75" y="71"/>
                  <a:pt x="75" y="72"/>
                </a:cubicBezTo>
                <a:cubicBezTo>
                  <a:pt x="75" y="96"/>
                  <a:pt x="75" y="96"/>
                  <a:pt x="75" y="96"/>
                </a:cubicBezTo>
                <a:cubicBezTo>
                  <a:pt x="75" y="97"/>
                  <a:pt x="76" y="99"/>
                  <a:pt x="77" y="99"/>
                </a:cubicBezTo>
                <a:cubicBezTo>
                  <a:pt x="79" y="99"/>
                  <a:pt x="80" y="97"/>
                  <a:pt x="80" y="96"/>
                </a:cubicBezTo>
                <a:close/>
                <a:moveTo>
                  <a:pt x="93" y="72"/>
                </a:moveTo>
                <a:cubicBezTo>
                  <a:pt x="93" y="71"/>
                  <a:pt x="92" y="69"/>
                  <a:pt x="91" y="69"/>
                </a:cubicBezTo>
                <a:cubicBezTo>
                  <a:pt x="89" y="69"/>
                  <a:pt x="88" y="71"/>
                  <a:pt x="88" y="72"/>
                </a:cubicBezTo>
                <a:cubicBezTo>
                  <a:pt x="88" y="96"/>
                  <a:pt x="88" y="96"/>
                  <a:pt x="88" y="96"/>
                </a:cubicBezTo>
                <a:cubicBezTo>
                  <a:pt x="88" y="97"/>
                  <a:pt x="89" y="99"/>
                  <a:pt x="91" y="99"/>
                </a:cubicBezTo>
                <a:cubicBezTo>
                  <a:pt x="92" y="99"/>
                  <a:pt x="93" y="97"/>
                  <a:pt x="93" y="96"/>
                </a:cubicBezTo>
                <a:lnTo>
                  <a:pt x="93" y="72"/>
                </a:lnTo>
                <a:close/>
                <a:moveTo>
                  <a:pt x="101" y="72"/>
                </a:moveTo>
                <a:cubicBezTo>
                  <a:pt x="101" y="71"/>
                  <a:pt x="100" y="69"/>
                  <a:pt x="99" y="69"/>
                </a:cubicBezTo>
                <a:cubicBezTo>
                  <a:pt x="97" y="69"/>
                  <a:pt x="96" y="71"/>
                  <a:pt x="96" y="72"/>
                </a:cubicBezTo>
                <a:cubicBezTo>
                  <a:pt x="96" y="96"/>
                  <a:pt x="96" y="96"/>
                  <a:pt x="96" y="96"/>
                </a:cubicBezTo>
                <a:cubicBezTo>
                  <a:pt x="96" y="97"/>
                  <a:pt x="97" y="99"/>
                  <a:pt x="99" y="99"/>
                </a:cubicBezTo>
                <a:cubicBezTo>
                  <a:pt x="100" y="99"/>
                  <a:pt x="101" y="97"/>
                  <a:pt x="101" y="96"/>
                </a:cubicBezTo>
                <a:lnTo>
                  <a:pt x="101" y="72"/>
                </a:lnTo>
                <a:close/>
                <a:moveTo>
                  <a:pt x="112" y="69"/>
                </a:moveTo>
                <a:cubicBezTo>
                  <a:pt x="111" y="69"/>
                  <a:pt x="109" y="71"/>
                  <a:pt x="109" y="72"/>
                </a:cubicBezTo>
                <a:cubicBezTo>
                  <a:pt x="109" y="96"/>
                  <a:pt x="109" y="96"/>
                  <a:pt x="109" y="96"/>
                </a:cubicBezTo>
                <a:cubicBezTo>
                  <a:pt x="109" y="97"/>
                  <a:pt x="111" y="99"/>
                  <a:pt x="112" y="99"/>
                </a:cubicBezTo>
                <a:cubicBezTo>
                  <a:pt x="113" y="99"/>
                  <a:pt x="115" y="97"/>
                  <a:pt x="115" y="96"/>
                </a:cubicBezTo>
                <a:cubicBezTo>
                  <a:pt x="115" y="72"/>
                  <a:pt x="115" y="72"/>
                  <a:pt x="115" y="72"/>
                </a:cubicBezTo>
                <a:cubicBezTo>
                  <a:pt x="115" y="71"/>
                  <a:pt x="113" y="69"/>
                  <a:pt x="112" y="69"/>
                </a:cubicBezTo>
                <a:close/>
                <a:moveTo>
                  <a:pt x="120" y="69"/>
                </a:moveTo>
                <a:cubicBezTo>
                  <a:pt x="119" y="69"/>
                  <a:pt x="117" y="71"/>
                  <a:pt x="117" y="72"/>
                </a:cubicBezTo>
                <a:cubicBezTo>
                  <a:pt x="117" y="96"/>
                  <a:pt x="117" y="96"/>
                  <a:pt x="117" y="96"/>
                </a:cubicBezTo>
                <a:cubicBezTo>
                  <a:pt x="117" y="97"/>
                  <a:pt x="119" y="99"/>
                  <a:pt x="120" y="99"/>
                </a:cubicBezTo>
                <a:cubicBezTo>
                  <a:pt x="121" y="99"/>
                  <a:pt x="123" y="97"/>
                  <a:pt x="123" y="96"/>
                </a:cubicBezTo>
                <a:cubicBezTo>
                  <a:pt x="123" y="72"/>
                  <a:pt x="123" y="72"/>
                  <a:pt x="123" y="72"/>
                </a:cubicBezTo>
                <a:cubicBezTo>
                  <a:pt x="123" y="71"/>
                  <a:pt x="121" y="69"/>
                  <a:pt x="120" y="69"/>
                </a:cubicBezTo>
                <a:close/>
                <a:moveTo>
                  <a:pt x="136" y="99"/>
                </a:moveTo>
                <a:cubicBezTo>
                  <a:pt x="137" y="99"/>
                  <a:pt x="139" y="97"/>
                  <a:pt x="139" y="96"/>
                </a:cubicBezTo>
                <a:cubicBezTo>
                  <a:pt x="139" y="72"/>
                  <a:pt x="139" y="72"/>
                  <a:pt x="139" y="72"/>
                </a:cubicBezTo>
                <a:cubicBezTo>
                  <a:pt x="139" y="71"/>
                  <a:pt x="137" y="69"/>
                  <a:pt x="136" y="69"/>
                </a:cubicBezTo>
                <a:cubicBezTo>
                  <a:pt x="135" y="69"/>
                  <a:pt x="133" y="71"/>
                  <a:pt x="133" y="72"/>
                </a:cubicBezTo>
                <a:cubicBezTo>
                  <a:pt x="133" y="96"/>
                  <a:pt x="133" y="96"/>
                  <a:pt x="133" y="96"/>
                </a:cubicBezTo>
                <a:cubicBezTo>
                  <a:pt x="133" y="97"/>
                  <a:pt x="135" y="99"/>
                  <a:pt x="136" y="99"/>
                </a:cubicBezTo>
                <a:close/>
                <a:moveTo>
                  <a:pt x="11" y="19"/>
                </a:moveTo>
                <a:cubicBezTo>
                  <a:pt x="11" y="56"/>
                  <a:pt x="11" y="56"/>
                  <a:pt x="11" y="56"/>
                </a:cubicBezTo>
                <a:cubicBezTo>
                  <a:pt x="11" y="57"/>
                  <a:pt x="12" y="59"/>
                  <a:pt x="13" y="59"/>
                </a:cubicBezTo>
                <a:cubicBezTo>
                  <a:pt x="15" y="59"/>
                  <a:pt x="16" y="57"/>
                  <a:pt x="16" y="56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7"/>
                  <a:pt x="15" y="16"/>
                  <a:pt x="13" y="16"/>
                </a:cubicBezTo>
                <a:cubicBezTo>
                  <a:pt x="12" y="16"/>
                  <a:pt x="11" y="17"/>
                  <a:pt x="11" y="19"/>
                </a:cubicBezTo>
                <a:close/>
                <a:moveTo>
                  <a:pt x="149" y="56"/>
                </a:moveTo>
                <a:cubicBezTo>
                  <a:pt x="149" y="19"/>
                  <a:pt x="149" y="19"/>
                  <a:pt x="149" y="19"/>
                </a:cubicBezTo>
                <a:cubicBezTo>
                  <a:pt x="149" y="17"/>
                  <a:pt x="148" y="16"/>
                  <a:pt x="147" y="16"/>
                </a:cubicBezTo>
                <a:cubicBezTo>
                  <a:pt x="145" y="16"/>
                  <a:pt x="144" y="17"/>
                  <a:pt x="144" y="19"/>
                </a:cubicBezTo>
                <a:cubicBezTo>
                  <a:pt x="144" y="56"/>
                  <a:pt x="144" y="56"/>
                  <a:pt x="144" y="56"/>
                </a:cubicBezTo>
                <a:cubicBezTo>
                  <a:pt x="144" y="57"/>
                  <a:pt x="145" y="59"/>
                  <a:pt x="147" y="59"/>
                </a:cubicBezTo>
                <a:cubicBezTo>
                  <a:pt x="148" y="59"/>
                  <a:pt x="149" y="57"/>
                  <a:pt x="149" y="56"/>
                </a:cubicBezTo>
                <a:close/>
                <a:moveTo>
                  <a:pt x="21" y="56"/>
                </a:moveTo>
                <a:cubicBezTo>
                  <a:pt x="21" y="57"/>
                  <a:pt x="23" y="59"/>
                  <a:pt x="24" y="59"/>
                </a:cubicBezTo>
                <a:cubicBezTo>
                  <a:pt x="25" y="59"/>
                  <a:pt x="27" y="57"/>
                  <a:pt x="27" y="56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7"/>
                  <a:pt x="25" y="16"/>
                  <a:pt x="24" y="16"/>
                </a:cubicBezTo>
                <a:cubicBezTo>
                  <a:pt x="23" y="16"/>
                  <a:pt x="21" y="17"/>
                  <a:pt x="21" y="19"/>
                </a:cubicBezTo>
                <a:lnTo>
                  <a:pt x="21" y="56"/>
                </a:lnTo>
                <a:close/>
                <a:moveTo>
                  <a:pt x="32" y="59"/>
                </a:moveTo>
                <a:cubicBezTo>
                  <a:pt x="33" y="59"/>
                  <a:pt x="35" y="57"/>
                  <a:pt x="35" y="56"/>
                </a:cubicBezTo>
                <a:cubicBezTo>
                  <a:pt x="35" y="19"/>
                  <a:pt x="35" y="19"/>
                  <a:pt x="35" y="19"/>
                </a:cubicBezTo>
                <a:cubicBezTo>
                  <a:pt x="35" y="17"/>
                  <a:pt x="33" y="16"/>
                  <a:pt x="32" y="16"/>
                </a:cubicBezTo>
                <a:cubicBezTo>
                  <a:pt x="31" y="16"/>
                  <a:pt x="29" y="17"/>
                  <a:pt x="29" y="19"/>
                </a:cubicBezTo>
                <a:cubicBezTo>
                  <a:pt x="29" y="56"/>
                  <a:pt x="29" y="56"/>
                  <a:pt x="29" y="56"/>
                </a:cubicBezTo>
                <a:cubicBezTo>
                  <a:pt x="29" y="57"/>
                  <a:pt x="31" y="59"/>
                  <a:pt x="32" y="59"/>
                </a:cubicBezTo>
                <a:close/>
                <a:moveTo>
                  <a:pt x="45" y="59"/>
                </a:moveTo>
                <a:cubicBezTo>
                  <a:pt x="47" y="59"/>
                  <a:pt x="48" y="57"/>
                  <a:pt x="48" y="56"/>
                </a:cubicBezTo>
                <a:cubicBezTo>
                  <a:pt x="48" y="19"/>
                  <a:pt x="48" y="19"/>
                  <a:pt x="48" y="19"/>
                </a:cubicBezTo>
                <a:cubicBezTo>
                  <a:pt x="48" y="17"/>
                  <a:pt x="47" y="16"/>
                  <a:pt x="45" y="16"/>
                </a:cubicBezTo>
                <a:cubicBezTo>
                  <a:pt x="44" y="16"/>
                  <a:pt x="43" y="17"/>
                  <a:pt x="43" y="19"/>
                </a:cubicBezTo>
                <a:cubicBezTo>
                  <a:pt x="43" y="56"/>
                  <a:pt x="43" y="56"/>
                  <a:pt x="43" y="56"/>
                </a:cubicBezTo>
                <a:cubicBezTo>
                  <a:pt x="43" y="57"/>
                  <a:pt x="44" y="59"/>
                  <a:pt x="45" y="59"/>
                </a:cubicBezTo>
                <a:close/>
                <a:moveTo>
                  <a:pt x="53" y="59"/>
                </a:moveTo>
                <a:cubicBezTo>
                  <a:pt x="55" y="59"/>
                  <a:pt x="56" y="57"/>
                  <a:pt x="56" y="56"/>
                </a:cubicBezTo>
                <a:cubicBezTo>
                  <a:pt x="56" y="19"/>
                  <a:pt x="56" y="19"/>
                  <a:pt x="56" y="19"/>
                </a:cubicBezTo>
                <a:cubicBezTo>
                  <a:pt x="56" y="17"/>
                  <a:pt x="55" y="16"/>
                  <a:pt x="53" y="16"/>
                </a:cubicBezTo>
                <a:cubicBezTo>
                  <a:pt x="52" y="16"/>
                  <a:pt x="51" y="17"/>
                  <a:pt x="51" y="19"/>
                </a:cubicBezTo>
                <a:cubicBezTo>
                  <a:pt x="51" y="56"/>
                  <a:pt x="51" y="56"/>
                  <a:pt x="51" y="56"/>
                </a:cubicBezTo>
                <a:cubicBezTo>
                  <a:pt x="51" y="57"/>
                  <a:pt x="52" y="59"/>
                  <a:pt x="53" y="59"/>
                </a:cubicBezTo>
                <a:close/>
                <a:moveTo>
                  <a:pt x="61" y="59"/>
                </a:moveTo>
                <a:cubicBezTo>
                  <a:pt x="63" y="59"/>
                  <a:pt x="64" y="57"/>
                  <a:pt x="64" y="56"/>
                </a:cubicBezTo>
                <a:cubicBezTo>
                  <a:pt x="64" y="19"/>
                  <a:pt x="64" y="19"/>
                  <a:pt x="64" y="19"/>
                </a:cubicBezTo>
                <a:cubicBezTo>
                  <a:pt x="64" y="17"/>
                  <a:pt x="63" y="16"/>
                  <a:pt x="61" y="16"/>
                </a:cubicBezTo>
                <a:cubicBezTo>
                  <a:pt x="60" y="16"/>
                  <a:pt x="59" y="17"/>
                  <a:pt x="59" y="19"/>
                </a:cubicBezTo>
                <a:cubicBezTo>
                  <a:pt x="59" y="56"/>
                  <a:pt x="59" y="56"/>
                  <a:pt x="59" y="56"/>
                </a:cubicBezTo>
                <a:cubicBezTo>
                  <a:pt x="59" y="57"/>
                  <a:pt x="60" y="59"/>
                  <a:pt x="61" y="59"/>
                </a:cubicBezTo>
                <a:close/>
                <a:moveTo>
                  <a:pt x="77" y="59"/>
                </a:moveTo>
                <a:cubicBezTo>
                  <a:pt x="79" y="59"/>
                  <a:pt x="80" y="57"/>
                  <a:pt x="80" y="56"/>
                </a:cubicBezTo>
                <a:cubicBezTo>
                  <a:pt x="80" y="19"/>
                  <a:pt x="80" y="19"/>
                  <a:pt x="80" y="19"/>
                </a:cubicBezTo>
                <a:cubicBezTo>
                  <a:pt x="80" y="17"/>
                  <a:pt x="79" y="16"/>
                  <a:pt x="77" y="16"/>
                </a:cubicBezTo>
                <a:cubicBezTo>
                  <a:pt x="76" y="16"/>
                  <a:pt x="75" y="17"/>
                  <a:pt x="75" y="19"/>
                </a:cubicBezTo>
                <a:cubicBezTo>
                  <a:pt x="75" y="56"/>
                  <a:pt x="75" y="56"/>
                  <a:pt x="75" y="56"/>
                </a:cubicBezTo>
                <a:cubicBezTo>
                  <a:pt x="75" y="57"/>
                  <a:pt x="76" y="59"/>
                  <a:pt x="77" y="59"/>
                </a:cubicBezTo>
                <a:close/>
                <a:moveTo>
                  <a:pt x="91" y="59"/>
                </a:moveTo>
                <a:cubicBezTo>
                  <a:pt x="92" y="59"/>
                  <a:pt x="93" y="57"/>
                  <a:pt x="93" y="56"/>
                </a:cubicBezTo>
                <a:cubicBezTo>
                  <a:pt x="93" y="19"/>
                  <a:pt x="93" y="19"/>
                  <a:pt x="93" y="19"/>
                </a:cubicBezTo>
                <a:cubicBezTo>
                  <a:pt x="93" y="17"/>
                  <a:pt x="92" y="16"/>
                  <a:pt x="91" y="16"/>
                </a:cubicBezTo>
                <a:cubicBezTo>
                  <a:pt x="89" y="16"/>
                  <a:pt x="88" y="17"/>
                  <a:pt x="88" y="19"/>
                </a:cubicBezTo>
                <a:cubicBezTo>
                  <a:pt x="88" y="56"/>
                  <a:pt x="88" y="56"/>
                  <a:pt x="88" y="56"/>
                </a:cubicBezTo>
                <a:cubicBezTo>
                  <a:pt x="88" y="57"/>
                  <a:pt x="89" y="59"/>
                  <a:pt x="91" y="59"/>
                </a:cubicBezTo>
                <a:close/>
                <a:moveTo>
                  <a:pt x="99" y="59"/>
                </a:moveTo>
                <a:cubicBezTo>
                  <a:pt x="100" y="59"/>
                  <a:pt x="101" y="57"/>
                  <a:pt x="101" y="56"/>
                </a:cubicBezTo>
                <a:cubicBezTo>
                  <a:pt x="101" y="19"/>
                  <a:pt x="101" y="19"/>
                  <a:pt x="101" y="19"/>
                </a:cubicBezTo>
                <a:cubicBezTo>
                  <a:pt x="101" y="17"/>
                  <a:pt x="100" y="16"/>
                  <a:pt x="99" y="16"/>
                </a:cubicBezTo>
                <a:cubicBezTo>
                  <a:pt x="97" y="16"/>
                  <a:pt x="96" y="17"/>
                  <a:pt x="96" y="19"/>
                </a:cubicBezTo>
                <a:cubicBezTo>
                  <a:pt x="96" y="56"/>
                  <a:pt x="96" y="56"/>
                  <a:pt x="96" y="56"/>
                </a:cubicBezTo>
                <a:cubicBezTo>
                  <a:pt x="96" y="57"/>
                  <a:pt x="97" y="59"/>
                  <a:pt x="99" y="59"/>
                </a:cubicBezTo>
                <a:close/>
                <a:moveTo>
                  <a:pt x="112" y="59"/>
                </a:moveTo>
                <a:cubicBezTo>
                  <a:pt x="113" y="59"/>
                  <a:pt x="115" y="57"/>
                  <a:pt x="115" y="56"/>
                </a:cubicBezTo>
                <a:cubicBezTo>
                  <a:pt x="115" y="19"/>
                  <a:pt x="115" y="19"/>
                  <a:pt x="115" y="19"/>
                </a:cubicBezTo>
                <a:cubicBezTo>
                  <a:pt x="115" y="17"/>
                  <a:pt x="113" y="16"/>
                  <a:pt x="112" y="16"/>
                </a:cubicBezTo>
                <a:cubicBezTo>
                  <a:pt x="111" y="16"/>
                  <a:pt x="109" y="17"/>
                  <a:pt x="109" y="19"/>
                </a:cubicBezTo>
                <a:cubicBezTo>
                  <a:pt x="109" y="56"/>
                  <a:pt x="109" y="56"/>
                  <a:pt x="109" y="56"/>
                </a:cubicBezTo>
                <a:cubicBezTo>
                  <a:pt x="109" y="57"/>
                  <a:pt x="111" y="59"/>
                  <a:pt x="112" y="59"/>
                </a:cubicBezTo>
                <a:close/>
                <a:moveTo>
                  <a:pt x="120" y="59"/>
                </a:moveTo>
                <a:cubicBezTo>
                  <a:pt x="121" y="59"/>
                  <a:pt x="123" y="57"/>
                  <a:pt x="123" y="56"/>
                </a:cubicBezTo>
                <a:cubicBezTo>
                  <a:pt x="123" y="19"/>
                  <a:pt x="123" y="19"/>
                  <a:pt x="123" y="19"/>
                </a:cubicBezTo>
                <a:cubicBezTo>
                  <a:pt x="123" y="17"/>
                  <a:pt x="121" y="16"/>
                  <a:pt x="120" y="16"/>
                </a:cubicBezTo>
                <a:cubicBezTo>
                  <a:pt x="119" y="16"/>
                  <a:pt x="117" y="17"/>
                  <a:pt x="117" y="19"/>
                </a:cubicBezTo>
                <a:cubicBezTo>
                  <a:pt x="117" y="56"/>
                  <a:pt x="117" y="56"/>
                  <a:pt x="117" y="56"/>
                </a:cubicBezTo>
                <a:cubicBezTo>
                  <a:pt x="117" y="57"/>
                  <a:pt x="119" y="59"/>
                  <a:pt x="120" y="59"/>
                </a:cubicBezTo>
                <a:close/>
                <a:moveTo>
                  <a:pt x="136" y="59"/>
                </a:moveTo>
                <a:cubicBezTo>
                  <a:pt x="137" y="59"/>
                  <a:pt x="139" y="57"/>
                  <a:pt x="139" y="56"/>
                </a:cubicBezTo>
                <a:cubicBezTo>
                  <a:pt x="139" y="19"/>
                  <a:pt x="139" y="19"/>
                  <a:pt x="139" y="19"/>
                </a:cubicBezTo>
                <a:cubicBezTo>
                  <a:pt x="139" y="17"/>
                  <a:pt x="137" y="16"/>
                  <a:pt x="136" y="16"/>
                </a:cubicBezTo>
                <a:cubicBezTo>
                  <a:pt x="135" y="16"/>
                  <a:pt x="133" y="17"/>
                  <a:pt x="133" y="19"/>
                </a:cubicBezTo>
                <a:cubicBezTo>
                  <a:pt x="133" y="56"/>
                  <a:pt x="133" y="56"/>
                  <a:pt x="133" y="56"/>
                </a:cubicBezTo>
                <a:cubicBezTo>
                  <a:pt x="133" y="57"/>
                  <a:pt x="135" y="59"/>
                  <a:pt x="136" y="59"/>
                </a:cubicBezTo>
                <a:close/>
                <a:moveTo>
                  <a:pt x="24" y="107"/>
                </a:moveTo>
                <a:cubicBezTo>
                  <a:pt x="23" y="107"/>
                  <a:pt x="21" y="108"/>
                  <a:pt x="21" y="109"/>
                </a:cubicBezTo>
                <a:cubicBezTo>
                  <a:pt x="21" y="112"/>
                  <a:pt x="21" y="112"/>
                  <a:pt x="21" y="112"/>
                </a:cubicBezTo>
                <a:cubicBezTo>
                  <a:pt x="21" y="113"/>
                  <a:pt x="23" y="115"/>
                  <a:pt x="24" y="115"/>
                </a:cubicBezTo>
                <a:cubicBezTo>
                  <a:pt x="25" y="115"/>
                  <a:pt x="27" y="113"/>
                  <a:pt x="27" y="112"/>
                </a:cubicBezTo>
                <a:cubicBezTo>
                  <a:pt x="27" y="109"/>
                  <a:pt x="27" y="109"/>
                  <a:pt x="27" y="109"/>
                </a:cubicBezTo>
                <a:cubicBezTo>
                  <a:pt x="27" y="108"/>
                  <a:pt x="25" y="107"/>
                  <a:pt x="24" y="107"/>
                </a:cubicBezTo>
                <a:close/>
                <a:moveTo>
                  <a:pt x="32" y="107"/>
                </a:moveTo>
                <a:cubicBezTo>
                  <a:pt x="31" y="107"/>
                  <a:pt x="29" y="108"/>
                  <a:pt x="29" y="109"/>
                </a:cubicBezTo>
                <a:cubicBezTo>
                  <a:pt x="29" y="112"/>
                  <a:pt x="29" y="112"/>
                  <a:pt x="29" y="112"/>
                </a:cubicBezTo>
                <a:cubicBezTo>
                  <a:pt x="29" y="113"/>
                  <a:pt x="31" y="115"/>
                  <a:pt x="32" y="115"/>
                </a:cubicBezTo>
                <a:cubicBezTo>
                  <a:pt x="33" y="115"/>
                  <a:pt x="35" y="113"/>
                  <a:pt x="35" y="112"/>
                </a:cubicBezTo>
                <a:cubicBezTo>
                  <a:pt x="35" y="109"/>
                  <a:pt x="35" y="109"/>
                  <a:pt x="35" y="109"/>
                </a:cubicBezTo>
                <a:cubicBezTo>
                  <a:pt x="35" y="108"/>
                  <a:pt x="33" y="107"/>
                  <a:pt x="32" y="107"/>
                </a:cubicBezTo>
                <a:close/>
                <a:moveTo>
                  <a:pt x="40" y="107"/>
                </a:moveTo>
                <a:cubicBezTo>
                  <a:pt x="39" y="107"/>
                  <a:pt x="37" y="108"/>
                  <a:pt x="37" y="109"/>
                </a:cubicBezTo>
                <a:cubicBezTo>
                  <a:pt x="37" y="112"/>
                  <a:pt x="37" y="112"/>
                  <a:pt x="37" y="112"/>
                </a:cubicBezTo>
                <a:cubicBezTo>
                  <a:pt x="37" y="113"/>
                  <a:pt x="39" y="115"/>
                  <a:pt x="40" y="115"/>
                </a:cubicBezTo>
                <a:cubicBezTo>
                  <a:pt x="41" y="115"/>
                  <a:pt x="43" y="113"/>
                  <a:pt x="43" y="112"/>
                </a:cubicBezTo>
                <a:cubicBezTo>
                  <a:pt x="43" y="109"/>
                  <a:pt x="43" y="109"/>
                  <a:pt x="43" y="109"/>
                </a:cubicBezTo>
                <a:cubicBezTo>
                  <a:pt x="43" y="108"/>
                  <a:pt x="41" y="107"/>
                  <a:pt x="40" y="107"/>
                </a:cubicBezTo>
                <a:close/>
                <a:moveTo>
                  <a:pt x="48" y="107"/>
                </a:moveTo>
                <a:cubicBezTo>
                  <a:pt x="47" y="107"/>
                  <a:pt x="45" y="108"/>
                  <a:pt x="45" y="109"/>
                </a:cubicBezTo>
                <a:cubicBezTo>
                  <a:pt x="45" y="112"/>
                  <a:pt x="45" y="112"/>
                  <a:pt x="45" y="112"/>
                </a:cubicBezTo>
                <a:cubicBezTo>
                  <a:pt x="45" y="113"/>
                  <a:pt x="47" y="115"/>
                  <a:pt x="48" y="115"/>
                </a:cubicBezTo>
                <a:cubicBezTo>
                  <a:pt x="49" y="115"/>
                  <a:pt x="51" y="113"/>
                  <a:pt x="51" y="112"/>
                </a:cubicBezTo>
                <a:cubicBezTo>
                  <a:pt x="51" y="109"/>
                  <a:pt x="51" y="109"/>
                  <a:pt x="51" y="109"/>
                </a:cubicBezTo>
                <a:cubicBezTo>
                  <a:pt x="51" y="108"/>
                  <a:pt x="49" y="107"/>
                  <a:pt x="48" y="107"/>
                </a:cubicBezTo>
                <a:close/>
                <a:moveTo>
                  <a:pt x="56" y="107"/>
                </a:moveTo>
                <a:cubicBezTo>
                  <a:pt x="55" y="107"/>
                  <a:pt x="53" y="108"/>
                  <a:pt x="53" y="109"/>
                </a:cubicBezTo>
                <a:cubicBezTo>
                  <a:pt x="53" y="112"/>
                  <a:pt x="53" y="112"/>
                  <a:pt x="53" y="112"/>
                </a:cubicBezTo>
                <a:cubicBezTo>
                  <a:pt x="53" y="113"/>
                  <a:pt x="55" y="115"/>
                  <a:pt x="56" y="115"/>
                </a:cubicBezTo>
                <a:cubicBezTo>
                  <a:pt x="57" y="115"/>
                  <a:pt x="59" y="113"/>
                  <a:pt x="59" y="112"/>
                </a:cubicBezTo>
                <a:cubicBezTo>
                  <a:pt x="59" y="109"/>
                  <a:pt x="59" y="109"/>
                  <a:pt x="59" y="109"/>
                </a:cubicBezTo>
                <a:cubicBezTo>
                  <a:pt x="59" y="108"/>
                  <a:pt x="57" y="107"/>
                  <a:pt x="56" y="107"/>
                </a:cubicBezTo>
                <a:close/>
                <a:moveTo>
                  <a:pt x="64" y="107"/>
                </a:moveTo>
                <a:cubicBezTo>
                  <a:pt x="63" y="107"/>
                  <a:pt x="61" y="108"/>
                  <a:pt x="61" y="109"/>
                </a:cubicBezTo>
                <a:cubicBezTo>
                  <a:pt x="61" y="112"/>
                  <a:pt x="61" y="112"/>
                  <a:pt x="61" y="112"/>
                </a:cubicBezTo>
                <a:cubicBezTo>
                  <a:pt x="61" y="113"/>
                  <a:pt x="63" y="115"/>
                  <a:pt x="64" y="115"/>
                </a:cubicBezTo>
                <a:cubicBezTo>
                  <a:pt x="65" y="115"/>
                  <a:pt x="67" y="113"/>
                  <a:pt x="67" y="112"/>
                </a:cubicBezTo>
                <a:cubicBezTo>
                  <a:pt x="67" y="109"/>
                  <a:pt x="67" y="109"/>
                  <a:pt x="67" y="109"/>
                </a:cubicBezTo>
                <a:cubicBezTo>
                  <a:pt x="67" y="108"/>
                  <a:pt x="65" y="107"/>
                  <a:pt x="64" y="107"/>
                </a:cubicBezTo>
                <a:close/>
                <a:moveTo>
                  <a:pt x="72" y="107"/>
                </a:moveTo>
                <a:cubicBezTo>
                  <a:pt x="71" y="107"/>
                  <a:pt x="69" y="108"/>
                  <a:pt x="69" y="109"/>
                </a:cubicBezTo>
                <a:cubicBezTo>
                  <a:pt x="69" y="112"/>
                  <a:pt x="69" y="112"/>
                  <a:pt x="69" y="112"/>
                </a:cubicBezTo>
                <a:cubicBezTo>
                  <a:pt x="69" y="113"/>
                  <a:pt x="71" y="115"/>
                  <a:pt x="72" y="115"/>
                </a:cubicBezTo>
                <a:cubicBezTo>
                  <a:pt x="73" y="115"/>
                  <a:pt x="75" y="113"/>
                  <a:pt x="75" y="112"/>
                </a:cubicBezTo>
                <a:cubicBezTo>
                  <a:pt x="75" y="109"/>
                  <a:pt x="75" y="109"/>
                  <a:pt x="75" y="109"/>
                </a:cubicBezTo>
                <a:cubicBezTo>
                  <a:pt x="75" y="108"/>
                  <a:pt x="73" y="107"/>
                  <a:pt x="72" y="107"/>
                </a:cubicBezTo>
                <a:close/>
                <a:moveTo>
                  <a:pt x="80" y="107"/>
                </a:moveTo>
                <a:cubicBezTo>
                  <a:pt x="79" y="107"/>
                  <a:pt x="77" y="108"/>
                  <a:pt x="77" y="109"/>
                </a:cubicBezTo>
                <a:cubicBezTo>
                  <a:pt x="77" y="112"/>
                  <a:pt x="77" y="112"/>
                  <a:pt x="77" y="112"/>
                </a:cubicBezTo>
                <a:cubicBezTo>
                  <a:pt x="77" y="113"/>
                  <a:pt x="79" y="115"/>
                  <a:pt x="80" y="115"/>
                </a:cubicBezTo>
                <a:cubicBezTo>
                  <a:pt x="81" y="115"/>
                  <a:pt x="83" y="113"/>
                  <a:pt x="83" y="112"/>
                </a:cubicBezTo>
                <a:cubicBezTo>
                  <a:pt x="83" y="109"/>
                  <a:pt x="83" y="109"/>
                  <a:pt x="83" y="109"/>
                </a:cubicBezTo>
                <a:cubicBezTo>
                  <a:pt x="83" y="108"/>
                  <a:pt x="81" y="107"/>
                  <a:pt x="80" y="107"/>
                </a:cubicBezTo>
                <a:close/>
                <a:moveTo>
                  <a:pt x="88" y="107"/>
                </a:moveTo>
                <a:cubicBezTo>
                  <a:pt x="87" y="107"/>
                  <a:pt x="85" y="108"/>
                  <a:pt x="85" y="109"/>
                </a:cubicBezTo>
                <a:cubicBezTo>
                  <a:pt x="85" y="112"/>
                  <a:pt x="85" y="112"/>
                  <a:pt x="85" y="112"/>
                </a:cubicBezTo>
                <a:cubicBezTo>
                  <a:pt x="85" y="113"/>
                  <a:pt x="87" y="115"/>
                  <a:pt x="88" y="115"/>
                </a:cubicBezTo>
                <a:cubicBezTo>
                  <a:pt x="89" y="115"/>
                  <a:pt x="91" y="113"/>
                  <a:pt x="91" y="112"/>
                </a:cubicBezTo>
                <a:cubicBezTo>
                  <a:pt x="91" y="109"/>
                  <a:pt x="91" y="109"/>
                  <a:pt x="91" y="109"/>
                </a:cubicBezTo>
                <a:cubicBezTo>
                  <a:pt x="91" y="108"/>
                  <a:pt x="89" y="107"/>
                  <a:pt x="88" y="107"/>
                </a:cubicBezTo>
                <a:close/>
                <a:moveTo>
                  <a:pt x="96" y="107"/>
                </a:moveTo>
                <a:cubicBezTo>
                  <a:pt x="95" y="107"/>
                  <a:pt x="93" y="108"/>
                  <a:pt x="93" y="109"/>
                </a:cubicBezTo>
                <a:cubicBezTo>
                  <a:pt x="93" y="112"/>
                  <a:pt x="93" y="112"/>
                  <a:pt x="93" y="112"/>
                </a:cubicBezTo>
                <a:cubicBezTo>
                  <a:pt x="93" y="113"/>
                  <a:pt x="95" y="115"/>
                  <a:pt x="96" y="115"/>
                </a:cubicBezTo>
                <a:cubicBezTo>
                  <a:pt x="97" y="115"/>
                  <a:pt x="99" y="113"/>
                  <a:pt x="99" y="112"/>
                </a:cubicBezTo>
                <a:cubicBezTo>
                  <a:pt x="99" y="109"/>
                  <a:pt x="99" y="109"/>
                  <a:pt x="99" y="109"/>
                </a:cubicBezTo>
                <a:cubicBezTo>
                  <a:pt x="99" y="108"/>
                  <a:pt x="97" y="107"/>
                  <a:pt x="96" y="107"/>
                </a:cubicBezTo>
                <a:close/>
                <a:moveTo>
                  <a:pt x="104" y="107"/>
                </a:moveTo>
                <a:cubicBezTo>
                  <a:pt x="103" y="107"/>
                  <a:pt x="101" y="108"/>
                  <a:pt x="101" y="109"/>
                </a:cubicBezTo>
                <a:cubicBezTo>
                  <a:pt x="101" y="112"/>
                  <a:pt x="101" y="112"/>
                  <a:pt x="101" y="112"/>
                </a:cubicBezTo>
                <a:cubicBezTo>
                  <a:pt x="101" y="113"/>
                  <a:pt x="103" y="115"/>
                  <a:pt x="104" y="115"/>
                </a:cubicBezTo>
                <a:cubicBezTo>
                  <a:pt x="105" y="115"/>
                  <a:pt x="107" y="113"/>
                  <a:pt x="107" y="112"/>
                </a:cubicBezTo>
                <a:cubicBezTo>
                  <a:pt x="107" y="109"/>
                  <a:pt x="107" y="109"/>
                  <a:pt x="107" y="109"/>
                </a:cubicBezTo>
                <a:cubicBezTo>
                  <a:pt x="107" y="108"/>
                  <a:pt x="105" y="107"/>
                  <a:pt x="104" y="107"/>
                </a:cubicBezTo>
                <a:close/>
                <a:moveTo>
                  <a:pt x="112" y="107"/>
                </a:moveTo>
                <a:cubicBezTo>
                  <a:pt x="111" y="107"/>
                  <a:pt x="109" y="108"/>
                  <a:pt x="109" y="109"/>
                </a:cubicBezTo>
                <a:cubicBezTo>
                  <a:pt x="109" y="112"/>
                  <a:pt x="109" y="112"/>
                  <a:pt x="109" y="112"/>
                </a:cubicBezTo>
                <a:cubicBezTo>
                  <a:pt x="109" y="113"/>
                  <a:pt x="111" y="115"/>
                  <a:pt x="112" y="115"/>
                </a:cubicBezTo>
                <a:cubicBezTo>
                  <a:pt x="113" y="115"/>
                  <a:pt x="115" y="113"/>
                  <a:pt x="115" y="112"/>
                </a:cubicBezTo>
                <a:cubicBezTo>
                  <a:pt x="115" y="109"/>
                  <a:pt x="115" y="109"/>
                  <a:pt x="115" y="109"/>
                </a:cubicBezTo>
                <a:cubicBezTo>
                  <a:pt x="115" y="108"/>
                  <a:pt x="113" y="107"/>
                  <a:pt x="112" y="107"/>
                </a:cubicBezTo>
                <a:close/>
                <a:moveTo>
                  <a:pt x="120" y="107"/>
                </a:moveTo>
                <a:cubicBezTo>
                  <a:pt x="119" y="107"/>
                  <a:pt x="117" y="108"/>
                  <a:pt x="117" y="109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17" y="113"/>
                  <a:pt x="119" y="115"/>
                  <a:pt x="120" y="115"/>
                </a:cubicBezTo>
                <a:cubicBezTo>
                  <a:pt x="121" y="115"/>
                  <a:pt x="123" y="113"/>
                  <a:pt x="123" y="112"/>
                </a:cubicBezTo>
                <a:cubicBezTo>
                  <a:pt x="123" y="109"/>
                  <a:pt x="123" y="109"/>
                  <a:pt x="123" y="109"/>
                </a:cubicBezTo>
                <a:cubicBezTo>
                  <a:pt x="123" y="108"/>
                  <a:pt x="121" y="107"/>
                  <a:pt x="120" y="107"/>
                </a:cubicBezTo>
                <a:close/>
                <a:moveTo>
                  <a:pt x="128" y="107"/>
                </a:moveTo>
                <a:cubicBezTo>
                  <a:pt x="127" y="107"/>
                  <a:pt x="125" y="108"/>
                  <a:pt x="125" y="109"/>
                </a:cubicBezTo>
                <a:cubicBezTo>
                  <a:pt x="125" y="112"/>
                  <a:pt x="125" y="112"/>
                  <a:pt x="125" y="112"/>
                </a:cubicBezTo>
                <a:cubicBezTo>
                  <a:pt x="125" y="113"/>
                  <a:pt x="127" y="115"/>
                  <a:pt x="128" y="115"/>
                </a:cubicBezTo>
                <a:cubicBezTo>
                  <a:pt x="129" y="115"/>
                  <a:pt x="131" y="113"/>
                  <a:pt x="131" y="112"/>
                </a:cubicBezTo>
                <a:cubicBezTo>
                  <a:pt x="131" y="109"/>
                  <a:pt x="131" y="109"/>
                  <a:pt x="131" y="109"/>
                </a:cubicBezTo>
                <a:cubicBezTo>
                  <a:pt x="131" y="108"/>
                  <a:pt x="129" y="107"/>
                  <a:pt x="128" y="107"/>
                </a:cubicBezTo>
                <a:close/>
                <a:moveTo>
                  <a:pt x="139" y="109"/>
                </a:moveTo>
                <a:cubicBezTo>
                  <a:pt x="139" y="108"/>
                  <a:pt x="137" y="107"/>
                  <a:pt x="136" y="107"/>
                </a:cubicBezTo>
                <a:cubicBezTo>
                  <a:pt x="135" y="107"/>
                  <a:pt x="133" y="108"/>
                  <a:pt x="133" y="109"/>
                </a:cubicBezTo>
                <a:cubicBezTo>
                  <a:pt x="133" y="112"/>
                  <a:pt x="133" y="112"/>
                  <a:pt x="133" y="112"/>
                </a:cubicBezTo>
                <a:cubicBezTo>
                  <a:pt x="133" y="113"/>
                  <a:pt x="135" y="115"/>
                  <a:pt x="136" y="115"/>
                </a:cubicBezTo>
                <a:cubicBezTo>
                  <a:pt x="137" y="115"/>
                  <a:pt x="139" y="113"/>
                  <a:pt x="139" y="112"/>
                </a:cubicBezTo>
                <a:lnTo>
                  <a:pt x="139" y="109"/>
                </a:lnTo>
                <a:close/>
                <a:moveTo>
                  <a:pt x="21" y="131"/>
                </a:moveTo>
                <a:cubicBezTo>
                  <a:pt x="5" y="131"/>
                  <a:pt x="5" y="131"/>
                  <a:pt x="5" y="131"/>
                </a:cubicBezTo>
                <a:cubicBezTo>
                  <a:pt x="5" y="117"/>
                  <a:pt x="5" y="117"/>
                  <a:pt x="5" y="117"/>
                </a:cubicBezTo>
                <a:cubicBezTo>
                  <a:pt x="5" y="116"/>
                  <a:pt x="4" y="115"/>
                  <a:pt x="3" y="115"/>
                </a:cubicBezTo>
                <a:cubicBezTo>
                  <a:pt x="1" y="115"/>
                  <a:pt x="0" y="116"/>
                  <a:pt x="0" y="117"/>
                </a:cubicBezTo>
                <a:cubicBezTo>
                  <a:pt x="0" y="136"/>
                  <a:pt x="0" y="136"/>
                  <a:pt x="0" y="136"/>
                </a:cubicBezTo>
                <a:cubicBezTo>
                  <a:pt x="21" y="136"/>
                  <a:pt x="21" y="136"/>
                  <a:pt x="21" y="136"/>
                </a:cubicBezTo>
                <a:cubicBezTo>
                  <a:pt x="23" y="136"/>
                  <a:pt x="24" y="135"/>
                  <a:pt x="24" y="133"/>
                </a:cubicBezTo>
                <a:cubicBezTo>
                  <a:pt x="24" y="132"/>
                  <a:pt x="23" y="131"/>
                  <a:pt x="21" y="131"/>
                </a:cubicBezTo>
                <a:close/>
                <a:moveTo>
                  <a:pt x="157" y="115"/>
                </a:moveTo>
                <a:cubicBezTo>
                  <a:pt x="156" y="115"/>
                  <a:pt x="155" y="116"/>
                  <a:pt x="155" y="117"/>
                </a:cubicBezTo>
                <a:cubicBezTo>
                  <a:pt x="155" y="131"/>
                  <a:pt x="155" y="131"/>
                  <a:pt x="155" y="131"/>
                </a:cubicBezTo>
                <a:cubicBezTo>
                  <a:pt x="141" y="131"/>
                  <a:pt x="141" y="131"/>
                  <a:pt x="141" y="131"/>
                </a:cubicBezTo>
                <a:cubicBezTo>
                  <a:pt x="140" y="131"/>
                  <a:pt x="139" y="132"/>
                  <a:pt x="139" y="133"/>
                </a:cubicBezTo>
                <a:cubicBezTo>
                  <a:pt x="139" y="135"/>
                  <a:pt x="140" y="136"/>
                  <a:pt x="141" y="136"/>
                </a:cubicBezTo>
                <a:cubicBezTo>
                  <a:pt x="160" y="136"/>
                  <a:pt x="160" y="136"/>
                  <a:pt x="160" y="136"/>
                </a:cubicBezTo>
                <a:cubicBezTo>
                  <a:pt x="160" y="117"/>
                  <a:pt x="160" y="117"/>
                  <a:pt x="160" y="117"/>
                </a:cubicBezTo>
                <a:cubicBezTo>
                  <a:pt x="160" y="116"/>
                  <a:pt x="159" y="115"/>
                  <a:pt x="157" y="115"/>
                </a:cubicBezTo>
                <a:close/>
                <a:moveTo>
                  <a:pt x="139" y="0"/>
                </a:moveTo>
                <a:cubicBezTo>
                  <a:pt x="137" y="0"/>
                  <a:pt x="136" y="1"/>
                  <a:pt x="136" y="3"/>
                </a:cubicBezTo>
                <a:cubicBezTo>
                  <a:pt x="136" y="4"/>
                  <a:pt x="137" y="5"/>
                  <a:pt x="139" y="5"/>
                </a:cubicBezTo>
                <a:cubicBezTo>
                  <a:pt x="155" y="5"/>
                  <a:pt x="155" y="5"/>
                  <a:pt x="155" y="5"/>
                </a:cubicBezTo>
                <a:cubicBezTo>
                  <a:pt x="155" y="19"/>
                  <a:pt x="155" y="19"/>
                  <a:pt x="155" y="19"/>
                </a:cubicBezTo>
                <a:cubicBezTo>
                  <a:pt x="155" y="20"/>
                  <a:pt x="156" y="21"/>
                  <a:pt x="157" y="21"/>
                </a:cubicBezTo>
                <a:cubicBezTo>
                  <a:pt x="159" y="21"/>
                  <a:pt x="160" y="20"/>
                  <a:pt x="160" y="19"/>
                </a:cubicBezTo>
                <a:cubicBezTo>
                  <a:pt x="160" y="0"/>
                  <a:pt x="160" y="0"/>
                  <a:pt x="160" y="0"/>
                </a:cubicBezTo>
                <a:lnTo>
                  <a:pt x="139" y="0"/>
                </a:lnTo>
                <a:close/>
                <a:moveTo>
                  <a:pt x="3" y="21"/>
                </a:moveTo>
                <a:cubicBezTo>
                  <a:pt x="4" y="21"/>
                  <a:pt x="5" y="20"/>
                  <a:pt x="5" y="19"/>
                </a:cubicBezTo>
                <a:cubicBezTo>
                  <a:pt x="5" y="5"/>
                  <a:pt x="5" y="5"/>
                  <a:pt x="5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20" y="5"/>
                  <a:pt x="21" y="4"/>
                  <a:pt x="21" y="3"/>
                </a:cubicBezTo>
                <a:cubicBezTo>
                  <a:pt x="21" y="1"/>
                  <a:pt x="20" y="0"/>
                  <a:pt x="1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20"/>
                  <a:pt x="1" y="21"/>
                  <a:pt x="3" y="21"/>
                </a:cubicBezTo>
                <a:close/>
                <a:moveTo>
                  <a:pt x="157" y="61"/>
                </a:moveTo>
                <a:cubicBezTo>
                  <a:pt x="3" y="61"/>
                  <a:pt x="3" y="61"/>
                  <a:pt x="3" y="61"/>
                </a:cubicBezTo>
                <a:cubicBezTo>
                  <a:pt x="1" y="61"/>
                  <a:pt x="0" y="63"/>
                  <a:pt x="0" y="64"/>
                </a:cubicBezTo>
                <a:cubicBezTo>
                  <a:pt x="0" y="65"/>
                  <a:pt x="1" y="67"/>
                  <a:pt x="3" y="67"/>
                </a:cubicBezTo>
                <a:cubicBezTo>
                  <a:pt x="157" y="67"/>
                  <a:pt x="157" y="67"/>
                  <a:pt x="157" y="67"/>
                </a:cubicBezTo>
                <a:cubicBezTo>
                  <a:pt x="159" y="67"/>
                  <a:pt x="160" y="65"/>
                  <a:pt x="160" y="64"/>
                </a:cubicBezTo>
                <a:cubicBezTo>
                  <a:pt x="160" y="63"/>
                  <a:pt x="159" y="61"/>
                  <a:pt x="157" y="6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" name="Freeform 1866">
            <a:extLst>
              <a:ext uri="{FF2B5EF4-FFF2-40B4-BE49-F238E27FC236}">
                <a16:creationId xmlns:a16="http://schemas.microsoft.com/office/drawing/2014/main" id="{35054DE5-62F2-49BC-8C34-ECE23CFD36F5}"/>
              </a:ext>
            </a:extLst>
          </p:cNvPr>
          <p:cNvSpPr>
            <a:spLocks noEditPoints="1"/>
          </p:cNvSpPr>
          <p:nvPr/>
        </p:nvSpPr>
        <p:spPr bwMode="auto">
          <a:xfrm>
            <a:off x="5744384" y="2326125"/>
            <a:ext cx="426456" cy="358274"/>
          </a:xfrm>
          <a:custGeom>
            <a:avLst/>
            <a:gdLst>
              <a:gd name="T0" fmla="*/ 54697 w 160"/>
              <a:gd name="T1" fmla="*/ 55036 h 133"/>
              <a:gd name="T2" fmla="*/ 502525 w 160"/>
              <a:gd name="T3" fmla="*/ 402453 h 133"/>
              <a:gd name="T4" fmla="*/ 492269 w 160"/>
              <a:gd name="T5" fmla="*/ 55036 h 133"/>
              <a:gd name="T6" fmla="*/ 92301 w 160"/>
              <a:gd name="T7" fmla="*/ 319898 h 133"/>
              <a:gd name="T8" fmla="*/ 71789 w 160"/>
              <a:gd name="T9" fmla="*/ 319898 h 133"/>
              <a:gd name="T10" fmla="*/ 119649 w 160"/>
              <a:gd name="T11" fmla="*/ 55036 h 133"/>
              <a:gd name="T12" fmla="*/ 109393 w 160"/>
              <a:gd name="T13" fmla="*/ 330218 h 133"/>
              <a:gd name="T14" fmla="*/ 153834 w 160"/>
              <a:gd name="T15" fmla="*/ 44717 h 133"/>
              <a:gd name="T16" fmla="*/ 181182 w 160"/>
              <a:gd name="T17" fmla="*/ 330218 h 133"/>
              <a:gd name="T18" fmla="*/ 174345 w 160"/>
              <a:gd name="T19" fmla="*/ 55036 h 133"/>
              <a:gd name="T20" fmla="*/ 218786 w 160"/>
              <a:gd name="T21" fmla="*/ 319898 h 133"/>
              <a:gd name="T22" fmla="*/ 201694 w 160"/>
              <a:gd name="T23" fmla="*/ 319898 h 133"/>
              <a:gd name="T24" fmla="*/ 273483 w 160"/>
              <a:gd name="T25" fmla="*/ 55036 h 133"/>
              <a:gd name="T26" fmla="*/ 263227 w 160"/>
              <a:gd name="T27" fmla="*/ 330218 h 133"/>
              <a:gd name="T28" fmla="*/ 311087 w 160"/>
              <a:gd name="T29" fmla="*/ 44717 h 133"/>
              <a:gd name="T30" fmla="*/ 338435 w 160"/>
              <a:gd name="T31" fmla="*/ 330218 h 133"/>
              <a:gd name="T32" fmla="*/ 328180 w 160"/>
              <a:gd name="T33" fmla="*/ 55036 h 133"/>
              <a:gd name="T34" fmla="*/ 393132 w 160"/>
              <a:gd name="T35" fmla="*/ 319898 h 133"/>
              <a:gd name="T36" fmla="*/ 372621 w 160"/>
              <a:gd name="T37" fmla="*/ 319898 h 133"/>
              <a:gd name="T38" fmla="*/ 420480 w 160"/>
              <a:gd name="T39" fmla="*/ 55036 h 133"/>
              <a:gd name="T40" fmla="*/ 410225 w 160"/>
              <a:gd name="T41" fmla="*/ 330218 h 133"/>
              <a:gd name="T42" fmla="*/ 464921 w 160"/>
              <a:gd name="T43" fmla="*/ 44717 h 133"/>
              <a:gd name="T44" fmla="*/ 82045 w 160"/>
              <a:gd name="T45" fmla="*/ 385254 h 133"/>
              <a:gd name="T46" fmla="*/ 71789 w 160"/>
              <a:gd name="T47" fmla="*/ 368055 h 133"/>
              <a:gd name="T48" fmla="*/ 119649 w 160"/>
              <a:gd name="T49" fmla="*/ 374935 h 133"/>
              <a:gd name="T50" fmla="*/ 99138 w 160"/>
              <a:gd name="T51" fmla="*/ 374935 h 133"/>
              <a:gd name="T52" fmla="*/ 146997 w 160"/>
              <a:gd name="T53" fmla="*/ 368055 h 133"/>
              <a:gd name="T54" fmla="*/ 136742 w 160"/>
              <a:gd name="T55" fmla="*/ 385254 h 133"/>
              <a:gd name="T56" fmla="*/ 174345 w 160"/>
              <a:gd name="T57" fmla="*/ 374935 h 133"/>
              <a:gd name="T58" fmla="*/ 181182 w 160"/>
              <a:gd name="T59" fmla="*/ 368055 h 133"/>
              <a:gd name="T60" fmla="*/ 201694 w 160"/>
              <a:gd name="T61" fmla="*/ 368055 h 133"/>
              <a:gd name="T62" fmla="*/ 208531 w 160"/>
              <a:gd name="T63" fmla="*/ 374935 h 133"/>
              <a:gd name="T64" fmla="*/ 218786 w 160"/>
              <a:gd name="T65" fmla="*/ 357736 h 133"/>
              <a:gd name="T66" fmla="*/ 256390 w 160"/>
              <a:gd name="T67" fmla="*/ 368055 h 133"/>
              <a:gd name="T68" fmla="*/ 246135 w 160"/>
              <a:gd name="T69" fmla="*/ 385254 h 133"/>
              <a:gd name="T70" fmla="*/ 283739 w 160"/>
              <a:gd name="T71" fmla="*/ 374935 h 133"/>
              <a:gd name="T72" fmla="*/ 300831 w 160"/>
              <a:gd name="T73" fmla="*/ 385254 h 133"/>
              <a:gd name="T74" fmla="*/ 290576 w 160"/>
              <a:gd name="T75" fmla="*/ 368055 h 133"/>
              <a:gd name="T76" fmla="*/ 328180 w 160"/>
              <a:gd name="T77" fmla="*/ 385254 h 133"/>
              <a:gd name="T78" fmla="*/ 317924 w 160"/>
              <a:gd name="T79" fmla="*/ 368055 h 133"/>
              <a:gd name="T80" fmla="*/ 365784 w 160"/>
              <a:gd name="T81" fmla="*/ 374935 h 133"/>
              <a:gd name="T82" fmla="*/ 345272 w 160"/>
              <a:gd name="T83" fmla="*/ 374935 h 133"/>
              <a:gd name="T84" fmla="*/ 382876 w 160"/>
              <a:gd name="T85" fmla="*/ 357736 h 133"/>
              <a:gd name="T86" fmla="*/ 410225 w 160"/>
              <a:gd name="T87" fmla="*/ 385254 h 133"/>
              <a:gd name="T88" fmla="*/ 399969 w 160"/>
              <a:gd name="T89" fmla="*/ 368055 h 133"/>
              <a:gd name="T90" fmla="*/ 447828 w 160"/>
              <a:gd name="T91" fmla="*/ 374935 h 133"/>
              <a:gd name="T92" fmla="*/ 427317 w 160"/>
              <a:gd name="T93" fmla="*/ 374935 h 133"/>
              <a:gd name="T94" fmla="*/ 475177 w 160"/>
              <a:gd name="T95" fmla="*/ 368055 h 133"/>
              <a:gd name="T96" fmla="*/ 464921 w 160"/>
              <a:gd name="T97" fmla="*/ 385254 h 133"/>
              <a:gd name="T98" fmla="*/ 0 w 160"/>
              <a:gd name="T99" fmla="*/ 0 h 133"/>
              <a:gd name="T100" fmla="*/ 17093 w 160"/>
              <a:gd name="T101" fmla="*/ 440290 h 13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60" h="133">
                <a:moveTo>
                  <a:pt x="11" y="115"/>
                </a:moveTo>
                <a:cubicBezTo>
                  <a:pt x="11" y="16"/>
                  <a:pt x="11" y="16"/>
                  <a:pt x="11" y="16"/>
                </a:cubicBezTo>
                <a:cubicBezTo>
                  <a:pt x="11" y="15"/>
                  <a:pt x="12" y="13"/>
                  <a:pt x="13" y="13"/>
                </a:cubicBezTo>
                <a:cubicBezTo>
                  <a:pt x="15" y="13"/>
                  <a:pt x="16" y="15"/>
                  <a:pt x="16" y="16"/>
                </a:cubicBezTo>
                <a:cubicBezTo>
                  <a:pt x="16" y="115"/>
                  <a:pt x="16" y="115"/>
                  <a:pt x="16" y="115"/>
                </a:cubicBezTo>
                <a:cubicBezTo>
                  <a:pt x="16" y="116"/>
                  <a:pt x="15" y="117"/>
                  <a:pt x="13" y="117"/>
                </a:cubicBezTo>
                <a:cubicBezTo>
                  <a:pt x="12" y="117"/>
                  <a:pt x="11" y="116"/>
                  <a:pt x="11" y="115"/>
                </a:cubicBezTo>
                <a:close/>
                <a:moveTo>
                  <a:pt x="147" y="117"/>
                </a:moveTo>
                <a:cubicBezTo>
                  <a:pt x="148" y="117"/>
                  <a:pt x="149" y="116"/>
                  <a:pt x="149" y="115"/>
                </a:cubicBezTo>
                <a:cubicBezTo>
                  <a:pt x="149" y="16"/>
                  <a:pt x="149" y="16"/>
                  <a:pt x="149" y="16"/>
                </a:cubicBezTo>
                <a:cubicBezTo>
                  <a:pt x="149" y="15"/>
                  <a:pt x="148" y="13"/>
                  <a:pt x="147" y="13"/>
                </a:cubicBezTo>
                <a:cubicBezTo>
                  <a:pt x="145" y="13"/>
                  <a:pt x="144" y="15"/>
                  <a:pt x="144" y="16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6"/>
                  <a:pt x="145" y="117"/>
                  <a:pt x="147" y="117"/>
                </a:cubicBezTo>
                <a:close/>
                <a:moveTo>
                  <a:pt x="24" y="96"/>
                </a:moveTo>
                <a:cubicBezTo>
                  <a:pt x="25" y="96"/>
                  <a:pt x="27" y="95"/>
                  <a:pt x="27" y="93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5"/>
                  <a:pt x="25" y="13"/>
                  <a:pt x="24" y="13"/>
                </a:cubicBezTo>
                <a:cubicBezTo>
                  <a:pt x="23" y="13"/>
                  <a:pt x="21" y="15"/>
                  <a:pt x="21" y="16"/>
                </a:cubicBezTo>
                <a:cubicBezTo>
                  <a:pt x="21" y="93"/>
                  <a:pt x="21" y="93"/>
                  <a:pt x="21" y="93"/>
                </a:cubicBezTo>
                <a:cubicBezTo>
                  <a:pt x="21" y="95"/>
                  <a:pt x="23" y="96"/>
                  <a:pt x="24" y="96"/>
                </a:cubicBezTo>
                <a:close/>
                <a:moveTo>
                  <a:pt x="32" y="96"/>
                </a:moveTo>
                <a:cubicBezTo>
                  <a:pt x="33" y="96"/>
                  <a:pt x="35" y="95"/>
                  <a:pt x="35" y="93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5"/>
                  <a:pt x="33" y="13"/>
                  <a:pt x="32" y="13"/>
                </a:cubicBezTo>
                <a:cubicBezTo>
                  <a:pt x="31" y="13"/>
                  <a:pt x="29" y="15"/>
                  <a:pt x="29" y="16"/>
                </a:cubicBezTo>
                <a:cubicBezTo>
                  <a:pt x="29" y="93"/>
                  <a:pt x="29" y="93"/>
                  <a:pt x="29" y="93"/>
                </a:cubicBezTo>
                <a:cubicBezTo>
                  <a:pt x="29" y="95"/>
                  <a:pt x="31" y="96"/>
                  <a:pt x="32" y="96"/>
                </a:cubicBezTo>
                <a:close/>
                <a:moveTo>
                  <a:pt x="45" y="96"/>
                </a:moveTo>
                <a:cubicBezTo>
                  <a:pt x="47" y="96"/>
                  <a:pt x="48" y="95"/>
                  <a:pt x="48" y="93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15"/>
                  <a:pt x="47" y="13"/>
                  <a:pt x="45" y="13"/>
                </a:cubicBezTo>
                <a:cubicBezTo>
                  <a:pt x="44" y="13"/>
                  <a:pt x="43" y="15"/>
                  <a:pt x="43" y="16"/>
                </a:cubicBezTo>
                <a:cubicBezTo>
                  <a:pt x="43" y="93"/>
                  <a:pt x="43" y="93"/>
                  <a:pt x="43" y="93"/>
                </a:cubicBezTo>
                <a:cubicBezTo>
                  <a:pt x="43" y="95"/>
                  <a:pt x="44" y="96"/>
                  <a:pt x="45" y="96"/>
                </a:cubicBezTo>
                <a:close/>
                <a:moveTo>
                  <a:pt x="53" y="96"/>
                </a:moveTo>
                <a:cubicBezTo>
                  <a:pt x="55" y="96"/>
                  <a:pt x="56" y="95"/>
                  <a:pt x="56" y="93"/>
                </a:cubicBezTo>
                <a:cubicBezTo>
                  <a:pt x="56" y="16"/>
                  <a:pt x="56" y="16"/>
                  <a:pt x="56" y="16"/>
                </a:cubicBezTo>
                <a:cubicBezTo>
                  <a:pt x="56" y="15"/>
                  <a:pt x="55" y="13"/>
                  <a:pt x="53" y="13"/>
                </a:cubicBezTo>
                <a:cubicBezTo>
                  <a:pt x="52" y="13"/>
                  <a:pt x="51" y="15"/>
                  <a:pt x="51" y="16"/>
                </a:cubicBezTo>
                <a:cubicBezTo>
                  <a:pt x="51" y="93"/>
                  <a:pt x="51" y="93"/>
                  <a:pt x="51" y="93"/>
                </a:cubicBezTo>
                <a:cubicBezTo>
                  <a:pt x="51" y="95"/>
                  <a:pt x="52" y="96"/>
                  <a:pt x="53" y="96"/>
                </a:cubicBezTo>
                <a:close/>
                <a:moveTo>
                  <a:pt x="61" y="96"/>
                </a:moveTo>
                <a:cubicBezTo>
                  <a:pt x="63" y="96"/>
                  <a:pt x="64" y="95"/>
                  <a:pt x="64" y="93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15"/>
                  <a:pt x="63" y="13"/>
                  <a:pt x="61" y="13"/>
                </a:cubicBezTo>
                <a:cubicBezTo>
                  <a:pt x="60" y="13"/>
                  <a:pt x="59" y="15"/>
                  <a:pt x="59" y="16"/>
                </a:cubicBezTo>
                <a:cubicBezTo>
                  <a:pt x="59" y="93"/>
                  <a:pt x="59" y="93"/>
                  <a:pt x="59" y="93"/>
                </a:cubicBezTo>
                <a:cubicBezTo>
                  <a:pt x="59" y="95"/>
                  <a:pt x="60" y="96"/>
                  <a:pt x="61" y="96"/>
                </a:cubicBezTo>
                <a:close/>
                <a:moveTo>
                  <a:pt x="77" y="96"/>
                </a:moveTo>
                <a:cubicBezTo>
                  <a:pt x="79" y="96"/>
                  <a:pt x="80" y="95"/>
                  <a:pt x="80" y="93"/>
                </a:cubicBezTo>
                <a:cubicBezTo>
                  <a:pt x="80" y="16"/>
                  <a:pt x="80" y="16"/>
                  <a:pt x="80" y="16"/>
                </a:cubicBezTo>
                <a:cubicBezTo>
                  <a:pt x="80" y="15"/>
                  <a:pt x="79" y="13"/>
                  <a:pt x="77" y="13"/>
                </a:cubicBezTo>
                <a:cubicBezTo>
                  <a:pt x="76" y="13"/>
                  <a:pt x="75" y="15"/>
                  <a:pt x="75" y="16"/>
                </a:cubicBezTo>
                <a:cubicBezTo>
                  <a:pt x="75" y="93"/>
                  <a:pt x="75" y="93"/>
                  <a:pt x="75" y="93"/>
                </a:cubicBezTo>
                <a:cubicBezTo>
                  <a:pt x="75" y="95"/>
                  <a:pt x="76" y="96"/>
                  <a:pt x="77" y="96"/>
                </a:cubicBezTo>
                <a:close/>
                <a:moveTo>
                  <a:pt x="91" y="96"/>
                </a:moveTo>
                <a:cubicBezTo>
                  <a:pt x="92" y="96"/>
                  <a:pt x="93" y="95"/>
                  <a:pt x="93" y="93"/>
                </a:cubicBezTo>
                <a:cubicBezTo>
                  <a:pt x="93" y="16"/>
                  <a:pt x="93" y="16"/>
                  <a:pt x="93" y="16"/>
                </a:cubicBezTo>
                <a:cubicBezTo>
                  <a:pt x="93" y="15"/>
                  <a:pt x="92" y="13"/>
                  <a:pt x="91" y="13"/>
                </a:cubicBezTo>
                <a:cubicBezTo>
                  <a:pt x="89" y="13"/>
                  <a:pt x="88" y="15"/>
                  <a:pt x="88" y="16"/>
                </a:cubicBezTo>
                <a:cubicBezTo>
                  <a:pt x="88" y="93"/>
                  <a:pt x="88" y="93"/>
                  <a:pt x="88" y="93"/>
                </a:cubicBezTo>
                <a:cubicBezTo>
                  <a:pt x="88" y="95"/>
                  <a:pt x="89" y="96"/>
                  <a:pt x="91" y="96"/>
                </a:cubicBezTo>
                <a:close/>
                <a:moveTo>
                  <a:pt x="99" y="96"/>
                </a:moveTo>
                <a:cubicBezTo>
                  <a:pt x="100" y="96"/>
                  <a:pt x="101" y="95"/>
                  <a:pt x="101" y="93"/>
                </a:cubicBezTo>
                <a:cubicBezTo>
                  <a:pt x="101" y="16"/>
                  <a:pt x="101" y="16"/>
                  <a:pt x="101" y="16"/>
                </a:cubicBezTo>
                <a:cubicBezTo>
                  <a:pt x="101" y="15"/>
                  <a:pt x="100" y="13"/>
                  <a:pt x="99" y="13"/>
                </a:cubicBezTo>
                <a:cubicBezTo>
                  <a:pt x="97" y="13"/>
                  <a:pt x="96" y="15"/>
                  <a:pt x="96" y="16"/>
                </a:cubicBezTo>
                <a:cubicBezTo>
                  <a:pt x="96" y="93"/>
                  <a:pt x="96" y="93"/>
                  <a:pt x="96" y="93"/>
                </a:cubicBezTo>
                <a:cubicBezTo>
                  <a:pt x="96" y="95"/>
                  <a:pt x="97" y="96"/>
                  <a:pt x="99" y="96"/>
                </a:cubicBezTo>
                <a:close/>
                <a:moveTo>
                  <a:pt x="112" y="96"/>
                </a:moveTo>
                <a:cubicBezTo>
                  <a:pt x="113" y="96"/>
                  <a:pt x="115" y="95"/>
                  <a:pt x="115" y="93"/>
                </a:cubicBezTo>
                <a:cubicBezTo>
                  <a:pt x="115" y="16"/>
                  <a:pt x="115" y="16"/>
                  <a:pt x="115" y="16"/>
                </a:cubicBezTo>
                <a:cubicBezTo>
                  <a:pt x="115" y="15"/>
                  <a:pt x="113" y="13"/>
                  <a:pt x="112" y="13"/>
                </a:cubicBezTo>
                <a:cubicBezTo>
                  <a:pt x="111" y="13"/>
                  <a:pt x="109" y="15"/>
                  <a:pt x="109" y="16"/>
                </a:cubicBezTo>
                <a:cubicBezTo>
                  <a:pt x="109" y="93"/>
                  <a:pt x="109" y="93"/>
                  <a:pt x="109" y="93"/>
                </a:cubicBezTo>
                <a:cubicBezTo>
                  <a:pt x="109" y="95"/>
                  <a:pt x="111" y="96"/>
                  <a:pt x="112" y="96"/>
                </a:cubicBezTo>
                <a:close/>
                <a:moveTo>
                  <a:pt x="120" y="96"/>
                </a:moveTo>
                <a:cubicBezTo>
                  <a:pt x="121" y="96"/>
                  <a:pt x="123" y="95"/>
                  <a:pt x="123" y="93"/>
                </a:cubicBezTo>
                <a:cubicBezTo>
                  <a:pt x="123" y="16"/>
                  <a:pt x="123" y="16"/>
                  <a:pt x="123" y="16"/>
                </a:cubicBezTo>
                <a:cubicBezTo>
                  <a:pt x="123" y="15"/>
                  <a:pt x="121" y="13"/>
                  <a:pt x="120" y="13"/>
                </a:cubicBezTo>
                <a:cubicBezTo>
                  <a:pt x="119" y="13"/>
                  <a:pt x="117" y="15"/>
                  <a:pt x="117" y="16"/>
                </a:cubicBezTo>
                <a:cubicBezTo>
                  <a:pt x="117" y="93"/>
                  <a:pt x="117" y="93"/>
                  <a:pt x="117" y="93"/>
                </a:cubicBezTo>
                <a:cubicBezTo>
                  <a:pt x="117" y="95"/>
                  <a:pt x="119" y="96"/>
                  <a:pt x="120" y="96"/>
                </a:cubicBezTo>
                <a:close/>
                <a:moveTo>
                  <a:pt x="136" y="96"/>
                </a:moveTo>
                <a:cubicBezTo>
                  <a:pt x="137" y="96"/>
                  <a:pt x="139" y="95"/>
                  <a:pt x="139" y="93"/>
                </a:cubicBezTo>
                <a:cubicBezTo>
                  <a:pt x="139" y="16"/>
                  <a:pt x="139" y="16"/>
                  <a:pt x="139" y="16"/>
                </a:cubicBezTo>
                <a:cubicBezTo>
                  <a:pt x="139" y="15"/>
                  <a:pt x="137" y="13"/>
                  <a:pt x="136" y="13"/>
                </a:cubicBezTo>
                <a:cubicBezTo>
                  <a:pt x="135" y="13"/>
                  <a:pt x="133" y="15"/>
                  <a:pt x="133" y="16"/>
                </a:cubicBezTo>
                <a:cubicBezTo>
                  <a:pt x="133" y="93"/>
                  <a:pt x="133" y="93"/>
                  <a:pt x="133" y="93"/>
                </a:cubicBezTo>
                <a:cubicBezTo>
                  <a:pt x="133" y="95"/>
                  <a:pt x="135" y="96"/>
                  <a:pt x="136" y="96"/>
                </a:cubicBezTo>
                <a:close/>
                <a:moveTo>
                  <a:pt x="24" y="112"/>
                </a:moveTo>
                <a:cubicBezTo>
                  <a:pt x="25" y="112"/>
                  <a:pt x="27" y="111"/>
                  <a:pt x="27" y="109"/>
                </a:cubicBezTo>
                <a:cubicBezTo>
                  <a:pt x="27" y="107"/>
                  <a:pt x="27" y="107"/>
                  <a:pt x="27" y="107"/>
                </a:cubicBezTo>
                <a:cubicBezTo>
                  <a:pt x="27" y="105"/>
                  <a:pt x="25" y="104"/>
                  <a:pt x="24" y="104"/>
                </a:cubicBezTo>
                <a:cubicBezTo>
                  <a:pt x="23" y="104"/>
                  <a:pt x="21" y="105"/>
                  <a:pt x="21" y="107"/>
                </a:cubicBezTo>
                <a:cubicBezTo>
                  <a:pt x="21" y="109"/>
                  <a:pt x="21" y="109"/>
                  <a:pt x="21" y="109"/>
                </a:cubicBezTo>
                <a:cubicBezTo>
                  <a:pt x="21" y="111"/>
                  <a:pt x="23" y="112"/>
                  <a:pt x="24" y="112"/>
                </a:cubicBezTo>
                <a:close/>
                <a:moveTo>
                  <a:pt x="32" y="112"/>
                </a:moveTo>
                <a:cubicBezTo>
                  <a:pt x="33" y="112"/>
                  <a:pt x="35" y="111"/>
                  <a:pt x="35" y="109"/>
                </a:cubicBezTo>
                <a:cubicBezTo>
                  <a:pt x="35" y="107"/>
                  <a:pt x="35" y="107"/>
                  <a:pt x="35" y="107"/>
                </a:cubicBezTo>
                <a:cubicBezTo>
                  <a:pt x="35" y="105"/>
                  <a:pt x="33" y="104"/>
                  <a:pt x="32" y="104"/>
                </a:cubicBezTo>
                <a:cubicBezTo>
                  <a:pt x="31" y="104"/>
                  <a:pt x="29" y="105"/>
                  <a:pt x="29" y="107"/>
                </a:cubicBezTo>
                <a:cubicBezTo>
                  <a:pt x="29" y="109"/>
                  <a:pt x="29" y="109"/>
                  <a:pt x="29" y="109"/>
                </a:cubicBezTo>
                <a:cubicBezTo>
                  <a:pt x="29" y="111"/>
                  <a:pt x="31" y="112"/>
                  <a:pt x="32" y="112"/>
                </a:cubicBezTo>
                <a:close/>
                <a:moveTo>
                  <a:pt x="40" y="112"/>
                </a:moveTo>
                <a:cubicBezTo>
                  <a:pt x="41" y="112"/>
                  <a:pt x="43" y="111"/>
                  <a:pt x="43" y="109"/>
                </a:cubicBezTo>
                <a:cubicBezTo>
                  <a:pt x="43" y="107"/>
                  <a:pt x="43" y="107"/>
                  <a:pt x="43" y="107"/>
                </a:cubicBezTo>
                <a:cubicBezTo>
                  <a:pt x="43" y="105"/>
                  <a:pt x="41" y="104"/>
                  <a:pt x="40" y="104"/>
                </a:cubicBezTo>
                <a:cubicBezTo>
                  <a:pt x="39" y="104"/>
                  <a:pt x="37" y="105"/>
                  <a:pt x="37" y="107"/>
                </a:cubicBezTo>
                <a:cubicBezTo>
                  <a:pt x="37" y="109"/>
                  <a:pt x="37" y="109"/>
                  <a:pt x="37" y="109"/>
                </a:cubicBezTo>
                <a:cubicBezTo>
                  <a:pt x="37" y="111"/>
                  <a:pt x="39" y="112"/>
                  <a:pt x="40" y="112"/>
                </a:cubicBezTo>
                <a:close/>
                <a:moveTo>
                  <a:pt x="45" y="107"/>
                </a:moveTo>
                <a:cubicBezTo>
                  <a:pt x="45" y="109"/>
                  <a:pt x="45" y="109"/>
                  <a:pt x="45" y="109"/>
                </a:cubicBezTo>
                <a:cubicBezTo>
                  <a:pt x="45" y="111"/>
                  <a:pt x="47" y="112"/>
                  <a:pt x="48" y="112"/>
                </a:cubicBezTo>
                <a:cubicBezTo>
                  <a:pt x="49" y="112"/>
                  <a:pt x="51" y="111"/>
                  <a:pt x="51" y="109"/>
                </a:cubicBezTo>
                <a:cubicBezTo>
                  <a:pt x="51" y="107"/>
                  <a:pt x="51" y="107"/>
                  <a:pt x="51" y="107"/>
                </a:cubicBezTo>
                <a:cubicBezTo>
                  <a:pt x="51" y="105"/>
                  <a:pt x="49" y="104"/>
                  <a:pt x="48" y="104"/>
                </a:cubicBezTo>
                <a:cubicBezTo>
                  <a:pt x="47" y="104"/>
                  <a:pt x="45" y="105"/>
                  <a:pt x="45" y="107"/>
                </a:cubicBezTo>
                <a:close/>
                <a:moveTo>
                  <a:pt x="53" y="107"/>
                </a:moveTo>
                <a:cubicBezTo>
                  <a:pt x="53" y="109"/>
                  <a:pt x="53" y="109"/>
                  <a:pt x="53" y="109"/>
                </a:cubicBezTo>
                <a:cubicBezTo>
                  <a:pt x="53" y="111"/>
                  <a:pt x="55" y="112"/>
                  <a:pt x="56" y="112"/>
                </a:cubicBezTo>
                <a:cubicBezTo>
                  <a:pt x="57" y="112"/>
                  <a:pt x="59" y="111"/>
                  <a:pt x="59" y="109"/>
                </a:cubicBezTo>
                <a:cubicBezTo>
                  <a:pt x="59" y="107"/>
                  <a:pt x="59" y="107"/>
                  <a:pt x="59" y="107"/>
                </a:cubicBezTo>
                <a:cubicBezTo>
                  <a:pt x="59" y="105"/>
                  <a:pt x="57" y="104"/>
                  <a:pt x="56" y="104"/>
                </a:cubicBezTo>
                <a:cubicBezTo>
                  <a:pt x="55" y="104"/>
                  <a:pt x="53" y="105"/>
                  <a:pt x="53" y="107"/>
                </a:cubicBezTo>
                <a:close/>
                <a:moveTo>
                  <a:pt x="61" y="107"/>
                </a:moveTo>
                <a:cubicBezTo>
                  <a:pt x="61" y="109"/>
                  <a:pt x="61" y="109"/>
                  <a:pt x="61" y="109"/>
                </a:cubicBezTo>
                <a:cubicBezTo>
                  <a:pt x="61" y="111"/>
                  <a:pt x="63" y="112"/>
                  <a:pt x="64" y="112"/>
                </a:cubicBezTo>
                <a:cubicBezTo>
                  <a:pt x="65" y="112"/>
                  <a:pt x="67" y="111"/>
                  <a:pt x="67" y="109"/>
                </a:cubicBezTo>
                <a:cubicBezTo>
                  <a:pt x="67" y="107"/>
                  <a:pt x="67" y="107"/>
                  <a:pt x="67" y="107"/>
                </a:cubicBezTo>
                <a:cubicBezTo>
                  <a:pt x="67" y="105"/>
                  <a:pt x="65" y="104"/>
                  <a:pt x="64" y="104"/>
                </a:cubicBezTo>
                <a:cubicBezTo>
                  <a:pt x="63" y="104"/>
                  <a:pt x="61" y="105"/>
                  <a:pt x="61" y="107"/>
                </a:cubicBezTo>
                <a:close/>
                <a:moveTo>
                  <a:pt x="72" y="112"/>
                </a:moveTo>
                <a:cubicBezTo>
                  <a:pt x="73" y="112"/>
                  <a:pt x="75" y="111"/>
                  <a:pt x="75" y="109"/>
                </a:cubicBezTo>
                <a:cubicBezTo>
                  <a:pt x="75" y="107"/>
                  <a:pt x="75" y="107"/>
                  <a:pt x="75" y="107"/>
                </a:cubicBezTo>
                <a:cubicBezTo>
                  <a:pt x="75" y="105"/>
                  <a:pt x="73" y="104"/>
                  <a:pt x="72" y="104"/>
                </a:cubicBezTo>
                <a:cubicBezTo>
                  <a:pt x="71" y="104"/>
                  <a:pt x="69" y="105"/>
                  <a:pt x="69" y="107"/>
                </a:cubicBezTo>
                <a:cubicBezTo>
                  <a:pt x="69" y="109"/>
                  <a:pt x="69" y="109"/>
                  <a:pt x="69" y="109"/>
                </a:cubicBezTo>
                <a:cubicBezTo>
                  <a:pt x="69" y="111"/>
                  <a:pt x="71" y="112"/>
                  <a:pt x="72" y="112"/>
                </a:cubicBezTo>
                <a:close/>
                <a:moveTo>
                  <a:pt x="77" y="107"/>
                </a:moveTo>
                <a:cubicBezTo>
                  <a:pt x="77" y="109"/>
                  <a:pt x="77" y="109"/>
                  <a:pt x="77" y="109"/>
                </a:cubicBezTo>
                <a:cubicBezTo>
                  <a:pt x="77" y="111"/>
                  <a:pt x="79" y="112"/>
                  <a:pt x="80" y="112"/>
                </a:cubicBezTo>
                <a:cubicBezTo>
                  <a:pt x="81" y="112"/>
                  <a:pt x="83" y="111"/>
                  <a:pt x="83" y="109"/>
                </a:cubicBezTo>
                <a:cubicBezTo>
                  <a:pt x="83" y="107"/>
                  <a:pt x="83" y="107"/>
                  <a:pt x="83" y="107"/>
                </a:cubicBezTo>
                <a:cubicBezTo>
                  <a:pt x="83" y="105"/>
                  <a:pt x="81" y="104"/>
                  <a:pt x="80" y="104"/>
                </a:cubicBezTo>
                <a:cubicBezTo>
                  <a:pt x="79" y="104"/>
                  <a:pt x="77" y="105"/>
                  <a:pt x="77" y="107"/>
                </a:cubicBezTo>
                <a:close/>
                <a:moveTo>
                  <a:pt x="88" y="112"/>
                </a:moveTo>
                <a:cubicBezTo>
                  <a:pt x="89" y="112"/>
                  <a:pt x="91" y="111"/>
                  <a:pt x="91" y="109"/>
                </a:cubicBezTo>
                <a:cubicBezTo>
                  <a:pt x="91" y="107"/>
                  <a:pt x="91" y="107"/>
                  <a:pt x="91" y="107"/>
                </a:cubicBezTo>
                <a:cubicBezTo>
                  <a:pt x="91" y="105"/>
                  <a:pt x="89" y="104"/>
                  <a:pt x="88" y="104"/>
                </a:cubicBezTo>
                <a:cubicBezTo>
                  <a:pt x="87" y="104"/>
                  <a:pt x="85" y="105"/>
                  <a:pt x="85" y="107"/>
                </a:cubicBezTo>
                <a:cubicBezTo>
                  <a:pt x="85" y="109"/>
                  <a:pt x="85" y="109"/>
                  <a:pt x="85" y="109"/>
                </a:cubicBezTo>
                <a:cubicBezTo>
                  <a:pt x="85" y="111"/>
                  <a:pt x="87" y="112"/>
                  <a:pt x="88" y="112"/>
                </a:cubicBezTo>
                <a:close/>
                <a:moveTo>
                  <a:pt x="93" y="109"/>
                </a:moveTo>
                <a:cubicBezTo>
                  <a:pt x="93" y="111"/>
                  <a:pt x="95" y="112"/>
                  <a:pt x="96" y="112"/>
                </a:cubicBezTo>
                <a:cubicBezTo>
                  <a:pt x="97" y="112"/>
                  <a:pt x="99" y="111"/>
                  <a:pt x="99" y="109"/>
                </a:cubicBezTo>
                <a:cubicBezTo>
                  <a:pt x="99" y="107"/>
                  <a:pt x="99" y="107"/>
                  <a:pt x="99" y="107"/>
                </a:cubicBezTo>
                <a:cubicBezTo>
                  <a:pt x="99" y="105"/>
                  <a:pt x="97" y="104"/>
                  <a:pt x="96" y="104"/>
                </a:cubicBezTo>
                <a:cubicBezTo>
                  <a:pt x="95" y="104"/>
                  <a:pt x="93" y="105"/>
                  <a:pt x="93" y="107"/>
                </a:cubicBezTo>
                <a:lnTo>
                  <a:pt x="93" y="109"/>
                </a:lnTo>
                <a:close/>
                <a:moveTo>
                  <a:pt x="101" y="109"/>
                </a:moveTo>
                <a:cubicBezTo>
                  <a:pt x="101" y="111"/>
                  <a:pt x="103" y="112"/>
                  <a:pt x="104" y="112"/>
                </a:cubicBezTo>
                <a:cubicBezTo>
                  <a:pt x="105" y="112"/>
                  <a:pt x="107" y="111"/>
                  <a:pt x="107" y="109"/>
                </a:cubicBezTo>
                <a:cubicBezTo>
                  <a:pt x="107" y="107"/>
                  <a:pt x="107" y="107"/>
                  <a:pt x="107" y="107"/>
                </a:cubicBezTo>
                <a:cubicBezTo>
                  <a:pt x="107" y="105"/>
                  <a:pt x="105" y="104"/>
                  <a:pt x="104" y="104"/>
                </a:cubicBezTo>
                <a:cubicBezTo>
                  <a:pt x="103" y="104"/>
                  <a:pt x="101" y="105"/>
                  <a:pt x="101" y="107"/>
                </a:cubicBezTo>
                <a:lnTo>
                  <a:pt x="101" y="109"/>
                </a:lnTo>
                <a:close/>
                <a:moveTo>
                  <a:pt x="112" y="112"/>
                </a:moveTo>
                <a:cubicBezTo>
                  <a:pt x="113" y="112"/>
                  <a:pt x="115" y="111"/>
                  <a:pt x="115" y="109"/>
                </a:cubicBezTo>
                <a:cubicBezTo>
                  <a:pt x="115" y="107"/>
                  <a:pt x="115" y="107"/>
                  <a:pt x="115" y="107"/>
                </a:cubicBezTo>
                <a:cubicBezTo>
                  <a:pt x="115" y="105"/>
                  <a:pt x="113" y="104"/>
                  <a:pt x="112" y="104"/>
                </a:cubicBezTo>
                <a:cubicBezTo>
                  <a:pt x="111" y="104"/>
                  <a:pt x="109" y="105"/>
                  <a:pt x="109" y="107"/>
                </a:cubicBezTo>
                <a:cubicBezTo>
                  <a:pt x="109" y="109"/>
                  <a:pt x="109" y="109"/>
                  <a:pt x="109" y="109"/>
                </a:cubicBezTo>
                <a:cubicBezTo>
                  <a:pt x="109" y="111"/>
                  <a:pt x="111" y="112"/>
                  <a:pt x="112" y="112"/>
                </a:cubicBezTo>
                <a:close/>
                <a:moveTo>
                  <a:pt x="120" y="112"/>
                </a:moveTo>
                <a:cubicBezTo>
                  <a:pt x="121" y="112"/>
                  <a:pt x="123" y="111"/>
                  <a:pt x="123" y="109"/>
                </a:cubicBezTo>
                <a:cubicBezTo>
                  <a:pt x="123" y="107"/>
                  <a:pt x="123" y="107"/>
                  <a:pt x="123" y="107"/>
                </a:cubicBezTo>
                <a:cubicBezTo>
                  <a:pt x="123" y="105"/>
                  <a:pt x="121" y="104"/>
                  <a:pt x="120" y="104"/>
                </a:cubicBezTo>
                <a:cubicBezTo>
                  <a:pt x="119" y="104"/>
                  <a:pt x="117" y="105"/>
                  <a:pt x="117" y="107"/>
                </a:cubicBezTo>
                <a:cubicBezTo>
                  <a:pt x="117" y="109"/>
                  <a:pt x="117" y="109"/>
                  <a:pt x="117" y="109"/>
                </a:cubicBezTo>
                <a:cubicBezTo>
                  <a:pt x="117" y="111"/>
                  <a:pt x="119" y="112"/>
                  <a:pt x="120" y="112"/>
                </a:cubicBezTo>
                <a:close/>
                <a:moveTo>
                  <a:pt x="128" y="112"/>
                </a:moveTo>
                <a:cubicBezTo>
                  <a:pt x="129" y="112"/>
                  <a:pt x="131" y="111"/>
                  <a:pt x="131" y="109"/>
                </a:cubicBezTo>
                <a:cubicBezTo>
                  <a:pt x="131" y="107"/>
                  <a:pt x="131" y="107"/>
                  <a:pt x="131" y="107"/>
                </a:cubicBezTo>
                <a:cubicBezTo>
                  <a:pt x="131" y="105"/>
                  <a:pt x="129" y="104"/>
                  <a:pt x="128" y="104"/>
                </a:cubicBezTo>
                <a:cubicBezTo>
                  <a:pt x="127" y="104"/>
                  <a:pt x="125" y="105"/>
                  <a:pt x="125" y="107"/>
                </a:cubicBezTo>
                <a:cubicBezTo>
                  <a:pt x="125" y="109"/>
                  <a:pt x="125" y="109"/>
                  <a:pt x="125" y="109"/>
                </a:cubicBezTo>
                <a:cubicBezTo>
                  <a:pt x="125" y="111"/>
                  <a:pt x="127" y="112"/>
                  <a:pt x="128" y="112"/>
                </a:cubicBezTo>
                <a:close/>
                <a:moveTo>
                  <a:pt x="136" y="112"/>
                </a:moveTo>
                <a:cubicBezTo>
                  <a:pt x="137" y="112"/>
                  <a:pt x="139" y="111"/>
                  <a:pt x="139" y="109"/>
                </a:cubicBezTo>
                <a:cubicBezTo>
                  <a:pt x="139" y="107"/>
                  <a:pt x="139" y="107"/>
                  <a:pt x="139" y="107"/>
                </a:cubicBezTo>
                <a:cubicBezTo>
                  <a:pt x="139" y="105"/>
                  <a:pt x="137" y="104"/>
                  <a:pt x="136" y="104"/>
                </a:cubicBezTo>
                <a:cubicBezTo>
                  <a:pt x="135" y="104"/>
                  <a:pt x="133" y="105"/>
                  <a:pt x="133" y="107"/>
                </a:cubicBezTo>
                <a:cubicBezTo>
                  <a:pt x="133" y="109"/>
                  <a:pt x="133" y="109"/>
                  <a:pt x="133" y="109"/>
                </a:cubicBezTo>
                <a:cubicBezTo>
                  <a:pt x="133" y="111"/>
                  <a:pt x="135" y="112"/>
                  <a:pt x="136" y="112"/>
                </a:cubicBezTo>
                <a:close/>
                <a:moveTo>
                  <a:pt x="160" y="0"/>
                </a:moveTo>
                <a:cubicBezTo>
                  <a:pt x="160" y="133"/>
                  <a:pt x="160" y="133"/>
                  <a:pt x="160" y="133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0"/>
                  <a:pt x="0" y="0"/>
                  <a:pt x="0" y="0"/>
                </a:cubicBezTo>
                <a:lnTo>
                  <a:pt x="160" y="0"/>
                </a:lnTo>
                <a:close/>
                <a:moveTo>
                  <a:pt x="155" y="5"/>
                </a:moveTo>
                <a:cubicBezTo>
                  <a:pt x="5" y="5"/>
                  <a:pt x="5" y="5"/>
                  <a:pt x="5" y="5"/>
                </a:cubicBezTo>
                <a:cubicBezTo>
                  <a:pt x="5" y="128"/>
                  <a:pt x="5" y="128"/>
                  <a:pt x="5" y="128"/>
                </a:cubicBezTo>
                <a:cubicBezTo>
                  <a:pt x="155" y="128"/>
                  <a:pt x="155" y="128"/>
                  <a:pt x="155" y="128"/>
                </a:cubicBezTo>
                <a:lnTo>
                  <a:pt x="155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Freeform 1867">
            <a:extLst>
              <a:ext uri="{FF2B5EF4-FFF2-40B4-BE49-F238E27FC236}">
                <a16:creationId xmlns:a16="http://schemas.microsoft.com/office/drawing/2014/main" id="{118384ED-7E42-4457-B92C-E24349FCA6E9}"/>
              </a:ext>
            </a:extLst>
          </p:cNvPr>
          <p:cNvSpPr>
            <a:spLocks noEditPoints="1"/>
          </p:cNvSpPr>
          <p:nvPr/>
        </p:nvSpPr>
        <p:spPr bwMode="auto">
          <a:xfrm>
            <a:off x="3751035" y="3281412"/>
            <a:ext cx="426456" cy="428938"/>
          </a:xfrm>
          <a:custGeom>
            <a:avLst/>
            <a:gdLst>
              <a:gd name="T0" fmla="*/ 447828 w 160"/>
              <a:gd name="T1" fmla="*/ 92788 h 160"/>
              <a:gd name="T2" fmla="*/ 410225 w 160"/>
              <a:gd name="T3" fmla="*/ 72168 h 160"/>
              <a:gd name="T4" fmla="*/ 146997 w 160"/>
              <a:gd name="T5" fmla="*/ 44675 h 160"/>
              <a:gd name="T6" fmla="*/ 126486 w 160"/>
              <a:gd name="T7" fmla="*/ 82478 h 160"/>
              <a:gd name="T8" fmla="*/ 17093 w 160"/>
              <a:gd name="T9" fmla="*/ 257743 h 160"/>
              <a:gd name="T10" fmla="*/ 529873 w 160"/>
              <a:gd name="T11" fmla="*/ 508613 h 160"/>
              <a:gd name="T12" fmla="*/ 420480 w 160"/>
              <a:gd name="T13" fmla="*/ 44675 h 160"/>
              <a:gd name="T14" fmla="*/ 434154 w 160"/>
              <a:gd name="T15" fmla="*/ 72168 h 160"/>
              <a:gd name="T16" fmla="*/ 420480 w 160"/>
              <a:gd name="T17" fmla="*/ 58422 h 160"/>
              <a:gd name="T18" fmla="*/ 99138 w 160"/>
              <a:gd name="T19" fmla="*/ 17183 h 160"/>
              <a:gd name="T20" fmla="*/ 92301 w 160"/>
              <a:gd name="T21" fmla="*/ 37802 h 160"/>
              <a:gd name="T22" fmla="*/ 280320 w 160"/>
              <a:gd name="T23" fmla="*/ 202758 h 160"/>
              <a:gd name="T24" fmla="*/ 509362 w 160"/>
              <a:gd name="T25" fmla="*/ 508613 h 160"/>
              <a:gd name="T26" fmla="*/ 37604 w 160"/>
              <a:gd name="T27" fmla="*/ 257743 h 160"/>
              <a:gd name="T28" fmla="*/ 17093 w 160"/>
              <a:gd name="T29" fmla="*/ 237124 h 160"/>
              <a:gd name="T30" fmla="*/ 273483 w 160"/>
              <a:gd name="T31" fmla="*/ 230251 h 160"/>
              <a:gd name="T32" fmla="*/ 529873 w 160"/>
              <a:gd name="T33" fmla="*/ 237124 h 160"/>
              <a:gd name="T34" fmla="*/ 136742 w 160"/>
              <a:gd name="T35" fmla="*/ 302419 h 160"/>
              <a:gd name="T36" fmla="*/ 82045 w 160"/>
              <a:gd name="T37" fmla="*/ 340221 h 160"/>
              <a:gd name="T38" fmla="*/ 126486 w 160"/>
              <a:gd name="T39" fmla="*/ 347094 h 160"/>
              <a:gd name="T40" fmla="*/ 92301 w 160"/>
              <a:gd name="T41" fmla="*/ 367714 h 160"/>
              <a:gd name="T42" fmla="*/ 92301 w 160"/>
              <a:gd name="T43" fmla="*/ 384896 h 160"/>
              <a:gd name="T44" fmla="*/ 126486 w 160"/>
              <a:gd name="T45" fmla="*/ 402079 h 160"/>
              <a:gd name="T46" fmla="*/ 82045 w 160"/>
              <a:gd name="T47" fmla="*/ 412389 h 160"/>
              <a:gd name="T48" fmla="*/ 136742 w 160"/>
              <a:gd name="T49" fmla="*/ 450191 h 160"/>
              <a:gd name="T50" fmla="*/ 82045 w 160"/>
              <a:gd name="T51" fmla="*/ 484557 h 160"/>
              <a:gd name="T52" fmla="*/ 126486 w 160"/>
              <a:gd name="T53" fmla="*/ 494867 h 160"/>
              <a:gd name="T54" fmla="*/ 201694 w 160"/>
              <a:gd name="T55" fmla="*/ 292109 h 160"/>
              <a:gd name="T56" fmla="*/ 201694 w 160"/>
              <a:gd name="T57" fmla="*/ 312728 h 160"/>
              <a:gd name="T58" fmla="*/ 235879 w 160"/>
              <a:gd name="T59" fmla="*/ 329911 h 160"/>
              <a:gd name="T60" fmla="*/ 191438 w 160"/>
              <a:gd name="T61" fmla="*/ 340221 h 160"/>
              <a:gd name="T62" fmla="*/ 246135 w 160"/>
              <a:gd name="T63" fmla="*/ 374587 h 160"/>
              <a:gd name="T64" fmla="*/ 191438 w 160"/>
              <a:gd name="T65" fmla="*/ 412389 h 160"/>
              <a:gd name="T66" fmla="*/ 235879 w 160"/>
              <a:gd name="T67" fmla="*/ 422699 h 160"/>
              <a:gd name="T68" fmla="*/ 201694 w 160"/>
              <a:gd name="T69" fmla="*/ 439882 h 160"/>
              <a:gd name="T70" fmla="*/ 201694 w 160"/>
              <a:gd name="T71" fmla="*/ 457064 h 160"/>
              <a:gd name="T72" fmla="*/ 235879 w 160"/>
              <a:gd name="T73" fmla="*/ 477684 h 160"/>
              <a:gd name="T74" fmla="*/ 191438 w 160"/>
              <a:gd name="T75" fmla="*/ 484557 h 160"/>
              <a:gd name="T76" fmla="*/ 355528 w 160"/>
              <a:gd name="T77" fmla="*/ 302419 h 160"/>
              <a:gd name="T78" fmla="*/ 300831 w 160"/>
              <a:gd name="T79" fmla="*/ 340221 h 160"/>
              <a:gd name="T80" fmla="*/ 345272 w 160"/>
              <a:gd name="T81" fmla="*/ 347094 h 160"/>
              <a:gd name="T82" fmla="*/ 311087 w 160"/>
              <a:gd name="T83" fmla="*/ 367714 h 160"/>
              <a:gd name="T84" fmla="*/ 311087 w 160"/>
              <a:gd name="T85" fmla="*/ 384896 h 160"/>
              <a:gd name="T86" fmla="*/ 345272 w 160"/>
              <a:gd name="T87" fmla="*/ 402079 h 160"/>
              <a:gd name="T88" fmla="*/ 300831 w 160"/>
              <a:gd name="T89" fmla="*/ 412389 h 160"/>
              <a:gd name="T90" fmla="*/ 355528 w 160"/>
              <a:gd name="T91" fmla="*/ 450191 h 160"/>
              <a:gd name="T92" fmla="*/ 300831 w 160"/>
              <a:gd name="T93" fmla="*/ 484557 h 160"/>
              <a:gd name="T94" fmla="*/ 345272 w 160"/>
              <a:gd name="T95" fmla="*/ 494867 h 160"/>
              <a:gd name="T96" fmla="*/ 420480 w 160"/>
              <a:gd name="T97" fmla="*/ 292109 h 160"/>
              <a:gd name="T98" fmla="*/ 420480 w 160"/>
              <a:gd name="T99" fmla="*/ 312728 h 160"/>
              <a:gd name="T100" fmla="*/ 454665 w 160"/>
              <a:gd name="T101" fmla="*/ 329911 h 160"/>
              <a:gd name="T102" fmla="*/ 410225 w 160"/>
              <a:gd name="T103" fmla="*/ 340221 h 160"/>
              <a:gd name="T104" fmla="*/ 464921 w 160"/>
              <a:gd name="T105" fmla="*/ 374587 h 160"/>
              <a:gd name="T106" fmla="*/ 410225 w 160"/>
              <a:gd name="T107" fmla="*/ 412389 h 160"/>
              <a:gd name="T108" fmla="*/ 454665 w 160"/>
              <a:gd name="T109" fmla="*/ 422699 h 160"/>
              <a:gd name="T110" fmla="*/ 420480 w 160"/>
              <a:gd name="T111" fmla="*/ 439882 h 160"/>
              <a:gd name="T112" fmla="*/ 420480 w 160"/>
              <a:gd name="T113" fmla="*/ 457064 h 160"/>
              <a:gd name="T114" fmla="*/ 454665 w 160"/>
              <a:gd name="T115" fmla="*/ 477684 h 160"/>
              <a:gd name="T116" fmla="*/ 410225 w 160"/>
              <a:gd name="T117" fmla="*/ 484557 h 16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60" h="160">
                <a:moveTo>
                  <a:pt x="160" y="53"/>
                </a:moveTo>
                <a:cubicBezTo>
                  <a:pt x="94" y="53"/>
                  <a:pt x="94" y="53"/>
                  <a:pt x="94" y="53"/>
                </a:cubicBezTo>
                <a:cubicBezTo>
                  <a:pt x="123" y="24"/>
                  <a:pt x="123" y="24"/>
                  <a:pt x="123" y="24"/>
                </a:cubicBezTo>
                <a:cubicBezTo>
                  <a:pt x="125" y="26"/>
                  <a:pt x="128" y="27"/>
                  <a:pt x="131" y="27"/>
                </a:cubicBezTo>
                <a:cubicBezTo>
                  <a:pt x="138" y="27"/>
                  <a:pt x="144" y="21"/>
                  <a:pt x="144" y="13"/>
                </a:cubicBezTo>
                <a:cubicBezTo>
                  <a:pt x="144" y="6"/>
                  <a:pt x="138" y="0"/>
                  <a:pt x="131" y="0"/>
                </a:cubicBezTo>
                <a:cubicBezTo>
                  <a:pt x="123" y="0"/>
                  <a:pt x="117" y="6"/>
                  <a:pt x="117" y="13"/>
                </a:cubicBezTo>
                <a:cubicBezTo>
                  <a:pt x="117" y="16"/>
                  <a:pt x="118" y="19"/>
                  <a:pt x="120" y="21"/>
                </a:cubicBezTo>
                <a:cubicBezTo>
                  <a:pt x="87" y="53"/>
                  <a:pt x="87" y="53"/>
                  <a:pt x="87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40" y="21"/>
                  <a:pt x="40" y="21"/>
                  <a:pt x="40" y="21"/>
                </a:cubicBezTo>
                <a:cubicBezTo>
                  <a:pt x="42" y="19"/>
                  <a:pt x="43" y="16"/>
                  <a:pt x="43" y="13"/>
                </a:cubicBezTo>
                <a:cubicBezTo>
                  <a:pt x="43" y="6"/>
                  <a:pt x="37" y="0"/>
                  <a:pt x="29" y="0"/>
                </a:cubicBezTo>
                <a:cubicBezTo>
                  <a:pt x="22" y="0"/>
                  <a:pt x="16" y="6"/>
                  <a:pt x="16" y="13"/>
                </a:cubicBezTo>
                <a:cubicBezTo>
                  <a:pt x="16" y="21"/>
                  <a:pt x="22" y="27"/>
                  <a:pt x="29" y="27"/>
                </a:cubicBezTo>
                <a:cubicBezTo>
                  <a:pt x="32" y="27"/>
                  <a:pt x="35" y="26"/>
                  <a:pt x="37" y="24"/>
                </a:cubicBezTo>
                <a:cubicBezTo>
                  <a:pt x="66" y="53"/>
                  <a:pt x="66" y="53"/>
                  <a:pt x="66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75"/>
                  <a:pt x="0" y="75"/>
                  <a:pt x="0" y="75"/>
                </a:cubicBezTo>
                <a:cubicBezTo>
                  <a:pt x="5" y="75"/>
                  <a:pt x="5" y="75"/>
                  <a:pt x="5" y="75"/>
                </a:cubicBezTo>
                <a:cubicBezTo>
                  <a:pt x="5" y="148"/>
                  <a:pt x="5" y="148"/>
                  <a:pt x="5" y="148"/>
                </a:cubicBezTo>
                <a:cubicBezTo>
                  <a:pt x="5" y="155"/>
                  <a:pt x="11" y="160"/>
                  <a:pt x="18" y="160"/>
                </a:cubicBezTo>
                <a:cubicBezTo>
                  <a:pt x="142" y="160"/>
                  <a:pt x="142" y="160"/>
                  <a:pt x="142" y="160"/>
                </a:cubicBezTo>
                <a:cubicBezTo>
                  <a:pt x="149" y="160"/>
                  <a:pt x="155" y="155"/>
                  <a:pt x="155" y="148"/>
                </a:cubicBezTo>
                <a:cubicBezTo>
                  <a:pt x="155" y="75"/>
                  <a:pt x="155" y="75"/>
                  <a:pt x="155" y="75"/>
                </a:cubicBezTo>
                <a:cubicBezTo>
                  <a:pt x="160" y="75"/>
                  <a:pt x="160" y="75"/>
                  <a:pt x="160" y="75"/>
                </a:cubicBezTo>
                <a:lnTo>
                  <a:pt x="160" y="53"/>
                </a:lnTo>
                <a:close/>
                <a:moveTo>
                  <a:pt x="123" y="13"/>
                </a:moveTo>
                <a:cubicBezTo>
                  <a:pt x="123" y="9"/>
                  <a:pt x="126" y="5"/>
                  <a:pt x="131" y="5"/>
                </a:cubicBezTo>
                <a:cubicBezTo>
                  <a:pt x="135" y="5"/>
                  <a:pt x="139" y="9"/>
                  <a:pt x="139" y="13"/>
                </a:cubicBezTo>
                <a:cubicBezTo>
                  <a:pt x="139" y="18"/>
                  <a:pt x="135" y="21"/>
                  <a:pt x="131" y="21"/>
                </a:cubicBezTo>
                <a:cubicBezTo>
                  <a:pt x="129" y="21"/>
                  <a:pt x="128" y="21"/>
                  <a:pt x="127" y="21"/>
                </a:cubicBezTo>
                <a:cubicBezTo>
                  <a:pt x="133" y="15"/>
                  <a:pt x="133" y="15"/>
                  <a:pt x="133" y="15"/>
                </a:cubicBezTo>
                <a:cubicBezTo>
                  <a:pt x="134" y="14"/>
                  <a:pt x="134" y="12"/>
                  <a:pt x="133" y="11"/>
                </a:cubicBezTo>
                <a:cubicBezTo>
                  <a:pt x="132" y="10"/>
                  <a:pt x="130" y="10"/>
                  <a:pt x="129" y="11"/>
                </a:cubicBezTo>
                <a:cubicBezTo>
                  <a:pt x="123" y="17"/>
                  <a:pt x="123" y="17"/>
                  <a:pt x="123" y="17"/>
                </a:cubicBezTo>
                <a:cubicBezTo>
                  <a:pt x="123" y="16"/>
                  <a:pt x="123" y="15"/>
                  <a:pt x="123" y="13"/>
                </a:cubicBezTo>
                <a:close/>
                <a:moveTo>
                  <a:pt x="29" y="21"/>
                </a:moveTo>
                <a:cubicBezTo>
                  <a:pt x="25" y="21"/>
                  <a:pt x="21" y="18"/>
                  <a:pt x="21" y="13"/>
                </a:cubicBezTo>
                <a:cubicBezTo>
                  <a:pt x="21" y="9"/>
                  <a:pt x="25" y="5"/>
                  <a:pt x="29" y="5"/>
                </a:cubicBezTo>
                <a:cubicBezTo>
                  <a:pt x="34" y="5"/>
                  <a:pt x="37" y="9"/>
                  <a:pt x="37" y="13"/>
                </a:cubicBezTo>
                <a:cubicBezTo>
                  <a:pt x="37" y="15"/>
                  <a:pt x="37" y="16"/>
                  <a:pt x="37" y="17"/>
                </a:cubicBezTo>
                <a:cubicBezTo>
                  <a:pt x="31" y="11"/>
                  <a:pt x="31" y="11"/>
                  <a:pt x="31" y="11"/>
                </a:cubicBezTo>
                <a:cubicBezTo>
                  <a:pt x="30" y="10"/>
                  <a:pt x="28" y="10"/>
                  <a:pt x="27" y="11"/>
                </a:cubicBezTo>
                <a:cubicBezTo>
                  <a:pt x="26" y="12"/>
                  <a:pt x="26" y="14"/>
                  <a:pt x="27" y="15"/>
                </a:cubicBezTo>
                <a:cubicBezTo>
                  <a:pt x="33" y="21"/>
                  <a:pt x="33" y="21"/>
                  <a:pt x="33" y="21"/>
                </a:cubicBezTo>
                <a:cubicBezTo>
                  <a:pt x="32" y="21"/>
                  <a:pt x="31" y="21"/>
                  <a:pt x="29" y="21"/>
                </a:cubicBezTo>
                <a:close/>
                <a:moveTo>
                  <a:pt x="82" y="59"/>
                </a:moveTo>
                <a:cubicBezTo>
                  <a:pt x="80" y="60"/>
                  <a:pt x="80" y="60"/>
                  <a:pt x="80" y="60"/>
                </a:cubicBezTo>
                <a:cubicBezTo>
                  <a:pt x="78" y="59"/>
                  <a:pt x="78" y="59"/>
                  <a:pt x="78" y="59"/>
                </a:cubicBezTo>
                <a:lnTo>
                  <a:pt x="82" y="59"/>
                </a:lnTo>
                <a:close/>
                <a:moveTo>
                  <a:pt x="149" y="148"/>
                </a:moveTo>
                <a:cubicBezTo>
                  <a:pt x="149" y="152"/>
                  <a:pt x="146" y="155"/>
                  <a:pt x="142" y="155"/>
                </a:cubicBezTo>
                <a:cubicBezTo>
                  <a:pt x="18" y="155"/>
                  <a:pt x="18" y="155"/>
                  <a:pt x="18" y="155"/>
                </a:cubicBezTo>
                <a:cubicBezTo>
                  <a:pt x="14" y="155"/>
                  <a:pt x="11" y="152"/>
                  <a:pt x="11" y="148"/>
                </a:cubicBezTo>
                <a:cubicBezTo>
                  <a:pt x="11" y="75"/>
                  <a:pt x="11" y="75"/>
                  <a:pt x="11" y="75"/>
                </a:cubicBezTo>
                <a:cubicBezTo>
                  <a:pt x="149" y="75"/>
                  <a:pt x="149" y="75"/>
                  <a:pt x="149" y="75"/>
                </a:cubicBezTo>
                <a:lnTo>
                  <a:pt x="149" y="148"/>
                </a:lnTo>
                <a:close/>
                <a:moveTo>
                  <a:pt x="155" y="69"/>
                </a:moveTo>
                <a:cubicBezTo>
                  <a:pt x="5" y="69"/>
                  <a:pt x="5" y="69"/>
                  <a:pt x="5" y="69"/>
                </a:cubicBezTo>
                <a:cubicBezTo>
                  <a:pt x="5" y="59"/>
                  <a:pt x="5" y="59"/>
                  <a:pt x="5" y="59"/>
                </a:cubicBezTo>
                <a:cubicBezTo>
                  <a:pt x="71" y="59"/>
                  <a:pt x="71" y="59"/>
                  <a:pt x="71" y="59"/>
                </a:cubicBezTo>
                <a:cubicBezTo>
                  <a:pt x="78" y="66"/>
                  <a:pt x="78" y="66"/>
                  <a:pt x="78" y="66"/>
                </a:cubicBezTo>
                <a:cubicBezTo>
                  <a:pt x="79" y="66"/>
                  <a:pt x="79" y="67"/>
                  <a:pt x="80" y="67"/>
                </a:cubicBezTo>
                <a:cubicBezTo>
                  <a:pt x="81" y="67"/>
                  <a:pt x="81" y="66"/>
                  <a:pt x="82" y="66"/>
                </a:cubicBezTo>
                <a:cubicBezTo>
                  <a:pt x="89" y="59"/>
                  <a:pt x="89" y="59"/>
                  <a:pt x="89" y="59"/>
                </a:cubicBezTo>
                <a:cubicBezTo>
                  <a:pt x="155" y="59"/>
                  <a:pt x="155" y="59"/>
                  <a:pt x="155" y="59"/>
                </a:cubicBezTo>
                <a:lnTo>
                  <a:pt x="155" y="69"/>
                </a:lnTo>
                <a:close/>
                <a:moveTo>
                  <a:pt x="24" y="88"/>
                </a:moveTo>
                <a:cubicBezTo>
                  <a:pt x="24" y="87"/>
                  <a:pt x="25" y="85"/>
                  <a:pt x="27" y="85"/>
                </a:cubicBezTo>
                <a:cubicBezTo>
                  <a:pt x="37" y="85"/>
                  <a:pt x="37" y="85"/>
                  <a:pt x="37" y="85"/>
                </a:cubicBezTo>
                <a:cubicBezTo>
                  <a:pt x="39" y="85"/>
                  <a:pt x="40" y="87"/>
                  <a:pt x="40" y="88"/>
                </a:cubicBezTo>
                <a:cubicBezTo>
                  <a:pt x="40" y="89"/>
                  <a:pt x="39" y="91"/>
                  <a:pt x="37" y="91"/>
                </a:cubicBezTo>
                <a:cubicBezTo>
                  <a:pt x="27" y="91"/>
                  <a:pt x="27" y="91"/>
                  <a:pt x="27" y="91"/>
                </a:cubicBezTo>
                <a:cubicBezTo>
                  <a:pt x="25" y="91"/>
                  <a:pt x="24" y="89"/>
                  <a:pt x="24" y="88"/>
                </a:cubicBezTo>
                <a:close/>
                <a:moveTo>
                  <a:pt x="24" y="99"/>
                </a:moveTo>
                <a:cubicBezTo>
                  <a:pt x="24" y="97"/>
                  <a:pt x="25" y="96"/>
                  <a:pt x="27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9" y="96"/>
                  <a:pt x="40" y="97"/>
                  <a:pt x="40" y="99"/>
                </a:cubicBezTo>
                <a:cubicBezTo>
                  <a:pt x="40" y="100"/>
                  <a:pt x="39" y="101"/>
                  <a:pt x="37" y="101"/>
                </a:cubicBezTo>
                <a:cubicBezTo>
                  <a:pt x="27" y="101"/>
                  <a:pt x="27" y="101"/>
                  <a:pt x="27" y="101"/>
                </a:cubicBezTo>
                <a:cubicBezTo>
                  <a:pt x="25" y="101"/>
                  <a:pt x="24" y="100"/>
                  <a:pt x="24" y="99"/>
                </a:cubicBezTo>
                <a:close/>
                <a:moveTo>
                  <a:pt x="24" y="109"/>
                </a:moveTo>
                <a:cubicBezTo>
                  <a:pt x="24" y="108"/>
                  <a:pt x="25" y="107"/>
                  <a:pt x="27" y="107"/>
                </a:cubicBezTo>
                <a:cubicBezTo>
                  <a:pt x="37" y="107"/>
                  <a:pt x="37" y="107"/>
                  <a:pt x="37" y="107"/>
                </a:cubicBezTo>
                <a:cubicBezTo>
                  <a:pt x="39" y="107"/>
                  <a:pt x="40" y="108"/>
                  <a:pt x="40" y="109"/>
                </a:cubicBezTo>
                <a:cubicBezTo>
                  <a:pt x="40" y="111"/>
                  <a:pt x="39" y="112"/>
                  <a:pt x="37" y="112"/>
                </a:cubicBezTo>
                <a:cubicBezTo>
                  <a:pt x="27" y="112"/>
                  <a:pt x="27" y="112"/>
                  <a:pt x="27" y="112"/>
                </a:cubicBezTo>
                <a:cubicBezTo>
                  <a:pt x="25" y="112"/>
                  <a:pt x="24" y="111"/>
                  <a:pt x="24" y="109"/>
                </a:cubicBezTo>
                <a:close/>
                <a:moveTo>
                  <a:pt x="24" y="120"/>
                </a:moveTo>
                <a:cubicBezTo>
                  <a:pt x="24" y="119"/>
                  <a:pt x="25" y="117"/>
                  <a:pt x="27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9" y="117"/>
                  <a:pt x="40" y="119"/>
                  <a:pt x="40" y="120"/>
                </a:cubicBezTo>
                <a:cubicBezTo>
                  <a:pt x="40" y="121"/>
                  <a:pt x="39" y="123"/>
                  <a:pt x="37" y="123"/>
                </a:cubicBezTo>
                <a:cubicBezTo>
                  <a:pt x="27" y="123"/>
                  <a:pt x="27" y="123"/>
                  <a:pt x="27" y="123"/>
                </a:cubicBezTo>
                <a:cubicBezTo>
                  <a:pt x="25" y="123"/>
                  <a:pt x="24" y="121"/>
                  <a:pt x="24" y="120"/>
                </a:cubicBezTo>
                <a:close/>
                <a:moveTo>
                  <a:pt x="24" y="131"/>
                </a:moveTo>
                <a:cubicBezTo>
                  <a:pt x="24" y="129"/>
                  <a:pt x="25" y="128"/>
                  <a:pt x="27" y="128"/>
                </a:cubicBezTo>
                <a:cubicBezTo>
                  <a:pt x="37" y="128"/>
                  <a:pt x="37" y="128"/>
                  <a:pt x="37" y="128"/>
                </a:cubicBezTo>
                <a:cubicBezTo>
                  <a:pt x="39" y="128"/>
                  <a:pt x="40" y="129"/>
                  <a:pt x="40" y="131"/>
                </a:cubicBezTo>
                <a:cubicBezTo>
                  <a:pt x="40" y="132"/>
                  <a:pt x="39" y="133"/>
                  <a:pt x="37" y="133"/>
                </a:cubicBezTo>
                <a:cubicBezTo>
                  <a:pt x="27" y="133"/>
                  <a:pt x="27" y="133"/>
                  <a:pt x="27" y="133"/>
                </a:cubicBezTo>
                <a:cubicBezTo>
                  <a:pt x="25" y="133"/>
                  <a:pt x="24" y="132"/>
                  <a:pt x="24" y="131"/>
                </a:cubicBezTo>
                <a:close/>
                <a:moveTo>
                  <a:pt x="24" y="141"/>
                </a:moveTo>
                <a:cubicBezTo>
                  <a:pt x="24" y="140"/>
                  <a:pt x="25" y="139"/>
                  <a:pt x="27" y="139"/>
                </a:cubicBezTo>
                <a:cubicBezTo>
                  <a:pt x="37" y="139"/>
                  <a:pt x="37" y="139"/>
                  <a:pt x="37" y="139"/>
                </a:cubicBezTo>
                <a:cubicBezTo>
                  <a:pt x="39" y="139"/>
                  <a:pt x="40" y="140"/>
                  <a:pt x="40" y="141"/>
                </a:cubicBezTo>
                <a:cubicBezTo>
                  <a:pt x="40" y="143"/>
                  <a:pt x="39" y="144"/>
                  <a:pt x="37" y="144"/>
                </a:cubicBezTo>
                <a:cubicBezTo>
                  <a:pt x="27" y="144"/>
                  <a:pt x="27" y="144"/>
                  <a:pt x="27" y="144"/>
                </a:cubicBezTo>
                <a:cubicBezTo>
                  <a:pt x="25" y="144"/>
                  <a:pt x="24" y="143"/>
                  <a:pt x="24" y="141"/>
                </a:cubicBezTo>
                <a:close/>
                <a:moveTo>
                  <a:pt x="56" y="88"/>
                </a:moveTo>
                <a:cubicBezTo>
                  <a:pt x="56" y="87"/>
                  <a:pt x="57" y="85"/>
                  <a:pt x="59" y="85"/>
                </a:cubicBezTo>
                <a:cubicBezTo>
                  <a:pt x="69" y="85"/>
                  <a:pt x="69" y="85"/>
                  <a:pt x="69" y="85"/>
                </a:cubicBezTo>
                <a:cubicBezTo>
                  <a:pt x="71" y="85"/>
                  <a:pt x="72" y="87"/>
                  <a:pt x="72" y="88"/>
                </a:cubicBezTo>
                <a:cubicBezTo>
                  <a:pt x="72" y="89"/>
                  <a:pt x="71" y="91"/>
                  <a:pt x="69" y="91"/>
                </a:cubicBezTo>
                <a:cubicBezTo>
                  <a:pt x="59" y="91"/>
                  <a:pt x="59" y="91"/>
                  <a:pt x="59" y="91"/>
                </a:cubicBezTo>
                <a:cubicBezTo>
                  <a:pt x="57" y="91"/>
                  <a:pt x="56" y="89"/>
                  <a:pt x="56" y="88"/>
                </a:cubicBezTo>
                <a:close/>
                <a:moveTo>
                  <a:pt x="56" y="99"/>
                </a:moveTo>
                <a:cubicBezTo>
                  <a:pt x="56" y="97"/>
                  <a:pt x="57" y="96"/>
                  <a:pt x="59" y="96"/>
                </a:cubicBezTo>
                <a:cubicBezTo>
                  <a:pt x="69" y="96"/>
                  <a:pt x="69" y="96"/>
                  <a:pt x="69" y="96"/>
                </a:cubicBezTo>
                <a:cubicBezTo>
                  <a:pt x="71" y="96"/>
                  <a:pt x="72" y="97"/>
                  <a:pt x="72" y="99"/>
                </a:cubicBezTo>
                <a:cubicBezTo>
                  <a:pt x="72" y="100"/>
                  <a:pt x="71" y="101"/>
                  <a:pt x="69" y="101"/>
                </a:cubicBezTo>
                <a:cubicBezTo>
                  <a:pt x="59" y="101"/>
                  <a:pt x="59" y="101"/>
                  <a:pt x="59" y="101"/>
                </a:cubicBezTo>
                <a:cubicBezTo>
                  <a:pt x="57" y="101"/>
                  <a:pt x="56" y="100"/>
                  <a:pt x="56" y="99"/>
                </a:cubicBezTo>
                <a:close/>
                <a:moveTo>
                  <a:pt x="56" y="109"/>
                </a:moveTo>
                <a:cubicBezTo>
                  <a:pt x="56" y="108"/>
                  <a:pt x="57" y="107"/>
                  <a:pt x="59" y="107"/>
                </a:cubicBezTo>
                <a:cubicBezTo>
                  <a:pt x="69" y="107"/>
                  <a:pt x="69" y="107"/>
                  <a:pt x="69" y="107"/>
                </a:cubicBezTo>
                <a:cubicBezTo>
                  <a:pt x="71" y="107"/>
                  <a:pt x="72" y="108"/>
                  <a:pt x="72" y="109"/>
                </a:cubicBezTo>
                <a:cubicBezTo>
                  <a:pt x="72" y="111"/>
                  <a:pt x="71" y="112"/>
                  <a:pt x="69" y="112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7" y="112"/>
                  <a:pt x="56" y="111"/>
                  <a:pt x="56" y="109"/>
                </a:cubicBezTo>
                <a:close/>
                <a:moveTo>
                  <a:pt x="56" y="120"/>
                </a:moveTo>
                <a:cubicBezTo>
                  <a:pt x="56" y="119"/>
                  <a:pt x="57" y="117"/>
                  <a:pt x="59" y="117"/>
                </a:cubicBezTo>
                <a:cubicBezTo>
                  <a:pt x="69" y="117"/>
                  <a:pt x="69" y="117"/>
                  <a:pt x="69" y="117"/>
                </a:cubicBezTo>
                <a:cubicBezTo>
                  <a:pt x="71" y="117"/>
                  <a:pt x="72" y="119"/>
                  <a:pt x="72" y="120"/>
                </a:cubicBezTo>
                <a:cubicBezTo>
                  <a:pt x="72" y="121"/>
                  <a:pt x="71" y="123"/>
                  <a:pt x="69" y="123"/>
                </a:cubicBezTo>
                <a:cubicBezTo>
                  <a:pt x="59" y="123"/>
                  <a:pt x="59" y="123"/>
                  <a:pt x="59" y="123"/>
                </a:cubicBezTo>
                <a:cubicBezTo>
                  <a:pt x="57" y="123"/>
                  <a:pt x="56" y="121"/>
                  <a:pt x="56" y="120"/>
                </a:cubicBezTo>
                <a:close/>
                <a:moveTo>
                  <a:pt x="56" y="131"/>
                </a:moveTo>
                <a:cubicBezTo>
                  <a:pt x="56" y="129"/>
                  <a:pt x="57" y="128"/>
                  <a:pt x="59" y="128"/>
                </a:cubicBezTo>
                <a:cubicBezTo>
                  <a:pt x="69" y="128"/>
                  <a:pt x="69" y="128"/>
                  <a:pt x="69" y="128"/>
                </a:cubicBezTo>
                <a:cubicBezTo>
                  <a:pt x="71" y="128"/>
                  <a:pt x="72" y="129"/>
                  <a:pt x="72" y="131"/>
                </a:cubicBezTo>
                <a:cubicBezTo>
                  <a:pt x="72" y="132"/>
                  <a:pt x="71" y="133"/>
                  <a:pt x="69" y="133"/>
                </a:cubicBezTo>
                <a:cubicBezTo>
                  <a:pt x="59" y="133"/>
                  <a:pt x="59" y="133"/>
                  <a:pt x="59" y="133"/>
                </a:cubicBezTo>
                <a:cubicBezTo>
                  <a:pt x="57" y="133"/>
                  <a:pt x="56" y="132"/>
                  <a:pt x="56" y="131"/>
                </a:cubicBezTo>
                <a:close/>
                <a:moveTo>
                  <a:pt x="56" y="141"/>
                </a:moveTo>
                <a:cubicBezTo>
                  <a:pt x="56" y="140"/>
                  <a:pt x="57" y="139"/>
                  <a:pt x="59" y="139"/>
                </a:cubicBezTo>
                <a:cubicBezTo>
                  <a:pt x="69" y="139"/>
                  <a:pt x="69" y="139"/>
                  <a:pt x="69" y="139"/>
                </a:cubicBezTo>
                <a:cubicBezTo>
                  <a:pt x="71" y="139"/>
                  <a:pt x="72" y="140"/>
                  <a:pt x="72" y="141"/>
                </a:cubicBezTo>
                <a:cubicBezTo>
                  <a:pt x="72" y="143"/>
                  <a:pt x="71" y="144"/>
                  <a:pt x="69" y="144"/>
                </a:cubicBezTo>
                <a:cubicBezTo>
                  <a:pt x="59" y="144"/>
                  <a:pt x="59" y="144"/>
                  <a:pt x="59" y="144"/>
                </a:cubicBezTo>
                <a:cubicBezTo>
                  <a:pt x="57" y="144"/>
                  <a:pt x="56" y="143"/>
                  <a:pt x="56" y="141"/>
                </a:cubicBezTo>
                <a:close/>
                <a:moveTo>
                  <a:pt x="88" y="88"/>
                </a:moveTo>
                <a:cubicBezTo>
                  <a:pt x="88" y="87"/>
                  <a:pt x="89" y="85"/>
                  <a:pt x="91" y="85"/>
                </a:cubicBezTo>
                <a:cubicBezTo>
                  <a:pt x="101" y="85"/>
                  <a:pt x="101" y="85"/>
                  <a:pt x="101" y="85"/>
                </a:cubicBezTo>
                <a:cubicBezTo>
                  <a:pt x="103" y="85"/>
                  <a:pt x="104" y="87"/>
                  <a:pt x="104" y="88"/>
                </a:cubicBezTo>
                <a:cubicBezTo>
                  <a:pt x="104" y="89"/>
                  <a:pt x="103" y="91"/>
                  <a:pt x="101" y="91"/>
                </a:cubicBezTo>
                <a:cubicBezTo>
                  <a:pt x="91" y="91"/>
                  <a:pt x="91" y="91"/>
                  <a:pt x="91" y="91"/>
                </a:cubicBezTo>
                <a:cubicBezTo>
                  <a:pt x="89" y="91"/>
                  <a:pt x="88" y="89"/>
                  <a:pt x="88" y="88"/>
                </a:cubicBezTo>
                <a:close/>
                <a:moveTo>
                  <a:pt x="88" y="99"/>
                </a:moveTo>
                <a:cubicBezTo>
                  <a:pt x="88" y="97"/>
                  <a:pt x="89" y="96"/>
                  <a:pt x="91" y="96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103" y="96"/>
                  <a:pt x="104" y="97"/>
                  <a:pt x="104" y="99"/>
                </a:cubicBezTo>
                <a:cubicBezTo>
                  <a:pt x="104" y="100"/>
                  <a:pt x="103" y="101"/>
                  <a:pt x="101" y="101"/>
                </a:cubicBezTo>
                <a:cubicBezTo>
                  <a:pt x="91" y="101"/>
                  <a:pt x="91" y="101"/>
                  <a:pt x="91" y="101"/>
                </a:cubicBezTo>
                <a:cubicBezTo>
                  <a:pt x="89" y="101"/>
                  <a:pt x="88" y="100"/>
                  <a:pt x="88" y="99"/>
                </a:cubicBezTo>
                <a:close/>
                <a:moveTo>
                  <a:pt x="88" y="109"/>
                </a:moveTo>
                <a:cubicBezTo>
                  <a:pt x="88" y="108"/>
                  <a:pt x="89" y="107"/>
                  <a:pt x="91" y="107"/>
                </a:cubicBezTo>
                <a:cubicBezTo>
                  <a:pt x="101" y="107"/>
                  <a:pt x="101" y="107"/>
                  <a:pt x="101" y="107"/>
                </a:cubicBezTo>
                <a:cubicBezTo>
                  <a:pt x="103" y="107"/>
                  <a:pt x="104" y="108"/>
                  <a:pt x="104" y="109"/>
                </a:cubicBezTo>
                <a:cubicBezTo>
                  <a:pt x="104" y="111"/>
                  <a:pt x="103" y="112"/>
                  <a:pt x="101" y="112"/>
                </a:cubicBezTo>
                <a:cubicBezTo>
                  <a:pt x="91" y="112"/>
                  <a:pt x="91" y="112"/>
                  <a:pt x="91" y="112"/>
                </a:cubicBezTo>
                <a:cubicBezTo>
                  <a:pt x="89" y="112"/>
                  <a:pt x="88" y="111"/>
                  <a:pt x="88" y="109"/>
                </a:cubicBezTo>
                <a:close/>
                <a:moveTo>
                  <a:pt x="88" y="120"/>
                </a:moveTo>
                <a:cubicBezTo>
                  <a:pt x="88" y="119"/>
                  <a:pt x="89" y="117"/>
                  <a:pt x="91" y="117"/>
                </a:cubicBezTo>
                <a:cubicBezTo>
                  <a:pt x="101" y="117"/>
                  <a:pt x="101" y="117"/>
                  <a:pt x="101" y="117"/>
                </a:cubicBezTo>
                <a:cubicBezTo>
                  <a:pt x="103" y="117"/>
                  <a:pt x="104" y="119"/>
                  <a:pt x="104" y="120"/>
                </a:cubicBezTo>
                <a:cubicBezTo>
                  <a:pt x="104" y="121"/>
                  <a:pt x="103" y="123"/>
                  <a:pt x="101" y="123"/>
                </a:cubicBezTo>
                <a:cubicBezTo>
                  <a:pt x="91" y="123"/>
                  <a:pt x="91" y="123"/>
                  <a:pt x="91" y="123"/>
                </a:cubicBezTo>
                <a:cubicBezTo>
                  <a:pt x="89" y="123"/>
                  <a:pt x="88" y="121"/>
                  <a:pt x="88" y="120"/>
                </a:cubicBezTo>
                <a:close/>
                <a:moveTo>
                  <a:pt x="88" y="131"/>
                </a:moveTo>
                <a:cubicBezTo>
                  <a:pt x="88" y="129"/>
                  <a:pt x="89" y="128"/>
                  <a:pt x="91" y="128"/>
                </a:cubicBezTo>
                <a:cubicBezTo>
                  <a:pt x="101" y="128"/>
                  <a:pt x="101" y="128"/>
                  <a:pt x="101" y="128"/>
                </a:cubicBezTo>
                <a:cubicBezTo>
                  <a:pt x="103" y="128"/>
                  <a:pt x="104" y="129"/>
                  <a:pt x="104" y="131"/>
                </a:cubicBezTo>
                <a:cubicBezTo>
                  <a:pt x="104" y="132"/>
                  <a:pt x="103" y="133"/>
                  <a:pt x="101" y="133"/>
                </a:cubicBezTo>
                <a:cubicBezTo>
                  <a:pt x="91" y="133"/>
                  <a:pt x="91" y="133"/>
                  <a:pt x="91" y="133"/>
                </a:cubicBezTo>
                <a:cubicBezTo>
                  <a:pt x="89" y="133"/>
                  <a:pt x="88" y="132"/>
                  <a:pt x="88" y="131"/>
                </a:cubicBezTo>
                <a:close/>
                <a:moveTo>
                  <a:pt x="88" y="141"/>
                </a:moveTo>
                <a:cubicBezTo>
                  <a:pt x="88" y="140"/>
                  <a:pt x="89" y="139"/>
                  <a:pt x="91" y="139"/>
                </a:cubicBezTo>
                <a:cubicBezTo>
                  <a:pt x="101" y="139"/>
                  <a:pt x="101" y="139"/>
                  <a:pt x="101" y="139"/>
                </a:cubicBezTo>
                <a:cubicBezTo>
                  <a:pt x="103" y="139"/>
                  <a:pt x="104" y="140"/>
                  <a:pt x="104" y="141"/>
                </a:cubicBezTo>
                <a:cubicBezTo>
                  <a:pt x="104" y="143"/>
                  <a:pt x="103" y="144"/>
                  <a:pt x="101" y="144"/>
                </a:cubicBezTo>
                <a:cubicBezTo>
                  <a:pt x="91" y="144"/>
                  <a:pt x="91" y="144"/>
                  <a:pt x="91" y="144"/>
                </a:cubicBezTo>
                <a:cubicBezTo>
                  <a:pt x="89" y="144"/>
                  <a:pt x="88" y="143"/>
                  <a:pt x="88" y="141"/>
                </a:cubicBezTo>
                <a:close/>
                <a:moveTo>
                  <a:pt x="120" y="88"/>
                </a:moveTo>
                <a:cubicBezTo>
                  <a:pt x="120" y="87"/>
                  <a:pt x="121" y="85"/>
                  <a:pt x="123" y="85"/>
                </a:cubicBezTo>
                <a:cubicBezTo>
                  <a:pt x="133" y="85"/>
                  <a:pt x="133" y="85"/>
                  <a:pt x="133" y="85"/>
                </a:cubicBezTo>
                <a:cubicBezTo>
                  <a:pt x="135" y="85"/>
                  <a:pt x="136" y="87"/>
                  <a:pt x="136" y="88"/>
                </a:cubicBezTo>
                <a:cubicBezTo>
                  <a:pt x="136" y="89"/>
                  <a:pt x="135" y="91"/>
                  <a:pt x="133" y="91"/>
                </a:cubicBezTo>
                <a:cubicBezTo>
                  <a:pt x="123" y="91"/>
                  <a:pt x="123" y="91"/>
                  <a:pt x="123" y="91"/>
                </a:cubicBezTo>
                <a:cubicBezTo>
                  <a:pt x="121" y="91"/>
                  <a:pt x="120" y="89"/>
                  <a:pt x="120" y="88"/>
                </a:cubicBezTo>
                <a:close/>
                <a:moveTo>
                  <a:pt x="120" y="99"/>
                </a:moveTo>
                <a:cubicBezTo>
                  <a:pt x="120" y="97"/>
                  <a:pt x="121" y="96"/>
                  <a:pt x="123" y="96"/>
                </a:cubicBezTo>
                <a:cubicBezTo>
                  <a:pt x="133" y="96"/>
                  <a:pt x="133" y="96"/>
                  <a:pt x="133" y="96"/>
                </a:cubicBezTo>
                <a:cubicBezTo>
                  <a:pt x="135" y="96"/>
                  <a:pt x="136" y="97"/>
                  <a:pt x="136" y="99"/>
                </a:cubicBezTo>
                <a:cubicBezTo>
                  <a:pt x="136" y="100"/>
                  <a:pt x="135" y="101"/>
                  <a:pt x="133" y="101"/>
                </a:cubicBezTo>
                <a:cubicBezTo>
                  <a:pt x="123" y="101"/>
                  <a:pt x="123" y="101"/>
                  <a:pt x="123" y="101"/>
                </a:cubicBezTo>
                <a:cubicBezTo>
                  <a:pt x="121" y="101"/>
                  <a:pt x="120" y="100"/>
                  <a:pt x="120" y="99"/>
                </a:cubicBezTo>
                <a:close/>
                <a:moveTo>
                  <a:pt x="120" y="109"/>
                </a:moveTo>
                <a:cubicBezTo>
                  <a:pt x="120" y="108"/>
                  <a:pt x="121" y="107"/>
                  <a:pt x="123" y="107"/>
                </a:cubicBezTo>
                <a:cubicBezTo>
                  <a:pt x="133" y="107"/>
                  <a:pt x="133" y="107"/>
                  <a:pt x="133" y="107"/>
                </a:cubicBezTo>
                <a:cubicBezTo>
                  <a:pt x="135" y="107"/>
                  <a:pt x="136" y="108"/>
                  <a:pt x="136" y="109"/>
                </a:cubicBezTo>
                <a:cubicBezTo>
                  <a:pt x="136" y="111"/>
                  <a:pt x="135" y="112"/>
                  <a:pt x="133" y="112"/>
                </a:cubicBezTo>
                <a:cubicBezTo>
                  <a:pt x="123" y="112"/>
                  <a:pt x="123" y="112"/>
                  <a:pt x="123" y="112"/>
                </a:cubicBezTo>
                <a:cubicBezTo>
                  <a:pt x="121" y="112"/>
                  <a:pt x="120" y="111"/>
                  <a:pt x="120" y="109"/>
                </a:cubicBezTo>
                <a:close/>
                <a:moveTo>
                  <a:pt x="120" y="120"/>
                </a:moveTo>
                <a:cubicBezTo>
                  <a:pt x="120" y="119"/>
                  <a:pt x="121" y="117"/>
                  <a:pt x="123" y="117"/>
                </a:cubicBezTo>
                <a:cubicBezTo>
                  <a:pt x="133" y="117"/>
                  <a:pt x="133" y="117"/>
                  <a:pt x="133" y="117"/>
                </a:cubicBezTo>
                <a:cubicBezTo>
                  <a:pt x="135" y="117"/>
                  <a:pt x="136" y="119"/>
                  <a:pt x="136" y="120"/>
                </a:cubicBezTo>
                <a:cubicBezTo>
                  <a:pt x="136" y="121"/>
                  <a:pt x="135" y="123"/>
                  <a:pt x="133" y="123"/>
                </a:cubicBezTo>
                <a:cubicBezTo>
                  <a:pt x="123" y="123"/>
                  <a:pt x="123" y="123"/>
                  <a:pt x="123" y="123"/>
                </a:cubicBezTo>
                <a:cubicBezTo>
                  <a:pt x="121" y="123"/>
                  <a:pt x="120" y="121"/>
                  <a:pt x="120" y="120"/>
                </a:cubicBezTo>
                <a:close/>
                <a:moveTo>
                  <a:pt x="120" y="131"/>
                </a:moveTo>
                <a:cubicBezTo>
                  <a:pt x="120" y="129"/>
                  <a:pt x="121" y="128"/>
                  <a:pt x="123" y="128"/>
                </a:cubicBezTo>
                <a:cubicBezTo>
                  <a:pt x="133" y="128"/>
                  <a:pt x="133" y="128"/>
                  <a:pt x="133" y="128"/>
                </a:cubicBezTo>
                <a:cubicBezTo>
                  <a:pt x="135" y="128"/>
                  <a:pt x="136" y="129"/>
                  <a:pt x="136" y="131"/>
                </a:cubicBezTo>
                <a:cubicBezTo>
                  <a:pt x="136" y="132"/>
                  <a:pt x="135" y="133"/>
                  <a:pt x="133" y="133"/>
                </a:cubicBezTo>
                <a:cubicBezTo>
                  <a:pt x="123" y="133"/>
                  <a:pt x="123" y="133"/>
                  <a:pt x="123" y="133"/>
                </a:cubicBezTo>
                <a:cubicBezTo>
                  <a:pt x="121" y="133"/>
                  <a:pt x="120" y="132"/>
                  <a:pt x="120" y="131"/>
                </a:cubicBezTo>
                <a:close/>
                <a:moveTo>
                  <a:pt x="120" y="141"/>
                </a:moveTo>
                <a:cubicBezTo>
                  <a:pt x="120" y="140"/>
                  <a:pt x="121" y="139"/>
                  <a:pt x="123" y="139"/>
                </a:cubicBezTo>
                <a:cubicBezTo>
                  <a:pt x="133" y="139"/>
                  <a:pt x="133" y="139"/>
                  <a:pt x="133" y="139"/>
                </a:cubicBezTo>
                <a:cubicBezTo>
                  <a:pt x="135" y="139"/>
                  <a:pt x="136" y="140"/>
                  <a:pt x="136" y="141"/>
                </a:cubicBezTo>
                <a:cubicBezTo>
                  <a:pt x="136" y="143"/>
                  <a:pt x="135" y="144"/>
                  <a:pt x="133" y="144"/>
                </a:cubicBezTo>
                <a:cubicBezTo>
                  <a:pt x="123" y="144"/>
                  <a:pt x="123" y="144"/>
                  <a:pt x="123" y="144"/>
                </a:cubicBezTo>
                <a:cubicBezTo>
                  <a:pt x="121" y="144"/>
                  <a:pt x="120" y="143"/>
                  <a:pt x="120" y="14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Freeform 1868">
            <a:extLst>
              <a:ext uri="{FF2B5EF4-FFF2-40B4-BE49-F238E27FC236}">
                <a16:creationId xmlns:a16="http://schemas.microsoft.com/office/drawing/2014/main" id="{A911C2D5-0F7F-4FCC-B259-CA43341B5E0A}"/>
              </a:ext>
            </a:extLst>
          </p:cNvPr>
          <p:cNvSpPr>
            <a:spLocks noEditPoints="1"/>
          </p:cNvSpPr>
          <p:nvPr/>
        </p:nvSpPr>
        <p:spPr bwMode="auto">
          <a:xfrm>
            <a:off x="2735670" y="3285133"/>
            <a:ext cx="426456" cy="421496"/>
          </a:xfrm>
          <a:custGeom>
            <a:avLst/>
            <a:gdLst>
              <a:gd name="T0" fmla="*/ 164090 w 160"/>
              <a:gd name="T1" fmla="*/ 27503 h 157"/>
              <a:gd name="T2" fmla="*/ 61534 w 160"/>
              <a:gd name="T3" fmla="*/ 539750 h 157"/>
              <a:gd name="T4" fmla="*/ 365784 w 160"/>
              <a:gd name="T5" fmla="*/ 37817 h 157"/>
              <a:gd name="T6" fmla="*/ 201694 w 160"/>
              <a:gd name="T7" fmla="*/ 72196 h 157"/>
              <a:gd name="T8" fmla="*/ 509362 w 160"/>
              <a:gd name="T9" fmla="*/ 498495 h 157"/>
              <a:gd name="T10" fmla="*/ 382876 w 160"/>
              <a:gd name="T11" fmla="*/ 522561 h 157"/>
              <a:gd name="T12" fmla="*/ 64952 w 160"/>
              <a:gd name="T13" fmla="*/ 512247 h 157"/>
              <a:gd name="T14" fmla="*/ 529873 w 160"/>
              <a:gd name="T15" fmla="*/ 230339 h 157"/>
              <a:gd name="T16" fmla="*/ 82045 w 160"/>
              <a:gd name="T17" fmla="*/ 192522 h 157"/>
              <a:gd name="T18" fmla="*/ 529873 w 160"/>
              <a:gd name="T19" fmla="*/ 230339 h 157"/>
              <a:gd name="T20" fmla="*/ 246135 w 160"/>
              <a:gd name="T21" fmla="*/ 275032 h 157"/>
              <a:gd name="T22" fmla="*/ 273483 w 160"/>
              <a:gd name="T23" fmla="*/ 285346 h 157"/>
              <a:gd name="T24" fmla="*/ 153834 w 160"/>
              <a:gd name="T25" fmla="*/ 292221 h 157"/>
              <a:gd name="T26" fmla="*/ 201694 w 160"/>
              <a:gd name="T27" fmla="*/ 319725 h 157"/>
              <a:gd name="T28" fmla="*/ 54697 w 160"/>
              <a:gd name="T29" fmla="*/ 285346 h 157"/>
              <a:gd name="T30" fmla="*/ 82045 w 160"/>
              <a:gd name="T31" fmla="*/ 275032 h 157"/>
              <a:gd name="T32" fmla="*/ 82045 w 160"/>
              <a:gd name="T33" fmla="*/ 312849 h 157"/>
              <a:gd name="T34" fmla="*/ 126486 w 160"/>
              <a:gd name="T35" fmla="*/ 319725 h 157"/>
              <a:gd name="T36" fmla="*/ 447828 w 160"/>
              <a:gd name="T37" fmla="*/ 292221 h 157"/>
              <a:gd name="T38" fmla="*/ 464921 w 160"/>
              <a:gd name="T39" fmla="*/ 257842 h 157"/>
              <a:gd name="T40" fmla="*/ 300831 w 160"/>
              <a:gd name="T41" fmla="*/ 275032 h 157"/>
              <a:gd name="T42" fmla="*/ 328180 w 160"/>
              <a:gd name="T43" fmla="*/ 285346 h 157"/>
              <a:gd name="T44" fmla="*/ 372621 w 160"/>
              <a:gd name="T45" fmla="*/ 292221 h 157"/>
              <a:gd name="T46" fmla="*/ 283739 w 160"/>
              <a:gd name="T47" fmla="*/ 347228 h 157"/>
              <a:gd name="T48" fmla="*/ 164090 w 160"/>
              <a:gd name="T49" fmla="*/ 340352 h 157"/>
              <a:gd name="T50" fmla="*/ 109393 w 160"/>
              <a:gd name="T51" fmla="*/ 357541 h 157"/>
              <a:gd name="T52" fmla="*/ 437573 w 160"/>
              <a:gd name="T53" fmla="*/ 340352 h 157"/>
              <a:gd name="T54" fmla="*/ 317924 w 160"/>
              <a:gd name="T55" fmla="*/ 347228 h 157"/>
              <a:gd name="T56" fmla="*/ 365784 w 160"/>
              <a:gd name="T57" fmla="*/ 264718 h 157"/>
              <a:gd name="T58" fmla="*/ 410225 w 160"/>
              <a:gd name="T59" fmla="*/ 257842 h 157"/>
              <a:gd name="T60" fmla="*/ 410225 w 160"/>
              <a:gd name="T61" fmla="*/ 330038 h 157"/>
              <a:gd name="T62" fmla="*/ 246135 w 160"/>
              <a:gd name="T63" fmla="*/ 367855 h 157"/>
              <a:gd name="T64" fmla="*/ 235879 w 160"/>
              <a:gd name="T65" fmla="*/ 429737 h 157"/>
              <a:gd name="T66" fmla="*/ 174345 w 160"/>
              <a:gd name="T67" fmla="*/ 402234 h 157"/>
              <a:gd name="T68" fmla="*/ 191438 w 160"/>
              <a:gd name="T69" fmla="*/ 367855 h 157"/>
              <a:gd name="T70" fmla="*/ 54697 w 160"/>
              <a:gd name="T71" fmla="*/ 412548 h 157"/>
              <a:gd name="T72" fmla="*/ 82045 w 160"/>
              <a:gd name="T73" fmla="*/ 367855 h 157"/>
              <a:gd name="T74" fmla="*/ 126486 w 160"/>
              <a:gd name="T75" fmla="*/ 374731 h 157"/>
              <a:gd name="T76" fmla="*/ 146997 w 160"/>
              <a:gd name="T77" fmla="*/ 429737 h 157"/>
              <a:gd name="T78" fmla="*/ 492269 w 160"/>
              <a:gd name="T79" fmla="*/ 395358 h 157"/>
              <a:gd name="T80" fmla="*/ 464921 w 160"/>
              <a:gd name="T81" fmla="*/ 385045 h 157"/>
              <a:gd name="T82" fmla="*/ 300831 w 160"/>
              <a:gd name="T83" fmla="*/ 367855 h 157"/>
              <a:gd name="T84" fmla="*/ 290576 w 160"/>
              <a:gd name="T85" fmla="*/ 429737 h 157"/>
              <a:gd name="T86" fmla="*/ 393132 w 160"/>
              <a:gd name="T87" fmla="*/ 402234 h 157"/>
              <a:gd name="T88" fmla="*/ 218786 w 160"/>
              <a:gd name="T89" fmla="*/ 450365 h 157"/>
              <a:gd name="T90" fmla="*/ 164090 w 160"/>
              <a:gd name="T91" fmla="*/ 467554 h 157"/>
              <a:gd name="T92" fmla="*/ 109393 w 160"/>
              <a:gd name="T93" fmla="*/ 450365 h 157"/>
              <a:gd name="T94" fmla="*/ 482014 w 160"/>
              <a:gd name="T95" fmla="*/ 457240 h 157"/>
              <a:gd name="T96" fmla="*/ 338435 w 160"/>
              <a:gd name="T97" fmla="*/ 457240 h 157"/>
              <a:gd name="T98" fmla="*/ 382876 w 160"/>
              <a:gd name="T99" fmla="*/ 450365 h 157"/>
              <a:gd name="T100" fmla="*/ 410225 w 160"/>
              <a:gd name="T101" fmla="*/ 385045 h 157"/>
              <a:gd name="T102" fmla="*/ 410225 w 160"/>
              <a:gd name="T103" fmla="*/ 422861 h 157"/>
              <a:gd name="T104" fmla="*/ 208531 w 160"/>
              <a:gd name="T105" fmla="*/ 512247 h 157"/>
              <a:gd name="T106" fmla="*/ 283739 w 160"/>
              <a:gd name="T107" fmla="*/ 512247 h 157"/>
              <a:gd name="T108" fmla="*/ 164090 w 160"/>
              <a:gd name="T109" fmla="*/ 505371 h 157"/>
              <a:gd name="T110" fmla="*/ 109393 w 160"/>
              <a:gd name="T111" fmla="*/ 522561 h 157"/>
              <a:gd name="T112" fmla="*/ 136742 w 160"/>
              <a:gd name="T113" fmla="*/ 477868 h 157"/>
              <a:gd name="T114" fmla="*/ 427317 w 160"/>
              <a:gd name="T115" fmla="*/ 512247 h 157"/>
              <a:gd name="T116" fmla="*/ 311087 w 160"/>
              <a:gd name="T117" fmla="*/ 484744 h 157"/>
              <a:gd name="T118" fmla="*/ 328180 w 160"/>
              <a:gd name="T119" fmla="*/ 505371 h 157"/>
              <a:gd name="T120" fmla="*/ 355528 w 160"/>
              <a:gd name="T121" fmla="*/ 495057 h 15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60" h="157">
                <a:moveTo>
                  <a:pt x="160" y="51"/>
                </a:moveTo>
                <a:cubicBezTo>
                  <a:pt x="140" y="51"/>
                  <a:pt x="140" y="51"/>
                  <a:pt x="140" y="51"/>
                </a:cubicBezTo>
                <a:cubicBezTo>
                  <a:pt x="124" y="14"/>
                  <a:pt x="124" y="14"/>
                  <a:pt x="124" y="14"/>
                </a:cubicBezTo>
                <a:cubicBezTo>
                  <a:pt x="123" y="10"/>
                  <a:pt x="119" y="8"/>
                  <a:pt x="116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0" y="3"/>
                  <a:pt x="106" y="0"/>
                  <a:pt x="101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4" y="0"/>
                  <a:pt x="50" y="3"/>
                  <a:pt x="48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1" y="8"/>
                  <a:pt x="37" y="10"/>
                  <a:pt x="36" y="14"/>
                </a:cubicBezTo>
                <a:cubicBezTo>
                  <a:pt x="20" y="51"/>
                  <a:pt x="20" y="51"/>
                  <a:pt x="20" y="51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72"/>
                  <a:pt x="0" y="72"/>
                  <a:pt x="0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52"/>
                  <a:pt x="11" y="157"/>
                  <a:pt x="18" y="157"/>
                </a:cubicBezTo>
                <a:cubicBezTo>
                  <a:pt x="142" y="157"/>
                  <a:pt x="142" y="157"/>
                  <a:pt x="142" y="157"/>
                </a:cubicBezTo>
                <a:cubicBezTo>
                  <a:pt x="149" y="157"/>
                  <a:pt x="155" y="152"/>
                  <a:pt x="155" y="145"/>
                </a:cubicBezTo>
                <a:cubicBezTo>
                  <a:pt x="155" y="72"/>
                  <a:pt x="155" y="72"/>
                  <a:pt x="155" y="72"/>
                </a:cubicBezTo>
                <a:cubicBezTo>
                  <a:pt x="160" y="72"/>
                  <a:pt x="160" y="72"/>
                  <a:pt x="160" y="72"/>
                </a:cubicBezTo>
                <a:cubicBezTo>
                  <a:pt x="160" y="51"/>
                  <a:pt x="160" y="51"/>
                  <a:pt x="160" y="51"/>
                </a:cubicBezTo>
                <a:close/>
                <a:moveTo>
                  <a:pt x="59" y="5"/>
                </a:moveTo>
                <a:cubicBezTo>
                  <a:pt x="101" y="5"/>
                  <a:pt x="101" y="5"/>
                  <a:pt x="101" y="5"/>
                </a:cubicBezTo>
                <a:cubicBezTo>
                  <a:pt x="104" y="5"/>
                  <a:pt x="107" y="8"/>
                  <a:pt x="107" y="11"/>
                </a:cubicBezTo>
                <a:cubicBezTo>
                  <a:pt x="107" y="14"/>
                  <a:pt x="104" y="16"/>
                  <a:pt x="101" y="16"/>
                </a:cubicBezTo>
                <a:cubicBezTo>
                  <a:pt x="59" y="16"/>
                  <a:pt x="59" y="16"/>
                  <a:pt x="59" y="16"/>
                </a:cubicBezTo>
                <a:cubicBezTo>
                  <a:pt x="56" y="16"/>
                  <a:pt x="53" y="14"/>
                  <a:pt x="53" y="11"/>
                </a:cubicBezTo>
                <a:cubicBezTo>
                  <a:pt x="53" y="8"/>
                  <a:pt x="56" y="5"/>
                  <a:pt x="59" y="5"/>
                </a:cubicBezTo>
                <a:close/>
                <a:moveTo>
                  <a:pt x="41" y="16"/>
                </a:moveTo>
                <a:cubicBezTo>
                  <a:pt x="41" y="14"/>
                  <a:pt x="43" y="13"/>
                  <a:pt x="44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50" y="18"/>
                  <a:pt x="54" y="21"/>
                  <a:pt x="59" y="21"/>
                </a:cubicBezTo>
                <a:cubicBezTo>
                  <a:pt x="101" y="21"/>
                  <a:pt x="101" y="21"/>
                  <a:pt x="101" y="21"/>
                </a:cubicBezTo>
                <a:cubicBezTo>
                  <a:pt x="106" y="21"/>
                  <a:pt x="110" y="18"/>
                  <a:pt x="112" y="13"/>
                </a:cubicBezTo>
                <a:cubicBezTo>
                  <a:pt x="116" y="13"/>
                  <a:pt x="116" y="13"/>
                  <a:pt x="116" y="13"/>
                </a:cubicBezTo>
                <a:cubicBezTo>
                  <a:pt x="117" y="13"/>
                  <a:pt x="119" y="14"/>
                  <a:pt x="119" y="16"/>
                </a:cubicBezTo>
                <a:cubicBezTo>
                  <a:pt x="134" y="51"/>
                  <a:pt x="134" y="51"/>
                  <a:pt x="134" y="51"/>
                </a:cubicBezTo>
                <a:cubicBezTo>
                  <a:pt x="26" y="51"/>
                  <a:pt x="26" y="51"/>
                  <a:pt x="26" y="51"/>
                </a:cubicBezTo>
                <a:lnTo>
                  <a:pt x="41" y="16"/>
                </a:lnTo>
                <a:close/>
                <a:moveTo>
                  <a:pt x="149" y="145"/>
                </a:moveTo>
                <a:cubicBezTo>
                  <a:pt x="149" y="148"/>
                  <a:pt x="148" y="150"/>
                  <a:pt x="146" y="151"/>
                </a:cubicBezTo>
                <a:cubicBezTo>
                  <a:pt x="146" y="151"/>
                  <a:pt x="147" y="150"/>
                  <a:pt x="147" y="149"/>
                </a:cubicBezTo>
                <a:cubicBezTo>
                  <a:pt x="147" y="148"/>
                  <a:pt x="145" y="147"/>
                  <a:pt x="144" y="147"/>
                </a:cubicBezTo>
                <a:cubicBezTo>
                  <a:pt x="143" y="147"/>
                  <a:pt x="141" y="148"/>
                  <a:pt x="141" y="149"/>
                </a:cubicBezTo>
                <a:cubicBezTo>
                  <a:pt x="141" y="151"/>
                  <a:pt x="142" y="152"/>
                  <a:pt x="143" y="152"/>
                </a:cubicBezTo>
                <a:cubicBezTo>
                  <a:pt x="143" y="152"/>
                  <a:pt x="143" y="152"/>
                  <a:pt x="142" y="152"/>
                </a:cubicBezTo>
                <a:cubicBezTo>
                  <a:pt x="128" y="152"/>
                  <a:pt x="128" y="152"/>
                  <a:pt x="128" y="152"/>
                </a:cubicBezTo>
                <a:cubicBezTo>
                  <a:pt x="112" y="152"/>
                  <a:pt x="112" y="152"/>
                  <a:pt x="112" y="152"/>
                </a:cubicBezTo>
                <a:cubicBezTo>
                  <a:pt x="96" y="152"/>
                  <a:pt x="96" y="152"/>
                  <a:pt x="96" y="152"/>
                </a:cubicBezTo>
                <a:cubicBezTo>
                  <a:pt x="80" y="152"/>
                  <a:pt x="80" y="152"/>
                  <a:pt x="80" y="152"/>
                </a:cubicBezTo>
                <a:cubicBezTo>
                  <a:pt x="64" y="152"/>
                  <a:pt x="64" y="152"/>
                  <a:pt x="64" y="152"/>
                </a:cubicBezTo>
                <a:cubicBezTo>
                  <a:pt x="48" y="152"/>
                  <a:pt x="48" y="152"/>
                  <a:pt x="48" y="152"/>
                </a:cubicBezTo>
                <a:cubicBezTo>
                  <a:pt x="32" y="152"/>
                  <a:pt x="32" y="152"/>
                  <a:pt x="32" y="152"/>
                </a:cubicBezTo>
                <a:cubicBezTo>
                  <a:pt x="18" y="152"/>
                  <a:pt x="18" y="152"/>
                  <a:pt x="18" y="152"/>
                </a:cubicBezTo>
                <a:cubicBezTo>
                  <a:pt x="17" y="152"/>
                  <a:pt x="17" y="152"/>
                  <a:pt x="17" y="152"/>
                </a:cubicBezTo>
                <a:cubicBezTo>
                  <a:pt x="18" y="152"/>
                  <a:pt x="19" y="151"/>
                  <a:pt x="19" y="149"/>
                </a:cubicBezTo>
                <a:cubicBezTo>
                  <a:pt x="19" y="148"/>
                  <a:pt x="17" y="147"/>
                  <a:pt x="16" y="147"/>
                </a:cubicBezTo>
                <a:cubicBezTo>
                  <a:pt x="15" y="147"/>
                  <a:pt x="13" y="148"/>
                  <a:pt x="13" y="149"/>
                </a:cubicBezTo>
                <a:cubicBezTo>
                  <a:pt x="13" y="150"/>
                  <a:pt x="14" y="151"/>
                  <a:pt x="14" y="151"/>
                </a:cubicBezTo>
                <a:cubicBezTo>
                  <a:pt x="12" y="150"/>
                  <a:pt x="11" y="148"/>
                  <a:pt x="11" y="145"/>
                </a:cubicBezTo>
                <a:cubicBezTo>
                  <a:pt x="11" y="72"/>
                  <a:pt x="11" y="72"/>
                  <a:pt x="11" y="72"/>
                </a:cubicBezTo>
                <a:cubicBezTo>
                  <a:pt x="149" y="72"/>
                  <a:pt x="149" y="72"/>
                  <a:pt x="149" y="72"/>
                </a:cubicBezTo>
                <a:lnTo>
                  <a:pt x="149" y="145"/>
                </a:lnTo>
                <a:close/>
                <a:moveTo>
                  <a:pt x="155" y="67"/>
                </a:moveTo>
                <a:cubicBezTo>
                  <a:pt x="5" y="67"/>
                  <a:pt x="5" y="67"/>
                  <a:pt x="5" y="67"/>
                </a:cubicBezTo>
                <a:cubicBezTo>
                  <a:pt x="5" y="56"/>
                  <a:pt x="5" y="56"/>
                  <a:pt x="5" y="56"/>
                </a:cubicBezTo>
                <a:cubicBezTo>
                  <a:pt x="18" y="56"/>
                  <a:pt x="18" y="56"/>
                  <a:pt x="18" y="56"/>
                </a:cubicBezTo>
                <a:cubicBezTo>
                  <a:pt x="16" y="60"/>
                  <a:pt x="16" y="60"/>
                  <a:pt x="16" y="60"/>
                </a:cubicBezTo>
                <a:cubicBezTo>
                  <a:pt x="16" y="62"/>
                  <a:pt x="16" y="63"/>
                  <a:pt x="18" y="64"/>
                </a:cubicBezTo>
                <a:cubicBezTo>
                  <a:pt x="18" y="64"/>
                  <a:pt x="18" y="64"/>
                  <a:pt x="19" y="64"/>
                </a:cubicBezTo>
                <a:cubicBezTo>
                  <a:pt x="20" y="64"/>
                  <a:pt x="21" y="63"/>
                  <a:pt x="21" y="62"/>
                </a:cubicBezTo>
                <a:cubicBezTo>
                  <a:pt x="24" y="56"/>
                  <a:pt x="24" y="56"/>
                  <a:pt x="24" y="56"/>
                </a:cubicBezTo>
                <a:cubicBezTo>
                  <a:pt x="136" y="56"/>
                  <a:pt x="136" y="56"/>
                  <a:pt x="136" y="56"/>
                </a:cubicBezTo>
                <a:cubicBezTo>
                  <a:pt x="139" y="62"/>
                  <a:pt x="139" y="62"/>
                  <a:pt x="139" y="62"/>
                </a:cubicBezTo>
                <a:cubicBezTo>
                  <a:pt x="139" y="63"/>
                  <a:pt x="140" y="64"/>
                  <a:pt x="141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4" y="63"/>
                  <a:pt x="144" y="62"/>
                  <a:pt x="144" y="60"/>
                </a:cubicBezTo>
                <a:cubicBezTo>
                  <a:pt x="142" y="56"/>
                  <a:pt x="142" y="56"/>
                  <a:pt x="142" y="56"/>
                </a:cubicBezTo>
                <a:cubicBezTo>
                  <a:pt x="155" y="56"/>
                  <a:pt x="155" y="56"/>
                  <a:pt x="155" y="56"/>
                </a:cubicBezTo>
                <a:lnTo>
                  <a:pt x="155" y="67"/>
                </a:lnTo>
                <a:close/>
                <a:moveTo>
                  <a:pt x="64" y="83"/>
                </a:moveTo>
                <a:cubicBezTo>
                  <a:pt x="65" y="83"/>
                  <a:pt x="67" y="84"/>
                  <a:pt x="67" y="85"/>
                </a:cubicBezTo>
                <a:cubicBezTo>
                  <a:pt x="67" y="87"/>
                  <a:pt x="65" y="88"/>
                  <a:pt x="64" y="88"/>
                </a:cubicBezTo>
                <a:cubicBezTo>
                  <a:pt x="63" y="88"/>
                  <a:pt x="61" y="87"/>
                  <a:pt x="61" y="85"/>
                </a:cubicBezTo>
                <a:cubicBezTo>
                  <a:pt x="61" y="84"/>
                  <a:pt x="63" y="83"/>
                  <a:pt x="64" y="83"/>
                </a:cubicBezTo>
                <a:close/>
                <a:moveTo>
                  <a:pt x="72" y="75"/>
                </a:moveTo>
                <a:cubicBezTo>
                  <a:pt x="73" y="75"/>
                  <a:pt x="75" y="76"/>
                  <a:pt x="75" y="77"/>
                </a:cubicBezTo>
                <a:cubicBezTo>
                  <a:pt x="75" y="79"/>
                  <a:pt x="73" y="80"/>
                  <a:pt x="72" y="80"/>
                </a:cubicBezTo>
                <a:cubicBezTo>
                  <a:pt x="71" y="80"/>
                  <a:pt x="69" y="79"/>
                  <a:pt x="69" y="77"/>
                </a:cubicBezTo>
                <a:cubicBezTo>
                  <a:pt x="69" y="76"/>
                  <a:pt x="71" y="75"/>
                  <a:pt x="72" y="75"/>
                </a:cubicBezTo>
                <a:close/>
                <a:moveTo>
                  <a:pt x="72" y="91"/>
                </a:moveTo>
                <a:cubicBezTo>
                  <a:pt x="73" y="91"/>
                  <a:pt x="75" y="92"/>
                  <a:pt x="75" y="93"/>
                </a:cubicBezTo>
                <a:cubicBezTo>
                  <a:pt x="75" y="95"/>
                  <a:pt x="73" y="96"/>
                  <a:pt x="72" y="96"/>
                </a:cubicBezTo>
                <a:cubicBezTo>
                  <a:pt x="71" y="96"/>
                  <a:pt x="69" y="95"/>
                  <a:pt x="69" y="93"/>
                </a:cubicBezTo>
                <a:cubicBezTo>
                  <a:pt x="69" y="92"/>
                  <a:pt x="71" y="91"/>
                  <a:pt x="72" y="91"/>
                </a:cubicBezTo>
                <a:close/>
                <a:moveTo>
                  <a:pt x="80" y="83"/>
                </a:moveTo>
                <a:cubicBezTo>
                  <a:pt x="81" y="83"/>
                  <a:pt x="83" y="84"/>
                  <a:pt x="83" y="85"/>
                </a:cubicBezTo>
                <a:cubicBezTo>
                  <a:pt x="83" y="87"/>
                  <a:pt x="81" y="88"/>
                  <a:pt x="80" y="88"/>
                </a:cubicBezTo>
                <a:cubicBezTo>
                  <a:pt x="79" y="88"/>
                  <a:pt x="77" y="87"/>
                  <a:pt x="77" y="85"/>
                </a:cubicBezTo>
                <a:cubicBezTo>
                  <a:pt x="77" y="84"/>
                  <a:pt x="79" y="83"/>
                  <a:pt x="80" y="83"/>
                </a:cubicBezTo>
                <a:close/>
                <a:moveTo>
                  <a:pt x="48" y="83"/>
                </a:moveTo>
                <a:cubicBezTo>
                  <a:pt x="49" y="83"/>
                  <a:pt x="51" y="84"/>
                  <a:pt x="51" y="85"/>
                </a:cubicBezTo>
                <a:cubicBezTo>
                  <a:pt x="51" y="87"/>
                  <a:pt x="49" y="88"/>
                  <a:pt x="48" y="88"/>
                </a:cubicBezTo>
                <a:cubicBezTo>
                  <a:pt x="47" y="88"/>
                  <a:pt x="45" y="87"/>
                  <a:pt x="45" y="85"/>
                </a:cubicBezTo>
                <a:cubicBezTo>
                  <a:pt x="45" y="84"/>
                  <a:pt x="47" y="83"/>
                  <a:pt x="48" y="83"/>
                </a:cubicBezTo>
                <a:close/>
                <a:moveTo>
                  <a:pt x="56" y="75"/>
                </a:moveTo>
                <a:cubicBezTo>
                  <a:pt x="57" y="75"/>
                  <a:pt x="59" y="76"/>
                  <a:pt x="59" y="77"/>
                </a:cubicBezTo>
                <a:cubicBezTo>
                  <a:pt x="59" y="79"/>
                  <a:pt x="57" y="80"/>
                  <a:pt x="56" y="80"/>
                </a:cubicBezTo>
                <a:cubicBezTo>
                  <a:pt x="55" y="80"/>
                  <a:pt x="53" y="79"/>
                  <a:pt x="53" y="77"/>
                </a:cubicBezTo>
                <a:cubicBezTo>
                  <a:pt x="53" y="76"/>
                  <a:pt x="55" y="75"/>
                  <a:pt x="56" y="75"/>
                </a:cubicBezTo>
                <a:close/>
                <a:moveTo>
                  <a:pt x="56" y="91"/>
                </a:moveTo>
                <a:cubicBezTo>
                  <a:pt x="57" y="91"/>
                  <a:pt x="59" y="92"/>
                  <a:pt x="59" y="93"/>
                </a:cubicBezTo>
                <a:cubicBezTo>
                  <a:pt x="59" y="95"/>
                  <a:pt x="57" y="96"/>
                  <a:pt x="56" y="96"/>
                </a:cubicBezTo>
                <a:cubicBezTo>
                  <a:pt x="55" y="96"/>
                  <a:pt x="53" y="95"/>
                  <a:pt x="53" y="93"/>
                </a:cubicBezTo>
                <a:cubicBezTo>
                  <a:pt x="53" y="92"/>
                  <a:pt x="55" y="91"/>
                  <a:pt x="56" y="91"/>
                </a:cubicBezTo>
                <a:close/>
                <a:moveTo>
                  <a:pt x="16" y="83"/>
                </a:moveTo>
                <a:cubicBezTo>
                  <a:pt x="17" y="83"/>
                  <a:pt x="19" y="84"/>
                  <a:pt x="19" y="85"/>
                </a:cubicBezTo>
                <a:cubicBezTo>
                  <a:pt x="19" y="87"/>
                  <a:pt x="17" y="88"/>
                  <a:pt x="16" y="88"/>
                </a:cubicBezTo>
                <a:cubicBezTo>
                  <a:pt x="15" y="88"/>
                  <a:pt x="13" y="87"/>
                  <a:pt x="13" y="85"/>
                </a:cubicBezTo>
                <a:cubicBezTo>
                  <a:pt x="13" y="84"/>
                  <a:pt x="15" y="83"/>
                  <a:pt x="16" y="83"/>
                </a:cubicBezTo>
                <a:close/>
                <a:moveTo>
                  <a:pt x="32" y="83"/>
                </a:moveTo>
                <a:cubicBezTo>
                  <a:pt x="33" y="83"/>
                  <a:pt x="35" y="84"/>
                  <a:pt x="35" y="85"/>
                </a:cubicBezTo>
                <a:cubicBezTo>
                  <a:pt x="35" y="87"/>
                  <a:pt x="33" y="88"/>
                  <a:pt x="32" y="88"/>
                </a:cubicBezTo>
                <a:cubicBezTo>
                  <a:pt x="31" y="88"/>
                  <a:pt x="29" y="87"/>
                  <a:pt x="29" y="85"/>
                </a:cubicBezTo>
                <a:cubicBezTo>
                  <a:pt x="29" y="84"/>
                  <a:pt x="31" y="83"/>
                  <a:pt x="32" y="83"/>
                </a:cubicBezTo>
                <a:close/>
                <a:moveTo>
                  <a:pt x="24" y="75"/>
                </a:moveTo>
                <a:cubicBezTo>
                  <a:pt x="25" y="75"/>
                  <a:pt x="27" y="76"/>
                  <a:pt x="27" y="77"/>
                </a:cubicBezTo>
                <a:cubicBezTo>
                  <a:pt x="27" y="79"/>
                  <a:pt x="25" y="80"/>
                  <a:pt x="24" y="80"/>
                </a:cubicBezTo>
                <a:cubicBezTo>
                  <a:pt x="23" y="80"/>
                  <a:pt x="21" y="79"/>
                  <a:pt x="21" y="77"/>
                </a:cubicBezTo>
                <a:cubicBezTo>
                  <a:pt x="21" y="76"/>
                  <a:pt x="23" y="75"/>
                  <a:pt x="24" y="75"/>
                </a:cubicBezTo>
                <a:close/>
                <a:moveTo>
                  <a:pt x="40" y="75"/>
                </a:moveTo>
                <a:cubicBezTo>
                  <a:pt x="41" y="75"/>
                  <a:pt x="43" y="76"/>
                  <a:pt x="43" y="77"/>
                </a:cubicBezTo>
                <a:cubicBezTo>
                  <a:pt x="43" y="79"/>
                  <a:pt x="41" y="80"/>
                  <a:pt x="40" y="80"/>
                </a:cubicBezTo>
                <a:cubicBezTo>
                  <a:pt x="39" y="80"/>
                  <a:pt x="37" y="79"/>
                  <a:pt x="37" y="77"/>
                </a:cubicBezTo>
                <a:cubicBezTo>
                  <a:pt x="37" y="76"/>
                  <a:pt x="39" y="75"/>
                  <a:pt x="40" y="75"/>
                </a:cubicBezTo>
                <a:close/>
                <a:moveTo>
                  <a:pt x="24" y="91"/>
                </a:moveTo>
                <a:cubicBezTo>
                  <a:pt x="25" y="91"/>
                  <a:pt x="27" y="92"/>
                  <a:pt x="27" y="93"/>
                </a:cubicBezTo>
                <a:cubicBezTo>
                  <a:pt x="27" y="95"/>
                  <a:pt x="25" y="96"/>
                  <a:pt x="24" y="96"/>
                </a:cubicBezTo>
                <a:cubicBezTo>
                  <a:pt x="23" y="96"/>
                  <a:pt x="21" y="95"/>
                  <a:pt x="21" y="93"/>
                </a:cubicBezTo>
                <a:cubicBezTo>
                  <a:pt x="21" y="92"/>
                  <a:pt x="23" y="91"/>
                  <a:pt x="24" y="91"/>
                </a:cubicBezTo>
                <a:close/>
                <a:moveTo>
                  <a:pt x="40" y="91"/>
                </a:moveTo>
                <a:cubicBezTo>
                  <a:pt x="41" y="91"/>
                  <a:pt x="43" y="92"/>
                  <a:pt x="43" y="93"/>
                </a:cubicBezTo>
                <a:cubicBezTo>
                  <a:pt x="43" y="95"/>
                  <a:pt x="41" y="96"/>
                  <a:pt x="40" y="96"/>
                </a:cubicBezTo>
                <a:cubicBezTo>
                  <a:pt x="39" y="96"/>
                  <a:pt x="37" y="95"/>
                  <a:pt x="37" y="93"/>
                </a:cubicBezTo>
                <a:cubicBezTo>
                  <a:pt x="37" y="92"/>
                  <a:pt x="39" y="91"/>
                  <a:pt x="40" y="91"/>
                </a:cubicBezTo>
                <a:close/>
                <a:moveTo>
                  <a:pt x="144" y="83"/>
                </a:moveTo>
                <a:cubicBezTo>
                  <a:pt x="145" y="83"/>
                  <a:pt x="147" y="84"/>
                  <a:pt x="147" y="85"/>
                </a:cubicBezTo>
                <a:cubicBezTo>
                  <a:pt x="147" y="87"/>
                  <a:pt x="145" y="88"/>
                  <a:pt x="144" y="88"/>
                </a:cubicBezTo>
                <a:cubicBezTo>
                  <a:pt x="143" y="88"/>
                  <a:pt x="141" y="87"/>
                  <a:pt x="141" y="85"/>
                </a:cubicBezTo>
                <a:cubicBezTo>
                  <a:pt x="141" y="84"/>
                  <a:pt x="143" y="83"/>
                  <a:pt x="144" y="83"/>
                </a:cubicBezTo>
                <a:close/>
                <a:moveTo>
                  <a:pt x="128" y="83"/>
                </a:moveTo>
                <a:cubicBezTo>
                  <a:pt x="129" y="83"/>
                  <a:pt x="131" y="84"/>
                  <a:pt x="131" y="85"/>
                </a:cubicBezTo>
                <a:cubicBezTo>
                  <a:pt x="131" y="87"/>
                  <a:pt x="129" y="88"/>
                  <a:pt x="128" y="88"/>
                </a:cubicBezTo>
                <a:cubicBezTo>
                  <a:pt x="127" y="88"/>
                  <a:pt x="125" y="87"/>
                  <a:pt x="125" y="85"/>
                </a:cubicBezTo>
                <a:cubicBezTo>
                  <a:pt x="125" y="84"/>
                  <a:pt x="127" y="83"/>
                  <a:pt x="128" y="83"/>
                </a:cubicBezTo>
                <a:close/>
                <a:moveTo>
                  <a:pt x="136" y="75"/>
                </a:moveTo>
                <a:cubicBezTo>
                  <a:pt x="137" y="75"/>
                  <a:pt x="139" y="76"/>
                  <a:pt x="139" y="77"/>
                </a:cubicBezTo>
                <a:cubicBezTo>
                  <a:pt x="139" y="79"/>
                  <a:pt x="137" y="80"/>
                  <a:pt x="136" y="80"/>
                </a:cubicBezTo>
                <a:cubicBezTo>
                  <a:pt x="135" y="80"/>
                  <a:pt x="133" y="79"/>
                  <a:pt x="133" y="77"/>
                </a:cubicBezTo>
                <a:cubicBezTo>
                  <a:pt x="133" y="76"/>
                  <a:pt x="135" y="75"/>
                  <a:pt x="136" y="75"/>
                </a:cubicBezTo>
                <a:close/>
                <a:moveTo>
                  <a:pt x="136" y="91"/>
                </a:moveTo>
                <a:cubicBezTo>
                  <a:pt x="137" y="91"/>
                  <a:pt x="139" y="92"/>
                  <a:pt x="139" y="93"/>
                </a:cubicBezTo>
                <a:cubicBezTo>
                  <a:pt x="139" y="95"/>
                  <a:pt x="137" y="96"/>
                  <a:pt x="136" y="96"/>
                </a:cubicBezTo>
                <a:cubicBezTo>
                  <a:pt x="135" y="96"/>
                  <a:pt x="133" y="95"/>
                  <a:pt x="133" y="93"/>
                </a:cubicBezTo>
                <a:cubicBezTo>
                  <a:pt x="133" y="92"/>
                  <a:pt x="135" y="91"/>
                  <a:pt x="136" y="91"/>
                </a:cubicBezTo>
                <a:close/>
                <a:moveTo>
                  <a:pt x="88" y="75"/>
                </a:moveTo>
                <a:cubicBezTo>
                  <a:pt x="89" y="75"/>
                  <a:pt x="91" y="76"/>
                  <a:pt x="91" y="77"/>
                </a:cubicBezTo>
                <a:cubicBezTo>
                  <a:pt x="91" y="79"/>
                  <a:pt x="89" y="80"/>
                  <a:pt x="88" y="80"/>
                </a:cubicBezTo>
                <a:cubicBezTo>
                  <a:pt x="87" y="80"/>
                  <a:pt x="85" y="79"/>
                  <a:pt x="85" y="77"/>
                </a:cubicBezTo>
                <a:cubicBezTo>
                  <a:pt x="85" y="76"/>
                  <a:pt x="87" y="75"/>
                  <a:pt x="88" y="75"/>
                </a:cubicBezTo>
                <a:close/>
                <a:moveTo>
                  <a:pt x="88" y="91"/>
                </a:moveTo>
                <a:cubicBezTo>
                  <a:pt x="89" y="91"/>
                  <a:pt x="91" y="92"/>
                  <a:pt x="91" y="93"/>
                </a:cubicBezTo>
                <a:cubicBezTo>
                  <a:pt x="91" y="95"/>
                  <a:pt x="89" y="96"/>
                  <a:pt x="88" y="96"/>
                </a:cubicBezTo>
                <a:cubicBezTo>
                  <a:pt x="87" y="96"/>
                  <a:pt x="85" y="95"/>
                  <a:pt x="85" y="93"/>
                </a:cubicBezTo>
                <a:cubicBezTo>
                  <a:pt x="85" y="92"/>
                  <a:pt x="87" y="91"/>
                  <a:pt x="88" y="91"/>
                </a:cubicBezTo>
                <a:close/>
                <a:moveTo>
                  <a:pt x="96" y="83"/>
                </a:moveTo>
                <a:cubicBezTo>
                  <a:pt x="97" y="83"/>
                  <a:pt x="99" y="84"/>
                  <a:pt x="99" y="85"/>
                </a:cubicBezTo>
                <a:cubicBezTo>
                  <a:pt x="99" y="87"/>
                  <a:pt x="97" y="88"/>
                  <a:pt x="96" y="88"/>
                </a:cubicBezTo>
                <a:cubicBezTo>
                  <a:pt x="95" y="88"/>
                  <a:pt x="93" y="87"/>
                  <a:pt x="93" y="85"/>
                </a:cubicBezTo>
                <a:cubicBezTo>
                  <a:pt x="93" y="84"/>
                  <a:pt x="95" y="83"/>
                  <a:pt x="96" y="83"/>
                </a:cubicBezTo>
                <a:close/>
                <a:moveTo>
                  <a:pt x="112" y="83"/>
                </a:moveTo>
                <a:cubicBezTo>
                  <a:pt x="113" y="83"/>
                  <a:pt x="115" y="84"/>
                  <a:pt x="115" y="85"/>
                </a:cubicBezTo>
                <a:cubicBezTo>
                  <a:pt x="115" y="87"/>
                  <a:pt x="113" y="88"/>
                  <a:pt x="112" y="88"/>
                </a:cubicBezTo>
                <a:cubicBezTo>
                  <a:pt x="111" y="88"/>
                  <a:pt x="109" y="87"/>
                  <a:pt x="109" y="85"/>
                </a:cubicBezTo>
                <a:cubicBezTo>
                  <a:pt x="109" y="84"/>
                  <a:pt x="111" y="83"/>
                  <a:pt x="112" y="83"/>
                </a:cubicBezTo>
                <a:close/>
                <a:moveTo>
                  <a:pt x="64" y="99"/>
                </a:moveTo>
                <a:cubicBezTo>
                  <a:pt x="65" y="99"/>
                  <a:pt x="67" y="100"/>
                  <a:pt x="67" y="101"/>
                </a:cubicBezTo>
                <a:cubicBezTo>
                  <a:pt x="67" y="103"/>
                  <a:pt x="65" y="104"/>
                  <a:pt x="64" y="104"/>
                </a:cubicBezTo>
                <a:cubicBezTo>
                  <a:pt x="63" y="104"/>
                  <a:pt x="61" y="103"/>
                  <a:pt x="61" y="101"/>
                </a:cubicBezTo>
                <a:cubicBezTo>
                  <a:pt x="61" y="100"/>
                  <a:pt x="63" y="99"/>
                  <a:pt x="64" y="99"/>
                </a:cubicBezTo>
                <a:close/>
                <a:moveTo>
                  <a:pt x="80" y="99"/>
                </a:moveTo>
                <a:cubicBezTo>
                  <a:pt x="81" y="99"/>
                  <a:pt x="83" y="100"/>
                  <a:pt x="83" y="101"/>
                </a:cubicBezTo>
                <a:cubicBezTo>
                  <a:pt x="83" y="103"/>
                  <a:pt x="81" y="104"/>
                  <a:pt x="80" y="104"/>
                </a:cubicBezTo>
                <a:cubicBezTo>
                  <a:pt x="79" y="104"/>
                  <a:pt x="77" y="103"/>
                  <a:pt x="77" y="101"/>
                </a:cubicBezTo>
                <a:cubicBezTo>
                  <a:pt x="77" y="100"/>
                  <a:pt x="79" y="99"/>
                  <a:pt x="80" y="99"/>
                </a:cubicBezTo>
                <a:close/>
                <a:moveTo>
                  <a:pt x="48" y="99"/>
                </a:moveTo>
                <a:cubicBezTo>
                  <a:pt x="49" y="99"/>
                  <a:pt x="51" y="100"/>
                  <a:pt x="51" y="101"/>
                </a:cubicBezTo>
                <a:cubicBezTo>
                  <a:pt x="51" y="103"/>
                  <a:pt x="49" y="104"/>
                  <a:pt x="48" y="104"/>
                </a:cubicBezTo>
                <a:cubicBezTo>
                  <a:pt x="47" y="104"/>
                  <a:pt x="45" y="103"/>
                  <a:pt x="45" y="101"/>
                </a:cubicBezTo>
                <a:cubicBezTo>
                  <a:pt x="45" y="100"/>
                  <a:pt x="47" y="99"/>
                  <a:pt x="48" y="99"/>
                </a:cubicBezTo>
                <a:close/>
                <a:moveTo>
                  <a:pt x="16" y="99"/>
                </a:moveTo>
                <a:cubicBezTo>
                  <a:pt x="17" y="99"/>
                  <a:pt x="19" y="100"/>
                  <a:pt x="19" y="101"/>
                </a:cubicBezTo>
                <a:cubicBezTo>
                  <a:pt x="19" y="103"/>
                  <a:pt x="17" y="104"/>
                  <a:pt x="16" y="104"/>
                </a:cubicBezTo>
                <a:cubicBezTo>
                  <a:pt x="15" y="104"/>
                  <a:pt x="13" y="103"/>
                  <a:pt x="13" y="101"/>
                </a:cubicBezTo>
                <a:cubicBezTo>
                  <a:pt x="13" y="100"/>
                  <a:pt x="15" y="99"/>
                  <a:pt x="16" y="99"/>
                </a:cubicBezTo>
                <a:close/>
                <a:moveTo>
                  <a:pt x="32" y="99"/>
                </a:moveTo>
                <a:cubicBezTo>
                  <a:pt x="33" y="99"/>
                  <a:pt x="35" y="100"/>
                  <a:pt x="35" y="101"/>
                </a:cubicBezTo>
                <a:cubicBezTo>
                  <a:pt x="35" y="103"/>
                  <a:pt x="33" y="104"/>
                  <a:pt x="32" y="104"/>
                </a:cubicBezTo>
                <a:cubicBezTo>
                  <a:pt x="31" y="104"/>
                  <a:pt x="29" y="103"/>
                  <a:pt x="29" y="101"/>
                </a:cubicBezTo>
                <a:cubicBezTo>
                  <a:pt x="29" y="100"/>
                  <a:pt x="31" y="99"/>
                  <a:pt x="32" y="99"/>
                </a:cubicBezTo>
                <a:close/>
                <a:moveTo>
                  <a:pt x="144" y="99"/>
                </a:moveTo>
                <a:cubicBezTo>
                  <a:pt x="145" y="99"/>
                  <a:pt x="147" y="100"/>
                  <a:pt x="147" y="101"/>
                </a:cubicBezTo>
                <a:cubicBezTo>
                  <a:pt x="147" y="103"/>
                  <a:pt x="145" y="104"/>
                  <a:pt x="144" y="104"/>
                </a:cubicBezTo>
                <a:cubicBezTo>
                  <a:pt x="143" y="104"/>
                  <a:pt x="141" y="103"/>
                  <a:pt x="141" y="101"/>
                </a:cubicBezTo>
                <a:cubicBezTo>
                  <a:pt x="141" y="100"/>
                  <a:pt x="143" y="99"/>
                  <a:pt x="144" y="99"/>
                </a:cubicBezTo>
                <a:close/>
                <a:moveTo>
                  <a:pt x="128" y="99"/>
                </a:moveTo>
                <a:cubicBezTo>
                  <a:pt x="129" y="99"/>
                  <a:pt x="131" y="100"/>
                  <a:pt x="131" y="101"/>
                </a:cubicBezTo>
                <a:cubicBezTo>
                  <a:pt x="131" y="103"/>
                  <a:pt x="129" y="104"/>
                  <a:pt x="128" y="104"/>
                </a:cubicBezTo>
                <a:cubicBezTo>
                  <a:pt x="127" y="104"/>
                  <a:pt x="125" y="103"/>
                  <a:pt x="125" y="101"/>
                </a:cubicBezTo>
                <a:cubicBezTo>
                  <a:pt x="125" y="100"/>
                  <a:pt x="127" y="99"/>
                  <a:pt x="128" y="99"/>
                </a:cubicBezTo>
                <a:close/>
                <a:moveTo>
                  <a:pt x="96" y="99"/>
                </a:moveTo>
                <a:cubicBezTo>
                  <a:pt x="97" y="99"/>
                  <a:pt x="99" y="100"/>
                  <a:pt x="99" y="101"/>
                </a:cubicBezTo>
                <a:cubicBezTo>
                  <a:pt x="99" y="103"/>
                  <a:pt x="97" y="104"/>
                  <a:pt x="96" y="104"/>
                </a:cubicBezTo>
                <a:cubicBezTo>
                  <a:pt x="95" y="104"/>
                  <a:pt x="93" y="103"/>
                  <a:pt x="93" y="101"/>
                </a:cubicBezTo>
                <a:cubicBezTo>
                  <a:pt x="93" y="100"/>
                  <a:pt x="95" y="99"/>
                  <a:pt x="96" y="99"/>
                </a:cubicBezTo>
                <a:close/>
                <a:moveTo>
                  <a:pt x="112" y="99"/>
                </a:moveTo>
                <a:cubicBezTo>
                  <a:pt x="113" y="99"/>
                  <a:pt x="115" y="100"/>
                  <a:pt x="115" y="101"/>
                </a:cubicBezTo>
                <a:cubicBezTo>
                  <a:pt x="115" y="103"/>
                  <a:pt x="113" y="104"/>
                  <a:pt x="112" y="104"/>
                </a:cubicBezTo>
                <a:cubicBezTo>
                  <a:pt x="111" y="104"/>
                  <a:pt x="109" y="103"/>
                  <a:pt x="109" y="101"/>
                </a:cubicBezTo>
                <a:cubicBezTo>
                  <a:pt x="109" y="100"/>
                  <a:pt x="111" y="99"/>
                  <a:pt x="112" y="99"/>
                </a:cubicBezTo>
                <a:close/>
                <a:moveTo>
                  <a:pt x="104" y="75"/>
                </a:moveTo>
                <a:cubicBezTo>
                  <a:pt x="105" y="75"/>
                  <a:pt x="107" y="76"/>
                  <a:pt x="107" y="77"/>
                </a:cubicBezTo>
                <a:cubicBezTo>
                  <a:pt x="107" y="79"/>
                  <a:pt x="105" y="80"/>
                  <a:pt x="104" y="80"/>
                </a:cubicBezTo>
                <a:cubicBezTo>
                  <a:pt x="103" y="80"/>
                  <a:pt x="101" y="79"/>
                  <a:pt x="101" y="77"/>
                </a:cubicBezTo>
                <a:cubicBezTo>
                  <a:pt x="101" y="76"/>
                  <a:pt x="103" y="75"/>
                  <a:pt x="104" y="75"/>
                </a:cubicBezTo>
                <a:close/>
                <a:moveTo>
                  <a:pt x="120" y="75"/>
                </a:moveTo>
                <a:cubicBezTo>
                  <a:pt x="121" y="75"/>
                  <a:pt x="123" y="76"/>
                  <a:pt x="123" y="77"/>
                </a:cubicBezTo>
                <a:cubicBezTo>
                  <a:pt x="123" y="79"/>
                  <a:pt x="121" y="80"/>
                  <a:pt x="120" y="80"/>
                </a:cubicBezTo>
                <a:cubicBezTo>
                  <a:pt x="119" y="80"/>
                  <a:pt x="117" y="79"/>
                  <a:pt x="117" y="77"/>
                </a:cubicBezTo>
                <a:cubicBezTo>
                  <a:pt x="117" y="76"/>
                  <a:pt x="119" y="75"/>
                  <a:pt x="120" y="75"/>
                </a:cubicBezTo>
                <a:close/>
                <a:moveTo>
                  <a:pt x="104" y="91"/>
                </a:moveTo>
                <a:cubicBezTo>
                  <a:pt x="105" y="91"/>
                  <a:pt x="107" y="92"/>
                  <a:pt x="107" y="93"/>
                </a:cubicBezTo>
                <a:cubicBezTo>
                  <a:pt x="107" y="95"/>
                  <a:pt x="105" y="96"/>
                  <a:pt x="104" y="96"/>
                </a:cubicBezTo>
                <a:cubicBezTo>
                  <a:pt x="103" y="96"/>
                  <a:pt x="101" y="95"/>
                  <a:pt x="101" y="93"/>
                </a:cubicBezTo>
                <a:cubicBezTo>
                  <a:pt x="101" y="92"/>
                  <a:pt x="103" y="91"/>
                  <a:pt x="104" y="91"/>
                </a:cubicBezTo>
                <a:close/>
                <a:moveTo>
                  <a:pt x="120" y="91"/>
                </a:moveTo>
                <a:cubicBezTo>
                  <a:pt x="121" y="91"/>
                  <a:pt x="123" y="92"/>
                  <a:pt x="123" y="93"/>
                </a:cubicBezTo>
                <a:cubicBezTo>
                  <a:pt x="123" y="95"/>
                  <a:pt x="121" y="96"/>
                  <a:pt x="120" y="96"/>
                </a:cubicBezTo>
                <a:cubicBezTo>
                  <a:pt x="119" y="96"/>
                  <a:pt x="117" y="95"/>
                  <a:pt x="117" y="93"/>
                </a:cubicBezTo>
                <a:cubicBezTo>
                  <a:pt x="117" y="92"/>
                  <a:pt x="119" y="91"/>
                  <a:pt x="120" y="91"/>
                </a:cubicBezTo>
                <a:close/>
                <a:moveTo>
                  <a:pt x="64" y="115"/>
                </a:moveTo>
                <a:cubicBezTo>
                  <a:pt x="65" y="115"/>
                  <a:pt x="67" y="116"/>
                  <a:pt x="67" y="117"/>
                </a:cubicBezTo>
                <a:cubicBezTo>
                  <a:pt x="67" y="119"/>
                  <a:pt x="65" y="120"/>
                  <a:pt x="64" y="120"/>
                </a:cubicBezTo>
                <a:cubicBezTo>
                  <a:pt x="63" y="120"/>
                  <a:pt x="61" y="119"/>
                  <a:pt x="61" y="117"/>
                </a:cubicBezTo>
                <a:cubicBezTo>
                  <a:pt x="61" y="116"/>
                  <a:pt x="63" y="115"/>
                  <a:pt x="64" y="115"/>
                </a:cubicBezTo>
                <a:close/>
                <a:moveTo>
                  <a:pt x="72" y="107"/>
                </a:moveTo>
                <a:cubicBezTo>
                  <a:pt x="73" y="107"/>
                  <a:pt x="75" y="108"/>
                  <a:pt x="75" y="109"/>
                </a:cubicBezTo>
                <a:cubicBezTo>
                  <a:pt x="75" y="111"/>
                  <a:pt x="73" y="112"/>
                  <a:pt x="72" y="112"/>
                </a:cubicBezTo>
                <a:cubicBezTo>
                  <a:pt x="71" y="112"/>
                  <a:pt x="69" y="111"/>
                  <a:pt x="69" y="109"/>
                </a:cubicBezTo>
                <a:cubicBezTo>
                  <a:pt x="69" y="108"/>
                  <a:pt x="71" y="107"/>
                  <a:pt x="72" y="107"/>
                </a:cubicBezTo>
                <a:close/>
                <a:moveTo>
                  <a:pt x="72" y="123"/>
                </a:moveTo>
                <a:cubicBezTo>
                  <a:pt x="73" y="123"/>
                  <a:pt x="75" y="124"/>
                  <a:pt x="75" y="125"/>
                </a:cubicBezTo>
                <a:cubicBezTo>
                  <a:pt x="75" y="127"/>
                  <a:pt x="73" y="128"/>
                  <a:pt x="72" y="128"/>
                </a:cubicBezTo>
                <a:cubicBezTo>
                  <a:pt x="71" y="128"/>
                  <a:pt x="69" y="127"/>
                  <a:pt x="69" y="125"/>
                </a:cubicBezTo>
                <a:cubicBezTo>
                  <a:pt x="69" y="124"/>
                  <a:pt x="71" y="123"/>
                  <a:pt x="72" y="123"/>
                </a:cubicBezTo>
                <a:close/>
                <a:moveTo>
                  <a:pt x="80" y="115"/>
                </a:moveTo>
                <a:cubicBezTo>
                  <a:pt x="81" y="115"/>
                  <a:pt x="83" y="116"/>
                  <a:pt x="83" y="117"/>
                </a:cubicBezTo>
                <a:cubicBezTo>
                  <a:pt x="83" y="119"/>
                  <a:pt x="81" y="120"/>
                  <a:pt x="80" y="120"/>
                </a:cubicBezTo>
                <a:cubicBezTo>
                  <a:pt x="79" y="120"/>
                  <a:pt x="77" y="119"/>
                  <a:pt x="77" y="117"/>
                </a:cubicBezTo>
                <a:cubicBezTo>
                  <a:pt x="77" y="116"/>
                  <a:pt x="79" y="115"/>
                  <a:pt x="80" y="115"/>
                </a:cubicBezTo>
                <a:close/>
                <a:moveTo>
                  <a:pt x="48" y="115"/>
                </a:moveTo>
                <a:cubicBezTo>
                  <a:pt x="49" y="115"/>
                  <a:pt x="51" y="116"/>
                  <a:pt x="51" y="117"/>
                </a:cubicBezTo>
                <a:cubicBezTo>
                  <a:pt x="51" y="119"/>
                  <a:pt x="49" y="120"/>
                  <a:pt x="48" y="120"/>
                </a:cubicBezTo>
                <a:cubicBezTo>
                  <a:pt x="47" y="120"/>
                  <a:pt x="45" y="119"/>
                  <a:pt x="45" y="117"/>
                </a:cubicBezTo>
                <a:cubicBezTo>
                  <a:pt x="45" y="116"/>
                  <a:pt x="47" y="115"/>
                  <a:pt x="48" y="115"/>
                </a:cubicBezTo>
                <a:close/>
                <a:moveTo>
                  <a:pt x="56" y="107"/>
                </a:moveTo>
                <a:cubicBezTo>
                  <a:pt x="57" y="107"/>
                  <a:pt x="59" y="108"/>
                  <a:pt x="59" y="109"/>
                </a:cubicBezTo>
                <a:cubicBezTo>
                  <a:pt x="59" y="111"/>
                  <a:pt x="57" y="112"/>
                  <a:pt x="56" y="112"/>
                </a:cubicBezTo>
                <a:cubicBezTo>
                  <a:pt x="55" y="112"/>
                  <a:pt x="53" y="111"/>
                  <a:pt x="53" y="109"/>
                </a:cubicBezTo>
                <a:cubicBezTo>
                  <a:pt x="53" y="108"/>
                  <a:pt x="55" y="107"/>
                  <a:pt x="56" y="107"/>
                </a:cubicBezTo>
                <a:close/>
                <a:moveTo>
                  <a:pt x="56" y="123"/>
                </a:moveTo>
                <a:cubicBezTo>
                  <a:pt x="57" y="123"/>
                  <a:pt x="59" y="124"/>
                  <a:pt x="59" y="125"/>
                </a:cubicBezTo>
                <a:cubicBezTo>
                  <a:pt x="59" y="127"/>
                  <a:pt x="57" y="128"/>
                  <a:pt x="56" y="128"/>
                </a:cubicBezTo>
                <a:cubicBezTo>
                  <a:pt x="55" y="128"/>
                  <a:pt x="53" y="127"/>
                  <a:pt x="53" y="125"/>
                </a:cubicBezTo>
                <a:cubicBezTo>
                  <a:pt x="53" y="124"/>
                  <a:pt x="55" y="123"/>
                  <a:pt x="56" y="123"/>
                </a:cubicBezTo>
                <a:close/>
                <a:moveTo>
                  <a:pt x="16" y="115"/>
                </a:moveTo>
                <a:cubicBezTo>
                  <a:pt x="17" y="115"/>
                  <a:pt x="19" y="116"/>
                  <a:pt x="19" y="117"/>
                </a:cubicBezTo>
                <a:cubicBezTo>
                  <a:pt x="19" y="119"/>
                  <a:pt x="17" y="120"/>
                  <a:pt x="16" y="120"/>
                </a:cubicBezTo>
                <a:cubicBezTo>
                  <a:pt x="15" y="120"/>
                  <a:pt x="13" y="119"/>
                  <a:pt x="13" y="117"/>
                </a:cubicBezTo>
                <a:cubicBezTo>
                  <a:pt x="13" y="116"/>
                  <a:pt x="15" y="115"/>
                  <a:pt x="16" y="115"/>
                </a:cubicBezTo>
                <a:close/>
                <a:moveTo>
                  <a:pt x="32" y="115"/>
                </a:moveTo>
                <a:cubicBezTo>
                  <a:pt x="33" y="115"/>
                  <a:pt x="35" y="116"/>
                  <a:pt x="35" y="117"/>
                </a:cubicBezTo>
                <a:cubicBezTo>
                  <a:pt x="35" y="119"/>
                  <a:pt x="33" y="120"/>
                  <a:pt x="32" y="120"/>
                </a:cubicBezTo>
                <a:cubicBezTo>
                  <a:pt x="31" y="120"/>
                  <a:pt x="29" y="119"/>
                  <a:pt x="29" y="117"/>
                </a:cubicBezTo>
                <a:cubicBezTo>
                  <a:pt x="29" y="116"/>
                  <a:pt x="31" y="115"/>
                  <a:pt x="32" y="115"/>
                </a:cubicBezTo>
                <a:close/>
                <a:moveTo>
                  <a:pt x="24" y="107"/>
                </a:moveTo>
                <a:cubicBezTo>
                  <a:pt x="25" y="107"/>
                  <a:pt x="27" y="108"/>
                  <a:pt x="27" y="109"/>
                </a:cubicBezTo>
                <a:cubicBezTo>
                  <a:pt x="27" y="111"/>
                  <a:pt x="25" y="112"/>
                  <a:pt x="24" y="112"/>
                </a:cubicBezTo>
                <a:cubicBezTo>
                  <a:pt x="23" y="112"/>
                  <a:pt x="21" y="111"/>
                  <a:pt x="21" y="109"/>
                </a:cubicBezTo>
                <a:cubicBezTo>
                  <a:pt x="21" y="108"/>
                  <a:pt x="23" y="107"/>
                  <a:pt x="24" y="107"/>
                </a:cubicBezTo>
                <a:close/>
                <a:moveTo>
                  <a:pt x="40" y="107"/>
                </a:moveTo>
                <a:cubicBezTo>
                  <a:pt x="41" y="107"/>
                  <a:pt x="43" y="108"/>
                  <a:pt x="43" y="109"/>
                </a:cubicBezTo>
                <a:cubicBezTo>
                  <a:pt x="43" y="111"/>
                  <a:pt x="41" y="112"/>
                  <a:pt x="40" y="112"/>
                </a:cubicBezTo>
                <a:cubicBezTo>
                  <a:pt x="39" y="112"/>
                  <a:pt x="37" y="111"/>
                  <a:pt x="37" y="109"/>
                </a:cubicBezTo>
                <a:cubicBezTo>
                  <a:pt x="37" y="108"/>
                  <a:pt x="39" y="107"/>
                  <a:pt x="40" y="107"/>
                </a:cubicBezTo>
                <a:close/>
                <a:moveTo>
                  <a:pt x="24" y="123"/>
                </a:moveTo>
                <a:cubicBezTo>
                  <a:pt x="25" y="123"/>
                  <a:pt x="27" y="124"/>
                  <a:pt x="27" y="125"/>
                </a:cubicBezTo>
                <a:cubicBezTo>
                  <a:pt x="27" y="127"/>
                  <a:pt x="25" y="128"/>
                  <a:pt x="24" y="128"/>
                </a:cubicBezTo>
                <a:cubicBezTo>
                  <a:pt x="23" y="128"/>
                  <a:pt x="21" y="127"/>
                  <a:pt x="21" y="125"/>
                </a:cubicBezTo>
                <a:cubicBezTo>
                  <a:pt x="21" y="124"/>
                  <a:pt x="23" y="123"/>
                  <a:pt x="24" y="123"/>
                </a:cubicBezTo>
                <a:close/>
                <a:moveTo>
                  <a:pt x="40" y="123"/>
                </a:moveTo>
                <a:cubicBezTo>
                  <a:pt x="41" y="123"/>
                  <a:pt x="43" y="124"/>
                  <a:pt x="43" y="125"/>
                </a:cubicBezTo>
                <a:cubicBezTo>
                  <a:pt x="43" y="127"/>
                  <a:pt x="41" y="128"/>
                  <a:pt x="40" y="128"/>
                </a:cubicBezTo>
                <a:cubicBezTo>
                  <a:pt x="39" y="128"/>
                  <a:pt x="37" y="127"/>
                  <a:pt x="37" y="125"/>
                </a:cubicBezTo>
                <a:cubicBezTo>
                  <a:pt x="37" y="124"/>
                  <a:pt x="39" y="123"/>
                  <a:pt x="40" y="123"/>
                </a:cubicBezTo>
                <a:close/>
                <a:moveTo>
                  <a:pt x="144" y="115"/>
                </a:moveTo>
                <a:cubicBezTo>
                  <a:pt x="145" y="115"/>
                  <a:pt x="147" y="116"/>
                  <a:pt x="147" y="117"/>
                </a:cubicBezTo>
                <a:cubicBezTo>
                  <a:pt x="147" y="119"/>
                  <a:pt x="145" y="120"/>
                  <a:pt x="144" y="120"/>
                </a:cubicBezTo>
                <a:cubicBezTo>
                  <a:pt x="143" y="120"/>
                  <a:pt x="141" y="119"/>
                  <a:pt x="141" y="117"/>
                </a:cubicBezTo>
                <a:cubicBezTo>
                  <a:pt x="141" y="116"/>
                  <a:pt x="143" y="115"/>
                  <a:pt x="144" y="115"/>
                </a:cubicBezTo>
                <a:close/>
                <a:moveTo>
                  <a:pt x="128" y="115"/>
                </a:moveTo>
                <a:cubicBezTo>
                  <a:pt x="129" y="115"/>
                  <a:pt x="131" y="116"/>
                  <a:pt x="131" y="117"/>
                </a:cubicBezTo>
                <a:cubicBezTo>
                  <a:pt x="131" y="119"/>
                  <a:pt x="129" y="120"/>
                  <a:pt x="128" y="120"/>
                </a:cubicBezTo>
                <a:cubicBezTo>
                  <a:pt x="127" y="120"/>
                  <a:pt x="125" y="119"/>
                  <a:pt x="125" y="117"/>
                </a:cubicBezTo>
                <a:cubicBezTo>
                  <a:pt x="125" y="116"/>
                  <a:pt x="127" y="115"/>
                  <a:pt x="128" y="115"/>
                </a:cubicBezTo>
                <a:close/>
                <a:moveTo>
                  <a:pt x="136" y="107"/>
                </a:moveTo>
                <a:cubicBezTo>
                  <a:pt x="137" y="107"/>
                  <a:pt x="139" y="108"/>
                  <a:pt x="139" y="109"/>
                </a:cubicBezTo>
                <a:cubicBezTo>
                  <a:pt x="139" y="111"/>
                  <a:pt x="137" y="112"/>
                  <a:pt x="136" y="112"/>
                </a:cubicBezTo>
                <a:cubicBezTo>
                  <a:pt x="135" y="112"/>
                  <a:pt x="133" y="111"/>
                  <a:pt x="133" y="109"/>
                </a:cubicBezTo>
                <a:cubicBezTo>
                  <a:pt x="133" y="108"/>
                  <a:pt x="135" y="107"/>
                  <a:pt x="136" y="107"/>
                </a:cubicBezTo>
                <a:close/>
                <a:moveTo>
                  <a:pt x="136" y="123"/>
                </a:moveTo>
                <a:cubicBezTo>
                  <a:pt x="137" y="123"/>
                  <a:pt x="139" y="124"/>
                  <a:pt x="139" y="125"/>
                </a:cubicBezTo>
                <a:cubicBezTo>
                  <a:pt x="139" y="127"/>
                  <a:pt x="137" y="128"/>
                  <a:pt x="136" y="128"/>
                </a:cubicBezTo>
                <a:cubicBezTo>
                  <a:pt x="135" y="128"/>
                  <a:pt x="133" y="127"/>
                  <a:pt x="133" y="125"/>
                </a:cubicBezTo>
                <a:cubicBezTo>
                  <a:pt x="133" y="124"/>
                  <a:pt x="135" y="123"/>
                  <a:pt x="136" y="123"/>
                </a:cubicBezTo>
                <a:close/>
                <a:moveTo>
                  <a:pt x="88" y="107"/>
                </a:moveTo>
                <a:cubicBezTo>
                  <a:pt x="89" y="107"/>
                  <a:pt x="91" y="108"/>
                  <a:pt x="91" y="109"/>
                </a:cubicBezTo>
                <a:cubicBezTo>
                  <a:pt x="91" y="111"/>
                  <a:pt x="89" y="112"/>
                  <a:pt x="88" y="112"/>
                </a:cubicBezTo>
                <a:cubicBezTo>
                  <a:pt x="87" y="112"/>
                  <a:pt x="85" y="111"/>
                  <a:pt x="85" y="109"/>
                </a:cubicBezTo>
                <a:cubicBezTo>
                  <a:pt x="85" y="108"/>
                  <a:pt x="87" y="107"/>
                  <a:pt x="88" y="107"/>
                </a:cubicBezTo>
                <a:close/>
                <a:moveTo>
                  <a:pt x="88" y="123"/>
                </a:moveTo>
                <a:cubicBezTo>
                  <a:pt x="89" y="123"/>
                  <a:pt x="91" y="124"/>
                  <a:pt x="91" y="125"/>
                </a:cubicBezTo>
                <a:cubicBezTo>
                  <a:pt x="91" y="127"/>
                  <a:pt x="89" y="128"/>
                  <a:pt x="88" y="128"/>
                </a:cubicBezTo>
                <a:cubicBezTo>
                  <a:pt x="87" y="128"/>
                  <a:pt x="85" y="127"/>
                  <a:pt x="85" y="125"/>
                </a:cubicBezTo>
                <a:cubicBezTo>
                  <a:pt x="85" y="124"/>
                  <a:pt x="87" y="123"/>
                  <a:pt x="88" y="123"/>
                </a:cubicBezTo>
                <a:close/>
                <a:moveTo>
                  <a:pt x="96" y="115"/>
                </a:moveTo>
                <a:cubicBezTo>
                  <a:pt x="97" y="115"/>
                  <a:pt x="99" y="116"/>
                  <a:pt x="99" y="117"/>
                </a:cubicBezTo>
                <a:cubicBezTo>
                  <a:pt x="99" y="119"/>
                  <a:pt x="97" y="120"/>
                  <a:pt x="96" y="120"/>
                </a:cubicBezTo>
                <a:cubicBezTo>
                  <a:pt x="95" y="120"/>
                  <a:pt x="93" y="119"/>
                  <a:pt x="93" y="117"/>
                </a:cubicBezTo>
                <a:cubicBezTo>
                  <a:pt x="93" y="116"/>
                  <a:pt x="95" y="115"/>
                  <a:pt x="96" y="115"/>
                </a:cubicBezTo>
                <a:close/>
                <a:moveTo>
                  <a:pt x="112" y="115"/>
                </a:moveTo>
                <a:cubicBezTo>
                  <a:pt x="113" y="115"/>
                  <a:pt x="115" y="116"/>
                  <a:pt x="115" y="117"/>
                </a:cubicBezTo>
                <a:cubicBezTo>
                  <a:pt x="115" y="119"/>
                  <a:pt x="113" y="120"/>
                  <a:pt x="112" y="120"/>
                </a:cubicBezTo>
                <a:cubicBezTo>
                  <a:pt x="111" y="120"/>
                  <a:pt x="109" y="119"/>
                  <a:pt x="109" y="117"/>
                </a:cubicBezTo>
                <a:cubicBezTo>
                  <a:pt x="109" y="116"/>
                  <a:pt x="111" y="115"/>
                  <a:pt x="112" y="115"/>
                </a:cubicBezTo>
                <a:close/>
                <a:moveTo>
                  <a:pt x="64" y="131"/>
                </a:moveTo>
                <a:cubicBezTo>
                  <a:pt x="65" y="131"/>
                  <a:pt x="67" y="132"/>
                  <a:pt x="67" y="133"/>
                </a:cubicBezTo>
                <a:cubicBezTo>
                  <a:pt x="67" y="135"/>
                  <a:pt x="65" y="136"/>
                  <a:pt x="64" y="136"/>
                </a:cubicBezTo>
                <a:cubicBezTo>
                  <a:pt x="63" y="136"/>
                  <a:pt x="61" y="135"/>
                  <a:pt x="61" y="133"/>
                </a:cubicBezTo>
                <a:cubicBezTo>
                  <a:pt x="61" y="132"/>
                  <a:pt x="63" y="131"/>
                  <a:pt x="64" y="131"/>
                </a:cubicBezTo>
                <a:close/>
                <a:moveTo>
                  <a:pt x="80" y="131"/>
                </a:moveTo>
                <a:cubicBezTo>
                  <a:pt x="81" y="131"/>
                  <a:pt x="83" y="132"/>
                  <a:pt x="83" y="133"/>
                </a:cubicBezTo>
                <a:cubicBezTo>
                  <a:pt x="83" y="135"/>
                  <a:pt x="81" y="136"/>
                  <a:pt x="80" y="136"/>
                </a:cubicBezTo>
                <a:cubicBezTo>
                  <a:pt x="79" y="136"/>
                  <a:pt x="77" y="135"/>
                  <a:pt x="77" y="133"/>
                </a:cubicBezTo>
                <a:cubicBezTo>
                  <a:pt x="77" y="132"/>
                  <a:pt x="79" y="131"/>
                  <a:pt x="80" y="131"/>
                </a:cubicBezTo>
                <a:close/>
                <a:moveTo>
                  <a:pt x="48" y="131"/>
                </a:moveTo>
                <a:cubicBezTo>
                  <a:pt x="49" y="131"/>
                  <a:pt x="51" y="132"/>
                  <a:pt x="51" y="133"/>
                </a:cubicBezTo>
                <a:cubicBezTo>
                  <a:pt x="51" y="135"/>
                  <a:pt x="49" y="136"/>
                  <a:pt x="48" y="136"/>
                </a:cubicBezTo>
                <a:cubicBezTo>
                  <a:pt x="47" y="136"/>
                  <a:pt x="45" y="135"/>
                  <a:pt x="45" y="133"/>
                </a:cubicBezTo>
                <a:cubicBezTo>
                  <a:pt x="45" y="132"/>
                  <a:pt x="47" y="131"/>
                  <a:pt x="48" y="131"/>
                </a:cubicBezTo>
                <a:close/>
                <a:moveTo>
                  <a:pt x="16" y="131"/>
                </a:moveTo>
                <a:cubicBezTo>
                  <a:pt x="17" y="131"/>
                  <a:pt x="19" y="132"/>
                  <a:pt x="19" y="133"/>
                </a:cubicBezTo>
                <a:cubicBezTo>
                  <a:pt x="19" y="135"/>
                  <a:pt x="17" y="136"/>
                  <a:pt x="16" y="136"/>
                </a:cubicBezTo>
                <a:cubicBezTo>
                  <a:pt x="15" y="136"/>
                  <a:pt x="13" y="135"/>
                  <a:pt x="13" y="133"/>
                </a:cubicBezTo>
                <a:cubicBezTo>
                  <a:pt x="13" y="132"/>
                  <a:pt x="15" y="131"/>
                  <a:pt x="16" y="131"/>
                </a:cubicBezTo>
                <a:close/>
                <a:moveTo>
                  <a:pt x="32" y="131"/>
                </a:moveTo>
                <a:cubicBezTo>
                  <a:pt x="33" y="131"/>
                  <a:pt x="35" y="132"/>
                  <a:pt x="35" y="133"/>
                </a:cubicBezTo>
                <a:cubicBezTo>
                  <a:pt x="35" y="135"/>
                  <a:pt x="33" y="136"/>
                  <a:pt x="32" y="136"/>
                </a:cubicBezTo>
                <a:cubicBezTo>
                  <a:pt x="31" y="136"/>
                  <a:pt x="29" y="135"/>
                  <a:pt x="29" y="133"/>
                </a:cubicBezTo>
                <a:cubicBezTo>
                  <a:pt x="29" y="132"/>
                  <a:pt x="31" y="131"/>
                  <a:pt x="32" y="131"/>
                </a:cubicBezTo>
                <a:close/>
                <a:moveTo>
                  <a:pt x="144" y="131"/>
                </a:moveTo>
                <a:cubicBezTo>
                  <a:pt x="145" y="131"/>
                  <a:pt x="147" y="132"/>
                  <a:pt x="147" y="133"/>
                </a:cubicBezTo>
                <a:cubicBezTo>
                  <a:pt x="147" y="135"/>
                  <a:pt x="145" y="136"/>
                  <a:pt x="144" y="136"/>
                </a:cubicBezTo>
                <a:cubicBezTo>
                  <a:pt x="143" y="136"/>
                  <a:pt x="141" y="135"/>
                  <a:pt x="141" y="133"/>
                </a:cubicBezTo>
                <a:cubicBezTo>
                  <a:pt x="141" y="132"/>
                  <a:pt x="143" y="131"/>
                  <a:pt x="144" y="131"/>
                </a:cubicBezTo>
                <a:close/>
                <a:moveTo>
                  <a:pt x="128" y="131"/>
                </a:moveTo>
                <a:cubicBezTo>
                  <a:pt x="129" y="131"/>
                  <a:pt x="131" y="132"/>
                  <a:pt x="131" y="133"/>
                </a:cubicBezTo>
                <a:cubicBezTo>
                  <a:pt x="131" y="135"/>
                  <a:pt x="129" y="136"/>
                  <a:pt x="128" y="136"/>
                </a:cubicBezTo>
                <a:cubicBezTo>
                  <a:pt x="127" y="136"/>
                  <a:pt x="125" y="135"/>
                  <a:pt x="125" y="133"/>
                </a:cubicBezTo>
                <a:cubicBezTo>
                  <a:pt x="125" y="132"/>
                  <a:pt x="127" y="131"/>
                  <a:pt x="128" y="131"/>
                </a:cubicBezTo>
                <a:close/>
                <a:moveTo>
                  <a:pt x="96" y="131"/>
                </a:moveTo>
                <a:cubicBezTo>
                  <a:pt x="97" y="131"/>
                  <a:pt x="99" y="132"/>
                  <a:pt x="99" y="133"/>
                </a:cubicBezTo>
                <a:cubicBezTo>
                  <a:pt x="99" y="135"/>
                  <a:pt x="97" y="136"/>
                  <a:pt x="96" y="136"/>
                </a:cubicBezTo>
                <a:cubicBezTo>
                  <a:pt x="95" y="136"/>
                  <a:pt x="93" y="135"/>
                  <a:pt x="93" y="133"/>
                </a:cubicBezTo>
                <a:cubicBezTo>
                  <a:pt x="93" y="132"/>
                  <a:pt x="95" y="131"/>
                  <a:pt x="96" y="131"/>
                </a:cubicBezTo>
                <a:close/>
                <a:moveTo>
                  <a:pt x="112" y="131"/>
                </a:moveTo>
                <a:cubicBezTo>
                  <a:pt x="113" y="131"/>
                  <a:pt x="115" y="132"/>
                  <a:pt x="115" y="133"/>
                </a:cubicBezTo>
                <a:cubicBezTo>
                  <a:pt x="115" y="135"/>
                  <a:pt x="113" y="136"/>
                  <a:pt x="112" y="136"/>
                </a:cubicBezTo>
                <a:cubicBezTo>
                  <a:pt x="111" y="136"/>
                  <a:pt x="109" y="135"/>
                  <a:pt x="109" y="133"/>
                </a:cubicBezTo>
                <a:cubicBezTo>
                  <a:pt x="109" y="132"/>
                  <a:pt x="111" y="131"/>
                  <a:pt x="112" y="131"/>
                </a:cubicBezTo>
                <a:close/>
                <a:moveTo>
                  <a:pt x="104" y="107"/>
                </a:moveTo>
                <a:cubicBezTo>
                  <a:pt x="105" y="107"/>
                  <a:pt x="107" y="108"/>
                  <a:pt x="107" y="109"/>
                </a:cubicBezTo>
                <a:cubicBezTo>
                  <a:pt x="107" y="111"/>
                  <a:pt x="105" y="112"/>
                  <a:pt x="104" y="112"/>
                </a:cubicBezTo>
                <a:cubicBezTo>
                  <a:pt x="103" y="112"/>
                  <a:pt x="101" y="111"/>
                  <a:pt x="101" y="109"/>
                </a:cubicBezTo>
                <a:cubicBezTo>
                  <a:pt x="101" y="108"/>
                  <a:pt x="103" y="107"/>
                  <a:pt x="104" y="107"/>
                </a:cubicBezTo>
                <a:close/>
                <a:moveTo>
                  <a:pt x="120" y="107"/>
                </a:moveTo>
                <a:cubicBezTo>
                  <a:pt x="121" y="107"/>
                  <a:pt x="123" y="108"/>
                  <a:pt x="123" y="109"/>
                </a:cubicBezTo>
                <a:cubicBezTo>
                  <a:pt x="123" y="111"/>
                  <a:pt x="121" y="112"/>
                  <a:pt x="120" y="112"/>
                </a:cubicBezTo>
                <a:cubicBezTo>
                  <a:pt x="119" y="112"/>
                  <a:pt x="117" y="111"/>
                  <a:pt x="117" y="109"/>
                </a:cubicBezTo>
                <a:cubicBezTo>
                  <a:pt x="117" y="108"/>
                  <a:pt x="119" y="107"/>
                  <a:pt x="120" y="107"/>
                </a:cubicBezTo>
                <a:close/>
                <a:moveTo>
                  <a:pt x="104" y="123"/>
                </a:moveTo>
                <a:cubicBezTo>
                  <a:pt x="105" y="123"/>
                  <a:pt x="107" y="124"/>
                  <a:pt x="107" y="125"/>
                </a:cubicBezTo>
                <a:cubicBezTo>
                  <a:pt x="107" y="127"/>
                  <a:pt x="105" y="128"/>
                  <a:pt x="104" y="128"/>
                </a:cubicBezTo>
                <a:cubicBezTo>
                  <a:pt x="103" y="128"/>
                  <a:pt x="101" y="127"/>
                  <a:pt x="101" y="125"/>
                </a:cubicBezTo>
                <a:cubicBezTo>
                  <a:pt x="101" y="124"/>
                  <a:pt x="103" y="123"/>
                  <a:pt x="104" y="123"/>
                </a:cubicBezTo>
                <a:close/>
                <a:moveTo>
                  <a:pt x="120" y="123"/>
                </a:moveTo>
                <a:cubicBezTo>
                  <a:pt x="121" y="123"/>
                  <a:pt x="123" y="124"/>
                  <a:pt x="123" y="125"/>
                </a:cubicBezTo>
                <a:cubicBezTo>
                  <a:pt x="123" y="127"/>
                  <a:pt x="121" y="128"/>
                  <a:pt x="120" y="128"/>
                </a:cubicBezTo>
                <a:cubicBezTo>
                  <a:pt x="119" y="128"/>
                  <a:pt x="117" y="127"/>
                  <a:pt x="117" y="125"/>
                </a:cubicBezTo>
                <a:cubicBezTo>
                  <a:pt x="117" y="124"/>
                  <a:pt x="119" y="123"/>
                  <a:pt x="120" y="123"/>
                </a:cubicBezTo>
                <a:close/>
                <a:moveTo>
                  <a:pt x="64" y="147"/>
                </a:moveTo>
                <a:cubicBezTo>
                  <a:pt x="65" y="147"/>
                  <a:pt x="67" y="148"/>
                  <a:pt x="67" y="149"/>
                </a:cubicBezTo>
                <a:cubicBezTo>
                  <a:pt x="67" y="151"/>
                  <a:pt x="65" y="152"/>
                  <a:pt x="64" y="152"/>
                </a:cubicBezTo>
                <a:cubicBezTo>
                  <a:pt x="63" y="152"/>
                  <a:pt x="61" y="151"/>
                  <a:pt x="61" y="149"/>
                </a:cubicBezTo>
                <a:cubicBezTo>
                  <a:pt x="61" y="148"/>
                  <a:pt x="63" y="147"/>
                  <a:pt x="64" y="147"/>
                </a:cubicBezTo>
                <a:close/>
                <a:moveTo>
                  <a:pt x="72" y="139"/>
                </a:moveTo>
                <a:cubicBezTo>
                  <a:pt x="73" y="139"/>
                  <a:pt x="75" y="140"/>
                  <a:pt x="75" y="141"/>
                </a:cubicBezTo>
                <a:cubicBezTo>
                  <a:pt x="75" y="143"/>
                  <a:pt x="73" y="144"/>
                  <a:pt x="72" y="144"/>
                </a:cubicBezTo>
                <a:cubicBezTo>
                  <a:pt x="71" y="144"/>
                  <a:pt x="69" y="143"/>
                  <a:pt x="69" y="141"/>
                </a:cubicBezTo>
                <a:cubicBezTo>
                  <a:pt x="69" y="140"/>
                  <a:pt x="71" y="139"/>
                  <a:pt x="72" y="139"/>
                </a:cubicBezTo>
                <a:close/>
                <a:moveTo>
                  <a:pt x="80" y="147"/>
                </a:moveTo>
                <a:cubicBezTo>
                  <a:pt x="81" y="147"/>
                  <a:pt x="83" y="148"/>
                  <a:pt x="83" y="149"/>
                </a:cubicBezTo>
                <a:cubicBezTo>
                  <a:pt x="83" y="151"/>
                  <a:pt x="81" y="152"/>
                  <a:pt x="80" y="152"/>
                </a:cubicBezTo>
                <a:cubicBezTo>
                  <a:pt x="79" y="152"/>
                  <a:pt x="77" y="151"/>
                  <a:pt x="77" y="149"/>
                </a:cubicBezTo>
                <a:cubicBezTo>
                  <a:pt x="77" y="148"/>
                  <a:pt x="79" y="147"/>
                  <a:pt x="80" y="147"/>
                </a:cubicBezTo>
                <a:close/>
                <a:moveTo>
                  <a:pt x="48" y="147"/>
                </a:moveTo>
                <a:cubicBezTo>
                  <a:pt x="49" y="147"/>
                  <a:pt x="51" y="148"/>
                  <a:pt x="51" y="149"/>
                </a:cubicBezTo>
                <a:cubicBezTo>
                  <a:pt x="51" y="151"/>
                  <a:pt x="49" y="152"/>
                  <a:pt x="48" y="152"/>
                </a:cubicBezTo>
                <a:cubicBezTo>
                  <a:pt x="47" y="152"/>
                  <a:pt x="45" y="151"/>
                  <a:pt x="45" y="149"/>
                </a:cubicBezTo>
                <a:cubicBezTo>
                  <a:pt x="45" y="148"/>
                  <a:pt x="47" y="147"/>
                  <a:pt x="48" y="147"/>
                </a:cubicBezTo>
                <a:close/>
                <a:moveTo>
                  <a:pt x="56" y="139"/>
                </a:moveTo>
                <a:cubicBezTo>
                  <a:pt x="57" y="139"/>
                  <a:pt x="59" y="140"/>
                  <a:pt x="59" y="141"/>
                </a:cubicBezTo>
                <a:cubicBezTo>
                  <a:pt x="59" y="143"/>
                  <a:pt x="57" y="144"/>
                  <a:pt x="56" y="144"/>
                </a:cubicBezTo>
                <a:cubicBezTo>
                  <a:pt x="55" y="144"/>
                  <a:pt x="53" y="143"/>
                  <a:pt x="53" y="141"/>
                </a:cubicBezTo>
                <a:cubicBezTo>
                  <a:pt x="53" y="140"/>
                  <a:pt x="55" y="139"/>
                  <a:pt x="56" y="139"/>
                </a:cubicBezTo>
                <a:close/>
                <a:moveTo>
                  <a:pt x="32" y="147"/>
                </a:moveTo>
                <a:cubicBezTo>
                  <a:pt x="33" y="147"/>
                  <a:pt x="35" y="148"/>
                  <a:pt x="35" y="149"/>
                </a:cubicBezTo>
                <a:cubicBezTo>
                  <a:pt x="35" y="151"/>
                  <a:pt x="33" y="152"/>
                  <a:pt x="32" y="152"/>
                </a:cubicBezTo>
                <a:cubicBezTo>
                  <a:pt x="31" y="152"/>
                  <a:pt x="29" y="151"/>
                  <a:pt x="29" y="149"/>
                </a:cubicBezTo>
                <a:cubicBezTo>
                  <a:pt x="29" y="148"/>
                  <a:pt x="31" y="147"/>
                  <a:pt x="32" y="147"/>
                </a:cubicBezTo>
                <a:close/>
                <a:moveTo>
                  <a:pt x="24" y="139"/>
                </a:moveTo>
                <a:cubicBezTo>
                  <a:pt x="25" y="139"/>
                  <a:pt x="27" y="140"/>
                  <a:pt x="27" y="141"/>
                </a:cubicBezTo>
                <a:cubicBezTo>
                  <a:pt x="27" y="143"/>
                  <a:pt x="25" y="144"/>
                  <a:pt x="24" y="144"/>
                </a:cubicBezTo>
                <a:cubicBezTo>
                  <a:pt x="23" y="144"/>
                  <a:pt x="21" y="143"/>
                  <a:pt x="21" y="141"/>
                </a:cubicBezTo>
                <a:cubicBezTo>
                  <a:pt x="21" y="140"/>
                  <a:pt x="23" y="139"/>
                  <a:pt x="24" y="139"/>
                </a:cubicBezTo>
                <a:close/>
                <a:moveTo>
                  <a:pt x="40" y="139"/>
                </a:moveTo>
                <a:cubicBezTo>
                  <a:pt x="41" y="139"/>
                  <a:pt x="43" y="140"/>
                  <a:pt x="43" y="141"/>
                </a:cubicBezTo>
                <a:cubicBezTo>
                  <a:pt x="43" y="143"/>
                  <a:pt x="41" y="144"/>
                  <a:pt x="40" y="144"/>
                </a:cubicBezTo>
                <a:cubicBezTo>
                  <a:pt x="39" y="144"/>
                  <a:pt x="37" y="143"/>
                  <a:pt x="37" y="141"/>
                </a:cubicBezTo>
                <a:cubicBezTo>
                  <a:pt x="37" y="140"/>
                  <a:pt x="39" y="139"/>
                  <a:pt x="40" y="139"/>
                </a:cubicBezTo>
                <a:close/>
                <a:moveTo>
                  <a:pt x="128" y="147"/>
                </a:moveTo>
                <a:cubicBezTo>
                  <a:pt x="129" y="147"/>
                  <a:pt x="131" y="148"/>
                  <a:pt x="131" y="149"/>
                </a:cubicBezTo>
                <a:cubicBezTo>
                  <a:pt x="131" y="151"/>
                  <a:pt x="129" y="152"/>
                  <a:pt x="128" y="152"/>
                </a:cubicBezTo>
                <a:cubicBezTo>
                  <a:pt x="127" y="152"/>
                  <a:pt x="125" y="151"/>
                  <a:pt x="125" y="149"/>
                </a:cubicBezTo>
                <a:cubicBezTo>
                  <a:pt x="125" y="148"/>
                  <a:pt x="127" y="147"/>
                  <a:pt x="128" y="147"/>
                </a:cubicBezTo>
                <a:close/>
                <a:moveTo>
                  <a:pt x="136" y="139"/>
                </a:moveTo>
                <a:cubicBezTo>
                  <a:pt x="137" y="139"/>
                  <a:pt x="139" y="140"/>
                  <a:pt x="139" y="141"/>
                </a:cubicBezTo>
                <a:cubicBezTo>
                  <a:pt x="139" y="143"/>
                  <a:pt x="137" y="144"/>
                  <a:pt x="136" y="144"/>
                </a:cubicBezTo>
                <a:cubicBezTo>
                  <a:pt x="135" y="144"/>
                  <a:pt x="133" y="143"/>
                  <a:pt x="133" y="141"/>
                </a:cubicBezTo>
                <a:cubicBezTo>
                  <a:pt x="133" y="140"/>
                  <a:pt x="135" y="139"/>
                  <a:pt x="136" y="139"/>
                </a:cubicBezTo>
                <a:close/>
                <a:moveTo>
                  <a:pt x="88" y="139"/>
                </a:moveTo>
                <a:cubicBezTo>
                  <a:pt x="89" y="139"/>
                  <a:pt x="91" y="140"/>
                  <a:pt x="91" y="141"/>
                </a:cubicBezTo>
                <a:cubicBezTo>
                  <a:pt x="91" y="143"/>
                  <a:pt x="89" y="144"/>
                  <a:pt x="88" y="144"/>
                </a:cubicBezTo>
                <a:cubicBezTo>
                  <a:pt x="87" y="144"/>
                  <a:pt x="85" y="143"/>
                  <a:pt x="85" y="141"/>
                </a:cubicBezTo>
                <a:cubicBezTo>
                  <a:pt x="85" y="140"/>
                  <a:pt x="87" y="139"/>
                  <a:pt x="88" y="139"/>
                </a:cubicBezTo>
                <a:close/>
                <a:moveTo>
                  <a:pt x="96" y="147"/>
                </a:moveTo>
                <a:cubicBezTo>
                  <a:pt x="97" y="147"/>
                  <a:pt x="99" y="148"/>
                  <a:pt x="99" y="149"/>
                </a:cubicBezTo>
                <a:cubicBezTo>
                  <a:pt x="99" y="151"/>
                  <a:pt x="97" y="152"/>
                  <a:pt x="96" y="152"/>
                </a:cubicBezTo>
                <a:cubicBezTo>
                  <a:pt x="95" y="152"/>
                  <a:pt x="93" y="151"/>
                  <a:pt x="93" y="149"/>
                </a:cubicBezTo>
                <a:cubicBezTo>
                  <a:pt x="93" y="148"/>
                  <a:pt x="95" y="147"/>
                  <a:pt x="96" y="147"/>
                </a:cubicBezTo>
                <a:close/>
                <a:moveTo>
                  <a:pt x="112" y="147"/>
                </a:moveTo>
                <a:cubicBezTo>
                  <a:pt x="113" y="147"/>
                  <a:pt x="115" y="148"/>
                  <a:pt x="115" y="149"/>
                </a:cubicBezTo>
                <a:cubicBezTo>
                  <a:pt x="115" y="151"/>
                  <a:pt x="113" y="152"/>
                  <a:pt x="112" y="152"/>
                </a:cubicBezTo>
                <a:cubicBezTo>
                  <a:pt x="111" y="152"/>
                  <a:pt x="109" y="151"/>
                  <a:pt x="109" y="149"/>
                </a:cubicBezTo>
                <a:cubicBezTo>
                  <a:pt x="109" y="148"/>
                  <a:pt x="111" y="147"/>
                  <a:pt x="112" y="147"/>
                </a:cubicBezTo>
                <a:close/>
                <a:moveTo>
                  <a:pt x="104" y="139"/>
                </a:moveTo>
                <a:cubicBezTo>
                  <a:pt x="105" y="139"/>
                  <a:pt x="107" y="140"/>
                  <a:pt x="107" y="141"/>
                </a:cubicBezTo>
                <a:cubicBezTo>
                  <a:pt x="107" y="143"/>
                  <a:pt x="105" y="144"/>
                  <a:pt x="104" y="144"/>
                </a:cubicBezTo>
                <a:cubicBezTo>
                  <a:pt x="103" y="144"/>
                  <a:pt x="101" y="143"/>
                  <a:pt x="101" y="141"/>
                </a:cubicBezTo>
                <a:cubicBezTo>
                  <a:pt x="101" y="140"/>
                  <a:pt x="103" y="139"/>
                  <a:pt x="104" y="139"/>
                </a:cubicBezTo>
                <a:close/>
                <a:moveTo>
                  <a:pt x="120" y="139"/>
                </a:moveTo>
                <a:cubicBezTo>
                  <a:pt x="121" y="139"/>
                  <a:pt x="123" y="140"/>
                  <a:pt x="123" y="141"/>
                </a:cubicBezTo>
                <a:cubicBezTo>
                  <a:pt x="123" y="143"/>
                  <a:pt x="121" y="144"/>
                  <a:pt x="120" y="144"/>
                </a:cubicBezTo>
                <a:cubicBezTo>
                  <a:pt x="119" y="144"/>
                  <a:pt x="117" y="143"/>
                  <a:pt x="117" y="141"/>
                </a:cubicBezTo>
                <a:cubicBezTo>
                  <a:pt x="117" y="140"/>
                  <a:pt x="119" y="139"/>
                  <a:pt x="120" y="1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" name="Freeform 1869">
            <a:extLst>
              <a:ext uri="{FF2B5EF4-FFF2-40B4-BE49-F238E27FC236}">
                <a16:creationId xmlns:a16="http://schemas.microsoft.com/office/drawing/2014/main" id="{ABAC0B3F-8567-418D-BF2B-DF6D4A87E145}"/>
              </a:ext>
            </a:extLst>
          </p:cNvPr>
          <p:cNvSpPr>
            <a:spLocks noEditPoints="1"/>
          </p:cNvSpPr>
          <p:nvPr/>
        </p:nvSpPr>
        <p:spPr bwMode="auto">
          <a:xfrm>
            <a:off x="3741510" y="4301587"/>
            <a:ext cx="426456" cy="419020"/>
          </a:xfrm>
          <a:custGeom>
            <a:avLst/>
            <a:gdLst>
              <a:gd name="T0" fmla="*/ 509362 w 160"/>
              <a:gd name="T1" fmla="*/ 51622 h 156"/>
              <a:gd name="T2" fmla="*/ 287157 w 160"/>
              <a:gd name="T3" fmla="*/ 199603 h 156"/>
              <a:gd name="T4" fmla="*/ 75208 w 160"/>
              <a:gd name="T5" fmla="*/ 10324 h 156"/>
              <a:gd name="T6" fmla="*/ 37604 w 160"/>
              <a:gd name="T7" fmla="*/ 51622 h 156"/>
              <a:gd name="T8" fmla="*/ 0 w 160"/>
              <a:gd name="T9" fmla="*/ 251225 h 156"/>
              <a:gd name="T10" fmla="*/ 112812 w 160"/>
              <a:gd name="T11" fmla="*/ 512774 h 156"/>
              <a:gd name="T12" fmla="*/ 434154 w 160"/>
              <a:gd name="T13" fmla="*/ 512774 h 156"/>
              <a:gd name="T14" fmla="*/ 546966 w 160"/>
              <a:gd name="T15" fmla="*/ 251225 h 156"/>
              <a:gd name="T16" fmla="*/ 499106 w 160"/>
              <a:gd name="T17" fmla="*/ 24090 h 156"/>
              <a:gd name="T18" fmla="*/ 304250 w 160"/>
              <a:gd name="T19" fmla="*/ 206486 h 156"/>
              <a:gd name="T20" fmla="*/ 283739 w 160"/>
              <a:gd name="T21" fmla="*/ 216810 h 156"/>
              <a:gd name="T22" fmla="*/ 307668 w 160"/>
              <a:gd name="T23" fmla="*/ 237459 h 156"/>
              <a:gd name="T24" fmla="*/ 311087 w 160"/>
              <a:gd name="T25" fmla="*/ 251225 h 156"/>
              <a:gd name="T26" fmla="*/ 307668 w 160"/>
              <a:gd name="T27" fmla="*/ 264991 h 156"/>
              <a:gd name="T28" fmla="*/ 304250 w 160"/>
              <a:gd name="T29" fmla="*/ 275315 h 156"/>
              <a:gd name="T30" fmla="*/ 293994 w 160"/>
              <a:gd name="T31" fmla="*/ 282198 h 156"/>
              <a:gd name="T32" fmla="*/ 287157 w 160"/>
              <a:gd name="T33" fmla="*/ 285639 h 156"/>
              <a:gd name="T34" fmla="*/ 273483 w 160"/>
              <a:gd name="T35" fmla="*/ 289081 h 156"/>
              <a:gd name="T36" fmla="*/ 259809 w 160"/>
              <a:gd name="T37" fmla="*/ 285639 h 156"/>
              <a:gd name="T38" fmla="*/ 252972 w 160"/>
              <a:gd name="T39" fmla="*/ 282198 h 156"/>
              <a:gd name="T40" fmla="*/ 242716 w 160"/>
              <a:gd name="T41" fmla="*/ 275315 h 156"/>
              <a:gd name="T42" fmla="*/ 235879 w 160"/>
              <a:gd name="T43" fmla="*/ 251225 h 156"/>
              <a:gd name="T44" fmla="*/ 263227 w 160"/>
              <a:gd name="T45" fmla="*/ 216810 h 156"/>
              <a:gd name="T46" fmla="*/ 47860 w 160"/>
              <a:gd name="T47" fmla="*/ 30973 h 156"/>
              <a:gd name="T48" fmla="*/ 242716 w 160"/>
              <a:gd name="T49" fmla="*/ 206486 h 156"/>
              <a:gd name="T50" fmla="*/ 47860 w 160"/>
              <a:gd name="T51" fmla="*/ 30973 h 156"/>
              <a:gd name="T52" fmla="*/ 218786 w 160"/>
              <a:gd name="T53" fmla="*/ 244342 h 156"/>
              <a:gd name="T54" fmla="*/ 218786 w 160"/>
              <a:gd name="T55" fmla="*/ 261549 h 156"/>
              <a:gd name="T56" fmla="*/ 17093 w 160"/>
              <a:gd name="T57" fmla="*/ 251225 h 156"/>
              <a:gd name="T58" fmla="*/ 146997 w 160"/>
              <a:gd name="T59" fmla="*/ 519657 h 156"/>
              <a:gd name="T60" fmla="*/ 225623 w 160"/>
              <a:gd name="T61" fmla="*/ 278756 h 156"/>
              <a:gd name="T62" fmla="*/ 229042 w 160"/>
              <a:gd name="T63" fmla="*/ 285639 h 156"/>
              <a:gd name="T64" fmla="*/ 246135 w 160"/>
              <a:gd name="T65" fmla="*/ 299405 h 156"/>
              <a:gd name="T66" fmla="*/ 259809 w 160"/>
              <a:gd name="T67" fmla="*/ 306288 h 156"/>
              <a:gd name="T68" fmla="*/ 273483 w 160"/>
              <a:gd name="T69" fmla="*/ 306288 h 156"/>
              <a:gd name="T70" fmla="*/ 287157 w 160"/>
              <a:gd name="T71" fmla="*/ 306288 h 156"/>
              <a:gd name="T72" fmla="*/ 300831 w 160"/>
              <a:gd name="T73" fmla="*/ 299405 h 156"/>
              <a:gd name="T74" fmla="*/ 317924 w 160"/>
              <a:gd name="T75" fmla="*/ 285639 h 156"/>
              <a:gd name="T76" fmla="*/ 321343 w 160"/>
              <a:gd name="T77" fmla="*/ 278756 h 156"/>
              <a:gd name="T78" fmla="*/ 519618 w 160"/>
              <a:gd name="T79" fmla="*/ 261549 h 156"/>
              <a:gd name="T80" fmla="*/ 328180 w 160"/>
              <a:gd name="T81" fmla="*/ 251225 h 156"/>
              <a:gd name="T82" fmla="*/ 519618 w 160"/>
              <a:gd name="T83" fmla="*/ 244342 h 156"/>
              <a:gd name="T84" fmla="*/ 109393 w 160"/>
              <a:gd name="T85" fmla="*/ 326936 h 156"/>
              <a:gd name="T86" fmla="*/ 437573 w 160"/>
              <a:gd name="T87" fmla="*/ 344144 h 156"/>
              <a:gd name="T88" fmla="*/ 109393 w 160"/>
              <a:gd name="T89" fmla="*/ 326936 h 156"/>
              <a:gd name="T90" fmla="*/ 136742 w 160"/>
              <a:gd name="T91" fmla="*/ 388882 h 156"/>
              <a:gd name="T92" fmla="*/ 410225 w 160"/>
              <a:gd name="T93" fmla="*/ 371675 h 156"/>
              <a:gd name="T94" fmla="*/ 382876 w 160"/>
              <a:gd name="T95" fmla="*/ 437062 h 156"/>
              <a:gd name="T96" fmla="*/ 164090 w 160"/>
              <a:gd name="T97" fmla="*/ 416414 h 156"/>
              <a:gd name="T98" fmla="*/ 372621 w 160"/>
              <a:gd name="T99" fmla="*/ 471477 h 156"/>
              <a:gd name="T100" fmla="*/ 174345 w 160"/>
              <a:gd name="T101" fmla="*/ 471477 h 156"/>
              <a:gd name="T102" fmla="*/ 372621 w 160"/>
              <a:gd name="T103" fmla="*/ 471477 h 15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60" h="156">
                <a:moveTo>
                  <a:pt x="152" y="65"/>
                </a:moveTo>
                <a:cubicBezTo>
                  <a:pt x="99" y="65"/>
                  <a:pt x="99" y="65"/>
                  <a:pt x="99" y="65"/>
                </a:cubicBezTo>
                <a:cubicBezTo>
                  <a:pt x="149" y="15"/>
                  <a:pt x="149" y="15"/>
                  <a:pt x="149" y="15"/>
                </a:cubicBezTo>
                <a:cubicBezTo>
                  <a:pt x="153" y="12"/>
                  <a:pt x="153" y="6"/>
                  <a:pt x="149" y="3"/>
                </a:cubicBezTo>
                <a:cubicBezTo>
                  <a:pt x="146" y="0"/>
                  <a:pt x="141" y="0"/>
                  <a:pt x="138" y="3"/>
                </a:cubicBezTo>
                <a:cubicBezTo>
                  <a:pt x="84" y="58"/>
                  <a:pt x="84" y="58"/>
                  <a:pt x="84" y="58"/>
                </a:cubicBezTo>
                <a:cubicBezTo>
                  <a:pt x="83" y="57"/>
                  <a:pt x="81" y="57"/>
                  <a:pt x="80" y="57"/>
                </a:cubicBezTo>
                <a:cubicBezTo>
                  <a:pt x="79" y="57"/>
                  <a:pt x="77" y="57"/>
                  <a:pt x="76" y="58"/>
                </a:cubicBezTo>
                <a:cubicBezTo>
                  <a:pt x="22" y="3"/>
                  <a:pt x="22" y="3"/>
                  <a:pt x="22" y="3"/>
                </a:cubicBezTo>
                <a:cubicBezTo>
                  <a:pt x="19" y="0"/>
                  <a:pt x="14" y="0"/>
                  <a:pt x="11" y="3"/>
                </a:cubicBezTo>
                <a:cubicBezTo>
                  <a:pt x="9" y="5"/>
                  <a:pt x="8" y="7"/>
                  <a:pt x="8" y="9"/>
                </a:cubicBezTo>
                <a:cubicBezTo>
                  <a:pt x="8" y="11"/>
                  <a:pt x="9" y="13"/>
                  <a:pt x="11" y="15"/>
                </a:cubicBezTo>
                <a:cubicBezTo>
                  <a:pt x="61" y="65"/>
                  <a:pt x="61" y="65"/>
                  <a:pt x="61" y="65"/>
                </a:cubicBezTo>
                <a:cubicBezTo>
                  <a:pt x="8" y="65"/>
                  <a:pt x="8" y="65"/>
                  <a:pt x="8" y="65"/>
                </a:cubicBezTo>
                <a:cubicBezTo>
                  <a:pt x="4" y="65"/>
                  <a:pt x="0" y="69"/>
                  <a:pt x="0" y="73"/>
                </a:cubicBezTo>
                <a:cubicBezTo>
                  <a:pt x="0" y="78"/>
                  <a:pt x="4" y="81"/>
                  <a:pt x="8" y="81"/>
                </a:cubicBezTo>
                <a:cubicBezTo>
                  <a:pt x="9" y="81"/>
                  <a:pt x="9" y="81"/>
                  <a:pt x="9" y="81"/>
                </a:cubicBezTo>
                <a:cubicBezTo>
                  <a:pt x="33" y="149"/>
                  <a:pt x="33" y="149"/>
                  <a:pt x="33" y="149"/>
                </a:cubicBezTo>
                <a:cubicBezTo>
                  <a:pt x="34" y="153"/>
                  <a:pt x="39" y="156"/>
                  <a:pt x="43" y="156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21" y="156"/>
                  <a:pt x="126" y="153"/>
                  <a:pt x="127" y="149"/>
                </a:cubicBezTo>
                <a:cubicBezTo>
                  <a:pt x="151" y="81"/>
                  <a:pt x="151" y="81"/>
                  <a:pt x="151" y="81"/>
                </a:cubicBezTo>
                <a:cubicBezTo>
                  <a:pt x="152" y="81"/>
                  <a:pt x="152" y="81"/>
                  <a:pt x="152" y="81"/>
                </a:cubicBezTo>
                <a:cubicBezTo>
                  <a:pt x="156" y="81"/>
                  <a:pt x="160" y="78"/>
                  <a:pt x="160" y="73"/>
                </a:cubicBezTo>
                <a:cubicBezTo>
                  <a:pt x="160" y="69"/>
                  <a:pt x="156" y="65"/>
                  <a:pt x="152" y="65"/>
                </a:cubicBezTo>
                <a:close/>
                <a:moveTo>
                  <a:pt x="142" y="7"/>
                </a:moveTo>
                <a:cubicBezTo>
                  <a:pt x="143" y="6"/>
                  <a:pt x="145" y="6"/>
                  <a:pt x="146" y="7"/>
                </a:cubicBezTo>
                <a:cubicBezTo>
                  <a:pt x="147" y="8"/>
                  <a:pt x="147" y="10"/>
                  <a:pt x="146" y="11"/>
                </a:cubicBezTo>
                <a:cubicBezTo>
                  <a:pt x="93" y="64"/>
                  <a:pt x="93" y="64"/>
                  <a:pt x="93" y="64"/>
                </a:cubicBezTo>
                <a:cubicBezTo>
                  <a:pt x="92" y="62"/>
                  <a:pt x="90" y="61"/>
                  <a:pt x="89" y="60"/>
                </a:cubicBezTo>
                <a:lnTo>
                  <a:pt x="142" y="7"/>
                </a:lnTo>
                <a:close/>
                <a:moveTo>
                  <a:pt x="83" y="63"/>
                </a:moveTo>
                <a:cubicBezTo>
                  <a:pt x="83" y="63"/>
                  <a:pt x="83" y="63"/>
                  <a:pt x="83" y="63"/>
                </a:cubicBezTo>
                <a:cubicBezTo>
                  <a:pt x="86" y="64"/>
                  <a:pt x="89" y="66"/>
                  <a:pt x="90" y="69"/>
                </a:cubicBezTo>
                <a:cubicBezTo>
                  <a:pt x="90" y="69"/>
                  <a:pt x="90" y="69"/>
                  <a:pt x="90" y="69"/>
                </a:cubicBezTo>
                <a:cubicBezTo>
                  <a:pt x="90" y="69"/>
                  <a:pt x="90" y="69"/>
                  <a:pt x="90" y="69"/>
                </a:cubicBezTo>
                <a:cubicBezTo>
                  <a:pt x="90" y="70"/>
                  <a:pt x="90" y="70"/>
                  <a:pt x="90" y="71"/>
                </a:cubicBezTo>
                <a:cubicBezTo>
                  <a:pt x="90" y="71"/>
                  <a:pt x="90" y="71"/>
                  <a:pt x="90" y="71"/>
                </a:cubicBezTo>
                <a:cubicBezTo>
                  <a:pt x="91" y="72"/>
                  <a:pt x="91" y="73"/>
                  <a:pt x="91" y="73"/>
                </a:cubicBezTo>
                <a:cubicBezTo>
                  <a:pt x="91" y="74"/>
                  <a:pt x="91" y="75"/>
                  <a:pt x="90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90" y="76"/>
                  <a:pt x="90" y="77"/>
                  <a:pt x="90" y="77"/>
                </a:cubicBezTo>
                <a:cubicBezTo>
                  <a:pt x="90" y="78"/>
                  <a:pt x="90" y="78"/>
                  <a:pt x="90" y="78"/>
                </a:cubicBezTo>
                <a:cubicBezTo>
                  <a:pt x="89" y="78"/>
                  <a:pt x="89" y="79"/>
                  <a:pt x="89" y="79"/>
                </a:cubicBezTo>
                <a:cubicBezTo>
                  <a:pt x="89" y="79"/>
                  <a:pt x="89" y="79"/>
                  <a:pt x="89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88" y="81"/>
                  <a:pt x="87" y="81"/>
                  <a:pt x="87" y="81"/>
                </a:cubicBezTo>
                <a:cubicBezTo>
                  <a:pt x="87" y="81"/>
                  <a:pt x="87" y="82"/>
                  <a:pt x="86" y="82"/>
                </a:cubicBezTo>
                <a:cubicBezTo>
                  <a:pt x="86" y="82"/>
                  <a:pt x="86" y="82"/>
                  <a:pt x="86" y="82"/>
                </a:cubicBezTo>
                <a:cubicBezTo>
                  <a:pt x="85" y="82"/>
                  <a:pt x="85" y="83"/>
                  <a:pt x="84" y="83"/>
                </a:cubicBezTo>
                <a:cubicBezTo>
                  <a:pt x="84" y="83"/>
                  <a:pt x="84" y="83"/>
                  <a:pt x="84" y="83"/>
                </a:cubicBezTo>
                <a:cubicBezTo>
                  <a:pt x="83" y="83"/>
                  <a:pt x="83" y="83"/>
                  <a:pt x="82" y="84"/>
                </a:cubicBezTo>
                <a:cubicBezTo>
                  <a:pt x="82" y="84"/>
                  <a:pt x="82" y="84"/>
                  <a:pt x="82" y="84"/>
                </a:cubicBezTo>
                <a:cubicBezTo>
                  <a:pt x="81" y="84"/>
                  <a:pt x="81" y="84"/>
                  <a:pt x="80" y="84"/>
                </a:cubicBezTo>
                <a:cubicBezTo>
                  <a:pt x="79" y="84"/>
                  <a:pt x="79" y="84"/>
                  <a:pt x="78" y="84"/>
                </a:cubicBezTo>
                <a:cubicBezTo>
                  <a:pt x="78" y="84"/>
                  <a:pt x="78" y="84"/>
                  <a:pt x="78" y="84"/>
                </a:cubicBezTo>
                <a:cubicBezTo>
                  <a:pt x="77" y="83"/>
                  <a:pt x="77" y="83"/>
                  <a:pt x="76" y="83"/>
                </a:cubicBezTo>
                <a:cubicBezTo>
                  <a:pt x="76" y="83"/>
                  <a:pt x="76" y="83"/>
                  <a:pt x="76" y="83"/>
                </a:cubicBezTo>
                <a:cubicBezTo>
                  <a:pt x="75" y="83"/>
                  <a:pt x="75" y="82"/>
                  <a:pt x="74" y="82"/>
                </a:cubicBezTo>
                <a:cubicBezTo>
                  <a:pt x="74" y="82"/>
                  <a:pt x="74" y="82"/>
                  <a:pt x="74" y="82"/>
                </a:cubicBezTo>
                <a:cubicBezTo>
                  <a:pt x="73" y="82"/>
                  <a:pt x="73" y="81"/>
                  <a:pt x="73" y="81"/>
                </a:cubicBezTo>
                <a:cubicBezTo>
                  <a:pt x="73" y="81"/>
                  <a:pt x="72" y="81"/>
                  <a:pt x="72" y="80"/>
                </a:cubicBezTo>
                <a:cubicBezTo>
                  <a:pt x="72" y="80"/>
                  <a:pt x="72" y="80"/>
                  <a:pt x="71" y="80"/>
                </a:cubicBezTo>
                <a:cubicBezTo>
                  <a:pt x="71" y="79"/>
                  <a:pt x="71" y="79"/>
                  <a:pt x="71" y="79"/>
                </a:cubicBezTo>
                <a:cubicBezTo>
                  <a:pt x="71" y="79"/>
                  <a:pt x="70" y="78"/>
                  <a:pt x="70" y="78"/>
                </a:cubicBezTo>
                <a:cubicBezTo>
                  <a:pt x="70" y="76"/>
                  <a:pt x="69" y="75"/>
                  <a:pt x="69" y="73"/>
                </a:cubicBezTo>
                <a:cubicBezTo>
                  <a:pt x="69" y="72"/>
                  <a:pt x="70" y="70"/>
                  <a:pt x="70" y="69"/>
                </a:cubicBezTo>
                <a:cubicBezTo>
                  <a:pt x="71" y="66"/>
                  <a:pt x="74" y="64"/>
                  <a:pt x="77" y="63"/>
                </a:cubicBezTo>
                <a:cubicBezTo>
                  <a:pt x="77" y="63"/>
                  <a:pt x="77" y="63"/>
                  <a:pt x="77" y="63"/>
                </a:cubicBezTo>
                <a:cubicBezTo>
                  <a:pt x="78" y="63"/>
                  <a:pt x="79" y="63"/>
                  <a:pt x="80" y="63"/>
                </a:cubicBezTo>
                <a:cubicBezTo>
                  <a:pt x="81" y="63"/>
                  <a:pt x="82" y="63"/>
                  <a:pt x="83" y="63"/>
                </a:cubicBezTo>
                <a:close/>
                <a:moveTo>
                  <a:pt x="14" y="9"/>
                </a:moveTo>
                <a:cubicBezTo>
                  <a:pt x="14" y="8"/>
                  <a:pt x="14" y="8"/>
                  <a:pt x="14" y="7"/>
                </a:cubicBezTo>
                <a:cubicBezTo>
                  <a:pt x="15" y="6"/>
                  <a:pt x="17" y="6"/>
                  <a:pt x="18" y="7"/>
                </a:cubicBezTo>
                <a:cubicBezTo>
                  <a:pt x="71" y="60"/>
                  <a:pt x="71" y="60"/>
                  <a:pt x="71" y="60"/>
                </a:cubicBezTo>
                <a:cubicBezTo>
                  <a:pt x="70" y="61"/>
                  <a:pt x="68" y="62"/>
                  <a:pt x="67" y="64"/>
                </a:cubicBezTo>
                <a:cubicBezTo>
                  <a:pt x="14" y="11"/>
                  <a:pt x="14" y="11"/>
                  <a:pt x="14" y="11"/>
                </a:cubicBezTo>
                <a:cubicBezTo>
                  <a:pt x="14" y="10"/>
                  <a:pt x="14" y="10"/>
                  <a:pt x="14" y="9"/>
                </a:cubicBezTo>
                <a:close/>
                <a:moveTo>
                  <a:pt x="5" y="73"/>
                </a:moveTo>
                <a:cubicBezTo>
                  <a:pt x="5" y="72"/>
                  <a:pt x="7" y="71"/>
                  <a:pt x="8" y="71"/>
                </a:cubicBezTo>
                <a:cubicBezTo>
                  <a:pt x="64" y="71"/>
                  <a:pt x="64" y="71"/>
                  <a:pt x="64" y="71"/>
                </a:cubicBezTo>
                <a:cubicBezTo>
                  <a:pt x="64" y="71"/>
                  <a:pt x="64" y="71"/>
                  <a:pt x="64" y="71"/>
                </a:cubicBezTo>
                <a:cubicBezTo>
                  <a:pt x="64" y="72"/>
                  <a:pt x="64" y="72"/>
                  <a:pt x="64" y="73"/>
                </a:cubicBezTo>
                <a:cubicBezTo>
                  <a:pt x="64" y="74"/>
                  <a:pt x="64" y="75"/>
                  <a:pt x="64" y="76"/>
                </a:cubicBezTo>
                <a:cubicBezTo>
                  <a:pt x="64" y="76"/>
                  <a:pt x="64" y="76"/>
                  <a:pt x="64" y="76"/>
                </a:cubicBezTo>
                <a:cubicBezTo>
                  <a:pt x="8" y="76"/>
                  <a:pt x="8" y="76"/>
                  <a:pt x="8" y="76"/>
                </a:cubicBezTo>
                <a:cubicBezTo>
                  <a:pt x="7" y="76"/>
                  <a:pt x="5" y="75"/>
                  <a:pt x="5" y="73"/>
                </a:cubicBezTo>
                <a:close/>
                <a:moveTo>
                  <a:pt x="122" y="147"/>
                </a:moveTo>
                <a:cubicBezTo>
                  <a:pt x="121" y="149"/>
                  <a:pt x="119" y="151"/>
                  <a:pt x="117" y="151"/>
                </a:cubicBezTo>
                <a:cubicBezTo>
                  <a:pt x="43" y="151"/>
                  <a:pt x="43" y="151"/>
                  <a:pt x="43" y="151"/>
                </a:cubicBezTo>
                <a:cubicBezTo>
                  <a:pt x="41" y="151"/>
                  <a:pt x="39" y="149"/>
                  <a:pt x="38" y="147"/>
                </a:cubicBezTo>
                <a:cubicBezTo>
                  <a:pt x="14" y="81"/>
                  <a:pt x="14" y="81"/>
                  <a:pt x="14" y="81"/>
                </a:cubicBezTo>
                <a:cubicBezTo>
                  <a:pt x="66" y="81"/>
                  <a:pt x="66" y="81"/>
                  <a:pt x="66" y="81"/>
                </a:cubicBezTo>
                <a:cubicBezTo>
                  <a:pt x="66" y="81"/>
                  <a:pt x="66" y="81"/>
                  <a:pt x="66" y="81"/>
                </a:cubicBezTo>
                <a:cubicBezTo>
                  <a:pt x="67" y="82"/>
                  <a:pt x="67" y="82"/>
                  <a:pt x="67" y="83"/>
                </a:cubicBezTo>
                <a:cubicBezTo>
                  <a:pt x="67" y="83"/>
                  <a:pt x="67" y="83"/>
                  <a:pt x="67" y="83"/>
                </a:cubicBezTo>
                <a:cubicBezTo>
                  <a:pt x="68" y="84"/>
                  <a:pt x="69" y="85"/>
                  <a:pt x="70" y="86"/>
                </a:cubicBezTo>
                <a:cubicBezTo>
                  <a:pt x="70" y="86"/>
                  <a:pt x="70" y="86"/>
                  <a:pt x="71" y="86"/>
                </a:cubicBezTo>
                <a:cubicBezTo>
                  <a:pt x="71" y="86"/>
                  <a:pt x="71" y="87"/>
                  <a:pt x="72" y="87"/>
                </a:cubicBezTo>
                <a:cubicBezTo>
                  <a:pt x="72" y="87"/>
                  <a:pt x="72" y="87"/>
                  <a:pt x="72" y="87"/>
                </a:cubicBezTo>
                <a:cubicBezTo>
                  <a:pt x="73" y="88"/>
                  <a:pt x="74" y="88"/>
                  <a:pt x="76" y="89"/>
                </a:cubicBezTo>
                <a:cubicBezTo>
                  <a:pt x="76" y="89"/>
                  <a:pt x="76" y="89"/>
                  <a:pt x="76" y="89"/>
                </a:cubicBezTo>
                <a:cubicBezTo>
                  <a:pt x="77" y="89"/>
                  <a:pt x="77" y="89"/>
                  <a:pt x="78" y="89"/>
                </a:cubicBezTo>
                <a:cubicBezTo>
                  <a:pt x="78" y="89"/>
                  <a:pt x="78" y="89"/>
                  <a:pt x="78" y="89"/>
                </a:cubicBezTo>
                <a:cubicBezTo>
                  <a:pt x="79" y="89"/>
                  <a:pt x="79" y="89"/>
                  <a:pt x="80" y="89"/>
                </a:cubicBezTo>
                <a:cubicBezTo>
                  <a:pt x="81" y="89"/>
                  <a:pt x="81" y="89"/>
                  <a:pt x="82" y="89"/>
                </a:cubicBezTo>
                <a:cubicBezTo>
                  <a:pt x="82" y="89"/>
                  <a:pt x="82" y="89"/>
                  <a:pt x="82" y="89"/>
                </a:cubicBezTo>
                <a:cubicBezTo>
                  <a:pt x="83" y="89"/>
                  <a:pt x="83" y="89"/>
                  <a:pt x="84" y="89"/>
                </a:cubicBezTo>
                <a:cubicBezTo>
                  <a:pt x="84" y="89"/>
                  <a:pt x="84" y="89"/>
                  <a:pt x="84" y="89"/>
                </a:cubicBezTo>
                <a:cubicBezTo>
                  <a:pt x="86" y="88"/>
                  <a:pt x="87" y="88"/>
                  <a:pt x="88" y="87"/>
                </a:cubicBezTo>
                <a:cubicBezTo>
                  <a:pt x="88" y="87"/>
                  <a:pt x="88" y="87"/>
                  <a:pt x="88" y="87"/>
                </a:cubicBezTo>
                <a:cubicBezTo>
                  <a:pt x="89" y="87"/>
                  <a:pt x="89" y="86"/>
                  <a:pt x="89" y="86"/>
                </a:cubicBezTo>
                <a:cubicBezTo>
                  <a:pt x="90" y="86"/>
                  <a:pt x="90" y="86"/>
                  <a:pt x="90" y="86"/>
                </a:cubicBezTo>
                <a:cubicBezTo>
                  <a:pt x="91" y="85"/>
                  <a:pt x="92" y="84"/>
                  <a:pt x="93" y="83"/>
                </a:cubicBezTo>
                <a:cubicBezTo>
                  <a:pt x="93" y="83"/>
                  <a:pt x="93" y="83"/>
                  <a:pt x="93" y="83"/>
                </a:cubicBezTo>
                <a:cubicBezTo>
                  <a:pt x="93" y="82"/>
                  <a:pt x="93" y="82"/>
                  <a:pt x="94" y="81"/>
                </a:cubicBezTo>
                <a:cubicBezTo>
                  <a:pt x="94" y="81"/>
                  <a:pt x="94" y="81"/>
                  <a:pt x="94" y="81"/>
                </a:cubicBezTo>
                <a:cubicBezTo>
                  <a:pt x="146" y="81"/>
                  <a:pt x="146" y="81"/>
                  <a:pt x="146" y="81"/>
                </a:cubicBezTo>
                <a:lnTo>
                  <a:pt x="122" y="147"/>
                </a:lnTo>
                <a:close/>
                <a:moveTo>
                  <a:pt x="152" y="76"/>
                </a:moveTo>
                <a:cubicBezTo>
                  <a:pt x="96" y="76"/>
                  <a:pt x="96" y="76"/>
                  <a:pt x="96" y="76"/>
                </a:cubicBezTo>
                <a:cubicBezTo>
                  <a:pt x="96" y="76"/>
                  <a:pt x="96" y="76"/>
                  <a:pt x="96" y="76"/>
                </a:cubicBezTo>
                <a:cubicBezTo>
                  <a:pt x="96" y="75"/>
                  <a:pt x="96" y="74"/>
                  <a:pt x="96" y="73"/>
                </a:cubicBezTo>
                <a:cubicBezTo>
                  <a:pt x="96" y="72"/>
                  <a:pt x="96" y="71"/>
                  <a:pt x="96" y="71"/>
                </a:cubicBezTo>
                <a:cubicBezTo>
                  <a:pt x="96" y="71"/>
                  <a:pt x="96" y="71"/>
                  <a:pt x="96" y="71"/>
                </a:cubicBezTo>
                <a:cubicBezTo>
                  <a:pt x="152" y="71"/>
                  <a:pt x="152" y="71"/>
                  <a:pt x="152" y="71"/>
                </a:cubicBezTo>
                <a:cubicBezTo>
                  <a:pt x="153" y="71"/>
                  <a:pt x="155" y="72"/>
                  <a:pt x="155" y="73"/>
                </a:cubicBezTo>
                <a:cubicBezTo>
                  <a:pt x="155" y="75"/>
                  <a:pt x="153" y="76"/>
                  <a:pt x="152" y="76"/>
                </a:cubicBezTo>
                <a:close/>
                <a:moveTo>
                  <a:pt x="32" y="95"/>
                </a:moveTo>
                <a:cubicBezTo>
                  <a:pt x="128" y="95"/>
                  <a:pt x="128" y="95"/>
                  <a:pt x="128" y="95"/>
                </a:cubicBezTo>
                <a:cubicBezTo>
                  <a:pt x="129" y="95"/>
                  <a:pt x="131" y="96"/>
                  <a:pt x="131" y="97"/>
                </a:cubicBezTo>
                <a:cubicBezTo>
                  <a:pt x="131" y="99"/>
                  <a:pt x="129" y="100"/>
                  <a:pt x="128" y="100"/>
                </a:cubicBezTo>
                <a:cubicBezTo>
                  <a:pt x="32" y="100"/>
                  <a:pt x="32" y="100"/>
                  <a:pt x="32" y="100"/>
                </a:cubicBezTo>
                <a:cubicBezTo>
                  <a:pt x="31" y="100"/>
                  <a:pt x="29" y="99"/>
                  <a:pt x="29" y="97"/>
                </a:cubicBezTo>
                <a:cubicBezTo>
                  <a:pt x="29" y="96"/>
                  <a:pt x="31" y="95"/>
                  <a:pt x="32" y="95"/>
                </a:cubicBezTo>
                <a:close/>
                <a:moveTo>
                  <a:pt x="123" y="111"/>
                </a:moveTo>
                <a:cubicBezTo>
                  <a:pt x="123" y="112"/>
                  <a:pt x="121" y="113"/>
                  <a:pt x="120" y="113"/>
                </a:cubicBezTo>
                <a:cubicBezTo>
                  <a:pt x="40" y="113"/>
                  <a:pt x="40" y="113"/>
                  <a:pt x="40" y="113"/>
                </a:cubicBezTo>
                <a:cubicBezTo>
                  <a:pt x="39" y="113"/>
                  <a:pt x="37" y="112"/>
                  <a:pt x="37" y="111"/>
                </a:cubicBezTo>
                <a:cubicBezTo>
                  <a:pt x="37" y="109"/>
                  <a:pt x="39" y="108"/>
                  <a:pt x="40" y="108"/>
                </a:cubicBezTo>
                <a:cubicBezTo>
                  <a:pt x="120" y="108"/>
                  <a:pt x="120" y="108"/>
                  <a:pt x="120" y="108"/>
                </a:cubicBezTo>
                <a:cubicBezTo>
                  <a:pt x="121" y="108"/>
                  <a:pt x="123" y="109"/>
                  <a:pt x="123" y="111"/>
                </a:cubicBezTo>
                <a:close/>
                <a:moveTo>
                  <a:pt x="115" y="124"/>
                </a:moveTo>
                <a:cubicBezTo>
                  <a:pt x="115" y="125"/>
                  <a:pt x="113" y="127"/>
                  <a:pt x="112" y="127"/>
                </a:cubicBezTo>
                <a:cubicBezTo>
                  <a:pt x="48" y="127"/>
                  <a:pt x="48" y="127"/>
                  <a:pt x="48" y="127"/>
                </a:cubicBezTo>
                <a:cubicBezTo>
                  <a:pt x="47" y="127"/>
                  <a:pt x="45" y="125"/>
                  <a:pt x="45" y="124"/>
                </a:cubicBezTo>
                <a:cubicBezTo>
                  <a:pt x="45" y="122"/>
                  <a:pt x="47" y="121"/>
                  <a:pt x="48" y="121"/>
                </a:cubicBezTo>
                <a:cubicBezTo>
                  <a:pt x="112" y="121"/>
                  <a:pt x="112" y="121"/>
                  <a:pt x="112" y="121"/>
                </a:cubicBezTo>
                <a:cubicBezTo>
                  <a:pt x="113" y="121"/>
                  <a:pt x="115" y="122"/>
                  <a:pt x="115" y="124"/>
                </a:cubicBezTo>
                <a:close/>
                <a:moveTo>
                  <a:pt x="109" y="137"/>
                </a:moveTo>
                <a:cubicBezTo>
                  <a:pt x="109" y="139"/>
                  <a:pt x="108" y="140"/>
                  <a:pt x="107" y="140"/>
                </a:cubicBezTo>
                <a:cubicBezTo>
                  <a:pt x="53" y="140"/>
                  <a:pt x="53" y="140"/>
                  <a:pt x="53" y="140"/>
                </a:cubicBezTo>
                <a:cubicBezTo>
                  <a:pt x="52" y="140"/>
                  <a:pt x="51" y="139"/>
                  <a:pt x="51" y="137"/>
                </a:cubicBezTo>
                <a:cubicBezTo>
                  <a:pt x="51" y="136"/>
                  <a:pt x="52" y="135"/>
                  <a:pt x="53" y="135"/>
                </a:cubicBezTo>
                <a:cubicBezTo>
                  <a:pt x="107" y="135"/>
                  <a:pt x="107" y="135"/>
                  <a:pt x="107" y="135"/>
                </a:cubicBezTo>
                <a:cubicBezTo>
                  <a:pt x="108" y="135"/>
                  <a:pt x="109" y="136"/>
                  <a:pt x="109" y="13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Freeform 1870">
            <a:extLst>
              <a:ext uri="{FF2B5EF4-FFF2-40B4-BE49-F238E27FC236}">
                <a16:creationId xmlns:a16="http://schemas.microsoft.com/office/drawing/2014/main" id="{FAFD0A3B-8F8C-4AF4-9E81-E20898C3FEAA}"/>
              </a:ext>
            </a:extLst>
          </p:cNvPr>
          <p:cNvSpPr>
            <a:spLocks noEditPoints="1"/>
          </p:cNvSpPr>
          <p:nvPr/>
        </p:nvSpPr>
        <p:spPr bwMode="auto">
          <a:xfrm>
            <a:off x="2726738" y="5289622"/>
            <a:ext cx="426456" cy="428938"/>
          </a:xfrm>
          <a:custGeom>
            <a:avLst/>
            <a:gdLst>
              <a:gd name="T0" fmla="*/ 338435 w 160"/>
              <a:gd name="T1" fmla="*/ 0 h 160"/>
              <a:gd name="T2" fmla="*/ 95719 w 160"/>
              <a:gd name="T3" fmla="*/ 0 h 160"/>
              <a:gd name="T4" fmla="*/ 0 w 160"/>
              <a:gd name="T5" fmla="*/ 549852 h 160"/>
              <a:gd name="T6" fmla="*/ 338435 w 160"/>
              <a:gd name="T7" fmla="*/ 549852 h 160"/>
              <a:gd name="T8" fmla="*/ 546966 w 160"/>
              <a:gd name="T9" fmla="*/ 154646 h 160"/>
              <a:gd name="T10" fmla="*/ 440991 w 160"/>
              <a:gd name="T11" fmla="*/ 17183 h 160"/>
              <a:gd name="T12" fmla="*/ 338435 w 160"/>
              <a:gd name="T13" fmla="*/ 147773 h 160"/>
              <a:gd name="T14" fmla="*/ 440991 w 160"/>
              <a:gd name="T15" fmla="*/ 17183 h 160"/>
              <a:gd name="T16" fmla="*/ 317924 w 160"/>
              <a:gd name="T17" fmla="*/ 17183 h 160"/>
              <a:gd name="T18" fmla="*/ 273483 w 160"/>
              <a:gd name="T19" fmla="*/ 147773 h 160"/>
              <a:gd name="T20" fmla="*/ 229042 w 160"/>
              <a:gd name="T21" fmla="*/ 17183 h 160"/>
              <a:gd name="T22" fmla="*/ 307668 w 160"/>
              <a:gd name="T23" fmla="*/ 216504 h 160"/>
              <a:gd name="T24" fmla="*/ 290576 w 160"/>
              <a:gd name="T25" fmla="*/ 219941 h 160"/>
              <a:gd name="T26" fmla="*/ 280320 w 160"/>
              <a:gd name="T27" fmla="*/ 243997 h 160"/>
              <a:gd name="T28" fmla="*/ 266646 w 160"/>
              <a:gd name="T29" fmla="*/ 243997 h 160"/>
              <a:gd name="T30" fmla="*/ 256390 w 160"/>
              <a:gd name="T31" fmla="*/ 219941 h 160"/>
              <a:gd name="T32" fmla="*/ 239298 w 160"/>
              <a:gd name="T33" fmla="*/ 216504 h 160"/>
              <a:gd name="T34" fmla="*/ 229042 w 160"/>
              <a:gd name="T35" fmla="*/ 226814 h 160"/>
              <a:gd name="T36" fmla="*/ 235879 w 160"/>
              <a:gd name="T37" fmla="*/ 164956 h 160"/>
              <a:gd name="T38" fmla="*/ 256390 w 160"/>
              <a:gd name="T39" fmla="*/ 164956 h 160"/>
              <a:gd name="T40" fmla="*/ 300831 w 160"/>
              <a:gd name="T41" fmla="*/ 175265 h 160"/>
              <a:gd name="T42" fmla="*/ 317924 w 160"/>
              <a:gd name="T43" fmla="*/ 164956 h 160"/>
              <a:gd name="T44" fmla="*/ 311087 w 160"/>
              <a:gd name="T45" fmla="*/ 216504 h 160"/>
              <a:gd name="T46" fmla="*/ 105975 w 160"/>
              <a:gd name="T47" fmla="*/ 17183 h 160"/>
              <a:gd name="T48" fmla="*/ 208531 w 160"/>
              <a:gd name="T49" fmla="*/ 147773 h 160"/>
              <a:gd name="T50" fmla="*/ 105975 w 160"/>
              <a:gd name="T51" fmla="*/ 17183 h 160"/>
              <a:gd name="T52" fmla="*/ 229042 w 160"/>
              <a:gd name="T53" fmla="*/ 498303 h 160"/>
              <a:gd name="T54" fmla="*/ 273483 w 160"/>
              <a:gd name="T55" fmla="*/ 470811 h 160"/>
              <a:gd name="T56" fmla="*/ 317924 w 160"/>
              <a:gd name="T57" fmla="*/ 498303 h 160"/>
              <a:gd name="T58" fmla="*/ 229042 w 160"/>
              <a:gd name="T59" fmla="*/ 532669 h 160"/>
              <a:gd name="T60" fmla="*/ 338435 w 160"/>
              <a:gd name="T61" fmla="*/ 453628 h 160"/>
              <a:gd name="T62" fmla="*/ 273483 w 160"/>
              <a:gd name="T63" fmla="*/ 446755 h 160"/>
              <a:gd name="T64" fmla="*/ 208531 w 160"/>
              <a:gd name="T65" fmla="*/ 453628 h 160"/>
              <a:gd name="T66" fmla="*/ 17093 w 160"/>
              <a:gd name="T67" fmla="*/ 532669 h 160"/>
              <a:gd name="T68" fmla="*/ 208531 w 160"/>
              <a:gd name="T69" fmla="*/ 164956 h 160"/>
              <a:gd name="T70" fmla="*/ 235879 w 160"/>
              <a:gd name="T71" fmla="*/ 240560 h 160"/>
              <a:gd name="T72" fmla="*/ 311087 w 160"/>
              <a:gd name="T73" fmla="*/ 240560 h 160"/>
              <a:gd name="T74" fmla="*/ 338435 w 160"/>
              <a:gd name="T75" fmla="*/ 164956 h 160"/>
              <a:gd name="T76" fmla="*/ 529873 w 160"/>
              <a:gd name="T77" fmla="*/ 532669 h 160"/>
              <a:gd name="T78" fmla="*/ 273483 w 160"/>
              <a:gd name="T79" fmla="*/ 17183 h 160"/>
              <a:gd name="T80" fmla="*/ 273483 w 160"/>
              <a:gd name="T81" fmla="*/ 37802 h 160"/>
              <a:gd name="T82" fmla="*/ 273483 w 160"/>
              <a:gd name="T83" fmla="*/ 17183 h 160"/>
              <a:gd name="T84" fmla="*/ 256390 w 160"/>
              <a:gd name="T85" fmla="*/ 54985 h 160"/>
              <a:gd name="T86" fmla="*/ 235879 w 160"/>
              <a:gd name="T87" fmla="*/ 54985 h 160"/>
              <a:gd name="T88" fmla="*/ 246135 w 160"/>
              <a:gd name="T89" fmla="*/ 99661 h 160"/>
              <a:gd name="T90" fmla="*/ 246135 w 160"/>
              <a:gd name="T91" fmla="*/ 120280 h 160"/>
              <a:gd name="T92" fmla="*/ 246135 w 160"/>
              <a:gd name="T93" fmla="*/ 99661 h 160"/>
              <a:gd name="T94" fmla="*/ 283739 w 160"/>
              <a:gd name="T95" fmla="*/ 82478 h 160"/>
              <a:gd name="T96" fmla="*/ 263227 w 160"/>
              <a:gd name="T97" fmla="*/ 82478 h 160"/>
              <a:gd name="T98" fmla="*/ 300831 w 160"/>
              <a:gd name="T99" fmla="*/ 44675 h 160"/>
              <a:gd name="T100" fmla="*/ 300831 w 160"/>
              <a:gd name="T101" fmla="*/ 65295 h 160"/>
              <a:gd name="T102" fmla="*/ 300831 w 160"/>
              <a:gd name="T103" fmla="*/ 44675 h 160"/>
              <a:gd name="T104" fmla="*/ 311087 w 160"/>
              <a:gd name="T105" fmla="*/ 109970 h 160"/>
              <a:gd name="T106" fmla="*/ 290576 w 160"/>
              <a:gd name="T107" fmla="*/ 109970 h 160"/>
              <a:gd name="T108" fmla="*/ 273483 w 160"/>
              <a:gd name="T109" fmla="*/ 127153 h 160"/>
              <a:gd name="T110" fmla="*/ 273483 w 160"/>
              <a:gd name="T111" fmla="*/ 147773 h 160"/>
              <a:gd name="T112" fmla="*/ 273483 w 160"/>
              <a:gd name="T113" fmla="*/ 127153 h 160"/>
              <a:gd name="T114" fmla="*/ 283739 w 160"/>
              <a:gd name="T115" fmla="*/ 192448 h 160"/>
              <a:gd name="T116" fmla="*/ 263227 w 160"/>
              <a:gd name="T117" fmla="*/ 192448 h 16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60" h="160">
                <a:moveTo>
                  <a:pt x="132" y="0"/>
                </a:moveTo>
                <a:cubicBezTo>
                  <a:pt x="99" y="0"/>
                  <a:pt x="99" y="0"/>
                  <a:pt x="99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60"/>
                  <a:pt x="0" y="160"/>
                  <a:pt x="0" y="160"/>
                </a:cubicBezTo>
                <a:cubicBezTo>
                  <a:pt x="61" y="160"/>
                  <a:pt x="61" y="160"/>
                  <a:pt x="61" y="160"/>
                </a:cubicBezTo>
                <a:cubicBezTo>
                  <a:pt x="99" y="160"/>
                  <a:pt x="99" y="160"/>
                  <a:pt x="99" y="160"/>
                </a:cubicBezTo>
                <a:cubicBezTo>
                  <a:pt x="160" y="160"/>
                  <a:pt x="160" y="160"/>
                  <a:pt x="160" y="160"/>
                </a:cubicBezTo>
                <a:cubicBezTo>
                  <a:pt x="160" y="45"/>
                  <a:pt x="160" y="45"/>
                  <a:pt x="160" y="45"/>
                </a:cubicBezTo>
                <a:lnTo>
                  <a:pt x="132" y="0"/>
                </a:lnTo>
                <a:close/>
                <a:moveTo>
                  <a:pt x="129" y="5"/>
                </a:moveTo>
                <a:cubicBezTo>
                  <a:pt x="153" y="43"/>
                  <a:pt x="153" y="43"/>
                  <a:pt x="153" y="43"/>
                </a:cubicBezTo>
                <a:cubicBezTo>
                  <a:pt x="99" y="43"/>
                  <a:pt x="99" y="43"/>
                  <a:pt x="99" y="43"/>
                </a:cubicBezTo>
                <a:cubicBezTo>
                  <a:pt x="99" y="5"/>
                  <a:pt x="99" y="5"/>
                  <a:pt x="99" y="5"/>
                </a:cubicBezTo>
                <a:lnTo>
                  <a:pt x="129" y="5"/>
                </a:lnTo>
                <a:close/>
                <a:moveTo>
                  <a:pt x="80" y="5"/>
                </a:moveTo>
                <a:cubicBezTo>
                  <a:pt x="93" y="5"/>
                  <a:pt x="93" y="5"/>
                  <a:pt x="93" y="5"/>
                </a:cubicBezTo>
                <a:cubicBezTo>
                  <a:pt x="93" y="43"/>
                  <a:pt x="93" y="43"/>
                  <a:pt x="93" y="43"/>
                </a:cubicBezTo>
                <a:cubicBezTo>
                  <a:pt x="80" y="43"/>
                  <a:pt x="80" y="43"/>
                  <a:pt x="80" y="43"/>
                </a:cubicBezTo>
                <a:cubicBezTo>
                  <a:pt x="67" y="43"/>
                  <a:pt x="67" y="43"/>
                  <a:pt x="67" y="43"/>
                </a:cubicBezTo>
                <a:cubicBezTo>
                  <a:pt x="67" y="5"/>
                  <a:pt x="67" y="5"/>
                  <a:pt x="67" y="5"/>
                </a:cubicBezTo>
                <a:lnTo>
                  <a:pt x="80" y="5"/>
                </a:lnTo>
                <a:close/>
                <a:moveTo>
                  <a:pt x="90" y="63"/>
                </a:moveTo>
                <a:cubicBezTo>
                  <a:pt x="90" y="62"/>
                  <a:pt x="89" y="61"/>
                  <a:pt x="88" y="61"/>
                </a:cubicBezTo>
                <a:cubicBezTo>
                  <a:pt x="87" y="61"/>
                  <a:pt x="85" y="63"/>
                  <a:pt x="85" y="64"/>
                </a:cubicBezTo>
                <a:cubicBezTo>
                  <a:pt x="85" y="65"/>
                  <a:pt x="86" y="66"/>
                  <a:pt x="87" y="66"/>
                </a:cubicBezTo>
                <a:cubicBezTo>
                  <a:pt x="82" y="71"/>
                  <a:pt x="82" y="71"/>
                  <a:pt x="82" y="71"/>
                </a:cubicBezTo>
                <a:cubicBezTo>
                  <a:pt x="82" y="70"/>
                  <a:pt x="81" y="69"/>
                  <a:pt x="80" y="69"/>
                </a:cubicBezTo>
                <a:cubicBezTo>
                  <a:pt x="79" y="69"/>
                  <a:pt x="78" y="70"/>
                  <a:pt x="78" y="71"/>
                </a:cubicBezTo>
                <a:cubicBezTo>
                  <a:pt x="73" y="66"/>
                  <a:pt x="73" y="66"/>
                  <a:pt x="73" y="66"/>
                </a:cubicBezTo>
                <a:cubicBezTo>
                  <a:pt x="74" y="66"/>
                  <a:pt x="75" y="65"/>
                  <a:pt x="75" y="64"/>
                </a:cubicBezTo>
                <a:cubicBezTo>
                  <a:pt x="75" y="63"/>
                  <a:pt x="73" y="61"/>
                  <a:pt x="72" y="61"/>
                </a:cubicBezTo>
                <a:cubicBezTo>
                  <a:pt x="71" y="61"/>
                  <a:pt x="70" y="62"/>
                  <a:pt x="70" y="63"/>
                </a:cubicBezTo>
                <a:cubicBezTo>
                  <a:pt x="69" y="63"/>
                  <a:pt x="69" y="63"/>
                  <a:pt x="69" y="63"/>
                </a:cubicBezTo>
                <a:cubicBezTo>
                  <a:pt x="67" y="66"/>
                  <a:pt x="67" y="66"/>
                  <a:pt x="67" y="66"/>
                </a:cubicBezTo>
                <a:cubicBezTo>
                  <a:pt x="67" y="48"/>
                  <a:pt x="67" y="48"/>
                  <a:pt x="67" y="48"/>
                </a:cubicBezTo>
                <a:cubicBezTo>
                  <a:pt x="69" y="48"/>
                  <a:pt x="69" y="48"/>
                  <a:pt x="69" y="48"/>
                </a:cubicBezTo>
                <a:cubicBezTo>
                  <a:pt x="69" y="49"/>
                  <a:pt x="71" y="51"/>
                  <a:pt x="72" y="51"/>
                </a:cubicBezTo>
                <a:cubicBezTo>
                  <a:pt x="73" y="51"/>
                  <a:pt x="75" y="49"/>
                  <a:pt x="75" y="48"/>
                </a:cubicBezTo>
                <a:cubicBezTo>
                  <a:pt x="85" y="48"/>
                  <a:pt x="85" y="48"/>
                  <a:pt x="85" y="48"/>
                </a:cubicBezTo>
                <a:cubicBezTo>
                  <a:pt x="85" y="49"/>
                  <a:pt x="87" y="51"/>
                  <a:pt x="88" y="51"/>
                </a:cubicBezTo>
                <a:cubicBezTo>
                  <a:pt x="89" y="51"/>
                  <a:pt x="91" y="49"/>
                  <a:pt x="91" y="48"/>
                </a:cubicBezTo>
                <a:cubicBezTo>
                  <a:pt x="93" y="48"/>
                  <a:pt x="93" y="48"/>
                  <a:pt x="93" y="48"/>
                </a:cubicBezTo>
                <a:cubicBezTo>
                  <a:pt x="93" y="66"/>
                  <a:pt x="93" y="66"/>
                  <a:pt x="93" y="66"/>
                </a:cubicBezTo>
                <a:cubicBezTo>
                  <a:pt x="91" y="63"/>
                  <a:pt x="91" y="63"/>
                  <a:pt x="91" y="63"/>
                </a:cubicBezTo>
                <a:lnTo>
                  <a:pt x="90" y="63"/>
                </a:lnTo>
                <a:close/>
                <a:moveTo>
                  <a:pt x="31" y="5"/>
                </a:moveTo>
                <a:cubicBezTo>
                  <a:pt x="61" y="5"/>
                  <a:pt x="61" y="5"/>
                  <a:pt x="61" y="5"/>
                </a:cubicBezTo>
                <a:cubicBezTo>
                  <a:pt x="61" y="43"/>
                  <a:pt x="61" y="43"/>
                  <a:pt x="61" y="43"/>
                </a:cubicBezTo>
                <a:cubicBezTo>
                  <a:pt x="7" y="43"/>
                  <a:pt x="7" y="43"/>
                  <a:pt x="7" y="43"/>
                </a:cubicBezTo>
                <a:lnTo>
                  <a:pt x="31" y="5"/>
                </a:lnTo>
                <a:close/>
                <a:moveTo>
                  <a:pt x="67" y="155"/>
                </a:moveTo>
                <a:cubicBezTo>
                  <a:pt x="67" y="145"/>
                  <a:pt x="67" y="145"/>
                  <a:pt x="67" y="145"/>
                </a:cubicBezTo>
                <a:cubicBezTo>
                  <a:pt x="69" y="148"/>
                  <a:pt x="69" y="148"/>
                  <a:pt x="69" y="148"/>
                </a:cubicBezTo>
                <a:cubicBezTo>
                  <a:pt x="80" y="137"/>
                  <a:pt x="80" y="137"/>
                  <a:pt x="80" y="137"/>
                </a:cubicBezTo>
                <a:cubicBezTo>
                  <a:pt x="91" y="148"/>
                  <a:pt x="91" y="148"/>
                  <a:pt x="91" y="148"/>
                </a:cubicBezTo>
                <a:cubicBezTo>
                  <a:pt x="93" y="145"/>
                  <a:pt x="93" y="145"/>
                  <a:pt x="93" y="145"/>
                </a:cubicBezTo>
                <a:cubicBezTo>
                  <a:pt x="93" y="155"/>
                  <a:pt x="93" y="155"/>
                  <a:pt x="93" y="155"/>
                </a:cubicBezTo>
                <a:lnTo>
                  <a:pt x="67" y="155"/>
                </a:lnTo>
                <a:close/>
                <a:moveTo>
                  <a:pt x="99" y="155"/>
                </a:moveTo>
                <a:cubicBezTo>
                  <a:pt x="99" y="132"/>
                  <a:pt x="99" y="132"/>
                  <a:pt x="99" y="132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80" y="130"/>
                  <a:pt x="80" y="130"/>
                  <a:pt x="80" y="130"/>
                </a:cubicBezTo>
                <a:cubicBezTo>
                  <a:pt x="69" y="140"/>
                  <a:pt x="69" y="140"/>
                  <a:pt x="69" y="140"/>
                </a:cubicBezTo>
                <a:cubicBezTo>
                  <a:pt x="61" y="132"/>
                  <a:pt x="61" y="132"/>
                  <a:pt x="61" y="132"/>
                </a:cubicBezTo>
                <a:cubicBezTo>
                  <a:pt x="61" y="155"/>
                  <a:pt x="61" y="155"/>
                  <a:pt x="61" y="155"/>
                </a:cubicBezTo>
                <a:cubicBezTo>
                  <a:pt x="5" y="155"/>
                  <a:pt x="5" y="155"/>
                  <a:pt x="5" y="155"/>
                </a:cubicBezTo>
                <a:cubicBezTo>
                  <a:pt x="5" y="48"/>
                  <a:pt x="5" y="48"/>
                  <a:pt x="5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78"/>
                  <a:pt x="61" y="78"/>
                  <a:pt x="61" y="78"/>
                </a:cubicBezTo>
                <a:cubicBezTo>
                  <a:pt x="69" y="70"/>
                  <a:pt x="69" y="70"/>
                  <a:pt x="69" y="70"/>
                </a:cubicBezTo>
                <a:cubicBezTo>
                  <a:pt x="80" y="81"/>
                  <a:pt x="80" y="81"/>
                  <a:pt x="80" y="81"/>
                </a:cubicBezTo>
                <a:cubicBezTo>
                  <a:pt x="91" y="70"/>
                  <a:pt x="91" y="70"/>
                  <a:pt x="91" y="70"/>
                </a:cubicBezTo>
                <a:cubicBezTo>
                  <a:pt x="99" y="78"/>
                  <a:pt x="99" y="78"/>
                  <a:pt x="99" y="78"/>
                </a:cubicBezTo>
                <a:cubicBezTo>
                  <a:pt x="99" y="48"/>
                  <a:pt x="99" y="48"/>
                  <a:pt x="99" y="48"/>
                </a:cubicBezTo>
                <a:cubicBezTo>
                  <a:pt x="155" y="48"/>
                  <a:pt x="155" y="48"/>
                  <a:pt x="155" y="48"/>
                </a:cubicBezTo>
                <a:cubicBezTo>
                  <a:pt x="155" y="155"/>
                  <a:pt x="155" y="155"/>
                  <a:pt x="155" y="155"/>
                </a:cubicBezTo>
                <a:lnTo>
                  <a:pt x="99" y="155"/>
                </a:lnTo>
                <a:close/>
                <a:moveTo>
                  <a:pt x="80" y="5"/>
                </a:moveTo>
                <a:cubicBezTo>
                  <a:pt x="81" y="5"/>
                  <a:pt x="83" y="7"/>
                  <a:pt x="83" y="8"/>
                </a:cubicBezTo>
                <a:cubicBezTo>
                  <a:pt x="83" y="9"/>
                  <a:pt x="81" y="11"/>
                  <a:pt x="80" y="11"/>
                </a:cubicBezTo>
                <a:cubicBezTo>
                  <a:pt x="79" y="11"/>
                  <a:pt x="77" y="9"/>
                  <a:pt x="77" y="8"/>
                </a:cubicBezTo>
                <a:cubicBezTo>
                  <a:pt x="77" y="7"/>
                  <a:pt x="79" y="5"/>
                  <a:pt x="80" y="5"/>
                </a:cubicBezTo>
                <a:close/>
                <a:moveTo>
                  <a:pt x="72" y="13"/>
                </a:moveTo>
                <a:cubicBezTo>
                  <a:pt x="73" y="13"/>
                  <a:pt x="75" y="15"/>
                  <a:pt x="75" y="16"/>
                </a:cubicBezTo>
                <a:cubicBezTo>
                  <a:pt x="75" y="17"/>
                  <a:pt x="73" y="19"/>
                  <a:pt x="72" y="19"/>
                </a:cubicBezTo>
                <a:cubicBezTo>
                  <a:pt x="71" y="19"/>
                  <a:pt x="69" y="17"/>
                  <a:pt x="69" y="16"/>
                </a:cubicBezTo>
                <a:cubicBezTo>
                  <a:pt x="69" y="15"/>
                  <a:pt x="71" y="13"/>
                  <a:pt x="72" y="13"/>
                </a:cubicBezTo>
                <a:close/>
                <a:moveTo>
                  <a:pt x="72" y="29"/>
                </a:moveTo>
                <a:cubicBezTo>
                  <a:pt x="73" y="29"/>
                  <a:pt x="75" y="31"/>
                  <a:pt x="75" y="32"/>
                </a:cubicBezTo>
                <a:cubicBezTo>
                  <a:pt x="75" y="33"/>
                  <a:pt x="73" y="35"/>
                  <a:pt x="72" y="35"/>
                </a:cubicBezTo>
                <a:cubicBezTo>
                  <a:pt x="71" y="35"/>
                  <a:pt x="69" y="33"/>
                  <a:pt x="69" y="32"/>
                </a:cubicBezTo>
                <a:cubicBezTo>
                  <a:pt x="69" y="31"/>
                  <a:pt x="71" y="29"/>
                  <a:pt x="72" y="29"/>
                </a:cubicBezTo>
                <a:close/>
                <a:moveTo>
                  <a:pt x="80" y="21"/>
                </a:moveTo>
                <a:cubicBezTo>
                  <a:pt x="81" y="21"/>
                  <a:pt x="83" y="23"/>
                  <a:pt x="83" y="24"/>
                </a:cubicBezTo>
                <a:cubicBezTo>
                  <a:pt x="83" y="25"/>
                  <a:pt x="81" y="27"/>
                  <a:pt x="80" y="27"/>
                </a:cubicBezTo>
                <a:cubicBezTo>
                  <a:pt x="79" y="27"/>
                  <a:pt x="77" y="25"/>
                  <a:pt x="77" y="24"/>
                </a:cubicBezTo>
                <a:cubicBezTo>
                  <a:pt x="77" y="23"/>
                  <a:pt x="79" y="21"/>
                  <a:pt x="80" y="21"/>
                </a:cubicBezTo>
                <a:close/>
                <a:moveTo>
                  <a:pt x="88" y="13"/>
                </a:moveTo>
                <a:cubicBezTo>
                  <a:pt x="89" y="13"/>
                  <a:pt x="91" y="15"/>
                  <a:pt x="91" y="16"/>
                </a:cubicBezTo>
                <a:cubicBezTo>
                  <a:pt x="91" y="17"/>
                  <a:pt x="89" y="19"/>
                  <a:pt x="88" y="19"/>
                </a:cubicBezTo>
                <a:cubicBezTo>
                  <a:pt x="87" y="19"/>
                  <a:pt x="85" y="17"/>
                  <a:pt x="85" y="16"/>
                </a:cubicBezTo>
                <a:cubicBezTo>
                  <a:pt x="85" y="15"/>
                  <a:pt x="87" y="13"/>
                  <a:pt x="88" y="13"/>
                </a:cubicBezTo>
                <a:close/>
                <a:moveTo>
                  <a:pt x="88" y="29"/>
                </a:moveTo>
                <a:cubicBezTo>
                  <a:pt x="89" y="29"/>
                  <a:pt x="91" y="31"/>
                  <a:pt x="91" y="32"/>
                </a:cubicBezTo>
                <a:cubicBezTo>
                  <a:pt x="91" y="33"/>
                  <a:pt x="89" y="35"/>
                  <a:pt x="88" y="35"/>
                </a:cubicBezTo>
                <a:cubicBezTo>
                  <a:pt x="87" y="35"/>
                  <a:pt x="85" y="33"/>
                  <a:pt x="85" y="32"/>
                </a:cubicBezTo>
                <a:cubicBezTo>
                  <a:pt x="85" y="31"/>
                  <a:pt x="87" y="29"/>
                  <a:pt x="88" y="29"/>
                </a:cubicBezTo>
                <a:close/>
                <a:moveTo>
                  <a:pt x="80" y="37"/>
                </a:moveTo>
                <a:cubicBezTo>
                  <a:pt x="81" y="37"/>
                  <a:pt x="83" y="39"/>
                  <a:pt x="83" y="40"/>
                </a:cubicBezTo>
                <a:cubicBezTo>
                  <a:pt x="83" y="41"/>
                  <a:pt x="81" y="43"/>
                  <a:pt x="80" y="43"/>
                </a:cubicBezTo>
                <a:cubicBezTo>
                  <a:pt x="79" y="43"/>
                  <a:pt x="77" y="41"/>
                  <a:pt x="77" y="40"/>
                </a:cubicBezTo>
                <a:cubicBezTo>
                  <a:pt x="77" y="39"/>
                  <a:pt x="79" y="37"/>
                  <a:pt x="80" y="37"/>
                </a:cubicBezTo>
                <a:close/>
                <a:moveTo>
                  <a:pt x="80" y="53"/>
                </a:moveTo>
                <a:cubicBezTo>
                  <a:pt x="81" y="53"/>
                  <a:pt x="83" y="55"/>
                  <a:pt x="83" y="56"/>
                </a:cubicBezTo>
                <a:cubicBezTo>
                  <a:pt x="83" y="57"/>
                  <a:pt x="81" y="59"/>
                  <a:pt x="80" y="59"/>
                </a:cubicBezTo>
                <a:cubicBezTo>
                  <a:pt x="79" y="59"/>
                  <a:pt x="77" y="57"/>
                  <a:pt x="77" y="56"/>
                </a:cubicBezTo>
                <a:cubicBezTo>
                  <a:pt x="77" y="55"/>
                  <a:pt x="79" y="53"/>
                  <a:pt x="80" y="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Freeform 1871">
            <a:extLst>
              <a:ext uri="{FF2B5EF4-FFF2-40B4-BE49-F238E27FC236}">
                <a16:creationId xmlns:a16="http://schemas.microsoft.com/office/drawing/2014/main" id="{8B469F6B-5F6C-40F7-8779-39C5ACA91BA8}"/>
              </a:ext>
            </a:extLst>
          </p:cNvPr>
          <p:cNvSpPr>
            <a:spLocks noEditPoints="1"/>
          </p:cNvSpPr>
          <p:nvPr/>
        </p:nvSpPr>
        <p:spPr bwMode="auto">
          <a:xfrm>
            <a:off x="7728144" y="3281412"/>
            <a:ext cx="426456" cy="428938"/>
          </a:xfrm>
          <a:custGeom>
            <a:avLst/>
            <a:gdLst>
              <a:gd name="T0" fmla="*/ 95719 w 160"/>
              <a:gd name="T1" fmla="*/ 0 h 160"/>
              <a:gd name="T2" fmla="*/ 0 w 160"/>
              <a:gd name="T3" fmla="*/ 549852 h 160"/>
              <a:gd name="T4" fmla="*/ 546966 w 160"/>
              <a:gd name="T5" fmla="*/ 154646 h 160"/>
              <a:gd name="T6" fmla="*/ 523036 w 160"/>
              <a:gd name="T7" fmla="*/ 147773 h 160"/>
              <a:gd name="T8" fmla="*/ 283739 w 160"/>
              <a:gd name="T9" fmla="*/ 17183 h 160"/>
              <a:gd name="T10" fmla="*/ 523036 w 160"/>
              <a:gd name="T11" fmla="*/ 147773 h 160"/>
              <a:gd name="T12" fmla="*/ 263227 w 160"/>
              <a:gd name="T13" fmla="*/ 17183 h 160"/>
              <a:gd name="T14" fmla="*/ 23930 w 160"/>
              <a:gd name="T15" fmla="*/ 147773 h 160"/>
              <a:gd name="T16" fmla="*/ 17093 w 160"/>
              <a:gd name="T17" fmla="*/ 532669 h 160"/>
              <a:gd name="T18" fmla="*/ 529873 w 160"/>
              <a:gd name="T19" fmla="*/ 164956 h 160"/>
              <a:gd name="T20" fmla="*/ 17093 w 160"/>
              <a:gd name="T21" fmla="*/ 532669 h 160"/>
              <a:gd name="T22" fmla="*/ 218786 w 160"/>
              <a:gd name="T23" fmla="*/ 209631 h 160"/>
              <a:gd name="T24" fmla="*/ 218786 w 160"/>
              <a:gd name="T25" fmla="*/ 264616 h 160"/>
              <a:gd name="T26" fmla="*/ 355528 w 160"/>
              <a:gd name="T27" fmla="*/ 237124 h 160"/>
              <a:gd name="T28" fmla="*/ 328180 w 160"/>
              <a:gd name="T29" fmla="*/ 247433 h 160"/>
              <a:gd name="T30" fmla="*/ 208531 w 160"/>
              <a:gd name="T31" fmla="*/ 237124 h 160"/>
              <a:gd name="T32" fmla="*/ 328180 w 160"/>
              <a:gd name="T33" fmla="*/ 230251 h 160"/>
              <a:gd name="T34" fmla="*/ 328180 w 160"/>
              <a:gd name="T35" fmla="*/ 247433 h 160"/>
              <a:gd name="T36" fmla="*/ 345272 w 160"/>
              <a:gd name="T37" fmla="*/ 494867 h 160"/>
              <a:gd name="T38" fmla="*/ 191438 w 160"/>
              <a:gd name="T39" fmla="*/ 484557 h 160"/>
              <a:gd name="T40" fmla="*/ 345272 w 160"/>
              <a:gd name="T41" fmla="*/ 477684 h 160"/>
              <a:gd name="T42" fmla="*/ 218786 w 160"/>
              <a:gd name="T43" fmla="*/ 450191 h 160"/>
              <a:gd name="T44" fmla="*/ 208531 w 160"/>
              <a:gd name="T45" fmla="*/ 402079 h 160"/>
              <a:gd name="T46" fmla="*/ 194857 w 160"/>
              <a:gd name="T47" fmla="*/ 402079 h 160"/>
              <a:gd name="T48" fmla="*/ 222205 w 160"/>
              <a:gd name="T49" fmla="*/ 360840 h 160"/>
              <a:gd name="T50" fmla="*/ 232461 w 160"/>
              <a:gd name="T51" fmla="*/ 357404 h 160"/>
              <a:gd name="T52" fmla="*/ 263227 w 160"/>
              <a:gd name="T53" fmla="*/ 388333 h 160"/>
              <a:gd name="T54" fmla="*/ 256390 w 160"/>
              <a:gd name="T55" fmla="*/ 402079 h 160"/>
              <a:gd name="T56" fmla="*/ 235879 w 160"/>
              <a:gd name="T57" fmla="*/ 388333 h 160"/>
              <a:gd name="T58" fmla="*/ 229042 w 160"/>
              <a:gd name="T59" fmla="*/ 457064 h 160"/>
              <a:gd name="T60" fmla="*/ 352109 w 160"/>
              <a:gd name="T61" fmla="*/ 388333 h 160"/>
              <a:gd name="T62" fmla="*/ 345272 w 160"/>
              <a:gd name="T63" fmla="*/ 402079 h 160"/>
              <a:gd name="T64" fmla="*/ 328180 w 160"/>
              <a:gd name="T65" fmla="*/ 388333 h 160"/>
              <a:gd name="T66" fmla="*/ 317924 w 160"/>
              <a:gd name="T67" fmla="*/ 457064 h 160"/>
              <a:gd name="T68" fmla="*/ 311087 w 160"/>
              <a:gd name="T69" fmla="*/ 388333 h 160"/>
              <a:gd name="T70" fmla="*/ 290576 w 160"/>
              <a:gd name="T71" fmla="*/ 402079 h 160"/>
              <a:gd name="T72" fmla="*/ 283739 w 160"/>
              <a:gd name="T73" fmla="*/ 388333 h 160"/>
              <a:gd name="T74" fmla="*/ 314505 w 160"/>
              <a:gd name="T75" fmla="*/ 357404 h 160"/>
              <a:gd name="T76" fmla="*/ 324761 w 160"/>
              <a:gd name="T77" fmla="*/ 360840 h 16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60" h="160">
                <a:moveTo>
                  <a:pt x="132" y="0"/>
                </a:moveTo>
                <a:cubicBezTo>
                  <a:pt x="28" y="0"/>
                  <a:pt x="28" y="0"/>
                  <a:pt x="28" y="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60"/>
                  <a:pt x="0" y="160"/>
                  <a:pt x="0" y="160"/>
                </a:cubicBezTo>
                <a:cubicBezTo>
                  <a:pt x="160" y="160"/>
                  <a:pt x="160" y="160"/>
                  <a:pt x="160" y="160"/>
                </a:cubicBezTo>
                <a:cubicBezTo>
                  <a:pt x="160" y="45"/>
                  <a:pt x="160" y="45"/>
                  <a:pt x="160" y="45"/>
                </a:cubicBezTo>
                <a:lnTo>
                  <a:pt x="132" y="0"/>
                </a:lnTo>
                <a:close/>
                <a:moveTo>
                  <a:pt x="153" y="43"/>
                </a:moveTo>
                <a:cubicBezTo>
                  <a:pt x="83" y="43"/>
                  <a:pt x="83" y="43"/>
                  <a:pt x="83" y="43"/>
                </a:cubicBezTo>
                <a:cubicBezTo>
                  <a:pt x="83" y="5"/>
                  <a:pt x="83" y="5"/>
                  <a:pt x="83" y="5"/>
                </a:cubicBezTo>
                <a:cubicBezTo>
                  <a:pt x="129" y="5"/>
                  <a:pt x="129" y="5"/>
                  <a:pt x="129" y="5"/>
                </a:cubicBezTo>
                <a:lnTo>
                  <a:pt x="153" y="43"/>
                </a:lnTo>
                <a:close/>
                <a:moveTo>
                  <a:pt x="31" y="5"/>
                </a:moveTo>
                <a:cubicBezTo>
                  <a:pt x="77" y="5"/>
                  <a:pt x="77" y="5"/>
                  <a:pt x="77" y="5"/>
                </a:cubicBezTo>
                <a:cubicBezTo>
                  <a:pt x="77" y="43"/>
                  <a:pt x="77" y="43"/>
                  <a:pt x="77" y="43"/>
                </a:cubicBezTo>
                <a:cubicBezTo>
                  <a:pt x="7" y="43"/>
                  <a:pt x="7" y="43"/>
                  <a:pt x="7" y="43"/>
                </a:cubicBezTo>
                <a:lnTo>
                  <a:pt x="31" y="5"/>
                </a:lnTo>
                <a:close/>
                <a:moveTo>
                  <a:pt x="5" y="155"/>
                </a:moveTo>
                <a:cubicBezTo>
                  <a:pt x="5" y="48"/>
                  <a:pt x="5" y="48"/>
                  <a:pt x="5" y="48"/>
                </a:cubicBezTo>
                <a:cubicBezTo>
                  <a:pt x="155" y="48"/>
                  <a:pt x="155" y="48"/>
                  <a:pt x="155" y="48"/>
                </a:cubicBezTo>
                <a:cubicBezTo>
                  <a:pt x="155" y="155"/>
                  <a:pt x="155" y="155"/>
                  <a:pt x="155" y="155"/>
                </a:cubicBezTo>
                <a:lnTo>
                  <a:pt x="5" y="155"/>
                </a:lnTo>
                <a:close/>
                <a:moveTo>
                  <a:pt x="96" y="61"/>
                </a:moveTo>
                <a:cubicBezTo>
                  <a:pt x="64" y="61"/>
                  <a:pt x="64" y="61"/>
                  <a:pt x="64" y="61"/>
                </a:cubicBezTo>
                <a:cubicBezTo>
                  <a:pt x="60" y="61"/>
                  <a:pt x="56" y="65"/>
                  <a:pt x="56" y="69"/>
                </a:cubicBezTo>
                <a:cubicBezTo>
                  <a:pt x="56" y="74"/>
                  <a:pt x="60" y="77"/>
                  <a:pt x="64" y="77"/>
                </a:cubicBezTo>
                <a:cubicBezTo>
                  <a:pt x="96" y="77"/>
                  <a:pt x="96" y="77"/>
                  <a:pt x="96" y="77"/>
                </a:cubicBezTo>
                <a:cubicBezTo>
                  <a:pt x="100" y="77"/>
                  <a:pt x="104" y="74"/>
                  <a:pt x="104" y="69"/>
                </a:cubicBezTo>
                <a:cubicBezTo>
                  <a:pt x="104" y="65"/>
                  <a:pt x="100" y="61"/>
                  <a:pt x="96" y="61"/>
                </a:cubicBezTo>
                <a:close/>
                <a:moveTo>
                  <a:pt x="96" y="72"/>
                </a:moveTo>
                <a:cubicBezTo>
                  <a:pt x="64" y="72"/>
                  <a:pt x="64" y="72"/>
                  <a:pt x="64" y="72"/>
                </a:cubicBezTo>
                <a:cubicBezTo>
                  <a:pt x="63" y="72"/>
                  <a:pt x="61" y="71"/>
                  <a:pt x="61" y="69"/>
                </a:cubicBezTo>
                <a:cubicBezTo>
                  <a:pt x="61" y="68"/>
                  <a:pt x="63" y="67"/>
                  <a:pt x="64" y="67"/>
                </a:cubicBezTo>
                <a:cubicBezTo>
                  <a:pt x="96" y="67"/>
                  <a:pt x="96" y="67"/>
                  <a:pt x="96" y="67"/>
                </a:cubicBezTo>
                <a:cubicBezTo>
                  <a:pt x="97" y="67"/>
                  <a:pt x="99" y="68"/>
                  <a:pt x="99" y="69"/>
                </a:cubicBezTo>
                <a:cubicBezTo>
                  <a:pt x="99" y="71"/>
                  <a:pt x="97" y="72"/>
                  <a:pt x="96" y="72"/>
                </a:cubicBezTo>
                <a:close/>
                <a:moveTo>
                  <a:pt x="104" y="141"/>
                </a:moveTo>
                <a:cubicBezTo>
                  <a:pt x="104" y="143"/>
                  <a:pt x="103" y="144"/>
                  <a:pt x="101" y="144"/>
                </a:cubicBezTo>
                <a:cubicBezTo>
                  <a:pt x="59" y="144"/>
                  <a:pt x="59" y="144"/>
                  <a:pt x="59" y="144"/>
                </a:cubicBezTo>
                <a:cubicBezTo>
                  <a:pt x="57" y="144"/>
                  <a:pt x="56" y="143"/>
                  <a:pt x="56" y="141"/>
                </a:cubicBezTo>
                <a:cubicBezTo>
                  <a:pt x="56" y="140"/>
                  <a:pt x="57" y="139"/>
                  <a:pt x="59" y="139"/>
                </a:cubicBezTo>
                <a:cubicBezTo>
                  <a:pt x="101" y="139"/>
                  <a:pt x="101" y="139"/>
                  <a:pt x="101" y="139"/>
                </a:cubicBezTo>
                <a:cubicBezTo>
                  <a:pt x="103" y="139"/>
                  <a:pt x="104" y="140"/>
                  <a:pt x="104" y="141"/>
                </a:cubicBezTo>
                <a:close/>
                <a:moveTo>
                  <a:pt x="64" y="131"/>
                </a:moveTo>
                <a:cubicBezTo>
                  <a:pt x="64" y="113"/>
                  <a:pt x="64" y="113"/>
                  <a:pt x="64" y="113"/>
                </a:cubicBezTo>
                <a:cubicBezTo>
                  <a:pt x="61" y="117"/>
                  <a:pt x="61" y="117"/>
                  <a:pt x="61" y="117"/>
                </a:cubicBezTo>
                <a:cubicBezTo>
                  <a:pt x="60" y="117"/>
                  <a:pt x="59" y="117"/>
                  <a:pt x="59" y="117"/>
                </a:cubicBezTo>
                <a:cubicBezTo>
                  <a:pt x="58" y="117"/>
                  <a:pt x="57" y="117"/>
                  <a:pt x="57" y="117"/>
                </a:cubicBezTo>
                <a:cubicBezTo>
                  <a:pt x="56" y="116"/>
                  <a:pt x="56" y="114"/>
                  <a:pt x="57" y="113"/>
                </a:cubicBezTo>
                <a:cubicBezTo>
                  <a:pt x="65" y="105"/>
                  <a:pt x="65" y="105"/>
                  <a:pt x="65" y="105"/>
                </a:cubicBezTo>
                <a:cubicBezTo>
                  <a:pt x="65" y="105"/>
                  <a:pt x="65" y="104"/>
                  <a:pt x="66" y="104"/>
                </a:cubicBezTo>
                <a:cubicBezTo>
                  <a:pt x="66" y="104"/>
                  <a:pt x="67" y="104"/>
                  <a:pt x="68" y="104"/>
                </a:cubicBezTo>
                <a:cubicBezTo>
                  <a:pt x="68" y="104"/>
                  <a:pt x="68" y="105"/>
                  <a:pt x="69" y="105"/>
                </a:cubicBezTo>
                <a:cubicBezTo>
                  <a:pt x="77" y="113"/>
                  <a:pt x="77" y="113"/>
                  <a:pt x="77" y="113"/>
                </a:cubicBezTo>
                <a:cubicBezTo>
                  <a:pt x="78" y="114"/>
                  <a:pt x="78" y="116"/>
                  <a:pt x="77" y="117"/>
                </a:cubicBezTo>
                <a:cubicBezTo>
                  <a:pt x="76" y="117"/>
                  <a:pt x="75" y="117"/>
                  <a:pt x="75" y="117"/>
                </a:cubicBezTo>
                <a:cubicBezTo>
                  <a:pt x="74" y="117"/>
                  <a:pt x="73" y="117"/>
                  <a:pt x="73" y="117"/>
                </a:cubicBezTo>
                <a:cubicBezTo>
                  <a:pt x="69" y="113"/>
                  <a:pt x="69" y="113"/>
                  <a:pt x="69" y="113"/>
                </a:cubicBezTo>
                <a:cubicBezTo>
                  <a:pt x="69" y="131"/>
                  <a:pt x="69" y="131"/>
                  <a:pt x="69" y="131"/>
                </a:cubicBezTo>
                <a:cubicBezTo>
                  <a:pt x="69" y="132"/>
                  <a:pt x="68" y="133"/>
                  <a:pt x="67" y="133"/>
                </a:cubicBezTo>
                <a:cubicBezTo>
                  <a:pt x="65" y="133"/>
                  <a:pt x="64" y="132"/>
                  <a:pt x="64" y="131"/>
                </a:cubicBezTo>
                <a:close/>
                <a:moveTo>
                  <a:pt x="103" y="113"/>
                </a:moveTo>
                <a:cubicBezTo>
                  <a:pt x="104" y="114"/>
                  <a:pt x="104" y="116"/>
                  <a:pt x="103" y="117"/>
                </a:cubicBezTo>
                <a:cubicBezTo>
                  <a:pt x="103" y="117"/>
                  <a:pt x="102" y="117"/>
                  <a:pt x="101" y="117"/>
                </a:cubicBezTo>
                <a:cubicBezTo>
                  <a:pt x="101" y="117"/>
                  <a:pt x="100" y="117"/>
                  <a:pt x="99" y="117"/>
                </a:cubicBezTo>
                <a:cubicBezTo>
                  <a:pt x="96" y="113"/>
                  <a:pt x="96" y="113"/>
                  <a:pt x="96" y="113"/>
                </a:cubicBezTo>
                <a:cubicBezTo>
                  <a:pt x="96" y="131"/>
                  <a:pt x="96" y="131"/>
                  <a:pt x="96" y="131"/>
                </a:cubicBezTo>
                <a:cubicBezTo>
                  <a:pt x="96" y="132"/>
                  <a:pt x="95" y="133"/>
                  <a:pt x="93" y="133"/>
                </a:cubicBezTo>
                <a:cubicBezTo>
                  <a:pt x="92" y="133"/>
                  <a:pt x="91" y="132"/>
                  <a:pt x="91" y="131"/>
                </a:cubicBezTo>
                <a:cubicBezTo>
                  <a:pt x="91" y="113"/>
                  <a:pt x="91" y="113"/>
                  <a:pt x="91" y="113"/>
                </a:cubicBezTo>
                <a:cubicBezTo>
                  <a:pt x="87" y="117"/>
                  <a:pt x="87" y="117"/>
                  <a:pt x="87" y="117"/>
                </a:cubicBezTo>
                <a:cubicBezTo>
                  <a:pt x="87" y="117"/>
                  <a:pt x="86" y="117"/>
                  <a:pt x="85" y="117"/>
                </a:cubicBezTo>
                <a:cubicBezTo>
                  <a:pt x="85" y="117"/>
                  <a:pt x="84" y="117"/>
                  <a:pt x="83" y="117"/>
                </a:cubicBezTo>
                <a:cubicBezTo>
                  <a:pt x="82" y="116"/>
                  <a:pt x="82" y="114"/>
                  <a:pt x="83" y="113"/>
                </a:cubicBezTo>
                <a:cubicBezTo>
                  <a:pt x="91" y="105"/>
                  <a:pt x="91" y="105"/>
                  <a:pt x="91" y="105"/>
                </a:cubicBezTo>
                <a:cubicBezTo>
                  <a:pt x="92" y="105"/>
                  <a:pt x="92" y="104"/>
                  <a:pt x="92" y="104"/>
                </a:cubicBezTo>
                <a:cubicBezTo>
                  <a:pt x="93" y="104"/>
                  <a:pt x="94" y="104"/>
                  <a:pt x="94" y="104"/>
                </a:cubicBezTo>
                <a:cubicBezTo>
                  <a:pt x="95" y="104"/>
                  <a:pt x="95" y="105"/>
                  <a:pt x="95" y="105"/>
                </a:cubicBezTo>
                <a:lnTo>
                  <a:pt x="103" y="1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" name="Freeform 1872">
            <a:extLst>
              <a:ext uri="{FF2B5EF4-FFF2-40B4-BE49-F238E27FC236}">
                <a16:creationId xmlns:a16="http://schemas.microsoft.com/office/drawing/2014/main" id="{F93CB9A6-725B-4D39-AE26-0BD6DC4BF13A}"/>
              </a:ext>
            </a:extLst>
          </p:cNvPr>
          <p:cNvSpPr>
            <a:spLocks noEditPoints="1"/>
          </p:cNvSpPr>
          <p:nvPr/>
        </p:nvSpPr>
        <p:spPr bwMode="auto">
          <a:xfrm>
            <a:off x="7765143" y="5289622"/>
            <a:ext cx="426456" cy="428938"/>
          </a:xfrm>
          <a:custGeom>
            <a:avLst/>
            <a:gdLst>
              <a:gd name="T0" fmla="*/ 338435 w 160"/>
              <a:gd name="T1" fmla="*/ 0 h 160"/>
              <a:gd name="T2" fmla="*/ 99138 w 160"/>
              <a:gd name="T3" fmla="*/ 10310 h 160"/>
              <a:gd name="T4" fmla="*/ 13674 w 160"/>
              <a:gd name="T5" fmla="*/ 161519 h 160"/>
              <a:gd name="T6" fmla="*/ 37604 w 160"/>
              <a:gd name="T7" fmla="*/ 350531 h 160"/>
              <a:gd name="T8" fmla="*/ 41022 w 160"/>
              <a:gd name="T9" fmla="*/ 364277 h 160"/>
              <a:gd name="T10" fmla="*/ 34185 w 160"/>
              <a:gd name="T11" fmla="*/ 549852 h 160"/>
              <a:gd name="T12" fmla="*/ 379458 w 160"/>
              <a:gd name="T13" fmla="*/ 515486 h 160"/>
              <a:gd name="T14" fmla="*/ 454665 w 160"/>
              <a:gd name="T15" fmla="*/ 546415 h 160"/>
              <a:gd name="T16" fmla="*/ 546966 w 160"/>
              <a:gd name="T17" fmla="*/ 446755 h 160"/>
              <a:gd name="T18" fmla="*/ 495688 w 160"/>
              <a:gd name="T19" fmla="*/ 329911 h 160"/>
              <a:gd name="T20" fmla="*/ 499106 w 160"/>
              <a:gd name="T21" fmla="*/ 305855 h 160"/>
              <a:gd name="T22" fmla="*/ 461503 w 160"/>
              <a:gd name="T23" fmla="*/ 13746 h 160"/>
              <a:gd name="T24" fmla="*/ 523036 w 160"/>
              <a:gd name="T25" fmla="*/ 147773 h 160"/>
              <a:gd name="T26" fmla="*/ 273483 w 160"/>
              <a:gd name="T27" fmla="*/ 17183 h 160"/>
              <a:gd name="T28" fmla="*/ 229042 w 160"/>
              <a:gd name="T29" fmla="*/ 147773 h 160"/>
              <a:gd name="T30" fmla="*/ 235879 w 160"/>
              <a:gd name="T31" fmla="*/ 164956 h 160"/>
              <a:gd name="T32" fmla="*/ 300831 w 160"/>
              <a:gd name="T33" fmla="*/ 175265 h 160"/>
              <a:gd name="T34" fmla="*/ 311087 w 160"/>
              <a:gd name="T35" fmla="*/ 298982 h 160"/>
              <a:gd name="T36" fmla="*/ 229042 w 160"/>
              <a:gd name="T37" fmla="*/ 164956 h 160"/>
              <a:gd name="T38" fmla="*/ 129904 w 160"/>
              <a:gd name="T39" fmla="*/ 17183 h 160"/>
              <a:gd name="T40" fmla="*/ 30767 w 160"/>
              <a:gd name="T41" fmla="*/ 137463 h 160"/>
              <a:gd name="T42" fmla="*/ 485432 w 160"/>
              <a:gd name="T43" fmla="*/ 295545 h 160"/>
              <a:gd name="T44" fmla="*/ 526455 w 160"/>
              <a:gd name="T45" fmla="*/ 439882 h 160"/>
              <a:gd name="T46" fmla="*/ 468340 w 160"/>
              <a:gd name="T47" fmla="*/ 532669 h 160"/>
              <a:gd name="T48" fmla="*/ 372621 w 160"/>
              <a:gd name="T49" fmla="*/ 463938 h 160"/>
              <a:gd name="T50" fmla="*/ 34185 w 160"/>
              <a:gd name="T51" fmla="*/ 532669 h 160"/>
              <a:gd name="T52" fmla="*/ 37604 w 160"/>
              <a:gd name="T53" fmla="*/ 498303 h 160"/>
              <a:gd name="T54" fmla="*/ 20511 w 160"/>
              <a:gd name="T55" fmla="*/ 487994 h 160"/>
              <a:gd name="T56" fmla="*/ 47860 w 160"/>
              <a:gd name="T57" fmla="*/ 336784 h 160"/>
              <a:gd name="T58" fmla="*/ 30767 w 160"/>
              <a:gd name="T59" fmla="*/ 192448 h 160"/>
              <a:gd name="T60" fmla="*/ 208531 w 160"/>
              <a:gd name="T61" fmla="*/ 350531 h 160"/>
              <a:gd name="T62" fmla="*/ 338435 w 160"/>
              <a:gd name="T63" fmla="*/ 350531 h 160"/>
              <a:gd name="T64" fmla="*/ 526455 w 160"/>
              <a:gd name="T65" fmla="*/ 247433 h 160"/>
              <a:gd name="T66" fmla="*/ 263227 w 160"/>
              <a:gd name="T67" fmla="*/ 27493 h 160"/>
              <a:gd name="T68" fmla="*/ 246135 w 160"/>
              <a:gd name="T69" fmla="*/ 65295 h 160"/>
              <a:gd name="T70" fmla="*/ 256390 w 160"/>
              <a:gd name="T71" fmla="*/ 109970 h 160"/>
              <a:gd name="T72" fmla="*/ 273483 w 160"/>
              <a:gd name="T73" fmla="*/ 72168 h 160"/>
              <a:gd name="T74" fmla="*/ 273483 w 160"/>
              <a:gd name="T75" fmla="*/ 72168 h 160"/>
              <a:gd name="T76" fmla="*/ 290576 w 160"/>
              <a:gd name="T77" fmla="*/ 54985 h 160"/>
              <a:gd name="T78" fmla="*/ 300831 w 160"/>
              <a:gd name="T79" fmla="*/ 120280 h 160"/>
              <a:gd name="T80" fmla="*/ 283739 w 160"/>
              <a:gd name="T81" fmla="*/ 137463 h 160"/>
              <a:gd name="T82" fmla="*/ 246135 w 160"/>
              <a:gd name="T83" fmla="*/ 209631 h 160"/>
              <a:gd name="T84" fmla="*/ 246135 w 160"/>
              <a:gd name="T85" fmla="*/ 209631 h 160"/>
              <a:gd name="T86" fmla="*/ 263227 w 160"/>
              <a:gd name="T87" fmla="*/ 192448 h 160"/>
              <a:gd name="T88" fmla="*/ 300831 w 160"/>
              <a:gd name="T89" fmla="*/ 230251 h 160"/>
              <a:gd name="T90" fmla="*/ 283739 w 160"/>
              <a:gd name="T91" fmla="*/ 247433 h 160"/>
              <a:gd name="T92" fmla="*/ 246135 w 160"/>
              <a:gd name="T93" fmla="*/ 264616 h 160"/>
              <a:gd name="T94" fmla="*/ 246135 w 160"/>
              <a:gd name="T95" fmla="*/ 264616 h 160"/>
              <a:gd name="T96" fmla="*/ 263227 w 160"/>
              <a:gd name="T97" fmla="*/ 302419 h 160"/>
              <a:gd name="T98" fmla="*/ 300831 w 160"/>
              <a:gd name="T99" fmla="*/ 285236 h 16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60" h="160">
                <a:moveTo>
                  <a:pt x="135" y="4"/>
                </a:moveTo>
                <a:cubicBezTo>
                  <a:pt x="129" y="5"/>
                  <a:pt x="129" y="5"/>
                  <a:pt x="129" y="5"/>
                </a:cubicBezTo>
                <a:cubicBezTo>
                  <a:pt x="130" y="0"/>
                  <a:pt x="130" y="0"/>
                  <a:pt x="130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3" y="4"/>
                  <a:pt x="33" y="4"/>
                  <a:pt x="33" y="4"/>
                </a:cubicBezTo>
                <a:cubicBezTo>
                  <a:pt x="32" y="4"/>
                  <a:pt x="30" y="3"/>
                  <a:pt x="29" y="3"/>
                </a:cubicBezTo>
                <a:cubicBezTo>
                  <a:pt x="27" y="2"/>
                  <a:pt x="27" y="2"/>
                  <a:pt x="27" y="2"/>
                </a:cubicBezTo>
                <a:cubicBezTo>
                  <a:pt x="3" y="39"/>
                  <a:pt x="3" y="39"/>
                  <a:pt x="3" y="39"/>
                </a:cubicBezTo>
                <a:cubicBezTo>
                  <a:pt x="6" y="48"/>
                  <a:pt x="6" y="48"/>
                  <a:pt x="6" y="48"/>
                </a:cubicBezTo>
                <a:cubicBezTo>
                  <a:pt x="5" y="47"/>
                  <a:pt x="5" y="47"/>
                  <a:pt x="4" y="47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87"/>
                  <a:pt x="1" y="90"/>
                  <a:pt x="2" y="91"/>
                </a:cubicBezTo>
                <a:cubicBezTo>
                  <a:pt x="6" y="96"/>
                  <a:pt x="9" y="99"/>
                  <a:pt x="11" y="102"/>
                </a:cubicBezTo>
                <a:cubicBezTo>
                  <a:pt x="11" y="103"/>
                  <a:pt x="11" y="103"/>
                  <a:pt x="11" y="103"/>
                </a:cubicBezTo>
                <a:cubicBezTo>
                  <a:pt x="13" y="103"/>
                  <a:pt x="13" y="103"/>
                  <a:pt x="13" y="103"/>
                </a:cubicBezTo>
                <a:cubicBezTo>
                  <a:pt x="15" y="103"/>
                  <a:pt x="18" y="103"/>
                  <a:pt x="20" y="103"/>
                </a:cubicBezTo>
                <a:cubicBezTo>
                  <a:pt x="12" y="106"/>
                  <a:pt x="12" y="106"/>
                  <a:pt x="12" y="106"/>
                </a:cubicBezTo>
                <a:cubicBezTo>
                  <a:pt x="1" y="140"/>
                  <a:pt x="1" y="140"/>
                  <a:pt x="1" y="140"/>
                </a:cubicBezTo>
                <a:cubicBezTo>
                  <a:pt x="0" y="141"/>
                  <a:pt x="0" y="142"/>
                  <a:pt x="0" y="143"/>
                </a:cubicBezTo>
                <a:cubicBezTo>
                  <a:pt x="0" y="150"/>
                  <a:pt x="0" y="150"/>
                  <a:pt x="0" y="150"/>
                </a:cubicBezTo>
                <a:cubicBezTo>
                  <a:pt x="0" y="155"/>
                  <a:pt x="5" y="160"/>
                  <a:pt x="10" y="160"/>
                </a:cubicBezTo>
                <a:cubicBezTo>
                  <a:pt x="67" y="160"/>
                  <a:pt x="67" y="160"/>
                  <a:pt x="67" y="160"/>
                </a:cubicBezTo>
                <a:cubicBezTo>
                  <a:pt x="68" y="160"/>
                  <a:pt x="69" y="160"/>
                  <a:pt x="69" y="160"/>
                </a:cubicBezTo>
                <a:cubicBezTo>
                  <a:pt x="87" y="156"/>
                  <a:pt x="103" y="152"/>
                  <a:pt x="109" y="150"/>
                </a:cubicBezTo>
                <a:cubicBezTo>
                  <a:pt x="111" y="150"/>
                  <a:pt x="111" y="150"/>
                  <a:pt x="111" y="150"/>
                </a:cubicBezTo>
                <a:cubicBezTo>
                  <a:pt x="111" y="148"/>
                  <a:pt x="111" y="148"/>
                  <a:pt x="111" y="148"/>
                </a:cubicBezTo>
                <a:cubicBezTo>
                  <a:pt x="111" y="147"/>
                  <a:pt x="112" y="146"/>
                  <a:pt x="112" y="146"/>
                </a:cubicBezTo>
                <a:cubicBezTo>
                  <a:pt x="113" y="150"/>
                  <a:pt x="113" y="150"/>
                  <a:pt x="113" y="150"/>
                </a:cubicBezTo>
                <a:cubicBezTo>
                  <a:pt x="133" y="159"/>
                  <a:pt x="133" y="159"/>
                  <a:pt x="133" y="159"/>
                </a:cubicBezTo>
                <a:cubicBezTo>
                  <a:pt x="134" y="160"/>
                  <a:pt x="136" y="160"/>
                  <a:pt x="137" y="160"/>
                </a:cubicBezTo>
                <a:cubicBezTo>
                  <a:pt x="150" y="160"/>
                  <a:pt x="150" y="160"/>
                  <a:pt x="150" y="160"/>
                </a:cubicBezTo>
                <a:cubicBezTo>
                  <a:pt x="155" y="160"/>
                  <a:pt x="160" y="155"/>
                  <a:pt x="160" y="150"/>
                </a:cubicBezTo>
                <a:cubicBezTo>
                  <a:pt x="160" y="130"/>
                  <a:pt x="160" y="130"/>
                  <a:pt x="160" y="130"/>
                </a:cubicBezTo>
                <a:cubicBezTo>
                  <a:pt x="160" y="129"/>
                  <a:pt x="160" y="127"/>
                  <a:pt x="159" y="126"/>
                </a:cubicBezTo>
                <a:cubicBezTo>
                  <a:pt x="146" y="98"/>
                  <a:pt x="146" y="98"/>
                  <a:pt x="146" y="98"/>
                </a:cubicBezTo>
                <a:cubicBezTo>
                  <a:pt x="146" y="97"/>
                  <a:pt x="145" y="97"/>
                  <a:pt x="145" y="97"/>
                </a:cubicBezTo>
                <a:cubicBezTo>
                  <a:pt x="145" y="96"/>
                  <a:pt x="145" y="96"/>
                  <a:pt x="145" y="96"/>
                </a:cubicBezTo>
                <a:cubicBezTo>
                  <a:pt x="137" y="92"/>
                  <a:pt x="137" y="92"/>
                  <a:pt x="137" y="92"/>
                </a:cubicBezTo>
                <a:cubicBezTo>
                  <a:pt x="145" y="91"/>
                  <a:pt x="145" y="91"/>
                  <a:pt x="145" y="91"/>
                </a:cubicBezTo>
                <a:cubicBezTo>
                  <a:pt x="146" y="90"/>
                  <a:pt x="146" y="90"/>
                  <a:pt x="146" y="90"/>
                </a:cubicBezTo>
                <a:cubicBezTo>
                  <a:pt x="146" y="89"/>
                  <a:pt x="146" y="89"/>
                  <a:pt x="146" y="89"/>
                </a:cubicBezTo>
                <a:cubicBezTo>
                  <a:pt x="158" y="75"/>
                  <a:pt x="158" y="75"/>
                  <a:pt x="158" y="75"/>
                </a:cubicBezTo>
                <a:cubicBezTo>
                  <a:pt x="159" y="73"/>
                  <a:pt x="160" y="71"/>
                  <a:pt x="160" y="68"/>
                </a:cubicBezTo>
                <a:cubicBezTo>
                  <a:pt x="160" y="45"/>
                  <a:pt x="160" y="45"/>
                  <a:pt x="160" y="45"/>
                </a:cubicBezTo>
                <a:lnTo>
                  <a:pt x="135" y="4"/>
                </a:lnTo>
                <a:close/>
                <a:moveTo>
                  <a:pt x="123" y="5"/>
                </a:moveTo>
                <a:cubicBezTo>
                  <a:pt x="122" y="11"/>
                  <a:pt x="122" y="11"/>
                  <a:pt x="122" y="11"/>
                </a:cubicBezTo>
                <a:cubicBezTo>
                  <a:pt x="132" y="10"/>
                  <a:pt x="132" y="10"/>
                  <a:pt x="132" y="10"/>
                </a:cubicBezTo>
                <a:cubicBezTo>
                  <a:pt x="153" y="43"/>
                  <a:pt x="153" y="43"/>
                  <a:pt x="153" y="43"/>
                </a:cubicBezTo>
                <a:cubicBezTo>
                  <a:pt x="99" y="43"/>
                  <a:pt x="99" y="43"/>
                  <a:pt x="99" y="43"/>
                </a:cubicBezTo>
                <a:cubicBezTo>
                  <a:pt x="99" y="5"/>
                  <a:pt x="99" y="5"/>
                  <a:pt x="99" y="5"/>
                </a:cubicBezTo>
                <a:lnTo>
                  <a:pt x="123" y="5"/>
                </a:lnTo>
                <a:close/>
                <a:moveTo>
                  <a:pt x="80" y="5"/>
                </a:moveTo>
                <a:cubicBezTo>
                  <a:pt x="93" y="5"/>
                  <a:pt x="93" y="5"/>
                  <a:pt x="93" y="5"/>
                </a:cubicBezTo>
                <a:cubicBezTo>
                  <a:pt x="93" y="43"/>
                  <a:pt x="93" y="43"/>
                  <a:pt x="93" y="43"/>
                </a:cubicBezTo>
                <a:cubicBezTo>
                  <a:pt x="80" y="43"/>
                  <a:pt x="80" y="43"/>
                  <a:pt x="80" y="43"/>
                </a:cubicBezTo>
                <a:cubicBezTo>
                  <a:pt x="67" y="43"/>
                  <a:pt x="67" y="43"/>
                  <a:pt x="67" y="43"/>
                </a:cubicBezTo>
                <a:cubicBezTo>
                  <a:pt x="67" y="5"/>
                  <a:pt x="67" y="5"/>
                  <a:pt x="67" y="5"/>
                </a:cubicBezTo>
                <a:lnTo>
                  <a:pt x="80" y="5"/>
                </a:lnTo>
                <a:close/>
                <a:moveTo>
                  <a:pt x="67" y="48"/>
                </a:moveTo>
                <a:cubicBezTo>
                  <a:pt x="69" y="48"/>
                  <a:pt x="69" y="48"/>
                  <a:pt x="69" y="48"/>
                </a:cubicBezTo>
                <a:cubicBezTo>
                  <a:pt x="69" y="49"/>
                  <a:pt x="71" y="51"/>
                  <a:pt x="72" y="51"/>
                </a:cubicBezTo>
                <a:cubicBezTo>
                  <a:pt x="73" y="51"/>
                  <a:pt x="75" y="49"/>
                  <a:pt x="75" y="48"/>
                </a:cubicBezTo>
                <a:cubicBezTo>
                  <a:pt x="85" y="48"/>
                  <a:pt x="85" y="48"/>
                  <a:pt x="85" y="48"/>
                </a:cubicBezTo>
                <a:cubicBezTo>
                  <a:pt x="85" y="49"/>
                  <a:pt x="87" y="51"/>
                  <a:pt x="88" y="51"/>
                </a:cubicBezTo>
                <a:cubicBezTo>
                  <a:pt x="89" y="51"/>
                  <a:pt x="91" y="49"/>
                  <a:pt x="91" y="48"/>
                </a:cubicBezTo>
                <a:cubicBezTo>
                  <a:pt x="93" y="48"/>
                  <a:pt x="93" y="48"/>
                  <a:pt x="93" y="48"/>
                </a:cubicBezTo>
                <a:cubicBezTo>
                  <a:pt x="93" y="90"/>
                  <a:pt x="93" y="90"/>
                  <a:pt x="93" y="90"/>
                </a:cubicBezTo>
                <a:cubicBezTo>
                  <a:pt x="91" y="87"/>
                  <a:pt x="91" y="87"/>
                  <a:pt x="91" y="87"/>
                </a:cubicBezTo>
                <a:cubicBezTo>
                  <a:pt x="80" y="98"/>
                  <a:pt x="80" y="98"/>
                  <a:pt x="80" y="98"/>
                </a:cubicBezTo>
                <a:cubicBezTo>
                  <a:pt x="69" y="87"/>
                  <a:pt x="69" y="87"/>
                  <a:pt x="69" y="87"/>
                </a:cubicBezTo>
                <a:cubicBezTo>
                  <a:pt x="67" y="90"/>
                  <a:pt x="67" y="90"/>
                  <a:pt x="67" y="90"/>
                </a:cubicBezTo>
                <a:lnTo>
                  <a:pt x="67" y="48"/>
                </a:lnTo>
                <a:close/>
                <a:moveTo>
                  <a:pt x="29" y="9"/>
                </a:moveTo>
                <a:cubicBezTo>
                  <a:pt x="31" y="10"/>
                  <a:pt x="34" y="10"/>
                  <a:pt x="34" y="10"/>
                </a:cubicBezTo>
                <a:cubicBezTo>
                  <a:pt x="37" y="12"/>
                  <a:pt x="37" y="12"/>
                  <a:pt x="37" y="12"/>
                </a:cubicBezTo>
                <a:cubicBezTo>
                  <a:pt x="38" y="5"/>
                  <a:pt x="38" y="5"/>
                  <a:pt x="38" y="5"/>
                </a:cubicBezTo>
                <a:cubicBezTo>
                  <a:pt x="61" y="5"/>
                  <a:pt x="61" y="5"/>
                  <a:pt x="61" y="5"/>
                </a:cubicBezTo>
                <a:cubicBezTo>
                  <a:pt x="61" y="43"/>
                  <a:pt x="61" y="43"/>
                  <a:pt x="61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9" y="40"/>
                  <a:pt x="9" y="40"/>
                  <a:pt x="9" y="40"/>
                </a:cubicBezTo>
                <a:lnTo>
                  <a:pt x="29" y="9"/>
                </a:lnTo>
                <a:close/>
                <a:moveTo>
                  <a:pt x="154" y="72"/>
                </a:moveTo>
                <a:cubicBezTo>
                  <a:pt x="142" y="85"/>
                  <a:pt x="142" y="85"/>
                  <a:pt x="142" y="85"/>
                </a:cubicBezTo>
                <a:cubicBezTo>
                  <a:pt x="142" y="86"/>
                  <a:pt x="142" y="86"/>
                  <a:pt x="142" y="86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41" y="100"/>
                  <a:pt x="141" y="100"/>
                  <a:pt x="141" y="100"/>
                </a:cubicBezTo>
                <a:cubicBezTo>
                  <a:pt x="141" y="100"/>
                  <a:pt x="141" y="100"/>
                  <a:pt x="141" y="100"/>
                </a:cubicBezTo>
                <a:cubicBezTo>
                  <a:pt x="154" y="128"/>
                  <a:pt x="154" y="128"/>
                  <a:pt x="154" y="128"/>
                </a:cubicBezTo>
                <a:cubicBezTo>
                  <a:pt x="155" y="129"/>
                  <a:pt x="155" y="130"/>
                  <a:pt x="155" y="130"/>
                </a:cubicBezTo>
                <a:cubicBezTo>
                  <a:pt x="155" y="150"/>
                  <a:pt x="155" y="150"/>
                  <a:pt x="155" y="150"/>
                </a:cubicBezTo>
                <a:cubicBezTo>
                  <a:pt x="155" y="152"/>
                  <a:pt x="152" y="155"/>
                  <a:pt x="150" y="155"/>
                </a:cubicBezTo>
                <a:cubicBezTo>
                  <a:pt x="137" y="155"/>
                  <a:pt x="137" y="155"/>
                  <a:pt x="137" y="155"/>
                </a:cubicBezTo>
                <a:cubicBezTo>
                  <a:pt x="137" y="155"/>
                  <a:pt x="136" y="155"/>
                  <a:pt x="135" y="154"/>
                </a:cubicBezTo>
                <a:cubicBezTo>
                  <a:pt x="118" y="146"/>
                  <a:pt x="118" y="146"/>
                  <a:pt x="118" y="146"/>
                </a:cubicBezTo>
                <a:cubicBezTo>
                  <a:pt x="112" y="127"/>
                  <a:pt x="112" y="127"/>
                  <a:pt x="112" y="127"/>
                </a:cubicBezTo>
                <a:cubicBezTo>
                  <a:pt x="109" y="135"/>
                  <a:pt x="109" y="135"/>
                  <a:pt x="109" y="135"/>
                </a:cubicBezTo>
                <a:cubicBezTo>
                  <a:pt x="109" y="135"/>
                  <a:pt x="108" y="140"/>
                  <a:pt x="106" y="145"/>
                </a:cubicBezTo>
                <a:cubicBezTo>
                  <a:pt x="99" y="147"/>
                  <a:pt x="84" y="151"/>
                  <a:pt x="68" y="155"/>
                </a:cubicBezTo>
                <a:cubicBezTo>
                  <a:pt x="68" y="155"/>
                  <a:pt x="67" y="155"/>
                  <a:pt x="67" y="155"/>
                </a:cubicBezTo>
                <a:cubicBezTo>
                  <a:pt x="10" y="155"/>
                  <a:pt x="10" y="155"/>
                  <a:pt x="10" y="155"/>
                </a:cubicBezTo>
                <a:cubicBezTo>
                  <a:pt x="10" y="155"/>
                  <a:pt x="10" y="155"/>
                  <a:pt x="9" y="155"/>
                </a:cubicBezTo>
                <a:cubicBezTo>
                  <a:pt x="15" y="149"/>
                  <a:pt x="15" y="149"/>
                  <a:pt x="15" y="149"/>
                </a:cubicBezTo>
                <a:cubicBezTo>
                  <a:pt x="16" y="148"/>
                  <a:pt x="16" y="146"/>
                  <a:pt x="15" y="145"/>
                </a:cubicBezTo>
                <a:cubicBezTo>
                  <a:pt x="14" y="144"/>
                  <a:pt x="12" y="144"/>
                  <a:pt x="11" y="145"/>
                </a:cubicBezTo>
                <a:cubicBezTo>
                  <a:pt x="5" y="151"/>
                  <a:pt x="5" y="151"/>
                  <a:pt x="5" y="151"/>
                </a:cubicBezTo>
                <a:cubicBezTo>
                  <a:pt x="5" y="150"/>
                  <a:pt x="5" y="150"/>
                  <a:pt x="5" y="150"/>
                </a:cubicBezTo>
                <a:cubicBezTo>
                  <a:pt x="5" y="143"/>
                  <a:pt x="5" y="143"/>
                  <a:pt x="5" y="143"/>
                </a:cubicBezTo>
                <a:cubicBezTo>
                  <a:pt x="5" y="143"/>
                  <a:pt x="5" y="142"/>
                  <a:pt x="6" y="142"/>
                </a:cubicBezTo>
                <a:cubicBezTo>
                  <a:pt x="17" y="110"/>
                  <a:pt x="17" y="110"/>
                  <a:pt x="17" y="110"/>
                </a:cubicBezTo>
                <a:cubicBezTo>
                  <a:pt x="44" y="99"/>
                  <a:pt x="44" y="99"/>
                  <a:pt x="44" y="99"/>
                </a:cubicBezTo>
                <a:cubicBezTo>
                  <a:pt x="32" y="99"/>
                  <a:pt x="32" y="99"/>
                  <a:pt x="32" y="99"/>
                </a:cubicBezTo>
                <a:cubicBezTo>
                  <a:pt x="32" y="99"/>
                  <a:pt x="23" y="98"/>
                  <a:pt x="14" y="98"/>
                </a:cubicBezTo>
                <a:cubicBezTo>
                  <a:pt x="12" y="95"/>
                  <a:pt x="9" y="92"/>
                  <a:pt x="6" y="88"/>
                </a:cubicBezTo>
                <a:cubicBezTo>
                  <a:pt x="6" y="87"/>
                  <a:pt x="5" y="86"/>
                  <a:pt x="5" y="85"/>
                </a:cubicBezTo>
                <a:cubicBezTo>
                  <a:pt x="5" y="54"/>
                  <a:pt x="5" y="54"/>
                  <a:pt x="5" y="54"/>
                </a:cubicBezTo>
                <a:cubicBezTo>
                  <a:pt x="8" y="55"/>
                  <a:pt x="9" y="56"/>
                  <a:pt x="9" y="56"/>
                </a:cubicBezTo>
                <a:cubicBezTo>
                  <a:pt x="15" y="59"/>
                  <a:pt x="15" y="59"/>
                  <a:pt x="15" y="59"/>
                </a:cubicBezTo>
                <a:cubicBezTo>
                  <a:pt x="12" y="48"/>
                  <a:pt x="12" y="48"/>
                  <a:pt x="12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102"/>
                  <a:pt x="61" y="102"/>
                  <a:pt x="61" y="102"/>
                </a:cubicBezTo>
                <a:cubicBezTo>
                  <a:pt x="69" y="94"/>
                  <a:pt x="69" y="94"/>
                  <a:pt x="69" y="94"/>
                </a:cubicBezTo>
                <a:cubicBezTo>
                  <a:pt x="80" y="105"/>
                  <a:pt x="80" y="105"/>
                  <a:pt x="80" y="105"/>
                </a:cubicBezTo>
                <a:cubicBezTo>
                  <a:pt x="91" y="94"/>
                  <a:pt x="91" y="94"/>
                  <a:pt x="91" y="94"/>
                </a:cubicBezTo>
                <a:cubicBezTo>
                  <a:pt x="99" y="102"/>
                  <a:pt x="99" y="102"/>
                  <a:pt x="99" y="102"/>
                </a:cubicBezTo>
                <a:cubicBezTo>
                  <a:pt x="99" y="48"/>
                  <a:pt x="99" y="48"/>
                  <a:pt x="99" y="48"/>
                </a:cubicBezTo>
                <a:cubicBezTo>
                  <a:pt x="155" y="48"/>
                  <a:pt x="155" y="48"/>
                  <a:pt x="155" y="48"/>
                </a:cubicBezTo>
                <a:cubicBezTo>
                  <a:pt x="155" y="68"/>
                  <a:pt x="155" y="68"/>
                  <a:pt x="155" y="68"/>
                </a:cubicBezTo>
                <a:cubicBezTo>
                  <a:pt x="155" y="70"/>
                  <a:pt x="154" y="71"/>
                  <a:pt x="154" y="72"/>
                </a:cubicBezTo>
                <a:close/>
                <a:moveTo>
                  <a:pt x="80" y="5"/>
                </a:moveTo>
                <a:cubicBezTo>
                  <a:pt x="81" y="5"/>
                  <a:pt x="83" y="7"/>
                  <a:pt x="83" y="8"/>
                </a:cubicBezTo>
                <a:cubicBezTo>
                  <a:pt x="83" y="9"/>
                  <a:pt x="81" y="11"/>
                  <a:pt x="80" y="11"/>
                </a:cubicBezTo>
                <a:cubicBezTo>
                  <a:pt x="79" y="11"/>
                  <a:pt x="77" y="9"/>
                  <a:pt x="77" y="8"/>
                </a:cubicBezTo>
                <a:cubicBezTo>
                  <a:pt x="77" y="7"/>
                  <a:pt x="79" y="5"/>
                  <a:pt x="80" y="5"/>
                </a:cubicBezTo>
                <a:close/>
                <a:moveTo>
                  <a:pt x="72" y="13"/>
                </a:moveTo>
                <a:cubicBezTo>
                  <a:pt x="73" y="13"/>
                  <a:pt x="75" y="15"/>
                  <a:pt x="75" y="16"/>
                </a:cubicBezTo>
                <a:cubicBezTo>
                  <a:pt x="75" y="17"/>
                  <a:pt x="73" y="19"/>
                  <a:pt x="72" y="19"/>
                </a:cubicBezTo>
                <a:cubicBezTo>
                  <a:pt x="71" y="19"/>
                  <a:pt x="69" y="17"/>
                  <a:pt x="69" y="16"/>
                </a:cubicBezTo>
                <a:cubicBezTo>
                  <a:pt x="69" y="15"/>
                  <a:pt x="71" y="13"/>
                  <a:pt x="72" y="13"/>
                </a:cubicBezTo>
                <a:close/>
                <a:moveTo>
                  <a:pt x="72" y="29"/>
                </a:moveTo>
                <a:cubicBezTo>
                  <a:pt x="73" y="29"/>
                  <a:pt x="75" y="31"/>
                  <a:pt x="75" y="32"/>
                </a:cubicBezTo>
                <a:cubicBezTo>
                  <a:pt x="75" y="33"/>
                  <a:pt x="73" y="35"/>
                  <a:pt x="72" y="35"/>
                </a:cubicBezTo>
                <a:cubicBezTo>
                  <a:pt x="71" y="35"/>
                  <a:pt x="69" y="33"/>
                  <a:pt x="69" y="32"/>
                </a:cubicBezTo>
                <a:cubicBezTo>
                  <a:pt x="69" y="31"/>
                  <a:pt x="71" y="29"/>
                  <a:pt x="72" y="29"/>
                </a:cubicBezTo>
                <a:close/>
                <a:moveTo>
                  <a:pt x="80" y="21"/>
                </a:moveTo>
                <a:cubicBezTo>
                  <a:pt x="81" y="21"/>
                  <a:pt x="83" y="23"/>
                  <a:pt x="83" y="24"/>
                </a:cubicBezTo>
                <a:cubicBezTo>
                  <a:pt x="83" y="25"/>
                  <a:pt x="81" y="27"/>
                  <a:pt x="80" y="27"/>
                </a:cubicBezTo>
                <a:cubicBezTo>
                  <a:pt x="79" y="27"/>
                  <a:pt x="77" y="25"/>
                  <a:pt x="77" y="24"/>
                </a:cubicBezTo>
                <a:cubicBezTo>
                  <a:pt x="77" y="23"/>
                  <a:pt x="79" y="21"/>
                  <a:pt x="80" y="21"/>
                </a:cubicBezTo>
                <a:close/>
                <a:moveTo>
                  <a:pt x="88" y="13"/>
                </a:moveTo>
                <a:cubicBezTo>
                  <a:pt x="89" y="13"/>
                  <a:pt x="91" y="15"/>
                  <a:pt x="91" y="16"/>
                </a:cubicBezTo>
                <a:cubicBezTo>
                  <a:pt x="91" y="17"/>
                  <a:pt x="89" y="19"/>
                  <a:pt x="88" y="19"/>
                </a:cubicBezTo>
                <a:cubicBezTo>
                  <a:pt x="87" y="19"/>
                  <a:pt x="85" y="17"/>
                  <a:pt x="85" y="16"/>
                </a:cubicBezTo>
                <a:cubicBezTo>
                  <a:pt x="85" y="15"/>
                  <a:pt x="87" y="13"/>
                  <a:pt x="88" y="13"/>
                </a:cubicBezTo>
                <a:close/>
                <a:moveTo>
                  <a:pt x="88" y="29"/>
                </a:moveTo>
                <a:cubicBezTo>
                  <a:pt x="89" y="29"/>
                  <a:pt x="91" y="31"/>
                  <a:pt x="91" y="32"/>
                </a:cubicBezTo>
                <a:cubicBezTo>
                  <a:pt x="91" y="33"/>
                  <a:pt x="89" y="35"/>
                  <a:pt x="88" y="35"/>
                </a:cubicBezTo>
                <a:cubicBezTo>
                  <a:pt x="87" y="35"/>
                  <a:pt x="85" y="33"/>
                  <a:pt x="85" y="32"/>
                </a:cubicBezTo>
                <a:cubicBezTo>
                  <a:pt x="85" y="31"/>
                  <a:pt x="87" y="29"/>
                  <a:pt x="88" y="29"/>
                </a:cubicBezTo>
                <a:close/>
                <a:moveTo>
                  <a:pt x="80" y="37"/>
                </a:moveTo>
                <a:cubicBezTo>
                  <a:pt x="81" y="37"/>
                  <a:pt x="83" y="39"/>
                  <a:pt x="83" y="40"/>
                </a:cubicBezTo>
                <a:cubicBezTo>
                  <a:pt x="83" y="41"/>
                  <a:pt x="81" y="43"/>
                  <a:pt x="80" y="43"/>
                </a:cubicBezTo>
                <a:cubicBezTo>
                  <a:pt x="79" y="43"/>
                  <a:pt x="77" y="41"/>
                  <a:pt x="77" y="40"/>
                </a:cubicBezTo>
                <a:cubicBezTo>
                  <a:pt x="77" y="39"/>
                  <a:pt x="79" y="37"/>
                  <a:pt x="80" y="37"/>
                </a:cubicBezTo>
                <a:close/>
                <a:moveTo>
                  <a:pt x="72" y="61"/>
                </a:moveTo>
                <a:cubicBezTo>
                  <a:pt x="73" y="61"/>
                  <a:pt x="75" y="63"/>
                  <a:pt x="75" y="64"/>
                </a:cubicBezTo>
                <a:cubicBezTo>
                  <a:pt x="75" y="65"/>
                  <a:pt x="73" y="67"/>
                  <a:pt x="72" y="67"/>
                </a:cubicBezTo>
                <a:cubicBezTo>
                  <a:pt x="71" y="67"/>
                  <a:pt x="69" y="65"/>
                  <a:pt x="69" y="64"/>
                </a:cubicBezTo>
                <a:cubicBezTo>
                  <a:pt x="69" y="63"/>
                  <a:pt x="71" y="61"/>
                  <a:pt x="72" y="61"/>
                </a:cubicBezTo>
                <a:close/>
                <a:moveTo>
                  <a:pt x="80" y="53"/>
                </a:moveTo>
                <a:cubicBezTo>
                  <a:pt x="81" y="53"/>
                  <a:pt x="83" y="55"/>
                  <a:pt x="83" y="56"/>
                </a:cubicBezTo>
                <a:cubicBezTo>
                  <a:pt x="83" y="57"/>
                  <a:pt x="81" y="59"/>
                  <a:pt x="80" y="59"/>
                </a:cubicBezTo>
                <a:cubicBezTo>
                  <a:pt x="79" y="59"/>
                  <a:pt x="77" y="57"/>
                  <a:pt x="77" y="56"/>
                </a:cubicBezTo>
                <a:cubicBezTo>
                  <a:pt x="77" y="55"/>
                  <a:pt x="79" y="53"/>
                  <a:pt x="80" y="53"/>
                </a:cubicBezTo>
                <a:close/>
                <a:moveTo>
                  <a:pt x="88" y="61"/>
                </a:moveTo>
                <a:cubicBezTo>
                  <a:pt x="89" y="61"/>
                  <a:pt x="91" y="63"/>
                  <a:pt x="91" y="64"/>
                </a:cubicBezTo>
                <a:cubicBezTo>
                  <a:pt x="91" y="65"/>
                  <a:pt x="89" y="67"/>
                  <a:pt x="88" y="67"/>
                </a:cubicBezTo>
                <a:cubicBezTo>
                  <a:pt x="87" y="67"/>
                  <a:pt x="85" y="65"/>
                  <a:pt x="85" y="64"/>
                </a:cubicBezTo>
                <a:cubicBezTo>
                  <a:pt x="85" y="63"/>
                  <a:pt x="87" y="61"/>
                  <a:pt x="88" y="61"/>
                </a:cubicBezTo>
                <a:close/>
                <a:moveTo>
                  <a:pt x="80" y="69"/>
                </a:moveTo>
                <a:cubicBezTo>
                  <a:pt x="81" y="69"/>
                  <a:pt x="83" y="71"/>
                  <a:pt x="83" y="72"/>
                </a:cubicBezTo>
                <a:cubicBezTo>
                  <a:pt x="83" y="73"/>
                  <a:pt x="81" y="75"/>
                  <a:pt x="80" y="75"/>
                </a:cubicBezTo>
                <a:cubicBezTo>
                  <a:pt x="79" y="75"/>
                  <a:pt x="77" y="73"/>
                  <a:pt x="77" y="72"/>
                </a:cubicBezTo>
                <a:cubicBezTo>
                  <a:pt x="77" y="71"/>
                  <a:pt x="79" y="69"/>
                  <a:pt x="80" y="69"/>
                </a:cubicBezTo>
                <a:close/>
                <a:moveTo>
                  <a:pt x="72" y="77"/>
                </a:moveTo>
                <a:cubicBezTo>
                  <a:pt x="73" y="77"/>
                  <a:pt x="75" y="79"/>
                  <a:pt x="75" y="80"/>
                </a:cubicBezTo>
                <a:cubicBezTo>
                  <a:pt x="75" y="81"/>
                  <a:pt x="73" y="83"/>
                  <a:pt x="72" y="83"/>
                </a:cubicBezTo>
                <a:cubicBezTo>
                  <a:pt x="71" y="83"/>
                  <a:pt x="69" y="81"/>
                  <a:pt x="69" y="80"/>
                </a:cubicBezTo>
                <a:cubicBezTo>
                  <a:pt x="69" y="79"/>
                  <a:pt x="71" y="77"/>
                  <a:pt x="72" y="77"/>
                </a:cubicBezTo>
                <a:close/>
                <a:moveTo>
                  <a:pt x="80" y="85"/>
                </a:moveTo>
                <a:cubicBezTo>
                  <a:pt x="81" y="85"/>
                  <a:pt x="83" y="87"/>
                  <a:pt x="83" y="88"/>
                </a:cubicBezTo>
                <a:cubicBezTo>
                  <a:pt x="83" y="89"/>
                  <a:pt x="81" y="91"/>
                  <a:pt x="80" y="91"/>
                </a:cubicBezTo>
                <a:cubicBezTo>
                  <a:pt x="79" y="91"/>
                  <a:pt x="77" y="89"/>
                  <a:pt x="77" y="88"/>
                </a:cubicBezTo>
                <a:cubicBezTo>
                  <a:pt x="77" y="87"/>
                  <a:pt x="79" y="85"/>
                  <a:pt x="80" y="85"/>
                </a:cubicBezTo>
                <a:close/>
                <a:moveTo>
                  <a:pt x="88" y="77"/>
                </a:moveTo>
                <a:cubicBezTo>
                  <a:pt x="89" y="77"/>
                  <a:pt x="91" y="79"/>
                  <a:pt x="91" y="80"/>
                </a:cubicBezTo>
                <a:cubicBezTo>
                  <a:pt x="91" y="81"/>
                  <a:pt x="89" y="83"/>
                  <a:pt x="88" y="83"/>
                </a:cubicBezTo>
                <a:cubicBezTo>
                  <a:pt x="87" y="83"/>
                  <a:pt x="85" y="81"/>
                  <a:pt x="85" y="80"/>
                </a:cubicBezTo>
                <a:cubicBezTo>
                  <a:pt x="85" y="79"/>
                  <a:pt x="87" y="77"/>
                  <a:pt x="88" y="7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" name="Freeform 1873">
            <a:extLst>
              <a:ext uri="{FF2B5EF4-FFF2-40B4-BE49-F238E27FC236}">
                <a16:creationId xmlns:a16="http://schemas.microsoft.com/office/drawing/2014/main" id="{7C28B820-AB88-4BA8-A845-0B06950ABF93}"/>
              </a:ext>
            </a:extLst>
          </p:cNvPr>
          <p:cNvSpPr>
            <a:spLocks noEditPoints="1"/>
          </p:cNvSpPr>
          <p:nvPr/>
        </p:nvSpPr>
        <p:spPr bwMode="auto">
          <a:xfrm>
            <a:off x="4746440" y="1308665"/>
            <a:ext cx="426456" cy="428938"/>
          </a:xfrm>
          <a:custGeom>
            <a:avLst/>
            <a:gdLst>
              <a:gd name="T0" fmla="*/ 208531 w 160"/>
              <a:gd name="T1" fmla="*/ 0 h 160"/>
              <a:gd name="T2" fmla="*/ 0 w 160"/>
              <a:gd name="T3" fmla="*/ 549852 h 160"/>
              <a:gd name="T4" fmla="*/ 546966 w 160"/>
              <a:gd name="T5" fmla="*/ 549852 h 160"/>
              <a:gd name="T6" fmla="*/ 440991 w 160"/>
              <a:gd name="T7" fmla="*/ 17183 h 160"/>
              <a:gd name="T8" fmla="*/ 338435 w 160"/>
              <a:gd name="T9" fmla="*/ 17183 h 160"/>
              <a:gd name="T10" fmla="*/ 317924 w 160"/>
              <a:gd name="T11" fmla="*/ 17183 h 160"/>
              <a:gd name="T12" fmla="*/ 229042 w 160"/>
              <a:gd name="T13" fmla="*/ 147773 h 160"/>
              <a:gd name="T14" fmla="*/ 229042 w 160"/>
              <a:gd name="T15" fmla="*/ 164956 h 160"/>
              <a:gd name="T16" fmla="*/ 256390 w 160"/>
              <a:gd name="T17" fmla="*/ 164956 h 160"/>
              <a:gd name="T18" fmla="*/ 311087 w 160"/>
              <a:gd name="T19" fmla="*/ 164956 h 160"/>
              <a:gd name="T20" fmla="*/ 311087 w 160"/>
              <a:gd name="T21" fmla="*/ 189012 h 160"/>
              <a:gd name="T22" fmla="*/ 229042 w 160"/>
              <a:gd name="T23" fmla="*/ 199321 h 160"/>
              <a:gd name="T24" fmla="*/ 208531 w 160"/>
              <a:gd name="T25" fmla="*/ 17183 h 160"/>
              <a:gd name="T26" fmla="*/ 105975 w 160"/>
              <a:gd name="T27" fmla="*/ 17183 h 160"/>
              <a:gd name="T28" fmla="*/ 235879 w 160"/>
              <a:gd name="T29" fmla="*/ 515486 h 160"/>
              <a:gd name="T30" fmla="*/ 317924 w 160"/>
              <a:gd name="T31" fmla="*/ 508613 h 160"/>
              <a:gd name="T32" fmla="*/ 338435 w 160"/>
              <a:gd name="T33" fmla="*/ 532669 h 160"/>
              <a:gd name="T34" fmla="*/ 273483 w 160"/>
              <a:gd name="T35" fmla="*/ 453628 h 160"/>
              <a:gd name="T36" fmla="*/ 208531 w 160"/>
              <a:gd name="T37" fmla="*/ 532669 h 160"/>
              <a:gd name="T38" fmla="*/ 208531 w 160"/>
              <a:gd name="T39" fmla="*/ 164956 h 160"/>
              <a:gd name="T40" fmla="*/ 273483 w 160"/>
              <a:gd name="T41" fmla="*/ 250870 h 160"/>
              <a:gd name="T42" fmla="*/ 338435 w 160"/>
              <a:gd name="T43" fmla="*/ 164956 h 160"/>
              <a:gd name="T44" fmla="*/ 338435 w 160"/>
              <a:gd name="T45" fmla="*/ 532669 h 160"/>
              <a:gd name="T46" fmla="*/ 365784 w 160"/>
              <a:gd name="T47" fmla="*/ 274926 h 160"/>
              <a:gd name="T48" fmla="*/ 201694 w 160"/>
              <a:gd name="T49" fmla="*/ 292109 h 160"/>
              <a:gd name="T50" fmla="*/ 201694 w 160"/>
              <a:gd name="T51" fmla="*/ 422699 h 160"/>
              <a:gd name="T52" fmla="*/ 283739 w 160"/>
              <a:gd name="T53" fmla="*/ 402079 h 160"/>
              <a:gd name="T54" fmla="*/ 229042 w 160"/>
              <a:gd name="T55" fmla="*/ 384896 h 160"/>
              <a:gd name="T56" fmla="*/ 328180 w 160"/>
              <a:gd name="T57" fmla="*/ 395206 h 160"/>
              <a:gd name="T58" fmla="*/ 300831 w 160"/>
              <a:gd name="T59" fmla="*/ 395206 h 160"/>
              <a:gd name="T60" fmla="*/ 328180 w 160"/>
              <a:gd name="T61" fmla="*/ 395206 h 160"/>
              <a:gd name="T62" fmla="*/ 263227 w 160"/>
              <a:gd name="T63" fmla="*/ 329911 h 160"/>
              <a:gd name="T64" fmla="*/ 317924 w 160"/>
              <a:gd name="T65" fmla="*/ 312728 h 160"/>
              <a:gd name="T66" fmla="*/ 317924 w 160"/>
              <a:gd name="T67" fmla="*/ 367714 h 160"/>
              <a:gd name="T68" fmla="*/ 300831 w 160"/>
              <a:gd name="T69" fmla="*/ 347094 h 160"/>
              <a:gd name="T70" fmla="*/ 218786 w 160"/>
              <a:gd name="T71" fmla="*/ 357404 h 160"/>
              <a:gd name="T72" fmla="*/ 256390 w 160"/>
              <a:gd name="T73" fmla="*/ 357404 h 160"/>
              <a:gd name="T74" fmla="*/ 218786 w 160"/>
              <a:gd name="T75" fmla="*/ 357404 h 160"/>
              <a:gd name="T76" fmla="*/ 235879 w 160"/>
              <a:gd name="T77" fmla="*/ 312728 h 160"/>
              <a:gd name="T78" fmla="*/ 229042 w 160"/>
              <a:gd name="T79" fmla="*/ 329911 h 160"/>
              <a:gd name="T80" fmla="*/ 266646 w 160"/>
              <a:gd name="T81" fmla="*/ 364277 h 160"/>
              <a:gd name="T82" fmla="*/ 280320 w 160"/>
              <a:gd name="T83" fmla="*/ 350531 h 160"/>
              <a:gd name="T84" fmla="*/ 273483 w 160"/>
              <a:gd name="T85" fmla="*/ 367714 h 160"/>
              <a:gd name="T86" fmla="*/ 273483 w 160"/>
              <a:gd name="T87" fmla="*/ 37802 h 160"/>
              <a:gd name="T88" fmla="*/ 246135 w 160"/>
              <a:gd name="T89" fmla="*/ 44675 h 160"/>
              <a:gd name="T90" fmla="*/ 235879 w 160"/>
              <a:gd name="T91" fmla="*/ 54985 h 160"/>
              <a:gd name="T92" fmla="*/ 256390 w 160"/>
              <a:gd name="T93" fmla="*/ 109970 h 160"/>
              <a:gd name="T94" fmla="*/ 246135 w 160"/>
              <a:gd name="T95" fmla="*/ 99661 h 160"/>
              <a:gd name="T96" fmla="*/ 273483 w 160"/>
              <a:gd name="T97" fmla="*/ 92788 h 160"/>
              <a:gd name="T98" fmla="*/ 300831 w 160"/>
              <a:gd name="T99" fmla="*/ 44675 h 160"/>
              <a:gd name="T100" fmla="*/ 290576 w 160"/>
              <a:gd name="T101" fmla="*/ 54985 h 160"/>
              <a:gd name="T102" fmla="*/ 311087 w 160"/>
              <a:gd name="T103" fmla="*/ 109970 h 160"/>
              <a:gd name="T104" fmla="*/ 300831 w 160"/>
              <a:gd name="T105" fmla="*/ 99661 h 160"/>
              <a:gd name="T106" fmla="*/ 273483 w 160"/>
              <a:gd name="T107" fmla="*/ 147773 h 160"/>
              <a:gd name="T108" fmla="*/ 273483 w 160"/>
              <a:gd name="T109" fmla="*/ 182138 h 160"/>
              <a:gd name="T110" fmla="*/ 263227 w 160"/>
              <a:gd name="T111" fmla="*/ 192448 h 16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60" h="160">
                <a:moveTo>
                  <a:pt x="132" y="0"/>
                </a:moveTo>
                <a:cubicBezTo>
                  <a:pt x="99" y="0"/>
                  <a:pt x="99" y="0"/>
                  <a:pt x="99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60"/>
                  <a:pt x="0" y="160"/>
                  <a:pt x="0" y="160"/>
                </a:cubicBezTo>
                <a:cubicBezTo>
                  <a:pt x="61" y="160"/>
                  <a:pt x="61" y="160"/>
                  <a:pt x="61" y="160"/>
                </a:cubicBezTo>
                <a:cubicBezTo>
                  <a:pt x="99" y="160"/>
                  <a:pt x="99" y="160"/>
                  <a:pt x="99" y="160"/>
                </a:cubicBezTo>
                <a:cubicBezTo>
                  <a:pt x="160" y="160"/>
                  <a:pt x="160" y="160"/>
                  <a:pt x="160" y="160"/>
                </a:cubicBezTo>
                <a:cubicBezTo>
                  <a:pt x="160" y="45"/>
                  <a:pt x="160" y="45"/>
                  <a:pt x="160" y="45"/>
                </a:cubicBezTo>
                <a:lnTo>
                  <a:pt x="132" y="0"/>
                </a:lnTo>
                <a:close/>
                <a:moveTo>
                  <a:pt x="129" y="5"/>
                </a:moveTo>
                <a:cubicBezTo>
                  <a:pt x="153" y="43"/>
                  <a:pt x="153" y="43"/>
                  <a:pt x="153" y="43"/>
                </a:cubicBezTo>
                <a:cubicBezTo>
                  <a:pt x="99" y="43"/>
                  <a:pt x="99" y="43"/>
                  <a:pt x="99" y="43"/>
                </a:cubicBezTo>
                <a:cubicBezTo>
                  <a:pt x="99" y="5"/>
                  <a:pt x="99" y="5"/>
                  <a:pt x="99" y="5"/>
                </a:cubicBezTo>
                <a:lnTo>
                  <a:pt x="129" y="5"/>
                </a:lnTo>
                <a:close/>
                <a:moveTo>
                  <a:pt x="80" y="5"/>
                </a:moveTo>
                <a:cubicBezTo>
                  <a:pt x="93" y="5"/>
                  <a:pt x="93" y="5"/>
                  <a:pt x="93" y="5"/>
                </a:cubicBezTo>
                <a:cubicBezTo>
                  <a:pt x="93" y="43"/>
                  <a:pt x="93" y="43"/>
                  <a:pt x="93" y="43"/>
                </a:cubicBezTo>
                <a:cubicBezTo>
                  <a:pt x="80" y="43"/>
                  <a:pt x="80" y="43"/>
                  <a:pt x="80" y="43"/>
                </a:cubicBezTo>
                <a:cubicBezTo>
                  <a:pt x="67" y="43"/>
                  <a:pt x="67" y="43"/>
                  <a:pt x="67" y="43"/>
                </a:cubicBezTo>
                <a:cubicBezTo>
                  <a:pt x="67" y="5"/>
                  <a:pt x="67" y="5"/>
                  <a:pt x="67" y="5"/>
                </a:cubicBezTo>
                <a:lnTo>
                  <a:pt x="80" y="5"/>
                </a:lnTo>
                <a:close/>
                <a:moveTo>
                  <a:pt x="67" y="48"/>
                </a:moveTo>
                <a:cubicBezTo>
                  <a:pt x="69" y="48"/>
                  <a:pt x="69" y="48"/>
                  <a:pt x="69" y="48"/>
                </a:cubicBezTo>
                <a:cubicBezTo>
                  <a:pt x="69" y="49"/>
                  <a:pt x="71" y="51"/>
                  <a:pt x="72" y="51"/>
                </a:cubicBezTo>
                <a:cubicBezTo>
                  <a:pt x="73" y="51"/>
                  <a:pt x="75" y="49"/>
                  <a:pt x="75" y="48"/>
                </a:cubicBezTo>
                <a:cubicBezTo>
                  <a:pt x="85" y="48"/>
                  <a:pt x="85" y="48"/>
                  <a:pt x="85" y="48"/>
                </a:cubicBezTo>
                <a:cubicBezTo>
                  <a:pt x="85" y="49"/>
                  <a:pt x="87" y="51"/>
                  <a:pt x="88" y="51"/>
                </a:cubicBezTo>
                <a:cubicBezTo>
                  <a:pt x="89" y="51"/>
                  <a:pt x="91" y="49"/>
                  <a:pt x="91" y="48"/>
                </a:cubicBezTo>
                <a:cubicBezTo>
                  <a:pt x="93" y="48"/>
                  <a:pt x="93" y="48"/>
                  <a:pt x="93" y="48"/>
                </a:cubicBezTo>
                <a:cubicBezTo>
                  <a:pt x="93" y="58"/>
                  <a:pt x="93" y="58"/>
                  <a:pt x="93" y="58"/>
                </a:cubicBezTo>
                <a:cubicBezTo>
                  <a:pt x="91" y="55"/>
                  <a:pt x="91" y="55"/>
                  <a:pt x="91" y="55"/>
                </a:cubicBezTo>
                <a:cubicBezTo>
                  <a:pt x="80" y="66"/>
                  <a:pt x="80" y="66"/>
                  <a:pt x="80" y="66"/>
                </a:cubicBezTo>
                <a:cubicBezTo>
                  <a:pt x="69" y="55"/>
                  <a:pt x="69" y="55"/>
                  <a:pt x="69" y="55"/>
                </a:cubicBezTo>
                <a:cubicBezTo>
                  <a:pt x="67" y="58"/>
                  <a:pt x="67" y="58"/>
                  <a:pt x="67" y="58"/>
                </a:cubicBezTo>
                <a:lnTo>
                  <a:pt x="67" y="48"/>
                </a:lnTo>
                <a:close/>
                <a:moveTo>
                  <a:pt x="31" y="5"/>
                </a:moveTo>
                <a:cubicBezTo>
                  <a:pt x="61" y="5"/>
                  <a:pt x="61" y="5"/>
                  <a:pt x="61" y="5"/>
                </a:cubicBezTo>
                <a:cubicBezTo>
                  <a:pt x="61" y="43"/>
                  <a:pt x="61" y="43"/>
                  <a:pt x="61" y="43"/>
                </a:cubicBezTo>
                <a:cubicBezTo>
                  <a:pt x="7" y="43"/>
                  <a:pt x="7" y="43"/>
                  <a:pt x="7" y="43"/>
                </a:cubicBezTo>
                <a:lnTo>
                  <a:pt x="31" y="5"/>
                </a:lnTo>
                <a:close/>
                <a:moveTo>
                  <a:pt x="67" y="155"/>
                </a:moveTo>
                <a:cubicBezTo>
                  <a:pt x="67" y="148"/>
                  <a:pt x="67" y="148"/>
                  <a:pt x="67" y="148"/>
                </a:cubicBezTo>
                <a:cubicBezTo>
                  <a:pt x="69" y="150"/>
                  <a:pt x="69" y="150"/>
                  <a:pt x="69" y="150"/>
                </a:cubicBezTo>
                <a:cubicBezTo>
                  <a:pt x="80" y="140"/>
                  <a:pt x="80" y="140"/>
                  <a:pt x="80" y="140"/>
                </a:cubicBezTo>
                <a:cubicBezTo>
                  <a:pt x="91" y="150"/>
                  <a:pt x="91" y="150"/>
                  <a:pt x="91" y="150"/>
                </a:cubicBezTo>
                <a:cubicBezTo>
                  <a:pt x="93" y="148"/>
                  <a:pt x="93" y="148"/>
                  <a:pt x="93" y="148"/>
                </a:cubicBezTo>
                <a:cubicBezTo>
                  <a:pt x="93" y="155"/>
                  <a:pt x="93" y="155"/>
                  <a:pt x="93" y="155"/>
                </a:cubicBezTo>
                <a:lnTo>
                  <a:pt x="67" y="155"/>
                </a:lnTo>
                <a:close/>
                <a:moveTo>
                  <a:pt x="99" y="155"/>
                </a:moveTo>
                <a:cubicBezTo>
                  <a:pt x="99" y="135"/>
                  <a:pt x="99" y="135"/>
                  <a:pt x="99" y="135"/>
                </a:cubicBezTo>
                <a:cubicBezTo>
                  <a:pt x="91" y="143"/>
                  <a:pt x="91" y="143"/>
                  <a:pt x="91" y="143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69" y="143"/>
                  <a:pt x="69" y="143"/>
                  <a:pt x="69" y="143"/>
                </a:cubicBezTo>
                <a:cubicBezTo>
                  <a:pt x="61" y="135"/>
                  <a:pt x="61" y="135"/>
                  <a:pt x="61" y="135"/>
                </a:cubicBezTo>
                <a:cubicBezTo>
                  <a:pt x="61" y="155"/>
                  <a:pt x="61" y="155"/>
                  <a:pt x="61" y="155"/>
                </a:cubicBezTo>
                <a:cubicBezTo>
                  <a:pt x="5" y="155"/>
                  <a:pt x="5" y="155"/>
                  <a:pt x="5" y="155"/>
                </a:cubicBezTo>
                <a:cubicBezTo>
                  <a:pt x="5" y="48"/>
                  <a:pt x="5" y="48"/>
                  <a:pt x="5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70"/>
                  <a:pt x="61" y="70"/>
                  <a:pt x="61" y="70"/>
                </a:cubicBezTo>
                <a:cubicBezTo>
                  <a:pt x="69" y="62"/>
                  <a:pt x="69" y="62"/>
                  <a:pt x="69" y="62"/>
                </a:cubicBezTo>
                <a:cubicBezTo>
                  <a:pt x="80" y="73"/>
                  <a:pt x="80" y="73"/>
                  <a:pt x="80" y="73"/>
                </a:cubicBezTo>
                <a:cubicBezTo>
                  <a:pt x="91" y="62"/>
                  <a:pt x="91" y="62"/>
                  <a:pt x="91" y="62"/>
                </a:cubicBezTo>
                <a:cubicBezTo>
                  <a:pt x="99" y="70"/>
                  <a:pt x="99" y="70"/>
                  <a:pt x="99" y="70"/>
                </a:cubicBezTo>
                <a:cubicBezTo>
                  <a:pt x="99" y="48"/>
                  <a:pt x="99" y="48"/>
                  <a:pt x="99" y="48"/>
                </a:cubicBezTo>
                <a:cubicBezTo>
                  <a:pt x="155" y="48"/>
                  <a:pt x="155" y="48"/>
                  <a:pt x="155" y="48"/>
                </a:cubicBezTo>
                <a:cubicBezTo>
                  <a:pt x="155" y="155"/>
                  <a:pt x="155" y="155"/>
                  <a:pt x="155" y="155"/>
                </a:cubicBezTo>
                <a:lnTo>
                  <a:pt x="99" y="155"/>
                </a:lnTo>
                <a:close/>
                <a:moveTo>
                  <a:pt x="53" y="128"/>
                </a:moveTo>
                <a:cubicBezTo>
                  <a:pt x="107" y="128"/>
                  <a:pt x="107" y="128"/>
                  <a:pt x="107" y="128"/>
                </a:cubicBezTo>
                <a:cubicBezTo>
                  <a:pt x="107" y="80"/>
                  <a:pt x="107" y="80"/>
                  <a:pt x="107" y="80"/>
                </a:cubicBezTo>
                <a:cubicBezTo>
                  <a:pt x="53" y="80"/>
                  <a:pt x="53" y="80"/>
                  <a:pt x="53" y="80"/>
                </a:cubicBezTo>
                <a:lnTo>
                  <a:pt x="53" y="128"/>
                </a:lnTo>
                <a:close/>
                <a:moveTo>
                  <a:pt x="59" y="85"/>
                </a:moveTo>
                <a:cubicBezTo>
                  <a:pt x="101" y="85"/>
                  <a:pt x="101" y="85"/>
                  <a:pt x="101" y="85"/>
                </a:cubicBezTo>
                <a:cubicBezTo>
                  <a:pt x="101" y="123"/>
                  <a:pt x="101" y="123"/>
                  <a:pt x="101" y="123"/>
                </a:cubicBezTo>
                <a:cubicBezTo>
                  <a:pt x="59" y="123"/>
                  <a:pt x="59" y="123"/>
                  <a:pt x="59" y="123"/>
                </a:cubicBezTo>
                <a:lnTo>
                  <a:pt x="59" y="85"/>
                </a:lnTo>
                <a:close/>
                <a:moveTo>
                  <a:pt x="85" y="115"/>
                </a:moveTo>
                <a:cubicBezTo>
                  <a:pt x="85" y="116"/>
                  <a:pt x="84" y="117"/>
                  <a:pt x="83" y="117"/>
                </a:cubicBezTo>
                <a:cubicBezTo>
                  <a:pt x="67" y="117"/>
                  <a:pt x="67" y="117"/>
                  <a:pt x="67" y="117"/>
                </a:cubicBezTo>
                <a:cubicBezTo>
                  <a:pt x="65" y="117"/>
                  <a:pt x="64" y="116"/>
                  <a:pt x="64" y="115"/>
                </a:cubicBezTo>
                <a:cubicBezTo>
                  <a:pt x="64" y="113"/>
                  <a:pt x="65" y="112"/>
                  <a:pt x="67" y="112"/>
                </a:cubicBezTo>
                <a:cubicBezTo>
                  <a:pt x="83" y="112"/>
                  <a:pt x="83" y="112"/>
                  <a:pt x="83" y="112"/>
                </a:cubicBezTo>
                <a:cubicBezTo>
                  <a:pt x="84" y="112"/>
                  <a:pt x="85" y="113"/>
                  <a:pt x="85" y="115"/>
                </a:cubicBezTo>
                <a:close/>
                <a:moveTo>
                  <a:pt x="96" y="115"/>
                </a:moveTo>
                <a:cubicBezTo>
                  <a:pt x="96" y="116"/>
                  <a:pt x="95" y="117"/>
                  <a:pt x="93" y="117"/>
                </a:cubicBezTo>
                <a:cubicBezTo>
                  <a:pt x="91" y="117"/>
                  <a:pt x="91" y="117"/>
                  <a:pt x="91" y="117"/>
                </a:cubicBezTo>
                <a:cubicBezTo>
                  <a:pt x="89" y="117"/>
                  <a:pt x="88" y="116"/>
                  <a:pt x="88" y="115"/>
                </a:cubicBezTo>
                <a:cubicBezTo>
                  <a:pt x="88" y="113"/>
                  <a:pt x="89" y="112"/>
                  <a:pt x="91" y="112"/>
                </a:cubicBezTo>
                <a:cubicBezTo>
                  <a:pt x="93" y="112"/>
                  <a:pt x="93" y="112"/>
                  <a:pt x="93" y="112"/>
                </a:cubicBezTo>
                <a:cubicBezTo>
                  <a:pt x="95" y="112"/>
                  <a:pt x="96" y="113"/>
                  <a:pt x="96" y="115"/>
                </a:cubicBezTo>
                <a:close/>
                <a:moveTo>
                  <a:pt x="96" y="93"/>
                </a:moveTo>
                <a:cubicBezTo>
                  <a:pt x="96" y="95"/>
                  <a:pt x="95" y="96"/>
                  <a:pt x="93" y="96"/>
                </a:cubicBezTo>
                <a:cubicBezTo>
                  <a:pt x="77" y="96"/>
                  <a:pt x="77" y="96"/>
                  <a:pt x="77" y="96"/>
                </a:cubicBezTo>
                <a:cubicBezTo>
                  <a:pt x="76" y="96"/>
                  <a:pt x="75" y="95"/>
                  <a:pt x="75" y="93"/>
                </a:cubicBezTo>
                <a:cubicBezTo>
                  <a:pt x="75" y="92"/>
                  <a:pt x="76" y="91"/>
                  <a:pt x="77" y="91"/>
                </a:cubicBezTo>
                <a:cubicBezTo>
                  <a:pt x="93" y="91"/>
                  <a:pt x="93" y="91"/>
                  <a:pt x="93" y="91"/>
                </a:cubicBezTo>
                <a:cubicBezTo>
                  <a:pt x="95" y="91"/>
                  <a:pt x="96" y="92"/>
                  <a:pt x="96" y="93"/>
                </a:cubicBezTo>
                <a:close/>
                <a:moveTo>
                  <a:pt x="96" y="104"/>
                </a:moveTo>
                <a:cubicBezTo>
                  <a:pt x="96" y="105"/>
                  <a:pt x="95" y="107"/>
                  <a:pt x="93" y="107"/>
                </a:cubicBezTo>
                <a:cubicBezTo>
                  <a:pt x="88" y="107"/>
                  <a:pt x="88" y="107"/>
                  <a:pt x="88" y="107"/>
                </a:cubicBezTo>
                <a:cubicBezTo>
                  <a:pt x="87" y="107"/>
                  <a:pt x="85" y="105"/>
                  <a:pt x="85" y="104"/>
                </a:cubicBezTo>
                <a:cubicBezTo>
                  <a:pt x="85" y="103"/>
                  <a:pt x="87" y="101"/>
                  <a:pt x="88" y="101"/>
                </a:cubicBezTo>
                <a:cubicBezTo>
                  <a:pt x="93" y="101"/>
                  <a:pt x="93" y="101"/>
                  <a:pt x="93" y="101"/>
                </a:cubicBezTo>
                <a:cubicBezTo>
                  <a:pt x="95" y="101"/>
                  <a:pt x="96" y="103"/>
                  <a:pt x="96" y="104"/>
                </a:cubicBezTo>
                <a:close/>
                <a:moveTo>
                  <a:pt x="64" y="104"/>
                </a:moveTo>
                <a:cubicBezTo>
                  <a:pt x="64" y="103"/>
                  <a:pt x="65" y="101"/>
                  <a:pt x="67" y="101"/>
                </a:cubicBezTo>
                <a:cubicBezTo>
                  <a:pt x="72" y="101"/>
                  <a:pt x="72" y="101"/>
                  <a:pt x="72" y="101"/>
                </a:cubicBezTo>
                <a:cubicBezTo>
                  <a:pt x="73" y="101"/>
                  <a:pt x="75" y="103"/>
                  <a:pt x="75" y="104"/>
                </a:cubicBezTo>
                <a:cubicBezTo>
                  <a:pt x="75" y="105"/>
                  <a:pt x="73" y="107"/>
                  <a:pt x="72" y="107"/>
                </a:cubicBezTo>
                <a:cubicBezTo>
                  <a:pt x="67" y="107"/>
                  <a:pt x="67" y="107"/>
                  <a:pt x="67" y="107"/>
                </a:cubicBezTo>
                <a:cubicBezTo>
                  <a:pt x="65" y="107"/>
                  <a:pt x="64" y="105"/>
                  <a:pt x="64" y="104"/>
                </a:cubicBezTo>
                <a:close/>
                <a:moveTo>
                  <a:pt x="64" y="93"/>
                </a:moveTo>
                <a:cubicBezTo>
                  <a:pt x="64" y="92"/>
                  <a:pt x="65" y="91"/>
                  <a:pt x="67" y="91"/>
                </a:cubicBezTo>
                <a:cubicBezTo>
                  <a:pt x="69" y="91"/>
                  <a:pt x="69" y="91"/>
                  <a:pt x="69" y="91"/>
                </a:cubicBezTo>
                <a:cubicBezTo>
                  <a:pt x="71" y="91"/>
                  <a:pt x="72" y="92"/>
                  <a:pt x="72" y="93"/>
                </a:cubicBezTo>
                <a:cubicBezTo>
                  <a:pt x="72" y="95"/>
                  <a:pt x="71" y="96"/>
                  <a:pt x="69" y="96"/>
                </a:cubicBezTo>
                <a:cubicBezTo>
                  <a:pt x="67" y="96"/>
                  <a:pt x="67" y="96"/>
                  <a:pt x="67" y="96"/>
                </a:cubicBezTo>
                <a:cubicBezTo>
                  <a:pt x="65" y="96"/>
                  <a:pt x="64" y="95"/>
                  <a:pt x="64" y="93"/>
                </a:cubicBezTo>
                <a:close/>
                <a:moveTo>
                  <a:pt x="80" y="107"/>
                </a:moveTo>
                <a:cubicBezTo>
                  <a:pt x="79" y="107"/>
                  <a:pt x="79" y="106"/>
                  <a:pt x="78" y="106"/>
                </a:cubicBezTo>
                <a:cubicBezTo>
                  <a:pt x="78" y="105"/>
                  <a:pt x="77" y="105"/>
                  <a:pt x="77" y="104"/>
                </a:cubicBezTo>
                <a:cubicBezTo>
                  <a:pt x="77" y="103"/>
                  <a:pt x="78" y="103"/>
                  <a:pt x="78" y="102"/>
                </a:cubicBezTo>
                <a:cubicBezTo>
                  <a:pt x="79" y="101"/>
                  <a:pt x="81" y="101"/>
                  <a:pt x="82" y="102"/>
                </a:cubicBezTo>
                <a:cubicBezTo>
                  <a:pt x="82" y="103"/>
                  <a:pt x="83" y="103"/>
                  <a:pt x="83" y="104"/>
                </a:cubicBezTo>
                <a:cubicBezTo>
                  <a:pt x="83" y="105"/>
                  <a:pt x="82" y="105"/>
                  <a:pt x="82" y="106"/>
                </a:cubicBezTo>
                <a:cubicBezTo>
                  <a:pt x="81" y="106"/>
                  <a:pt x="81" y="107"/>
                  <a:pt x="80" y="107"/>
                </a:cubicBezTo>
                <a:close/>
                <a:moveTo>
                  <a:pt x="80" y="5"/>
                </a:moveTo>
                <a:cubicBezTo>
                  <a:pt x="81" y="5"/>
                  <a:pt x="83" y="7"/>
                  <a:pt x="83" y="8"/>
                </a:cubicBezTo>
                <a:cubicBezTo>
                  <a:pt x="83" y="9"/>
                  <a:pt x="81" y="11"/>
                  <a:pt x="80" y="11"/>
                </a:cubicBezTo>
                <a:cubicBezTo>
                  <a:pt x="79" y="11"/>
                  <a:pt x="77" y="9"/>
                  <a:pt x="77" y="8"/>
                </a:cubicBezTo>
                <a:cubicBezTo>
                  <a:pt x="77" y="7"/>
                  <a:pt x="79" y="5"/>
                  <a:pt x="80" y="5"/>
                </a:cubicBezTo>
                <a:close/>
                <a:moveTo>
                  <a:pt x="72" y="13"/>
                </a:moveTo>
                <a:cubicBezTo>
                  <a:pt x="73" y="13"/>
                  <a:pt x="75" y="15"/>
                  <a:pt x="75" y="16"/>
                </a:cubicBezTo>
                <a:cubicBezTo>
                  <a:pt x="75" y="17"/>
                  <a:pt x="73" y="19"/>
                  <a:pt x="72" y="19"/>
                </a:cubicBezTo>
                <a:cubicBezTo>
                  <a:pt x="71" y="19"/>
                  <a:pt x="69" y="17"/>
                  <a:pt x="69" y="16"/>
                </a:cubicBezTo>
                <a:cubicBezTo>
                  <a:pt x="69" y="15"/>
                  <a:pt x="71" y="13"/>
                  <a:pt x="72" y="13"/>
                </a:cubicBezTo>
                <a:close/>
                <a:moveTo>
                  <a:pt x="72" y="29"/>
                </a:moveTo>
                <a:cubicBezTo>
                  <a:pt x="73" y="29"/>
                  <a:pt x="75" y="31"/>
                  <a:pt x="75" y="32"/>
                </a:cubicBezTo>
                <a:cubicBezTo>
                  <a:pt x="75" y="33"/>
                  <a:pt x="73" y="35"/>
                  <a:pt x="72" y="35"/>
                </a:cubicBezTo>
                <a:cubicBezTo>
                  <a:pt x="71" y="35"/>
                  <a:pt x="69" y="33"/>
                  <a:pt x="69" y="32"/>
                </a:cubicBezTo>
                <a:cubicBezTo>
                  <a:pt x="69" y="31"/>
                  <a:pt x="71" y="29"/>
                  <a:pt x="72" y="29"/>
                </a:cubicBezTo>
                <a:close/>
                <a:moveTo>
                  <a:pt x="80" y="21"/>
                </a:moveTo>
                <a:cubicBezTo>
                  <a:pt x="81" y="21"/>
                  <a:pt x="83" y="23"/>
                  <a:pt x="83" y="24"/>
                </a:cubicBezTo>
                <a:cubicBezTo>
                  <a:pt x="83" y="25"/>
                  <a:pt x="81" y="27"/>
                  <a:pt x="80" y="27"/>
                </a:cubicBezTo>
                <a:cubicBezTo>
                  <a:pt x="79" y="27"/>
                  <a:pt x="77" y="25"/>
                  <a:pt x="77" y="24"/>
                </a:cubicBezTo>
                <a:cubicBezTo>
                  <a:pt x="77" y="23"/>
                  <a:pt x="79" y="21"/>
                  <a:pt x="80" y="21"/>
                </a:cubicBezTo>
                <a:close/>
                <a:moveTo>
                  <a:pt x="88" y="13"/>
                </a:moveTo>
                <a:cubicBezTo>
                  <a:pt x="89" y="13"/>
                  <a:pt x="91" y="15"/>
                  <a:pt x="91" y="16"/>
                </a:cubicBezTo>
                <a:cubicBezTo>
                  <a:pt x="91" y="17"/>
                  <a:pt x="89" y="19"/>
                  <a:pt x="88" y="19"/>
                </a:cubicBezTo>
                <a:cubicBezTo>
                  <a:pt x="87" y="19"/>
                  <a:pt x="85" y="17"/>
                  <a:pt x="85" y="16"/>
                </a:cubicBezTo>
                <a:cubicBezTo>
                  <a:pt x="85" y="15"/>
                  <a:pt x="87" y="13"/>
                  <a:pt x="88" y="13"/>
                </a:cubicBezTo>
                <a:close/>
                <a:moveTo>
                  <a:pt x="88" y="29"/>
                </a:moveTo>
                <a:cubicBezTo>
                  <a:pt x="89" y="29"/>
                  <a:pt x="91" y="31"/>
                  <a:pt x="91" y="32"/>
                </a:cubicBezTo>
                <a:cubicBezTo>
                  <a:pt x="91" y="33"/>
                  <a:pt x="89" y="35"/>
                  <a:pt x="88" y="35"/>
                </a:cubicBezTo>
                <a:cubicBezTo>
                  <a:pt x="87" y="35"/>
                  <a:pt x="85" y="33"/>
                  <a:pt x="85" y="32"/>
                </a:cubicBezTo>
                <a:cubicBezTo>
                  <a:pt x="85" y="31"/>
                  <a:pt x="87" y="29"/>
                  <a:pt x="88" y="29"/>
                </a:cubicBezTo>
                <a:close/>
                <a:moveTo>
                  <a:pt x="80" y="37"/>
                </a:moveTo>
                <a:cubicBezTo>
                  <a:pt x="81" y="37"/>
                  <a:pt x="83" y="39"/>
                  <a:pt x="83" y="40"/>
                </a:cubicBezTo>
                <a:cubicBezTo>
                  <a:pt x="83" y="41"/>
                  <a:pt x="81" y="43"/>
                  <a:pt x="80" y="43"/>
                </a:cubicBezTo>
                <a:cubicBezTo>
                  <a:pt x="79" y="43"/>
                  <a:pt x="77" y="41"/>
                  <a:pt x="77" y="40"/>
                </a:cubicBezTo>
                <a:cubicBezTo>
                  <a:pt x="77" y="39"/>
                  <a:pt x="79" y="37"/>
                  <a:pt x="80" y="37"/>
                </a:cubicBezTo>
                <a:close/>
                <a:moveTo>
                  <a:pt x="80" y="53"/>
                </a:moveTo>
                <a:cubicBezTo>
                  <a:pt x="81" y="53"/>
                  <a:pt x="83" y="55"/>
                  <a:pt x="83" y="56"/>
                </a:cubicBezTo>
                <a:cubicBezTo>
                  <a:pt x="83" y="57"/>
                  <a:pt x="81" y="59"/>
                  <a:pt x="80" y="59"/>
                </a:cubicBezTo>
                <a:cubicBezTo>
                  <a:pt x="79" y="59"/>
                  <a:pt x="77" y="57"/>
                  <a:pt x="77" y="56"/>
                </a:cubicBezTo>
                <a:cubicBezTo>
                  <a:pt x="77" y="55"/>
                  <a:pt x="79" y="53"/>
                  <a:pt x="80" y="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" name="Freeform 1874">
            <a:extLst>
              <a:ext uri="{FF2B5EF4-FFF2-40B4-BE49-F238E27FC236}">
                <a16:creationId xmlns:a16="http://schemas.microsoft.com/office/drawing/2014/main" id="{C1A152BC-E9B5-49EB-BE73-96579796ECE4}"/>
              </a:ext>
            </a:extLst>
          </p:cNvPr>
          <p:cNvSpPr>
            <a:spLocks noEditPoints="1"/>
          </p:cNvSpPr>
          <p:nvPr/>
        </p:nvSpPr>
        <p:spPr bwMode="auto">
          <a:xfrm>
            <a:off x="6742337" y="1308665"/>
            <a:ext cx="426456" cy="428938"/>
          </a:xfrm>
          <a:custGeom>
            <a:avLst/>
            <a:gdLst>
              <a:gd name="T0" fmla="*/ 399969 w 160"/>
              <a:gd name="T1" fmla="*/ 99661 h 160"/>
              <a:gd name="T2" fmla="*/ 382876 w 160"/>
              <a:gd name="T3" fmla="*/ 61858 h 160"/>
              <a:gd name="T4" fmla="*/ 164090 w 160"/>
              <a:gd name="T5" fmla="*/ 61858 h 160"/>
              <a:gd name="T6" fmla="*/ 146997 w 160"/>
              <a:gd name="T7" fmla="*/ 99661 h 160"/>
              <a:gd name="T8" fmla="*/ 0 w 160"/>
              <a:gd name="T9" fmla="*/ 268053 h 160"/>
              <a:gd name="T10" fmla="*/ 10256 w 160"/>
              <a:gd name="T11" fmla="*/ 271489 h 160"/>
              <a:gd name="T12" fmla="*/ 509362 w 160"/>
              <a:gd name="T13" fmla="*/ 549852 h 160"/>
              <a:gd name="T14" fmla="*/ 540129 w 160"/>
              <a:gd name="T15" fmla="*/ 271489 h 160"/>
              <a:gd name="T16" fmla="*/ 546966 w 160"/>
              <a:gd name="T17" fmla="*/ 175265 h 160"/>
              <a:gd name="T18" fmla="*/ 529873 w 160"/>
              <a:gd name="T19" fmla="*/ 254307 h 160"/>
              <a:gd name="T20" fmla="*/ 519618 w 160"/>
              <a:gd name="T21" fmla="*/ 257743 h 160"/>
              <a:gd name="T22" fmla="*/ 345272 w 160"/>
              <a:gd name="T23" fmla="*/ 230251 h 160"/>
              <a:gd name="T24" fmla="*/ 399969 w 160"/>
              <a:gd name="T25" fmla="*/ 120280 h 160"/>
              <a:gd name="T26" fmla="*/ 300831 w 160"/>
              <a:gd name="T27" fmla="*/ 357404 h 160"/>
              <a:gd name="T28" fmla="*/ 266646 w 160"/>
              <a:gd name="T29" fmla="*/ 395206 h 160"/>
              <a:gd name="T30" fmla="*/ 229042 w 160"/>
              <a:gd name="T31" fmla="*/ 340221 h 160"/>
              <a:gd name="T32" fmla="*/ 218786 w 160"/>
              <a:gd name="T33" fmla="*/ 247433 h 160"/>
              <a:gd name="T34" fmla="*/ 328180 w 160"/>
              <a:gd name="T35" fmla="*/ 247433 h 160"/>
              <a:gd name="T36" fmla="*/ 317924 w 160"/>
              <a:gd name="T37" fmla="*/ 340221 h 160"/>
              <a:gd name="T38" fmla="*/ 311087 w 160"/>
              <a:gd name="T39" fmla="*/ 72168 h 160"/>
              <a:gd name="T40" fmla="*/ 235879 w 160"/>
              <a:gd name="T41" fmla="*/ 72168 h 160"/>
              <a:gd name="T42" fmla="*/ 222205 w 160"/>
              <a:gd name="T43" fmla="*/ 54985 h 160"/>
              <a:gd name="T44" fmla="*/ 324761 w 160"/>
              <a:gd name="T45" fmla="*/ 54985 h 160"/>
              <a:gd name="T46" fmla="*/ 246135 w 160"/>
              <a:gd name="T47" fmla="*/ 120280 h 160"/>
              <a:gd name="T48" fmla="*/ 246135 w 160"/>
              <a:gd name="T49" fmla="*/ 230251 h 160"/>
              <a:gd name="T50" fmla="*/ 328180 w 160"/>
              <a:gd name="T51" fmla="*/ 99661 h 160"/>
              <a:gd name="T52" fmla="*/ 382876 w 160"/>
              <a:gd name="T53" fmla="*/ 99661 h 160"/>
              <a:gd name="T54" fmla="*/ 321343 w 160"/>
              <a:gd name="T55" fmla="*/ 17183 h 160"/>
              <a:gd name="T56" fmla="*/ 345272 w 160"/>
              <a:gd name="T57" fmla="*/ 72168 h 160"/>
              <a:gd name="T58" fmla="*/ 314505 w 160"/>
              <a:gd name="T59" fmla="*/ 37802 h 160"/>
              <a:gd name="T60" fmla="*/ 201694 w 160"/>
              <a:gd name="T61" fmla="*/ 58422 h 160"/>
              <a:gd name="T62" fmla="*/ 181182 w 160"/>
              <a:gd name="T63" fmla="*/ 61858 h 160"/>
              <a:gd name="T64" fmla="*/ 218786 w 160"/>
              <a:gd name="T65" fmla="*/ 99661 h 160"/>
              <a:gd name="T66" fmla="*/ 75208 w 160"/>
              <a:gd name="T67" fmla="*/ 120280 h 160"/>
              <a:gd name="T68" fmla="*/ 229042 w 160"/>
              <a:gd name="T69" fmla="*/ 230251 h 160"/>
              <a:gd name="T70" fmla="*/ 64952 w 160"/>
              <a:gd name="T71" fmla="*/ 271489 h 160"/>
              <a:gd name="T72" fmla="*/ 23930 w 160"/>
              <a:gd name="T73" fmla="*/ 257743 h 160"/>
              <a:gd name="T74" fmla="*/ 75208 w 160"/>
              <a:gd name="T75" fmla="*/ 120280 h 160"/>
              <a:gd name="T76" fmla="*/ 37604 w 160"/>
              <a:gd name="T77" fmla="*/ 532669 h 160"/>
              <a:gd name="T78" fmla="*/ 61534 w 160"/>
              <a:gd name="T79" fmla="*/ 288672 h 160"/>
              <a:gd name="T80" fmla="*/ 229042 w 160"/>
              <a:gd name="T81" fmla="*/ 357404 h 160"/>
              <a:gd name="T82" fmla="*/ 287157 w 160"/>
              <a:gd name="T83" fmla="*/ 412389 h 160"/>
              <a:gd name="T84" fmla="*/ 345272 w 160"/>
              <a:gd name="T85" fmla="*/ 357404 h 160"/>
              <a:gd name="T86" fmla="*/ 519618 w 160"/>
              <a:gd name="T87" fmla="*/ 278363 h 160"/>
              <a:gd name="T88" fmla="*/ 492269 w 160"/>
              <a:gd name="T89" fmla="*/ 505177 h 160"/>
              <a:gd name="T90" fmla="*/ 382876 w 160"/>
              <a:gd name="T91" fmla="*/ 505177 h 160"/>
              <a:gd name="T92" fmla="*/ 475177 w 160"/>
              <a:gd name="T93" fmla="*/ 484557 h 160"/>
              <a:gd name="T94" fmla="*/ 246135 w 160"/>
              <a:gd name="T95" fmla="*/ 312728 h 160"/>
              <a:gd name="T96" fmla="*/ 273483 w 160"/>
              <a:gd name="T97" fmla="*/ 329911 h 160"/>
              <a:gd name="T98" fmla="*/ 300831 w 160"/>
              <a:gd name="T99" fmla="*/ 312728 h 160"/>
              <a:gd name="T100" fmla="*/ 246135 w 160"/>
              <a:gd name="T101" fmla="*/ 312728 h 160"/>
              <a:gd name="T102" fmla="*/ 283739 w 160"/>
              <a:gd name="T103" fmla="*/ 292109 h 16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60" h="160">
                <a:moveTo>
                  <a:pt x="160" y="51"/>
                </a:moveTo>
                <a:cubicBezTo>
                  <a:pt x="160" y="39"/>
                  <a:pt x="150" y="29"/>
                  <a:pt x="138" y="29"/>
                </a:cubicBezTo>
                <a:cubicBezTo>
                  <a:pt x="117" y="29"/>
                  <a:pt x="117" y="29"/>
                  <a:pt x="117" y="29"/>
                </a:cubicBezTo>
                <a:cubicBezTo>
                  <a:pt x="117" y="21"/>
                  <a:pt x="117" y="21"/>
                  <a:pt x="117" y="21"/>
                </a:cubicBezTo>
                <a:cubicBezTo>
                  <a:pt x="112" y="21"/>
                  <a:pt x="112" y="21"/>
                  <a:pt x="112" y="21"/>
                </a:cubicBezTo>
                <a:cubicBezTo>
                  <a:pt x="112" y="18"/>
                  <a:pt x="112" y="18"/>
                  <a:pt x="112" y="18"/>
                </a:cubicBezTo>
                <a:cubicBezTo>
                  <a:pt x="112" y="8"/>
                  <a:pt x="104" y="0"/>
                  <a:pt x="94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56" y="0"/>
                  <a:pt x="48" y="8"/>
                  <a:pt x="48" y="18"/>
                </a:cubicBezTo>
                <a:cubicBezTo>
                  <a:pt x="48" y="21"/>
                  <a:pt x="48" y="21"/>
                  <a:pt x="48" y="21"/>
                </a:cubicBezTo>
                <a:cubicBezTo>
                  <a:pt x="43" y="21"/>
                  <a:pt x="43" y="21"/>
                  <a:pt x="43" y="21"/>
                </a:cubicBezTo>
                <a:cubicBezTo>
                  <a:pt x="43" y="29"/>
                  <a:pt x="43" y="29"/>
                  <a:pt x="43" y="29"/>
                </a:cubicBezTo>
                <a:cubicBezTo>
                  <a:pt x="22" y="29"/>
                  <a:pt x="22" y="29"/>
                  <a:pt x="22" y="29"/>
                </a:cubicBezTo>
                <a:cubicBezTo>
                  <a:pt x="10" y="29"/>
                  <a:pt x="0" y="39"/>
                  <a:pt x="0" y="51"/>
                </a:cubicBezTo>
                <a:cubicBezTo>
                  <a:pt x="0" y="78"/>
                  <a:pt x="0" y="78"/>
                  <a:pt x="0" y="78"/>
                </a:cubicBezTo>
                <a:cubicBezTo>
                  <a:pt x="2" y="79"/>
                  <a:pt x="2" y="79"/>
                  <a:pt x="2" y="79"/>
                </a:cubicBezTo>
                <a:cubicBezTo>
                  <a:pt x="2" y="79"/>
                  <a:pt x="2" y="79"/>
                  <a:pt x="2" y="79"/>
                </a:cubicBezTo>
                <a:cubicBezTo>
                  <a:pt x="3" y="79"/>
                  <a:pt x="3" y="79"/>
                  <a:pt x="3" y="79"/>
                </a:cubicBezTo>
                <a:cubicBezTo>
                  <a:pt x="3" y="151"/>
                  <a:pt x="3" y="151"/>
                  <a:pt x="3" y="151"/>
                </a:cubicBezTo>
                <a:cubicBezTo>
                  <a:pt x="3" y="156"/>
                  <a:pt x="7" y="160"/>
                  <a:pt x="11" y="160"/>
                </a:cubicBezTo>
                <a:cubicBezTo>
                  <a:pt x="149" y="160"/>
                  <a:pt x="149" y="160"/>
                  <a:pt x="149" y="160"/>
                </a:cubicBezTo>
                <a:cubicBezTo>
                  <a:pt x="153" y="160"/>
                  <a:pt x="157" y="156"/>
                  <a:pt x="157" y="151"/>
                </a:cubicBezTo>
                <a:cubicBezTo>
                  <a:pt x="157" y="79"/>
                  <a:pt x="157" y="79"/>
                  <a:pt x="157" y="79"/>
                </a:cubicBezTo>
                <a:cubicBezTo>
                  <a:pt x="158" y="79"/>
                  <a:pt x="158" y="79"/>
                  <a:pt x="158" y="79"/>
                </a:cubicBezTo>
                <a:cubicBezTo>
                  <a:pt x="158" y="79"/>
                  <a:pt x="158" y="79"/>
                  <a:pt x="158" y="79"/>
                </a:cubicBezTo>
                <a:cubicBezTo>
                  <a:pt x="160" y="78"/>
                  <a:pt x="160" y="78"/>
                  <a:pt x="160" y="78"/>
                </a:cubicBezTo>
                <a:lnTo>
                  <a:pt x="160" y="51"/>
                </a:lnTo>
                <a:close/>
                <a:moveTo>
                  <a:pt x="138" y="35"/>
                </a:moveTo>
                <a:cubicBezTo>
                  <a:pt x="147" y="35"/>
                  <a:pt x="155" y="42"/>
                  <a:pt x="155" y="51"/>
                </a:cubicBezTo>
                <a:cubicBezTo>
                  <a:pt x="155" y="74"/>
                  <a:pt x="155" y="74"/>
                  <a:pt x="155" y="74"/>
                </a:cubicBezTo>
                <a:cubicBezTo>
                  <a:pt x="152" y="75"/>
                  <a:pt x="152" y="75"/>
                  <a:pt x="152" y="75"/>
                </a:cubicBezTo>
                <a:cubicBezTo>
                  <a:pt x="152" y="75"/>
                  <a:pt x="152" y="75"/>
                  <a:pt x="152" y="75"/>
                </a:cubicBezTo>
                <a:cubicBezTo>
                  <a:pt x="152" y="75"/>
                  <a:pt x="152" y="75"/>
                  <a:pt x="152" y="75"/>
                </a:cubicBezTo>
                <a:cubicBezTo>
                  <a:pt x="141" y="79"/>
                  <a:pt x="141" y="79"/>
                  <a:pt x="141" y="79"/>
                </a:cubicBezTo>
                <a:cubicBezTo>
                  <a:pt x="129" y="83"/>
                  <a:pt x="117" y="86"/>
                  <a:pt x="101" y="87"/>
                </a:cubicBezTo>
                <a:cubicBezTo>
                  <a:pt x="101" y="67"/>
                  <a:pt x="101" y="67"/>
                  <a:pt x="101" y="67"/>
                </a:cubicBezTo>
                <a:cubicBezTo>
                  <a:pt x="93" y="67"/>
                  <a:pt x="93" y="67"/>
                  <a:pt x="93" y="67"/>
                </a:cubicBezTo>
                <a:cubicBezTo>
                  <a:pt x="93" y="35"/>
                  <a:pt x="93" y="35"/>
                  <a:pt x="93" y="35"/>
                </a:cubicBezTo>
                <a:cubicBezTo>
                  <a:pt x="117" y="35"/>
                  <a:pt x="117" y="35"/>
                  <a:pt x="117" y="35"/>
                </a:cubicBezTo>
                <a:lnTo>
                  <a:pt x="138" y="35"/>
                </a:lnTo>
                <a:close/>
                <a:moveTo>
                  <a:pt x="72" y="104"/>
                </a:moveTo>
                <a:cubicBezTo>
                  <a:pt x="88" y="104"/>
                  <a:pt x="88" y="104"/>
                  <a:pt x="88" y="104"/>
                </a:cubicBezTo>
                <a:cubicBezTo>
                  <a:pt x="88" y="108"/>
                  <a:pt x="88" y="108"/>
                  <a:pt x="88" y="108"/>
                </a:cubicBezTo>
                <a:cubicBezTo>
                  <a:pt x="82" y="115"/>
                  <a:pt x="82" y="115"/>
                  <a:pt x="82" y="115"/>
                </a:cubicBezTo>
                <a:cubicBezTo>
                  <a:pt x="78" y="115"/>
                  <a:pt x="78" y="115"/>
                  <a:pt x="78" y="115"/>
                </a:cubicBezTo>
                <a:cubicBezTo>
                  <a:pt x="72" y="108"/>
                  <a:pt x="72" y="108"/>
                  <a:pt x="72" y="108"/>
                </a:cubicBezTo>
                <a:lnTo>
                  <a:pt x="72" y="104"/>
                </a:lnTo>
                <a:close/>
                <a:moveTo>
                  <a:pt x="67" y="99"/>
                </a:moveTo>
                <a:cubicBezTo>
                  <a:pt x="64" y="99"/>
                  <a:pt x="64" y="99"/>
                  <a:pt x="64" y="99"/>
                </a:cubicBezTo>
                <a:cubicBezTo>
                  <a:pt x="64" y="93"/>
                  <a:pt x="64" y="93"/>
                  <a:pt x="64" y="93"/>
                </a:cubicBezTo>
                <a:cubicBezTo>
                  <a:pt x="64" y="72"/>
                  <a:pt x="64" y="72"/>
                  <a:pt x="64" y="72"/>
                </a:cubicBezTo>
                <a:cubicBezTo>
                  <a:pt x="67" y="72"/>
                  <a:pt x="67" y="72"/>
                  <a:pt x="67" y="72"/>
                </a:cubicBezTo>
                <a:cubicBezTo>
                  <a:pt x="93" y="72"/>
                  <a:pt x="93" y="72"/>
                  <a:pt x="93" y="72"/>
                </a:cubicBezTo>
                <a:cubicBezTo>
                  <a:pt x="96" y="72"/>
                  <a:pt x="96" y="72"/>
                  <a:pt x="96" y="72"/>
                </a:cubicBezTo>
                <a:cubicBezTo>
                  <a:pt x="96" y="93"/>
                  <a:pt x="96" y="93"/>
                  <a:pt x="96" y="93"/>
                </a:cubicBezTo>
                <a:cubicBezTo>
                  <a:pt x="96" y="99"/>
                  <a:pt x="96" y="99"/>
                  <a:pt x="96" y="99"/>
                </a:cubicBezTo>
                <a:cubicBezTo>
                  <a:pt x="93" y="99"/>
                  <a:pt x="93" y="99"/>
                  <a:pt x="93" y="99"/>
                </a:cubicBezTo>
                <a:lnTo>
                  <a:pt x="67" y="99"/>
                </a:lnTo>
                <a:close/>
                <a:moveTo>
                  <a:pt x="96" y="21"/>
                </a:moveTo>
                <a:cubicBezTo>
                  <a:pt x="91" y="21"/>
                  <a:pt x="91" y="21"/>
                  <a:pt x="91" y="21"/>
                </a:cubicBezTo>
                <a:cubicBezTo>
                  <a:pt x="91" y="29"/>
                  <a:pt x="91" y="29"/>
                  <a:pt x="91" y="29"/>
                </a:cubicBezTo>
                <a:cubicBezTo>
                  <a:pt x="69" y="29"/>
                  <a:pt x="69" y="29"/>
                  <a:pt x="69" y="29"/>
                </a:cubicBezTo>
                <a:cubicBezTo>
                  <a:pt x="69" y="21"/>
                  <a:pt x="69" y="21"/>
                  <a:pt x="69" y="21"/>
                </a:cubicBezTo>
                <a:cubicBezTo>
                  <a:pt x="64" y="21"/>
                  <a:pt x="64" y="21"/>
                  <a:pt x="64" y="21"/>
                </a:cubicBezTo>
                <a:cubicBezTo>
                  <a:pt x="64" y="17"/>
                  <a:pt x="64" y="17"/>
                  <a:pt x="64" y="17"/>
                </a:cubicBezTo>
                <a:cubicBezTo>
                  <a:pt x="64" y="16"/>
                  <a:pt x="64" y="16"/>
                  <a:pt x="65" y="16"/>
                </a:cubicBezTo>
                <a:cubicBezTo>
                  <a:pt x="65" y="16"/>
                  <a:pt x="65" y="16"/>
                  <a:pt x="66" y="16"/>
                </a:cubicBezTo>
                <a:cubicBezTo>
                  <a:pt x="75" y="20"/>
                  <a:pt x="85" y="20"/>
                  <a:pt x="94" y="16"/>
                </a:cubicBezTo>
                <a:cubicBezTo>
                  <a:pt x="95" y="16"/>
                  <a:pt x="95" y="16"/>
                  <a:pt x="95" y="16"/>
                </a:cubicBezTo>
                <a:cubicBezTo>
                  <a:pt x="96" y="16"/>
                  <a:pt x="96" y="16"/>
                  <a:pt x="96" y="17"/>
                </a:cubicBezTo>
                <a:lnTo>
                  <a:pt x="96" y="21"/>
                </a:lnTo>
                <a:close/>
                <a:moveTo>
                  <a:pt x="72" y="35"/>
                </a:moveTo>
                <a:cubicBezTo>
                  <a:pt x="88" y="35"/>
                  <a:pt x="88" y="35"/>
                  <a:pt x="88" y="35"/>
                </a:cubicBezTo>
                <a:cubicBezTo>
                  <a:pt x="88" y="67"/>
                  <a:pt x="88" y="67"/>
                  <a:pt x="88" y="67"/>
                </a:cubicBezTo>
                <a:cubicBezTo>
                  <a:pt x="72" y="67"/>
                  <a:pt x="72" y="67"/>
                  <a:pt x="72" y="67"/>
                </a:cubicBezTo>
                <a:lnTo>
                  <a:pt x="72" y="35"/>
                </a:lnTo>
                <a:close/>
                <a:moveTo>
                  <a:pt x="112" y="29"/>
                </a:moveTo>
                <a:cubicBezTo>
                  <a:pt x="96" y="29"/>
                  <a:pt x="96" y="29"/>
                  <a:pt x="96" y="29"/>
                </a:cubicBezTo>
                <a:cubicBezTo>
                  <a:pt x="96" y="27"/>
                  <a:pt x="96" y="27"/>
                  <a:pt x="96" y="27"/>
                </a:cubicBezTo>
                <a:cubicBezTo>
                  <a:pt x="112" y="27"/>
                  <a:pt x="112" y="27"/>
                  <a:pt x="112" y="27"/>
                </a:cubicBezTo>
                <a:lnTo>
                  <a:pt x="112" y="29"/>
                </a:lnTo>
                <a:close/>
                <a:moveTo>
                  <a:pt x="53" y="18"/>
                </a:moveTo>
                <a:cubicBezTo>
                  <a:pt x="53" y="11"/>
                  <a:pt x="59" y="5"/>
                  <a:pt x="66" y="5"/>
                </a:cubicBezTo>
                <a:cubicBezTo>
                  <a:pt x="94" y="5"/>
                  <a:pt x="94" y="5"/>
                  <a:pt x="94" y="5"/>
                </a:cubicBezTo>
                <a:cubicBezTo>
                  <a:pt x="101" y="5"/>
                  <a:pt x="107" y="11"/>
                  <a:pt x="107" y="18"/>
                </a:cubicBezTo>
                <a:cubicBezTo>
                  <a:pt x="107" y="21"/>
                  <a:pt x="107" y="21"/>
                  <a:pt x="107" y="21"/>
                </a:cubicBezTo>
                <a:cubicBezTo>
                  <a:pt x="101" y="21"/>
                  <a:pt x="101" y="21"/>
                  <a:pt x="101" y="21"/>
                </a:cubicBezTo>
                <a:cubicBezTo>
                  <a:pt x="101" y="17"/>
                  <a:pt x="101" y="17"/>
                  <a:pt x="101" y="17"/>
                </a:cubicBezTo>
                <a:cubicBezTo>
                  <a:pt x="101" y="15"/>
                  <a:pt x="100" y="13"/>
                  <a:pt x="98" y="12"/>
                </a:cubicBezTo>
                <a:cubicBezTo>
                  <a:pt x="96" y="10"/>
                  <a:pt x="94" y="10"/>
                  <a:pt x="92" y="11"/>
                </a:cubicBezTo>
                <a:cubicBezTo>
                  <a:pt x="84" y="14"/>
                  <a:pt x="76" y="14"/>
                  <a:pt x="68" y="11"/>
                </a:cubicBezTo>
                <a:cubicBezTo>
                  <a:pt x="66" y="10"/>
                  <a:pt x="64" y="10"/>
                  <a:pt x="62" y="12"/>
                </a:cubicBezTo>
                <a:cubicBezTo>
                  <a:pt x="60" y="13"/>
                  <a:pt x="59" y="15"/>
                  <a:pt x="59" y="17"/>
                </a:cubicBezTo>
                <a:cubicBezTo>
                  <a:pt x="59" y="21"/>
                  <a:pt x="59" y="21"/>
                  <a:pt x="59" y="21"/>
                </a:cubicBezTo>
                <a:cubicBezTo>
                  <a:pt x="53" y="21"/>
                  <a:pt x="53" y="21"/>
                  <a:pt x="53" y="21"/>
                </a:cubicBezTo>
                <a:lnTo>
                  <a:pt x="53" y="18"/>
                </a:lnTo>
                <a:close/>
                <a:moveTo>
                  <a:pt x="48" y="27"/>
                </a:moveTo>
                <a:cubicBezTo>
                  <a:pt x="64" y="27"/>
                  <a:pt x="64" y="27"/>
                  <a:pt x="64" y="27"/>
                </a:cubicBezTo>
                <a:cubicBezTo>
                  <a:pt x="64" y="29"/>
                  <a:pt x="64" y="29"/>
                  <a:pt x="64" y="29"/>
                </a:cubicBezTo>
                <a:cubicBezTo>
                  <a:pt x="48" y="29"/>
                  <a:pt x="48" y="29"/>
                  <a:pt x="48" y="29"/>
                </a:cubicBezTo>
                <a:lnTo>
                  <a:pt x="48" y="27"/>
                </a:lnTo>
                <a:close/>
                <a:moveTo>
                  <a:pt x="22" y="35"/>
                </a:moveTo>
                <a:cubicBezTo>
                  <a:pt x="43" y="35"/>
                  <a:pt x="43" y="35"/>
                  <a:pt x="43" y="35"/>
                </a:cubicBezTo>
                <a:cubicBezTo>
                  <a:pt x="67" y="35"/>
                  <a:pt x="67" y="35"/>
                  <a:pt x="67" y="35"/>
                </a:cubicBezTo>
                <a:cubicBezTo>
                  <a:pt x="67" y="67"/>
                  <a:pt x="67" y="67"/>
                  <a:pt x="67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88"/>
                  <a:pt x="59" y="88"/>
                  <a:pt x="59" y="88"/>
                </a:cubicBezTo>
                <a:cubicBezTo>
                  <a:pt x="44" y="86"/>
                  <a:pt x="32" y="84"/>
                  <a:pt x="19" y="79"/>
                </a:cubicBezTo>
                <a:cubicBezTo>
                  <a:pt x="8" y="75"/>
                  <a:pt x="8" y="75"/>
                  <a:pt x="8" y="75"/>
                </a:cubicBezTo>
                <a:cubicBezTo>
                  <a:pt x="8" y="75"/>
                  <a:pt x="8" y="75"/>
                  <a:pt x="8" y="75"/>
                </a:cubicBezTo>
                <a:cubicBezTo>
                  <a:pt x="7" y="75"/>
                  <a:pt x="7" y="75"/>
                  <a:pt x="7" y="75"/>
                </a:cubicBezTo>
                <a:cubicBezTo>
                  <a:pt x="5" y="74"/>
                  <a:pt x="5" y="74"/>
                  <a:pt x="5" y="74"/>
                </a:cubicBezTo>
                <a:cubicBezTo>
                  <a:pt x="5" y="51"/>
                  <a:pt x="5" y="51"/>
                  <a:pt x="5" y="51"/>
                </a:cubicBezTo>
                <a:cubicBezTo>
                  <a:pt x="5" y="42"/>
                  <a:pt x="13" y="35"/>
                  <a:pt x="22" y="35"/>
                </a:cubicBezTo>
                <a:close/>
                <a:moveTo>
                  <a:pt x="152" y="151"/>
                </a:moveTo>
                <a:cubicBezTo>
                  <a:pt x="152" y="153"/>
                  <a:pt x="151" y="155"/>
                  <a:pt x="149" y="155"/>
                </a:cubicBezTo>
                <a:cubicBezTo>
                  <a:pt x="11" y="155"/>
                  <a:pt x="11" y="155"/>
                  <a:pt x="11" y="155"/>
                </a:cubicBezTo>
                <a:cubicBezTo>
                  <a:pt x="9" y="155"/>
                  <a:pt x="8" y="153"/>
                  <a:pt x="8" y="151"/>
                </a:cubicBezTo>
                <a:cubicBezTo>
                  <a:pt x="8" y="81"/>
                  <a:pt x="8" y="81"/>
                  <a:pt x="8" y="81"/>
                </a:cubicBezTo>
                <a:cubicBezTo>
                  <a:pt x="18" y="84"/>
                  <a:pt x="18" y="84"/>
                  <a:pt x="18" y="84"/>
                </a:cubicBezTo>
                <a:cubicBezTo>
                  <a:pt x="31" y="89"/>
                  <a:pt x="43" y="91"/>
                  <a:pt x="59" y="93"/>
                </a:cubicBezTo>
                <a:cubicBezTo>
                  <a:pt x="59" y="104"/>
                  <a:pt x="59" y="104"/>
                  <a:pt x="59" y="104"/>
                </a:cubicBezTo>
                <a:cubicBezTo>
                  <a:pt x="67" y="104"/>
                  <a:pt x="67" y="104"/>
                  <a:pt x="67" y="104"/>
                </a:cubicBezTo>
                <a:cubicBezTo>
                  <a:pt x="67" y="110"/>
                  <a:pt x="67" y="110"/>
                  <a:pt x="67" y="110"/>
                </a:cubicBezTo>
                <a:cubicBezTo>
                  <a:pt x="76" y="120"/>
                  <a:pt x="76" y="120"/>
                  <a:pt x="76" y="120"/>
                </a:cubicBezTo>
                <a:cubicBezTo>
                  <a:pt x="84" y="120"/>
                  <a:pt x="84" y="120"/>
                  <a:pt x="84" y="120"/>
                </a:cubicBezTo>
                <a:cubicBezTo>
                  <a:pt x="93" y="110"/>
                  <a:pt x="93" y="110"/>
                  <a:pt x="93" y="110"/>
                </a:cubicBezTo>
                <a:cubicBezTo>
                  <a:pt x="93" y="104"/>
                  <a:pt x="93" y="104"/>
                  <a:pt x="93" y="104"/>
                </a:cubicBezTo>
                <a:cubicBezTo>
                  <a:pt x="101" y="104"/>
                  <a:pt x="101" y="104"/>
                  <a:pt x="101" y="104"/>
                </a:cubicBezTo>
                <a:cubicBezTo>
                  <a:pt x="101" y="93"/>
                  <a:pt x="101" y="93"/>
                  <a:pt x="101" y="93"/>
                </a:cubicBezTo>
                <a:cubicBezTo>
                  <a:pt x="117" y="91"/>
                  <a:pt x="130" y="89"/>
                  <a:pt x="142" y="84"/>
                </a:cubicBezTo>
                <a:cubicBezTo>
                  <a:pt x="152" y="81"/>
                  <a:pt x="152" y="81"/>
                  <a:pt x="152" y="81"/>
                </a:cubicBezTo>
                <a:lnTo>
                  <a:pt x="152" y="151"/>
                </a:lnTo>
                <a:close/>
                <a:moveTo>
                  <a:pt x="112" y="147"/>
                </a:moveTo>
                <a:cubicBezTo>
                  <a:pt x="144" y="147"/>
                  <a:pt x="144" y="147"/>
                  <a:pt x="144" y="147"/>
                </a:cubicBezTo>
                <a:cubicBezTo>
                  <a:pt x="144" y="131"/>
                  <a:pt x="144" y="131"/>
                  <a:pt x="144" y="131"/>
                </a:cubicBezTo>
                <a:cubicBezTo>
                  <a:pt x="112" y="131"/>
                  <a:pt x="112" y="131"/>
                  <a:pt x="112" y="131"/>
                </a:cubicBezTo>
                <a:lnTo>
                  <a:pt x="112" y="147"/>
                </a:lnTo>
                <a:close/>
                <a:moveTo>
                  <a:pt x="117" y="136"/>
                </a:moveTo>
                <a:cubicBezTo>
                  <a:pt x="139" y="136"/>
                  <a:pt x="139" y="136"/>
                  <a:pt x="139" y="136"/>
                </a:cubicBezTo>
                <a:cubicBezTo>
                  <a:pt x="139" y="141"/>
                  <a:pt x="139" y="141"/>
                  <a:pt x="139" y="141"/>
                </a:cubicBezTo>
                <a:cubicBezTo>
                  <a:pt x="117" y="141"/>
                  <a:pt x="117" y="141"/>
                  <a:pt x="117" y="141"/>
                </a:cubicBezTo>
                <a:lnTo>
                  <a:pt x="117" y="136"/>
                </a:lnTo>
                <a:close/>
                <a:moveTo>
                  <a:pt x="72" y="91"/>
                </a:moveTo>
                <a:cubicBezTo>
                  <a:pt x="77" y="91"/>
                  <a:pt x="77" y="91"/>
                  <a:pt x="77" y="91"/>
                </a:cubicBezTo>
                <a:cubicBezTo>
                  <a:pt x="77" y="93"/>
                  <a:pt x="77" y="93"/>
                  <a:pt x="77" y="93"/>
                </a:cubicBezTo>
                <a:cubicBezTo>
                  <a:pt x="77" y="95"/>
                  <a:pt x="79" y="96"/>
                  <a:pt x="80" y="96"/>
                </a:cubicBezTo>
                <a:cubicBezTo>
                  <a:pt x="81" y="96"/>
                  <a:pt x="83" y="95"/>
                  <a:pt x="83" y="93"/>
                </a:cubicBezTo>
                <a:cubicBezTo>
                  <a:pt x="83" y="91"/>
                  <a:pt x="83" y="91"/>
                  <a:pt x="83" y="91"/>
                </a:cubicBezTo>
                <a:cubicBezTo>
                  <a:pt x="88" y="91"/>
                  <a:pt x="88" y="91"/>
                  <a:pt x="88" y="91"/>
                </a:cubicBezTo>
                <a:cubicBezTo>
                  <a:pt x="88" y="75"/>
                  <a:pt x="88" y="75"/>
                  <a:pt x="88" y="75"/>
                </a:cubicBezTo>
                <a:cubicBezTo>
                  <a:pt x="72" y="75"/>
                  <a:pt x="72" y="75"/>
                  <a:pt x="72" y="75"/>
                </a:cubicBezTo>
                <a:lnTo>
                  <a:pt x="72" y="91"/>
                </a:lnTo>
                <a:close/>
                <a:moveTo>
                  <a:pt x="77" y="80"/>
                </a:moveTo>
                <a:cubicBezTo>
                  <a:pt x="83" y="80"/>
                  <a:pt x="83" y="80"/>
                  <a:pt x="83" y="80"/>
                </a:cubicBezTo>
                <a:cubicBezTo>
                  <a:pt x="83" y="85"/>
                  <a:pt x="83" y="85"/>
                  <a:pt x="83" y="85"/>
                </a:cubicBezTo>
                <a:cubicBezTo>
                  <a:pt x="77" y="85"/>
                  <a:pt x="77" y="85"/>
                  <a:pt x="77" y="85"/>
                </a:cubicBezTo>
                <a:lnTo>
                  <a:pt x="77" y="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" name="Freeform 1875">
            <a:extLst>
              <a:ext uri="{FF2B5EF4-FFF2-40B4-BE49-F238E27FC236}">
                <a16:creationId xmlns:a16="http://schemas.microsoft.com/office/drawing/2014/main" id="{E0771070-8247-4093-9C23-3A13AF754246}"/>
              </a:ext>
            </a:extLst>
          </p:cNvPr>
          <p:cNvSpPr>
            <a:spLocks noEditPoints="1"/>
          </p:cNvSpPr>
          <p:nvPr/>
        </p:nvSpPr>
        <p:spPr bwMode="auto">
          <a:xfrm>
            <a:off x="3741510" y="2297612"/>
            <a:ext cx="426456" cy="415300"/>
          </a:xfrm>
          <a:custGeom>
            <a:avLst/>
            <a:gdLst>
              <a:gd name="T0" fmla="*/ 328180 w 160"/>
              <a:gd name="T1" fmla="*/ 237064 h 155"/>
              <a:gd name="T2" fmla="*/ 235879 w 160"/>
              <a:gd name="T3" fmla="*/ 202706 h 155"/>
              <a:gd name="T4" fmla="*/ 109393 w 160"/>
              <a:gd name="T5" fmla="*/ 230192 h 155"/>
              <a:gd name="T6" fmla="*/ 99138 w 160"/>
              <a:gd name="T7" fmla="*/ 357313 h 155"/>
              <a:gd name="T8" fmla="*/ 99138 w 160"/>
              <a:gd name="T9" fmla="*/ 357313 h 155"/>
              <a:gd name="T10" fmla="*/ 437573 w 160"/>
              <a:gd name="T11" fmla="*/ 230192 h 155"/>
              <a:gd name="T12" fmla="*/ 447828 w 160"/>
              <a:gd name="T13" fmla="*/ 374492 h 155"/>
              <a:gd name="T14" fmla="*/ 482014 w 160"/>
              <a:gd name="T15" fmla="*/ 99635 h 155"/>
              <a:gd name="T16" fmla="*/ 410225 w 160"/>
              <a:gd name="T17" fmla="*/ 99635 h 155"/>
              <a:gd name="T18" fmla="*/ 382876 w 160"/>
              <a:gd name="T19" fmla="*/ 72150 h 155"/>
              <a:gd name="T20" fmla="*/ 164090 w 160"/>
              <a:gd name="T21" fmla="*/ 61843 h 155"/>
              <a:gd name="T22" fmla="*/ 136742 w 160"/>
              <a:gd name="T23" fmla="*/ 99635 h 155"/>
              <a:gd name="T24" fmla="*/ 64952 w 160"/>
              <a:gd name="T25" fmla="*/ 99635 h 155"/>
              <a:gd name="T26" fmla="*/ 0 w 160"/>
              <a:gd name="T27" fmla="*/ 450077 h 155"/>
              <a:gd name="T28" fmla="*/ 71789 w 160"/>
              <a:gd name="T29" fmla="*/ 532534 h 155"/>
              <a:gd name="T30" fmla="*/ 499106 w 160"/>
              <a:gd name="T31" fmla="*/ 532534 h 155"/>
              <a:gd name="T32" fmla="*/ 546966 w 160"/>
              <a:gd name="T33" fmla="*/ 164914 h 155"/>
              <a:gd name="T34" fmla="*/ 529873 w 160"/>
              <a:gd name="T35" fmla="*/ 302342 h 155"/>
              <a:gd name="T36" fmla="*/ 482014 w 160"/>
              <a:gd name="T37" fmla="*/ 120250 h 155"/>
              <a:gd name="T38" fmla="*/ 464921 w 160"/>
              <a:gd name="T39" fmla="*/ 374492 h 155"/>
              <a:gd name="T40" fmla="*/ 475177 w 160"/>
              <a:gd name="T41" fmla="*/ 329828 h 155"/>
              <a:gd name="T42" fmla="*/ 420480 w 160"/>
              <a:gd name="T43" fmla="*/ 292035 h 155"/>
              <a:gd name="T44" fmla="*/ 454665 w 160"/>
              <a:gd name="T45" fmla="*/ 302342 h 155"/>
              <a:gd name="T46" fmla="*/ 482014 w 160"/>
              <a:gd name="T47" fmla="*/ 329828 h 155"/>
              <a:gd name="T48" fmla="*/ 458084 w 160"/>
              <a:gd name="T49" fmla="*/ 92764 h 155"/>
              <a:gd name="T50" fmla="*/ 454665 w 160"/>
              <a:gd name="T51" fmla="*/ 274856 h 155"/>
              <a:gd name="T52" fmla="*/ 437573 w 160"/>
              <a:gd name="T53" fmla="*/ 274856 h 155"/>
              <a:gd name="T54" fmla="*/ 382876 w 160"/>
              <a:gd name="T55" fmla="*/ 99635 h 155"/>
              <a:gd name="T56" fmla="*/ 382876 w 160"/>
              <a:gd name="T57" fmla="*/ 99635 h 155"/>
              <a:gd name="T58" fmla="*/ 235879 w 160"/>
              <a:gd name="T59" fmla="*/ 99635 h 155"/>
              <a:gd name="T60" fmla="*/ 222205 w 160"/>
              <a:gd name="T61" fmla="*/ 54971 h 155"/>
              <a:gd name="T62" fmla="*/ 328180 w 160"/>
              <a:gd name="T63" fmla="*/ 58407 h 155"/>
              <a:gd name="T64" fmla="*/ 321343 w 160"/>
              <a:gd name="T65" fmla="*/ 17179 h 155"/>
              <a:gd name="T66" fmla="*/ 345272 w 160"/>
              <a:gd name="T67" fmla="*/ 58407 h 155"/>
              <a:gd name="T68" fmla="*/ 211949 w 160"/>
              <a:gd name="T69" fmla="*/ 41228 h 155"/>
              <a:gd name="T70" fmla="*/ 181182 w 160"/>
              <a:gd name="T71" fmla="*/ 61843 h 155"/>
              <a:gd name="T72" fmla="*/ 164090 w 160"/>
              <a:gd name="T73" fmla="*/ 99635 h 155"/>
              <a:gd name="T74" fmla="*/ 311087 w 160"/>
              <a:gd name="T75" fmla="*/ 120250 h 155"/>
              <a:gd name="T76" fmla="*/ 393132 w 160"/>
              <a:gd name="T77" fmla="*/ 274856 h 155"/>
              <a:gd name="T78" fmla="*/ 136742 w 160"/>
              <a:gd name="T79" fmla="*/ 274856 h 155"/>
              <a:gd name="T80" fmla="*/ 119649 w 160"/>
              <a:gd name="T81" fmla="*/ 347006 h 155"/>
              <a:gd name="T82" fmla="*/ 82045 w 160"/>
              <a:gd name="T83" fmla="*/ 347006 h 155"/>
              <a:gd name="T84" fmla="*/ 64952 w 160"/>
              <a:gd name="T85" fmla="*/ 292035 h 155"/>
              <a:gd name="T86" fmla="*/ 99138 w 160"/>
              <a:gd name="T87" fmla="*/ 312649 h 155"/>
              <a:gd name="T88" fmla="*/ 136742 w 160"/>
              <a:gd name="T89" fmla="*/ 292035 h 155"/>
              <a:gd name="T90" fmla="*/ 88882 w 160"/>
              <a:gd name="T91" fmla="*/ 92764 h 155"/>
              <a:gd name="T92" fmla="*/ 119649 w 160"/>
              <a:gd name="T93" fmla="*/ 274856 h 155"/>
              <a:gd name="T94" fmla="*/ 92301 w 160"/>
              <a:gd name="T95" fmla="*/ 264549 h 155"/>
              <a:gd name="T96" fmla="*/ 82045 w 160"/>
              <a:gd name="T97" fmla="*/ 99635 h 155"/>
              <a:gd name="T98" fmla="*/ 44441 w 160"/>
              <a:gd name="T99" fmla="*/ 274856 h 155"/>
              <a:gd name="T100" fmla="*/ 37604 w 160"/>
              <a:gd name="T101" fmla="*/ 127121 h 155"/>
              <a:gd name="T102" fmla="*/ 64952 w 160"/>
              <a:gd name="T103" fmla="*/ 501613 h 155"/>
              <a:gd name="T104" fmla="*/ 30767 w 160"/>
              <a:gd name="T105" fmla="*/ 450077 h 155"/>
              <a:gd name="T106" fmla="*/ 44441 w 160"/>
              <a:gd name="T107" fmla="*/ 347006 h 155"/>
              <a:gd name="T108" fmla="*/ 136742 w 160"/>
              <a:gd name="T109" fmla="*/ 374492 h 155"/>
              <a:gd name="T110" fmla="*/ 263227 w 160"/>
              <a:gd name="T111" fmla="*/ 319520 h 155"/>
              <a:gd name="T112" fmla="*/ 30767 w 160"/>
              <a:gd name="T113" fmla="*/ 450077 h 155"/>
              <a:gd name="T114" fmla="*/ 482014 w 160"/>
              <a:gd name="T115" fmla="*/ 501613 h 155"/>
              <a:gd name="T116" fmla="*/ 516199 w 160"/>
              <a:gd name="T117" fmla="*/ 450077 h 155"/>
              <a:gd name="T118" fmla="*/ 283739 w 160"/>
              <a:gd name="T119" fmla="*/ 319520 h 155"/>
              <a:gd name="T120" fmla="*/ 410225 w 160"/>
              <a:gd name="T121" fmla="*/ 374492 h 155"/>
              <a:gd name="T122" fmla="*/ 502525 w 160"/>
              <a:gd name="T123" fmla="*/ 347006 h 155"/>
              <a:gd name="T124" fmla="*/ 516199 w 160"/>
              <a:gd name="T125" fmla="*/ 450077 h 15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60" h="155">
                <a:moveTo>
                  <a:pt x="96" y="53"/>
                </a:moveTo>
                <a:cubicBezTo>
                  <a:pt x="64" y="53"/>
                  <a:pt x="64" y="53"/>
                  <a:pt x="64" y="53"/>
                </a:cubicBezTo>
                <a:cubicBezTo>
                  <a:pt x="64" y="69"/>
                  <a:pt x="64" y="69"/>
                  <a:pt x="64" y="69"/>
                </a:cubicBezTo>
                <a:cubicBezTo>
                  <a:pt x="96" y="69"/>
                  <a:pt x="96" y="69"/>
                  <a:pt x="96" y="69"/>
                </a:cubicBezTo>
                <a:lnTo>
                  <a:pt x="96" y="53"/>
                </a:lnTo>
                <a:close/>
                <a:moveTo>
                  <a:pt x="91" y="64"/>
                </a:moveTo>
                <a:cubicBezTo>
                  <a:pt x="69" y="64"/>
                  <a:pt x="69" y="64"/>
                  <a:pt x="69" y="64"/>
                </a:cubicBezTo>
                <a:cubicBezTo>
                  <a:pt x="69" y="59"/>
                  <a:pt x="69" y="59"/>
                  <a:pt x="69" y="59"/>
                </a:cubicBezTo>
                <a:cubicBezTo>
                  <a:pt x="91" y="59"/>
                  <a:pt x="91" y="59"/>
                  <a:pt x="91" y="59"/>
                </a:cubicBezTo>
                <a:lnTo>
                  <a:pt x="91" y="64"/>
                </a:lnTo>
                <a:close/>
                <a:moveTo>
                  <a:pt x="29" y="64"/>
                </a:moveTo>
                <a:cubicBezTo>
                  <a:pt x="31" y="64"/>
                  <a:pt x="32" y="65"/>
                  <a:pt x="32" y="67"/>
                </a:cubicBezTo>
                <a:cubicBezTo>
                  <a:pt x="32" y="68"/>
                  <a:pt x="31" y="69"/>
                  <a:pt x="29" y="69"/>
                </a:cubicBezTo>
                <a:cubicBezTo>
                  <a:pt x="28" y="69"/>
                  <a:pt x="27" y="68"/>
                  <a:pt x="27" y="67"/>
                </a:cubicBezTo>
                <a:cubicBezTo>
                  <a:pt x="27" y="65"/>
                  <a:pt x="28" y="64"/>
                  <a:pt x="29" y="64"/>
                </a:cubicBezTo>
                <a:close/>
                <a:moveTo>
                  <a:pt x="29" y="104"/>
                </a:moveTo>
                <a:cubicBezTo>
                  <a:pt x="31" y="104"/>
                  <a:pt x="32" y="105"/>
                  <a:pt x="32" y="107"/>
                </a:cubicBezTo>
                <a:cubicBezTo>
                  <a:pt x="32" y="108"/>
                  <a:pt x="31" y="109"/>
                  <a:pt x="29" y="109"/>
                </a:cubicBezTo>
                <a:cubicBezTo>
                  <a:pt x="28" y="109"/>
                  <a:pt x="27" y="108"/>
                  <a:pt x="27" y="107"/>
                </a:cubicBezTo>
                <a:cubicBezTo>
                  <a:pt x="27" y="105"/>
                  <a:pt x="28" y="104"/>
                  <a:pt x="29" y="104"/>
                </a:cubicBezTo>
                <a:close/>
                <a:moveTo>
                  <a:pt x="131" y="64"/>
                </a:moveTo>
                <a:cubicBezTo>
                  <a:pt x="132" y="64"/>
                  <a:pt x="133" y="65"/>
                  <a:pt x="133" y="67"/>
                </a:cubicBezTo>
                <a:cubicBezTo>
                  <a:pt x="133" y="68"/>
                  <a:pt x="132" y="69"/>
                  <a:pt x="131" y="69"/>
                </a:cubicBezTo>
                <a:cubicBezTo>
                  <a:pt x="129" y="69"/>
                  <a:pt x="128" y="68"/>
                  <a:pt x="128" y="67"/>
                </a:cubicBezTo>
                <a:cubicBezTo>
                  <a:pt x="128" y="65"/>
                  <a:pt x="129" y="64"/>
                  <a:pt x="131" y="64"/>
                </a:cubicBezTo>
                <a:close/>
                <a:moveTo>
                  <a:pt x="131" y="104"/>
                </a:moveTo>
                <a:cubicBezTo>
                  <a:pt x="132" y="104"/>
                  <a:pt x="133" y="105"/>
                  <a:pt x="133" y="107"/>
                </a:cubicBezTo>
                <a:cubicBezTo>
                  <a:pt x="133" y="108"/>
                  <a:pt x="132" y="109"/>
                  <a:pt x="131" y="109"/>
                </a:cubicBezTo>
                <a:cubicBezTo>
                  <a:pt x="129" y="109"/>
                  <a:pt x="128" y="108"/>
                  <a:pt x="128" y="107"/>
                </a:cubicBezTo>
                <a:cubicBezTo>
                  <a:pt x="128" y="105"/>
                  <a:pt x="129" y="104"/>
                  <a:pt x="131" y="104"/>
                </a:cubicBezTo>
                <a:close/>
                <a:moveTo>
                  <a:pt x="153" y="33"/>
                </a:moveTo>
                <a:cubicBezTo>
                  <a:pt x="149" y="31"/>
                  <a:pt x="145" y="29"/>
                  <a:pt x="141" y="29"/>
                </a:cubicBezTo>
                <a:cubicBezTo>
                  <a:pt x="141" y="29"/>
                  <a:pt x="141" y="29"/>
                  <a:pt x="141" y="29"/>
                </a:cubicBezTo>
                <a:cubicBezTo>
                  <a:pt x="141" y="25"/>
                  <a:pt x="138" y="21"/>
                  <a:pt x="134" y="21"/>
                </a:cubicBezTo>
                <a:cubicBezTo>
                  <a:pt x="128" y="21"/>
                  <a:pt x="128" y="21"/>
                  <a:pt x="128" y="21"/>
                </a:cubicBezTo>
                <a:cubicBezTo>
                  <a:pt x="123" y="21"/>
                  <a:pt x="120" y="25"/>
                  <a:pt x="120" y="29"/>
                </a:cubicBezTo>
                <a:cubicBezTo>
                  <a:pt x="120" y="29"/>
                  <a:pt x="120" y="29"/>
                  <a:pt x="120" y="29"/>
                </a:cubicBezTo>
                <a:cubicBezTo>
                  <a:pt x="117" y="29"/>
                  <a:pt x="117" y="29"/>
                  <a:pt x="117" y="29"/>
                </a:cubicBezTo>
                <a:cubicBezTo>
                  <a:pt x="117" y="21"/>
                  <a:pt x="117" y="21"/>
                  <a:pt x="117" y="21"/>
                </a:cubicBezTo>
                <a:cubicBezTo>
                  <a:pt x="112" y="21"/>
                  <a:pt x="112" y="21"/>
                  <a:pt x="112" y="21"/>
                </a:cubicBezTo>
                <a:cubicBezTo>
                  <a:pt x="112" y="18"/>
                  <a:pt x="112" y="18"/>
                  <a:pt x="112" y="18"/>
                </a:cubicBezTo>
                <a:cubicBezTo>
                  <a:pt x="112" y="8"/>
                  <a:pt x="104" y="0"/>
                  <a:pt x="94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56" y="0"/>
                  <a:pt x="48" y="8"/>
                  <a:pt x="48" y="18"/>
                </a:cubicBezTo>
                <a:cubicBezTo>
                  <a:pt x="48" y="21"/>
                  <a:pt x="48" y="21"/>
                  <a:pt x="48" y="21"/>
                </a:cubicBezTo>
                <a:cubicBezTo>
                  <a:pt x="43" y="21"/>
                  <a:pt x="43" y="21"/>
                  <a:pt x="43" y="21"/>
                </a:cubicBezTo>
                <a:cubicBezTo>
                  <a:pt x="43" y="29"/>
                  <a:pt x="43" y="29"/>
                  <a:pt x="43" y="29"/>
                </a:cubicBezTo>
                <a:cubicBezTo>
                  <a:pt x="40" y="29"/>
                  <a:pt x="40" y="29"/>
                  <a:pt x="40" y="29"/>
                </a:cubicBezTo>
                <a:cubicBezTo>
                  <a:pt x="40" y="29"/>
                  <a:pt x="40" y="29"/>
                  <a:pt x="40" y="29"/>
                </a:cubicBezTo>
                <a:cubicBezTo>
                  <a:pt x="40" y="25"/>
                  <a:pt x="37" y="21"/>
                  <a:pt x="32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2" y="21"/>
                  <a:pt x="19" y="25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5" y="29"/>
                  <a:pt x="11" y="31"/>
                  <a:pt x="7" y="33"/>
                </a:cubicBezTo>
                <a:cubicBezTo>
                  <a:pt x="3" y="37"/>
                  <a:pt x="0" y="42"/>
                  <a:pt x="0" y="48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8"/>
                  <a:pt x="6" y="155"/>
                  <a:pt x="14" y="155"/>
                </a:cubicBezTo>
                <a:cubicBezTo>
                  <a:pt x="21" y="155"/>
                  <a:pt x="21" y="155"/>
                  <a:pt x="21" y="155"/>
                </a:cubicBezTo>
                <a:cubicBezTo>
                  <a:pt x="24" y="155"/>
                  <a:pt x="24" y="155"/>
                  <a:pt x="24" y="155"/>
                </a:cubicBezTo>
                <a:cubicBezTo>
                  <a:pt x="136" y="155"/>
                  <a:pt x="136" y="155"/>
                  <a:pt x="136" y="155"/>
                </a:cubicBezTo>
                <a:cubicBezTo>
                  <a:pt x="139" y="155"/>
                  <a:pt x="139" y="155"/>
                  <a:pt x="139" y="155"/>
                </a:cubicBezTo>
                <a:cubicBezTo>
                  <a:pt x="146" y="155"/>
                  <a:pt x="146" y="155"/>
                  <a:pt x="146" y="155"/>
                </a:cubicBezTo>
                <a:cubicBezTo>
                  <a:pt x="154" y="155"/>
                  <a:pt x="160" y="148"/>
                  <a:pt x="160" y="140"/>
                </a:cubicBezTo>
                <a:cubicBezTo>
                  <a:pt x="160" y="133"/>
                  <a:pt x="160" y="133"/>
                  <a:pt x="160" y="133"/>
                </a:cubicBezTo>
                <a:cubicBezTo>
                  <a:pt x="160" y="131"/>
                  <a:pt x="160" y="131"/>
                  <a:pt x="160" y="131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2"/>
                  <a:pt x="157" y="37"/>
                  <a:pt x="153" y="33"/>
                </a:cubicBezTo>
                <a:close/>
                <a:moveTo>
                  <a:pt x="149" y="37"/>
                </a:moveTo>
                <a:cubicBezTo>
                  <a:pt x="153" y="40"/>
                  <a:pt x="155" y="44"/>
                  <a:pt x="155" y="48"/>
                </a:cubicBezTo>
                <a:cubicBezTo>
                  <a:pt x="155" y="88"/>
                  <a:pt x="155" y="88"/>
                  <a:pt x="155" y="88"/>
                </a:cubicBezTo>
                <a:cubicBezTo>
                  <a:pt x="147" y="88"/>
                  <a:pt x="147" y="88"/>
                  <a:pt x="147" y="88"/>
                </a:cubicBezTo>
                <a:cubicBezTo>
                  <a:pt x="147" y="80"/>
                  <a:pt x="147" y="80"/>
                  <a:pt x="147" y="80"/>
                </a:cubicBezTo>
                <a:cubicBezTo>
                  <a:pt x="141" y="80"/>
                  <a:pt x="141" y="80"/>
                  <a:pt x="141" y="80"/>
                </a:cubicBezTo>
                <a:cubicBezTo>
                  <a:pt x="141" y="35"/>
                  <a:pt x="141" y="35"/>
                  <a:pt x="141" y="35"/>
                </a:cubicBezTo>
                <a:cubicBezTo>
                  <a:pt x="144" y="35"/>
                  <a:pt x="147" y="36"/>
                  <a:pt x="149" y="37"/>
                </a:cubicBezTo>
                <a:close/>
                <a:moveTo>
                  <a:pt x="125" y="101"/>
                </a:moveTo>
                <a:cubicBezTo>
                  <a:pt x="136" y="101"/>
                  <a:pt x="136" y="101"/>
                  <a:pt x="136" y="101"/>
                </a:cubicBezTo>
                <a:cubicBezTo>
                  <a:pt x="136" y="109"/>
                  <a:pt x="136" y="109"/>
                  <a:pt x="136" y="109"/>
                </a:cubicBezTo>
                <a:cubicBezTo>
                  <a:pt x="136" y="112"/>
                  <a:pt x="134" y="115"/>
                  <a:pt x="131" y="115"/>
                </a:cubicBezTo>
                <a:cubicBezTo>
                  <a:pt x="128" y="115"/>
                  <a:pt x="125" y="112"/>
                  <a:pt x="125" y="109"/>
                </a:cubicBezTo>
                <a:lnTo>
                  <a:pt x="125" y="101"/>
                </a:lnTo>
                <a:close/>
                <a:moveTo>
                  <a:pt x="139" y="96"/>
                </a:moveTo>
                <a:cubicBezTo>
                  <a:pt x="123" y="96"/>
                  <a:pt x="123" y="96"/>
                  <a:pt x="123" y="96"/>
                </a:cubicBezTo>
                <a:cubicBezTo>
                  <a:pt x="120" y="96"/>
                  <a:pt x="120" y="96"/>
                  <a:pt x="120" y="96"/>
                </a:cubicBezTo>
                <a:cubicBezTo>
                  <a:pt x="120" y="85"/>
                  <a:pt x="120" y="85"/>
                  <a:pt x="120" y="85"/>
                </a:cubicBezTo>
                <a:cubicBezTo>
                  <a:pt x="123" y="85"/>
                  <a:pt x="123" y="85"/>
                  <a:pt x="123" y="85"/>
                </a:cubicBezTo>
                <a:cubicBezTo>
                  <a:pt x="128" y="85"/>
                  <a:pt x="128" y="85"/>
                  <a:pt x="128" y="85"/>
                </a:cubicBezTo>
                <a:cubicBezTo>
                  <a:pt x="128" y="88"/>
                  <a:pt x="128" y="88"/>
                  <a:pt x="128" y="88"/>
                </a:cubicBezTo>
                <a:cubicBezTo>
                  <a:pt x="128" y="89"/>
                  <a:pt x="129" y="91"/>
                  <a:pt x="131" y="91"/>
                </a:cubicBezTo>
                <a:cubicBezTo>
                  <a:pt x="132" y="91"/>
                  <a:pt x="133" y="89"/>
                  <a:pt x="133" y="88"/>
                </a:cubicBezTo>
                <a:cubicBezTo>
                  <a:pt x="133" y="85"/>
                  <a:pt x="133" y="85"/>
                  <a:pt x="133" y="85"/>
                </a:cubicBezTo>
                <a:cubicBezTo>
                  <a:pt x="139" y="85"/>
                  <a:pt x="139" y="85"/>
                  <a:pt x="139" y="85"/>
                </a:cubicBezTo>
                <a:cubicBezTo>
                  <a:pt x="141" y="85"/>
                  <a:pt x="141" y="85"/>
                  <a:pt x="141" y="85"/>
                </a:cubicBezTo>
                <a:cubicBezTo>
                  <a:pt x="141" y="96"/>
                  <a:pt x="141" y="96"/>
                  <a:pt x="141" y="96"/>
                </a:cubicBezTo>
                <a:lnTo>
                  <a:pt x="139" y="96"/>
                </a:lnTo>
                <a:close/>
                <a:moveTo>
                  <a:pt x="125" y="29"/>
                </a:moveTo>
                <a:cubicBezTo>
                  <a:pt x="125" y="28"/>
                  <a:pt x="126" y="27"/>
                  <a:pt x="128" y="27"/>
                </a:cubicBezTo>
                <a:cubicBezTo>
                  <a:pt x="134" y="27"/>
                  <a:pt x="134" y="27"/>
                  <a:pt x="134" y="27"/>
                </a:cubicBezTo>
                <a:cubicBezTo>
                  <a:pt x="135" y="27"/>
                  <a:pt x="136" y="28"/>
                  <a:pt x="136" y="29"/>
                </a:cubicBezTo>
                <a:cubicBezTo>
                  <a:pt x="136" y="32"/>
                  <a:pt x="136" y="32"/>
                  <a:pt x="136" y="32"/>
                </a:cubicBezTo>
                <a:cubicBezTo>
                  <a:pt x="136" y="80"/>
                  <a:pt x="136" y="80"/>
                  <a:pt x="136" y="80"/>
                </a:cubicBezTo>
                <a:cubicBezTo>
                  <a:pt x="133" y="80"/>
                  <a:pt x="133" y="80"/>
                  <a:pt x="133" y="80"/>
                </a:cubicBezTo>
                <a:cubicBezTo>
                  <a:pt x="133" y="77"/>
                  <a:pt x="133" y="77"/>
                  <a:pt x="133" y="77"/>
                </a:cubicBezTo>
                <a:cubicBezTo>
                  <a:pt x="133" y="76"/>
                  <a:pt x="132" y="75"/>
                  <a:pt x="131" y="75"/>
                </a:cubicBezTo>
                <a:cubicBezTo>
                  <a:pt x="129" y="75"/>
                  <a:pt x="128" y="76"/>
                  <a:pt x="128" y="77"/>
                </a:cubicBezTo>
                <a:cubicBezTo>
                  <a:pt x="128" y="80"/>
                  <a:pt x="128" y="80"/>
                  <a:pt x="128" y="80"/>
                </a:cubicBezTo>
                <a:cubicBezTo>
                  <a:pt x="125" y="80"/>
                  <a:pt x="125" y="80"/>
                  <a:pt x="125" y="80"/>
                </a:cubicBezTo>
                <a:cubicBezTo>
                  <a:pt x="125" y="32"/>
                  <a:pt x="125" y="32"/>
                  <a:pt x="125" y="32"/>
                </a:cubicBezTo>
                <a:lnTo>
                  <a:pt x="125" y="29"/>
                </a:lnTo>
                <a:close/>
                <a:moveTo>
                  <a:pt x="112" y="29"/>
                </a:moveTo>
                <a:cubicBezTo>
                  <a:pt x="96" y="29"/>
                  <a:pt x="96" y="29"/>
                  <a:pt x="96" y="29"/>
                </a:cubicBezTo>
                <a:cubicBezTo>
                  <a:pt x="96" y="27"/>
                  <a:pt x="96" y="27"/>
                  <a:pt x="96" y="27"/>
                </a:cubicBezTo>
                <a:cubicBezTo>
                  <a:pt x="112" y="27"/>
                  <a:pt x="112" y="27"/>
                  <a:pt x="112" y="27"/>
                </a:cubicBezTo>
                <a:lnTo>
                  <a:pt x="112" y="29"/>
                </a:lnTo>
                <a:close/>
                <a:moveTo>
                  <a:pt x="96" y="21"/>
                </a:moveTo>
                <a:cubicBezTo>
                  <a:pt x="91" y="21"/>
                  <a:pt x="91" y="21"/>
                  <a:pt x="91" y="21"/>
                </a:cubicBezTo>
                <a:cubicBezTo>
                  <a:pt x="91" y="29"/>
                  <a:pt x="91" y="29"/>
                  <a:pt x="91" y="29"/>
                </a:cubicBezTo>
                <a:cubicBezTo>
                  <a:pt x="69" y="29"/>
                  <a:pt x="69" y="29"/>
                  <a:pt x="69" y="29"/>
                </a:cubicBezTo>
                <a:cubicBezTo>
                  <a:pt x="69" y="21"/>
                  <a:pt x="69" y="21"/>
                  <a:pt x="69" y="21"/>
                </a:cubicBezTo>
                <a:cubicBezTo>
                  <a:pt x="64" y="21"/>
                  <a:pt x="64" y="21"/>
                  <a:pt x="64" y="21"/>
                </a:cubicBezTo>
                <a:cubicBezTo>
                  <a:pt x="64" y="17"/>
                  <a:pt x="64" y="17"/>
                  <a:pt x="64" y="17"/>
                </a:cubicBezTo>
                <a:cubicBezTo>
                  <a:pt x="64" y="16"/>
                  <a:pt x="64" y="16"/>
                  <a:pt x="65" y="16"/>
                </a:cubicBezTo>
                <a:cubicBezTo>
                  <a:pt x="65" y="16"/>
                  <a:pt x="65" y="16"/>
                  <a:pt x="66" y="16"/>
                </a:cubicBezTo>
                <a:cubicBezTo>
                  <a:pt x="75" y="20"/>
                  <a:pt x="85" y="20"/>
                  <a:pt x="94" y="16"/>
                </a:cubicBezTo>
                <a:cubicBezTo>
                  <a:pt x="95" y="16"/>
                  <a:pt x="95" y="16"/>
                  <a:pt x="95" y="16"/>
                </a:cubicBezTo>
                <a:cubicBezTo>
                  <a:pt x="96" y="16"/>
                  <a:pt x="96" y="16"/>
                  <a:pt x="96" y="17"/>
                </a:cubicBezTo>
                <a:lnTo>
                  <a:pt x="96" y="21"/>
                </a:lnTo>
                <a:close/>
                <a:moveTo>
                  <a:pt x="53" y="18"/>
                </a:moveTo>
                <a:cubicBezTo>
                  <a:pt x="53" y="11"/>
                  <a:pt x="59" y="5"/>
                  <a:pt x="66" y="5"/>
                </a:cubicBezTo>
                <a:cubicBezTo>
                  <a:pt x="94" y="5"/>
                  <a:pt x="94" y="5"/>
                  <a:pt x="94" y="5"/>
                </a:cubicBezTo>
                <a:cubicBezTo>
                  <a:pt x="101" y="5"/>
                  <a:pt x="107" y="11"/>
                  <a:pt x="107" y="18"/>
                </a:cubicBezTo>
                <a:cubicBezTo>
                  <a:pt x="107" y="21"/>
                  <a:pt x="107" y="21"/>
                  <a:pt x="107" y="21"/>
                </a:cubicBezTo>
                <a:cubicBezTo>
                  <a:pt x="101" y="21"/>
                  <a:pt x="101" y="21"/>
                  <a:pt x="101" y="21"/>
                </a:cubicBezTo>
                <a:cubicBezTo>
                  <a:pt x="101" y="17"/>
                  <a:pt x="101" y="17"/>
                  <a:pt x="101" y="17"/>
                </a:cubicBezTo>
                <a:cubicBezTo>
                  <a:pt x="101" y="15"/>
                  <a:pt x="100" y="13"/>
                  <a:pt x="98" y="12"/>
                </a:cubicBezTo>
                <a:cubicBezTo>
                  <a:pt x="96" y="10"/>
                  <a:pt x="94" y="10"/>
                  <a:pt x="92" y="11"/>
                </a:cubicBezTo>
                <a:cubicBezTo>
                  <a:pt x="84" y="14"/>
                  <a:pt x="76" y="14"/>
                  <a:pt x="68" y="11"/>
                </a:cubicBezTo>
                <a:cubicBezTo>
                  <a:pt x="66" y="10"/>
                  <a:pt x="64" y="10"/>
                  <a:pt x="62" y="12"/>
                </a:cubicBezTo>
                <a:cubicBezTo>
                  <a:pt x="60" y="13"/>
                  <a:pt x="59" y="15"/>
                  <a:pt x="59" y="17"/>
                </a:cubicBezTo>
                <a:cubicBezTo>
                  <a:pt x="59" y="21"/>
                  <a:pt x="59" y="21"/>
                  <a:pt x="59" y="21"/>
                </a:cubicBezTo>
                <a:cubicBezTo>
                  <a:pt x="53" y="21"/>
                  <a:pt x="53" y="21"/>
                  <a:pt x="53" y="21"/>
                </a:cubicBezTo>
                <a:lnTo>
                  <a:pt x="53" y="18"/>
                </a:lnTo>
                <a:close/>
                <a:moveTo>
                  <a:pt x="48" y="27"/>
                </a:moveTo>
                <a:cubicBezTo>
                  <a:pt x="64" y="27"/>
                  <a:pt x="64" y="27"/>
                  <a:pt x="64" y="27"/>
                </a:cubicBezTo>
                <a:cubicBezTo>
                  <a:pt x="64" y="29"/>
                  <a:pt x="64" y="29"/>
                  <a:pt x="64" y="29"/>
                </a:cubicBezTo>
                <a:cubicBezTo>
                  <a:pt x="48" y="29"/>
                  <a:pt x="48" y="29"/>
                  <a:pt x="48" y="29"/>
                </a:cubicBezTo>
                <a:lnTo>
                  <a:pt x="48" y="27"/>
                </a:lnTo>
                <a:close/>
                <a:moveTo>
                  <a:pt x="43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91" y="35"/>
                  <a:pt x="91" y="35"/>
                  <a:pt x="91" y="35"/>
                </a:cubicBezTo>
                <a:cubicBezTo>
                  <a:pt x="117" y="35"/>
                  <a:pt x="117" y="35"/>
                  <a:pt x="117" y="35"/>
                </a:cubicBezTo>
                <a:cubicBezTo>
                  <a:pt x="120" y="35"/>
                  <a:pt x="120" y="35"/>
                  <a:pt x="120" y="35"/>
                </a:cubicBezTo>
                <a:cubicBezTo>
                  <a:pt x="120" y="80"/>
                  <a:pt x="120" y="80"/>
                  <a:pt x="120" y="80"/>
                </a:cubicBezTo>
                <a:cubicBezTo>
                  <a:pt x="115" y="80"/>
                  <a:pt x="115" y="80"/>
                  <a:pt x="115" y="80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0"/>
                  <a:pt x="45" y="80"/>
                  <a:pt x="45" y="80"/>
                </a:cubicBezTo>
                <a:cubicBezTo>
                  <a:pt x="40" y="80"/>
                  <a:pt x="40" y="80"/>
                  <a:pt x="40" y="80"/>
                </a:cubicBezTo>
                <a:cubicBezTo>
                  <a:pt x="40" y="35"/>
                  <a:pt x="40" y="35"/>
                  <a:pt x="40" y="35"/>
                </a:cubicBezTo>
                <a:lnTo>
                  <a:pt x="43" y="35"/>
                </a:lnTo>
                <a:close/>
                <a:moveTo>
                  <a:pt x="24" y="101"/>
                </a:moveTo>
                <a:cubicBezTo>
                  <a:pt x="35" y="101"/>
                  <a:pt x="35" y="101"/>
                  <a:pt x="35" y="101"/>
                </a:cubicBezTo>
                <a:cubicBezTo>
                  <a:pt x="35" y="109"/>
                  <a:pt x="35" y="109"/>
                  <a:pt x="35" y="109"/>
                </a:cubicBezTo>
                <a:cubicBezTo>
                  <a:pt x="35" y="112"/>
                  <a:pt x="32" y="115"/>
                  <a:pt x="29" y="115"/>
                </a:cubicBezTo>
                <a:cubicBezTo>
                  <a:pt x="26" y="115"/>
                  <a:pt x="24" y="112"/>
                  <a:pt x="24" y="109"/>
                </a:cubicBezTo>
                <a:lnTo>
                  <a:pt x="24" y="101"/>
                </a:lnTo>
                <a:close/>
                <a:moveTo>
                  <a:pt x="37" y="96"/>
                </a:moveTo>
                <a:cubicBezTo>
                  <a:pt x="21" y="96"/>
                  <a:pt x="21" y="96"/>
                  <a:pt x="21" y="96"/>
                </a:cubicBezTo>
                <a:cubicBezTo>
                  <a:pt x="19" y="96"/>
                  <a:pt x="19" y="96"/>
                  <a:pt x="19" y="96"/>
                </a:cubicBezTo>
                <a:cubicBezTo>
                  <a:pt x="19" y="85"/>
                  <a:pt x="19" y="85"/>
                  <a:pt x="19" y="85"/>
                </a:cubicBezTo>
                <a:cubicBezTo>
                  <a:pt x="21" y="85"/>
                  <a:pt x="21" y="85"/>
                  <a:pt x="21" y="85"/>
                </a:cubicBezTo>
                <a:cubicBezTo>
                  <a:pt x="27" y="85"/>
                  <a:pt x="27" y="85"/>
                  <a:pt x="27" y="85"/>
                </a:cubicBezTo>
                <a:cubicBezTo>
                  <a:pt x="27" y="88"/>
                  <a:pt x="27" y="88"/>
                  <a:pt x="27" y="88"/>
                </a:cubicBezTo>
                <a:cubicBezTo>
                  <a:pt x="27" y="89"/>
                  <a:pt x="28" y="91"/>
                  <a:pt x="29" y="91"/>
                </a:cubicBezTo>
                <a:cubicBezTo>
                  <a:pt x="31" y="91"/>
                  <a:pt x="32" y="89"/>
                  <a:pt x="32" y="88"/>
                </a:cubicBezTo>
                <a:cubicBezTo>
                  <a:pt x="32" y="85"/>
                  <a:pt x="32" y="85"/>
                  <a:pt x="32" y="85"/>
                </a:cubicBezTo>
                <a:cubicBezTo>
                  <a:pt x="37" y="85"/>
                  <a:pt x="37" y="85"/>
                  <a:pt x="37" y="85"/>
                </a:cubicBezTo>
                <a:cubicBezTo>
                  <a:pt x="40" y="85"/>
                  <a:pt x="40" y="85"/>
                  <a:pt x="40" y="85"/>
                </a:cubicBezTo>
                <a:cubicBezTo>
                  <a:pt x="40" y="96"/>
                  <a:pt x="40" y="96"/>
                  <a:pt x="40" y="96"/>
                </a:cubicBezTo>
                <a:lnTo>
                  <a:pt x="37" y="96"/>
                </a:lnTo>
                <a:close/>
                <a:moveTo>
                  <a:pt x="24" y="29"/>
                </a:moveTo>
                <a:cubicBezTo>
                  <a:pt x="24" y="28"/>
                  <a:pt x="25" y="27"/>
                  <a:pt x="26" y="27"/>
                </a:cubicBezTo>
                <a:cubicBezTo>
                  <a:pt x="32" y="27"/>
                  <a:pt x="32" y="27"/>
                  <a:pt x="32" y="27"/>
                </a:cubicBezTo>
                <a:cubicBezTo>
                  <a:pt x="34" y="27"/>
                  <a:pt x="35" y="28"/>
                  <a:pt x="35" y="29"/>
                </a:cubicBezTo>
                <a:cubicBezTo>
                  <a:pt x="35" y="32"/>
                  <a:pt x="35" y="32"/>
                  <a:pt x="35" y="32"/>
                </a:cubicBezTo>
                <a:cubicBezTo>
                  <a:pt x="35" y="80"/>
                  <a:pt x="35" y="80"/>
                  <a:pt x="35" y="80"/>
                </a:cubicBezTo>
                <a:cubicBezTo>
                  <a:pt x="32" y="80"/>
                  <a:pt x="32" y="80"/>
                  <a:pt x="32" y="80"/>
                </a:cubicBezTo>
                <a:cubicBezTo>
                  <a:pt x="32" y="77"/>
                  <a:pt x="32" y="77"/>
                  <a:pt x="32" y="77"/>
                </a:cubicBezTo>
                <a:cubicBezTo>
                  <a:pt x="32" y="76"/>
                  <a:pt x="31" y="75"/>
                  <a:pt x="29" y="75"/>
                </a:cubicBezTo>
                <a:cubicBezTo>
                  <a:pt x="28" y="75"/>
                  <a:pt x="27" y="76"/>
                  <a:pt x="27" y="77"/>
                </a:cubicBezTo>
                <a:cubicBezTo>
                  <a:pt x="27" y="80"/>
                  <a:pt x="27" y="80"/>
                  <a:pt x="27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32"/>
                  <a:pt x="24" y="32"/>
                  <a:pt x="24" y="32"/>
                </a:cubicBezTo>
                <a:lnTo>
                  <a:pt x="24" y="29"/>
                </a:lnTo>
                <a:close/>
                <a:moveTo>
                  <a:pt x="11" y="37"/>
                </a:moveTo>
                <a:cubicBezTo>
                  <a:pt x="13" y="36"/>
                  <a:pt x="16" y="35"/>
                  <a:pt x="19" y="35"/>
                </a:cubicBezTo>
                <a:cubicBezTo>
                  <a:pt x="19" y="80"/>
                  <a:pt x="19" y="80"/>
                  <a:pt x="19" y="80"/>
                </a:cubicBezTo>
                <a:cubicBezTo>
                  <a:pt x="13" y="80"/>
                  <a:pt x="13" y="80"/>
                  <a:pt x="13" y="80"/>
                </a:cubicBezTo>
                <a:cubicBezTo>
                  <a:pt x="13" y="88"/>
                  <a:pt x="13" y="88"/>
                  <a:pt x="13" y="88"/>
                </a:cubicBezTo>
                <a:cubicBezTo>
                  <a:pt x="5" y="88"/>
                  <a:pt x="5" y="88"/>
                  <a:pt x="5" y="88"/>
                </a:cubicBezTo>
                <a:cubicBezTo>
                  <a:pt x="5" y="48"/>
                  <a:pt x="5" y="48"/>
                  <a:pt x="5" y="48"/>
                </a:cubicBezTo>
                <a:cubicBezTo>
                  <a:pt x="5" y="44"/>
                  <a:pt x="7" y="40"/>
                  <a:pt x="11" y="37"/>
                </a:cubicBezTo>
                <a:close/>
                <a:moveTo>
                  <a:pt x="5" y="140"/>
                </a:moveTo>
                <a:cubicBezTo>
                  <a:pt x="5" y="136"/>
                  <a:pt x="5" y="136"/>
                  <a:pt x="5" y="136"/>
                </a:cubicBezTo>
                <a:cubicBezTo>
                  <a:pt x="9" y="136"/>
                  <a:pt x="9" y="136"/>
                  <a:pt x="9" y="136"/>
                </a:cubicBezTo>
                <a:cubicBezTo>
                  <a:pt x="14" y="136"/>
                  <a:pt x="19" y="140"/>
                  <a:pt x="19" y="146"/>
                </a:cubicBezTo>
                <a:cubicBezTo>
                  <a:pt x="19" y="149"/>
                  <a:pt x="19" y="149"/>
                  <a:pt x="19" y="149"/>
                </a:cubicBezTo>
                <a:cubicBezTo>
                  <a:pt x="14" y="149"/>
                  <a:pt x="14" y="149"/>
                  <a:pt x="14" y="149"/>
                </a:cubicBezTo>
                <a:cubicBezTo>
                  <a:pt x="9" y="149"/>
                  <a:pt x="5" y="145"/>
                  <a:pt x="5" y="140"/>
                </a:cubicBezTo>
                <a:close/>
                <a:moveTo>
                  <a:pt x="9" y="131"/>
                </a:moveTo>
                <a:cubicBezTo>
                  <a:pt x="5" y="131"/>
                  <a:pt x="5" y="131"/>
                  <a:pt x="5" y="131"/>
                </a:cubicBezTo>
                <a:cubicBezTo>
                  <a:pt x="5" y="93"/>
                  <a:pt x="5" y="93"/>
                  <a:pt x="5" y="93"/>
                </a:cubicBezTo>
                <a:cubicBezTo>
                  <a:pt x="13" y="93"/>
                  <a:pt x="13" y="93"/>
                  <a:pt x="13" y="93"/>
                </a:cubicBezTo>
                <a:cubicBezTo>
                  <a:pt x="13" y="101"/>
                  <a:pt x="13" y="101"/>
                  <a:pt x="13" y="101"/>
                </a:cubicBezTo>
                <a:cubicBezTo>
                  <a:pt x="19" y="101"/>
                  <a:pt x="19" y="101"/>
                  <a:pt x="19" y="101"/>
                </a:cubicBezTo>
                <a:cubicBezTo>
                  <a:pt x="19" y="109"/>
                  <a:pt x="19" y="109"/>
                  <a:pt x="19" y="109"/>
                </a:cubicBezTo>
                <a:cubicBezTo>
                  <a:pt x="19" y="115"/>
                  <a:pt x="23" y="120"/>
                  <a:pt x="29" y="120"/>
                </a:cubicBezTo>
                <a:cubicBezTo>
                  <a:pt x="35" y="120"/>
                  <a:pt x="40" y="115"/>
                  <a:pt x="40" y="109"/>
                </a:cubicBezTo>
                <a:cubicBezTo>
                  <a:pt x="40" y="101"/>
                  <a:pt x="40" y="101"/>
                  <a:pt x="40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5" y="93"/>
                  <a:pt x="45" y="93"/>
                  <a:pt x="45" y="93"/>
                </a:cubicBezTo>
                <a:cubicBezTo>
                  <a:pt x="77" y="93"/>
                  <a:pt x="77" y="93"/>
                  <a:pt x="77" y="93"/>
                </a:cubicBezTo>
                <a:cubicBezTo>
                  <a:pt x="77" y="149"/>
                  <a:pt x="77" y="149"/>
                  <a:pt x="77" y="149"/>
                </a:cubicBezTo>
                <a:cubicBezTo>
                  <a:pt x="24" y="149"/>
                  <a:pt x="24" y="149"/>
                  <a:pt x="24" y="149"/>
                </a:cubicBezTo>
                <a:cubicBezTo>
                  <a:pt x="24" y="146"/>
                  <a:pt x="24" y="146"/>
                  <a:pt x="24" y="146"/>
                </a:cubicBezTo>
                <a:cubicBezTo>
                  <a:pt x="24" y="137"/>
                  <a:pt x="17" y="131"/>
                  <a:pt x="9" y="131"/>
                </a:cubicBezTo>
                <a:close/>
                <a:moveTo>
                  <a:pt x="155" y="140"/>
                </a:moveTo>
                <a:cubicBezTo>
                  <a:pt x="155" y="145"/>
                  <a:pt x="151" y="149"/>
                  <a:pt x="146" y="149"/>
                </a:cubicBezTo>
                <a:cubicBezTo>
                  <a:pt x="141" y="149"/>
                  <a:pt x="141" y="149"/>
                  <a:pt x="141" y="149"/>
                </a:cubicBezTo>
                <a:cubicBezTo>
                  <a:pt x="141" y="146"/>
                  <a:pt x="141" y="146"/>
                  <a:pt x="141" y="146"/>
                </a:cubicBezTo>
                <a:cubicBezTo>
                  <a:pt x="141" y="140"/>
                  <a:pt x="146" y="136"/>
                  <a:pt x="151" y="136"/>
                </a:cubicBezTo>
                <a:cubicBezTo>
                  <a:pt x="155" y="136"/>
                  <a:pt x="155" y="136"/>
                  <a:pt x="155" y="136"/>
                </a:cubicBezTo>
                <a:lnTo>
                  <a:pt x="155" y="140"/>
                </a:lnTo>
                <a:close/>
                <a:moveTo>
                  <a:pt x="151" y="131"/>
                </a:moveTo>
                <a:cubicBezTo>
                  <a:pt x="143" y="131"/>
                  <a:pt x="136" y="137"/>
                  <a:pt x="136" y="146"/>
                </a:cubicBezTo>
                <a:cubicBezTo>
                  <a:pt x="136" y="149"/>
                  <a:pt x="136" y="149"/>
                  <a:pt x="136" y="149"/>
                </a:cubicBezTo>
                <a:cubicBezTo>
                  <a:pt x="83" y="149"/>
                  <a:pt x="83" y="149"/>
                  <a:pt x="83" y="149"/>
                </a:cubicBezTo>
                <a:cubicBezTo>
                  <a:pt x="83" y="93"/>
                  <a:pt x="83" y="93"/>
                  <a:pt x="83" y="93"/>
                </a:cubicBezTo>
                <a:cubicBezTo>
                  <a:pt x="115" y="93"/>
                  <a:pt x="115" y="93"/>
                  <a:pt x="115" y="93"/>
                </a:cubicBezTo>
                <a:cubicBezTo>
                  <a:pt x="115" y="101"/>
                  <a:pt x="115" y="101"/>
                  <a:pt x="115" y="101"/>
                </a:cubicBezTo>
                <a:cubicBezTo>
                  <a:pt x="120" y="101"/>
                  <a:pt x="120" y="101"/>
                  <a:pt x="120" y="101"/>
                </a:cubicBezTo>
                <a:cubicBezTo>
                  <a:pt x="120" y="109"/>
                  <a:pt x="120" y="109"/>
                  <a:pt x="120" y="109"/>
                </a:cubicBezTo>
                <a:cubicBezTo>
                  <a:pt x="120" y="115"/>
                  <a:pt x="125" y="120"/>
                  <a:pt x="131" y="120"/>
                </a:cubicBezTo>
                <a:cubicBezTo>
                  <a:pt x="137" y="120"/>
                  <a:pt x="141" y="115"/>
                  <a:pt x="141" y="109"/>
                </a:cubicBezTo>
                <a:cubicBezTo>
                  <a:pt x="141" y="101"/>
                  <a:pt x="141" y="101"/>
                  <a:pt x="141" y="101"/>
                </a:cubicBezTo>
                <a:cubicBezTo>
                  <a:pt x="147" y="101"/>
                  <a:pt x="147" y="101"/>
                  <a:pt x="147" y="101"/>
                </a:cubicBezTo>
                <a:cubicBezTo>
                  <a:pt x="147" y="93"/>
                  <a:pt x="147" y="93"/>
                  <a:pt x="147" y="93"/>
                </a:cubicBezTo>
                <a:cubicBezTo>
                  <a:pt x="155" y="93"/>
                  <a:pt x="155" y="93"/>
                  <a:pt x="155" y="93"/>
                </a:cubicBezTo>
                <a:cubicBezTo>
                  <a:pt x="155" y="131"/>
                  <a:pt x="155" y="131"/>
                  <a:pt x="155" y="131"/>
                </a:cubicBezTo>
                <a:lnTo>
                  <a:pt x="151" y="1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" name="Freeform 1876">
            <a:extLst>
              <a:ext uri="{FF2B5EF4-FFF2-40B4-BE49-F238E27FC236}">
                <a16:creationId xmlns:a16="http://schemas.microsoft.com/office/drawing/2014/main" id="{0580C09C-D53F-4975-AF6B-AEA01B2941BA}"/>
              </a:ext>
            </a:extLst>
          </p:cNvPr>
          <p:cNvSpPr>
            <a:spLocks noEditPoints="1"/>
          </p:cNvSpPr>
          <p:nvPr/>
        </p:nvSpPr>
        <p:spPr bwMode="auto">
          <a:xfrm>
            <a:off x="6772322" y="3281411"/>
            <a:ext cx="347118" cy="428940"/>
          </a:xfrm>
          <a:custGeom>
            <a:avLst/>
            <a:gdLst>
              <a:gd name="T0" fmla="*/ 0 w 308"/>
              <a:gd name="T1" fmla="*/ 0 h 381"/>
              <a:gd name="T2" fmla="*/ 0 w 308"/>
              <a:gd name="T3" fmla="*/ 189057 h 381"/>
              <a:gd name="T4" fmla="*/ 0 w 308"/>
              <a:gd name="T5" fmla="*/ 360795 h 381"/>
              <a:gd name="T6" fmla="*/ 0 w 308"/>
              <a:gd name="T7" fmla="*/ 378113 h 381"/>
              <a:gd name="T8" fmla="*/ 0 w 308"/>
              <a:gd name="T9" fmla="*/ 549852 h 381"/>
              <a:gd name="T10" fmla="*/ 139989 w 308"/>
              <a:gd name="T11" fmla="*/ 549852 h 381"/>
              <a:gd name="T12" fmla="*/ 160193 w 308"/>
              <a:gd name="T13" fmla="*/ 549852 h 381"/>
              <a:gd name="T14" fmla="*/ 284307 w 308"/>
              <a:gd name="T15" fmla="*/ 549852 h 381"/>
              <a:gd name="T16" fmla="*/ 300182 w 308"/>
              <a:gd name="T17" fmla="*/ 549852 h 381"/>
              <a:gd name="T18" fmla="*/ 444500 w 308"/>
              <a:gd name="T19" fmla="*/ 549852 h 381"/>
              <a:gd name="T20" fmla="*/ 444500 w 308"/>
              <a:gd name="T21" fmla="*/ 189057 h 381"/>
              <a:gd name="T22" fmla="*/ 444500 w 308"/>
              <a:gd name="T23" fmla="*/ 0 h 381"/>
              <a:gd name="T24" fmla="*/ 0 w 308"/>
              <a:gd name="T25" fmla="*/ 0 h 381"/>
              <a:gd name="T26" fmla="*/ 21648 w 308"/>
              <a:gd name="T27" fmla="*/ 209261 h 381"/>
              <a:gd name="T28" fmla="*/ 139989 w 308"/>
              <a:gd name="T29" fmla="*/ 209261 h 381"/>
              <a:gd name="T30" fmla="*/ 139989 w 308"/>
              <a:gd name="T31" fmla="*/ 360795 h 381"/>
              <a:gd name="T32" fmla="*/ 21648 w 308"/>
              <a:gd name="T33" fmla="*/ 360795 h 381"/>
              <a:gd name="T34" fmla="*/ 21648 w 308"/>
              <a:gd name="T35" fmla="*/ 209261 h 381"/>
              <a:gd name="T36" fmla="*/ 284307 w 308"/>
              <a:gd name="T37" fmla="*/ 360795 h 381"/>
              <a:gd name="T38" fmla="*/ 160193 w 308"/>
              <a:gd name="T39" fmla="*/ 360795 h 381"/>
              <a:gd name="T40" fmla="*/ 160193 w 308"/>
              <a:gd name="T41" fmla="*/ 209261 h 381"/>
              <a:gd name="T42" fmla="*/ 284307 w 308"/>
              <a:gd name="T43" fmla="*/ 209261 h 381"/>
              <a:gd name="T44" fmla="*/ 284307 w 308"/>
              <a:gd name="T45" fmla="*/ 360795 h 381"/>
              <a:gd name="T46" fmla="*/ 21648 w 308"/>
              <a:gd name="T47" fmla="*/ 529647 h 381"/>
              <a:gd name="T48" fmla="*/ 21648 w 308"/>
              <a:gd name="T49" fmla="*/ 378113 h 381"/>
              <a:gd name="T50" fmla="*/ 139989 w 308"/>
              <a:gd name="T51" fmla="*/ 378113 h 381"/>
              <a:gd name="T52" fmla="*/ 139989 w 308"/>
              <a:gd name="T53" fmla="*/ 529647 h 381"/>
              <a:gd name="T54" fmla="*/ 21648 w 308"/>
              <a:gd name="T55" fmla="*/ 529647 h 381"/>
              <a:gd name="T56" fmla="*/ 160193 w 308"/>
              <a:gd name="T57" fmla="*/ 529647 h 381"/>
              <a:gd name="T58" fmla="*/ 160193 w 308"/>
              <a:gd name="T59" fmla="*/ 378113 h 381"/>
              <a:gd name="T60" fmla="*/ 284307 w 308"/>
              <a:gd name="T61" fmla="*/ 378113 h 381"/>
              <a:gd name="T62" fmla="*/ 284307 w 308"/>
              <a:gd name="T63" fmla="*/ 529647 h 381"/>
              <a:gd name="T64" fmla="*/ 160193 w 308"/>
              <a:gd name="T65" fmla="*/ 529647 h 381"/>
              <a:gd name="T66" fmla="*/ 424295 w 308"/>
              <a:gd name="T67" fmla="*/ 529647 h 381"/>
              <a:gd name="T68" fmla="*/ 300182 w 308"/>
              <a:gd name="T69" fmla="*/ 529647 h 381"/>
              <a:gd name="T70" fmla="*/ 300182 w 308"/>
              <a:gd name="T71" fmla="*/ 378113 h 381"/>
              <a:gd name="T72" fmla="*/ 300182 w 308"/>
              <a:gd name="T73" fmla="*/ 360795 h 381"/>
              <a:gd name="T74" fmla="*/ 300182 w 308"/>
              <a:gd name="T75" fmla="*/ 209261 h 381"/>
              <a:gd name="T76" fmla="*/ 424295 w 308"/>
              <a:gd name="T77" fmla="*/ 209261 h 381"/>
              <a:gd name="T78" fmla="*/ 424295 w 308"/>
              <a:gd name="T79" fmla="*/ 529647 h 381"/>
              <a:gd name="T80" fmla="*/ 300182 w 308"/>
              <a:gd name="T81" fmla="*/ 189057 h 381"/>
              <a:gd name="T82" fmla="*/ 284307 w 308"/>
              <a:gd name="T83" fmla="*/ 189057 h 381"/>
              <a:gd name="T84" fmla="*/ 160193 w 308"/>
              <a:gd name="T85" fmla="*/ 189057 h 381"/>
              <a:gd name="T86" fmla="*/ 139989 w 308"/>
              <a:gd name="T87" fmla="*/ 189057 h 381"/>
              <a:gd name="T88" fmla="*/ 21648 w 308"/>
              <a:gd name="T89" fmla="*/ 189057 h 381"/>
              <a:gd name="T90" fmla="*/ 21648 w 308"/>
              <a:gd name="T91" fmla="*/ 20205 h 381"/>
              <a:gd name="T92" fmla="*/ 424295 w 308"/>
              <a:gd name="T93" fmla="*/ 20205 h 381"/>
              <a:gd name="T94" fmla="*/ 424295 w 308"/>
              <a:gd name="T95" fmla="*/ 189057 h 381"/>
              <a:gd name="T96" fmla="*/ 300182 w 308"/>
              <a:gd name="T97" fmla="*/ 189057 h 381"/>
              <a:gd name="T98" fmla="*/ 47625 w 308"/>
              <a:gd name="T99" fmla="*/ 47625 h 381"/>
              <a:gd name="T100" fmla="*/ 47625 w 308"/>
              <a:gd name="T101" fmla="*/ 161636 h 381"/>
              <a:gd name="T102" fmla="*/ 396875 w 308"/>
              <a:gd name="T103" fmla="*/ 161636 h 381"/>
              <a:gd name="T104" fmla="*/ 396875 w 308"/>
              <a:gd name="T105" fmla="*/ 47625 h 381"/>
              <a:gd name="T106" fmla="*/ 47625 w 308"/>
              <a:gd name="T107" fmla="*/ 47625 h 381"/>
              <a:gd name="T108" fmla="*/ 375227 w 308"/>
              <a:gd name="T109" fmla="*/ 139989 h 381"/>
              <a:gd name="T110" fmla="*/ 64943 w 308"/>
              <a:gd name="T111" fmla="*/ 139989 h 381"/>
              <a:gd name="T112" fmla="*/ 64943 w 308"/>
              <a:gd name="T113" fmla="*/ 64943 h 381"/>
              <a:gd name="T114" fmla="*/ 375227 w 308"/>
              <a:gd name="T115" fmla="*/ 64943 h 381"/>
              <a:gd name="T116" fmla="*/ 375227 w 308"/>
              <a:gd name="T117" fmla="*/ 139989 h 38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08" h="381">
                <a:moveTo>
                  <a:pt x="0" y="0"/>
                </a:moveTo>
                <a:lnTo>
                  <a:pt x="0" y="131"/>
                </a:lnTo>
                <a:lnTo>
                  <a:pt x="0" y="250"/>
                </a:lnTo>
                <a:lnTo>
                  <a:pt x="0" y="262"/>
                </a:lnTo>
                <a:lnTo>
                  <a:pt x="0" y="381"/>
                </a:lnTo>
                <a:lnTo>
                  <a:pt x="97" y="381"/>
                </a:lnTo>
                <a:lnTo>
                  <a:pt x="111" y="381"/>
                </a:lnTo>
                <a:lnTo>
                  <a:pt x="197" y="381"/>
                </a:lnTo>
                <a:lnTo>
                  <a:pt x="208" y="381"/>
                </a:lnTo>
                <a:lnTo>
                  <a:pt x="308" y="381"/>
                </a:lnTo>
                <a:lnTo>
                  <a:pt x="308" y="131"/>
                </a:lnTo>
                <a:lnTo>
                  <a:pt x="308" y="0"/>
                </a:lnTo>
                <a:lnTo>
                  <a:pt x="0" y="0"/>
                </a:lnTo>
                <a:close/>
                <a:moveTo>
                  <a:pt x="15" y="145"/>
                </a:moveTo>
                <a:lnTo>
                  <a:pt x="97" y="145"/>
                </a:lnTo>
                <a:lnTo>
                  <a:pt x="97" y="250"/>
                </a:lnTo>
                <a:lnTo>
                  <a:pt x="15" y="250"/>
                </a:lnTo>
                <a:lnTo>
                  <a:pt x="15" y="145"/>
                </a:lnTo>
                <a:close/>
                <a:moveTo>
                  <a:pt x="197" y="250"/>
                </a:moveTo>
                <a:lnTo>
                  <a:pt x="111" y="250"/>
                </a:lnTo>
                <a:lnTo>
                  <a:pt x="111" y="145"/>
                </a:lnTo>
                <a:lnTo>
                  <a:pt x="197" y="145"/>
                </a:lnTo>
                <a:lnTo>
                  <a:pt x="197" y="250"/>
                </a:lnTo>
                <a:close/>
                <a:moveTo>
                  <a:pt x="15" y="367"/>
                </a:moveTo>
                <a:lnTo>
                  <a:pt x="15" y="262"/>
                </a:lnTo>
                <a:lnTo>
                  <a:pt x="97" y="262"/>
                </a:lnTo>
                <a:lnTo>
                  <a:pt x="97" y="367"/>
                </a:lnTo>
                <a:lnTo>
                  <a:pt x="15" y="367"/>
                </a:lnTo>
                <a:close/>
                <a:moveTo>
                  <a:pt x="111" y="367"/>
                </a:moveTo>
                <a:lnTo>
                  <a:pt x="111" y="262"/>
                </a:lnTo>
                <a:lnTo>
                  <a:pt x="197" y="262"/>
                </a:lnTo>
                <a:lnTo>
                  <a:pt x="197" y="367"/>
                </a:lnTo>
                <a:lnTo>
                  <a:pt x="111" y="367"/>
                </a:lnTo>
                <a:close/>
                <a:moveTo>
                  <a:pt x="294" y="367"/>
                </a:moveTo>
                <a:lnTo>
                  <a:pt x="208" y="367"/>
                </a:lnTo>
                <a:lnTo>
                  <a:pt x="208" y="262"/>
                </a:lnTo>
                <a:lnTo>
                  <a:pt x="208" y="250"/>
                </a:lnTo>
                <a:lnTo>
                  <a:pt x="208" y="145"/>
                </a:lnTo>
                <a:lnTo>
                  <a:pt x="294" y="145"/>
                </a:lnTo>
                <a:lnTo>
                  <a:pt x="294" y="367"/>
                </a:lnTo>
                <a:close/>
                <a:moveTo>
                  <a:pt x="208" y="131"/>
                </a:moveTo>
                <a:lnTo>
                  <a:pt x="197" y="131"/>
                </a:lnTo>
                <a:lnTo>
                  <a:pt x="111" y="131"/>
                </a:lnTo>
                <a:lnTo>
                  <a:pt x="97" y="131"/>
                </a:lnTo>
                <a:lnTo>
                  <a:pt x="15" y="131"/>
                </a:lnTo>
                <a:lnTo>
                  <a:pt x="15" y="14"/>
                </a:lnTo>
                <a:lnTo>
                  <a:pt x="294" y="14"/>
                </a:lnTo>
                <a:lnTo>
                  <a:pt x="294" y="131"/>
                </a:lnTo>
                <a:lnTo>
                  <a:pt x="208" y="131"/>
                </a:lnTo>
                <a:close/>
                <a:moveTo>
                  <a:pt x="33" y="33"/>
                </a:moveTo>
                <a:lnTo>
                  <a:pt x="33" y="112"/>
                </a:lnTo>
                <a:lnTo>
                  <a:pt x="275" y="112"/>
                </a:lnTo>
                <a:lnTo>
                  <a:pt x="275" y="33"/>
                </a:lnTo>
                <a:lnTo>
                  <a:pt x="33" y="33"/>
                </a:lnTo>
                <a:close/>
                <a:moveTo>
                  <a:pt x="260" y="97"/>
                </a:moveTo>
                <a:lnTo>
                  <a:pt x="45" y="97"/>
                </a:lnTo>
                <a:lnTo>
                  <a:pt x="45" y="45"/>
                </a:lnTo>
                <a:lnTo>
                  <a:pt x="260" y="45"/>
                </a:lnTo>
                <a:lnTo>
                  <a:pt x="260" y="9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" name="Freeform 1877">
            <a:extLst>
              <a:ext uri="{FF2B5EF4-FFF2-40B4-BE49-F238E27FC236}">
                <a16:creationId xmlns:a16="http://schemas.microsoft.com/office/drawing/2014/main" id="{AC7C2E79-1667-4A5A-8FC5-9C335C8DC349}"/>
              </a:ext>
            </a:extLst>
          </p:cNvPr>
          <p:cNvSpPr>
            <a:spLocks noEditPoints="1"/>
          </p:cNvSpPr>
          <p:nvPr/>
        </p:nvSpPr>
        <p:spPr bwMode="auto">
          <a:xfrm>
            <a:off x="4750323" y="3281411"/>
            <a:ext cx="404146" cy="428940"/>
          </a:xfrm>
          <a:custGeom>
            <a:avLst/>
            <a:gdLst>
              <a:gd name="T0" fmla="*/ 518102 w 152"/>
              <a:gd name="T1" fmla="*/ 103097 h 160"/>
              <a:gd name="T2" fmla="*/ 64763 w 152"/>
              <a:gd name="T3" fmla="*/ 10310 h 160"/>
              <a:gd name="T4" fmla="*/ 10226 w 152"/>
              <a:gd name="T5" fmla="*/ 0 h 160"/>
              <a:gd name="T6" fmla="*/ 10226 w 152"/>
              <a:gd name="T7" fmla="*/ 20619 h 160"/>
              <a:gd name="T8" fmla="*/ 47720 w 152"/>
              <a:gd name="T9" fmla="*/ 103097 h 160"/>
              <a:gd name="T10" fmla="*/ 47720 w 152"/>
              <a:gd name="T11" fmla="*/ 378023 h 160"/>
              <a:gd name="T12" fmla="*/ 47720 w 152"/>
              <a:gd name="T13" fmla="*/ 453628 h 160"/>
              <a:gd name="T14" fmla="*/ 122708 w 152"/>
              <a:gd name="T15" fmla="*/ 463938 h 160"/>
              <a:gd name="T16" fmla="*/ 149977 w 152"/>
              <a:gd name="T17" fmla="*/ 549852 h 160"/>
              <a:gd name="T18" fmla="*/ 177245 w 152"/>
              <a:gd name="T19" fmla="*/ 463938 h 160"/>
              <a:gd name="T20" fmla="*/ 330631 w 152"/>
              <a:gd name="T21" fmla="*/ 501740 h 160"/>
              <a:gd name="T22" fmla="*/ 422662 w 152"/>
              <a:gd name="T23" fmla="*/ 501740 h 160"/>
              <a:gd name="T24" fmla="*/ 460156 w 152"/>
              <a:gd name="T25" fmla="*/ 463938 h 160"/>
              <a:gd name="T26" fmla="*/ 460156 w 152"/>
              <a:gd name="T27" fmla="*/ 446755 h 160"/>
              <a:gd name="T28" fmla="*/ 64763 w 152"/>
              <a:gd name="T29" fmla="*/ 388333 h 160"/>
              <a:gd name="T30" fmla="*/ 149977 w 152"/>
              <a:gd name="T31" fmla="*/ 529233 h 160"/>
              <a:gd name="T32" fmla="*/ 149977 w 152"/>
              <a:gd name="T33" fmla="*/ 474247 h 160"/>
              <a:gd name="T34" fmla="*/ 149977 w 152"/>
              <a:gd name="T35" fmla="*/ 529233 h 160"/>
              <a:gd name="T36" fmla="*/ 347674 w 152"/>
              <a:gd name="T37" fmla="*/ 501740 h 160"/>
              <a:gd name="T38" fmla="*/ 405619 w 152"/>
              <a:gd name="T39" fmla="*/ 501740 h 160"/>
              <a:gd name="T40" fmla="*/ 64763 w 152"/>
              <a:gd name="T41" fmla="*/ 123717 h 160"/>
              <a:gd name="T42" fmla="*/ 122708 w 152"/>
              <a:gd name="T43" fmla="*/ 371150 h 160"/>
              <a:gd name="T44" fmla="*/ 64763 w 152"/>
              <a:gd name="T45" fmla="*/ 123717 h 160"/>
              <a:gd name="T46" fmla="*/ 293137 w 152"/>
              <a:gd name="T47" fmla="*/ 371150 h 160"/>
              <a:gd name="T48" fmla="*/ 347674 w 152"/>
              <a:gd name="T49" fmla="*/ 123717 h 160"/>
              <a:gd name="T50" fmla="*/ 368125 w 152"/>
              <a:gd name="T51" fmla="*/ 123717 h 160"/>
              <a:gd name="T52" fmla="*/ 422662 w 152"/>
              <a:gd name="T53" fmla="*/ 371150 h 160"/>
              <a:gd name="T54" fmla="*/ 368125 w 152"/>
              <a:gd name="T55" fmla="*/ 123717 h 160"/>
              <a:gd name="T56" fmla="*/ 214740 w 152"/>
              <a:gd name="T57" fmla="*/ 371150 h 160"/>
              <a:gd name="T58" fmla="*/ 272685 w 152"/>
              <a:gd name="T59" fmla="*/ 123717 h 160"/>
              <a:gd name="T60" fmla="*/ 197697 w 152"/>
              <a:gd name="T61" fmla="*/ 371150 h 160"/>
              <a:gd name="T62" fmla="*/ 139751 w 152"/>
              <a:gd name="T63" fmla="*/ 123717 h 160"/>
              <a:gd name="T64" fmla="*/ 197697 w 152"/>
              <a:gd name="T65" fmla="*/ 371150 h 160"/>
              <a:gd name="T66" fmla="*/ 443114 w 152"/>
              <a:gd name="T67" fmla="*/ 371150 h 160"/>
              <a:gd name="T68" fmla="*/ 497651 w 152"/>
              <a:gd name="T69" fmla="*/ 123717 h 16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52" h="160">
                <a:moveTo>
                  <a:pt x="152" y="113"/>
                </a:moveTo>
                <a:cubicBezTo>
                  <a:pt x="152" y="30"/>
                  <a:pt x="152" y="30"/>
                  <a:pt x="152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1"/>
                  <a:pt x="18" y="0"/>
                  <a:pt x="17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4"/>
                  <a:pt x="1" y="6"/>
                  <a:pt x="3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30"/>
                  <a:pt x="14" y="30"/>
                  <a:pt x="14" y="30"/>
                </a:cubicBezTo>
                <a:cubicBezTo>
                  <a:pt x="14" y="33"/>
                  <a:pt x="14" y="33"/>
                  <a:pt x="14" y="33"/>
                </a:cubicBezTo>
                <a:cubicBezTo>
                  <a:pt x="14" y="110"/>
                  <a:pt x="14" y="110"/>
                  <a:pt x="14" y="110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14" y="132"/>
                  <a:pt x="14" y="132"/>
                  <a:pt x="14" y="132"/>
                </a:cubicBezTo>
                <a:cubicBezTo>
                  <a:pt x="14" y="134"/>
                  <a:pt x="15" y="135"/>
                  <a:pt x="17" y="135"/>
                </a:cubicBezTo>
                <a:cubicBezTo>
                  <a:pt x="36" y="135"/>
                  <a:pt x="36" y="135"/>
                  <a:pt x="36" y="135"/>
                </a:cubicBezTo>
                <a:cubicBezTo>
                  <a:pt x="33" y="138"/>
                  <a:pt x="30" y="142"/>
                  <a:pt x="30" y="146"/>
                </a:cubicBezTo>
                <a:cubicBezTo>
                  <a:pt x="30" y="154"/>
                  <a:pt x="37" y="160"/>
                  <a:pt x="44" y="160"/>
                </a:cubicBezTo>
                <a:cubicBezTo>
                  <a:pt x="52" y="160"/>
                  <a:pt x="58" y="154"/>
                  <a:pt x="58" y="146"/>
                </a:cubicBezTo>
                <a:cubicBezTo>
                  <a:pt x="58" y="142"/>
                  <a:pt x="56" y="138"/>
                  <a:pt x="52" y="135"/>
                </a:cubicBezTo>
                <a:cubicBezTo>
                  <a:pt x="102" y="135"/>
                  <a:pt x="102" y="135"/>
                  <a:pt x="102" y="135"/>
                </a:cubicBezTo>
                <a:cubicBezTo>
                  <a:pt x="99" y="138"/>
                  <a:pt x="97" y="142"/>
                  <a:pt x="97" y="146"/>
                </a:cubicBezTo>
                <a:cubicBezTo>
                  <a:pt x="97" y="154"/>
                  <a:pt x="103" y="160"/>
                  <a:pt x="110" y="160"/>
                </a:cubicBezTo>
                <a:cubicBezTo>
                  <a:pt x="118" y="160"/>
                  <a:pt x="124" y="154"/>
                  <a:pt x="124" y="146"/>
                </a:cubicBezTo>
                <a:cubicBezTo>
                  <a:pt x="124" y="142"/>
                  <a:pt x="122" y="138"/>
                  <a:pt x="119" y="135"/>
                </a:cubicBezTo>
                <a:cubicBezTo>
                  <a:pt x="135" y="135"/>
                  <a:pt x="135" y="135"/>
                  <a:pt x="135" y="135"/>
                </a:cubicBezTo>
                <a:cubicBezTo>
                  <a:pt x="137" y="135"/>
                  <a:pt x="138" y="134"/>
                  <a:pt x="138" y="132"/>
                </a:cubicBezTo>
                <a:cubicBezTo>
                  <a:pt x="138" y="131"/>
                  <a:pt x="137" y="130"/>
                  <a:pt x="135" y="130"/>
                </a:cubicBezTo>
                <a:cubicBezTo>
                  <a:pt x="19" y="130"/>
                  <a:pt x="19" y="130"/>
                  <a:pt x="19" y="130"/>
                </a:cubicBezTo>
                <a:cubicBezTo>
                  <a:pt x="19" y="113"/>
                  <a:pt x="19" y="113"/>
                  <a:pt x="19" y="113"/>
                </a:cubicBezTo>
                <a:lnTo>
                  <a:pt x="152" y="113"/>
                </a:lnTo>
                <a:close/>
                <a:moveTo>
                  <a:pt x="44" y="154"/>
                </a:moveTo>
                <a:cubicBezTo>
                  <a:pt x="40" y="154"/>
                  <a:pt x="36" y="151"/>
                  <a:pt x="36" y="146"/>
                </a:cubicBezTo>
                <a:cubicBezTo>
                  <a:pt x="36" y="142"/>
                  <a:pt x="40" y="138"/>
                  <a:pt x="44" y="138"/>
                </a:cubicBezTo>
                <a:cubicBezTo>
                  <a:pt x="49" y="138"/>
                  <a:pt x="52" y="142"/>
                  <a:pt x="52" y="146"/>
                </a:cubicBezTo>
                <a:cubicBezTo>
                  <a:pt x="52" y="151"/>
                  <a:pt x="49" y="154"/>
                  <a:pt x="44" y="154"/>
                </a:cubicBezTo>
                <a:close/>
                <a:moveTo>
                  <a:pt x="110" y="154"/>
                </a:moveTo>
                <a:cubicBezTo>
                  <a:pt x="106" y="154"/>
                  <a:pt x="102" y="151"/>
                  <a:pt x="102" y="146"/>
                </a:cubicBezTo>
                <a:cubicBezTo>
                  <a:pt x="102" y="142"/>
                  <a:pt x="106" y="138"/>
                  <a:pt x="110" y="138"/>
                </a:cubicBezTo>
                <a:cubicBezTo>
                  <a:pt x="115" y="138"/>
                  <a:pt x="119" y="142"/>
                  <a:pt x="119" y="146"/>
                </a:cubicBezTo>
                <a:cubicBezTo>
                  <a:pt x="119" y="151"/>
                  <a:pt x="115" y="154"/>
                  <a:pt x="110" y="154"/>
                </a:cubicBezTo>
                <a:close/>
                <a:moveTo>
                  <a:pt x="19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19" y="108"/>
                  <a:pt x="19" y="108"/>
                  <a:pt x="19" y="108"/>
                </a:cubicBezTo>
                <a:lnTo>
                  <a:pt x="19" y="36"/>
                </a:lnTo>
                <a:close/>
                <a:moveTo>
                  <a:pt x="102" y="108"/>
                </a:moveTo>
                <a:cubicBezTo>
                  <a:pt x="86" y="108"/>
                  <a:pt x="86" y="108"/>
                  <a:pt x="86" y="108"/>
                </a:cubicBezTo>
                <a:cubicBezTo>
                  <a:pt x="86" y="36"/>
                  <a:pt x="86" y="36"/>
                  <a:pt x="86" y="36"/>
                </a:cubicBezTo>
                <a:cubicBezTo>
                  <a:pt x="102" y="36"/>
                  <a:pt x="102" y="36"/>
                  <a:pt x="102" y="36"/>
                </a:cubicBezTo>
                <a:lnTo>
                  <a:pt x="102" y="108"/>
                </a:lnTo>
                <a:close/>
                <a:moveTo>
                  <a:pt x="108" y="36"/>
                </a:moveTo>
                <a:cubicBezTo>
                  <a:pt x="124" y="36"/>
                  <a:pt x="124" y="36"/>
                  <a:pt x="124" y="36"/>
                </a:cubicBezTo>
                <a:cubicBezTo>
                  <a:pt x="124" y="108"/>
                  <a:pt x="124" y="108"/>
                  <a:pt x="124" y="108"/>
                </a:cubicBezTo>
                <a:cubicBezTo>
                  <a:pt x="108" y="108"/>
                  <a:pt x="108" y="108"/>
                  <a:pt x="108" y="108"/>
                </a:cubicBezTo>
                <a:lnTo>
                  <a:pt x="108" y="36"/>
                </a:lnTo>
                <a:close/>
                <a:moveTo>
                  <a:pt x="80" y="108"/>
                </a:moveTo>
                <a:cubicBezTo>
                  <a:pt x="63" y="108"/>
                  <a:pt x="63" y="108"/>
                  <a:pt x="63" y="108"/>
                </a:cubicBezTo>
                <a:cubicBezTo>
                  <a:pt x="63" y="36"/>
                  <a:pt x="63" y="36"/>
                  <a:pt x="63" y="36"/>
                </a:cubicBezTo>
                <a:cubicBezTo>
                  <a:pt x="80" y="36"/>
                  <a:pt x="80" y="36"/>
                  <a:pt x="80" y="36"/>
                </a:cubicBezTo>
                <a:lnTo>
                  <a:pt x="80" y="108"/>
                </a:lnTo>
                <a:close/>
                <a:moveTo>
                  <a:pt x="58" y="108"/>
                </a:moveTo>
                <a:cubicBezTo>
                  <a:pt x="41" y="108"/>
                  <a:pt x="41" y="108"/>
                  <a:pt x="41" y="108"/>
                </a:cubicBezTo>
                <a:cubicBezTo>
                  <a:pt x="41" y="36"/>
                  <a:pt x="41" y="36"/>
                  <a:pt x="41" y="36"/>
                </a:cubicBezTo>
                <a:cubicBezTo>
                  <a:pt x="58" y="36"/>
                  <a:pt x="58" y="36"/>
                  <a:pt x="58" y="36"/>
                </a:cubicBezTo>
                <a:lnTo>
                  <a:pt x="58" y="108"/>
                </a:lnTo>
                <a:close/>
                <a:moveTo>
                  <a:pt x="146" y="108"/>
                </a:moveTo>
                <a:cubicBezTo>
                  <a:pt x="130" y="108"/>
                  <a:pt x="130" y="108"/>
                  <a:pt x="130" y="108"/>
                </a:cubicBezTo>
                <a:cubicBezTo>
                  <a:pt x="130" y="36"/>
                  <a:pt x="130" y="36"/>
                  <a:pt x="130" y="36"/>
                </a:cubicBezTo>
                <a:cubicBezTo>
                  <a:pt x="146" y="36"/>
                  <a:pt x="146" y="36"/>
                  <a:pt x="146" y="36"/>
                </a:cubicBezTo>
                <a:lnTo>
                  <a:pt x="146" y="10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" name="Freeform 1878">
            <a:extLst>
              <a:ext uri="{FF2B5EF4-FFF2-40B4-BE49-F238E27FC236}">
                <a16:creationId xmlns:a16="http://schemas.microsoft.com/office/drawing/2014/main" id="{49A95C7C-5515-4569-93FA-E31DA42C57FA}"/>
              </a:ext>
            </a:extLst>
          </p:cNvPr>
          <p:cNvSpPr>
            <a:spLocks noEditPoints="1"/>
          </p:cNvSpPr>
          <p:nvPr/>
        </p:nvSpPr>
        <p:spPr bwMode="auto">
          <a:xfrm>
            <a:off x="4726437" y="4317704"/>
            <a:ext cx="426456" cy="386786"/>
          </a:xfrm>
          <a:custGeom>
            <a:avLst/>
            <a:gdLst>
              <a:gd name="T0" fmla="*/ 102556 w 160"/>
              <a:gd name="T1" fmla="*/ 37813 h 144"/>
              <a:gd name="T2" fmla="*/ 0 w 160"/>
              <a:gd name="T3" fmla="*/ 37813 h 144"/>
              <a:gd name="T4" fmla="*/ 82045 w 160"/>
              <a:gd name="T5" fmla="*/ 113440 h 144"/>
              <a:gd name="T6" fmla="*/ 82045 w 160"/>
              <a:gd name="T7" fmla="*/ 402196 h 144"/>
              <a:gd name="T8" fmla="*/ 184601 w 160"/>
              <a:gd name="T9" fmla="*/ 495011 h 144"/>
              <a:gd name="T10" fmla="*/ 362365 w 160"/>
              <a:gd name="T11" fmla="*/ 446885 h 144"/>
              <a:gd name="T12" fmla="*/ 492269 w 160"/>
              <a:gd name="T13" fmla="*/ 409072 h 144"/>
              <a:gd name="T14" fmla="*/ 102556 w 160"/>
              <a:gd name="T15" fmla="*/ 354070 h 144"/>
              <a:gd name="T16" fmla="*/ 37604 w 160"/>
              <a:gd name="T17" fmla="*/ 17188 h 144"/>
              <a:gd name="T18" fmla="*/ 47860 w 160"/>
              <a:gd name="T19" fmla="*/ 48126 h 144"/>
              <a:gd name="T20" fmla="*/ 157253 w 160"/>
              <a:gd name="T21" fmla="*/ 446885 h 144"/>
              <a:gd name="T22" fmla="*/ 406806 w 160"/>
              <a:gd name="T23" fmla="*/ 474386 h 144"/>
              <a:gd name="T24" fmla="*/ 406806 w 160"/>
              <a:gd name="T25" fmla="*/ 474386 h 144"/>
              <a:gd name="T26" fmla="*/ 529873 w 160"/>
              <a:gd name="T27" fmla="*/ 130628 h 144"/>
              <a:gd name="T28" fmla="*/ 167508 w 160"/>
              <a:gd name="T29" fmla="*/ 326570 h 144"/>
              <a:gd name="T30" fmla="*/ 177764 w 160"/>
              <a:gd name="T31" fmla="*/ 299069 h 144"/>
              <a:gd name="T32" fmla="*/ 177764 w 160"/>
              <a:gd name="T33" fmla="*/ 147816 h 144"/>
              <a:gd name="T34" fmla="*/ 157253 w 160"/>
              <a:gd name="T35" fmla="*/ 244068 h 144"/>
              <a:gd name="T36" fmla="*/ 177764 w 160"/>
              <a:gd name="T37" fmla="*/ 244068 h 144"/>
              <a:gd name="T38" fmla="*/ 249553 w 160"/>
              <a:gd name="T39" fmla="*/ 316257 h 144"/>
              <a:gd name="T40" fmla="*/ 242716 w 160"/>
              <a:gd name="T41" fmla="*/ 288756 h 144"/>
              <a:gd name="T42" fmla="*/ 242716 w 160"/>
              <a:gd name="T43" fmla="*/ 140941 h 144"/>
              <a:gd name="T44" fmla="*/ 232461 w 160"/>
              <a:gd name="T45" fmla="*/ 168441 h 144"/>
              <a:gd name="T46" fmla="*/ 249553 w 160"/>
              <a:gd name="T47" fmla="*/ 223442 h 144"/>
              <a:gd name="T48" fmla="*/ 324761 w 160"/>
              <a:gd name="T49" fmla="*/ 299069 h 144"/>
              <a:gd name="T50" fmla="*/ 304250 w 160"/>
              <a:gd name="T51" fmla="*/ 299069 h 144"/>
              <a:gd name="T52" fmla="*/ 304250 w 160"/>
              <a:gd name="T53" fmla="*/ 147816 h 144"/>
              <a:gd name="T54" fmla="*/ 314505 w 160"/>
              <a:gd name="T55" fmla="*/ 178754 h 144"/>
              <a:gd name="T56" fmla="*/ 314505 w 160"/>
              <a:gd name="T57" fmla="*/ 213130 h 144"/>
              <a:gd name="T58" fmla="*/ 304250 w 160"/>
              <a:gd name="T59" fmla="*/ 244068 h 144"/>
              <a:gd name="T60" fmla="*/ 379458 w 160"/>
              <a:gd name="T61" fmla="*/ 316257 h 144"/>
              <a:gd name="T62" fmla="*/ 379458 w 160"/>
              <a:gd name="T63" fmla="*/ 168441 h 144"/>
              <a:gd name="T64" fmla="*/ 399969 w 160"/>
              <a:gd name="T65" fmla="*/ 168441 h 144"/>
              <a:gd name="T66" fmla="*/ 379458 w 160"/>
              <a:gd name="T67" fmla="*/ 223442 h 144"/>
              <a:gd name="T68" fmla="*/ 389713 w 160"/>
              <a:gd name="T69" fmla="*/ 250943 h 144"/>
              <a:gd name="T70" fmla="*/ 464921 w 160"/>
              <a:gd name="T71" fmla="*/ 326570 h 144"/>
              <a:gd name="T72" fmla="*/ 471758 w 160"/>
              <a:gd name="T73" fmla="*/ 299069 h 144"/>
              <a:gd name="T74" fmla="*/ 471758 w 160"/>
              <a:gd name="T75" fmla="*/ 147816 h 144"/>
              <a:gd name="T76" fmla="*/ 454665 w 160"/>
              <a:gd name="T77" fmla="*/ 244068 h 144"/>
              <a:gd name="T78" fmla="*/ 471758 w 160"/>
              <a:gd name="T79" fmla="*/ 244068 h 144"/>
              <a:gd name="T80" fmla="*/ 119649 w 160"/>
              <a:gd name="T81" fmla="*/ 261256 h 144"/>
              <a:gd name="T82" fmla="*/ 119649 w 160"/>
              <a:gd name="T83" fmla="*/ 278444 h 144"/>
              <a:gd name="T84" fmla="*/ 146997 w 160"/>
              <a:gd name="T85" fmla="*/ 185629 h 144"/>
              <a:gd name="T86" fmla="*/ 112812 w 160"/>
              <a:gd name="T87" fmla="*/ 195942 h 144"/>
              <a:gd name="T88" fmla="*/ 177764 w 160"/>
              <a:gd name="T89" fmla="*/ 271569 h 144"/>
              <a:gd name="T90" fmla="*/ 177764 w 160"/>
              <a:gd name="T91" fmla="*/ 195942 h 144"/>
              <a:gd name="T92" fmla="*/ 222205 w 160"/>
              <a:gd name="T93" fmla="*/ 206255 h 144"/>
              <a:gd name="T94" fmla="*/ 297413 w 160"/>
              <a:gd name="T95" fmla="*/ 278444 h 144"/>
              <a:gd name="T96" fmla="*/ 297413 w 160"/>
              <a:gd name="T97" fmla="*/ 261256 h 144"/>
              <a:gd name="T98" fmla="*/ 297413 w 160"/>
              <a:gd name="T99" fmla="*/ 185629 h 144"/>
              <a:gd name="T100" fmla="*/ 249553 w 160"/>
              <a:gd name="T101" fmla="*/ 195942 h 144"/>
              <a:gd name="T102" fmla="*/ 324761 w 160"/>
              <a:gd name="T103" fmla="*/ 271569 h 144"/>
              <a:gd name="T104" fmla="*/ 324761 w 160"/>
              <a:gd name="T105" fmla="*/ 195942 h 144"/>
              <a:gd name="T106" fmla="*/ 369202 w 160"/>
              <a:gd name="T107" fmla="*/ 206255 h 144"/>
              <a:gd name="T108" fmla="*/ 444410 w 160"/>
              <a:gd name="T109" fmla="*/ 278444 h 144"/>
              <a:gd name="T110" fmla="*/ 444410 w 160"/>
              <a:gd name="T111" fmla="*/ 261256 h 144"/>
              <a:gd name="T112" fmla="*/ 444410 w 160"/>
              <a:gd name="T113" fmla="*/ 185629 h 144"/>
              <a:gd name="T114" fmla="*/ 399969 w 160"/>
              <a:gd name="T115" fmla="*/ 195942 h 144"/>
              <a:gd name="T116" fmla="*/ 471758 w 160"/>
              <a:gd name="T117" fmla="*/ 271569 h 144"/>
              <a:gd name="T118" fmla="*/ 471758 w 160"/>
              <a:gd name="T119" fmla="*/ 195942 h 144"/>
              <a:gd name="T120" fmla="*/ 509362 w 160"/>
              <a:gd name="T121" fmla="*/ 206255 h 14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60" h="144">
                <a:moveTo>
                  <a:pt x="160" y="103"/>
                </a:moveTo>
                <a:cubicBezTo>
                  <a:pt x="160" y="33"/>
                  <a:pt x="160" y="33"/>
                  <a:pt x="160" y="33"/>
                </a:cubicBezTo>
                <a:cubicBezTo>
                  <a:pt x="30" y="33"/>
                  <a:pt x="30" y="33"/>
                  <a:pt x="30" y="33"/>
                </a:cubicBezTo>
                <a:cubicBezTo>
                  <a:pt x="30" y="11"/>
                  <a:pt x="30" y="11"/>
                  <a:pt x="30" y="11"/>
                </a:cubicBezTo>
                <a:cubicBezTo>
                  <a:pt x="30" y="9"/>
                  <a:pt x="29" y="8"/>
                  <a:pt x="27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0" y="3"/>
                  <a:pt x="16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17"/>
                  <a:pt x="5" y="22"/>
                  <a:pt x="11" y="22"/>
                </a:cubicBezTo>
                <a:cubicBezTo>
                  <a:pt x="16" y="22"/>
                  <a:pt x="20" y="18"/>
                  <a:pt x="21" y="14"/>
                </a:cubicBezTo>
                <a:cubicBezTo>
                  <a:pt x="24" y="14"/>
                  <a:pt x="24" y="14"/>
                  <a:pt x="24" y="14"/>
                </a:cubicBezTo>
                <a:cubicBezTo>
                  <a:pt x="24" y="33"/>
                  <a:pt x="24" y="33"/>
                  <a:pt x="24" y="33"/>
                </a:cubicBezTo>
                <a:cubicBezTo>
                  <a:pt x="24" y="35"/>
                  <a:pt x="24" y="35"/>
                  <a:pt x="24" y="35"/>
                </a:cubicBezTo>
                <a:cubicBezTo>
                  <a:pt x="24" y="100"/>
                  <a:pt x="24" y="100"/>
                  <a:pt x="24" y="100"/>
                </a:cubicBezTo>
                <a:cubicBezTo>
                  <a:pt x="24" y="103"/>
                  <a:pt x="24" y="103"/>
                  <a:pt x="24" y="103"/>
                </a:cubicBezTo>
                <a:cubicBezTo>
                  <a:pt x="24" y="117"/>
                  <a:pt x="24" y="117"/>
                  <a:pt x="24" y="117"/>
                </a:cubicBezTo>
                <a:cubicBezTo>
                  <a:pt x="24" y="118"/>
                  <a:pt x="26" y="119"/>
                  <a:pt x="27" y="119"/>
                </a:cubicBezTo>
                <a:cubicBezTo>
                  <a:pt x="46" y="119"/>
                  <a:pt x="46" y="119"/>
                  <a:pt x="46" y="119"/>
                </a:cubicBezTo>
                <a:cubicBezTo>
                  <a:pt x="43" y="122"/>
                  <a:pt x="41" y="126"/>
                  <a:pt x="41" y="130"/>
                </a:cubicBezTo>
                <a:cubicBezTo>
                  <a:pt x="41" y="138"/>
                  <a:pt x="47" y="144"/>
                  <a:pt x="54" y="144"/>
                </a:cubicBezTo>
                <a:cubicBezTo>
                  <a:pt x="62" y="144"/>
                  <a:pt x="68" y="138"/>
                  <a:pt x="68" y="130"/>
                </a:cubicBezTo>
                <a:cubicBezTo>
                  <a:pt x="68" y="126"/>
                  <a:pt x="66" y="122"/>
                  <a:pt x="62" y="119"/>
                </a:cubicBezTo>
                <a:cubicBezTo>
                  <a:pt x="111" y="119"/>
                  <a:pt x="111" y="119"/>
                  <a:pt x="111" y="119"/>
                </a:cubicBezTo>
                <a:cubicBezTo>
                  <a:pt x="108" y="122"/>
                  <a:pt x="106" y="126"/>
                  <a:pt x="106" y="130"/>
                </a:cubicBezTo>
                <a:cubicBezTo>
                  <a:pt x="106" y="138"/>
                  <a:pt x="112" y="144"/>
                  <a:pt x="119" y="144"/>
                </a:cubicBezTo>
                <a:cubicBezTo>
                  <a:pt x="127" y="144"/>
                  <a:pt x="133" y="138"/>
                  <a:pt x="133" y="130"/>
                </a:cubicBezTo>
                <a:cubicBezTo>
                  <a:pt x="133" y="126"/>
                  <a:pt x="131" y="122"/>
                  <a:pt x="127" y="119"/>
                </a:cubicBezTo>
                <a:cubicBezTo>
                  <a:pt x="144" y="119"/>
                  <a:pt x="144" y="119"/>
                  <a:pt x="144" y="119"/>
                </a:cubicBezTo>
                <a:cubicBezTo>
                  <a:pt x="145" y="119"/>
                  <a:pt x="146" y="118"/>
                  <a:pt x="146" y="117"/>
                </a:cubicBezTo>
                <a:cubicBezTo>
                  <a:pt x="146" y="115"/>
                  <a:pt x="145" y="114"/>
                  <a:pt x="144" y="114"/>
                </a:cubicBezTo>
                <a:cubicBezTo>
                  <a:pt x="30" y="114"/>
                  <a:pt x="30" y="114"/>
                  <a:pt x="30" y="114"/>
                </a:cubicBezTo>
                <a:cubicBezTo>
                  <a:pt x="30" y="103"/>
                  <a:pt x="30" y="103"/>
                  <a:pt x="30" y="103"/>
                </a:cubicBezTo>
                <a:lnTo>
                  <a:pt x="160" y="103"/>
                </a:lnTo>
                <a:close/>
                <a:moveTo>
                  <a:pt x="11" y="16"/>
                </a:moveTo>
                <a:cubicBezTo>
                  <a:pt x="8" y="16"/>
                  <a:pt x="5" y="14"/>
                  <a:pt x="5" y="11"/>
                </a:cubicBezTo>
                <a:cubicBezTo>
                  <a:pt x="5" y="8"/>
                  <a:pt x="8" y="5"/>
                  <a:pt x="11" y="5"/>
                </a:cubicBezTo>
                <a:cubicBezTo>
                  <a:pt x="13" y="5"/>
                  <a:pt x="15" y="7"/>
                  <a:pt x="16" y="8"/>
                </a:cubicBezTo>
                <a:cubicBezTo>
                  <a:pt x="14" y="8"/>
                  <a:pt x="14" y="8"/>
                  <a:pt x="14" y="8"/>
                </a:cubicBezTo>
                <a:cubicBezTo>
                  <a:pt x="12" y="8"/>
                  <a:pt x="11" y="9"/>
                  <a:pt x="11" y="11"/>
                </a:cubicBezTo>
                <a:cubicBezTo>
                  <a:pt x="11" y="12"/>
                  <a:pt x="12" y="14"/>
                  <a:pt x="14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5" y="15"/>
                  <a:pt x="13" y="16"/>
                  <a:pt x="11" y="16"/>
                </a:cubicBezTo>
                <a:close/>
                <a:moveTo>
                  <a:pt x="54" y="138"/>
                </a:moveTo>
                <a:cubicBezTo>
                  <a:pt x="50" y="138"/>
                  <a:pt x="46" y="135"/>
                  <a:pt x="46" y="130"/>
                </a:cubicBezTo>
                <a:cubicBezTo>
                  <a:pt x="46" y="126"/>
                  <a:pt x="50" y="122"/>
                  <a:pt x="54" y="122"/>
                </a:cubicBezTo>
                <a:cubicBezTo>
                  <a:pt x="59" y="122"/>
                  <a:pt x="62" y="126"/>
                  <a:pt x="62" y="130"/>
                </a:cubicBezTo>
                <a:cubicBezTo>
                  <a:pt x="62" y="135"/>
                  <a:pt x="59" y="138"/>
                  <a:pt x="54" y="138"/>
                </a:cubicBezTo>
                <a:close/>
                <a:moveTo>
                  <a:pt x="119" y="138"/>
                </a:moveTo>
                <a:cubicBezTo>
                  <a:pt x="115" y="138"/>
                  <a:pt x="111" y="135"/>
                  <a:pt x="111" y="130"/>
                </a:cubicBezTo>
                <a:cubicBezTo>
                  <a:pt x="111" y="126"/>
                  <a:pt x="115" y="122"/>
                  <a:pt x="119" y="122"/>
                </a:cubicBezTo>
                <a:cubicBezTo>
                  <a:pt x="124" y="122"/>
                  <a:pt x="127" y="126"/>
                  <a:pt x="127" y="130"/>
                </a:cubicBezTo>
                <a:cubicBezTo>
                  <a:pt x="127" y="135"/>
                  <a:pt x="124" y="138"/>
                  <a:pt x="119" y="138"/>
                </a:cubicBezTo>
                <a:close/>
                <a:moveTo>
                  <a:pt x="155" y="98"/>
                </a:moveTo>
                <a:cubicBezTo>
                  <a:pt x="30" y="98"/>
                  <a:pt x="30" y="98"/>
                  <a:pt x="30" y="98"/>
                </a:cubicBezTo>
                <a:cubicBezTo>
                  <a:pt x="30" y="38"/>
                  <a:pt x="30" y="38"/>
                  <a:pt x="30" y="38"/>
                </a:cubicBezTo>
                <a:cubicBezTo>
                  <a:pt x="155" y="38"/>
                  <a:pt x="155" y="38"/>
                  <a:pt x="155" y="38"/>
                </a:cubicBezTo>
                <a:lnTo>
                  <a:pt x="155" y="98"/>
                </a:lnTo>
                <a:close/>
                <a:moveTo>
                  <a:pt x="52" y="87"/>
                </a:moveTo>
                <a:cubicBezTo>
                  <a:pt x="52" y="92"/>
                  <a:pt x="52" y="92"/>
                  <a:pt x="52" y="92"/>
                </a:cubicBezTo>
                <a:cubicBezTo>
                  <a:pt x="52" y="94"/>
                  <a:pt x="50" y="95"/>
                  <a:pt x="49" y="95"/>
                </a:cubicBezTo>
                <a:cubicBezTo>
                  <a:pt x="47" y="95"/>
                  <a:pt x="46" y="94"/>
                  <a:pt x="46" y="92"/>
                </a:cubicBezTo>
                <a:cubicBezTo>
                  <a:pt x="46" y="87"/>
                  <a:pt x="46" y="87"/>
                  <a:pt x="46" y="87"/>
                </a:cubicBezTo>
                <a:cubicBezTo>
                  <a:pt x="46" y="85"/>
                  <a:pt x="47" y="84"/>
                  <a:pt x="49" y="84"/>
                </a:cubicBezTo>
                <a:cubicBezTo>
                  <a:pt x="50" y="84"/>
                  <a:pt x="52" y="85"/>
                  <a:pt x="52" y="87"/>
                </a:cubicBezTo>
                <a:close/>
                <a:moveTo>
                  <a:pt x="46" y="49"/>
                </a:moveTo>
                <a:cubicBezTo>
                  <a:pt x="46" y="43"/>
                  <a:pt x="46" y="43"/>
                  <a:pt x="46" y="43"/>
                </a:cubicBezTo>
                <a:cubicBezTo>
                  <a:pt x="46" y="42"/>
                  <a:pt x="47" y="41"/>
                  <a:pt x="49" y="41"/>
                </a:cubicBezTo>
                <a:cubicBezTo>
                  <a:pt x="50" y="41"/>
                  <a:pt x="52" y="42"/>
                  <a:pt x="52" y="43"/>
                </a:cubicBezTo>
                <a:cubicBezTo>
                  <a:pt x="52" y="49"/>
                  <a:pt x="52" y="49"/>
                  <a:pt x="52" y="49"/>
                </a:cubicBezTo>
                <a:cubicBezTo>
                  <a:pt x="52" y="50"/>
                  <a:pt x="50" y="52"/>
                  <a:pt x="49" y="52"/>
                </a:cubicBezTo>
                <a:cubicBezTo>
                  <a:pt x="47" y="52"/>
                  <a:pt x="46" y="50"/>
                  <a:pt x="46" y="49"/>
                </a:cubicBezTo>
                <a:close/>
                <a:moveTo>
                  <a:pt x="46" y="71"/>
                </a:moveTo>
                <a:cubicBezTo>
                  <a:pt x="46" y="65"/>
                  <a:pt x="46" y="65"/>
                  <a:pt x="46" y="65"/>
                </a:cubicBezTo>
                <a:cubicBezTo>
                  <a:pt x="46" y="64"/>
                  <a:pt x="47" y="62"/>
                  <a:pt x="49" y="62"/>
                </a:cubicBezTo>
                <a:cubicBezTo>
                  <a:pt x="50" y="62"/>
                  <a:pt x="52" y="64"/>
                  <a:pt x="52" y="65"/>
                </a:cubicBezTo>
                <a:cubicBezTo>
                  <a:pt x="52" y="71"/>
                  <a:pt x="52" y="71"/>
                  <a:pt x="52" y="71"/>
                </a:cubicBezTo>
                <a:cubicBezTo>
                  <a:pt x="52" y="72"/>
                  <a:pt x="50" y="73"/>
                  <a:pt x="49" y="73"/>
                </a:cubicBezTo>
                <a:cubicBezTo>
                  <a:pt x="47" y="73"/>
                  <a:pt x="46" y="72"/>
                  <a:pt x="46" y="71"/>
                </a:cubicBezTo>
                <a:close/>
                <a:moveTo>
                  <a:pt x="73" y="87"/>
                </a:moveTo>
                <a:cubicBezTo>
                  <a:pt x="73" y="92"/>
                  <a:pt x="73" y="92"/>
                  <a:pt x="73" y="92"/>
                </a:cubicBezTo>
                <a:cubicBezTo>
                  <a:pt x="73" y="94"/>
                  <a:pt x="72" y="95"/>
                  <a:pt x="71" y="95"/>
                </a:cubicBezTo>
                <a:cubicBezTo>
                  <a:pt x="69" y="95"/>
                  <a:pt x="68" y="94"/>
                  <a:pt x="68" y="92"/>
                </a:cubicBezTo>
                <a:cubicBezTo>
                  <a:pt x="68" y="87"/>
                  <a:pt x="68" y="87"/>
                  <a:pt x="68" y="87"/>
                </a:cubicBezTo>
                <a:cubicBezTo>
                  <a:pt x="68" y="85"/>
                  <a:pt x="69" y="84"/>
                  <a:pt x="71" y="84"/>
                </a:cubicBezTo>
                <a:cubicBezTo>
                  <a:pt x="72" y="84"/>
                  <a:pt x="73" y="85"/>
                  <a:pt x="73" y="87"/>
                </a:cubicBezTo>
                <a:close/>
                <a:moveTo>
                  <a:pt x="68" y="49"/>
                </a:moveTo>
                <a:cubicBezTo>
                  <a:pt x="68" y="43"/>
                  <a:pt x="68" y="43"/>
                  <a:pt x="68" y="43"/>
                </a:cubicBezTo>
                <a:cubicBezTo>
                  <a:pt x="68" y="42"/>
                  <a:pt x="69" y="41"/>
                  <a:pt x="71" y="41"/>
                </a:cubicBezTo>
                <a:cubicBezTo>
                  <a:pt x="72" y="41"/>
                  <a:pt x="73" y="42"/>
                  <a:pt x="73" y="43"/>
                </a:cubicBezTo>
                <a:cubicBezTo>
                  <a:pt x="73" y="49"/>
                  <a:pt x="73" y="49"/>
                  <a:pt x="73" y="49"/>
                </a:cubicBezTo>
                <a:cubicBezTo>
                  <a:pt x="73" y="50"/>
                  <a:pt x="72" y="52"/>
                  <a:pt x="71" y="52"/>
                </a:cubicBezTo>
                <a:cubicBezTo>
                  <a:pt x="69" y="52"/>
                  <a:pt x="68" y="50"/>
                  <a:pt x="68" y="49"/>
                </a:cubicBezTo>
                <a:close/>
                <a:moveTo>
                  <a:pt x="68" y="71"/>
                </a:moveTo>
                <a:cubicBezTo>
                  <a:pt x="68" y="65"/>
                  <a:pt x="68" y="65"/>
                  <a:pt x="68" y="65"/>
                </a:cubicBezTo>
                <a:cubicBezTo>
                  <a:pt x="68" y="64"/>
                  <a:pt x="69" y="62"/>
                  <a:pt x="71" y="62"/>
                </a:cubicBezTo>
                <a:cubicBezTo>
                  <a:pt x="72" y="62"/>
                  <a:pt x="73" y="64"/>
                  <a:pt x="73" y="65"/>
                </a:cubicBezTo>
                <a:cubicBezTo>
                  <a:pt x="73" y="71"/>
                  <a:pt x="73" y="71"/>
                  <a:pt x="73" y="71"/>
                </a:cubicBezTo>
                <a:cubicBezTo>
                  <a:pt x="73" y="72"/>
                  <a:pt x="72" y="73"/>
                  <a:pt x="71" y="73"/>
                </a:cubicBezTo>
                <a:cubicBezTo>
                  <a:pt x="69" y="73"/>
                  <a:pt x="68" y="72"/>
                  <a:pt x="68" y="71"/>
                </a:cubicBezTo>
                <a:close/>
                <a:moveTo>
                  <a:pt x="95" y="87"/>
                </a:moveTo>
                <a:cubicBezTo>
                  <a:pt x="95" y="92"/>
                  <a:pt x="95" y="92"/>
                  <a:pt x="95" y="92"/>
                </a:cubicBezTo>
                <a:cubicBezTo>
                  <a:pt x="95" y="94"/>
                  <a:pt x="94" y="95"/>
                  <a:pt x="92" y="95"/>
                </a:cubicBezTo>
                <a:cubicBezTo>
                  <a:pt x="91" y="95"/>
                  <a:pt x="89" y="94"/>
                  <a:pt x="89" y="92"/>
                </a:cubicBezTo>
                <a:cubicBezTo>
                  <a:pt x="89" y="87"/>
                  <a:pt x="89" y="87"/>
                  <a:pt x="89" y="87"/>
                </a:cubicBezTo>
                <a:cubicBezTo>
                  <a:pt x="89" y="85"/>
                  <a:pt x="91" y="84"/>
                  <a:pt x="92" y="84"/>
                </a:cubicBezTo>
                <a:cubicBezTo>
                  <a:pt x="94" y="84"/>
                  <a:pt x="95" y="85"/>
                  <a:pt x="95" y="87"/>
                </a:cubicBezTo>
                <a:close/>
                <a:moveTo>
                  <a:pt x="89" y="49"/>
                </a:moveTo>
                <a:cubicBezTo>
                  <a:pt x="89" y="43"/>
                  <a:pt x="89" y="43"/>
                  <a:pt x="89" y="43"/>
                </a:cubicBezTo>
                <a:cubicBezTo>
                  <a:pt x="89" y="42"/>
                  <a:pt x="91" y="41"/>
                  <a:pt x="92" y="41"/>
                </a:cubicBezTo>
                <a:cubicBezTo>
                  <a:pt x="94" y="41"/>
                  <a:pt x="95" y="42"/>
                  <a:pt x="95" y="43"/>
                </a:cubicBezTo>
                <a:cubicBezTo>
                  <a:pt x="95" y="49"/>
                  <a:pt x="95" y="49"/>
                  <a:pt x="95" y="49"/>
                </a:cubicBezTo>
                <a:cubicBezTo>
                  <a:pt x="95" y="50"/>
                  <a:pt x="94" y="52"/>
                  <a:pt x="92" y="52"/>
                </a:cubicBezTo>
                <a:cubicBezTo>
                  <a:pt x="91" y="52"/>
                  <a:pt x="89" y="50"/>
                  <a:pt x="89" y="49"/>
                </a:cubicBezTo>
                <a:close/>
                <a:moveTo>
                  <a:pt x="89" y="71"/>
                </a:moveTo>
                <a:cubicBezTo>
                  <a:pt x="89" y="65"/>
                  <a:pt x="89" y="65"/>
                  <a:pt x="89" y="65"/>
                </a:cubicBezTo>
                <a:cubicBezTo>
                  <a:pt x="89" y="64"/>
                  <a:pt x="91" y="62"/>
                  <a:pt x="92" y="62"/>
                </a:cubicBezTo>
                <a:cubicBezTo>
                  <a:pt x="94" y="62"/>
                  <a:pt x="95" y="64"/>
                  <a:pt x="95" y="65"/>
                </a:cubicBezTo>
                <a:cubicBezTo>
                  <a:pt x="95" y="71"/>
                  <a:pt x="95" y="71"/>
                  <a:pt x="95" y="71"/>
                </a:cubicBezTo>
                <a:cubicBezTo>
                  <a:pt x="95" y="72"/>
                  <a:pt x="94" y="73"/>
                  <a:pt x="92" y="73"/>
                </a:cubicBezTo>
                <a:cubicBezTo>
                  <a:pt x="91" y="73"/>
                  <a:pt x="89" y="72"/>
                  <a:pt x="89" y="71"/>
                </a:cubicBezTo>
                <a:close/>
                <a:moveTo>
                  <a:pt x="117" y="87"/>
                </a:moveTo>
                <a:cubicBezTo>
                  <a:pt x="117" y="92"/>
                  <a:pt x="117" y="92"/>
                  <a:pt x="117" y="92"/>
                </a:cubicBezTo>
                <a:cubicBezTo>
                  <a:pt x="117" y="94"/>
                  <a:pt x="115" y="95"/>
                  <a:pt x="114" y="95"/>
                </a:cubicBezTo>
                <a:cubicBezTo>
                  <a:pt x="112" y="95"/>
                  <a:pt x="111" y="94"/>
                  <a:pt x="111" y="92"/>
                </a:cubicBezTo>
                <a:cubicBezTo>
                  <a:pt x="111" y="87"/>
                  <a:pt x="111" y="87"/>
                  <a:pt x="111" y="87"/>
                </a:cubicBezTo>
                <a:cubicBezTo>
                  <a:pt x="111" y="85"/>
                  <a:pt x="112" y="84"/>
                  <a:pt x="114" y="84"/>
                </a:cubicBezTo>
                <a:cubicBezTo>
                  <a:pt x="115" y="84"/>
                  <a:pt x="117" y="85"/>
                  <a:pt x="117" y="87"/>
                </a:cubicBezTo>
                <a:close/>
                <a:moveTo>
                  <a:pt x="111" y="49"/>
                </a:moveTo>
                <a:cubicBezTo>
                  <a:pt x="111" y="43"/>
                  <a:pt x="111" y="43"/>
                  <a:pt x="111" y="43"/>
                </a:cubicBezTo>
                <a:cubicBezTo>
                  <a:pt x="111" y="42"/>
                  <a:pt x="112" y="41"/>
                  <a:pt x="114" y="41"/>
                </a:cubicBezTo>
                <a:cubicBezTo>
                  <a:pt x="115" y="41"/>
                  <a:pt x="117" y="42"/>
                  <a:pt x="117" y="43"/>
                </a:cubicBezTo>
                <a:cubicBezTo>
                  <a:pt x="117" y="49"/>
                  <a:pt x="117" y="49"/>
                  <a:pt x="117" y="49"/>
                </a:cubicBezTo>
                <a:cubicBezTo>
                  <a:pt x="117" y="50"/>
                  <a:pt x="115" y="52"/>
                  <a:pt x="114" y="52"/>
                </a:cubicBezTo>
                <a:cubicBezTo>
                  <a:pt x="112" y="52"/>
                  <a:pt x="111" y="50"/>
                  <a:pt x="111" y="49"/>
                </a:cubicBezTo>
                <a:close/>
                <a:moveTo>
                  <a:pt x="111" y="71"/>
                </a:moveTo>
                <a:cubicBezTo>
                  <a:pt x="111" y="65"/>
                  <a:pt x="111" y="65"/>
                  <a:pt x="111" y="65"/>
                </a:cubicBezTo>
                <a:cubicBezTo>
                  <a:pt x="111" y="64"/>
                  <a:pt x="112" y="62"/>
                  <a:pt x="114" y="62"/>
                </a:cubicBezTo>
                <a:cubicBezTo>
                  <a:pt x="115" y="62"/>
                  <a:pt x="117" y="64"/>
                  <a:pt x="117" y="65"/>
                </a:cubicBezTo>
                <a:cubicBezTo>
                  <a:pt x="117" y="71"/>
                  <a:pt x="117" y="71"/>
                  <a:pt x="117" y="71"/>
                </a:cubicBezTo>
                <a:cubicBezTo>
                  <a:pt x="117" y="72"/>
                  <a:pt x="115" y="73"/>
                  <a:pt x="114" y="73"/>
                </a:cubicBezTo>
                <a:cubicBezTo>
                  <a:pt x="112" y="73"/>
                  <a:pt x="111" y="72"/>
                  <a:pt x="111" y="71"/>
                </a:cubicBezTo>
                <a:close/>
                <a:moveTo>
                  <a:pt x="138" y="87"/>
                </a:moveTo>
                <a:cubicBezTo>
                  <a:pt x="138" y="92"/>
                  <a:pt x="138" y="92"/>
                  <a:pt x="138" y="92"/>
                </a:cubicBezTo>
                <a:cubicBezTo>
                  <a:pt x="138" y="94"/>
                  <a:pt x="137" y="95"/>
                  <a:pt x="136" y="95"/>
                </a:cubicBezTo>
                <a:cubicBezTo>
                  <a:pt x="134" y="95"/>
                  <a:pt x="133" y="94"/>
                  <a:pt x="133" y="92"/>
                </a:cubicBezTo>
                <a:cubicBezTo>
                  <a:pt x="133" y="87"/>
                  <a:pt x="133" y="87"/>
                  <a:pt x="133" y="87"/>
                </a:cubicBezTo>
                <a:cubicBezTo>
                  <a:pt x="133" y="85"/>
                  <a:pt x="134" y="84"/>
                  <a:pt x="136" y="84"/>
                </a:cubicBezTo>
                <a:cubicBezTo>
                  <a:pt x="137" y="84"/>
                  <a:pt x="138" y="85"/>
                  <a:pt x="138" y="87"/>
                </a:cubicBezTo>
                <a:close/>
                <a:moveTo>
                  <a:pt x="133" y="49"/>
                </a:moveTo>
                <a:cubicBezTo>
                  <a:pt x="133" y="43"/>
                  <a:pt x="133" y="43"/>
                  <a:pt x="133" y="43"/>
                </a:cubicBezTo>
                <a:cubicBezTo>
                  <a:pt x="133" y="42"/>
                  <a:pt x="134" y="41"/>
                  <a:pt x="136" y="41"/>
                </a:cubicBezTo>
                <a:cubicBezTo>
                  <a:pt x="137" y="41"/>
                  <a:pt x="138" y="42"/>
                  <a:pt x="138" y="43"/>
                </a:cubicBezTo>
                <a:cubicBezTo>
                  <a:pt x="138" y="49"/>
                  <a:pt x="138" y="49"/>
                  <a:pt x="138" y="49"/>
                </a:cubicBezTo>
                <a:cubicBezTo>
                  <a:pt x="138" y="50"/>
                  <a:pt x="137" y="52"/>
                  <a:pt x="136" y="52"/>
                </a:cubicBezTo>
                <a:cubicBezTo>
                  <a:pt x="134" y="52"/>
                  <a:pt x="133" y="50"/>
                  <a:pt x="133" y="49"/>
                </a:cubicBezTo>
                <a:close/>
                <a:moveTo>
                  <a:pt x="133" y="71"/>
                </a:moveTo>
                <a:cubicBezTo>
                  <a:pt x="133" y="65"/>
                  <a:pt x="133" y="65"/>
                  <a:pt x="133" y="65"/>
                </a:cubicBezTo>
                <a:cubicBezTo>
                  <a:pt x="133" y="64"/>
                  <a:pt x="134" y="62"/>
                  <a:pt x="136" y="62"/>
                </a:cubicBezTo>
                <a:cubicBezTo>
                  <a:pt x="137" y="62"/>
                  <a:pt x="138" y="64"/>
                  <a:pt x="138" y="65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72"/>
                  <a:pt x="137" y="73"/>
                  <a:pt x="136" y="73"/>
                </a:cubicBezTo>
                <a:cubicBezTo>
                  <a:pt x="134" y="73"/>
                  <a:pt x="133" y="72"/>
                  <a:pt x="133" y="71"/>
                </a:cubicBezTo>
                <a:close/>
                <a:moveTo>
                  <a:pt x="33" y="79"/>
                </a:moveTo>
                <a:cubicBezTo>
                  <a:pt x="33" y="77"/>
                  <a:pt x="34" y="76"/>
                  <a:pt x="35" y="76"/>
                </a:cubicBezTo>
                <a:cubicBezTo>
                  <a:pt x="43" y="76"/>
                  <a:pt x="43" y="76"/>
                  <a:pt x="43" y="76"/>
                </a:cubicBezTo>
                <a:cubicBezTo>
                  <a:pt x="45" y="76"/>
                  <a:pt x="46" y="77"/>
                  <a:pt x="46" y="79"/>
                </a:cubicBezTo>
                <a:cubicBezTo>
                  <a:pt x="46" y="80"/>
                  <a:pt x="45" y="81"/>
                  <a:pt x="43" y="81"/>
                </a:cubicBezTo>
                <a:cubicBezTo>
                  <a:pt x="35" y="81"/>
                  <a:pt x="35" y="81"/>
                  <a:pt x="35" y="81"/>
                </a:cubicBezTo>
                <a:cubicBezTo>
                  <a:pt x="34" y="81"/>
                  <a:pt x="33" y="80"/>
                  <a:pt x="33" y="79"/>
                </a:cubicBezTo>
                <a:close/>
                <a:moveTo>
                  <a:pt x="33" y="57"/>
                </a:moveTo>
                <a:cubicBezTo>
                  <a:pt x="33" y="55"/>
                  <a:pt x="34" y="54"/>
                  <a:pt x="35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5" y="54"/>
                  <a:pt x="46" y="55"/>
                  <a:pt x="46" y="57"/>
                </a:cubicBezTo>
                <a:cubicBezTo>
                  <a:pt x="46" y="58"/>
                  <a:pt x="45" y="60"/>
                  <a:pt x="43" y="60"/>
                </a:cubicBezTo>
                <a:cubicBezTo>
                  <a:pt x="35" y="60"/>
                  <a:pt x="35" y="60"/>
                  <a:pt x="35" y="60"/>
                </a:cubicBezTo>
                <a:cubicBezTo>
                  <a:pt x="34" y="60"/>
                  <a:pt x="33" y="58"/>
                  <a:pt x="33" y="57"/>
                </a:cubicBezTo>
                <a:close/>
                <a:moveTo>
                  <a:pt x="68" y="79"/>
                </a:moveTo>
                <a:cubicBezTo>
                  <a:pt x="68" y="80"/>
                  <a:pt x="67" y="81"/>
                  <a:pt x="65" y="81"/>
                </a:cubicBezTo>
                <a:cubicBezTo>
                  <a:pt x="54" y="81"/>
                  <a:pt x="54" y="81"/>
                  <a:pt x="54" y="81"/>
                </a:cubicBezTo>
                <a:cubicBezTo>
                  <a:pt x="53" y="81"/>
                  <a:pt x="52" y="80"/>
                  <a:pt x="52" y="79"/>
                </a:cubicBezTo>
                <a:cubicBezTo>
                  <a:pt x="52" y="77"/>
                  <a:pt x="53" y="76"/>
                  <a:pt x="54" y="76"/>
                </a:cubicBezTo>
                <a:cubicBezTo>
                  <a:pt x="65" y="76"/>
                  <a:pt x="65" y="76"/>
                  <a:pt x="65" y="76"/>
                </a:cubicBezTo>
                <a:cubicBezTo>
                  <a:pt x="67" y="76"/>
                  <a:pt x="68" y="77"/>
                  <a:pt x="68" y="79"/>
                </a:cubicBezTo>
                <a:close/>
                <a:moveTo>
                  <a:pt x="52" y="57"/>
                </a:moveTo>
                <a:cubicBezTo>
                  <a:pt x="52" y="55"/>
                  <a:pt x="53" y="54"/>
                  <a:pt x="54" y="54"/>
                </a:cubicBezTo>
                <a:cubicBezTo>
                  <a:pt x="65" y="54"/>
                  <a:pt x="65" y="54"/>
                  <a:pt x="65" y="54"/>
                </a:cubicBezTo>
                <a:cubicBezTo>
                  <a:pt x="67" y="54"/>
                  <a:pt x="68" y="55"/>
                  <a:pt x="68" y="57"/>
                </a:cubicBezTo>
                <a:cubicBezTo>
                  <a:pt x="68" y="58"/>
                  <a:pt x="67" y="60"/>
                  <a:pt x="65" y="60"/>
                </a:cubicBezTo>
                <a:cubicBezTo>
                  <a:pt x="54" y="60"/>
                  <a:pt x="54" y="60"/>
                  <a:pt x="54" y="60"/>
                </a:cubicBezTo>
                <a:cubicBezTo>
                  <a:pt x="53" y="60"/>
                  <a:pt x="52" y="58"/>
                  <a:pt x="52" y="57"/>
                </a:cubicBezTo>
                <a:close/>
                <a:moveTo>
                  <a:pt x="89" y="79"/>
                </a:moveTo>
                <a:cubicBezTo>
                  <a:pt x="89" y="80"/>
                  <a:pt x="88" y="81"/>
                  <a:pt x="87" y="81"/>
                </a:cubicBezTo>
                <a:cubicBezTo>
                  <a:pt x="76" y="81"/>
                  <a:pt x="76" y="81"/>
                  <a:pt x="76" y="81"/>
                </a:cubicBezTo>
                <a:cubicBezTo>
                  <a:pt x="74" y="81"/>
                  <a:pt x="73" y="80"/>
                  <a:pt x="73" y="79"/>
                </a:cubicBezTo>
                <a:cubicBezTo>
                  <a:pt x="73" y="77"/>
                  <a:pt x="74" y="76"/>
                  <a:pt x="76" y="76"/>
                </a:cubicBezTo>
                <a:cubicBezTo>
                  <a:pt x="87" y="76"/>
                  <a:pt x="87" y="76"/>
                  <a:pt x="87" y="76"/>
                </a:cubicBezTo>
                <a:cubicBezTo>
                  <a:pt x="88" y="76"/>
                  <a:pt x="89" y="77"/>
                  <a:pt x="89" y="79"/>
                </a:cubicBezTo>
                <a:close/>
                <a:moveTo>
                  <a:pt x="73" y="57"/>
                </a:moveTo>
                <a:cubicBezTo>
                  <a:pt x="73" y="55"/>
                  <a:pt x="74" y="54"/>
                  <a:pt x="76" y="54"/>
                </a:cubicBezTo>
                <a:cubicBezTo>
                  <a:pt x="87" y="54"/>
                  <a:pt x="87" y="54"/>
                  <a:pt x="87" y="54"/>
                </a:cubicBezTo>
                <a:cubicBezTo>
                  <a:pt x="88" y="54"/>
                  <a:pt x="89" y="55"/>
                  <a:pt x="89" y="57"/>
                </a:cubicBezTo>
                <a:cubicBezTo>
                  <a:pt x="89" y="58"/>
                  <a:pt x="88" y="60"/>
                  <a:pt x="87" y="60"/>
                </a:cubicBezTo>
                <a:cubicBezTo>
                  <a:pt x="76" y="60"/>
                  <a:pt x="76" y="60"/>
                  <a:pt x="76" y="60"/>
                </a:cubicBezTo>
                <a:cubicBezTo>
                  <a:pt x="74" y="60"/>
                  <a:pt x="73" y="58"/>
                  <a:pt x="73" y="57"/>
                </a:cubicBezTo>
                <a:close/>
                <a:moveTo>
                  <a:pt x="111" y="79"/>
                </a:moveTo>
                <a:cubicBezTo>
                  <a:pt x="111" y="80"/>
                  <a:pt x="110" y="81"/>
                  <a:pt x="108" y="81"/>
                </a:cubicBezTo>
                <a:cubicBezTo>
                  <a:pt x="98" y="81"/>
                  <a:pt x="98" y="81"/>
                  <a:pt x="98" y="81"/>
                </a:cubicBezTo>
                <a:cubicBezTo>
                  <a:pt x="96" y="81"/>
                  <a:pt x="95" y="80"/>
                  <a:pt x="95" y="79"/>
                </a:cubicBezTo>
                <a:cubicBezTo>
                  <a:pt x="95" y="77"/>
                  <a:pt x="96" y="76"/>
                  <a:pt x="98" y="76"/>
                </a:cubicBezTo>
                <a:cubicBezTo>
                  <a:pt x="108" y="76"/>
                  <a:pt x="108" y="76"/>
                  <a:pt x="108" y="76"/>
                </a:cubicBezTo>
                <a:cubicBezTo>
                  <a:pt x="110" y="76"/>
                  <a:pt x="111" y="77"/>
                  <a:pt x="111" y="79"/>
                </a:cubicBezTo>
                <a:close/>
                <a:moveTo>
                  <a:pt x="95" y="57"/>
                </a:moveTo>
                <a:cubicBezTo>
                  <a:pt x="95" y="55"/>
                  <a:pt x="96" y="54"/>
                  <a:pt x="98" y="54"/>
                </a:cubicBezTo>
                <a:cubicBezTo>
                  <a:pt x="108" y="54"/>
                  <a:pt x="108" y="54"/>
                  <a:pt x="108" y="54"/>
                </a:cubicBezTo>
                <a:cubicBezTo>
                  <a:pt x="110" y="54"/>
                  <a:pt x="111" y="55"/>
                  <a:pt x="111" y="57"/>
                </a:cubicBezTo>
                <a:cubicBezTo>
                  <a:pt x="111" y="58"/>
                  <a:pt x="110" y="60"/>
                  <a:pt x="108" y="60"/>
                </a:cubicBezTo>
                <a:cubicBezTo>
                  <a:pt x="98" y="60"/>
                  <a:pt x="98" y="60"/>
                  <a:pt x="98" y="60"/>
                </a:cubicBezTo>
                <a:cubicBezTo>
                  <a:pt x="96" y="60"/>
                  <a:pt x="95" y="58"/>
                  <a:pt x="95" y="57"/>
                </a:cubicBezTo>
                <a:close/>
                <a:moveTo>
                  <a:pt x="133" y="79"/>
                </a:moveTo>
                <a:cubicBezTo>
                  <a:pt x="133" y="80"/>
                  <a:pt x="132" y="81"/>
                  <a:pt x="130" y="81"/>
                </a:cubicBezTo>
                <a:cubicBezTo>
                  <a:pt x="119" y="81"/>
                  <a:pt x="119" y="81"/>
                  <a:pt x="119" y="81"/>
                </a:cubicBezTo>
                <a:cubicBezTo>
                  <a:pt x="118" y="81"/>
                  <a:pt x="117" y="80"/>
                  <a:pt x="117" y="79"/>
                </a:cubicBezTo>
                <a:cubicBezTo>
                  <a:pt x="117" y="77"/>
                  <a:pt x="118" y="76"/>
                  <a:pt x="119" y="76"/>
                </a:cubicBezTo>
                <a:cubicBezTo>
                  <a:pt x="130" y="76"/>
                  <a:pt x="130" y="76"/>
                  <a:pt x="130" y="76"/>
                </a:cubicBezTo>
                <a:cubicBezTo>
                  <a:pt x="132" y="76"/>
                  <a:pt x="133" y="77"/>
                  <a:pt x="133" y="79"/>
                </a:cubicBezTo>
                <a:close/>
                <a:moveTo>
                  <a:pt x="117" y="57"/>
                </a:moveTo>
                <a:cubicBezTo>
                  <a:pt x="117" y="55"/>
                  <a:pt x="118" y="54"/>
                  <a:pt x="119" y="54"/>
                </a:cubicBezTo>
                <a:cubicBezTo>
                  <a:pt x="130" y="54"/>
                  <a:pt x="130" y="54"/>
                  <a:pt x="130" y="54"/>
                </a:cubicBezTo>
                <a:cubicBezTo>
                  <a:pt x="132" y="54"/>
                  <a:pt x="133" y="55"/>
                  <a:pt x="133" y="57"/>
                </a:cubicBezTo>
                <a:cubicBezTo>
                  <a:pt x="133" y="58"/>
                  <a:pt x="132" y="60"/>
                  <a:pt x="130" y="60"/>
                </a:cubicBezTo>
                <a:cubicBezTo>
                  <a:pt x="119" y="60"/>
                  <a:pt x="119" y="60"/>
                  <a:pt x="119" y="60"/>
                </a:cubicBezTo>
                <a:cubicBezTo>
                  <a:pt x="118" y="60"/>
                  <a:pt x="117" y="58"/>
                  <a:pt x="117" y="57"/>
                </a:cubicBezTo>
                <a:close/>
                <a:moveTo>
                  <a:pt x="152" y="79"/>
                </a:moveTo>
                <a:cubicBezTo>
                  <a:pt x="152" y="80"/>
                  <a:pt x="151" y="81"/>
                  <a:pt x="149" y="81"/>
                </a:cubicBezTo>
                <a:cubicBezTo>
                  <a:pt x="141" y="81"/>
                  <a:pt x="141" y="81"/>
                  <a:pt x="141" y="81"/>
                </a:cubicBezTo>
                <a:cubicBezTo>
                  <a:pt x="140" y="81"/>
                  <a:pt x="138" y="80"/>
                  <a:pt x="138" y="79"/>
                </a:cubicBezTo>
                <a:cubicBezTo>
                  <a:pt x="138" y="77"/>
                  <a:pt x="140" y="76"/>
                  <a:pt x="141" y="76"/>
                </a:cubicBezTo>
                <a:cubicBezTo>
                  <a:pt x="149" y="76"/>
                  <a:pt x="149" y="76"/>
                  <a:pt x="149" y="76"/>
                </a:cubicBezTo>
                <a:cubicBezTo>
                  <a:pt x="151" y="76"/>
                  <a:pt x="152" y="77"/>
                  <a:pt x="152" y="79"/>
                </a:cubicBezTo>
                <a:close/>
                <a:moveTo>
                  <a:pt x="138" y="57"/>
                </a:moveTo>
                <a:cubicBezTo>
                  <a:pt x="138" y="55"/>
                  <a:pt x="140" y="54"/>
                  <a:pt x="141" y="54"/>
                </a:cubicBezTo>
                <a:cubicBezTo>
                  <a:pt x="149" y="54"/>
                  <a:pt x="149" y="54"/>
                  <a:pt x="149" y="54"/>
                </a:cubicBezTo>
                <a:cubicBezTo>
                  <a:pt x="151" y="54"/>
                  <a:pt x="152" y="55"/>
                  <a:pt x="152" y="57"/>
                </a:cubicBezTo>
                <a:cubicBezTo>
                  <a:pt x="152" y="58"/>
                  <a:pt x="151" y="60"/>
                  <a:pt x="149" y="60"/>
                </a:cubicBezTo>
                <a:cubicBezTo>
                  <a:pt x="141" y="60"/>
                  <a:pt x="141" y="60"/>
                  <a:pt x="141" y="60"/>
                </a:cubicBezTo>
                <a:cubicBezTo>
                  <a:pt x="140" y="60"/>
                  <a:pt x="138" y="58"/>
                  <a:pt x="138" y="5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" name="Freeform 1879">
            <a:extLst>
              <a:ext uri="{FF2B5EF4-FFF2-40B4-BE49-F238E27FC236}">
                <a16:creationId xmlns:a16="http://schemas.microsoft.com/office/drawing/2014/main" id="{55137FEC-2AD1-4BC4-9ED5-4CD678FE8DD7}"/>
              </a:ext>
            </a:extLst>
          </p:cNvPr>
          <p:cNvSpPr>
            <a:spLocks noEditPoints="1"/>
          </p:cNvSpPr>
          <p:nvPr/>
        </p:nvSpPr>
        <p:spPr bwMode="auto">
          <a:xfrm>
            <a:off x="3761830" y="5310698"/>
            <a:ext cx="426456" cy="386786"/>
          </a:xfrm>
          <a:custGeom>
            <a:avLst/>
            <a:gdLst>
              <a:gd name="T0" fmla="*/ 102556 w 160"/>
              <a:gd name="T1" fmla="*/ 103127 h 144"/>
              <a:gd name="T2" fmla="*/ 71789 w 160"/>
              <a:gd name="T3" fmla="*/ 27501 h 144"/>
              <a:gd name="T4" fmla="*/ 37604 w 160"/>
              <a:gd name="T5" fmla="*/ 75627 h 144"/>
              <a:gd name="T6" fmla="*/ 82045 w 160"/>
              <a:gd name="T7" fmla="*/ 103127 h 144"/>
              <a:gd name="T8" fmla="*/ 82045 w 160"/>
              <a:gd name="T9" fmla="*/ 354070 h 144"/>
              <a:gd name="T10" fmla="*/ 157253 w 160"/>
              <a:gd name="T11" fmla="*/ 409072 h 144"/>
              <a:gd name="T12" fmla="*/ 232461 w 160"/>
              <a:gd name="T13" fmla="*/ 446885 h 144"/>
              <a:gd name="T14" fmla="*/ 362365 w 160"/>
              <a:gd name="T15" fmla="*/ 446885 h 144"/>
              <a:gd name="T16" fmla="*/ 434154 w 160"/>
              <a:gd name="T17" fmla="*/ 409072 h 144"/>
              <a:gd name="T18" fmla="*/ 492269 w 160"/>
              <a:gd name="T19" fmla="*/ 391884 h 144"/>
              <a:gd name="T20" fmla="*/ 546966 w 160"/>
              <a:gd name="T21" fmla="*/ 354070 h 144"/>
              <a:gd name="T22" fmla="*/ 37604 w 160"/>
              <a:gd name="T23" fmla="*/ 17188 h 144"/>
              <a:gd name="T24" fmla="*/ 37604 w 160"/>
              <a:gd name="T25" fmla="*/ 37813 h 144"/>
              <a:gd name="T26" fmla="*/ 37604 w 160"/>
              <a:gd name="T27" fmla="*/ 55001 h 144"/>
              <a:gd name="T28" fmla="*/ 184601 w 160"/>
              <a:gd name="T29" fmla="*/ 419384 h 144"/>
              <a:gd name="T30" fmla="*/ 406806 w 160"/>
              <a:gd name="T31" fmla="*/ 474386 h 144"/>
              <a:gd name="T32" fmla="*/ 434154 w 160"/>
              <a:gd name="T33" fmla="*/ 446885 h 144"/>
              <a:gd name="T34" fmla="*/ 529873 w 160"/>
              <a:gd name="T35" fmla="*/ 336882 h 144"/>
              <a:gd name="T36" fmla="*/ 529873 w 160"/>
              <a:gd name="T37" fmla="*/ 120315 h 144"/>
              <a:gd name="T38" fmla="*/ 167508 w 160"/>
              <a:gd name="T39" fmla="*/ 271569 h 144"/>
              <a:gd name="T40" fmla="*/ 167508 w 160"/>
              <a:gd name="T41" fmla="*/ 316257 h 144"/>
              <a:gd name="T42" fmla="*/ 157253 w 160"/>
              <a:gd name="T43" fmla="*/ 147816 h 144"/>
              <a:gd name="T44" fmla="*/ 177764 w 160"/>
              <a:gd name="T45" fmla="*/ 178754 h 144"/>
              <a:gd name="T46" fmla="*/ 157253 w 160"/>
              <a:gd name="T47" fmla="*/ 244068 h 144"/>
              <a:gd name="T48" fmla="*/ 177764 w 160"/>
              <a:gd name="T49" fmla="*/ 213130 h 144"/>
              <a:gd name="T50" fmla="*/ 157253 w 160"/>
              <a:gd name="T51" fmla="*/ 244068 h 144"/>
              <a:gd name="T52" fmla="*/ 242716 w 160"/>
              <a:gd name="T53" fmla="*/ 271569 h 144"/>
              <a:gd name="T54" fmla="*/ 242716 w 160"/>
              <a:gd name="T55" fmla="*/ 316257 h 144"/>
              <a:gd name="T56" fmla="*/ 232461 w 160"/>
              <a:gd name="T57" fmla="*/ 147816 h 144"/>
              <a:gd name="T58" fmla="*/ 249553 w 160"/>
              <a:gd name="T59" fmla="*/ 178754 h 144"/>
              <a:gd name="T60" fmla="*/ 232461 w 160"/>
              <a:gd name="T61" fmla="*/ 244068 h 144"/>
              <a:gd name="T62" fmla="*/ 249553 w 160"/>
              <a:gd name="T63" fmla="*/ 213130 h 144"/>
              <a:gd name="T64" fmla="*/ 232461 w 160"/>
              <a:gd name="T65" fmla="*/ 244068 h 144"/>
              <a:gd name="T66" fmla="*/ 314505 w 160"/>
              <a:gd name="T67" fmla="*/ 271569 h 144"/>
              <a:gd name="T68" fmla="*/ 314505 w 160"/>
              <a:gd name="T69" fmla="*/ 316257 h 144"/>
              <a:gd name="T70" fmla="*/ 304250 w 160"/>
              <a:gd name="T71" fmla="*/ 147816 h 144"/>
              <a:gd name="T72" fmla="*/ 324761 w 160"/>
              <a:gd name="T73" fmla="*/ 178754 h 144"/>
              <a:gd name="T74" fmla="*/ 304250 w 160"/>
              <a:gd name="T75" fmla="*/ 244068 h 144"/>
              <a:gd name="T76" fmla="*/ 324761 w 160"/>
              <a:gd name="T77" fmla="*/ 213130 h 144"/>
              <a:gd name="T78" fmla="*/ 304250 w 160"/>
              <a:gd name="T79" fmla="*/ 244068 h 144"/>
              <a:gd name="T80" fmla="*/ 389713 w 160"/>
              <a:gd name="T81" fmla="*/ 271569 h 144"/>
              <a:gd name="T82" fmla="*/ 389713 w 160"/>
              <a:gd name="T83" fmla="*/ 316257 h 144"/>
              <a:gd name="T84" fmla="*/ 379458 w 160"/>
              <a:gd name="T85" fmla="*/ 147816 h 144"/>
              <a:gd name="T86" fmla="*/ 399969 w 160"/>
              <a:gd name="T87" fmla="*/ 178754 h 144"/>
              <a:gd name="T88" fmla="*/ 379458 w 160"/>
              <a:gd name="T89" fmla="*/ 244068 h 144"/>
              <a:gd name="T90" fmla="*/ 399969 w 160"/>
              <a:gd name="T91" fmla="*/ 213130 h 144"/>
              <a:gd name="T92" fmla="*/ 379458 w 160"/>
              <a:gd name="T93" fmla="*/ 244068 h 144"/>
              <a:gd name="T94" fmla="*/ 464921 w 160"/>
              <a:gd name="T95" fmla="*/ 271569 h 144"/>
              <a:gd name="T96" fmla="*/ 464921 w 160"/>
              <a:gd name="T97" fmla="*/ 316257 h 144"/>
              <a:gd name="T98" fmla="*/ 454665 w 160"/>
              <a:gd name="T99" fmla="*/ 147816 h 144"/>
              <a:gd name="T100" fmla="*/ 471758 w 160"/>
              <a:gd name="T101" fmla="*/ 178754 h 144"/>
              <a:gd name="T102" fmla="*/ 454665 w 160"/>
              <a:gd name="T103" fmla="*/ 244068 h 144"/>
              <a:gd name="T104" fmla="*/ 471758 w 160"/>
              <a:gd name="T105" fmla="*/ 213130 h 144"/>
              <a:gd name="T106" fmla="*/ 454665 w 160"/>
              <a:gd name="T107" fmla="*/ 244068 h 14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60" h="144">
                <a:moveTo>
                  <a:pt x="160" y="103"/>
                </a:moveTo>
                <a:cubicBezTo>
                  <a:pt x="160" y="30"/>
                  <a:pt x="160" y="30"/>
                  <a:pt x="160" y="30"/>
                </a:cubicBezTo>
                <a:cubicBezTo>
                  <a:pt x="30" y="30"/>
                  <a:pt x="30" y="30"/>
                  <a:pt x="30" y="30"/>
                </a:cubicBezTo>
                <a:cubicBezTo>
                  <a:pt x="30" y="11"/>
                  <a:pt x="30" y="11"/>
                  <a:pt x="30" y="11"/>
                </a:cubicBezTo>
                <a:cubicBezTo>
                  <a:pt x="30" y="9"/>
                  <a:pt x="29" y="8"/>
                  <a:pt x="27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0" y="3"/>
                  <a:pt x="16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17"/>
                  <a:pt x="5" y="22"/>
                  <a:pt x="11" y="22"/>
                </a:cubicBezTo>
                <a:cubicBezTo>
                  <a:pt x="16" y="22"/>
                  <a:pt x="20" y="18"/>
                  <a:pt x="21" y="14"/>
                </a:cubicBezTo>
                <a:cubicBezTo>
                  <a:pt x="24" y="14"/>
                  <a:pt x="24" y="14"/>
                  <a:pt x="24" y="14"/>
                </a:cubicBezTo>
                <a:cubicBezTo>
                  <a:pt x="24" y="30"/>
                  <a:pt x="24" y="30"/>
                  <a:pt x="24" y="30"/>
                </a:cubicBezTo>
                <a:cubicBezTo>
                  <a:pt x="24" y="35"/>
                  <a:pt x="24" y="35"/>
                  <a:pt x="24" y="35"/>
                </a:cubicBezTo>
                <a:cubicBezTo>
                  <a:pt x="24" y="100"/>
                  <a:pt x="24" y="100"/>
                  <a:pt x="24" y="100"/>
                </a:cubicBezTo>
                <a:cubicBezTo>
                  <a:pt x="24" y="103"/>
                  <a:pt x="24" y="103"/>
                  <a:pt x="24" y="103"/>
                </a:cubicBezTo>
                <a:cubicBezTo>
                  <a:pt x="24" y="117"/>
                  <a:pt x="24" y="117"/>
                  <a:pt x="24" y="117"/>
                </a:cubicBezTo>
                <a:cubicBezTo>
                  <a:pt x="24" y="118"/>
                  <a:pt x="26" y="119"/>
                  <a:pt x="27" y="119"/>
                </a:cubicBezTo>
                <a:cubicBezTo>
                  <a:pt x="46" y="119"/>
                  <a:pt x="46" y="119"/>
                  <a:pt x="46" y="119"/>
                </a:cubicBezTo>
                <a:cubicBezTo>
                  <a:pt x="43" y="122"/>
                  <a:pt x="41" y="126"/>
                  <a:pt x="41" y="130"/>
                </a:cubicBezTo>
                <a:cubicBezTo>
                  <a:pt x="41" y="138"/>
                  <a:pt x="47" y="144"/>
                  <a:pt x="54" y="144"/>
                </a:cubicBezTo>
                <a:cubicBezTo>
                  <a:pt x="62" y="144"/>
                  <a:pt x="68" y="138"/>
                  <a:pt x="68" y="130"/>
                </a:cubicBezTo>
                <a:cubicBezTo>
                  <a:pt x="68" y="126"/>
                  <a:pt x="66" y="122"/>
                  <a:pt x="62" y="119"/>
                </a:cubicBezTo>
                <a:cubicBezTo>
                  <a:pt x="111" y="119"/>
                  <a:pt x="111" y="119"/>
                  <a:pt x="111" y="119"/>
                </a:cubicBezTo>
                <a:cubicBezTo>
                  <a:pt x="108" y="122"/>
                  <a:pt x="106" y="126"/>
                  <a:pt x="106" y="130"/>
                </a:cubicBezTo>
                <a:cubicBezTo>
                  <a:pt x="106" y="138"/>
                  <a:pt x="112" y="144"/>
                  <a:pt x="119" y="144"/>
                </a:cubicBezTo>
                <a:cubicBezTo>
                  <a:pt x="127" y="144"/>
                  <a:pt x="133" y="138"/>
                  <a:pt x="133" y="130"/>
                </a:cubicBezTo>
                <a:cubicBezTo>
                  <a:pt x="133" y="126"/>
                  <a:pt x="131" y="122"/>
                  <a:pt x="127" y="119"/>
                </a:cubicBezTo>
                <a:cubicBezTo>
                  <a:pt x="144" y="119"/>
                  <a:pt x="144" y="119"/>
                  <a:pt x="144" y="119"/>
                </a:cubicBezTo>
                <a:cubicBezTo>
                  <a:pt x="145" y="119"/>
                  <a:pt x="146" y="118"/>
                  <a:pt x="146" y="117"/>
                </a:cubicBezTo>
                <a:cubicBezTo>
                  <a:pt x="146" y="115"/>
                  <a:pt x="145" y="114"/>
                  <a:pt x="144" y="114"/>
                </a:cubicBezTo>
                <a:cubicBezTo>
                  <a:pt x="30" y="114"/>
                  <a:pt x="30" y="114"/>
                  <a:pt x="30" y="114"/>
                </a:cubicBezTo>
                <a:cubicBezTo>
                  <a:pt x="30" y="103"/>
                  <a:pt x="30" y="103"/>
                  <a:pt x="30" y="103"/>
                </a:cubicBezTo>
                <a:lnTo>
                  <a:pt x="160" y="103"/>
                </a:lnTo>
                <a:close/>
                <a:moveTo>
                  <a:pt x="11" y="16"/>
                </a:moveTo>
                <a:cubicBezTo>
                  <a:pt x="8" y="16"/>
                  <a:pt x="5" y="14"/>
                  <a:pt x="5" y="11"/>
                </a:cubicBezTo>
                <a:cubicBezTo>
                  <a:pt x="5" y="8"/>
                  <a:pt x="8" y="5"/>
                  <a:pt x="11" y="5"/>
                </a:cubicBezTo>
                <a:cubicBezTo>
                  <a:pt x="13" y="5"/>
                  <a:pt x="15" y="7"/>
                  <a:pt x="16" y="8"/>
                </a:cubicBezTo>
                <a:cubicBezTo>
                  <a:pt x="14" y="8"/>
                  <a:pt x="14" y="8"/>
                  <a:pt x="14" y="8"/>
                </a:cubicBezTo>
                <a:cubicBezTo>
                  <a:pt x="12" y="8"/>
                  <a:pt x="11" y="9"/>
                  <a:pt x="11" y="11"/>
                </a:cubicBezTo>
                <a:cubicBezTo>
                  <a:pt x="11" y="12"/>
                  <a:pt x="12" y="14"/>
                  <a:pt x="14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5" y="15"/>
                  <a:pt x="13" y="16"/>
                  <a:pt x="11" y="16"/>
                </a:cubicBezTo>
                <a:close/>
                <a:moveTo>
                  <a:pt x="54" y="138"/>
                </a:moveTo>
                <a:cubicBezTo>
                  <a:pt x="50" y="138"/>
                  <a:pt x="46" y="135"/>
                  <a:pt x="46" y="130"/>
                </a:cubicBezTo>
                <a:cubicBezTo>
                  <a:pt x="46" y="126"/>
                  <a:pt x="50" y="122"/>
                  <a:pt x="54" y="122"/>
                </a:cubicBezTo>
                <a:cubicBezTo>
                  <a:pt x="59" y="122"/>
                  <a:pt x="62" y="126"/>
                  <a:pt x="62" y="130"/>
                </a:cubicBezTo>
                <a:cubicBezTo>
                  <a:pt x="62" y="135"/>
                  <a:pt x="59" y="138"/>
                  <a:pt x="54" y="138"/>
                </a:cubicBezTo>
                <a:close/>
                <a:moveTo>
                  <a:pt x="119" y="138"/>
                </a:moveTo>
                <a:cubicBezTo>
                  <a:pt x="115" y="138"/>
                  <a:pt x="111" y="135"/>
                  <a:pt x="111" y="130"/>
                </a:cubicBezTo>
                <a:cubicBezTo>
                  <a:pt x="111" y="126"/>
                  <a:pt x="115" y="122"/>
                  <a:pt x="119" y="122"/>
                </a:cubicBezTo>
                <a:cubicBezTo>
                  <a:pt x="124" y="122"/>
                  <a:pt x="127" y="126"/>
                  <a:pt x="127" y="130"/>
                </a:cubicBezTo>
                <a:cubicBezTo>
                  <a:pt x="127" y="135"/>
                  <a:pt x="124" y="138"/>
                  <a:pt x="119" y="138"/>
                </a:cubicBezTo>
                <a:close/>
                <a:moveTo>
                  <a:pt x="155" y="35"/>
                </a:moveTo>
                <a:cubicBezTo>
                  <a:pt x="155" y="98"/>
                  <a:pt x="155" y="98"/>
                  <a:pt x="155" y="98"/>
                </a:cubicBezTo>
                <a:cubicBezTo>
                  <a:pt x="30" y="98"/>
                  <a:pt x="30" y="98"/>
                  <a:pt x="30" y="98"/>
                </a:cubicBezTo>
                <a:cubicBezTo>
                  <a:pt x="30" y="35"/>
                  <a:pt x="30" y="35"/>
                  <a:pt x="30" y="35"/>
                </a:cubicBezTo>
                <a:lnTo>
                  <a:pt x="155" y="35"/>
                </a:lnTo>
                <a:close/>
                <a:moveTo>
                  <a:pt x="46" y="89"/>
                </a:moveTo>
                <a:cubicBezTo>
                  <a:pt x="46" y="81"/>
                  <a:pt x="46" y="81"/>
                  <a:pt x="46" y="81"/>
                </a:cubicBezTo>
                <a:cubicBezTo>
                  <a:pt x="46" y="80"/>
                  <a:pt x="47" y="79"/>
                  <a:pt x="49" y="79"/>
                </a:cubicBezTo>
                <a:cubicBezTo>
                  <a:pt x="50" y="79"/>
                  <a:pt x="52" y="80"/>
                  <a:pt x="52" y="81"/>
                </a:cubicBezTo>
                <a:cubicBezTo>
                  <a:pt x="52" y="89"/>
                  <a:pt x="52" y="89"/>
                  <a:pt x="52" y="89"/>
                </a:cubicBezTo>
                <a:cubicBezTo>
                  <a:pt x="52" y="91"/>
                  <a:pt x="50" y="92"/>
                  <a:pt x="49" y="92"/>
                </a:cubicBezTo>
                <a:cubicBezTo>
                  <a:pt x="47" y="92"/>
                  <a:pt x="46" y="91"/>
                  <a:pt x="46" y="89"/>
                </a:cubicBezTo>
                <a:close/>
                <a:moveTo>
                  <a:pt x="46" y="52"/>
                </a:moveTo>
                <a:cubicBezTo>
                  <a:pt x="46" y="43"/>
                  <a:pt x="46" y="43"/>
                  <a:pt x="46" y="43"/>
                </a:cubicBezTo>
                <a:cubicBezTo>
                  <a:pt x="46" y="42"/>
                  <a:pt x="47" y="41"/>
                  <a:pt x="49" y="41"/>
                </a:cubicBezTo>
                <a:cubicBezTo>
                  <a:pt x="50" y="41"/>
                  <a:pt x="52" y="42"/>
                  <a:pt x="52" y="43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0" y="54"/>
                  <a:pt x="49" y="54"/>
                </a:cubicBezTo>
                <a:cubicBezTo>
                  <a:pt x="47" y="54"/>
                  <a:pt x="46" y="53"/>
                  <a:pt x="46" y="52"/>
                </a:cubicBezTo>
                <a:close/>
                <a:moveTo>
                  <a:pt x="46" y="71"/>
                </a:moveTo>
                <a:cubicBezTo>
                  <a:pt x="46" y="62"/>
                  <a:pt x="46" y="62"/>
                  <a:pt x="46" y="62"/>
                </a:cubicBezTo>
                <a:cubicBezTo>
                  <a:pt x="46" y="61"/>
                  <a:pt x="47" y="60"/>
                  <a:pt x="49" y="60"/>
                </a:cubicBezTo>
                <a:cubicBezTo>
                  <a:pt x="50" y="60"/>
                  <a:pt x="52" y="61"/>
                  <a:pt x="52" y="62"/>
                </a:cubicBezTo>
                <a:cubicBezTo>
                  <a:pt x="52" y="71"/>
                  <a:pt x="52" y="71"/>
                  <a:pt x="52" y="71"/>
                </a:cubicBezTo>
                <a:cubicBezTo>
                  <a:pt x="52" y="72"/>
                  <a:pt x="50" y="73"/>
                  <a:pt x="49" y="73"/>
                </a:cubicBezTo>
                <a:cubicBezTo>
                  <a:pt x="47" y="73"/>
                  <a:pt x="46" y="72"/>
                  <a:pt x="46" y="71"/>
                </a:cubicBezTo>
                <a:close/>
                <a:moveTo>
                  <a:pt x="68" y="89"/>
                </a:moveTo>
                <a:cubicBezTo>
                  <a:pt x="68" y="81"/>
                  <a:pt x="68" y="81"/>
                  <a:pt x="68" y="81"/>
                </a:cubicBezTo>
                <a:cubicBezTo>
                  <a:pt x="68" y="80"/>
                  <a:pt x="69" y="79"/>
                  <a:pt x="71" y="79"/>
                </a:cubicBezTo>
                <a:cubicBezTo>
                  <a:pt x="72" y="79"/>
                  <a:pt x="73" y="80"/>
                  <a:pt x="73" y="81"/>
                </a:cubicBezTo>
                <a:cubicBezTo>
                  <a:pt x="73" y="89"/>
                  <a:pt x="73" y="89"/>
                  <a:pt x="73" y="89"/>
                </a:cubicBezTo>
                <a:cubicBezTo>
                  <a:pt x="73" y="91"/>
                  <a:pt x="72" y="92"/>
                  <a:pt x="71" y="92"/>
                </a:cubicBezTo>
                <a:cubicBezTo>
                  <a:pt x="69" y="92"/>
                  <a:pt x="68" y="91"/>
                  <a:pt x="68" y="89"/>
                </a:cubicBezTo>
                <a:close/>
                <a:moveTo>
                  <a:pt x="68" y="52"/>
                </a:moveTo>
                <a:cubicBezTo>
                  <a:pt x="68" y="43"/>
                  <a:pt x="68" y="43"/>
                  <a:pt x="68" y="43"/>
                </a:cubicBezTo>
                <a:cubicBezTo>
                  <a:pt x="68" y="42"/>
                  <a:pt x="69" y="41"/>
                  <a:pt x="71" y="41"/>
                </a:cubicBezTo>
                <a:cubicBezTo>
                  <a:pt x="72" y="41"/>
                  <a:pt x="73" y="42"/>
                  <a:pt x="73" y="43"/>
                </a:cubicBezTo>
                <a:cubicBezTo>
                  <a:pt x="73" y="52"/>
                  <a:pt x="73" y="52"/>
                  <a:pt x="73" y="52"/>
                </a:cubicBezTo>
                <a:cubicBezTo>
                  <a:pt x="73" y="53"/>
                  <a:pt x="72" y="54"/>
                  <a:pt x="71" y="54"/>
                </a:cubicBezTo>
                <a:cubicBezTo>
                  <a:pt x="69" y="54"/>
                  <a:pt x="68" y="53"/>
                  <a:pt x="68" y="52"/>
                </a:cubicBezTo>
                <a:close/>
                <a:moveTo>
                  <a:pt x="68" y="71"/>
                </a:moveTo>
                <a:cubicBezTo>
                  <a:pt x="68" y="62"/>
                  <a:pt x="68" y="62"/>
                  <a:pt x="68" y="62"/>
                </a:cubicBezTo>
                <a:cubicBezTo>
                  <a:pt x="68" y="61"/>
                  <a:pt x="69" y="60"/>
                  <a:pt x="71" y="60"/>
                </a:cubicBezTo>
                <a:cubicBezTo>
                  <a:pt x="72" y="60"/>
                  <a:pt x="73" y="61"/>
                  <a:pt x="73" y="62"/>
                </a:cubicBezTo>
                <a:cubicBezTo>
                  <a:pt x="73" y="71"/>
                  <a:pt x="73" y="71"/>
                  <a:pt x="73" y="71"/>
                </a:cubicBezTo>
                <a:cubicBezTo>
                  <a:pt x="73" y="72"/>
                  <a:pt x="72" y="73"/>
                  <a:pt x="71" y="73"/>
                </a:cubicBezTo>
                <a:cubicBezTo>
                  <a:pt x="69" y="73"/>
                  <a:pt x="68" y="72"/>
                  <a:pt x="68" y="71"/>
                </a:cubicBezTo>
                <a:close/>
                <a:moveTo>
                  <a:pt x="89" y="89"/>
                </a:moveTo>
                <a:cubicBezTo>
                  <a:pt x="89" y="81"/>
                  <a:pt x="89" y="81"/>
                  <a:pt x="89" y="81"/>
                </a:cubicBezTo>
                <a:cubicBezTo>
                  <a:pt x="89" y="80"/>
                  <a:pt x="91" y="79"/>
                  <a:pt x="92" y="79"/>
                </a:cubicBezTo>
                <a:cubicBezTo>
                  <a:pt x="94" y="79"/>
                  <a:pt x="95" y="80"/>
                  <a:pt x="95" y="81"/>
                </a:cubicBezTo>
                <a:cubicBezTo>
                  <a:pt x="95" y="89"/>
                  <a:pt x="95" y="89"/>
                  <a:pt x="95" y="89"/>
                </a:cubicBezTo>
                <a:cubicBezTo>
                  <a:pt x="95" y="91"/>
                  <a:pt x="94" y="92"/>
                  <a:pt x="92" y="92"/>
                </a:cubicBezTo>
                <a:cubicBezTo>
                  <a:pt x="91" y="92"/>
                  <a:pt x="89" y="91"/>
                  <a:pt x="89" y="89"/>
                </a:cubicBezTo>
                <a:close/>
                <a:moveTo>
                  <a:pt x="89" y="52"/>
                </a:moveTo>
                <a:cubicBezTo>
                  <a:pt x="89" y="43"/>
                  <a:pt x="89" y="43"/>
                  <a:pt x="89" y="43"/>
                </a:cubicBezTo>
                <a:cubicBezTo>
                  <a:pt x="89" y="42"/>
                  <a:pt x="91" y="41"/>
                  <a:pt x="92" y="41"/>
                </a:cubicBezTo>
                <a:cubicBezTo>
                  <a:pt x="94" y="41"/>
                  <a:pt x="95" y="42"/>
                  <a:pt x="95" y="43"/>
                </a:cubicBezTo>
                <a:cubicBezTo>
                  <a:pt x="95" y="52"/>
                  <a:pt x="95" y="52"/>
                  <a:pt x="95" y="52"/>
                </a:cubicBezTo>
                <a:cubicBezTo>
                  <a:pt x="95" y="53"/>
                  <a:pt x="94" y="54"/>
                  <a:pt x="92" y="54"/>
                </a:cubicBezTo>
                <a:cubicBezTo>
                  <a:pt x="91" y="54"/>
                  <a:pt x="89" y="53"/>
                  <a:pt x="89" y="52"/>
                </a:cubicBezTo>
                <a:close/>
                <a:moveTo>
                  <a:pt x="89" y="71"/>
                </a:moveTo>
                <a:cubicBezTo>
                  <a:pt x="89" y="62"/>
                  <a:pt x="89" y="62"/>
                  <a:pt x="89" y="62"/>
                </a:cubicBezTo>
                <a:cubicBezTo>
                  <a:pt x="89" y="61"/>
                  <a:pt x="91" y="60"/>
                  <a:pt x="92" y="60"/>
                </a:cubicBezTo>
                <a:cubicBezTo>
                  <a:pt x="94" y="60"/>
                  <a:pt x="95" y="61"/>
                  <a:pt x="95" y="62"/>
                </a:cubicBezTo>
                <a:cubicBezTo>
                  <a:pt x="95" y="71"/>
                  <a:pt x="95" y="71"/>
                  <a:pt x="95" y="71"/>
                </a:cubicBezTo>
                <a:cubicBezTo>
                  <a:pt x="95" y="72"/>
                  <a:pt x="94" y="73"/>
                  <a:pt x="92" y="73"/>
                </a:cubicBezTo>
                <a:cubicBezTo>
                  <a:pt x="91" y="73"/>
                  <a:pt x="89" y="72"/>
                  <a:pt x="89" y="71"/>
                </a:cubicBezTo>
                <a:close/>
                <a:moveTo>
                  <a:pt x="111" y="89"/>
                </a:moveTo>
                <a:cubicBezTo>
                  <a:pt x="111" y="81"/>
                  <a:pt x="111" y="81"/>
                  <a:pt x="111" y="81"/>
                </a:cubicBezTo>
                <a:cubicBezTo>
                  <a:pt x="111" y="80"/>
                  <a:pt x="112" y="79"/>
                  <a:pt x="114" y="79"/>
                </a:cubicBezTo>
                <a:cubicBezTo>
                  <a:pt x="115" y="79"/>
                  <a:pt x="117" y="80"/>
                  <a:pt x="117" y="81"/>
                </a:cubicBezTo>
                <a:cubicBezTo>
                  <a:pt x="117" y="89"/>
                  <a:pt x="117" y="89"/>
                  <a:pt x="117" y="89"/>
                </a:cubicBezTo>
                <a:cubicBezTo>
                  <a:pt x="117" y="91"/>
                  <a:pt x="115" y="92"/>
                  <a:pt x="114" y="92"/>
                </a:cubicBezTo>
                <a:cubicBezTo>
                  <a:pt x="112" y="92"/>
                  <a:pt x="111" y="91"/>
                  <a:pt x="111" y="89"/>
                </a:cubicBezTo>
                <a:close/>
                <a:moveTo>
                  <a:pt x="111" y="52"/>
                </a:moveTo>
                <a:cubicBezTo>
                  <a:pt x="111" y="43"/>
                  <a:pt x="111" y="43"/>
                  <a:pt x="111" y="43"/>
                </a:cubicBezTo>
                <a:cubicBezTo>
                  <a:pt x="111" y="42"/>
                  <a:pt x="112" y="41"/>
                  <a:pt x="114" y="41"/>
                </a:cubicBezTo>
                <a:cubicBezTo>
                  <a:pt x="115" y="41"/>
                  <a:pt x="117" y="42"/>
                  <a:pt x="117" y="43"/>
                </a:cubicBezTo>
                <a:cubicBezTo>
                  <a:pt x="117" y="52"/>
                  <a:pt x="117" y="52"/>
                  <a:pt x="117" y="52"/>
                </a:cubicBezTo>
                <a:cubicBezTo>
                  <a:pt x="117" y="53"/>
                  <a:pt x="115" y="54"/>
                  <a:pt x="114" y="54"/>
                </a:cubicBezTo>
                <a:cubicBezTo>
                  <a:pt x="112" y="54"/>
                  <a:pt x="111" y="53"/>
                  <a:pt x="111" y="52"/>
                </a:cubicBezTo>
                <a:close/>
                <a:moveTo>
                  <a:pt x="111" y="71"/>
                </a:moveTo>
                <a:cubicBezTo>
                  <a:pt x="111" y="62"/>
                  <a:pt x="111" y="62"/>
                  <a:pt x="111" y="62"/>
                </a:cubicBezTo>
                <a:cubicBezTo>
                  <a:pt x="111" y="61"/>
                  <a:pt x="112" y="60"/>
                  <a:pt x="114" y="60"/>
                </a:cubicBezTo>
                <a:cubicBezTo>
                  <a:pt x="115" y="60"/>
                  <a:pt x="117" y="61"/>
                  <a:pt x="117" y="62"/>
                </a:cubicBezTo>
                <a:cubicBezTo>
                  <a:pt x="117" y="71"/>
                  <a:pt x="117" y="71"/>
                  <a:pt x="117" y="71"/>
                </a:cubicBezTo>
                <a:cubicBezTo>
                  <a:pt x="117" y="72"/>
                  <a:pt x="115" y="73"/>
                  <a:pt x="114" y="73"/>
                </a:cubicBezTo>
                <a:cubicBezTo>
                  <a:pt x="112" y="73"/>
                  <a:pt x="111" y="72"/>
                  <a:pt x="111" y="71"/>
                </a:cubicBezTo>
                <a:close/>
                <a:moveTo>
                  <a:pt x="133" y="89"/>
                </a:moveTo>
                <a:cubicBezTo>
                  <a:pt x="133" y="81"/>
                  <a:pt x="133" y="81"/>
                  <a:pt x="133" y="81"/>
                </a:cubicBezTo>
                <a:cubicBezTo>
                  <a:pt x="133" y="80"/>
                  <a:pt x="134" y="79"/>
                  <a:pt x="136" y="79"/>
                </a:cubicBezTo>
                <a:cubicBezTo>
                  <a:pt x="137" y="79"/>
                  <a:pt x="138" y="80"/>
                  <a:pt x="138" y="81"/>
                </a:cubicBezTo>
                <a:cubicBezTo>
                  <a:pt x="138" y="89"/>
                  <a:pt x="138" y="89"/>
                  <a:pt x="138" y="89"/>
                </a:cubicBezTo>
                <a:cubicBezTo>
                  <a:pt x="138" y="91"/>
                  <a:pt x="137" y="92"/>
                  <a:pt x="136" y="92"/>
                </a:cubicBezTo>
                <a:cubicBezTo>
                  <a:pt x="134" y="92"/>
                  <a:pt x="133" y="91"/>
                  <a:pt x="133" y="89"/>
                </a:cubicBezTo>
                <a:close/>
                <a:moveTo>
                  <a:pt x="133" y="52"/>
                </a:moveTo>
                <a:cubicBezTo>
                  <a:pt x="133" y="43"/>
                  <a:pt x="133" y="43"/>
                  <a:pt x="133" y="43"/>
                </a:cubicBezTo>
                <a:cubicBezTo>
                  <a:pt x="133" y="42"/>
                  <a:pt x="134" y="41"/>
                  <a:pt x="136" y="41"/>
                </a:cubicBezTo>
                <a:cubicBezTo>
                  <a:pt x="137" y="41"/>
                  <a:pt x="138" y="42"/>
                  <a:pt x="138" y="43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8" y="53"/>
                  <a:pt x="137" y="54"/>
                  <a:pt x="136" y="54"/>
                </a:cubicBezTo>
                <a:cubicBezTo>
                  <a:pt x="134" y="54"/>
                  <a:pt x="133" y="53"/>
                  <a:pt x="133" y="52"/>
                </a:cubicBezTo>
                <a:close/>
                <a:moveTo>
                  <a:pt x="133" y="71"/>
                </a:moveTo>
                <a:cubicBezTo>
                  <a:pt x="133" y="62"/>
                  <a:pt x="133" y="62"/>
                  <a:pt x="133" y="62"/>
                </a:cubicBezTo>
                <a:cubicBezTo>
                  <a:pt x="133" y="61"/>
                  <a:pt x="134" y="60"/>
                  <a:pt x="136" y="60"/>
                </a:cubicBezTo>
                <a:cubicBezTo>
                  <a:pt x="137" y="60"/>
                  <a:pt x="138" y="61"/>
                  <a:pt x="138" y="62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72"/>
                  <a:pt x="137" y="73"/>
                  <a:pt x="136" y="73"/>
                </a:cubicBezTo>
                <a:cubicBezTo>
                  <a:pt x="134" y="73"/>
                  <a:pt x="133" y="72"/>
                  <a:pt x="133" y="7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" name="Freeform 1880">
            <a:extLst>
              <a:ext uri="{FF2B5EF4-FFF2-40B4-BE49-F238E27FC236}">
                <a16:creationId xmlns:a16="http://schemas.microsoft.com/office/drawing/2014/main" id="{9B500357-B235-43D4-B88E-D2DFA74B9C4D}"/>
              </a:ext>
            </a:extLst>
          </p:cNvPr>
          <p:cNvSpPr>
            <a:spLocks noEditPoints="1"/>
          </p:cNvSpPr>
          <p:nvPr/>
        </p:nvSpPr>
        <p:spPr bwMode="auto">
          <a:xfrm>
            <a:off x="4691532" y="5293343"/>
            <a:ext cx="426456" cy="421496"/>
          </a:xfrm>
          <a:custGeom>
            <a:avLst/>
            <a:gdLst>
              <a:gd name="T0" fmla="*/ 427317 w 160"/>
              <a:gd name="T1" fmla="*/ 27503 h 157"/>
              <a:gd name="T2" fmla="*/ 259809 w 160"/>
              <a:gd name="T3" fmla="*/ 75634 h 157"/>
              <a:gd name="T4" fmla="*/ 102556 w 160"/>
              <a:gd name="T5" fmla="*/ 147830 h 157"/>
              <a:gd name="T6" fmla="*/ 71789 w 160"/>
              <a:gd name="T7" fmla="*/ 65320 h 157"/>
              <a:gd name="T8" fmla="*/ 37604 w 160"/>
              <a:gd name="T9" fmla="*/ 113451 h 157"/>
              <a:gd name="T10" fmla="*/ 82045 w 160"/>
              <a:gd name="T11" fmla="*/ 147830 h 157"/>
              <a:gd name="T12" fmla="*/ 82045 w 160"/>
              <a:gd name="T13" fmla="*/ 391920 h 157"/>
              <a:gd name="T14" fmla="*/ 157253 w 160"/>
              <a:gd name="T15" fmla="*/ 457240 h 157"/>
              <a:gd name="T16" fmla="*/ 232461 w 160"/>
              <a:gd name="T17" fmla="*/ 495057 h 157"/>
              <a:gd name="T18" fmla="*/ 362365 w 160"/>
              <a:gd name="T19" fmla="*/ 495057 h 157"/>
              <a:gd name="T20" fmla="*/ 434154 w 160"/>
              <a:gd name="T21" fmla="*/ 457240 h 157"/>
              <a:gd name="T22" fmla="*/ 492269 w 160"/>
              <a:gd name="T23" fmla="*/ 436613 h 157"/>
              <a:gd name="T24" fmla="*/ 546966 w 160"/>
              <a:gd name="T25" fmla="*/ 391920 h 157"/>
              <a:gd name="T26" fmla="*/ 37604 w 160"/>
              <a:gd name="T27" fmla="*/ 92823 h 157"/>
              <a:gd name="T28" fmla="*/ 54697 w 160"/>
              <a:gd name="T29" fmla="*/ 65320 h 157"/>
              <a:gd name="T30" fmla="*/ 47860 w 160"/>
              <a:gd name="T31" fmla="*/ 82510 h 157"/>
              <a:gd name="T32" fmla="*/ 184601 w 160"/>
              <a:gd name="T33" fmla="*/ 522561 h 157"/>
              <a:gd name="T34" fmla="*/ 211949 w 160"/>
              <a:gd name="T35" fmla="*/ 495057 h 157"/>
              <a:gd name="T36" fmla="*/ 379458 w 160"/>
              <a:gd name="T37" fmla="*/ 495057 h 157"/>
              <a:gd name="T38" fmla="*/ 406806 w 160"/>
              <a:gd name="T39" fmla="*/ 522561 h 157"/>
              <a:gd name="T40" fmla="*/ 157253 w 160"/>
              <a:gd name="T41" fmla="*/ 299097 h 157"/>
              <a:gd name="T42" fmla="*/ 177764 w 160"/>
              <a:gd name="T43" fmla="*/ 244091 h 157"/>
              <a:gd name="T44" fmla="*/ 177764 w 160"/>
              <a:gd name="T45" fmla="*/ 299097 h 157"/>
              <a:gd name="T46" fmla="*/ 232461 w 160"/>
              <a:gd name="T47" fmla="*/ 223463 h 157"/>
              <a:gd name="T48" fmla="*/ 232461 w 160"/>
              <a:gd name="T49" fmla="*/ 168457 h 157"/>
              <a:gd name="T50" fmla="*/ 304250 w 160"/>
              <a:gd name="T51" fmla="*/ 168457 h 157"/>
              <a:gd name="T52" fmla="*/ 249553 w 160"/>
              <a:gd name="T53" fmla="*/ 168457 h 157"/>
              <a:gd name="T54" fmla="*/ 379458 w 160"/>
              <a:gd name="T55" fmla="*/ 223463 h 157"/>
              <a:gd name="T56" fmla="*/ 379458 w 160"/>
              <a:gd name="T57" fmla="*/ 168457 h 157"/>
              <a:gd name="T58" fmla="*/ 454665 w 160"/>
              <a:gd name="T59" fmla="*/ 168457 h 157"/>
              <a:gd name="T60" fmla="*/ 399969 w 160"/>
              <a:gd name="T61" fmla="*/ 168457 h 157"/>
              <a:gd name="T62" fmla="*/ 379458 w 160"/>
              <a:gd name="T63" fmla="*/ 244091 h 157"/>
              <a:gd name="T64" fmla="*/ 324761 w 160"/>
              <a:gd name="T65" fmla="*/ 244091 h 157"/>
              <a:gd name="T66" fmla="*/ 249553 w 160"/>
              <a:gd name="T67" fmla="*/ 244091 h 157"/>
              <a:gd name="T68" fmla="*/ 232461 w 160"/>
              <a:gd name="T69" fmla="*/ 316287 h 157"/>
              <a:gd name="T70" fmla="*/ 177764 w 160"/>
              <a:gd name="T71" fmla="*/ 316287 h 157"/>
              <a:gd name="T72" fmla="*/ 304250 w 160"/>
              <a:gd name="T73" fmla="*/ 316287 h 157"/>
              <a:gd name="T74" fmla="*/ 249553 w 160"/>
              <a:gd name="T75" fmla="*/ 316287 h 157"/>
              <a:gd name="T76" fmla="*/ 379458 w 160"/>
              <a:gd name="T77" fmla="*/ 371293 h 157"/>
              <a:gd name="T78" fmla="*/ 399969 w 160"/>
              <a:gd name="T79" fmla="*/ 316287 h 157"/>
              <a:gd name="T80" fmla="*/ 399969 w 160"/>
              <a:gd name="T81" fmla="*/ 371293 h 157"/>
              <a:gd name="T82" fmla="*/ 399969 w 160"/>
              <a:gd name="T83" fmla="*/ 244091 h 157"/>
              <a:gd name="T84" fmla="*/ 399969 w 160"/>
              <a:gd name="T85" fmla="*/ 299097 h 157"/>
              <a:gd name="T86" fmla="*/ 529873 w 160"/>
              <a:gd name="T87" fmla="*/ 299097 h 157"/>
              <a:gd name="T88" fmla="*/ 529873 w 160"/>
              <a:gd name="T89" fmla="*/ 168457 h 157"/>
              <a:gd name="T90" fmla="*/ 471758 w 160"/>
              <a:gd name="T91" fmla="*/ 168457 h 157"/>
              <a:gd name="T92" fmla="*/ 499106 w 160"/>
              <a:gd name="T93" fmla="*/ 48131 h 157"/>
              <a:gd name="T94" fmla="*/ 427317 w 160"/>
              <a:gd name="T95" fmla="*/ 48131 h 157"/>
              <a:gd name="T96" fmla="*/ 406806 w 160"/>
              <a:gd name="T97" fmla="*/ 17189 h 157"/>
              <a:gd name="T98" fmla="*/ 276902 w 160"/>
              <a:gd name="T99" fmla="*/ 147830 h 157"/>
              <a:gd name="T100" fmla="*/ 146997 w 160"/>
              <a:gd name="T101" fmla="*/ 92823 h 157"/>
              <a:gd name="T102" fmla="*/ 146997 w 160"/>
              <a:gd name="T103" fmla="*/ 147830 h 157"/>
              <a:gd name="T104" fmla="*/ 157253 w 160"/>
              <a:gd name="T105" fmla="*/ 223463 h 157"/>
              <a:gd name="T106" fmla="*/ 129904 w 160"/>
              <a:gd name="T107" fmla="*/ 168457 h 157"/>
              <a:gd name="T108" fmla="*/ 157253 w 160"/>
              <a:gd name="T109" fmla="*/ 316287 h 157"/>
              <a:gd name="T110" fmla="*/ 102556 w 160"/>
              <a:gd name="T111" fmla="*/ 316287 h 157"/>
              <a:gd name="T112" fmla="*/ 529873 w 160"/>
              <a:gd name="T113" fmla="*/ 316287 h 15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60" h="157">
                <a:moveTo>
                  <a:pt x="152" y="43"/>
                </a:moveTo>
                <a:cubicBezTo>
                  <a:pt x="152" y="8"/>
                  <a:pt x="152" y="8"/>
                  <a:pt x="152" y="8"/>
                </a:cubicBezTo>
                <a:cubicBezTo>
                  <a:pt x="125" y="8"/>
                  <a:pt x="125" y="8"/>
                  <a:pt x="125" y="8"/>
                </a:cubicBezTo>
                <a:cubicBezTo>
                  <a:pt x="125" y="0"/>
                  <a:pt x="125" y="0"/>
                  <a:pt x="125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6" y="22"/>
                  <a:pt x="76" y="22"/>
                  <a:pt x="76" y="22"/>
                </a:cubicBezTo>
                <a:cubicBezTo>
                  <a:pt x="38" y="22"/>
                  <a:pt x="38" y="22"/>
                  <a:pt x="38" y="22"/>
                </a:cubicBezTo>
                <a:cubicBezTo>
                  <a:pt x="38" y="43"/>
                  <a:pt x="38" y="43"/>
                  <a:pt x="38" y="43"/>
                </a:cubicBezTo>
                <a:cubicBezTo>
                  <a:pt x="30" y="43"/>
                  <a:pt x="30" y="43"/>
                  <a:pt x="30" y="43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20"/>
                  <a:pt x="29" y="19"/>
                  <a:pt x="27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0" y="14"/>
                  <a:pt x="16" y="11"/>
                  <a:pt x="11" y="11"/>
                </a:cubicBezTo>
                <a:cubicBezTo>
                  <a:pt x="5" y="11"/>
                  <a:pt x="0" y="16"/>
                  <a:pt x="0" y="22"/>
                </a:cubicBezTo>
                <a:cubicBezTo>
                  <a:pt x="0" y="28"/>
                  <a:pt x="5" y="33"/>
                  <a:pt x="11" y="33"/>
                </a:cubicBezTo>
                <a:cubicBezTo>
                  <a:pt x="16" y="33"/>
                  <a:pt x="20" y="29"/>
                  <a:pt x="21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43"/>
                  <a:pt x="24" y="43"/>
                  <a:pt x="24" y="43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111"/>
                  <a:pt x="24" y="111"/>
                  <a:pt x="24" y="111"/>
                </a:cubicBezTo>
                <a:cubicBezTo>
                  <a:pt x="24" y="114"/>
                  <a:pt x="24" y="114"/>
                  <a:pt x="24" y="114"/>
                </a:cubicBezTo>
                <a:cubicBezTo>
                  <a:pt x="24" y="130"/>
                  <a:pt x="24" y="130"/>
                  <a:pt x="24" y="130"/>
                </a:cubicBezTo>
                <a:cubicBezTo>
                  <a:pt x="24" y="132"/>
                  <a:pt x="26" y="133"/>
                  <a:pt x="27" y="133"/>
                </a:cubicBezTo>
                <a:cubicBezTo>
                  <a:pt x="46" y="133"/>
                  <a:pt x="46" y="133"/>
                  <a:pt x="46" y="133"/>
                </a:cubicBezTo>
                <a:cubicBezTo>
                  <a:pt x="43" y="135"/>
                  <a:pt x="41" y="139"/>
                  <a:pt x="41" y="144"/>
                </a:cubicBezTo>
                <a:cubicBezTo>
                  <a:pt x="41" y="151"/>
                  <a:pt x="47" y="157"/>
                  <a:pt x="54" y="157"/>
                </a:cubicBezTo>
                <a:cubicBezTo>
                  <a:pt x="62" y="157"/>
                  <a:pt x="68" y="151"/>
                  <a:pt x="68" y="144"/>
                </a:cubicBezTo>
                <a:cubicBezTo>
                  <a:pt x="68" y="139"/>
                  <a:pt x="66" y="135"/>
                  <a:pt x="62" y="133"/>
                </a:cubicBezTo>
                <a:cubicBezTo>
                  <a:pt x="111" y="133"/>
                  <a:pt x="111" y="133"/>
                  <a:pt x="111" y="133"/>
                </a:cubicBezTo>
                <a:cubicBezTo>
                  <a:pt x="108" y="135"/>
                  <a:pt x="106" y="139"/>
                  <a:pt x="106" y="144"/>
                </a:cubicBezTo>
                <a:cubicBezTo>
                  <a:pt x="106" y="151"/>
                  <a:pt x="112" y="157"/>
                  <a:pt x="119" y="157"/>
                </a:cubicBezTo>
                <a:cubicBezTo>
                  <a:pt x="127" y="157"/>
                  <a:pt x="133" y="151"/>
                  <a:pt x="133" y="144"/>
                </a:cubicBezTo>
                <a:cubicBezTo>
                  <a:pt x="133" y="139"/>
                  <a:pt x="131" y="135"/>
                  <a:pt x="127" y="133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5" y="133"/>
                  <a:pt x="146" y="132"/>
                  <a:pt x="146" y="130"/>
                </a:cubicBezTo>
                <a:cubicBezTo>
                  <a:pt x="146" y="129"/>
                  <a:pt x="145" y="127"/>
                  <a:pt x="144" y="127"/>
                </a:cubicBezTo>
                <a:cubicBezTo>
                  <a:pt x="30" y="127"/>
                  <a:pt x="30" y="127"/>
                  <a:pt x="30" y="127"/>
                </a:cubicBezTo>
                <a:cubicBezTo>
                  <a:pt x="30" y="114"/>
                  <a:pt x="30" y="114"/>
                  <a:pt x="30" y="114"/>
                </a:cubicBezTo>
                <a:cubicBezTo>
                  <a:pt x="160" y="114"/>
                  <a:pt x="160" y="114"/>
                  <a:pt x="160" y="114"/>
                </a:cubicBezTo>
                <a:cubicBezTo>
                  <a:pt x="160" y="43"/>
                  <a:pt x="160" y="43"/>
                  <a:pt x="160" y="43"/>
                </a:cubicBezTo>
                <a:lnTo>
                  <a:pt x="152" y="43"/>
                </a:lnTo>
                <a:close/>
                <a:moveTo>
                  <a:pt x="11" y="27"/>
                </a:moveTo>
                <a:cubicBezTo>
                  <a:pt x="8" y="27"/>
                  <a:pt x="5" y="25"/>
                  <a:pt x="5" y="22"/>
                </a:cubicBezTo>
                <a:cubicBezTo>
                  <a:pt x="5" y="19"/>
                  <a:pt x="8" y="16"/>
                  <a:pt x="11" y="16"/>
                </a:cubicBezTo>
                <a:cubicBezTo>
                  <a:pt x="13" y="16"/>
                  <a:pt x="15" y="17"/>
                  <a:pt x="16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2" y="19"/>
                  <a:pt x="11" y="20"/>
                  <a:pt x="11" y="22"/>
                </a:cubicBezTo>
                <a:cubicBezTo>
                  <a:pt x="11" y="23"/>
                  <a:pt x="12" y="24"/>
                  <a:pt x="14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5" y="26"/>
                  <a:pt x="13" y="27"/>
                  <a:pt x="11" y="27"/>
                </a:cubicBezTo>
                <a:close/>
                <a:moveTo>
                  <a:pt x="54" y="152"/>
                </a:moveTo>
                <a:cubicBezTo>
                  <a:pt x="50" y="152"/>
                  <a:pt x="46" y="148"/>
                  <a:pt x="46" y="144"/>
                </a:cubicBezTo>
                <a:cubicBezTo>
                  <a:pt x="46" y="139"/>
                  <a:pt x="50" y="136"/>
                  <a:pt x="54" y="136"/>
                </a:cubicBezTo>
                <a:cubicBezTo>
                  <a:pt x="59" y="136"/>
                  <a:pt x="62" y="139"/>
                  <a:pt x="62" y="144"/>
                </a:cubicBezTo>
                <a:cubicBezTo>
                  <a:pt x="62" y="148"/>
                  <a:pt x="59" y="152"/>
                  <a:pt x="54" y="152"/>
                </a:cubicBezTo>
                <a:close/>
                <a:moveTo>
                  <a:pt x="119" y="152"/>
                </a:moveTo>
                <a:cubicBezTo>
                  <a:pt x="115" y="152"/>
                  <a:pt x="111" y="148"/>
                  <a:pt x="111" y="144"/>
                </a:cubicBezTo>
                <a:cubicBezTo>
                  <a:pt x="111" y="139"/>
                  <a:pt x="115" y="136"/>
                  <a:pt x="119" y="136"/>
                </a:cubicBezTo>
                <a:cubicBezTo>
                  <a:pt x="124" y="136"/>
                  <a:pt x="127" y="139"/>
                  <a:pt x="127" y="144"/>
                </a:cubicBezTo>
                <a:cubicBezTo>
                  <a:pt x="127" y="148"/>
                  <a:pt x="124" y="152"/>
                  <a:pt x="119" y="152"/>
                </a:cubicBezTo>
                <a:close/>
                <a:moveTo>
                  <a:pt x="30" y="71"/>
                </a:moveTo>
                <a:cubicBezTo>
                  <a:pt x="46" y="71"/>
                  <a:pt x="46" y="71"/>
                  <a:pt x="46" y="71"/>
                </a:cubicBezTo>
                <a:cubicBezTo>
                  <a:pt x="46" y="87"/>
                  <a:pt x="46" y="87"/>
                  <a:pt x="46" y="87"/>
                </a:cubicBezTo>
                <a:cubicBezTo>
                  <a:pt x="30" y="87"/>
                  <a:pt x="30" y="87"/>
                  <a:pt x="30" y="87"/>
                </a:cubicBezTo>
                <a:lnTo>
                  <a:pt x="30" y="71"/>
                </a:lnTo>
                <a:close/>
                <a:moveTo>
                  <a:pt x="52" y="71"/>
                </a:moveTo>
                <a:cubicBezTo>
                  <a:pt x="68" y="71"/>
                  <a:pt x="68" y="71"/>
                  <a:pt x="68" y="71"/>
                </a:cubicBezTo>
                <a:cubicBezTo>
                  <a:pt x="68" y="87"/>
                  <a:pt x="68" y="87"/>
                  <a:pt x="68" y="87"/>
                </a:cubicBezTo>
                <a:cubicBezTo>
                  <a:pt x="52" y="87"/>
                  <a:pt x="52" y="87"/>
                  <a:pt x="52" y="87"/>
                </a:cubicBezTo>
                <a:lnTo>
                  <a:pt x="52" y="71"/>
                </a:lnTo>
                <a:close/>
                <a:moveTo>
                  <a:pt x="68" y="49"/>
                </a:moveTo>
                <a:cubicBezTo>
                  <a:pt x="68" y="65"/>
                  <a:pt x="68" y="65"/>
                  <a:pt x="68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49"/>
                  <a:pt x="52" y="49"/>
                  <a:pt x="52" y="49"/>
                </a:cubicBezTo>
                <a:lnTo>
                  <a:pt x="68" y="49"/>
                </a:lnTo>
                <a:close/>
                <a:moveTo>
                  <a:pt x="76" y="49"/>
                </a:moveTo>
                <a:cubicBezTo>
                  <a:pt x="81" y="49"/>
                  <a:pt x="81" y="49"/>
                  <a:pt x="81" y="49"/>
                </a:cubicBezTo>
                <a:cubicBezTo>
                  <a:pt x="89" y="49"/>
                  <a:pt x="89" y="49"/>
                  <a:pt x="89" y="49"/>
                </a:cubicBezTo>
                <a:cubicBezTo>
                  <a:pt x="89" y="65"/>
                  <a:pt x="89" y="65"/>
                  <a:pt x="89" y="65"/>
                </a:cubicBezTo>
                <a:cubicBezTo>
                  <a:pt x="73" y="65"/>
                  <a:pt x="73" y="65"/>
                  <a:pt x="73" y="65"/>
                </a:cubicBezTo>
                <a:cubicBezTo>
                  <a:pt x="73" y="49"/>
                  <a:pt x="73" y="49"/>
                  <a:pt x="73" y="49"/>
                </a:cubicBezTo>
                <a:lnTo>
                  <a:pt x="76" y="49"/>
                </a:lnTo>
                <a:close/>
                <a:moveTo>
                  <a:pt x="111" y="49"/>
                </a:moveTo>
                <a:cubicBezTo>
                  <a:pt x="111" y="65"/>
                  <a:pt x="111" y="65"/>
                  <a:pt x="111" y="65"/>
                </a:cubicBezTo>
                <a:cubicBezTo>
                  <a:pt x="95" y="65"/>
                  <a:pt x="95" y="65"/>
                  <a:pt x="95" y="65"/>
                </a:cubicBezTo>
                <a:cubicBezTo>
                  <a:pt x="95" y="49"/>
                  <a:pt x="95" y="49"/>
                  <a:pt x="95" y="49"/>
                </a:cubicBezTo>
                <a:lnTo>
                  <a:pt x="111" y="49"/>
                </a:lnTo>
                <a:close/>
                <a:moveTo>
                  <a:pt x="119" y="49"/>
                </a:moveTo>
                <a:cubicBezTo>
                  <a:pt x="125" y="49"/>
                  <a:pt x="125" y="49"/>
                  <a:pt x="125" y="49"/>
                </a:cubicBezTo>
                <a:cubicBezTo>
                  <a:pt x="133" y="49"/>
                  <a:pt x="133" y="49"/>
                  <a:pt x="133" y="49"/>
                </a:cubicBezTo>
                <a:cubicBezTo>
                  <a:pt x="133" y="65"/>
                  <a:pt x="133" y="65"/>
                  <a:pt x="133" y="65"/>
                </a:cubicBezTo>
                <a:cubicBezTo>
                  <a:pt x="117" y="65"/>
                  <a:pt x="117" y="65"/>
                  <a:pt x="117" y="65"/>
                </a:cubicBezTo>
                <a:cubicBezTo>
                  <a:pt x="117" y="49"/>
                  <a:pt x="117" y="49"/>
                  <a:pt x="117" y="49"/>
                </a:cubicBezTo>
                <a:lnTo>
                  <a:pt x="119" y="49"/>
                </a:lnTo>
                <a:close/>
                <a:moveTo>
                  <a:pt x="95" y="71"/>
                </a:moveTo>
                <a:cubicBezTo>
                  <a:pt x="111" y="71"/>
                  <a:pt x="111" y="71"/>
                  <a:pt x="111" y="71"/>
                </a:cubicBezTo>
                <a:cubicBezTo>
                  <a:pt x="111" y="87"/>
                  <a:pt x="111" y="87"/>
                  <a:pt x="111" y="87"/>
                </a:cubicBezTo>
                <a:cubicBezTo>
                  <a:pt x="95" y="87"/>
                  <a:pt x="95" y="87"/>
                  <a:pt x="95" y="87"/>
                </a:cubicBezTo>
                <a:lnTo>
                  <a:pt x="95" y="71"/>
                </a:lnTo>
                <a:close/>
                <a:moveTo>
                  <a:pt x="89" y="87"/>
                </a:moveTo>
                <a:cubicBezTo>
                  <a:pt x="73" y="87"/>
                  <a:pt x="73" y="87"/>
                  <a:pt x="73" y="87"/>
                </a:cubicBezTo>
                <a:cubicBezTo>
                  <a:pt x="73" y="71"/>
                  <a:pt x="73" y="71"/>
                  <a:pt x="73" y="71"/>
                </a:cubicBezTo>
                <a:cubicBezTo>
                  <a:pt x="89" y="71"/>
                  <a:pt x="89" y="71"/>
                  <a:pt x="89" y="71"/>
                </a:cubicBezTo>
                <a:lnTo>
                  <a:pt x="89" y="87"/>
                </a:lnTo>
                <a:close/>
                <a:moveTo>
                  <a:pt x="68" y="92"/>
                </a:moveTo>
                <a:cubicBezTo>
                  <a:pt x="68" y="108"/>
                  <a:pt x="68" y="108"/>
                  <a:pt x="68" y="108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52" y="92"/>
                  <a:pt x="52" y="92"/>
                  <a:pt x="52" y="92"/>
                </a:cubicBezTo>
                <a:lnTo>
                  <a:pt x="68" y="92"/>
                </a:lnTo>
                <a:close/>
                <a:moveTo>
                  <a:pt x="73" y="92"/>
                </a:moveTo>
                <a:cubicBezTo>
                  <a:pt x="89" y="92"/>
                  <a:pt x="89" y="92"/>
                  <a:pt x="89" y="92"/>
                </a:cubicBezTo>
                <a:cubicBezTo>
                  <a:pt x="89" y="108"/>
                  <a:pt x="89" y="108"/>
                  <a:pt x="89" y="108"/>
                </a:cubicBezTo>
                <a:cubicBezTo>
                  <a:pt x="73" y="108"/>
                  <a:pt x="73" y="108"/>
                  <a:pt x="73" y="108"/>
                </a:cubicBezTo>
                <a:lnTo>
                  <a:pt x="73" y="92"/>
                </a:lnTo>
                <a:close/>
                <a:moveTo>
                  <a:pt x="95" y="92"/>
                </a:moveTo>
                <a:cubicBezTo>
                  <a:pt x="111" y="92"/>
                  <a:pt x="111" y="92"/>
                  <a:pt x="111" y="92"/>
                </a:cubicBezTo>
                <a:cubicBezTo>
                  <a:pt x="111" y="108"/>
                  <a:pt x="111" y="108"/>
                  <a:pt x="111" y="108"/>
                </a:cubicBezTo>
                <a:cubicBezTo>
                  <a:pt x="95" y="108"/>
                  <a:pt x="95" y="108"/>
                  <a:pt x="95" y="108"/>
                </a:cubicBezTo>
                <a:lnTo>
                  <a:pt x="95" y="92"/>
                </a:lnTo>
                <a:close/>
                <a:moveTo>
                  <a:pt x="117" y="92"/>
                </a:moveTo>
                <a:cubicBezTo>
                  <a:pt x="133" y="92"/>
                  <a:pt x="133" y="92"/>
                  <a:pt x="133" y="92"/>
                </a:cubicBezTo>
                <a:cubicBezTo>
                  <a:pt x="133" y="108"/>
                  <a:pt x="133" y="108"/>
                  <a:pt x="133" y="108"/>
                </a:cubicBezTo>
                <a:cubicBezTo>
                  <a:pt x="117" y="108"/>
                  <a:pt x="117" y="108"/>
                  <a:pt x="117" y="108"/>
                </a:cubicBezTo>
                <a:lnTo>
                  <a:pt x="117" y="92"/>
                </a:lnTo>
                <a:close/>
                <a:moveTo>
                  <a:pt x="117" y="87"/>
                </a:moveTo>
                <a:cubicBezTo>
                  <a:pt x="117" y="71"/>
                  <a:pt x="117" y="71"/>
                  <a:pt x="117" y="71"/>
                </a:cubicBezTo>
                <a:cubicBezTo>
                  <a:pt x="133" y="71"/>
                  <a:pt x="133" y="71"/>
                  <a:pt x="133" y="71"/>
                </a:cubicBezTo>
                <a:cubicBezTo>
                  <a:pt x="133" y="87"/>
                  <a:pt x="133" y="87"/>
                  <a:pt x="133" y="87"/>
                </a:cubicBezTo>
                <a:lnTo>
                  <a:pt x="117" y="87"/>
                </a:lnTo>
                <a:close/>
                <a:moveTo>
                  <a:pt x="138" y="71"/>
                </a:moveTo>
                <a:cubicBezTo>
                  <a:pt x="155" y="71"/>
                  <a:pt x="155" y="71"/>
                  <a:pt x="155" y="71"/>
                </a:cubicBezTo>
                <a:cubicBezTo>
                  <a:pt x="155" y="87"/>
                  <a:pt x="155" y="87"/>
                  <a:pt x="155" y="87"/>
                </a:cubicBezTo>
                <a:cubicBezTo>
                  <a:pt x="138" y="87"/>
                  <a:pt x="138" y="87"/>
                  <a:pt x="138" y="87"/>
                </a:cubicBezTo>
                <a:lnTo>
                  <a:pt x="138" y="71"/>
                </a:lnTo>
                <a:close/>
                <a:moveTo>
                  <a:pt x="155" y="49"/>
                </a:moveTo>
                <a:cubicBezTo>
                  <a:pt x="155" y="65"/>
                  <a:pt x="155" y="65"/>
                  <a:pt x="155" y="65"/>
                </a:cubicBezTo>
                <a:cubicBezTo>
                  <a:pt x="138" y="65"/>
                  <a:pt x="138" y="65"/>
                  <a:pt x="138" y="65"/>
                </a:cubicBezTo>
                <a:cubicBezTo>
                  <a:pt x="138" y="49"/>
                  <a:pt x="138" y="49"/>
                  <a:pt x="138" y="49"/>
                </a:cubicBezTo>
                <a:cubicBezTo>
                  <a:pt x="152" y="49"/>
                  <a:pt x="152" y="49"/>
                  <a:pt x="152" y="49"/>
                </a:cubicBezTo>
                <a:lnTo>
                  <a:pt x="155" y="49"/>
                </a:lnTo>
                <a:close/>
                <a:moveTo>
                  <a:pt x="146" y="14"/>
                </a:moveTo>
                <a:cubicBezTo>
                  <a:pt x="146" y="43"/>
                  <a:pt x="146" y="43"/>
                  <a:pt x="146" y="43"/>
                </a:cubicBezTo>
                <a:cubicBezTo>
                  <a:pt x="125" y="43"/>
                  <a:pt x="125" y="43"/>
                  <a:pt x="125" y="43"/>
                </a:cubicBezTo>
                <a:cubicBezTo>
                  <a:pt x="125" y="14"/>
                  <a:pt x="125" y="14"/>
                  <a:pt x="125" y="14"/>
                </a:cubicBezTo>
                <a:lnTo>
                  <a:pt x="146" y="14"/>
                </a:lnTo>
                <a:close/>
                <a:moveTo>
                  <a:pt x="81" y="5"/>
                </a:moveTo>
                <a:cubicBezTo>
                  <a:pt x="119" y="5"/>
                  <a:pt x="119" y="5"/>
                  <a:pt x="119" y="5"/>
                </a:cubicBezTo>
                <a:cubicBezTo>
                  <a:pt x="119" y="8"/>
                  <a:pt x="119" y="8"/>
                  <a:pt x="119" y="8"/>
                </a:cubicBezTo>
                <a:cubicBezTo>
                  <a:pt x="119" y="43"/>
                  <a:pt x="119" y="43"/>
                  <a:pt x="119" y="43"/>
                </a:cubicBezTo>
                <a:cubicBezTo>
                  <a:pt x="81" y="43"/>
                  <a:pt x="81" y="43"/>
                  <a:pt x="81" y="43"/>
                </a:cubicBezTo>
                <a:cubicBezTo>
                  <a:pt x="81" y="22"/>
                  <a:pt x="81" y="22"/>
                  <a:pt x="81" y="22"/>
                </a:cubicBezTo>
                <a:lnTo>
                  <a:pt x="81" y="5"/>
                </a:lnTo>
                <a:close/>
                <a:moveTo>
                  <a:pt x="43" y="27"/>
                </a:moveTo>
                <a:cubicBezTo>
                  <a:pt x="76" y="27"/>
                  <a:pt x="76" y="27"/>
                  <a:pt x="76" y="27"/>
                </a:cubicBezTo>
                <a:cubicBezTo>
                  <a:pt x="76" y="43"/>
                  <a:pt x="76" y="43"/>
                  <a:pt x="76" y="43"/>
                </a:cubicBezTo>
                <a:cubicBezTo>
                  <a:pt x="43" y="43"/>
                  <a:pt x="43" y="43"/>
                  <a:pt x="43" y="43"/>
                </a:cubicBezTo>
                <a:lnTo>
                  <a:pt x="43" y="27"/>
                </a:lnTo>
                <a:close/>
                <a:moveTo>
                  <a:pt x="46" y="49"/>
                </a:moveTo>
                <a:cubicBezTo>
                  <a:pt x="46" y="65"/>
                  <a:pt x="46" y="65"/>
                  <a:pt x="46" y="65"/>
                </a:cubicBezTo>
                <a:cubicBezTo>
                  <a:pt x="30" y="65"/>
                  <a:pt x="30" y="65"/>
                  <a:pt x="30" y="65"/>
                </a:cubicBezTo>
                <a:cubicBezTo>
                  <a:pt x="30" y="49"/>
                  <a:pt x="30" y="49"/>
                  <a:pt x="30" y="49"/>
                </a:cubicBezTo>
                <a:cubicBezTo>
                  <a:pt x="38" y="49"/>
                  <a:pt x="38" y="49"/>
                  <a:pt x="38" y="49"/>
                </a:cubicBezTo>
                <a:lnTo>
                  <a:pt x="46" y="49"/>
                </a:lnTo>
                <a:close/>
                <a:moveTo>
                  <a:pt x="30" y="92"/>
                </a:moveTo>
                <a:cubicBezTo>
                  <a:pt x="46" y="92"/>
                  <a:pt x="46" y="92"/>
                  <a:pt x="46" y="92"/>
                </a:cubicBezTo>
                <a:cubicBezTo>
                  <a:pt x="46" y="108"/>
                  <a:pt x="46" y="108"/>
                  <a:pt x="46" y="108"/>
                </a:cubicBezTo>
                <a:cubicBezTo>
                  <a:pt x="30" y="108"/>
                  <a:pt x="30" y="108"/>
                  <a:pt x="30" y="108"/>
                </a:cubicBezTo>
                <a:lnTo>
                  <a:pt x="30" y="92"/>
                </a:lnTo>
                <a:close/>
                <a:moveTo>
                  <a:pt x="138" y="108"/>
                </a:moveTo>
                <a:cubicBezTo>
                  <a:pt x="138" y="92"/>
                  <a:pt x="138" y="92"/>
                  <a:pt x="138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55" y="108"/>
                  <a:pt x="155" y="108"/>
                  <a:pt x="155" y="108"/>
                </a:cubicBezTo>
                <a:lnTo>
                  <a:pt x="138" y="10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" name="Freeform 1881">
            <a:extLst>
              <a:ext uri="{FF2B5EF4-FFF2-40B4-BE49-F238E27FC236}">
                <a16:creationId xmlns:a16="http://schemas.microsoft.com/office/drawing/2014/main" id="{E42D3945-7B37-4E06-872E-685DE60E3484}"/>
              </a:ext>
            </a:extLst>
          </p:cNvPr>
          <p:cNvSpPr>
            <a:spLocks noEditPoints="1"/>
          </p:cNvSpPr>
          <p:nvPr/>
        </p:nvSpPr>
        <p:spPr bwMode="auto">
          <a:xfrm>
            <a:off x="7708397" y="4310887"/>
            <a:ext cx="426456" cy="400420"/>
          </a:xfrm>
          <a:custGeom>
            <a:avLst/>
            <a:gdLst>
              <a:gd name="T0" fmla="*/ 546966 w 160"/>
              <a:gd name="T1" fmla="*/ 120346 h 149"/>
              <a:gd name="T2" fmla="*/ 454665 w 160"/>
              <a:gd name="T3" fmla="*/ 130661 h 149"/>
              <a:gd name="T4" fmla="*/ 529873 w 160"/>
              <a:gd name="T5" fmla="*/ 140977 h 149"/>
              <a:gd name="T6" fmla="*/ 102556 w 160"/>
              <a:gd name="T7" fmla="*/ 343846 h 149"/>
              <a:gd name="T8" fmla="*/ 167508 w 160"/>
              <a:gd name="T9" fmla="*/ 140977 h 149"/>
              <a:gd name="T10" fmla="*/ 167508 w 160"/>
              <a:gd name="T11" fmla="*/ 120346 h 149"/>
              <a:gd name="T12" fmla="*/ 102556 w 160"/>
              <a:gd name="T13" fmla="*/ 48138 h 149"/>
              <a:gd name="T14" fmla="*/ 71789 w 160"/>
              <a:gd name="T15" fmla="*/ 37823 h 149"/>
              <a:gd name="T16" fmla="*/ 0 w 160"/>
              <a:gd name="T17" fmla="*/ 48138 h 149"/>
              <a:gd name="T18" fmla="*/ 71789 w 160"/>
              <a:gd name="T19" fmla="*/ 55015 h 149"/>
              <a:gd name="T20" fmla="*/ 82045 w 160"/>
              <a:gd name="T21" fmla="*/ 120346 h 149"/>
              <a:gd name="T22" fmla="*/ 82045 w 160"/>
              <a:gd name="T23" fmla="*/ 354161 h 149"/>
              <a:gd name="T24" fmla="*/ 82045 w 160"/>
              <a:gd name="T25" fmla="*/ 419492 h 149"/>
              <a:gd name="T26" fmla="*/ 157253 w 160"/>
              <a:gd name="T27" fmla="*/ 429807 h 149"/>
              <a:gd name="T28" fmla="*/ 184601 w 160"/>
              <a:gd name="T29" fmla="*/ 512330 h 149"/>
              <a:gd name="T30" fmla="*/ 211949 w 160"/>
              <a:gd name="T31" fmla="*/ 429807 h 149"/>
              <a:gd name="T32" fmla="*/ 362365 w 160"/>
              <a:gd name="T33" fmla="*/ 467630 h 149"/>
              <a:gd name="T34" fmla="*/ 454665 w 160"/>
              <a:gd name="T35" fmla="*/ 467630 h 149"/>
              <a:gd name="T36" fmla="*/ 492269 w 160"/>
              <a:gd name="T37" fmla="*/ 429807 h 149"/>
              <a:gd name="T38" fmla="*/ 492269 w 160"/>
              <a:gd name="T39" fmla="*/ 409176 h 149"/>
              <a:gd name="T40" fmla="*/ 102556 w 160"/>
              <a:gd name="T41" fmla="*/ 364476 h 149"/>
              <a:gd name="T42" fmla="*/ 37604 w 160"/>
              <a:gd name="T43" fmla="*/ 65331 h 149"/>
              <a:gd name="T44" fmla="*/ 37604 w 160"/>
              <a:gd name="T45" fmla="*/ 27508 h 149"/>
              <a:gd name="T46" fmla="*/ 47860 w 160"/>
              <a:gd name="T47" fmla="*/ 37823 h 149"/>
              <a:gd name="T48" fmla="*/ 47860 w 160"/>
              <a:gd name="T49" fmla="*/ 55015 h 149"/>
              <a:gd name="T50" fmla="*/ 37604 w 160"/>
              <a:gd name="T51" fmla="*/ 65331 h 149"/>
              <a:gd name="T52" fmla="*/ 157253 w 160"/>
              <a:gd name="T53" fmla="*/ 467630 h 149"/>
              <a:gd name="T54" fmla="*/ 211949 w 160"/>
              <a:gd name="T55" fmla="*/ 467630 h 149"/>
              <a:gd name="T56" fmla="*/ 406806 w 160"/>
              <a:gd name="T57" fmla="*/ 495138 h 149"/>
              <a:gd name="T58" fmla="*/ 406806 w 160"/>
              <a:gd name="T59" fmla="*/ 436684 h 149"/>
              <a:gd name="T60" fmla="*/ 406806 w 160"/>
              <a:gd name="T61" fmla="*/ 495138 h 149"/>
              <a:gd name="T62" fmla="*/ 444410 w 160"/>
              <a:gd name="T63" fmla="*/ 130661 h 149"/>
              <a:gd name="T64" fmla="*/ 184601 w 160"/>
              <a:gd name="T65" fmla="*/ 130661 h 149"/>
              <a:gd name="T66" fmla="*/ 314505 w 160"/>
              <a:gd name="T67" fmla="*/ 17192 h 149"/>
              <a:gd name="T68" fmla="*/ 314505 w 160"/>
              <a:gd name="T69" fmla="*/ 244130 h 149"/>
              <a:gd name="T70" fmla="*/ 314505 w 160"/>
              <a:gd name="T71" fmla="*/ 17192 h 149"/>
              <a:gd name="T72" fmla="*/ 242716 w 160"/>
              <a:gd name="T73" fmla="*/ 134100 h 149"/>
              <a:gd name="T74" fmla="*/ 304250 w 160"/>
              <a:gd name="T75" fmla="*/ 182238 h 149"/>
              <a:gd name="T76" fmla="*/ 314505 w 160"/>
              <a:gd name="T77" fmla="*/ 48138 h 149"/>
              <a:gd name="T78" fmla="*/ 324761 w 160"/>
              <a:gd name="T79" fmla="*/ 182238 h 149"/>
              <a:gd name="T80" fmla="*/ 386295 w 160"/>
              <a:gd name="T81" fmla="*/ 134100 h 149"/>
              <a:gd name="T82" fmla="*/ 321343 w 160"/>
              <a:gd name="T83" fmla="*/ 213184 h 149"/>
              <a:gd name="T84" fmla="*/ 314505 w 160"/>
              <a:gd name="T85" fmla="*/ 213184 h 149"/>
              <a:gd name="T86" fmla="*/ 307668 w 160"/>
              <a:gd name="T87" fmla="*/ 213184 h 14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60" h="149">
                <a:moveTo>
                  <a:pt x="160" y="106"/>
                </a:moveTo>
                <a:cubicBezTo>
                  <a:pt x="160" y="35"/>
                  <a:pt x="160" y="35"/>
                  <a:pt x="160" y="35"/>
                </a:cubicBezTo>
                <a:cubicBezTo>
                  <a:pt x="136" y="35"/>
                  <a:pt x="136" y="35"/>
                  <a:pt x="136" y="35"/>
                </a:cubicBezTo>
                <a:cubicBezTo>
                  <a:pt x="134" y="35"/>
                  <a:pt x="133" y="36"/>
                  <a:pt x="133" y="38"/>
                </a:cubicBezTo>
                <a:cubicBezTo>
                  <a:pt x="133" y="39"/>
                  <a:pt x="134" y="41"/>
                  <a:pt x="136" y="41"/>
                </a:cubicBezTo>
                <a:cubicBezTo>
                  <a:pt x="155" y="41"/>
                  <a:pt x="155" y="41"/>
                  <a:pt x="155" y="41"/>
                </a:cubicBezTo>
                <a:cubicBezTo>
                  <a:pt x="155" y="100"/>
                  <a:pt x="155" y="100"/>
                  <a:pt x="155" y="100"/>
                </a:cubicBezTo>
                <a:cubicBezTo>
                  <a:pt x="30" y="100"/>
                  <a:pt x="30" y="100"/>
                  <a:pt x="30" y="100"/>
                </a:cubicBezTo>
                <a:cubicBezTo>
                  <a:pt x="30" y="41"/>
                  <a:pt x="30" y="41"/>
                  <a:pt x="30" y="41"/>
                </a:cubicBezTo>
                <a:cubicBezTo>
                  <a:pt x="49" y="41"/>
                  <a:pt x="49" y="41"/>
                  <a:pt x="49" y="41"/>
                </a:cubicBezTo>
                <a:cubicBezTo>
                  <a:pt x="50" y="41"/>
                  <a:pt x="52" y="39"/>
                  <a:pt x="52" y="38"/>
                </a:cubicBezTo>
                <a:cubicBezTo>
                  <a:pt x="52" y="36"/>
                  <a:pt x="50" y="35"/>
                  <a:pt x="49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30" y="14"/>
                  <a:pt x="30" y="14"/>
                  <a:pt x="30" y="14"/>
                </a:cubicBezTo>
                <a:cubicBezTo>
                  <a:pt x="30" y="12"/>
                  <a:pt x="29" y="11"/>
                  <a:pt x="27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0" y="6"/>
                  <a:pt x="16" y="3"/>
                  <a:pt x="11" y="3"/>
                </a:cubicBezTo>
                <a:cubicBezTo>
                  <a:pt x="5" y="3"/>
                  <a:pt x="0" y="8"/>
                  <a:pt x="0" y="14"/>
                </a:cubicBezTo>
                <a:cubicBezTo>
                  <a:pt x="0" y="20"/>
                  <a:pt x="5" y="24"/>
                  <a:pt x="11" y="24"/>
                </a:cubicBezTo>
                <a:cubicBezTo>
                  <a:pt x="16" y="24"/>
                  <a:pt x="20" y="21"/>
                  <a:pt x="21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35"/>
                  <a:pt x="24" y="35"/>
                  <a:pt x="24" y="35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103"/>
                  <a:pt x="24" y="103"/>
                  <a:pt x="24" y="103"/>
                </a:cubicBezTo>
                <a:cubicBezTo>
                  <a:pt x="24" y="106"/>
                  <a:pt x="24" y="106"/>
                  <a:pt x="24" y="106"/>
                </a:cubicBezTo>
                <a:cubicBezTo>
                  <a:pt x="24" y="122"/>
                  <a:pt x="24" y="122"/>
                  <a:pt x="24" y="122"/>
                </a:cubicBezTo>
                <a:cubicBezTo>
                  <a:pt x="24" y="124"/>
                  <a:pt x="26" y="125"/>
                  <a:pt x="27" y="125"/>
                </a:cubicBezTo>
                <a:cubicBezTo>
                  <a:pt x="46" y="125"/>
                  <a:pt x="46" y="125"/>
                  <a:pt x="46" y="125"/>
                </a:cubicBezTo>
                <a:cubicBezTo>
                  <a:pt x="43" y="127"/>
                  <a:pt x="41" y="131"/>
                  <a:pt x="41" y="136"/>
                </a:cubicBezTo>
                <a:cubicBezTo>
                  <a:pt x="41" y="143"/>
                  <a:pt x="47" y="149"/>
                  <a:pt x="54" y="149"/>
                </a:cubicBezTo>
                <a:cubicBezTo>
                  <a:pt x="62" y="149"/>
                  <a:pt x="68" y="143"/>
                  <a:pt x="68" y="136"/>
                </a:cubicBezTo>
                <a:cubicBezTo>
                  <a:pt x="68" y="131"/>
                  <a:pt x="66" y="127"/>
                  <a:pt x="62" y="125"/>
                </a:cubicBezTo>
                <a:cubicBezTo>
                  <a:pt x="111" y="125"/>
                  <a:pt x="111" y="125"/>
                  <a:pt x="111" y="125"/>
                </a:cubicBezTo>
                <a:cubicBezTo>
                  <a:pt x="108" y="127"/>
                  <a:pt x="106" y="131"/>
                  <a:pt x="106" y="136"/>
                </a:cubicBezTo>
                <a:cubicBezTo>
                  <a:pt x="106" y="143"/>
                  <a:pt x="112" y="149"/>
                  <a:pt x="119" y="149"/>
                </a:cubicBezTo>
                <a:cubicBezTo>
                  <a:pt x="127" y="149"/>
                  <a:pt x="133" y="143"/>
                  <a:pt x="133" y="136"/>
                </a:cubicBezTo>
                <a:cubicBezTo>
                  <a:pt x="133" y="131"/>
                  <a:pt x="131" y="127"/>
                  <a:pt x="127" y="125"/>
                </a:cubicBezTo>
                <a:cubicBezTo>
                  <a:pt x="144" y="125"/>
                  <a:pt x="144" y="125"/>
                  <a:pt x="144" y="125"/>
                </a:cubicBezTo>
                <a:cubicBezTo>
                  <a:pt x="145" y="125"/>
                  <a:pt x="146" y="124"/>
                  <a:pt x="146" y="122"/>
                </a:cubicBezTo>
                <a:cubicBezTo>
                  <a:pt x="146" y="121"/>
                  <a:pt x="145" y="119"/>
                  <a:pt x="144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30" y="106"/>
                  <a:pt x="30" y="106"/>
                  <a:pt x="30" y="106"/>
                </a:cubicBezTo>
                <a:lnTo>
                  <a:pt x="160" y="106"/>
                </a:lnTo>
                <a:close/>
                <a:moveTo>
                  <a:pt x="11" y="19"/>
                </a:moveTo>
                <a:cubicBezTo>
                  <a:pt x="8" y="19"/>
                  <a:pt x="5" y="17"/>
                  <a:pt x="5" y="14"/>
                </a:cubicBezTo>
                <a:cubicBezTo>
                  <a:pt x="5" y="11"/>
                  <a:pt x="8" y="8"/>
                  <a:pt x="11" y="8"/>
                </a:cubicBezTo>
                <a:cubicBezTo>
                  <a:pt x="13" y="8"/>
                  <a:pt x="15" y="9"/>
                  <a:pt x="16" y="11"/>
                </a:cubicBezTo>
                <a:cubicBezTo>
                  <a:pt x="14" y="11"/>
                  <a:pt x="14" y="11"/>
                  <a:pt x="14" y="11"/>
                </a:cubicBezTo>
                <a:cubicBezTo>
                  <a:pt x="12" y="11"/>
                  <a:pt x="11" y="12"/>
                  <a:pt x="11" y="14"/>
                </a:cubicBezTo>
                <a:cubicBezTo>
                  <a:pt x="11" y="15"/>
                  <a:pt x="12" y="16"/>
                  <a:pt x="14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5" y="18"/>
                  <a:pt x="13" y="19"/>
                  <a:pt x="11" y="19"/>
                </a:cubicBezTo>
                <a:close/>
                <a:moveTo>
                  <a:pt x="54" y="144"/>
                </a:moveTo>
                <a:cubicBezTo>
                  <a:pt x="50" y="144"/>
                  <a:pt x="46" y="140"/>
                  <a:pt x="46" y="136"/>
                </a:cubicBezTo>
                <a:cubicBezTo>
                  <a:pt x="46" y="131"/>
                  <a:pt x="50" y="127"/>
                  <a:pt x="54" y="127"/>
                </a:cubicBezTo>
                <a:cubicBezTo>
                  <a:pt x="59" y="127"/>
                  <a:pt x="62" y="131"/>
                  <a:pt x="62" y="136"/>
                </a:cubicBezTo>
                <a:cubicBezTo>
                  <a:pt x="62" y="140"/>
                  <a:pt x="59" y="144"/>
                  <a:pt x="54" y="144"/>
                </a:cubicBezTo>
                <a:close/>
                <a:moveTo>
                  <a:pt x="119" y="144"/>
                </a:moveTo>
                <a:cubicBezTo>
                  <a:pt x="115" y="144"/>
                  <a:pt x="111" y="140"/>
                  <a:pt x="111" y="136"/>
                </a:cubicBezTo>
                <a:cubicBezTo>
                  <a:pt x="111" y="131"/>
                  <a:pt x="115" y="127"/>
                  <a:pt x="119" y="127"/>
                </a:cubicBezTo>
                <a:cubicBezTo>
                  <a:pt x="124" y="127"/>
                  <a:pt x="127" y="131"/>
                  <a:pt x="127" y="136"/>
                </a:cubicBezTo>
                <a:cubicBezTo>
                  <a:pt x="127" y="140"/>
                  <a:pt x="124" y="144"/>
                  <a:pt x="119" y="144"/>
                </a:cubicBezTo>
                <a:close/>
                <a:moveTo>
                  <a:pt x="92" y="76"/>
                </a:moveTo>
                <a:cubicBezTo>
                  <a:pt x="113" y="76"/>
                  <a:pt x="130" y="59"/>
                  <a:pt x="130" y="38"/>
                </a:cubicBezTo>
                <a:cubicBezTo>
                  <a:pt x="130" y="17"/>
                  <a:pt x="113" y="0"/>
                  <a:pt x="92" y="0"/>
                </a:cubicBezTo>
                <a:cubicBezTo>
                  <a:pt x="71" y="0"/>
                  <a:pt x="54" y="17"/>
                  <a:pt x="54" y="38"/>
                </a:cubicBezTo>
                <a:cubicBezTo>
                  <a:pt x="54" y="59"/>
                  <a:pt x="71" y="76"/>
                  <a:pt x="92" y="76"/>
                </a:cubicBezTo>
                <a:close/>
                <a:moveTo>
                  <a:pt x="92" y="5"/>
                </a:moveTo>
                <a:cubicBezTo>
                  <a:pt x="110" y="5"/>
                  <a:pt x="125" y="20"/>
                  <a:pt x="125" y="38"/>
                </a:cubicBezTo>
                <a:cubicBezTo>
                  <a:pt x="125" y="56"/>
                  <a:pt x="110" y="71"/>
                  <a:pt x="92" y="71"/>
                </a:cubicBezTo>
                <a:cubicBezTo>
                  <a:pt x="74" y="71"/>
                  <a:pt x="60" y="56"/>
                  <a:pt x="60" y="38"/>
                </a:cubicBezTo>
                <a:cubicBezTo>
                  <a:pt x="60" y="20"/>
                  <a:pt x="74" y="5"/>
                  <a:pt x="92" y="5"/>
                </a:cubicBezTo>
                <a:close/>
                <a:moveTo>
                  <a:pt x="71" y="43"/>
                </a:moveTo>
                <a:cubicBezTo>
                  <a:pt x="70" y="42"/>
                  <a:pt x="70" y="40"/>
                  <a:pt x="71" y="39"/>
                </a:cubicBezTo>
                <a:cubicBezTo>
                  <a:pt x="72" y="38"/>
                  <a:pt x="74" y="38"/>
                  <a:pt x="75" y="39"/>
                </a:cubicBezTo>
                <a:cubicBezTo>
                  <a:pt x="89" y="53"/>
                  <a:pt x="89" y="53"/>
                  <a:pt x="89" y="53"/>
                </a:cubicBezTo>
                <a:cubicBezTo>
                  <a:pt x="89" y="16"/>
                  <a:pt x="89" y="16"/>
                  <a:pt x="89" y="16"/>
                </a:cubicBezTo>
                <a:cubicBezTo>
                  <a:pt x="89" y="15"/>
                  <a:pt x="91" y="14"/>
                  <a:pt x="92" y="14"/>
                </a:cubicBezTo>
                <a:cubicBezTo>
                  <a:pt x="94" y="14"/>
                  <a:pt x="95" y="15"/>
                  <a:pt x="95" y="16"/>
                </a:cubicBezTo>
                <a:cubicBezTo>
                  <a:pt x="95" y="53"/>
                  <a:pt x="95" y="53"/>
                  <a:pt x="95" y="53"/>
                </a:cubicBezTo>
                <a:cubicBezTo>
                  <a:pt x="109" y="39"/>
                  <a:pt x="109" y="39"/>
                  <a:pt x="109" y="39"/>
                </a:cubicBezTo>
                <a:cubicBezTo>
                  <a:pt x="110" y="38"/>
                  <a:pt x="112" y="38"/>
                  <a:pt x="113" y="39"/>
                </a:cubicBezTo>
                <a:cubicBezTo>
                  <a:pt x="114" y="40"/>
                  <a:pt x="114" y="42"/>
                  <a:pt x="113" y="43"/>
                </a:cubicBezTo>
                <a:cubicBezTo>
                  <a:pt x="94" y="62"/>
                  <a:pt x="94" y="62"/>
                  <a:pt x="94" y="62"/>
                </a:cubicBezTo>
                <a:cubicBezTo>
                  <a:pt x="94" y="62"/>
                  <a:pt x="94" y="62"/>
                  <a:pt x="93" y="62"/>
                </a:cubicBezTo>
                <a:cubicBezTo>
                  <a:pt x="93" y="62"/>
                  <a:pt x="93" y="62"/>
                  <a:pt x="92" y="62"/>
                </a:cubicBezTo>
                <a:cubicBezTo>
                  <a:pt x="92" y="62"/>
                  <a:pt x="92" y="62"/>
                  <a:pt x="91" y="62"/>
                </a:cubicBezTo>
                <a:cubicBezTo>
                  <a:pt x="91" y="62"/>
                  <a:pt x="91" y="62"/>
                  <a:pt x="90" y="62"/>
                </a:cubicBezTo>
                <a:lnTo>
                  <a:pt x="71" y="4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" name="Freeform 1882">
            <a:extLst>
              <a:ext uri="{FF2B5EF4-FFF2-40B4-BE49-F238E27FC236}">
                <a16:creationId xmlns:a16="http://schemas.microsoft.com/office/drawing/2014/main" id="{C03991E1-07B9-48CF-B659-A8453CB40F0F}"/>
              </a:ext>
            </a:extLst>
          </p:cNvPr>
          <p:cNvSpPr>
            <a:spLocks noEditPoints="1"/>
          </p:cNvSpPr>
          <p:nvPr/>
        </p:nvSpPr>
        <p:spPr bwMode="auto">
          <a:xfrm>
            <a:off x="8719233" y="4310887"/>
            <a:ext cx="426456" cy="400420"/>
          </a:xfrm>
          <a:custGeom>
            <a:avLst/>
            <a:gdLst>
              <a:gd name="T0" fmla="*/ 546966 w 160"/>
              <a:gd name="T1" fmla="*/ 120346 h 149"/>
              <a:gd name="T2" fmla="*/ 454665 w 160"/>
              <a:gd name="T3" fmla="*/ 130661 h 149"/>
              <a:gd name="T4" fmla="*/ 529873 w 160"/>
              <a:gd name="T5" fmla="*/ 140977 h 149"/>
              <a:gd name="T6" fmla="*/ 102556 w 160"/>
              <a:gd name="T7" fmla="*/ 343846 h 149"/>
              <a:gd name="T8" fmla="*/ 167508 w 160"/>
              <a:gd name="T9" fmla="*/ 140977 h 149"/>
              <a:gd name="T10" fmla="*/ 167508 w 160"/>
              <a:gd name="T11" fmla="*/ 120346 h 149"/>
              <a:gd name="T12" fmla="*/ 102556 w 160"/>
              <a:gd name="T13" fmla="*/ 48138 h 149"/>
              <a:gd name="T14" fmla="*/ 71789 w 160"/>
              <a:gd name="T15" fmla="*/ 37823 h 149"/>
              <a:gd name="T16" fmla="*/ 0 w 160"/>
              <a:gd name="T17" fmla="*/ 48138 h 149"/>
              <a:gd name="T18" fmla="*/ 71789 w 160"/>
              <a:gd name="T19" fmla="*/ 55015 h 149"/>
              <a:gd name="T20" fmla="*/ 82045 w 160"/>
              <a:gd name="T21" fmla="*/ 120346 h 149"/>
              <a:gd name="T22" fmla="*/ 82045 w 160"/>
              <a:gd name="T23" fmla="*/ 354161 h 149"/>
              <a:gd name="T24" fmla="*/ 82045 w 160"/>
              <a:gd name="T25" fmla="*/ 419492 h 149"/>
              <a:gd name="T26" fmla="*/ 157253 w 160"/>
              <a:gd name="T27" fmla="*/ 429807 h 149"/>
              <a:gd name="T28" fmla="*/ 184601 w 160"/>
              <a:gd name="T29" fmla="*/ 512330 h 149"/>
              <a:gd name="T30" fmla="*/ 211949 w 160"/>
              <a:gd name="T31" fmla="*/ 429807 h 149"/>
              <a:gd name="T32" fmla="*/ 362365 w 160"/>
              <a:gd name="T33" fmla="*/ 467630 h 149"/>
              <a:gd name="T34" fmla="*/ 454665 w 160"/>
              <a:gd name="T35" fmla="*/ 467630 h 149"/>
              <a:gd name="T36" fmla="*/ 492269 w 160"/>
              <a:gd name="T37" fmla="*/ 429807 h 149"/>
              <a:gd name="T38" fmla="*/ 492269 w 160"/>
              <a:gd name="T39" fmla="*/ 409176 h 149"/>
              <a:gd name="T40" fmla="*/ 102556 w 160"/>
              <a:gd name="T41" fmla="*/ 364476 h 149"/>
              <a:gd name="T42" fmla="*/ 37604 w 160"/>
              <a:gd name="T43" fmla="*/ 65331 h 149"/>
              <a:gd name="T44" fmla="*/ 37604 w 160"/>
              <a:gd name="T45" fmla="*/ 27508 h 149"/>
              <a:gd name="T46" fmla="*/ 47860 w 160"/>
              <a:gd name="T47" fmla="*/ 37823 h 149"/>
              <a:gd name="T48" fmla="*/ 47860 w 160"/>
              <a:gd name="T49" fmla="*/ 55015 h 149"/>
              <a:gd name="T50" fmla="*/ 37604 w 160"/>
              <a:gd name="T51" fmla="*/ 65331 h 149"/>
              <a:gd name="T52" fmla="*/ 157253 w 160"/>
              <a:gd name="T53" fmla="*/ 467630 h 149"/>
              <a:gd name="T54" fmla="*/ 211949 w 160"/>
              <a:gd name="T55" fmla="*/ 467630 h 149"/>
              <a:gd name="T56" fmla="*/ 406806 w 160"/>
              <a:gd name="T57" fmla="*/ 495138 h 149"/>
              <a:gd name="T58" fmla="*/ 406806 w 160"/>
              <a:gd name="T59" fmla="*/ 436684 h 149"/>
              <a:gd name="T60" fmla="*/ 406806 w 160"/>
              <a:gd name="T61" fmla="*/ 495138 h 149"/>
              <a:gd name="T62" fmla="*/ 444410 w 160"/>
              <a:gd name="T63" fmla="*/ 130661 h 149"/>
              <a:gd name="T64" fmla="*/ 184601 w 160"/>
              <a:gd name="T65" fmla="*/ 130661 h 149"/>
              <a:gd name="T66" fmla="*/ 314505 w 160"/>
              <a:gd name="T67" fmla="*/ 17192 h 149"/>
              <a:gd name="T68" fmla="*/ 314505 w 160"/>
              <a:gd name="T69" fmla="*/ 244130 h 149"/>
              <a:gd name="T70" fmla="*/ 314505 w 160"/>
              <a:gd name="T71" fmla="*/ 17192 h 149"/>
              <a:gd name="T72" fmla="*/ 242716 w 160"/>
              <a:gd name="T73" fmla="*/ 113469 h 149"/>
              <a:gd name="T74" fmla="*/ 311087 w 160"/>
              <a:gd name="T75" fmla="*/ 48138 h 149"/>
              <a:gd name="T76" fmla="*/ 321343 w 160"/>
              <a:gd name="T77" fmla="*/ 48138 h 149"/>
              <a:gd name="T78" fmla="*/ 386295 w 160"/>
              <a:gd name="T79" fmla="*/ 127223 h 149"/>
              <a:gd name="T80" fmla="*/ 372621 w 160"/>
              <a:gd name="T81" fmla="*/ 127223 h 149"/>
              <a:gd name="T82" fmla="*/ 324761 w 160"/>
              <a:gd name="T83" fmla="*/ 206307 h 149"/>
              <a:gd name="T84" fmla="*/ 304250 w 160"/>
              <a:gd name="T85" fmla="*/ 206307 h 149"/>
              <a:gd name="T86" fmla="*/ 256390 w 160"/>
              <a:gd name="T87" fmla="*/ 127223 h 149"/>
              <a:gd name="T88" fmla="*/ 242716 w 160"/>
              <a:gd name="T89" fmla="*/ 127223 h 14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60" h="149">
                <a:moveTo>
                  <a:pt x="160" y="106"/>
                </a:moveTo>
                <a:cubicBezTo>
                  <a:pt x="160" y="35"/>
                  <a:pt x="160" y="35"/>
                  <a:pt x="160" y="35"/>
                </a:cubicBezTo>
                <a:cubicBezTo>
                  <a:pt x="136" y="35"/>
                  <a:pt x="136" y="35"/>
                  <a:pt x="136" y="35"/>
                </a:cubicBezTo>
                <a:cubicBezTo>
                  <a:pt x="134" y="35"/>
                  <a:pt x="133" y="36"/>
                  <a:pt x="133" y="38"/>
                </a:cubicBezTo>
                <a:cubicBezTo>
                  <a:pt x="133" y="39"/>
                  <a:pt x="134" y="41"/>
                  <a:pt x="136" y="41"/>
                </a:cubicBezTo>
                <a:cubicBezTo>
                  <a:pt x="155" y="41"/>
                  <a:pt x="155" y="41"/>
                  <a:pt x="155" y="41"/>
                </a:cubicBezTo>
                <a:cubicBezTo>
                  <a:pt x="155" y="100"/>
                  <a:pt x="155" y="100"/>
                  <a:pt x="155" y="100"/>
                </a:cubicBezTo>
                <a:cubicBezTo>
                  <a:pt x="30" y="100"/>
                  <a:pt x="30" y="100"/>
                  <a:pt x="30" y="100"/>
                </a:cubicBezTo>
                <a:cubicBezTo>
                  <a:pt x="30" y="41"/>
                  <a:pt x="30" y="41"/>
                  <a:pt x="30" y="41"/>
                </a:cubicBezTo>
                <a:cubicBezTo>
                  <a:pt x="49" y="41"/>
                  <a:pt x="49" y="41"/>
                  <a:pt x="49" y="41"/>
                </a:cubicBezTo>
                <a:cubicBezTo>
                  <a:pt x="50" y="41"/>
                  <a:pt x="52" y="39"/>
                  <a:pt x="52" y="38"/>
                </a:cubicBezTo>
                <a:cubicBezTo>
                  <a:pt x="52" y="36"/>
                  <a:pt x="50" y="35"/>
                  <a:pt x="49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30" y="14"/>
                  <a:pt x="30" y="14"/>
                  <a:pt x="30" y="14"/>
                </a:cubicBezTo>
                <a:cubicBezTo>
                  <a:pt x="30" y="12"/>
                  <a:pt x="29" y="11"/>
                  <a:pt x="27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0" y="6"/>
                  <a:pt x="16" y="3"/>
                  <a:pt x="11" y="3"/>
                </a:cubicBezTo>
                <a:cubicBezTo>
                  <a:pt x="5" y="3"/>
                  <a:pt x="0" y="8"/>
                  <a:pt x="0" y="14"/>
                </a:cubicBezTo>
                <a:cubicBezTo>
                  <a:pt x="0" y="20"/>
                  <a:pt x="5" y="24"/>
                  <a:pt x="11" y="24"/>
                </a:cubicBezTo>
                <a:cubicBezTo>
                  <a:pt x="16" y="24"/>
                  <a:pt x="20" y="21"/>
                  <a:pt x="21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35"/>
                  <a:pt x="24" y="35"/>
                  <a:pt x="24" y="35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103"/>
                  <a:pt x="24" y="103"/>
                  <a:pt x="24" y="103"/>
                </a:cubicBezTo>
                <a:cubicBezTo>
                  <a:pt x="24" y="106"/>
                  <a:pt x="24" y="106"/>
                  <a:pt x="24" y="106"/>
                </a:cubicBezTo>
                <a:cubicBezTo>
                  <a:pt x="24" y="122"/>
                  <a:pt x="24" y="122"/>
                  <a:pt x="24" y="122"/>
                </a:cubicBezTo>
                <a:cubicBezTo>
                  <a:pt x="24" y="124"/>
                  <a:pt x="26" y="125"/>
                  <a:pt x="27" y="125"/>
                </a:cubicBezTo>
                <a:cubicBezTo>
                  <a:pt x="46" y="125"/>
                  <a:pt x="46" y="125"/>
                  <a:pt x="46" y="125"/>
                </a:cubicBezTo>
                <a:cubicBezTo>
                  <a:pt x="43" y="127"/>
                  <a:pt x="41" y="131"/>
                  <a:pt x="41" y="136"/>
                </a:cubicBezTo>
                <a:cubicBezTo>
                  <a:pt x="41" y="143"/>
                  <a:pt x="47" y="149"/>
                  <a:pt x="54" y="149"/>
                </a:cubicBezTo>
                <a:cubicBezTo>
                  <a:pt x="62" y="149"/>
                  <a:pt x="68" y="143"/>
                  <a:pt x="68" y="136"/>
                </a:cubicBezTo>
                <a:cubicBezTo>
                  <a:pt x="68" y="131"/>
                  <a:pt x="66" y="127"/>
                  <a:pt x="62" y="125"/>
                </a:cubicBezTo>
                <a:cubicBezTo>
                  <a:pt x="111" y="125"/>
                  <a:pt x="111" y="125"/>
                  <a:pt x="111" y="125"/>
                </a:cubicBezTo>
                <a:cubicBezTo>
                  <a:pt x="108" y="127"/>
                  <a:pt x="106" y="131"/>
                  <a:pt x="106" y="136"/>
                </a:cubicBezTo>
                <a:cubicBezTo>
                  <a:pt x="106" y="143"/>
                  <a:pt x="112" y="149"/>
                  <a:pt x="119" y="149"/>
                </a:cubicBezTo>
                <a:cubicBezTo>
                  <a:pt x="127" y="149"/>
                  <a:pt x="133" y="143"/>
                  <a:pt x="133" y="136"/>
                </a:cubicBezTo>
                <a:cubicBezTo>
                  <a:pt x="133" y="131"/>
                  <a:pt x="131" y="127"/>
                  <a:pt x="127" y="125"/>
                </a:cubicBezTo>
                <a:cubicBezTo>
                  <a:pt x="144" y="125"/>
                  <a:pt x="144" y="125"/>
                  <a:pt x="144" y="125"/>
                </a:cubicBezTo>
                <a:cubicBezTo>
                  <a:pt x="145" y="125"/>
                  <a:pt x="146" y="124"/>
                  <a:pt x="146" y="122"/>
                </a:cubicBezTo>
                <a:cubicBezTo>
                  <a:pt x="146" y="121"/>
                  <a:pt x="145" y="119"/>
                  <a:pt x="144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30" y="106"/>
                  <a:pt x="30" y="106"/>
                  <a:pt x="30" y="106"/>
                </a:cubicBezTo>
                <a:lnTo>
                  <a:pt x="160" y="106"/>
                </a:lnTo>
                <a:close/>
                <a:moveTo>
                  <a:pt x="11" y="19"/>
                </a:moveTo>
                <a:cubicBezTo>
                  <a:pt x="8" y="19"/>
                  <a:pt x="5" y="17"/>
                  <a:pt x="5" y="14"/>
                </a:cubicBezTo>
                <a:cubicBezTo>
                  <a:pt x="5" y="11"/>
                  <a:pt x="8" y="8"/>
                  <a:pt x="11" y="8"/>
                </a:cubicBezTo>
                <a:cubicBezTo>
                  <a:pt x="13" y="8"/>
                  <a:pt x="15" y="9"/>
                  <a:pt x="16" y="11"/>
                </a:cubicBezTo>
                <a:cubicBezTo>
                  <a:pt x="14" y="11"/>
                  <a:pt x="14" y="11"/>
                  <a:pt x="14" y="11"/>
                </a:cubicBezTo>
                <a:cubicBezTo>
                  <a:pt x="12" y="11"/>
                  <a:pt x="11" y="12"/>
                  <a:pt x="11" y="14"/>
                </a:cubicBezTo>
                <a:cubicBezTo>
                  <a:pt x="11" y="15"/>
                  <a:pt x="12" y="16"/>
                  <a:pt x="14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5" y="18"/>
                  <a:pt x="13" y="19"/>
                  <a:pt x="11" y="19"/>
                </a:cubicBezTo>
                <a:close/>
                <a:moveTo>
                  <a:pt x="54" y="144"/>
                </a:moveTo>
                <a:cubicBezTo>
                  <a:pt x="50" y="144"/>
                  <a:pt x="46" y="140"/>
                  <a:pt x="46" y="136"/>
                </a:cubicBezTo>
                <a:cubicBezTo>
                  <a:pt x="46" y="131"/>
                  <a:pt x="50" y="127"/>
                  <a:pt x="54" y="127"/>
                </a:cubicBezTo>
                <a:cubicBezTo>
                  <a:pt x="59" y="127"/>
                  <a:pt x="62" y="131"/>
                  <a:pt x="62" y="136"/>
                </a:cubicBezTo>
                <a:cubicBezTo>
                  <a:pt x="62" y="140"/>
                  <a:pt x="59" y="144"/>
                  <a:pt x="54" y="144"/>
                </a:cubicBezTo>
                <a:close/>
                <a:moveTo>
                  <a:pt x="119" y="144"/>
                </a:moveTo>
                <a:cubicBezTo>
                  <a:pt x="115" y="144"/>
                  <a:pt x="111" y="140"/>
                  <a:pt x="111" y="136"/>
                </a:cubicBezTo>
                <a:cubicBezTo>
                  <a:pt x="111" y="131"/>
                  <a:pt x="115" y="127"/>
                  <a:pt x="119" y="127"/>
                </a:cubicBezTo>
                <a:cubicBezTo>
                  <a:pt x="124" y="127"/>
                  <a:pt x="127" y="131"/>
                  <a:pt x="127" y="136"/>
                </a:cubicBezTo>
                <a:cubicBezTo>
                  <a:pt x="127" y="140"/>
                  <a:pt x="124" y="144"/>
                  <a:pt x="119" y="144"/>
                </a:cubicBezTo>
                <a:close/>
                <a:moveTo>
                  <a:pt x="92" y="76"/>
                </a:moveTo>
                <a:cubicBezTo>
                  <a:pt x="113" y="76"/>
                  <a:pt x="130" y="59"/>
                  <a:pt x="130" y="38"/>
                </a:cubicBezTo>
                <a:cubicBezTo>
                  <a:pt x="130" y="17"/>
                  <a:pt x="113" y="0"/>
                  <a:pt x="92" y="0"/>
                </a:cubicBezTo>
                <a:cubicBezTo>
                  <a:pt x="71" y="0"/>
                  <a:pt x="54" y="17"/>
                  <a:pt x="54" y="38"/>
                </a:cubicBezTo>
                <a:cubicBezTo>
                  <a:pt x="54" y="59"/>
                  <a:pt x="71" y="76"/>
                  <a:pt x="92" y="76"/>
                </a:cubicBezTo>
                <a:close/>
                <a:moveTo>
                  <a:pt x="92" y="5"/>
                </a:moveTo>
                <a:cubicBezTo>
                  <a:pt x="110" y="5"/>
                  <a:pt x="125" y="20"/>
                  <a:pt x="125" y="38"/>
                </a:cubicBezTo>
                <a:cubicBezTo>
                  <a:pt x="125" y="56"/>
                  <a:pt x="110" y="71"/>
                  <a:pt x="92" y="71"/>
                </a:cubicBezTo>
                <a:cubicBezTo>
                  <a:pt x="74" y="71"/>
                  <a:pt x="60" y="56"/>
                  <a:pt x="60" y="38"/>
                </a:cubicBezTo>
                <a:cubicBezTo>
                  <a:pt x="60" y="20"/>
                  <a:pt x="74" y="5"/>
                  <a:pt x="92" y="5"/>
                </a:cubicBezTo>
                <a:close/>
                <a:moveTo>
                  <a:pt x="71" y="37"/>
                </a:moveTo>
                <a:cubicBezTo>
                  <a:pt x="70" y="36"/>
                  <a:pt x="70" y="34"/>
                  <a:pt x="71" y="33"/>
                </a:cubicBezTo>
                <a:cubicBezTo>
                  <a:pt x="90" y="14"/>
                  <a:pt x="90" y="14"/>
                  <a:pt x="90" y="14"/>
                </a:cubicBezTo>
                <a:cubicBezTo>
                  <a:pt x="91" y="14"/>
                  <a:pt x="91" y="14"/>
                  <a:pt x="91" y="14"/>
                </a:cubicBezTo>
                <a:cubicBezTo>
                  <a:pt x="92" y="13"/>
                  <a:pt x="93" y="13"/>
                  <a:pt x="93" y="14"/>
                </a:cubicBezTo>
                <a:cubicBezTo>
                  <a:pt x="94" y="14"/>
                  <a:pt x="94" y="14"/>
                  <a:pt x="94" y="14"/>
                </a:cubicBezTo>
                <a:cubicBezTo>
                  <a:pt x="113" y="33"/>
                  <a:pt x="113" y="33"/>
                  <a:pt x="113" y="33"/>
                </a:cubicBezTo>
                <a:cubicBezTo>
                  <a:pt x="114" y="34"/>
                  <a:pt x="114" y="36"/>
                  <a:pt x="113" y="37"/>
                </a:cubicBezTo>
                <a:cubicBezTo>
                  <a:pt x="113" y="38"/>
                  <a:pt x="112" y="38"/>
                  <a:pt x="111" y="38"/>
                </a:cubicBezTo>
                <a:cubicBezTo>
                  <a:pt x="110" y="38"/>
                  <a:pt x="110" y="38"/>
                  <a:pt x="109" y="37"/>
                </a:cubicBezTo>
                <a:cubicBezTo>
                  <a:pt x="95" y="23"/>
                  <a:pt x="95" y="23"/>
                  <a:pt x="95" y="23"/>
                </a:cubicBezTo>
                <a:cubicBezTo>
                  <a:pt x="95" y="60"/>
                  <a:pt x="95" y="60"/>
                  <a:pt x="95" y="60"/>
                </a:cubicBezTo>
                <a:cubicBezTo>
                  <a:pt x="95" y="61"/>
                  <a:pt x="94" y="62"/>
                  <a:pt x="92" y="62"/>
                </a:cubicBezTo>
                <a:cubicBezTo>
                  <a:pt x="91" y="62"/>
                  <a:pt x="89" y="61"/>
                  <a:pt x="89" y="60"/>
                </a:cubicBezTo>
                <a:cubicBezTo>
                  <a:pt x="89" y="23"/>
                  <a:pt x="89" y="23"/>
                  <a:pt x="89" y="23"/>
                </a:cubicBezTo>
                <a:cubicBezTo>
                  <a:pt x="75" y="37"/>
                  <a:pt x="75" y="37"/>
                  <a:pt x="75" y="37"/>
                </a:cubicBezTo>
                <a:cubicBezTo>
                  <a:pt x="75" y="38"/>
                  <a:pt x="74" y="38"/>
                  <a:pt x="73" y="38"/>
                </a:cubicBezTo>
                <a:cubicBezTo>
                  <a:pt x="73" y="38"/>
                  <a:pt x="72" y="38"/>
                  <a:pt x="71" y="3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" name="Freeform 1883">
            <a:extLst>
              <a:ext uri="{FF2B5EF4-FFF2-40B4-BE49-F238E27FC236}">
                <a16:creationId xmlns:a16="http://schemas.microsoft.com/office/drawing/2014/main" id="{24DF40E6-1FD5-4FD3-99FD-6D63C8085105}"/>
              </a:ext>
            </a:extLst>
          </p:cNvPr>
          <p:cNvSpPr>
            <a:spLocks noEditPoints="1"/>
          </p:cNvSpPr>
          <p:nvPr/>
        </p:nvSpPr>
        <p:spPr bwMode="auto">
          <a:xfrm>
            <a:off x="5728467" y="1322924"/>
            <a:ext cx="426456" cy="400420"/>
          </a:xfrm>
          <a:custGeom>
            <a:avLst/>
            <a:gdLst>
              <a:gd name="T0" fmla="*/ 545523 w 160"/>
              <a:gd name="T1" fmla="*/ 120346 h 149"/>
              <a:gd name="T2" fmla="*/ 453466 w 160"/>
              <a:gd name="T3" fmla="*/ 130661 h 149"/>
              <a:gd name="T4" fmla="*/ 528475 w 160"/>
              <a:gd name="T5" fmla="*/ 140977 h 149"/>
              <a:gd name="T6" fmla="*/ 102286 w 160"/>
              <a:gd name="T7" fmla="*/ 343846 h 149"/>
              <a:gd name="T8" fmla="*/ 167066 w 160"/>
              <a:gd name="T9" fmla="*/ 140977 h 149"/>
              <a:gd name="T10" fmla="*/ 167066 w 160"/>
              <a:gd name="T11" fmla="*/ 120346 h 149"/>
              <a:gd name="T12" fmla="*/ 102286 w 160"/>
              <a:gd name="T13" fmla="*/ 48138 h 149"/>
              <a:gd name="T14" fmla="*/ 71600 w 160"/>
              <a:gd name="T15" fmla="*/ 37823 h 149"/>
              <a:gd name="T16" fmla="*/ 0 w 160"/>
              <a:gd name="T17" fmla="*/ 48138 h 149"/>
              <a:gd name="T18" fmla="*/ 71600 w 160"/>
              <a:gd name="T19" fmla="*/ 55015 h 149"/>
              <a:gd name="T20" fmla="*/ 81828 w 160"/>
              <a:gd name="T21" fmla="*/ 120346 h 149"/>
              <a:gd name="T22" fmla="*/ 81828 w 160"/>
              <a:gd name="T23" fmla="*/ 354161 h 149"/>
              <a:gd name="T24" fmla="*/ 81828 w 160"/>
              <a:gd name="T25" fmla="*/ 419492 h 149"/>
              <a:gd name="T26" fmla="*/ 156838 w 160"/>
              <a:gd name="T27" fmla="*/ 429807 h 149"/>
              <a:gd name="T28" fmla="*/ 184114 w 160"/>
              <a:gd name="T29" fmla="*/ 512330 h 149"/>
              <a:gd name="T30" fmla="*/ 211390 w 160"/>
              <a:gd name="T31" fmla="*/ 429807 h 149"/>
              <a:gd name="T32" fmla="*/ 361409 w 160"/>
              <a:gd name="T33" fmla="*/ 467630 h 149"/>
              <a:gd name="T34" fmla="*/ 453466 w 160"/>
              <a:gd name="T35" fmla="*/ 467630 h 149"/>
              <a:gd name="T36" fmla="*/ 490971 w 160"/>
              <a:gd name="T37" fmla="*/ 429807 h 149"/>
              <a:gd name="T38" fmla="*/ 490971 w 160"/>
              <a:gd name="T39" fmla="*/ 409176 h 149"/>
              <a:gd name="T40" fmla="*/ 102286 w 160"/>
              <a:gd name="T41" fmla="*/ 364476 h 149"/>
              <a:gd name="T42" fmla="*/ 37505 w 160"/>
              <a:gd name="T43" fmla="*/ 65331 h 149"/>
              <a:gd name="T44" fmla="*/ 37505 w 160"/>
              <a:gd name="T45" fmla="*/ 27508 h 149"/>
              <a:gd name="T46" fmla="*/ 47733 w 160"/>
              <a:gd name="T47" fmla="*/ 37823 h 149"/>
              <a:gd name="T48" fmla="*/ 47733 w 160"/>
              <a:gd name="T49" fmla="*/ 55015 h 149"/>
              <a:gd name="T50" fmla="*/ 37505 w 160"/>
              <a:gd name="T51" fmla="*/ 65331 h 149"/>
              <a:gd name="T52" fmla="*/ 156838 w 160"/>
              <a:gd name="T53" fmla="*/ 467630 h 149"/>
              <a:gd name="T54" fmla="*/ 211390 w 160"/>
              <a:gd name="T55" fmla="*/ 467630 h 149"/>
              <a:gd name="T56" fmla="*/ 405733 w 160"/>
              <a:gd name="T57" fmla="*/ 495138 h 149"/>
              <a:gd name="T58" fmla="*/ 405733 w 160"/>
              <a:gd name="T59" fmla="*/ 436684 h 149"/>
              <a:gd name="T60" fmla="*/ 405733 w 160"/>
              <a:gd name="T61" fmla="*/ 495138 h 149"/>
              <a:gd name="T62" fmla="*/ 443237 w 160"/>
              <a:gd name="T63" fmla="*/ 130661 h 149"/>
              <a:gd name="T64" fmla="*/ 184114 w 160"/>
              <a:gd name="T65" fmla="*/ 130661 h 149"/>
              <a:gd name="T66" fmla="*/ 313676 w 160"/>
              <a:gd name="T67" fmla="*/ 17192 h 149"/>
              <a:gd name="T68" fmla="*/ 313676 w 160"/>
              <a:gd name="T69" fmla="*/ 244130 h 149"/>
              <a:gd name="T70" fmla="*/ 313676 w 160"/>
              <a:gd name="T71" fmla="*/ 17192 h 149"/>
              <a:gd name="T72" fmla="*/ 242076 w 160"/>
              <a:gd name="T73" fmla="*/ 123784 h 149"/>
              <a:gd name="T74" fmla="*/ 303447 w 160"/>
              <a:gd name="T75" fmla="*/ 165046 h 149"/>
              <a:gd name="T76" fmla="*/ 385276 w 160"/>
              <a:gd name="T77" fmla="*/ 85961 h 149"/>
              <a:gd name="T78" fmla="*/ 313676 w 160"/>
              <a:gd name="T79" fmla="*/ 182238 h 149"/>
              <a:gd name="T80" fmla="*/ 313676 w 160"/>
              <a:gd name="T81" fmla="*/ 182238 h 149"/>
              <a:gd name="T82" fmla="*/ 310266 w 160"/>
              <a:gd name="T83" fmla="*/ 185677 h 149"/>
              <a:gd name="T84" fmla="*/ 303447 w 160"/>
              <a:gd name="T85" fmla="*/ 185677 h 149"/>
              <a:gd name="T86" fmla="*/ 303447 w 160"/>
              <a:gd name="T87" fmla="*/ 185677 h 149"/>
              <a:gd name="T88" fmla="*/ 300038 w 160"/>
              <a:gd name="T89" fmla="*/ 185677 h 149"/>
              <a:gd name="T90" fmla="*/ 242076 w 160"/>
              <a:gd name="T91" fmla="*/ 137538 h 14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60" h="149">
                <a:moveTo>
                  <a:pt x="160" y="106"/>
                </a:moveTo>
                <a:cubicBezTo>
                  <a:pt x="160" y="35"/>
                  <a:pt x="160" y="35"/>
                  <a:pt x="160" y="35"/>
                </a:cubicBezTo>
                <a:cubicBezTo>
                  <a:pt x="136" y="35"/>
                  <a:pt x="136" y="35"/>
                  <a:pt x="136" y="35"/>
                </a:cubicBezTo>
                <a:cubicBezTo>
                  <a:pt x="134" y="35"/>
                  <a:pt x="133" y="36"/>
                  <a:pt x="133" y="38"/>
                </a:cubicBezTo>
                <a:cubicBezTo>
                  <a:pt x="133" y="39"/>
                  <a:pt x="134" y="41"/>
                  <a:pt x="136" y="41"/>
                </a:cubicBezTo>
                <a:cubicBezTo>
                  <a:pt x="155" y="41"/>
                  <a:pt x="155" y="41"/>
                  <a:pt x="155" y="41"/>
                </a:cubicBezTo>
                <a:cubicBezTo>
                  <a:pt x="155" y="100"/>
                  <a:pt x="155" y="100"/>
                  <a:pt x="155" y="100"/>
                </a:cubicBezTo>
                <a:cubicBezTo>
                  <a:pt x="30" y="100"/>
                  <a:pt x="30" y="100"/>
                  <a:pt x="30" y="100"/>
                </a:cubicBezTo>
                <a:cubicBezTo>
                  <a:pt x="30" y="41"/>
                  <a:pt x="30" y="41"/>
                  <a:pt x="30" y="41"/>
                </a:cubicBezTo>
                <a:cubicBezTo>
                  <a:pt x="49" y="41"/>
                  <a:pt x="49" y="41"/>
                  <a:pt x="49" y="41"/>
                </a:cubicBezTo>
                <a:cubicBezTo>
                  <a:pt x="50" y="41"/>
                  <a:pt x="52" y="39"/>
                  <a:pt x="52" y="38"/>
                </a:cubicBezTo>
                <a:cubicBezTo>
                  <a:pt x="52" y="36"/>
                  <a:pt x="50" y="35"/>
                  <a:pt x="49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30" y="14"/>
                  <a:pt x="30" y="14"/>
                  <a:pt x="30" y="14"/>
                </a:cubicBezTo>
                <a:cubicBezTo>
                  <a:pt x="30" y="12"/>
                  <a:pt x="29" y="11"/>
                  <a:pt x="27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0" y="6"/>
                  <a:pt x="16" y="3"/>
                  <a:pt x="11" y="3"/>
                </a:cubicBezTo>
                <a:cubicBezTo>
                  <a:pt x="5" y="3"/>
                  <a:pt x="0" y="8"/>
                  <a:pt x="0" y="14"/>
                </a:cubicBezTo>
                <a:cubicBezTo>
                  <a:pt x="0" y="20"/>
                  <a:pt x="5" y="24"/>
                  <a:pt x="11" y="24"/>
                </a:cubicBezTo>
                <a:cubicBezTo>
                  <a:pt x="16" y="24"/>
                  <a:pt x="20" y="21"/>
                  <a:pt x="21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35"/>
                  <a:pt x="24" y="35"/>
                  <a:pt x="24" y="35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103"/>
                  <a:pt x="24" y="103"/>
                  <a:pt x="24" y="103"/>
                </a:cubicBezTo>
                <a:cubicBezTo>
                  <a:pt x="24" y="106"/>
                  <a:pt x="24" y="106"/>
                  <a:pt x="24" y="106"/>
                </a:cubicBezTo>
                <a:cubicBezTo>
                  <a:pt x="24" y="122"/>
                  <a:pt x="24" y="122"/>
                  <a:pt x="24" y="122"/>
                </a:cubicBezTo>
                <a:cubicBezTo>
                  <a:pt x="24" y="124"/>
                  <a:pt x="26" y="125"/>
                  <a:pt x="27" y="125"/>
                </a:cubicBezTo>
                <a:cubicBezTo>
                  <a:pt x="46" y="125"/>
                  <a:pt x="46" y="125"/>
                  <a:pt x="46" y="125"/>
                </a:cubicBezTo>
                <a:cubicBezTo>
                  <a:pt x="43" y="127"/>
                  <a:pt x="41" y="131"/>
                  <a:pt x="41" y="136"/>
                </a:cubicBezTo>
                <a:cubicBezTo>
                  <a:pt x="41" y="143"/>
                  <a:pt x="47" y="149"/>
                  <a:pt x="54" y="149"/>
                </a:cubicBezTo>
                <a:cubicBezTo>
                  <a:pt x="62" y="149"/>
                  <a:pt x="68" y="143"/>
                  <a:pt x="68" y="136"/>
                </a:cubicBezTo>
                <a:cubicBezTo>
                  <a:pt x="68" y="131"/>
                  <a:pt x="66" y="127"/>
                  <a:pt x="62" y="125"/>
                </a:cubicBezTo>
                <a:cubicBezTo>
                  <a:pt x="111" y="125"/>
                  <a:pt x="111" y="125"/>
                  <a:pt x="111" y="125"/>
                </a:cubicBezTo>
                <a:cubicBezTo>
                  <a:pt x="108" y="127"/>
                  <a:pt x="106" y="131"/>
                  <a:pt x="106" y="136"/>
                </a:cubicBezTo>
                <a:cubicBezTo>
                  <a:pt x="106" y="143"/>
                  <a:pt x="112" y="149"/>
                  <a:pt x="119" y="149"/>
                </a:cubicBezTo>
                <a:cubicBezTo>
                  <a:pt x="127" y="149"/>
                  <a:pt x="133" y="143"/>
                  <a:pt x="133" y="136"/>
                </a:cubicBezTo>
                <a:cubicBezTo>
                  <a:pt x="133" y="131"/>
                  <a:pt x="131" y="127"/>
                  <a:pt x="127" y="125"/>
                </a:cubicBezTo>
                <a:cubicBezTo>
                  <a:pt x="144" y="125"/>
                  <a:pt x="144" y="125"/>
                  <a:pt x="144" y="125"/>
                </a:cubicBezTo>
                <a:cubicBezTo>
                  <a:pt x="145" y="125"/>
                  <a:pt x="146" y="124"/>
                  <a:pt x="146" y="122"/>
                </a:cubicBezTo>
                <a:cubicBezTo>
                  <a:pt x="146" y="121"/>
                  <a:pt x="145" y="119"/>
                  <a:pt x="144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30" y="106"/>
                  <a:pt x="30" y="106"/>
                  <a:pt x="30" y="106"/>
                </a:cubicBezTo>
                <a:lnTo>
                  <a:pt x="160" y="106"/>
                </a:lnTo>
                <a:close/>
                <a:moveTo>
                  <a:pt x="11" y="19"/>
                </a:moveTo>
                <a:cubicBezTo>
                  <a:pt x="8" y="19"/>
                  <a:pt x="5" y="17"/>
                  <a:pt x="5" y="14"/>
                </a:cubicBezTo>
                <a:cubicBezTo>
                  <a:pt x="5" y="11"/>
                  <a:pt x="8" y="8"/>
                  <a:pt x="11" y="8"/>
                </a:cubicBezTo>
                <a:cubicBezTo>
                  <a:pt x="13" y="8"/>
                  <a:pt x="15" y="9"/>
                  <a:pt x="16" y="11"/>
                </a:cubicBezTo>
                <a:cubicBezTo>
                  <a:pt x="14" y="11"/>
                  <a:pt x="14" y="11"/>
                  <a:pt x="14" y="11"/>
                </a:cubicBezTo>
                <a:cubicBezTo>
                  <a:pt x="12" y="11"/>
                  <a:pt x="11" y="12"/>
                  <a:pt x="11" y="14"/>
                </a:cubicBezTo>
                <a:cubicBezTo>
                  <a:pt x="11" y="15"/>
                  <a:pt x="12" y="16"/>
                  <a:pt x="14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5" y="18"/>
                  <a:pt x="13" y="19"/>
                  <a:pt x="11" y="19"/>
                </a:cubicBezTo>
                <a:close/>
                <a:moveTo>
                  <a:pt x="54" y="144"/>
                </a:moveTo>
                <a:cubicBezTo>
                  <a:pt x="50" y="144"/>
                  <a:pt x="46" y="140"/>
                  <a:pt x="46" y="136"/>
                </a:cubicBezTo>
                <a:cubicBezTo>
                  <a:pt x="46" y="131"/>
                  <a:pt x="50" y="127"/>
                  <a:pt x="54" y="127"/>
                </a:cubicBezTo>
                <a:cubicBezTo>
                  <a:pt x="59" y="127"/>
                  <a:pt x="62" y="131"/>
                  <a:pt x="62" y="136"/>
                </a:cubicBezTo>
                <a:cubicBezTo>
                  <a:pt x="62" y="140"/>
                  <a:pt x="59" y="144"/>
                  <a:pt x="54" y="144"/>
                </a:cubicBezTo>
                <a:close/>
                <a:moveTo>
                  <a:pt x="119" y="144"/>
                </a:moveTo>
                <a:cubicBezTo>
                  <a:pt x="115" y="144"/>
                  <a:pt x="111" y="140"/>
                  <a:pt x="111" y="136"/>
                </a:cubicBezTo>
                <a:cubicBezTo>
                  <a:pt x="111" y="131"/>
                  <a:pt x="115" y="127"/>
                  <a:pt x="119" y="127"/>
                </a:cubicBezTo>
                <a:cubicBezTo>
                  <a:pt x="124" y="127"/>
                  <a:pt x="127" y="131"/>
                  <a:pt x="127" y="136"/>
                </a:cubicBezTo>
                <a:cubicBezTo>
                  <a:pt x="127" y="140"/>
                  <a:pt x="124" y="144"/>
                  <a:pt x="119" y="144"/>
                </a:cubicBezTo>
                <a:close/>
                <a:moveTo>
                  <a:pt x="92" y="76"/>
                </a:moveTo>
                <a:cubicBezTo>
                  <a:pt x="113" y="76"/>
                  <a:pt x="130" y="59"/>
                  <a:pt x="130" y="38"/>
                </a:cubicBezTo>
                <a:cubicBezTo>
                  <a:pt x="130" y="17"/>
                  <a:pt x="113" y="0"/>
                  <a:pt x="92" y="0"/>
                </a:cubicBezTo>
                <a:cubicBezTo>
                  <a:pt x="71" y="0"/>
                  <a:pt x="54" y="17"/>
                  <a:pt x="54" y="38"/>
                </a:cubicBezTo>
                <a:cubicBezTo>
                  <a:pt x="54" y="59"/>
                  <a:pt x="71" y="76"/>
                  <a:pt x="92" y="76"/>
                </a:cubicBezTo>
                <a:close/>
                <a:moveTo>
                  <a:pt x="92" y="5"/>
                </a:moveTo>
                <a:cubicBezTo>
                  <a:pt x="110" y="5"/>
                  <a:pt x="125" y="20"/>
                  <a:pt x="125" y="38"/>
                </a:cubicBezTo>
                <a:cubicBezTo>
                  <a:pt x="125" y="56"/>
                  <a:pt x="110" y="71"/>
                  <a:pt x="92" y="71"/>
                </a:cubicBezTo>
                <a:cubicBezTo>
                  <a:pt x="74" y="71"/>
                  <a:pt x="60" y="56"/>
                  <a:pt x="60" y="38"/>
                </a:cubicBezTo>
                <a:cubicBezTo>
                  <a:pt x="60" y="20"/>
                  <a:pt x="74" y="5"/>
                  <a:pt x="92" y="5"/>
                </a:cubicBezTo>
                <a:close/>
                <a:moveTo>
                  <a:pt x="71" y="40"/>
                </a:moveTo>
                <a:cubicBezTo>
                  <a:pt x="70" y="39"/>
                  <a:pt x="70" y="37"/>
                  <a:pt x="71" y="36"/>
                </a:cubicBezTo>
                <a:cubicBezTo>
                  <a:pt x="72" y="35"/>
                  <a:pt x="74" y="35"/>
                  <a:pt x="75" y="36"/>
                </a:cubicBezTo>
                <a:cubicBezTo>
                  <a:pt x="89" y="48"/>
                  <a:pt x="89" y="48"/>
                  <a:pt x="89" y="48"/>
                </a:cubicBezTo>
                <a:cubicBezTo>
                  <a:pt x="109" y="25"/>
                  <a:pt x="109" y="25"/>
                  <a:pt x="109" y="25"/>
                </a:cubicBezTo>
                <a:cubicBezTo>
                  <a:pt x="110" y="24"/>
                  <a:pt x="112" y="24"/>
                  <a:pt x="113" y="25"/>
                </a:cubicBezTo>
                <a:cubicBezTo>
                  <a:pt x="114" y="26"/>
                  <a:pt x="114" y="28"/>
                  <a:pt x="113" y="29"/>
                </a:cubicBezTo>
                <a:cubicBezTo>
                  <a:pt x="92" y="53"/>
                  <a:pt x="92" y="53"/>
                  <a:pt x="92" y="53"/>
                </a:cubicBezTo>
                <a:cubicBezTo>
                  <a:pt x="92" y="53"/>
                  <a:pt x="92" y="53"/>
                  <a:pt x="92" y="53"/>
                </a:cubicBezTo>
                <a:cubicBezTo>
                  <a:pt x="92" y="53"/>
                  <a:pt x="92" y="53"/>
                  <a:pt x="92" y="53"/>
                </a:cubicBezTo>
                <a:cubicBezTo>
                  <a:pt x="92" y="53"/>
                  <a:pt x="92" y="53"/>
                  <a:pt x="92" y="53"/>
                </a:cubicBezTo>
                <a:cubicBezTo>
                  <a:pt x="91" y="54"/>
                  <a:pt x="91" y="54"/>
                  <a:pt x="91" y="54"/>
                </a:cubicBezTo>
                <a:cubicBezTo>
                  <a:pt x="91" y="54"/>
                  <a:pt x="91" y="54"/>
                  <a:pt x="91" y="54"/>
                </a:cubicBezTo>
                <a:cubicBezTo>
                  <a:pt x="90" y="54"/>
                  <a:pt x="90" y="54"/>
                  <a:pt x="89" y="54"/>
                </a:cubicBezTo>
                <a:cubicBezTo>
                  <a:pt x="89" y="54"/>
                  <a:pt x="89" y="54"/>
                  <a:pt x="89" y="54"/>
                </a:cubicBezTo>
                <a:cubicBezTo>
                  <a:pt x="89" y="54"/>
                  <a:pt x="89" y="54"/>
                  <a:pt x="89" y="54"/>
                </a:cubicBezTo>
                <a:cubicBezTo>
                  <a:pt x="89" y="54"/>
                  <a:pt x="89" y="54"/>
                  <a:pt x="89" y="54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4"/>
                  <a:pt x="88" y="54"/>
                  <a:pt x="88" y="54"/>
                </a:cubicBezTo>
                <a:lnTo>
                  <a:pt x="71" y="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" name="Freeform 1884">
            <a:extLst>
              <a:ext uri="{FF2B5EF4-FFF2-40B4-BE49-F238E27FC236}">
                <a16:creationId xmlns:a16="http://schemas.microsoft.com/office/drawing/2014/main" id="{D53D1C70-8B98-41AA-A20A-AFFBB565D674}"/>
              </a:ext>
            </a:extLst>
          </p:cNvPr>
          <p:cNvSpPr>
            <a:spLocks noEditPoints="1"/>
          </p:cNvSpPr>
          <p:nvPr/>
        </p:nvSpPr>
        <p:spPr bwMode="auto">
          <a:xfrm>
            <a:off x="8694779" y="1322924"/>
            <a:ext cx="426456" cy="400420"/>
          </a:xfrm>
          <a:custGeom>
            <a:avLst/>
            <a:gdLst>
              <a:gd name="T0" fmla="*/ 545523 w 160"/>
              <a:gd name="T1" fmla="*/ 120346 h 149"/>
              <a:gd name="T2" fmla="*/ 453466 w 160"/>
              <a:gd name="T3" fmla="*/ 130661 h 149"/>
              <a:gd name="T4" fmla="*/ 528475 w 160"/>
              <a:gd name="T5" fmla="*/ 140977 h 149"/>
              <a:gd name="T6" fmla="*/ 102286 w 160"/>
              <a:gd name="T7" fmla="*/ 343846 h 149"/>
              <a:gd name="T8" fmla="*/ 167066 w 160"/>
              <a:gd name="T9" fmla="*/ 140977 h 149"/>
              <a:gd name="T10" fmla="*/ 167066 w 160"/>
              <a:gd name="T11" fmla="*/ 120346 h 149"/>
              <a:gd name="T12" fmla="*/ 102286 w 160"/>
              <a:gd name="T13" fmla="*/ 48138 h 149"/>
              <a:gd name="T14" fmla="*/ 71600 w 160"/>
              <a:gd name="T15" fmla="*/ 37823 h 149"/>
              <a:gd name="T16" fmla="*/ 0 w 160"/>
              <a:gd name="T17" fmla="*/ 48138 h 149"/>
              <a:gd name="T18" fmla="*/ 71600 w 160"/>
              <a:gd name="T19" fmla="*/ 55015 h 149"/>
              <a:gd name="T20" fmla="*/ 81828 w 160"/>
              <a:gd name="T21" fmla="*/ 120346 h 149"/>
              <a:gd name="T22" fmla="*/ 81828 w 160"/>
              <a:gd name="T23" fmla="*/ 354161 h 149"/>
              <a:gd name="T24" fmla="*/ 81828 w 160"/>
              <a:gd name="T25" fmla="*/ 419492 h 149"/>
              <a:gd name="T26" fmla="*/ 156838 w 160"/>
              <a:gd name="T27" fmla="*/ 429807 h 149"/>
              <a:gd name="T28" fmla="*/ 184114 w 160"/>
              <a:gd name="T29" fmla="*/ 512330 h 149"/>
              <a:gd name="T30" fmla="*/ 211390 w 160"/>
              <a:gd name="T31" fmla="*/ 429807 h 149"/>
              <a:gd name="T32" fmla="*/ 361409 w 160"/>
              <a:gd name="T33" fmla="*/ 467630 h 149"/>
              <a:gd name="T34" fmla="*/ 453466 w 160"/>
              <a:gd name="T35" fmla="*/ 467630 h 149"/>
              <a:gd name="T36" fmla="*/ 490971 w 160"/>
              <a:gd name="T37" fmla="*/ 429807 h 149"/>
              <a:gd name="T38" fmla="*/ 490971 w 160"/>
              <a:gd name="T39" fmla="*/ 409176 h 149"/>
              <a:gd name="T40" fmla="*/ 102286 w 160"/>
              <a:gd name="T41" fmla="*/ 364476 h 149"/>
              <a:gd name="T42" fmla="*/ 37505 w 160"/>
              <a:gd name="T43" fmla="*/ 65331 h 149"/>
              <a:gd name="T44" fmla="*/ 37505 w 160"/>
              <a:gd name="T45" fmla="*/ 27508 h 149"/>
              <a:gd name="T46" fmla="*/ 47733 w 160"/>
              <a:gd name="T47" fmla="*/ 37823 h 149"/>
              <a:gd name="T48" fmla="*/ 47733 w 160"/>
              <a:gd name="T49" fmla="*/ 55015 h 149"/>
              <a:gd name="T50" fmla="*/ 37505 w 160"/>
              <a:gd name="T51" fmla="*/ 65331 h 149"/>
              <a:gd name="T52" fmla="*/ 156838 w 160"/>
              <a:gd name="T53" fmla="*/ 467630 h 149"/>
              <a:gd name="T54" fmla="*/ 211390 w 160"/>
              <a:gd name="T55" fmla="*/ 467630 h 149"/>
              <a:gd name="T56" fmla="*/ 405733 w 160"/>
              <a:gd name="T57" fmla="*/ 495138 h 149"/>
              <a:gd name="T58" fmla="*/ 405733 w 160"/>
              <a:gd name="T59" fmla="*/ 436684 h 149"/>
              <a:gd name="T60" fmla="*/ 405733 w 160"/>
              <a:gd name="T61" fmla="*/ 495138 h 149"/>
              <a:gd name="T62" fmla="*/ 443237 w 160"/>
              <a:gd name="T63" fmla="*/ 130661 h 149"/>
              <a:gd name="T64" fmla="*/ 184114 w 160"/>
              <a:gd name="T65" fmla="*/ 130661 h 149"/>
              <a:gd name="T66" fmla="*/ 313676 w 160"/>
              <a:gd name="T67" fmla="*/ 17192 h 149"/>
              <a:gd name="T68" fmla="*/ 313676 w 160"/>
              <a:gd name="T69" fmla="*/ 244130 h 149"/>
              <a:gd name="T70" fmla="*/ 313676 w 160"/>
              <a:gd name="T71" fmla="*/ 17192 h 149"/>
              <a:gd name="T72" fmla="*/ 231847 w 160"/>
              <a:gd name="T73" fmla="*/ 130661 h 149"/>
              <a:gd name="T74" fmla="*/ 303447 w 160"/>
              <a:gd name="T75" fmla="*/ 120346 h 149"/>
              <a:gd name="T76" fmla="*/ 313676 w 160"/>
              <a:gd name="T77" fmla="*/ 48138 h 149"/>
              <a:gd name="T78" fmla="*/ 323904 w 160"/>
              <a:gd name="T79" fmla="*/ 120346 h 149"/>
              <a:gd name="T80" fmla="*/ 398914 w 160"/>
              <a:gd name="T81" fmla="*/ 130661 h 149"/>
              <a:gd name="T82" fmla="*/ 323904 w 160"/>
              <a:gd name="T83" fmla="*/ 140977 h 149"/>
              <a:gd name="T84" fmla="*/ 313676 w 160"/>
              <a:gd name="T85" fmla="*/ 213184 h 149"/>
              <a:gd name="T86" fmla="*/ 303447 w 160"/>
              <a:gd name="T87" fmla="*/ 140977 h 14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60" h="149">
                <a:moveTo>
                  <a:pt x="160" y="106"/>
                </a:moveTo>
                <a:cubicBezTo>
                  <a:pt x="160" y="35"/>
                  <a:pt x="160" y="35"/>
                  <a:pt x="160" y="35"/>
                </a:cubicBezTo>
                <a:cubicBezTo>
                  <a:pt x="136" y="35"/>
                  <a:pt x="136" y="35"/>
                  <a:pt x="136" y="35"/>
                </a:cubicBezTo>
                <a:cubicBezTo>
                  <a:pt x="134" y="35"/>
                  <a:pt x="133" y="36"/>
                  <a:pt x="133" y="38"/>
                </a:cubicBezTo>
                <a:cubicBezTo>
                  <a:pt x="133" y="39"/>
                  <a:pt x="134" y="41"/>
                  <a:pt x="136" y="41"/>
                </a:cubicBezTo>
                <a:cubicBezTo>
                  <a:pt x="155" y="41"/>
                  <a:pt x="155" y="41"/>
                  <a:pt x="155" y="41"/>
                </a:cubicBezTo>
                <a:cubicBezTo>
                  <a:pt x="155" y="100"/>
                  <a:pt x="155" y="100"/>
                  <a:pt x="155" y="100"/>
                </a:cubicBezTo>
                <a:cubicBezTo>
                  <a:pt x="30" y="100"/>
                  <a:pt x="30" y="100"/>
                  <a:pt x="30" y="100"/>
                </a:cubicBezTo>
                <a:cubicBezTo>
                  <a:pt x="30" y="41"/>
                  <a:pt x="30" y="41"/>
                  <a:pt x="30" y="41"/>
                </a:cubicBezTo>
                <a:cubicBezTo>
                  <a:pt x="49" y="41"/>
                  <a:pt x="49" y="41"/>
                  <a:pt x="49" y="41"/>
                </a:cubicBezTo>
                <a:cubicBezTo>
                  <a:pt x="50" y="41"/>
                  <a:pt x="52" y="39"/>
                  <a:pt x="52" y="38"/>
                </a:cubicBezTo>
                <a:cubicBezTo>
                  <a:pt x="52" y="36"/>
                  <a:pt x="50" y="35"/>
                  <a:pt x="49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30" y="14"/>
                  <a:pt x="30" y="14"/>
                  <a:pt x="30" y="14"/>
                </a:cubicBezTo>
                <a:cubicBezTo>
                  <a:pt x="30" y="12"/>
                  <a:pt x="29" y="11"/>
                  <a:pt x="27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0" y="6"/>
                  <a:pt x="16" y="3"/>
                  <a:pt x="11" y="3"/>
                </a:cubicBezTo>
                <a:cubicBezTo>
                  <a:pt x="5" y="3"/>
                  <a:pt x="0" y="8"/>
                  <a:pt x="0" y="14"/>
                </a:cubicBezTo>
                <a:cubicBezTo>
                  <a:pt x="0" y="20"/>
                  <a:pt x="5" y="24"/>
                  <a:pt x="11" y="24"/>
                </a:cubicBezTo>
                <a:cubicBezTo>
                  <a:pt x="16" y="24"/>
                  <a:pt x="20" y="21"/>
                  <a:pt x="21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35"/>
                  <a:pt x="24" y="35"/>
                  <a:pt x="24" y="35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103"/>
                  <a:pt x="24" y="103"/>
                  <a:pt x="24" y="103"/>
                </a:cubicBezTo>
                <a:cubicBezTo>
                  <a:pt x="24" y="106"/>
                  <a:pt x="24" y="106"/>
                  <a:pt x="24" y="106"/>
                </a:cubicBezTo>
                <a:cubicBezTo>
                  <a:pt x="24" y="122"/>
                  <a:pt x="24" y="122"/>
                  <a:pt x="24" y="122"/>
                </a:cubicBezTo>
                <a:cubicBezTo>
                  <a:pt x="24" y="124"/>
                  <a:pt x="26" y="125"/>
                  <a:pt x="27" y="125"/>
                </a:cubicBezTo>
                <a:cubicBezTo>
                  <a:pt x="46" y="125"/>
                  <a:pt x="46" y="125"/>
                  <a:pt x="46" y="125"/>
                </a:cubicBezTo>
                <a:cubicBezTo>
                  <a:pt x="43" y="127"/>
                  <a:pt x="41" y="131"/>
                  <a:pt x="41" y="136"/>
                </a:cubicBezTo>
                <a:cubicBezTo>
                  <a:pt x="41" y="143"/>
                  <a:pt x="47" y="149"/>
                  <a:pt x="54" y="149"/>
                </a:cubicBezTo>
                <a:cubicBezTo>
                  <a:pt x="62" y="149"/>
                  <a:pt x="68" y="143"/>
                  <a:pt x="68" y="136"/>
                </a:cubicBezTo>
                <a:cubicBezTo>
                  <a:pt x="68" y="131"/>
                  <a:pt x="66" y="127"/>
                  <a:pt x="62" y="125"/>
                </a:cubicBezTo>
                <a:cubicBezTo>
                  <a:pt x="111" y="125"/>
                  <a:pt x="111" y="125"/>
                  <a:pt x="111" y="125"/>
                </a:cubicBezTo>
                <a:cubicBezTo>
                  <a:pt x="108" y="127"/>
                  <a:pt x="106" y="131"/>
                  <a:pt x="106" y="136"/>
                </a:cubicBezTo>
                <a:cubicBezTo>
                  <a:pt x="106" y="143"/>
                  <a:pt x="112" y="149"/>
                  <a:pt x="119" y="149"/>
                </a:cubicBezTo>
                <a:cubicBezTo>
                  <a:pt x="127" y="149"/>
                  <a:pt x="133" y="143"/>
                  <a:pt x="133" y="136"/>
                </a:cubicBezTo>
                <a:cubicBezTo>
                  <a:pt x="133" y="131"/>
                  <a:pt x="131" y="127"/>
                  <a:pt x="127" y="125"/>
                </a:cubicBezTo>
                <a:cubicBezTo>
                  <a:pt x="144" y="125"/>
                  <a:pt x="144" y="125"/>
                  <a:pt x="144" y="125"/>
                </a:cubicBezTo>
                <a:cubicBezTo>
                  <a:pt x="145" y="125"/>
                  <a:pt x="146" y="124"/>
                  <a:pt x="146" y="122"/>
                </a:cubicBezTo>
                <a:cubicBezTo>
                  <a:pt x="146" y="121"/>
                  <a:pt x="145" y="119"/>
                  <a:pt x="144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30" y="106"/>
                  <a:pt x="30" y="106"/>
                  <a:pt x="30" y="106"/>
                </a:cubicBezTo>
                <a:lnTo>
                  <a:pt x="160" y="106"/>
                </a:lnTo>
                <a:close/>
                <a:moveTo>
                  <a:pt x="11" y="19"/>
                </a:moveTo>
                <a:cubicBezTo>
                  <a:pt x="8" y="19"/>
                  <a:pt x="5" y="17"/>
                  <a:pt x="5" y="14"/>
                </a:cubicBezTo>
                <a:cubicBezTo>
                  <a:pt x="5" y="11"/>
                  <a:pt x="8" y="8"/>
                  <a:pt x="11" y="8"/>
                </a:cubicBezTo>
                <a:cubicBezTo>
                  <a:pt x="13" y="8"/>
                  <a:pt x="15" y="9"/>
                  <a:pt x="16" y="11"/>
                </a:cubicBezTo>
                <a:cubicBezTo>
                  <a:pt x="14" y="11"/>
                  <a:pt x="14" y="11"/>
                  <a:pt x="14" y="11"/>
                </a:cubicBezTo>
                <a:cubicBezTo>
                  <a:pt x="12" y="11"/>
                  <a:pt x="11" y="12"/>
                  <a:pt x="11" y="14"/>
                </a:cubicBezTo>
                <a:cubicBezTo>
                  <a:pt x="11" y="15"/>
                  <a:pt x="12" y="16"/>
                  <a:pt x="14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5" y="18"/>
                  <a:pt x="13" y="19"/>
                  <a:pt x="11" y="19"/>
                </a:cubicBezTo>
                <a:close/>
                <a:moveTo>
                  <a:pt x="54" y="144"/>
                </a:moveTo>
                <a:cubicBezTo>
                  <a:pt x="50" y="144"/>
                  <a:pt x="46" y="140"/>
                  <a:pt x="46" y="136"/>
                </a:cubicBezTo>
                <a:cubicBezTo>
                  <a:pt x="46" y="131"/>
                  <a:pt x="50" y="127"/>
                  <a:pt x="54" y="127"/>
                </a:cubicBezTo>
                <a:cubicBezTo>
                  <a:pt x="59" y="127"/>
                  <a:pt x="62" y="131"/>
                  <a:pt x="62" y="136"/>
                </a:cubicBezTo>
                <a:cubicBezTo>
                  <a:pt x="62" y="140"/>
                  <a:pt x="59" y="144"/>
                  <a:pt x="54" y="144"/>
                </a:cubicBezTo>
                <a:close/>
                <a:moveTo>
                  <a:pt x="119" y="144"/>
                </a:moveTo>
                <a:cubicBezTo>
                  <a:pt x="115" y="144"/>
                  <a:pt x="111" y="140"/>
                  <a:pt x="111" y="136"/>
                </a:cubicBezTo>
                <a:cubicBezTo>
                  <a:pt x="111" y="131"/>
                  <a:pt x="115" y="127"/>
                  <a:pt x="119" y="127"/>
                </a:cubicBezTo>
                <a:cubicBezTo>
                  <a:pt x="124" y="127"/>
                  <a:pt x="127" y="131"/>
                  <a:pt x="127" y="136"/>
                </a:cubicBezTo>
                <a:cubicBezTo>
                  <a:pt x="127" y="140"/>
                  <a:pt x="124" y="144"/>
                  <a:pt x="119" y="144"/>
                </a:cubicBezTo>
                <a:close/>
                <a:moveTo>
                  <a:pt x="92" y="76"/>
                </a:moveTo>
                <a:cubicBezTo>
                  <a:pt x="113" y="76"/>
                  <a:pt x="130" y="59"/>
                  <a:pt x="130" y="38"/>
                </a:cubicBezTo>
                <a:cubicBezTo>
                  <a:pt x="130" y="17"/>
                  <a:pt x="113" y="0"/>
                  <a:pt x="92" y="0"/>
                </a:cubicBezTo>
                <a:cubicBezTo>
                  <a:pt x="71" y="0"/>
                  <a:pt x="54" y="17"/>
                  <a:pt x="54" y="38"/>
                </a:cubicBezTo>
                <a:cubicBezTo>
                  <a:pt x="54" y="59"/>
                  <a:pt x="71" y="76"/>
                  <a:pt x="92" y="76"/>
                </a:cubicBezTo>
                <a:close/>
                <a:moveTo>
                  <a:pt x="92" y="5"/>
                </a:moveTo>
                <a:cubicBezTo>
                  <a:pt x="110" y="5"/>
                  <a:pt x="125" y="20"/>
                  <a:pt x="125" y="38"/>
                </a:cubicBezTo>
                <a:cubicBezTo>
                  <a:pt x="125" y="56"/>
                  <a:pt x="110" y="71"/>
                  <a:pt x="92" y="71"/>
                </a:cubicBezTo>
                <a:cubicBezTo>
                  <a:pt x="74" y="71"/>
                  <a:pt x="60" y="56"/>
                  <a:pt x="60" y="38"/>
                </a:cubicBezTo>
                <a:cubicBezTo>
                  <a:pt x="60" y="20"/>
                  <a:pt x="74" y="5"/>
                  <a:pt x="92" y="5"/>
                </a:cubicBezTo>
                <a:close/>
                <a:moveTo>
                  <a:pt x="71" y="41"/>
                </a:moveTo>
                <a:cubicBezTo>
                  <a:pt x="69" y="41"/>
                  <a:pt x="68" y="39"/>
                  <a:pt x="68" y="38"/>
                </a:cubicBezTo>
                <a:cubicBezTo>
                  <a:pt x="68" y="36"/>
                  <a:pt x="69" y="35"/>
                  <a:pt x="71" y="35"/>
                </a:cubicBezTo>
                <a:cubicBezTo>
                  <a:pt x="89" y="35"/>
                  <a:pt x="89" y="35"/>
                  <a:pt x="89" y="35"/>
                </a:cubicBezTo>
                <a:cubicBezTo>
                  <a:pt x="89" y="16"/>
                  <a:pt x="89" y="16"/>
                  <a:pt x="89" y="16"/>
                </a:cubicBezTo>
                <a:cubicBezTo>
                  <a:pt x="89" y="15"/>
                  <a:pt x="91" y="14"/>
                  <a:pt x="92" y="14"/>
                </a:cubicBezTo>
                <a:cubicBezTo>
                  <a:pt x="94" y="14"/>
                  <a:pt x="95" y="15"/>
                  <a:pt x="95" y="16"/>
                </a:cubicBezTo>
                <a:cubicBezTo>
                  <a:pt x="95" y="35"/>
                  <a:pt x="95" y="35"/>
                  <a:pt x="95" y="35"/>
                </a:cubicBezTo>
                <a:cubicBezTo>
                  <a:pt x="114" y="35"/>
                  <a:pt x="114" y="35"/>
                  <a:pt x="114" y="35"/>
                </a:cubicBezTo>
                <a:cubicBezTo>
                  <a:pt x="115" y="35"/>
                  <a:pt x="117" y="36"/>
                  <a:pt x="117" y="38"/>
                </a:cubicBezTo>
                <a:cubicBezTo>
                  <a:pt x="117" y="39"/>
                  <a:pt x="115" y="41"/>
                  <a:pt x="114" y="41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60"/>
                  <a:pt x="95" y="60"/>
                  <a:pt x="95" y="60"/>
                </a:cubicBezTo>
                <a:cubicBezTo>
                  <a:pt x="95" y="61"/>
                  <a:pt x="94" y="62"/>
                  <a:pt x="92" y="62"/>
                </a:cubicBezTo>
                <a:cubicBezTo>
                  <a:pt x="91" y="62"/>
                  <a:pt x="89" y="61"/>
                  <a:pt x="89" y="60"/>
                </a:cubicBezTo>
                <a:cubicBezTo>
                  <a:pt x="89" y="41"/>
                  <a:pt x="89" y="41"/>
                  <a:pt x="89" y="41"/>
                </a:cubicBezTo>
                <a:lnTo>
                  <a:pt x="71" y="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" name="Freeform 1885">
            <a:extLst>
              <a:ext uri="{FF2B5EF4-FFF2-40B4-BE49-F238E27FC236}">
                <a16:creationId xmlns:a16="http://schemas.microsoft.com/office/drawing/2014/main" id="{C9E232A5-2693-4D47-A5A5-397D6C535524}"/>
              </a:ext>
            </a:extLst>
          </p:cNvPr>
          <p:cNvSpPr>
            <a:spLocks noEditPoints="1"/>
          </p:cNvSpPr>
          <p:nvPr/>
        </p:nvSpPr>
        <p:spPr bwMode="auto">
          <a:xfrm>
            <a:off x="4725844" y="2305052"/>
            <a:ext cx="426456" cy="400420"/>
          </a:xfrm>
          <a:custGeom>
            <a:avLst/>
            <a:gdLst>
              <a:gd name="T0" fmla="*/ 545523 w 160"/>
              <a:gd name="T1" fmla="*/ 120346 h 149"/>
              <a:gd name="T2" fmla="*/ 453466 w 160"/>
              <a:gd name="T3" fmla="*/ 130661 h 149"/>
              <a:gd name="T4" fmla="*/ 528475 w 160"/>
              <a:gd name="T5" fmla="*/ 140977 h 149"/>
              <a:gd name="T6" fmla="*/ 102286 w 160"/>
              <a:gd name="T7" fmla="*/ 343846 h 149"/>
              <a:gd name="T8" fmla="*/ 167066 w 160"/>
              <a:gd name="T9" fmla="*/ 140977 h 149"/>
              <a:gd name="T10" fmla="*/ 167066 w 160"/>
              <a:gd name="T11" fmla="*/ 120346 h 149"/>
              <a:gd name="T12" fmla="*/ 102286 w 160"/>
              <a:gd name="T13" fmla="*/ 48138 h 149"/>
              <a:gd name="T14" fmla="*/ 71600 w 160"/>
              <a:gd name="T15" fmla="*/ 37823 h 149"/>
              <a:gd name="T16" fmla="*/ 0 w 160"/>
              <a:gd name="T17" fmla="*/ 48138 h 149"/>
              <a:gd name="T18" fmla="*/ 71600 w 160"/>
              <a:gd name="T19" fmla="*/ 55015 h 149"/>
              <a:gd name="T20" fmla="*/ 81828 w 160"/>
              <a:gd name="T21" fmla="*/ 120346 h 149"/>
              <a:gd name="T22" fmla="*/ 81828 w 160"/>
              <a:gd name="T23" fmla="*/ 354161 h 149"/>
              <a:gd name="T24" fmla="*/ 81828 w 160"/>
              <a:gd name="T25" fmla="*/ 419492 h 149"/>
              <a:gd name="T26" fmla="*/ 156838 w 160"/>
              <a:gd name="T27" fmla="*/ 429807 h 149"/>
              <a:gd name="T28" fmla="*/ 184114 w 160"/>
              <a:gd name="T29" fmla="*/ 512330 h 149"/>
              <a:gd name="T30" fmla="*/ 211390 w 160"/>
              <a:gd name="T31" fmla="*/ 429807 h 149"/>
              <a:gd name="T32" fmla="*/ 361409 w 160"/>
              <a:gd name="T33" fmla="*/ 467630 h 149"/>
              <a:gd name="T34" fmla="*/ 453466 w 160"/>
              <a:gd name="T35" fmla="*/ 467630 h 149"/>
              <a:gd name="T36" fmla="*/ 490971 w 160"/>
              <a:gd name="T37" fmla="*/ 429807 h 149"/>
              <a:gd name="T38" fmla="*/ 490971 w 160"/>
              <a:gd name="T39" fmla="*/ 409176 h 149"/>
              <a:gd name="T40" fmla="*/ 102286 w 160"/>
              <a:gd name="T41" fmla="*/ 364476 h 149"/>
              <a:gd name="T42" fmla="*/ 37505 w 160"/>
              <a:gd name="T43" fmla="*/ 65331 h 149"/>
              <a:gd name="T44" fmla="*/ 37505 w 160"/>
              <a:gd name="T45" fmla="*/ 27508 h 149"/>
              <a:gd name="T46" fmla="*/ 47733 w 160"/>
              <a:gd name="T47" fmla="*/ 37823 h 149"/>
              <a:gd name="T48" fmla="*/ 47733 w 160"/>
              <a:gd name="T49" fmla="*/ 55015 h 149"/>
              <a:gd name="T50" fmla="*/ 37505 w 160"/>
              <a:gd name="T51" fmla="*/ 65331 h 149"/>
              <a:gd name="T52" fmla="*/ 156838 w 160"/>
              <a:gd name="T53" fmla="*/ 467630 h 149"/>
              <a:gd name="T54" fmla="*/ 211390 w 160"/>
              <a:gd name="T55" fmla="*/ 467630 h 149"/>
              <a:gd name="T56" fmla="*/ 405733 w 160"/>
              <a:gd name="T57" fmla="*/ 495138 h 149"/>
              <a:gd name="T58" fmla="*/ 405733 w 160"/>
              <a:gd name="T59" fmla="*/ 436684 h 149"/>
              <a:gd name="T60" fmla="*/ 405733 w 160"/>
              <a:gd name="T61" fmla="*/ 495138 h 149"/>
              <a:gd name="T62" fmla="*/ 443237 w 160"/>
              <a:gd name="T63" fmla="*/ 130661 h 149"/>
              <a:gd name="T64" fmla="*/ 184114 w 160"/>
              <a:gd name="T65" fmla="*/ 130661 h 149"/>
              <a:gd name="T66" fmla="*/ 313676 w 160"/>
              <a:gd name="T67" fmla="*/ 17192 h 149"/>
              <a:gd name="T68" fmla="*/ 313676 w 160"/>
              <a:gd name="T69" fmla="*/ 244130 h 149"/>
              <a:gd name="T70" fmla="*/ 313676 w 160"/>
              <a:gd name="T71" fmla="*/ 17192 h 149"/>
              <a:gd name="T72" fmla="*/ 300038 w 160"/>
              <a:gd name="T73" fmla="*/ 130661 h 149"/>
              <a:gd name="T74" fmla="*/ 255714 w 160"/>
              <a:gd name="T75" fmla="*/ 72208 h 149"/>
              <a:gd name="T76" fmla="*/ 313676 w 160"/>
              <a:gd name="T77" fmla="*/ 116908 h 149"/>
              <a:gd name="T78" fmla="*/ 371638 w 160"/>
              <a:gd name="T79" fmla="*/ 72208 h 149"/>
              <a:gd name="T80" fmla="*/ 327314 w 160"/>
              <a:gd name="T81" fmla="*/ 130661 h 149"/>
              <a:gd name="T82" fmla="*/ 371638 w 160"/>
              <a:gd name="T83" fmla="*/ 189115 h 149"/>
              <a:gd name="T84" fmla="*/ 361409 w 160"/>
              <a:gd name="T85" fmla="*/ 189115 h 149"/>
              <a:gd name="T86" fmla="*/ 269352 w 160"/>
              <a:gd name="T87" fmla="*/ 189115 h 149"/>
              <a:gd name="T88" fmla="*/ 255714 w 160"/>
              <a:gd name="T89" fmla="*/ 189115 h 14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60" h="149">
                <a:moveTo>
                  <a:pt x="160" y="106"/>
                </a:moveTo>
                <a:cubicBezTo>
                  <a:pt x="160" y="35"/>
                  <a:pt x="160" y="35"/>
                  <a:pt x="160" y="35"/>
                </a:cubicBezTo>
                <a:cubicBezTo>
                  <a:pt x="136" y="35"/>
                  <a:pt x="136" y="35"/>
                  <a:pt x="136" y="35"/>
                </a:cubicBezTo>
                <a:cubicBezTo>
                  <a:pt x="134" y="35"/>
                  <a:pt x="133" y="36"/>
                  <a:pt x="133" y="38"/>
                </a:cubicBezTo>
                <a:cubicBezTo>
                  <a:pt x="133" y="39"/>
                  <a:pt x="134" y="41"/>
                  <a:pt x="136" y="41"/>
                </a:cubicBezTo>
                <a:cubicBezTo>
                  <a:pt x="155" y="41"/>
                  <a:pt x="155" y="41"/>
                  <a:pt x="155" y="41"/>
                </a:cubicBezTo>
                <a:cubicBezTo>
                  <a:pt x="155" y="100"/>
                  <a:pt x="155" y="100"/>
                  <a:pt x="155" y="100"/>
                </a:cubicBezTo>
                <a:cubicBezTo>
                  <a:pt x="30" y="100"/>
                  <a:pt x="30" y="100"/>
                  <a:pt x="30" y="100"/>
                </a:cubicBezTo>
                <a:cubicBezTo>
                  <a:pt x="30" y="41"/>
                  <a:pt x="30" y="41"/>
                  <a:pt x="30" y="41"/>
                </a:cubicBezTo>
                <a:cubicBezTo>
                  <a:pt x="49" y="41"/>
                  <a:pt x="49" y="41"/>
                  <a:pt x="49" y="41"/>
                </a:cubicBezTo>
                <a:cubicBezTo>
                  <a:pt x="50" y="41"/>
                  <a:pt x="52" y="39"/>
                  <a:pt x="52" y="38"/>
                </a:cubicBezTo>
                <a:cubicBezTo>
                  <a:pt x="52" y="36"/>
                  <a:pt x="50" y="35"/>
                  <a:pt x="49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30" y="14"/>
                  <a:pt x="30" y="14"/>
                  <a:pt x="30" y="14"/>
                </a:cubicBezTo>
                <a:cubicBezTo>
                  <a:pt x="30" y="12"/>
                  <a:pt x="29" y="11"/>
                  <a:pt x="27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0" y="6"/>
                  <a:pt x="16" y="3"/>
                  <a:pt x="11" y="3"/>
                </a:cubicBezTo>
                <a:cubicBezTo>
                  <a:pt x="5" y="3"/>
                  <a:pt x="0" y="8"/>
                  <a:pt x="0" y="14"/>
                </a:cubicBezTo>
                <a:cubicBezTo>
                  <a:pt x="0" y="20"/>
                  <a:pt x="5" y="24"/>
                  <a:pt x="11" y="24"/>
                </a:cubicBezTo>
                <a:cubicBezTo>
                  <a:pt x="16" y="24"/>
                  <a:pt x="20" y="21"/>
                  <a:pt x="21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35"/>
                  <a:pt x="24" y="35"/>
                  <a:pt x="24" y="35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103"/>
                  <a:pt x="24" y="103"/>
                  <a:pt x="24" y="103"/>
                </a:cubicBezTo>
                <a:cubicBezTo>
                  <a:pt x="24" y="106"/>
                  <a:pt x="24" y="106"/>
                  <a:pt x="24" y="106"/>
                </a:cubicBezTo>
                <a:cubicBezTo>
                  <a:pt x="24" y="122"/>
                  <a:pt x="24" y="122"/>
                  <a:pt x="24" y="122"/>
                </a:cubicBezTo>
                <a:cubicBezTo>
                  <a:pt x="24" y="124"/>
                  <a:pt x="26" y="125"/>
                  <a:pt x="27" y="125"/>
                </a:cubicBezTo>
                <a:cubicBezTo>
                  <a:pt x="46" y="125"/>
                  <a:pt x="46" y="125"/>
                  <a:pt x="46" y="125"/>
                </a:cubicBezTo>
                <a:cubicBezTo>
                  <a:pt x="43" y="127"/>
                  <a:pt x="41" y="131"/>
                  <a:pt x="41" y="136"/>
                </a:cubicBezTo>
                <a:cubicBezTo>
                  <a:pt x="41" y="143"/>
                  <a:pt x="47" y="149"/>
                  <a:pt x="54" y="149"/>
                </a:cubicBezTo>
                <a:cubicBezTo>
                  <a:pt x="62" y="149"/>
                  <a:pt x="68" y="143"/>
                  <a:pt x="68" y="136"/>
                </a:cubicBezTo>
                <a:cubicBezTo>
                  <a:pt x="68" y="131"/>
                  <a:pt x="66" y="127"/>
                  <a:pt x="62" y="125"/>
                </a:cubicBezTo>
                <a:cubicBezTo>
                  <a:pt x="111" y="125"/>
                  <a:pt x="111" y="125"/>
                  <a:pt x="111" y="125"/>
                </a:cubicBezTo>
                <a:cubicBezTo>
                  <a:pt x="108" y="127"/>
                  <a:pt x="106" y="131"/>
                  <a:pt x="106" y="136"/>
                </a:cubicBezTo>
                <a:cubicBezTo>
                  <a:pt x="106" y="143"/>
                  <a:pt x="112" y="149"/>
                  <a:pt x="119" y="149"/>
                </a:cubicBezTo>
                <a:cubicBezTo>
                  <a:pt x="127" y="149"/>
                  <a:pt x="133" y="143"/>
                  <a:pt x="133" y="136"/>
                </a:cubicBezTo>
                <a:cubicBezTo>
                  <a:pt x="133" y="131"/>
                  <a:pt x="131" y="127"/>
                  <a:pt x="127" y="125"/>
                </a:cubicBezTo>
                <a:cubicBezTo>
                  <a:pt x="144" y="125"/>
                  <a:pt x="144" y="125"/>
                  <a:pt x="144" y="125"/>
                </a:cubicBezTo>
                <a:cubicBezTo>
                  <a:pt x="145" y="125"/>
                  <a:pt x="146" y="124"/>
                  <a:pt x="146" y="122"/>
                </a:cubicBezTo>
                <a:cubicBezTo>
                  <a:pt x="146" y="121"/>
                  <a:pt x="145" y="119"/>
                  <a:pt x="144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30" y="106"/>
                  <a:pt x="30" y="106"/>
                  <a:pt x="30" y="106"/>
                </a:cubicBezTo>
                <a:lnTo>
                  <a:pt x="160" y="106"/>
                </a:lnTo>
                <a:close/>
                <a:moveTo>
                  <a:pt x="11" y="19"/>
                </a:moveTo>
                <a:cubicBezTo>
                  <a:pt x="8" y="19"/>
                  <a:pt x="5" y="17"/>
                  <a:pt x="5" y="14"/>
                </a:cubicBezTo>
                <a:cubicBezTo>
                  <a:pt x="5" y="11"/>
                  <a:pt x="8" y="8"/>
                  <a:pt x="11" y="8"/>
                </a:cubicBezTo>
                <a:cubicBezTo>
                  <a:pt x="13" y="8"/>
                  <a:pt x="15" y="9"/>
                  <a:pt x="16" y="11"/>
                </a:cubicBezTo>
                <a:cubicBezTo>
                  <a:pt x="14" y="11"/>
                  <a:pt x="14" y="11"/>
                  <a:pt x="14" y="11"/>
                </a:cubicBezTo>
                <a:cubicBezTo>
                  <a:pt x="12" y="11"/>
                  <a:pt x="11" y="12"/>
                  <a:pt x="11" y="14"/>
                </a:cubicBezTo>
                <a:cubicBezTo>
                  <a:pt x="11" y="15"/>
                  <a:pt x="12" y="16"/>
                  <a:pt x="14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5" y="18"/>
                  <a:pt x="13" y="19"/>
                  <a:pt x="11" y="19"/>
                </a:cubicBezTo>
                <a:close/>
                <a:moveTo>
                  <a:pt x="54" y="144"/>
                </a:moveTo>
                <a:cubicBezTo>
                  <a:pt x="50" y="144"/>
                  <a:pt x="46" y="140"/>
                  <a:pt x="46" y="136"/>
                </a:cubicBezTo>
                <a:cubicBezTo>
                  <a:pt x="46" y="131"/>
                  <a:pt x="50" y="127"/>
                  <a:pt x="54" y="127"/>
                </a:cubicBezTo>
                <a:cubicBezTo>
                  <a:pt x="59" y="127"/>
                  <a:pt x="62" y="131"/>
                  <a:pt x="62" y="136"/>
                </a:cubicBezTo>
                <a:cubicBezTo>
                  <a:pt x="62" y="140"/>
                  <a:pt x="59" y="144"/>
                  <a:pt x="54" y="144"/>
                </a:cubicBezTo>
                <a:close/>
                <a:moveTo>
                  <a:pt x="119" y="144"/>
                </a:moveTo>
                <a:cubicBezTo>
                  <a:pt x="115" y="144"/>
                  <a:pt x="111" y="140"/>
                  <a:pt x="111" y="136"/>
                </a:cubicBezTo>
                <a:cubicBezTo>
                  <a:pt x="111" y="131"/>
                  <a:pt x="115" y="127"/>
                  <a:pt x="119" y="127"/>
                </a:cubicBezTo>
                <a:cubicBezTo>
                  <a:pt x="124" y="127"/>
                  <a:pt x="127" y="131"/>
                  <a:pt x="127" y="136"/>
                </a:cubicBezTo>
                <a:cubicBezTo>
                  <a:pt x="127" y="140"/>
                  <a:pt x="124" y="144"/>
                  <a:pt x="119" y="144"/>
                </a:cubicBezTo>
                <a:close/>
                <a:moveTo>
                  <a:pt x="92" y="76"/>
                </a:moveTo>
                <a:cubicBezTo>
                  <a:pt x="113" y="76"/>
                  <a:pt x="130" y="59"/>
                  <a:pt x="130" y="38"/>
                </a:cubicBezTo>
                <a:cubicBezTo>
                  <a:pt x="130" y="17"/>
                  <a:pt x="113" y="0"/>
                  <a:pt x="92" y="0"/>
                </a:cubicBezTo>
                <a:cubicBezTo>
                  <a:pt x="71" y="0"/>
                  <a:pt x="54" y="17"/>
                  <a:pt x="54" y="38"/>
                </a:cubicBezTo>
                <a:cubicBezTo>
                  <a:pt x="54" y="59"/>
                  <a:pt x="71" y="76"/>
                  <a:pt x="92" y="76"/>
                </a:cubicBezTo>
                <a:close/>
                <a:moveTo>
                  <a:pt x="92" y="5"/>
                </a:moveTo>
                <a:cubicBezTo>
                  <a:pt x="110" y="5"/>
                  <a:pt x="125" y="20"/>
                  <a:pt x="125" y="38"/>
                </a:cubicBezTo>
                <a:cubicBezTo>
                  <a:pt x="125" y="56"/>
                  <a:pt x="110" y="71"/>
                  <a:pt x="92" y="71"/>
                </a:cubicBezTo>
                <a:cubicBezTo>
                  <a:pt x="74" y="71"/>
                  <a:pt x="60" y="56"/>
                  <a:pt x="60" y="38"/>
                </a:cubicBezTo>
                <a:cubicBezTo>
                  <a:pt x="60" y="20"/>
                  <a:pt x="74" y="5"/>
                  <a:pt x="92" y="5"/>
                </a:cubicBezTo>
                <a:close/>
                <a:moveTo>
                  <a:pt x="75" y="51"/>
                </a:moveTo>
                <a:cubicBezTo>
                  <a:pt x="88" y="38"/>
                  <a:pt x="88" y="38"/>
                  <a:pt x="88" y="38"/>
                </a:cubicBezTo>
                <a:cubicBezTo>
                  <a:pt x="75" y="25"/>
                  <a:pt x="75" y="25"/>
                  <a:pt x="75" y="25"/>
                </a:cubicBezTo>
                <a:cubicBezTo>
                  <a:pt x="74" y="23"/>
                  <a:pt x="74" y="22"/>
                  <a:pt x="75" y="21"/>
                </a:cubicBezTo>
                <a:cubicBezTo>
                  <a:pt x="76" y="20"/>
                  <a:pt x="78" y="20"/>
                  <a:pt x="79" y="21"/>
                </a:cubicBezTo>
                <a:cubicBezTo>
                  <a:pt x="92" y="34"/>
                  <a:pt x="92" y="34"/>
                  <a:pt x="92" y="34"/>
                </a:cubicBezTo>
                <a:cubicBezTo>
                  <a:pt x="106" y="21"/>
                  <a:pt x="106" y="21"/>
                  <a:pt x="106" y="21"/>
                </a:cubicBezTo>
                <a:cubicBezTo>
                  <a:pt x="107" y="20"/>
                  <a:pt x="108" y="20"/>
                  <a:pt x="109" y="21"/>
                </a:cubicBezTo>
                <a:cubicBezTo>
                  <a:pt x="111" y="22"/>
                  <a:pt x="111" y="23"/>
                  <a:pt x="109" y="25"/>
                </a:cubicBezTo>
                <a:cubicBezTo>
                  <a:pt x="96" y="38"/>
                  <a:pt x="96" y="38"/>
                  <a:pt x="96" y="38"/>
                </a:cubicBezTo>
                <a:cubicBezTo>
                  <a:pt x="109" y="51"/>
                  <a:pt x="109" y="51"/>
                  <a:pt x="109" y="51"/>
                </a:cubicBezTo>
                <a:cubicBezTo>
                  <a:pt x="111" y="52"/>
                  <a:pt x="111" y="54"/>
                  <a:pt x="109" y="55"/>
                </a:cubicBezTo>
                <a:cubicBezTo>
                  <a:pt x="109" y="56"/>
                  <a:pt x="108" y="56"/>
                  <a:pt x="108" y="56"/>
                </a:cubicBezTo>
                <a:cubicBezTo>
                  <a:pt x="107" y="56"/>
                  <a:pt x="106" y="56"/>
                  <a:pt x="106" y="55"/>
                </a:cubicBezTo>
                <a:cubicBezTo>
                  <a:pt x="92" y="42"/>
                  <a:pt x="92" y="42"/>
                  <a:pt x="92" y="42"/>
                </a:cubicBezTo>
                <a:cubicBezTo>
                  <a:pt x="79" y="55"/>
                  <a:pt x="79" y="55"/>
                  <a:pt x="79" y="55"/>
                </a:cubicBezTo>
                <a:cubicBezTo>
                  <a:pt x="78" y="56"/>
                  <a:pt x="78" y="56"/>
                  <a:pt x="77" y="56"/>
                </a:cubicBezTo>
                <a:cubicBezTo>
                  <a:pt x="76" y="56"/>
                  <a:pt x="75" y="56"/>
                  <a:pt x="75" y="55"/>
                </a:cubicBezTo>
                <a:cubicBezTo>
                  <a:pt x="74" y="54"/>
                  <a:pt x="74" y="52"/>
                  <a:pt x="75" y="5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" name="Freeform 1886">
            <a:extLst>
              <a:ext uri="{FF2B5EF4-FFF2-40B4-BE49-F238E27FC236}">
                <a16:creationId xmlns:a16="http://schemas.microsoft.com/office/drawing/2014/main" id="{79461DF7-1399-4304-AB6C-DDAFD79541A6}"/>
              </a:ext>
            </a:extLst>
          </p:cNvPr>
          <p:cNvSpPr>
            <a:spLocks noEditPoints="1"/>
          </p:cNvSpPr>
          <p:nvPr/>
        </p:nvSpPr>
        <p:spPr bwMode="auto">
          <a:xfrm>
            <a:off x="7710938" y="2311869"/>
            <a:ext cx="426456" cy="386786"/>
          </a:xfrm>
          <a:custGeom>
            <a:avLst/>
            <a:gdLst>
              <a:gd name="T0" fmla="*/ 64781 w 160"/>
              <a:gd name="T1" fmla="*/ 82502 h 144"/>
              <a:gd name="T2" fmla="*/ 64781 w 160"/>
              <a:gd name="T3" fmla="*/ 10313 h 144"/>
              <a:gd name="T4" fmla="*/ 54552 w 160"/>
              <a:gd name="T5" fmla="*/ 0 h 144"/>
              <a:gd name="T6" fmla="*/ 10229 w 160"/>
              <a:gd name="T7" fmla="*/ 0 h 144"/>
              <a:gd name="T8" fmla="*/ 0 w 160"/>
              <a:gd name="T9" fmla="*/ 10313 h 144"/>
              <a:gd name="T10" fmla="*/ 10229 w 160"/>
              <a:gd name="T11" fmla="*/ 17188 h 144"/>
              <a:gd name="T12" fmla="*/ 44324 w 160"/>
              <a:gd name="T13" fmla="*/ 17188 h 144"/>
              <a:gd name="T14" fmla="*/ 44324 w 160"/>
              <a:gd name="T15" fmla="*/ 82502 h 144"/>
              <a:gd name="T16" fmla="*/ 44324 w 160"/>
              <a:gd name="T17" fmla="*/ 92815 h 144"/>
              <a:gd name="T18" fmla="*/ 44324 w 160"/>
              <a:gd name="T19" fmla="*/ 312819 h 144"/>
              <a:gd name="T20" fmla="*/ 44324 w 160"/>
              <a:gd name="T21" fmla="*/ 319695 h 144"/>
              <a:gd name="T22" fmla="*/ 44324 w 160"/>
              <a:gd name="T23" fmla="*/ 402196 h 144"/>
              <a:gd name="T24" fmla="*/ 54552 w 160"/>
              <a:gd name="T25" fmla="*/ 412509 h 144"/>
              <a:gd name="T26" fmla="*/ 119333 w 160"/>
              <a:gd name="T27" fmla="*/ 412509 h 144"/>
              <a:gd name="T28" fmla="*/ 98876 w 160"/>
              <a:gd name="T29" fmla="*/ 450323 h 144"/>
              <a:gd name="T30" fmla="*/ 146609 w 160"/>
              <a:gd name="T31" fmla="*/ 495011 h 144"/>
              <a:gd name="T32" fmla="*/ 190933 w 160"/>
              <a:gd name="T33" fmla="*/ 450323 h 144"/>
              <a:gd name="T34" fmla="*/ 173885 w 160"/>
              <a:gd name="T35" fmla="*/ 412509 h 144"/>
              <a:gd name="T36" fmla="*/ 364819 w 160"/>
              <a:gd name="T37" fmla="*/ 412509 h 144"/>
              <a:gd name="T38" fmla="*/ 344361 w 160"/>
              <a:gd name="T39" fmla="*/ 450323 h 144"/>
              <a:gd name="T40" fmla="*/ 392095 w 160"/>
              <a:gd name="T41" fmla="*/ 495011 h 144"/>
              <a:gd name="T42" fmla="*/ 436418 w 160"/>
              <a:gd name="T43" fmla="*/ 450323 h 144"/>
              <a:gd name="T44" fmla="*/ 419371 w 160"/>
              <a:gd name="T45" fmla="*/ 412509 h 144"/>
              <a:gd name="T46" fmla="*/ 473923 w 160"/>
              <a:gd name="T47" fmla="*/ 412509 h 144"/>
              <a:gd name="T48" fmla="*/ 480742 w 160"/>
              <a:gd name="T49" fmla="*/ 402196 h 144"/>
              <a:gd name="T50" fmla="*/ 473923 w 160"/>
              <a:gd name="T51" fmla="*/ 395321 h 144"/>
              <a:gd name="T52" fmla="*/ 64781 w 160"/>
              <a:gd name="T53" fmla="*/ 395321 h 144"/>
              <a:gd name="T54" fmla="*/ 64781 w 160"/>
              <a:gd name="T55" fmla="*/ 319695 h 144"/>
              <a:gd name="T56" fmla="*/ 545523 w 160"/>
              <a:gd name="T57" fmla="*/ 319695 h 144"/>
              <a:gd name="T58" fmla="*/ 545523 w 160"/>
              <a:gd name="T59" fmla="*/ 82502 h 144"/>
              <a:gd name="T60" fmla="*/ 64781 w 160"/>
              <a:gd name="T61" fmla="*/ 82502 h 144"/>
              <a:gd name="T62" fmla="*/ 146609 w 160"/>
              <a:gd name="T63" fmla="*/ 477823 h 144"/>
              <a:gd name="T64" fmla="*/ 119333 w 160"/>
              <a:gd name="T65" fmla="*/ 450323 h 144"/>
              <a:gd name="T66" fmla="*/ 146609 w 160"/>
              <a:gd name="T67" fmla="*/ 422822 h 144"/>
              <a:gd name="T68" fmla="*/ 173885 w 160"/>
              <a:gd name="T69" fmla="*/ 450323 h 144"/>
              <a:gd name="T70" fmla="*/ 146609 w 160"/>
              <a:gd name="T71" fmla="*/ 477823 h 144"/>
              <a:gd name="T72" fmla="*/ 392095 w 160"/>
              <a:gd name="T73" fmla="*/ 477823 h 144"/>
              <a:gd name="T74" fmla="*/ 364819 w 160"/>
              <a:gd name="T75" fmla="*/ 450323 h 144"/>
              <a:gd name="T76" fmla="*/ 392095 w 160"/>
              <a:gd name="T77" fmla="*/ 422822 h 144"/>
              <a:gd name="T78" fmla="*/ 419371 w 160"/>
              <a:gd name="T79" fmla="*/ 450323 h 144"/>
              <a:gd name="T80" fmla="*/ 392095 w 160"/>
              <a:gd name="T81" fmla="*/ 477823 h 144"/>
              <a:gd name="T82" fmla="*/ 64781 w 160"/>
              <a:gd name="T83" fmla="*/ 175316 h 144"/>
              <a:gd name="T84" fmla="*/ 528475 w 160"/>
              <a:gd name="T85" fmla="*/ 175316 h 144"/>
              <a:gd name="T86" fmla="*/ 528475 w 160"/>
              <a:gd name="T87" fmla="*/ 230318 h 144"/>
              <a:gd name="T88" fmla="*/ 64781 w 160"/>
              <a:gd name="T89" fmla="*/ 230318 h 144"/>
              <a:gd name="T90" fmla="*/ 64781 w 160"/>
              <a:gd name="T91" fmla="*/ 175316 h 144"/>
              <a:gd name="T92" fmla="*/ 528475 w 160"/>
              <a:gd name="T93" fmla="*/ 154691 h 144"/>
              <a:gd name="T94" fmla="*/ 64781 w 160"/>
              <a:gd name="T95" fmla="*/ 154691 h 144"/>
              <a:gd name="T96" fmla="*/ 64781 w 160"/>
              <a:gd name="T97" fmla="*/ 99690 h 144"/>
              <a:gd name="T98" fmla="*/ 528475 w 160"/>
              <a:gd name="T99" fmla="*/ 99690 h 144"/>
              <a:gd name="T100" fmla="*/ 528475 w 160"/>
              <a:gd name="T101" fmla="*/ 154691 h 144"/>
              <a:gd name="T102" fmla="*/ 64781 w 160"/>
              <a:gd name="T103" fmla="*/ 302507 h 144"/>
              <a:gd name="T104" fmla="*/ 64781 w 160"/>
              <a:gd name="T105" fmla="*/ 247506 h 144"/>
              <a:gd name="T106" fmla="*/ 528475 w 160"/>
              <a:gd name="T107" fmla="*/ 247506 h 144"/>
              <a:gd name="T108" fmla="*/ 528475 w 160"/>
              <a:gd name="T109" fmla="*/ 302507 h 144"/>
              <a:gd name="T110" fmla="*/ 64781 w 160"/>
              <a:gd name="T111" fmla="*/ 302507 h 14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60" h="144">
                <a:moveTo>
                  <a:pt x="19" y="24"/>
                </a:moveTo>
                <a:cubicBezTo>
                  <a:pt x="19" y="3"/>
                  <a:pt x="19" y="3"/>
                  <a:pt x="19" y="3"/>
                </a:cubicBezTo>
                <a:cubicBezTo>
                  <a:pt x="19" y="1"/>
                  <a:pt x="17" y="0"/>
                  <a:pt x="16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4"/>
                  <a:pt x="1" y="5"/>
                  <a:pt x="3" y="5"/>
                </a:cubicBezTo>
                <a:cubicBezTo>
                  <a:pt x="13" y="5"/>
                  <a:pt x="13" y="5"/>
                  <a:pt x="13" y="5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7"/>
                  <a:pt x="13" y="27"/>
                  <a:pt x="13" y="27"/>
                </a:cubicBezTo>
                <a:cubicBezTo>
                  <a:pt x="13" y="91"/>
                  <a:pt x="13" y="91"/>
                  <a:pt x="13" y="91"/>
                </a:cubicBezTo>
                <a:cubicBezTo>
                  <a:pt x="13" y="93"/>
                  <a:pt x="13" y="93"/>
                  <a:pt x="13" y="93"/>
                </a:cubicBezTo>
                <a:cubicBezTo>
                  <a:pt x="13" y="117"/>
                  <a:pt x="13" y="117"/>
                  <a:pt x="13" y="117"/>
                </a:cubicBezTo>
                <a:cubicBezTo>
                  <a:pt x="13" y="119"/>
                  <a:pt x="15" y="120"/>
                  <a:pt x="16" y="120"/>
                </a:cubicBezTo>
                <a:cubicBezTo>
                  <a:pt x="35" y="120"/>
                  <a:pt x="35" y="120"/>
                  <a:pt x="35" y="120"/>
                </a:cubicBezTo>
                <a:cubicBezTo>
                  <a:pt x="31" y="122"/>
                  <a:pt x="29" y="126"/>
                  <a:pt x="29" y="131"/>
                </a:cubicBezTo>
                <a:cubicBezTo>
                  <a:pt x="29" y="138"/>
                  <a:pt x="35" y="144"/>
                  <a:pt x="43" y="144"/>
                </a:cubicBezTo>
                <a:cubicBezTo>
                  <a:pt x="50" y="144"/>
                  <a:pt x="56" y="138"/>
                  <a:pt x="56" y="131"/>
                </a:cubicBezTo>
                <a:cubicBezTo>
                  <a:pt x="56" y="126"/>
                  <a:pt x="54" y="122"/>
                  <a:pt x="51" y="120"/>
                </a:cubicBezTo>
                <a:cubicBezTo>
                  <a:pt x="107" y="120"/>
                  <a:pt x="107" y="120"/>
                  <a:pt x="107" y="120"/>
                </a:cubicBezTo>
                <a:cubicBezTo>
                  <a:pt x="103" y="122"/>
                  <a:pt x="101" y="126"/>
                  <a:pt x="101" y="131"/>
                </a:cubicBezTo>
                <a:cubicBezTo>
                  <a:pt x="101" y="138"/>
                  <a:pt x="107" y="144"/>
                  <a:pt x="115" y="144"/>
                </a:cubicBezTo>
                <a:cubicBezTo>
                  <a:pt x="122" y="144"/>
                  <a:pt x="128" y="138"/>
                  <a:pt x="128" y="131"/>
                </a:cubicBezTo>
                <a:cubicBezTo>
                  <a:pt x="128" y="126"/>
                  <a:pt x="126" y="122"/>
                  <a:pt x="123" y="120"/>
                </a:cubicBezTo>
                <a:cubicBezTo>
                  <a:pt x="139" y="120"/>
                  <a:pt x="139" y="120"/>
                  <a:pt x="139" y="120"/>
                </a:cubicBezTo>
                <a:cubicBezTo>
                  <a:pt x="140" y="120"/>
                  <a:pt x="141" y="119"/>
                  <a:pt x="141" y="117"/>
                </a:cubicBezTo>
                <a:cubicBezTo>
                  <a:pt x="141" y="116"/>
                  <a:pt x="140" y="115"/>
                  <a:pt x="139" y="115"/>
                </a:cubicBezTo>
                <a:cubicBezTo>
                  <a:pt x="19" y="115"/>
                  <a:pt x="19" y="115"/>
                  <a:pt x="19" y="115"/>
                </a:cubicBezTo>
                <a:cubicBezTo>
                  <a:pt x="19" y="93"/>
                  <a:pt x="19" y="93"/>
                  <a:pt x="19" y="93"/>
                </a:cubicBezTo>
                <a:cubicBezTo>
                  <a:pt x="160" y="93"/>
                  <a:pt x="160" y="93"/>
                  <a:pt x="160" y="93"/>
                </a:cubicBezTo>
                <a:cubicBezTo>
                  <a:pt x="160" y="24"/>
                  <a:pt x="160" y="24"/>
                  <a:pt x="160" y="24"/>
                </a:cubicBezTo>
                <a:lnTo>
                  <a:pt x="19" y="24"/>
                </a:lnTo>
                <a:close/>
                <a:moveTo>
                  <a:pt x="43" y="139"/>
                </a:moveTo>
                <a:cubicBezTo>
                  <a:pt x="38" y="139"/>
                  <a:pt x="35" y="135"/>
                  <a:pt x="35" y="131"/>
                </a:cubicBezTo>
                <a:cubicBezTo>
                  <a:pt x="35" y="126"/>
                  <a:pt x="38" y="123"/>
                  <a:pt x="43" y="123"/>
                </a:cubicBezTo>
                <a:cubicBezTo>
                  <a:pt x="47" y="123"/>
                  <a:pt x="51" y="126"/>
                  <a:pt x="51" y="131"/>
                </a:cubicBezTo>
                <a:cubicBezTo>
                  <a:pt x="51" y="135"/>
                  <a:pt x="47" y="139"/>
                  <a:pt x="43" y="139"/>
                </a:cubicBezTo>
                <a:close/>
                <a:moveTo>
                  <a:pt x="115" y="139"/>
                </a:moveTo>
                <a:cubicBezTo>
                  <a:pt x="110" y="139"/>
                  <a:pt x="107" y="135"/>
                  <a:pt x="107" y="131"/>
                </a:cubicBezTo>
                <a:cubicBezTo>
                  <a:pt x="107" y="126"/>
                  <a:pt x="110" y="123"/>
                  <a:pt x="115" y="123"/>
                </a:cubicBezTo>
                <a:cubicBezTo>
                  <a:pt x="119" y="123"/>
                  <a:pt x="123" y="126"/>
                  <a:pt x="123" y="131"/>
                </a:cubicBezTo>
                <a:cubicBezTo>
                  <a:pt x="123" y="135"/>
                  <a:pt x="119" y="139"/>
                  <a:pt x="115" y="139"/>
                </a:cubicBezTo>
                <a:close/>
                <a:moveTo>
                  <a:pt x="19" y="51"/>
                </a:moveTo>
                <a:cubicBezTo>
                  <a:pt x="155" y="51"/>
                  <a:pt x="155" y="51"/>
                  <a:pt x="155" y="51"/>
                </a:cubicBezTo>
                <a:cubicBezTo>
                  <a:pt x="155" y="67"/>
                  <a:pt x="155" y="67"/>
                  <a:pt x="155" y="67"/>
                </a:cubicBezTo>
                <a:cubicBezTo>
                  <a:pt x="19" y="67"/>
                  <a:pt x="19" y="67"/>
                  <a:pt x="19" y="67"/>
                </a:cubicBezTo>
                <a:lnTo>
                  <a:pt x="19" y="51"/>
                </a:lnTo>
                <a:close/>
                <a:moveTo>
                  <a:pt x="155" y="45"/>
                </a:moveTo>
                <a:cubicBezTo>
                  <a:pt x="19" y="45"/>
                  <a:pt x="19" y="45"/>
                  <a:pt x="19" y="45"/>
                </a:cubicBezTo>
                <a:cubicBezTo>
                  <a:pt x="19" y="29"/>
                  <a:pt x="19" y="29"/>
                  <a:pt x="19" y="29"/>
                </a:cubicBezTo>
                <a:cubicBezTo>
                  <a:pt x="155" y="29"/>
                  <a:pt x="155" y="29"/>
                  <a:pt x="155" y="29"/>
                </a:cubicBezTo>
                <a:lnTo>
                  <a:pt x="155" y="45"/>
                </a:lnTo>
                <a:close/>
                <a:moveTo>
                  <a:pt x="19" y="88"/>
                </a:moveTo>
                <a:cubicBezTo>
                  <a:pt x="19" y="72"/>
                  <a:pt x="19" y="72"/>
                  <a:pt x="19" y="72"/>
                </a:cubicBezTo>
                <a:cubicBezTo>
                  <a:pt x="155" y="72"/>
                  <a:pt x="155" y="72"/>
                  <a:pt x="155" y="72"/>
                </a:cubicBezTo>
                <a:cubicBezTo>
                  <a:pt x="155" y="88"/>
                  <a:pt x="155" y="88"/>
                  <a:pt x="155" y="88"/>
                </a:cubicBezTo>
                <a:lnTo>
                  <a:pt x="19" y="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" name="Freeform 1887">
            <a:extLst>
              <a:ext uri="{FF2B5EF4-FFF2-40B4-BE49-F238E27FC236}">
                <a16:creationId xmlns:a16="http://schemas.microsoft.com/office/drawing/2014/main" id="{4270E43D-077C-4FB1-8ADC-2EFE3839D870}"/>
              </a:ext>
            </a:extLst>
          </p:cNvPr>
          <p:cNvSpPr>
            <a:spLocks noEditPoints="1"/>
          </p:cNvSpPr>
          <p:nvPr/>
        </p:nvSpPr>
        <p:spPr bwMode="auto">
          <a:xfrm>
            <a:off x="5736764" y="3288231"/>
            <a:ext cx="426456" cy="415300"/>
          </a:xfrm>
          <a:custGeom>
            <a:avLst/>
            <a:gdLst>
              <a:gd name="T0" fmla="*/ 92057 w 160"/>
              <a:gd name="T1" fmla="*/ 27486 h 155"/>
              <a:gd name="T2" fmla="*/ 0 w 160"/>
              <a:gd name="T3" fmla="*/ 37793 h 155"/>
              <a:gd name="T4" fmla="*/ 81828 w 160"/>
              <a:gd name="T5" fmla="*/ 48100 h 155"/>
              <a:gd name="T6" fmla="*/ 81828 w 160"/>
              <a:gd name="T7" fmla="*/ 343570 h 155"/>
              <a:gd name="T8" fmla="*/ 92057 w 160"/>
              <a:gd name="T9" fmla="*/ 446641 h 155"/>
              <a:gd name="T10" fmla="*/ 184114 w 160"/>
              <a:gd name="T11" fmla="*/ 532534 h 155"/>
              <a:gd name="T12" fmla="*/ 378457 w 160"/>
              <a:gd name="T13" fmla="*/ 446641 h 155"/>
              <a:gd name="T14" fmla="*/ 453466 w 160"/>
              <a:gd name="T15" fmla="*/ 484434 h 155"/>
              <a:gd name="T16" fmla="*/ 497790 w 160"/>
              <a:gd name="T17" fmla="*/ 436334 h 155"/>
              <a:gd name="T18" fmla="*/ 102286 w 160"/>
              <a:gd name="T19" fmla="*/ 353877 h 155"/>
              <a:gd name="T20" fmla="*/ 102286 w 160"/>
              <a:gd name="T21" fmla="*/ 113378 h 155"/>
              <a:gd name="T22" fmla="*/ 37505 w 160"/>
              <a:gd name="T23" fmla="*/ 17179 h 155"/>
              <a:gd name="T24" fmla="*/ 37505 w 160"/>
              <a:gd name="T25" fmla="*/ 37793 h 155"/>
              <a:gd name="T26" fmla="*/ 37505 w 160"/>
              <a:gd name="T27" fmla="*/ 54971 h 155"/>
              <a:gd name="T28" fmla="*/ 184114 w 160"/>
              <a:gd name="T29" fmla="*/ 456949 h 155"/>
              <a:gd name="T30" fmla="*/ 405733 w 160"/>
              <a:gd name="T31" fmla="*/ 511920 h 155"/>
              <a:gd name="T32" fmla="*/ 433009 w 160"/>
              <a:gd name="T33" fmla="*/ 484434 h 155"/>
              <a:gd name="T34" fmla="*/ 323904 w 160"/>
              <a:gd name="T35" fmla="*/ 185528 h 155"/>
              <a:gd name="T36" fmla="*/ 378457 w 160"/>
              <a:gd name="T37" fmla="*/ 185528 h 155"/>
              <a:gd name="T38" fmla="*/ 453466 w 160"/>
              <a:gd name="T39" fmla="*/ 185528 h 155"/>
              <a:gd name="T40" fmla="*/ 323904 w 160"/>
              <a:gd name="T41" fmla="*/ 206142 h 155"/>
              <a:gd name="T42" fmla="*/ 323904 w 160"/>
              <a:gd name="T43" fmla="*/ 261113 h 155"/>
              <a:gd name="T44" fmla="*/ 248895 w 160"/>
              <a:gd name="T45" fmla="*/ 261113 h 155"/>
              <a:gd name="T46" fmla="*/ 303447 w 160"/>
              <a:gd name="T47" fmla="*/ 261113 h 155"/>
              <a:gd name="T48" fmla="*/ 248895 w 160"/>
              <a:gd name="T49" fmla="*/ 130557 h 155"/>
              <a:gd name="T50" fmla="*/ 231847 w 160"/>
              <a:gd name="T51" fmla="*/ 185528 h 155"/>
              <a:gd name="T52" fmla="*/ 231847 w 160"/>
              <a:gd name="T53" fmla="*/ 130557 h 155"/>
              <a:gd name="T54" fmla="*/ 102286 w 160"/>
              <a:gd name="T55" fmla="*/ 185528 h 155"/>
              <a:gd name="T56" fmla="*/ 156838 w 160"/>
              <a:gd name="T57" fmla="*/ 185528 h 155"/>
              <a:gd name="T58" fmla="*/ 156838 w 160"/>
              <a:gd name="T59" fmla="*/ 261113 h 155"/>
              <a:gd name="T60" fmla="*/ 177295 w 160"/>
              <a:gd name="T61" fmla="*/ 206142 h 155"/>
              <a:gd name="T62" fmla="*/ 177295 w 160"/>
              <a:gd name="T63" fmla="*/ 261113 h 155"/>
              <a:gd name="T64" fmla="*/ 231847 w 160"/>
              <a:gd name="T65" fmla="*/ 336699 h 155"/>
              <a:gd name="T66" fmla="*/ 231847 w 160"/>
              <a:gd name="T67" fmla="*/ 278292 h 155"/>
              <a:gd name="T68" fmla="*/ 303447 w 160"/>
              <a:gd name="T69" fmla="*/ 336699 h 155"/>
              <a:gd name="T70" fmla="*/ 323904 w 160"/>
              <a:gd name="T71" fmla="*/ 278292 h 155"/>
              <a:gd name="T72" fmla="*/ 323904 w 160"/>
              <a:gd name="T73" fmla="*/ 336699 h 155"/>
              <a:gd name="T74" fmla="*/ 453466 w 160"/>
              <a:gd name="T75" fmla="*/ 278292 h 155"/>
              <a:gd name="T76" fmla="*/ 398914 w 160"/>
              <a:gd name="T77" fmla="*/ 278292 h 155"/>
              <a:gd name="T78" fmla="*/ 453466 w 160"/>
              <a:gd name="T79" fmla="*/ 206142 h 155"/>
              <a:gd name="T80" fmla="*/ 470514 w 160"/>
              <a:gd name="T81" fmla="*/ 206142 h 155"/>
              <a:gd name="T82" fmla="*/ 470514 w 160"/>
              <a:gd name="T83" fmla="*/ 261113 h 155"/>
              <a:gd name="T84" fmla="*/ 470514 w 160"/>
              <a:gd name="T85" fmla="*/ 185528 h 155"/>
              <a:gd name="T86" fmla="*/ 528475 w 160"/>
              <a:gd name="T87" fmla="*/ 185528 h 155"/>
              <a:gd name="T88" fmla="*/ 156838 w 160"/>
              <a:gd name="T89" fmla="*/ 336699 h 155"/>
              <a:gd name="T90" fmla="*/ 470514 w 160"/>
              <a:gd name="T91" fmla="*/ 336699 h 155"/>
              <a:gd name="T92" fmla="*/ 528475 w 160"/>
              <a:gd name="T93" fmla="*/ 336699 h 15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0" h="155">
                <a:moveTo>
                  <a:pt x="30" y="33"/>
                </a:moveTo>
                <a:cubicBezTo>
                  <a:pt x="30" y="11"/>
                  <a:pt x="30" y="11"/>
                  <a:pt x="30" y="11"/>
                </a:cubicBezTo>
                <a:cubicBezTo>
                  <a:pt x="30" y="9"/>
                  <a:pt x="29" y="8"/>
                  <a:pt x="27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0" y="3"/>
                  <a:pt x="16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17"/>
                  <a:pt x="5" y="22"/>
                  <a:pt x="11" y="22"/>
                </a:cubicBezTo>
                <a:cubicBezTo>
                  <a:pt x="16" y="22"/>
                  <a:pt x="20" y="18"/>
                  <a:pt x="21" y="14"/>
                </a:cubicBezTo>
                <a:cubicBezTo>
                  <a:pt x="24" y="14"/>
                  <a:pt x="24" y="14"/>
                  <a:pt x="24" y="14"/>
                </a:cubicBezTo>
                <a:cubicBezTo>
                  <a:pt x="24" y="33"/>
                  <a:pt x="24" y="33"/>
                  <a:pt x="24" y="33"/>
                </a:cubicBezTo>
                <a:cubicBezTo>
                  <a:pt x="24" y="35"/>
                  <a:pt x="24" y="35"/>
                  <a:pt x="24" y="35"/>
                </a:cubicBezTo>
                <a:cubicBezTo>
                  <a:pt x="24" y="100"/>
                  <a:pt x="24" y="100"/>
                  <a:pt x="24" y="100"/>
                </a:cubicBezTo>
                <a:cubicBezTo>
                  <a:pt x="24" y="103"/>
                  <a:pt x="24" y="103"/>
                  <a:pt x="24" y="103"/>
                </a:cubicBezTo>
                <a:cubicBezTo>
                  <a:pt x="24" y="127"/>
                  <a:pt x="24" y="127"/>
                  <a:pt x="24" y="127"/>
                </a:cubicBezTo>
                <a:cubicBezTo>
                  <a:pt x="24" y="129"/>
                  <a:pt x="26" y="130"/>
                  <a:pt x="27" y="130"/>
                </a:cubicBezTo>
                <a:cubicBezTo>
                  <a:pt x="46" y="130"/>
                  <a:pt x="46" y="130"/>
                  <a:pt x="46" y="130"/>
                </a:cubicBezTo>
                <a:cubicBezTo>
                  <a:pt x="43" y="133"/>
                  <a:pt x="41" y="137"/>
                  <a:pt x="41" y="141"/>
                </a:cubicBezTo>
                <a:cubicBezTo>
                  <a:pt x="41" y="148"/>
                  <a:pt x="47" y="155"/>
                  <a:pt x="54" y="155"/>
                </a:cubicBezTo>
                <a:cubicBezTo>
                  <a:pt x="62" y="155"/>
                  <a:pt x="68" y="148"/>
                  <a:pt x="68" y="141"/>
                </a:cubicBezTo>
                <a:cubicBezTo>
                  <a:pt x="68" y="137"/>
                  <a:pt x="66" y="133"/>
                  <a:pt x="62" y="130"/>
                </a:cubicBezTo>
                <a:cubicBezTo>
                  <a:pt x="111" y="130"/>
                  <a:pt x="111" y="130"/>
                  <a:pt x="111" y="130"/>
                </a:cubicBezTo>
                <a:cubicBezTo>
                  <a:pt x="108" y="133"/>
                  <a:pt x="106" y="137"/>
                  <a:pt x="106" y="141"/>
                </a:cubicBezTo>
                <a:cubicBezTo>
                  <a:pt x="106" y="148"/>
                  <a:pt x="112" y="155"/>
                  <a:pt x="119" y="155"/>
                </a:cubicBezTo>
                <a:cubicBezTo>
                  <a:pt x="127" y="155"/>
                  <a:pt x="133" y="148"/>
                  <a:pt x="133" y="141"/>
                </a:cubicBezTo>
                <a:cubicBezTo>
                  <a:pt x="133" y="137"/>
                  <a:pt x="131" y="133"/>
                  <a:pt x="127" y="130"/>
                </a:cubicBezTo>
                <a:cubicBezTo>
                  <a:pt x="144" y="130"/>
                  <a:pt x="144" y="130"/>
                  <a:pt x="144" y="130"/>
                </a:cubicBezTo>
                <a:cubicBezTo>
                  <a:pt x="145" y="130"/>
                  <a:pt x="146" y="129"/>
                  <a:pt x="146" y="127"/>
                </a:cubicBezTo>
                <a:cubicBezTo>
                  <a:pt x="146" y="126"/>
                  <a:pt x="145" y="125"/>
                  <a:pt x="144" y="125"/>
                </a:cubicBezTo>
                <a:cubicBezTo>
                  <a:pt x="30" y="125"/>
                  <a:pt x="30" y="125"/>
                  <a:pt x="30" y="125"/>
                </a:cubicBezTo>
                <a:cubicBezTo>
                  <a:pt x="30" y="103"/>
                  <a:pt x="30" y="103"/>
                  <a:pt x="30" y="103"/>
                </a:cubicBezTo>
                <a:cubicBezTo>
                  <a:pt x="160" y="103"/>
                  <a:pt x="160" y="103"/>
                  <a:pt x="160" y="103"/>
                </a:cubicBezTo>
                <a:cubicBezTo>
                  <a:pt x="160" y="33"/>
                  <a:pt x="160" y="33"/>
                  <a:pt x="160" y="33"/>
                </a:cubicBezTo>
                <a:lnTo>
                  <a:pt x="30" y="33"/>
                </a:lnTo>
                <a:close/>
                <a:moveTo>
                  <a:pt x="11" y="16"/>
                </a:moveTo>
                <a:cubicBezTo>
                  <a:pt x="8" y="16"/>
                  <a:pt x="5" y="14"/>
                  <a:pt x="5" y="11"/>
                </a:cubicBezTo>
                <a:cubicBezTo>
                  <a:pt x="5" y="8"/>
                  <a:pt x="8" y="5"/>
                  <a:pt x="11" y="5"/>
                </a:cubicBezTo>
                <a:cubicBezTo>
                  <a:pt x="13" y="5"/>
                  <a:pt x="15" y="7"/>
                  <a:pt x="16" y="8"/>
                </a:cubicBezTo>
                <a:cubicBezTo>
                  <a:pt x="14" y="8"/>
                  <a:pt x="14" y="8"/>
                  <a:pt x="14" y="8"/>
                </a:cubicBezTo>
                <a:cubicBezTo>
                  <a:pt x="12" y="8"/>
                  <a:pt x="11" y="9"/>
                  <a:pt x="11" y="11"/>
                </a:cubicBezTo>
                <a:cubicBezTo>
                  <a:pt x="11" y="12"/>
                  <a:pt x="12" y="14"/>
                  <a:pt x="14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5" y="15"/>
                  <a:pt x="13" y="16"/>
                  <a:pt x="11" y="16"/>
                </a:cubicBezTo>
                <a:close/>
                <a:moveTo>
                  <a:pt x="54" y="149"/>
                </a:moveTo>
                <a:cubicBezTo>
                  <a:pt x="50" y="149"/>
                  <a:pt x="46" y="146"/>
                  <a:pt x="46" y="141"/>
                </a:cubicBezTo>
                <a:cubicBezTo>
                  <a:pt x="46" y="137"/>
                  <a:pt x="50" y="133"/>
                  <a:pt x="54" y="133"/>
                </a:cubicBezTo>
                <a:cubicBezTo>
                  <a:pt x="59" y="133"/>
                  <a:pt x="62" y="137"/>
                  <a:pt x="62" y="141"/>
                </a:cubicBezTo>
                <a:cubicBezTo>
                  <a:pt x="62" y="146"/>
                  <a:pt x="59" y="149"/>
                  <a:pt x="54" y="149"/>
                </a:cubicBezTo>
                <a:close/>
                <a:moveTo>
                  <a:pt x="119" y="149"/>
                </a:moveTo>
                <a:cubicBezTo>
                  <a:pt x="115" y="149"/>
                  <a:pt x="111" y="146"/>
                  <a:pt x="111" y="141"/>
                </a:cubicBezTo>
                <a:cubicBezTo>
                  <a:pt x="111" y="137"/>
                  <a:pt x="115" y="133"/>
                  <a:pt x="119" y="133"/>
                </a:cubicBezTo>
                <a:cubicBezTo>
                  <a:pt x="124" y="133"/>
                  <a:pt x="127" y="137"/>
                  <a:pt x="127" y="141"/>
                </a:cubicBezTo>
                <a:cubicBezTo>
                  <a:pt x="127" y="146"/>
                  <a:pt x="124" y="149"/>
                  <a:pt x="119" y="149"/>
                </a:cubicBezTo>
                <a:close/>
                <a:moveTo>
                  <a:pt x="111" y="54"/>
                </a:moveTo>
                <a:cubicBezTo>
                  <a:pt x="95" y="54"/>
                  <a:pt x="95" y="54"/>
                  <a:pt x="95" y="54"/>
                </a:cubicBezTo>
                <a:cubicBezTo>
                  <a:pt x="95" y="38"/>
                  <a:pt x="95" y="38"/>
                  <a:pt x="95" y="38"/>
                </a:cubicBezTo>
                <a:cubicBezTo>
                  <a:pt x="111" y="38"/>
                  <a:pt x="111" y="38"/>
                  <a:pt x="111" y="38"/>
                </a:cubicBezTo>
                <a:lnTo>
                  <a:pt x="111" y="54"/>
                </a:lnTo>
                <a:close/>
                <a:moveTo>
                  <a:pt x="117" y="38"/>
                </a:moveTo>
                <a:cubicBezTo>
                  <a:pt x="133" y="38"/>
                  <a:pt x="133" y="38"/>
                  <a:pt x="133" y="38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17" y="54"/>
                  <a:pt x="117" y="54"/>
                  <a:pt x="117" y="54"/>
                </a:cubicBezTo>
                <a:lnTo>
                  <a:pt x="117" y="38"/>
                </a:lnTo>
                <a:close/>
                <a:moveTo>
                  <a:pt x="95" y="60"/>
                </a:moveTo>
                <a:cubicBezTo>
                  <a:pt x="111" y="60"/>
                  <a:pt x="111" y="60"/>
                  <a:pt x="111" y="60"/>
                </a:cubicBezTo>
                <a:cubicBezTo>
                  <a:pt x="111" y="76"/>
                  <a:pt x="111" y="76"/>
                  <a:pt x="111" y="76"/>
                </a:cubicBezTo>
                <a:cubicBezTo>
                  <a:pt x="95" y="76"/>
                  <a:pt x="95" y="76"/>
                  <a:pt x="95" y="76"/>
                </a:cubicBezTo>
                <a:lnTo>
                  <a:pt x="95" y="60"/>
                </a:lnTo>
                <a:close/>
                <a:moveTo>
                  <a:pt x="89" y="76"/>
                </a:moveTo>
                <a:cubicBezTo>
                  <a:pt x="73" y="76"/>
                  <a:pt x="73" y="76"/>
                  <a:pt x="73" y="76"/>
                </a:cubicBezTo>
                <a:cubicBezTo>
                  <a:pt x="73" y="60"/>
                  <a:pt x="73" y="60"/>
                  <a:pt x="73" y="60"/>
                </a:cubicBezTo>
                <a:cubicBezTo>
                  <a:pt x="89" y="60"/>
                  <a:pt x="89" y="60"/>
                  <a:pt x="89" y="60"/>
                </a:cubicBezTo>
                <a:lnTo>
                  <a:pt x="89" y="76"/>
                </a:lnTo>
                <a:close/>
                <a:moveTo>
                  <a:pt x="89" y="54"/>
                </a:moveTo>
                <a:cubicBezTo>
                  <a:pt x="73" y="54"/>
                  <a:pt x="73" y="54"/>
                  <a:pt x="73" y="54"/>
                </a:cubicBezTo>
                <a:cubicBezTo>
                  <a:pt x="73" y="38"/>
                  <a:pt x="73" y="38"/>
                  <a:pt x="73" y="38"/>
                </a:cubicBezTo>
                <a:cubicBezTo>
                  <a:pt x="89" y="38"/>
                  <a:pt x="89" y="38"/>
                  <a:pt x="89" y="38"/>
                </a:cubicBezTo>
                <a:lnTo>
                  <a:pt x="89" y="54"/>
                </a:lnTo>
                <a:close/>
                <a:moveTo>
                  <a:pt x="68" y="54"/>
                </a:moveTo>
                <a:cubicBezTo>
                  <a:pt x="52" y="54"/>
                  <a:pt x="52" y="54"/>
                  <a:pt x="52" y="54"/>
                </a:cubicBezTo>
                <a:cubicBezTo>
                  <a:pt x="52" y="38"/>
                  <a:pt x="52" y="38"/>
                  <a:pt x="52" y="38"/>
                </a:cubicBezTo>
                <a:cubicBezTo>
                  <a:pt x="68" y="38"/>
                  <a:pt x="68" y="38"/>
                  <a:pt x="68" y="38"/>
                </a:cubicBezTo>
                <a:lnTo>
                  <a:pt x="68" y="54"/>
                </a:lnTo>
                <a:close/>
                <a:moveTo>
                  <a:pt x="46" y="54"/>
                </a:moveTo>
                <a:cubicBezTo>
                  <a:pt x="30" y="54"/>
                  <a:pt x="30" y="54"/>
                  <a:pt x="30" y="54"/>
                </a:cubicBezTo>
                <a:cubicBezTo>
                  <a:pt x="30" y="38"/>
                  <a:pt x="30" y="38"/>
                  <a:pt x="30" y="38"/>
                </a:cubicBezTo>
                <a:cubicBezTo>
                  <a:pt x="46" y="38"/>
                  <a:pt x="46" y="38"/>
                  <a:pt x="46" y="38"/>
                </a:cubicBezTo>
                <a:lnTo>
                  <a:pt x="46" y="54"/>
                </a:lnTo>
                <a:close/>
                <a:moveTo>
                  <a:pt x="30" y="60"/>
                </a:moveTo>
                <a:cubicBezTo>
                  <a:pt x="46" y="60"/>
                  <a:pt x="46" y="60"/>
                  <a:pt x="46" y="60"/>
                </a:cubicBezTo>
                <a:cubicBezTo>
                  <a:pt x="46" y="76"/>
                  <a:pt x="46" y="76"/>
                  <a:pt x="46" y="76"/>
                </a:cubicBezTo>
                <a:cubicBezTo>
                  <a:pt x="30" y="76"/>
                  <a:pt x="30" y="76"/>
                  <a:pt x="30" y="76"/>
                </a:cubicBezTo>
                <a:lnTo>
                  <a:pt x="30" y="60"/>
                </a:lnTo>
                <a:close/>
                <a:moveTo>
                  <a:pt x="52" y="60"/>
                </a:moveTo>
                <a:cubicBezTo>
                  <a:pt x="68" y="60"/>
                  <a:pt x="68" y="60"/>
                  <a:pt x="68" y="60"/>
                </a:cubicBezTo>
                <a:cubicBezTo>
                  <a:pt x="68" y="76"/>
                  <a:pt x="68" y="76"/>
                  <a:pt x="68" y="76"/>
                </a:cubicBezTo>
                <a:cubicBezTo>
                  <a:pt x="52" y="76"/>
                  <a:pt x="52" y="76"/>
                  <a:pt x="52" y="76"/>
                </a:cubicBezTo>
                <a:lnTo>
                  <a:pt x="52" y="60"/>
                </a:lnTo>
                <a:close/>
                <a:moveTo>
                  <a:pt x="68" y="81"/>
                </a:moveTo>
                <a:cubicBezTo>
                  <a:pt x="68" y="98"/>
                  <a:pt x="68" y="98"/>
                  <a:pt x="68" y="98"/>
                </a:cubicBezTo>
                <a:cubicBezTo>
                  <a:pt x="52" y="98"/>
                  <a:pt x="52" y="98"/>
                  <a:pt x="52" y="98"/>
                </a:cubicBezTo>
                <a:cubicBezTo>
                  <a:pt x="52" y="81"/>
                  <a:pt x="52" y="81"/>
                  <a:pt x="52" y="81"/>
                </a:cubicBezTo>
                <a:lnTo>
                  <a:pt x="68" y="81"/>
                </a:lnTo>
                <a:close/>
                <a:moveTo>
                  <a:pt x="73" y="81"/>
                </a:moveTo>
                <a:cubicBezTo>
                  <a:pt x="89" y="81"/>
                  <a:pt x="89" y="81"/>
                  <a:pt x="89" y="81"/>
                </a:cubicBezTo>
                <a:cubicBezTo>
                  <a:pt x="89" y="98"/>
                  <a:pt x="89" y="98"/>
                  <a:pt x="89" y="98"/>
                </a:cubicBezTo>
                <a:cubicBezTo>
                  <a:pt x="73" y="98"/>
                  <a:pt x="73" y="98"/>
                  <a:pt x="73" y="98"/>
                </a:cubicBezTo>
                <a:lnTo>
                  <a:pt x="73" y="81"/>
                </a:lnTo>
                <a:close/>
                <a:moveTo>
                  <a:pt x="95" y="81"/>
                </a:moveTo>
                <a:cubicBezTo>
                  <a:pt x="111" y="81"/>
                  <a:pt x="111" y="81"/>
                  <a:pt x="111" y="81"/>
                </a:cubicBezTo>
                <a:cubicBezTo>
                  <a:pt x="111" y="98"/>
                  <a:pt x="111" y="98"/>
                  <a:pt x="111" y="98"/>
                </a:cubicBezTo>
                <a:cubicBezTo>
                  <a:pt x="95" y="98"/>
                  <a:pt x="95" y="98"/>
                  <a:pt x="95" y="98"/>
                </a:cubicBezTo>
                <a:lnTo>
                  <a:pt x="95" y="81"/>
                </a:lnTo>
                <a:close/>
                <a:moveTo>
                  <a:pt x="117" y="81"/>
                </a:moveTo>
                <a:cubicBezTo>
                  <a:pt x="133" y="81"/>
                  <a:pt x="133" y="81"/>
                  <a:pt x="133" y="81"/>
                </a:cubicBezTo>
                <a:cubicBezTo>
                  <a:pt x="133" y="98"/>
                  <a:pt x="133" y="98"/>
                  <a:pt x="133" y="98"/>
                </a:cubicBezTo>
                <a:cubicBezTo>
                  <a:pt x="117" y="98"/>
                  <a:pt x="117" y="98"/>
                  <a:pt x="117" y="98"/>
                </a:cubicBezTo>
                <a:lnTo>
                  <a:pt x="117" y="81"/>
                </a:lnTo>
                <a:close/>
                <a:moveTo>
                  <a:pt x="117" y="76"/>
                </a:moveTo>
                <a:cubicBezTo>
                  <a:pt x="117" y="60"/>
                  <a:pt x="117" y="60"/>
                  <a:pt x="117" y="60"/>
                </a:cubicBezTo>
                <a:cubicBezTo>
                  <a:pt x="133" y="60"/>
                  <a:pt x="133" y="60"/>
                  <a:pt x="133" y="60"/>
                </a:cubicBezTo>
                <a:cubicBezTo>
                  <a:pt x="133" y="76"/>
                  <a:pt x="133" y="76"/>
                  <a:pt x="133" y="76"/>
                </a:cubicBezTo>
                <a:lnTo>
                  <a:pt x="117" y="76"/>
                </a:lnTo>
                <a:close/>
                <a:moveTo>
                  <a:pt x="138" y="60"/>
                </a:moveTo>
                <a:cubicBezTo>
                  <a:pt x="155" y="60"/>
                  <a:pt x="155" y="60"/>
                  <a:pt x="155" y="60"/>
                </a:cubicBezTo>
                <a:cubicBezTo>
                  <a:pt x="155" y="76"/>
                  <a:pt x="155" y="76"/>
                  <a:pt x="155" y="76"/>
                </a:cubicBezTo>
                <a:cubicBezTo>
                  <a:pt x="138" y="76"/>
                  <a:pt x="138" y="76"/>
                  <a:pt x="138" y="76"/>
                </a:cubicBezTo>
                <a:lnTo>
                  <a:pt x="138" y="60"/>
                </a:lnTo>
                <a:close/>
                <a:moveTo>
                  <a:pt x="155" y="54"/>
                </a:moveTo>
                <a:cubicBezTo>
                  <a:pt x="138" y="54"/>
                  <a:pt x="138" y="54"/>
                  <a:pt x="138" y="54"/>
                </a:cubicBezTo>
                <a:cubicBezTo>
                  <a:pt x="138" y="38"/>
                  <a:pt x="138" y="38"/>
                  <a:pt x="138" y="38"/>
                </a:cubicBezTo>
                <a:cubicBezTo>
                  <a:pt x="155" y="38"/>
                  <a:pt x="155" y="38"/>
                  <a:pt x="155" y="38"/>
                </a:cubicBezTo>
                <a:lnTo>
                  <a:pt x="155" y="54"/>
                </a:lnTo>
                <a:close/>
                <a:moveTo>
                  <a:pt x="30" y="81"/>
                </a:moveTo>
                <a:cubicBezTo>
                  <a:pt x="46" y="81"/>
                  <a:pt x="46" y="81"/>
                  <a:pt x="46" y="81"/>
                </a:cubicBezTo>
                <a:cubicBezTo>
                  <a:pt x="46" y="98"/>
                  <a:pt x="46" y="98"/>
                  <a:pt x="46" y="98"/>
                </a:cubicBezTo>
                <a:cubicBezTo>
                  <a:pt x="30" y="98"/>
                  <a:pt x="30" y="98"/>
                  <a:pt x="30" y="98"/>
                </a:cubicBezTo>
                <a:lnTo>
                  <a:pt x="30" y="81"/>
                </a:lnTo>
                <a:close/>
                <a:moveTo>
                  <a:pt x="138" y="98"/>
                </a:moveTo>
                <a:cubicBezTo>
                  <a:pt x="138" y="81"/>
                  <a:pt x="138" y="81"/>
                  <a:pt x="138" y="81"/>
                </a:cubicBezTo>
                <a:cubicBezTo>
                  <a:pt x="155" y="81"/>
                  <a:pt x="155" y="81"/>
                  <a:pt x="155" y="81"/>
                </a:cubicBezTo>
                <a:cubicBezTo>
                  <a:pt x="155" y="98"/>
                  <a:pt x="155" y="98"/>
                  <a:pt x="155" y="98"/>
                </a:cubicBezTo>
                <a:lnTo>
                  <a:pt x="138" y="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" name="Freeform 1888">
            <a:extLst>
              <a:ext uri="{FF2B5EF4-FFF2-40B4-BE49-F238E27FC236}">
                <a16:creationId xmlns:a16="http://schemas.microsoft.com/office/drawing/2014/main" id="{06362BB9-ED78-4BC3-9282-F049C1CF1009}"/>
              </a:ext>
            </a:extLst>
          </p:cNvPr>
          <p:cNvSpPr>
            <a:spLocks noEditPoints="1"/>
          </p:cNvSpPr>
          <p:nvPr/>
        </p:nvSpPr>
        <p:spPr bwMode="auto">
          <a:xfrm>
            <a:off x="5734859" y="4303447"/>
            <a:ext cx="426456" cy="415300"/>
          </a:xfrm>
          <a:custGeom>
            <a:avLst/>
            <a:gdLst>
              <a:gd name="T0" fmla="*/ 92057 w 160"/>
              <a:gd name="T1" fmla="*/ 27486 h 155"/>
              <a:gd name="T2" fmla="*/ 71600 w 160"/>
              <a:gd name="T3" fmla="*/ 48100 h 155"/>
              <a:gd name="T4" fmla="*/ 81828 w 160"/>
              <a:gd name="T5" fmla="*/ 353877 h 155"/>
              <a:gd name="T6" fmla="*/ 184114 w 160"/>
              <a:gd name="T7" fmla="*/ 532534 h 155"/>
              <a:gd name="T8" fmla="*/ 405733 w 160"/>
              <a:gd name="T9" fmla="*/ 532534 h 155"/>
              <a:gd name="T10" fmla="*/ 490971 w 160"/>
              <a:gd name="T11" fmla="*/ 429463 h 155"/>
              <a:gd name="T12" fmla="*/ 17048 w 160"/>
              <a:gd name="T13" fmla="*/ 37793 h 155"/>
              <a:gd name="T14" fmla="*/ 47733 w 160"/>
              <a:gd name="T15" fmla="*/ 48100 h 155"/>
              <a:gd name="T16" fmla="*/ 184114 w 160"/>
              <a:gd name="T17" fmla="*/ 456949 h 155"/>
              <a:gd name="T18" fmla="*/ 405733 w 160"/>
              <a:gd name="T19" fmla="*/ 456949 h 155"/>
              <a:gd name="T20" fmla="*/ 102286 w 160"/>
              <a:gd name="T21" fmla="*/ 130557 h 155"/>
              <a:gd name="T22" fmla="*/ 286400 w 160"/>
              <a:gd name="T23" fmla="*/ 185528 h 155"/>
              <a:gd name="T24" fmla="*/ 313676 w 160"/>
              <a:gd name="T25" fmla="*/ 158042 h 155"/>
              <a:gd name="T26" fmla="*/ 313676 w 160"/>
              <a:gd name="T27" fmla="*/ 213014 h 155"/>
              <a:gd name="T28" fmla="*/ 340952 w 160"/>
              <a:gd name="T29" fmla="*/ 185528 h 155"/>
              <a:gd name="T30" fmla="*/ 231847 w 160"/>
              <a:gd name="T31" fmla="*/ 185528 h 155"/>
              <a:gd name="T32" fmla="*/ 259123 w 160"/>
              <a:gd name="T33" fmla="*/ 158042 h 155"/>
              <a:gd name="T34" fmla="*/ 259123 w 160"/>
              <a:gd name="T35" fmla="*/ 213014 h 155"/>
              <a:gd name="T36" fmla="*/ 119333 w 160"/>
              <a:gd name="T37" fmla="*/ 185528 h 155"/>
              <a:gd name="T38" fmla="*/ 177295 w 160"/>
              <a:gd name="T39" fmla="*/ 185528 h 155"/>
              <a:gd name="T40" fmla="*/ 146609 w 160"/>
              <a:gd name="T41" fmla="*/ 158042 h 155"/>
              <a:gd name="T42" fmla="*/ 204571 w 160"/>
              <a:gd name="T43" fmla="*/ 158042 h 155"/>
              <a:gd name="T44" fmla="*/ 146609 w 160"/>
              <a:gd name="T45" fmla="*/ 213014 h 155"/>
              <a:gd name="T46" fmla="*/ 204571 w 160"/>
              <a:gd name="T47" fmla="*/ 213014 h 155"/>
              <a:gd name="T48" fmla="*/ 508018 w 160"/>
              <a:gd name="T49" fmla="*/ 185528 h 155"/>
              <a:gd name="T50" fmla="*/ 368228 w 160"/>
              <a:gd name="T51" fmla="*/ 158042 h 155"/>
              <a:gd name="T52" fmla="*/ 368228 w 160"/>
              <a:gd name="T53" fmla="*/ 213014 h 155"/>
              <a:gd name="T54" fmla="*/ 398914 w 160"/>
              <a:gd name="T55" fmla="*/ 185528 h 155"/>
              <a:gd name="T56" fmla="*/ 453466 w 160"/>
              <a:gd name="T57" fmla="*/ 185528 h 155"/>
              <a:gd name="T58" fmla="*/ 286400 w 160"/>
              <a:gd name="T59" fmla="*/ 243935 h 155"/>
              <a:gd name="T60" fmla="*/ 340952 w 160"/>
              <a:gd name="T61" fmla="*/ 243935 h 155"/>
              <a:gd name="T62" fmla="*/ 231847 w 160"/>
              <a:gd name="T63" fmla="*/ 243935 h 155"/>
              <a:gd name="T64" fmla="*/ 119333 w 160"/>
              <a:gd name="T65" fmla="*/ 243935 h 155"/>
              <a:gd name="T66" fmla="*/ 177295 w 160"/>
              <a:gd name="T67" fmla="*/ 243935 h 155"/>
              <a:gd name="T68" fmla="*/ 508018 w 160"/>
              <a:gd name="T69" fmla="*/ 243935 h 155"/>
              <a:gd name="T70" fmla="*/ 398914 w 160"/>
              <a:gd name="T71" fmla="*/ 243935 h 155"/>
              <a:gd name="T72" fmla="*/ 453466 w 160"/>
              <a:gd name="T73" fmla="*/ 243935 h 155"/>
              <a:gd name="T74" fmla="*/ 426190 w 160"/>
              <a:gd name="T75" fmla="*/ 158042 h 155"/>
              <a:gd name="T76" fmla="*/ 480742 w 160"/>
              <a:gd name="T77" fmla="*/ 158042 h 155"/>
              <a:gd name="T78" fmla="*/ 426190 w 160"/>
              <a:gd name="T79" fmla="*/ 213014 h 155"/>
              <a:gd name="T80" fmla="*/ 480742 w 160"/>
              <a:gd name="T81" fmla="*/ 213014 h 155"/>
              <a:gd name="T82" fmla="*/ 286400 w 160"/>
              <a:gd name="T83" fmla="*/ 298906 h 155"/>
              <a:gd name="T84" fmla="*/ 313676 w 160"/>
              <a:gd name="T85" fmla="*/ 271421 h 155"/>
              <a:gd name="T86" fmla="*/ 313676 w 160"/>
              <a:gd name="T87" fmla="*/ 326392 h 155"/>
              <a:gd name="T88" fmla="*/ 340952 w 160"/>
              <a:gd name="T89" fmla="*/ 298906 h 155"/>
              <a:gd name="T90" fmla="*/ 231847 w 160"/>
              <a:gd name="T91" fmla="*/ 298906 h 155"/>
              <a:gd name="T92" fmla="*/ 259123 w 160"/>
              <a:gd name="T93" fmla="*/ 271421 h 155"/>
              <a:gd name="T94" fmla="*/ 259123 w 160"/>
              <a:gd name="T95" fmla="*/ 326392 h 155"/>
              <a:gd name="T96" fmla="*/ 119333 w 160"/>
              <a:gd name="T97" fmla="*/ 298906 h 155"/>
              <a:gd name="T98" fmla="*/ 177295 w 160"/>
              <a:gd name="T99" fmla="*/ 298906 h 155"/>
              <a:gd name="T100" fmla="*/ 146609 w 160"/>
              <a:gd name="T101" fmla="*/ 271421 h 155"/>
              <a:gd name="T102" fmla="*/ 204571 w 160"/>
              <a:gd name="T103" fmla="*/ 271421 h 155"/>
              <a:gd name="T104" fmla="*/ 146609 w 160"/>
              <a:gd name="T105" fmla="*/ 326392 h 155"/>
              <a:gd name="T106" fmla="*/ 204571 w 160"/>
              <a:gd name="T107" fmla="*/ 326392 h 155"/>
              <a:gd name="T108" fmla="*/ 508018 w 160"/>
              <a:gd name="T109" fmla="*/ 298906 h 155"/>
              <a:gd name="T110" fmla="*/ 368228 w 160"/>
              <a:gd name="T111" fmla="*/ 271421 h 155"/>
              <a:gd name="T112" fmla="*/ 368228 w 160"/>
              <a:gd name="T113" fmla="*/ 326392 h 155"/>
              <a:gd name="T114" fmla="*/ 398914 w 160"/>
              <a:gd name="T115" fmla="*/ 298906 h 155"/>
              <a:gd name="T116" fmla="*/ 453466 w 160"/>
              <a:gd name="T117" fmla="*/ 298906 h 155"/>
              <a:gd name="T118" fmla="*/ 426190 w 160"/>
              <a:gd name="T119" fmla="*/ 271421 h 155"/>
              <a:gd name="T120" fmla="*/ 480742 w 160"/>
              <a:gd name="T121" fmla="*/ 271421 h 155"/>
              <a:gd name="T122" fmla="*/ 426190 w 160"/>
              <a:gd name="T123" fmla="*/ 326392 h 155"/>
              <a:gd name="T124" fmla="*/ 480742 w 160"/>
              <a:gd name="T125" fmla="*/ 326392 h 15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60" h="155">
                <a:moveTo>
                  <a:pt x="160" y="103"/>
                </a:moveTo>
                <a:cubicBezTo>
                  <a:pt x="160" y="33"/>
                  <a:pt x="160" y="33"/>
                  <a:pt x="160" y="33"/>
                </a:cubicBezTo>
                <a:cubicBezTo>
                  <a:pt x="30" y="33"/>
                  <a:pt x="30" y="33"/>
                  <a:pt x="30" y="33"/>
                </a:cubicBezTo>
                <a:cubicBezTo>
                  <a:pt x="30" y="11"/>
                  <a:pt x="30" y="11"/>
                  <a:pt x="30" y="11"/>
                </a:cubicBezTo>
                <a:cubicBezTo>
                  <a:pt x="30" y="9"/>
                  <a:pt x="29" y="8"/>
                  <a:pt x="27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0" y="3"/>
                  <a:pt x="16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17"/>
                  <a:pt x="5" y="22"/>
                  <a:pt x="11" y="22"/>
                </a:cubicBezTo>
                <a:cubicBezTo>
                  <a:pt x="16" y="22"/>
                  <a:pt x="20" y="18"/>
                  <a:pt x="21" y="14"/>
                </a:cubicBezTo>
                <a:cubicBezTo>
                  <a:pt x="24" y="14"/>
                  <a:pt x="24" y="14"/>
                  <a:pt x="24" y="14"/>
                </a:cubicBezTo>
                <a:cubicBezTo>
                  <a:pt x="24" y="33"/>
                  <a:pt x="24" y="33"/>
                  <a:pt x="24" y="33"/>
                </a:cubicBezTo>
                <a:cubicBezTo>
                  <a:pt x="24" y="35"/>
                  <a:pt x="24" y="35"/>
                  <a:pt x="24" y="35"/>
                </a:cubicBezTo>
                <a:cubicBezTo>
                  <a:pt x="24" y="100"/>
                  <a:pt x="24" y="100"/>
                  <a:pt x="24" y="100"/>
                </a:cubicBezTo>
                <a:cubicBezTo>
                  <a:pt x="24" y="103"/>
                  <a:pt x="24" y="103"/>
                  <a:pt x="24" y="103"/>
                </a:cubicBezTo>
                <a:cubicBezTo>
                  <a:pt x="24" y="127"/>
                  <a:pt x="24" y="127"/>
                  <a:pt x="24" y="127"/>
                </a:cubicBezTo>
                <a:cubicBezTo>
                  <a:pt x="24" y="129"/>
                  <a:pt x="26" y="130"/>
                  <a:pt x="27" y="130"/>
                </a:cubicBezTo>
                <a:cubicBezTo>
                  <a:pt x="46" y="130"/>
                  <a:pt x="46" y="130"/>
                  <a:pt x="46" y="130"/>
                </a:cubicBezTo>
                <a:cubicBezTo>
                  <a:pt x="43" y="133"/>
                  <a:pt x="41" y="137"/>
                  <a:pt x="41" y="141"/>
                </a:cubicBezTo>
                <a:cubicBezTo>
                  <a:pt x="41" y="148"/>
                  <a:pt x="47" y="155"/>
                  <a:pt x="54" y="155"/>
                </a:cubicBezTo>
                <a:cubicBezTo>
                  <a:pt x="62" y="155"/>
                  <a:pt x="68" y="148"/>
                  <a:pt x="68" y="141"/>
                </a:cubicBezTo>
                <a:cubicBezTo>
                  <a:pt x="68" y="137"/>
                  <a:pt x="66" y="133"/>
                  <a:pt x="62" y="130"/>
                </a:cubicBezTo>
                <a:cubicBezTo>
                  <a:pt x="111" y="130"/>
                  <a:pt x="111" y="130"/>
                  <a:pt x="111" y="130"/>
                </a:cubicBezTo>
                <a:cubicBezTo>
                  <a:pt x="108" y="133"/>
                  <a:pt x="106" y="137"/>
                  <a:pt x="106" y="141"/>
                </a:cubicBezTo>
                <a:cubicBezTo>
                  <a:pt x="106" y="148"/>
                  <a:pt x="112" y="155"/>
                  <a:pt x="119" y="155"/>
                </a:cubicBezTo>
                <a:cubicBezTo>
                  <a:pt x="127" y="155"/>
                  <a:pt x="133" y="148"/>
                  <a:pt x="133" y="141"/>
                </a:cubicBezTo>
                <a:cubicBezTo>
                  <a:pt x="133" y="137"/>
                  <a:pt x="131" y="133"/>
                  <a:pt x="127" y="130"/>
                </a:cubicBezTo>
                <a:cubicBezTo>
                  <a:pt x="144" y="130"/>
                  <a:pt x="144" y="130"/>
                  <a:pt x="144" y="130"/>
                </a:cubicBezTo>
                <a:cubicBezTo>
                  <a:pt x="145" y="130"/>
                  <a:pt x="146" y="129"/>
                  <a:pt x="146" y="127"/>
                </a:cubicBezTo>
                <a:cubicBezTo>
                  <a:pt x="146" y="126"/>
                  <a:pt x="145" y="125"/>
                  <a:pt x="144" y="125"/>
                </a:cubicBezTo>
                <a:cubicBezTo>
                  <a:pt x="30" y="125"/>
                  <a:pt x="30" y="125"/>
                  <a:pt x="30" y="125"/>
                </a:cubicBezTo>
                <a:cubicBezTo>
                  <a:pt x="30" y="103"/>
                  <a:pt x="30" y="103"/>
                  <a:pt x="30" y="103"/>
                </a:cubicBezTo>
                <a:lnTo>
                  <a:pt x="160" y="103"/>
                </a:lnTo>
                <a:close/>
                <a:moveTo>
                  <a:pt x="11" y="16"/>
                </a:moveTo>
                <a:cubicBezTo>
                  <a:pt x="8" y="16"/>
                  <a:pt x="5" y="14"/>
                  <a:pt x="5" y="11"/>
                </a:cubicBezTo>
                <a:cubicBezTo>
                  <a:pt x="5" y="8"/>
                  <a:pt x="8" y="5"/>
                  <a:pt x="11" y="5"/>
                </a:cubicBezTo>
                <a:cubicBezTo>
                  <a:pt x="13" y="5"/>
                  <a:pt x="15" y="7"/>
                  <a:pt x="16" y="8"/>
                </a:cubicBezTo>
                <a:cubicBezTo>
                  <a:pt x="14" y="8"/>
                  <a:pt x="14" y="8"/>
                  <a:pt x="14" y="8"/>
                </a:cubicBezTo>
                <a:cubicBezTo>
                  <a:pt x="12" y="8"/>
                  <a:pt x="11" y="9"/>
                  <a:pt x="11" y="11"/>
                </a:cubicBezTo>
                <a:cubicBezTo>
                  <a:pt x="11" y="12"/>
                  <a:pt x="12" y="14"/>
                  <a:pt x="14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5" y="15"/>
                  <a:pt x="13" y="16"/>
                  <a:pt x="11" y="16"/>
                </a:cubicBezTo>
                <a:close/>
                <a:moveTo>
                  <a:pt x="54" y="149"/>
                </a:moveTo>
                <a:cubicBezTo>
                  <a:pt x="50" y="149"/>
                  <a:pt x="46" y="146"/>
                  <a:pt x="46" y="141"/>
                </a:cubicBezTo>
                <a:cubicBezTo>
                  <a:pt x="46" y="137"/>
                  <a:pt x="50" y="133"/>
                  <a:pt x="54" y="133"/>
                </a:cubicBezTo>
                <a:cubicBezTo>
                  <a:pt x="59" y="133"/>
                  <a:pt x="62" y="137"/>
                  <a:pt x="62" y="141"/>
                </a:cubicBezTo>
                <a:cubicBezTo>
                  <a:pt x="62" y="146"/>
                  <a:pt x="59" y="149"/>
                  <a:pt x="54" y="149"/>
                </a:cubicBezTo>
                <a:close/>
                <a:moveTo>
                  <a:pt x="119" y="149"/>
                </a:moveTo>
                <a:cubicBezTo>
                  <a:pt x="115" y="149"/>
                  <a:pt x="111" y="146"/>
                  <a:pt x="111" y="141"/>
                </a:cubicBezTo>
                <a:cubicBezTo>
                  <a:pt x="111" y="137"/>
                  <a:pt x="115" y="133"/>
                  <a:pt x="119" y="133"/>
                </a:cubicBezTo>
                <a:cubicBezTo>
                  <a:pt x="124" y="133"/>
                  <a:pt x="127" y="137"/>
                  <a:pt x="127" y="141"/>
                </a:cubicBezTo>
                <a:cubicBezTo>
                  <a:pt x="127" y="146"/>
                  <a:pt x="124" y="149"/>
                  <a:pt x="119" y="149"/>
                </a:cubicBezTo>
                <a:close/>
                <a:moveTo>
                  <a:pt x="155" y="98"/>
                </a:moveTo>
                <a:cubicBezTo>
                  <a:pt x="30" y="98"/>
                  <a:pt x="30" y="98"/>
                  <a:pt x="30" y="98"/>
                </a:cubicBezTo>
                <a:cubicBezTo>
                  <a:pt x="30" y="38"/>
                  <a:pt x="30" y="38"/>
                  <a:pt x="30" y="38"/>
                </a:cubicBezTo>
                <a:cubicBezTo>
                  <a:pt x="155" y="38"/>
                  <a:pt x="155" y="38"/>
                  <a:pt x="155" y="38"/>
                </a:cubicBezTo>
                <a:lnTo>
                  <a:pt x="155" y="98"/>
                </a:lnTo>
                <a:close/>
                <a:moveTo>
                  <a:pt x="84" y="49"/>
                </a:moveTo>
                <a:cubicBezTo>
                  <a:pt x="86" y="49"/>
                  <a:pt x="87" y="50"/>
                  <a:pt x="87" y="52"/>
                </a:cubicBezTo>
                <a:cubicBezTo>
                  <a:pt x="87" y="53"/>
                  <a:pt x="86" y="54"/>
                  <a:pt x="84" y="54"/>
                </a:cubicBezTo>
                <a:cubicBezTo>
                  <a:pt x="83" y="54"/>
                  <a:pt x="81" y="53"/>
                  <a:pt x="81" y="52"/>
                </a:cubicBezTo>
                <a:cubicBezTo>
                  <a:pt x="81" y="50"/>
                  <a:pt x="83" y="49"/>
                  <a:pt x="84" y="49"/>
                </a:cubicBezTo>
                <a:close/>
                <a:moveTo>
                  <a:pt x="92" y="41"/>
                </a:moveTo>
                <a:cubicBezTo>
                  <a:pt x="94" y="41"/>
                  <a:pt x="95" y="42"/>
                  <a:pt x="95" y="43"/>
                </a:cubicBezTo>
                <a:cubicBezTo>
                  <a:pt x="95" y="45"/>
                  <a:pt x="94" y="46"/>
                  <a:pt x="92" y="46"/>
                </a:cubicBezTo>
                <a:cubicBezTo>
                  <a:pt x="91" y="46"/>
                  <a:pt x="89" y="45"/>
                  <a:pt x="89" y="43"/>
                </a:cubicBezTo>
                <a:cubicBezTo>
                  <a:pt x="89" y="42"/>
                  <a:pt x="91" y="41"/>
                  <a:pt x="92" y="41"/>
                </a:cubicBezTo>
                <a:close/>
                <a:moveTo>
                  <a:pt x="92" y="57"/>
                </a:moveTo>
                <a:cubicBezTo>
                  <a:pt x="94" y="57"/>
                  <a:pt x="95" y="58"/>
                  <a:pt x="95" y="60"/>
                </a:cubicBezTo>
                <a:cubicBezTo>
                  <a:pt x="95" y="61"/>
                  <a:pt x="94" y="62"/>
                  <a:pt x="92" y="62"/>
                </a:cubicBezTo>
                <a:cubicBezTo>
                  <a:pt x="91" y="62"/>
                  <a:pt x="89" y="61"/>
                  <a:pt x="89" y="60"/>
                </a:cubicBezTo>
                <a:cubicBezTo>
                  <a:pt x="89" y="58"/>
                  <a:pt x="91" y="57"/>
                  <a:pt x="92" y="57"/>
                </a:cubicBezTo>
                <a:close/>
                <a:moveTo>
                  <a:pt x="100" y="49"/>
                </a:moveTo>
                <a:cubicBezTo>
                  <a:pt x="102" y="49"/>
                  <a:pt x="103" y="50"/>
                  <a:pt x="103" y="52"/>
                </a:cubicBezTo>
                <a:cubicBezTo>
                  <a:pt x="103" y="53"/>
                  <a:pt x="102" y="54"/>
                  <a:pt x="100" y="54"/>
                </a:cubicBezTo>
                <a:cubicBezTo>
                  <a:pt x="99" y="54"/>
                  <a:pt x="98" y="53"/>
                  <a:pt x="98" y="52"/>
                </a:cubicBezTo>
                <a:cubicBezTo>
                  <a:pt x="98" y="50"/>
                  <a:pt x="99" y="49"/>
                  <a:pt x="100" y="49"/>
                </a:cubicBezTo>
                <a:close/>
                <a:moveTo>
                  <a:pt x="68" y="49"/>
                </a:moveTo>
                <a:cubicBezTo>
                  <a:pt x="69" y="49"/>
                  <a:pt x="71" y="50"/>
                  <a:pt x="71" y="52"/>
                </a:cubicBezTo>
                <a:cubicBezTo>
                  <a:pt x="71" y="53"/>
                  <a:pt x="69" y="54"/>
                  <a:pt x="68" y="54"/>
                </a:cubicBezTo>
                <a:cubicBezTo>
                  <a:pt x="66" y="54"/>
                  <a:pt x="65" y="53"/>
                  <a:pt x="65" y="52"/>
                </a:cubicBezTo>
                <a:cubicBezTo>
                  <a:pt x="65" y="50"/>
                  <a:pt x="66" y="49"/>
                  <a:pt x="68" y="49"/>
                </a:cubicBezTo>
                <a:close/>
                <a:moveTo>
                  <a:pt x="76" y="41"/>
                </a:moveTo>
                <a:cubicBezTo>
                  <a:pt x="77" y="41"/>
                  <a:pt x="79" y="42"/>
                  <a:pt x="79" y="43"/>
                </a:cubicBezTo>
                <a:cubicBezTo>
                  <a:pt x="79" y="45"/>
                  <a:pt x="77" y="46"/>
                  <a:pt x="76" y="46"/>
                </a:cubicBezTo>
                <a:cubicBezTo>
                  <a:pt x="74" y="46"/>
                  <a:pt x="73" y="45"/>
                  <a:pt x="73" y="43"/>
                </a:cubicBezTo>
                <a:cubicBezTo>
                  <a:pt x="73" y="42"/>
                  <a:pt x="74" y="41"/>
                  <a:pt x="76" y="41"/>
                </a:cubicBezTo>
                <a:close/>
                <a:moveTo>
                  <a:pt x="76" y="57"/>
                </a:moveTo>
                <a:cubicBezTo>
                  <a:pt x="77" y="57"/>
                  <a:pt x="79" y="58"/>
                  <a:pt x="79" y="60"/>
                </a:cubicBezTo>
                <a:cubicBezTo>
                  <a:pt x="79" y="61"/>
                  <a:pt x="77" y="62"/>
                  <a:pt x="76" y="62"/>
                </a:cubicBezTo>
                <a:cubicBezTo>
                  <a:pt x="74" y="62"/>
                  <a:pt x="73" y="61"/>
                  <a:pt x="73" y="60"/>
                </a:cubicBezTo>
                <a:cubicBezTo>
                  <a:pt x="73" y="58"/>
                  <a:pt x="74" y="57"/>
                  <a:pt x="76" y="57"/>
                </a:cubicBezTo>
                <a:close/>
                <a:moveTo>
                  <a:pt x="35" y="49"/>
                </a:moveTo>
                <a:cubicBezTo>
                  <a:pt x="37" y="49"/>
                  <a:pt x="38" y="50"/>
                  <a:pt x="38" y="52"/>
                </a:cubicBezTo>
                <a:cubicBezTo>
                  <a:pt x="38" y="53"/>
                  <a:pt x="37" y="54"/>
                  <a:pt x="35" y="54"/>
                </a:cubicBezTo>
                <a:cubicBezTo>
                  <a:pt x="34" y="54"/>
                  <a:pt x="33" y="53"/>
                  <a:pt x="33" y="52"/>
                </a:cubicBezTo>
                <a:cubicBezTo>
                  <a:pt x="33" y="50"/>
                  <a:pt x="34" y="49"/>
                  <a:pt x="35" y="49"/>
                </a:cubicBezTo>
                <a:close/>
                <a:moveTo>
                  <a:pt x="52" y="49"/>
                </a:moveTo>
                <a:cubicBezTo>
                  <a:pt x="53" y="49"/>
                  <a:pt x="54" y="50"/>
                  <a:pt x="54" y="52"/>
                </a:cubicBezTo>
                <a:cubicBezTo>
                  <a:pt x="54" y="53"/>
                  <a:pt x="53" y="54"/>
                  <a:pt x="52" y="54"/>
                </a:cubicBezTo>
                <a:cubicBezTo>
                  <a:pt x="50" y="54"/>
                  <a:pt x="49" y="53"/>
                  <a:pt x="49" y="52"/>
                </a:cubicBezTo>
                <a:cubicBezTo>
                  <a:pt x="49" y="50"/>
                  <a:pt x="50" y="49"/>
                  <a:pt x="52" y="49"/>
                </a:cubicBezTo>
                <a:close/>
                <a:moveTo>
                  <a:pt x="43" y="41"/>
                </a:moveTo>
                <a:cubicBezTo>
                  <a:pt x="45" y="41"/>
                  <a:pt x="46" y="42"/>
                  <a:pt x="46" y="43"/>
                </a:cubicBezTo>
                <a:cubicBezTo>
                  <a:pt x="46" y="45"/>
                  <a:pt x="45" y="46"/>
                  <a:pt x="43" y="46"/>
                </a:cubicBezTo>
                <a:cubicBezTo>
                  <a:pt x="42" y="46"/>
                  <a:pt x="41" y="45"/>
                  <a:pt x="41" y="43"/>
                </a:cubicBezTo>
                <a:cubicBezTo>
                  <a:pt x="41" y="42"/>
                  <a:pt x="42" y="41"/>
                  <a:pt x="43" y="41"/>
                </a:cubicBezTo>
                <a:close/>
                <a:moveTo>
                  <a:pt x="60" y="41"/>
                </a:moveTo>
                <a:cubicBezTo>
                  <a:pt x="61" y="41"/>
                  <a:pt x="62" y="42"/>
                  <a:pt x="62" y="43"/>
                </a:cubicBezTo>
                <a:cubicBezTo>
                  <a:pt x="62" y="45"/>
                  <a:pt x="61" y="46"/>
                  <a:pt x="60" y="46"/>
                </a:cubicBezTo>
                <a:cubicBezTo>
                  <a:pt x="58" y="46"/>
                  <a:pt x="57" y="45"/>
                  <a:pt x="57" y="43"/>
                </a:cubicBezTo>
                <a:cubicBezTo>
                  <a:pt x="57" y="42"/>
                  <a:pt x="58" y="41"/>
                  <a:pt x="60" y="41"/>
                </a:cubicBezTo>
                <a:close/>
                <a:moveTo>
                  <a:pt x="43" y="57"/>
                </a:moveTo>
                <a:cubicBezTo>
                  <a:pt x="45" y="57"/>
                  <a:pt x="46" y="58"/>
                  <a:pt x="46" y="60"/>
                </a:cubicBezTo>
                <a:cubicBezTo>
                  <a:pt x="46" y="61"/>
                  <a:pt x="45" y="62"/>
                  <a:pt x="43" y="62"/>
                </a:cubicBezTo>
                <a:cubicBezTo>
                  <a:pt x="42" y="62"/>
                  <a:pt x="41" y="61"/>
                  <a:pt x="41" y="60"/>
                </a:cubicBezTo>
                <a:cubicBezTo>
                  <a:pt x="41" y="58"/>
                  <a:pt x="42" y="57"/>
                  <a:pt x="43" y="57"/>
                </a:cubicBezTo>
                <a:close/>
                <a:moveTo>
                  <a:pt x="60" y="57"/>
                </a:moveTo>
                <a:cubicBezTo>
                  <a:pt x="61" y="57"/>
                  <a:pt x="62" y="58"/>
                  <a:pt x="62" y="60"/>
                </a:cubicBezTo>
                <a:cubicBezTo>
                  <a:pt x="62" y="61"/>
                  <a:pt x="61" y="62"/>
                  <a:pt x="60" y="62"/>
                </a:cubicBezTo>
                <a:cubicBezTo>
                  <a:pt x="58" y="62"/>
                  <a:pt x="57" y="61"/>
                  <a:pt x="57" y="60"/>
                </a:cubicBezTo>
                <a:cubicBezTo>
                  <a:pt x="57" y="58"/>
                  <a:pt x="58" y="57"/>
                  <a:pt x="60" y="57"/>
                </a:cubicBezTo>
                <a:close/>
                <a:moveTo>
                  <a:pt x="149" y="49"/>
                </a:moveTo>
                <a:cubicBezTo>
                  <a:pt x="151" y="49"/>
                  <a:pt x="152" y="50"/>
                  <a:pt x="152" y="52"/>
                </a:cubicBezTo>
                <a:cubicBezTo>
                  <a:pt x="152" y="53"/>
                  <a:pt x="151" y="54"/>
                  <a:pt x="149" y="54"/>
                </a:cubicBezTo>
                <a:cubicBezTo>
                  <a:pt x="148" y="54"/>
                  <a:pt x="146" y="53"/>
                  <a:pt x="146" y="52"/>
                </a:cubicBezTo>
                <a:cubicBezTo>
                  <a:pt x="146" y="50"/>
                  <a:pt x="148" y="49"/>
                  <a:pt x="149" y="49"/>
                </a:cubicBezTo>
                <a:close/>
                <a:moveTo>
                  <a:pt x="108" y="41"/>
                </a:moveTo>
                <a:cubicBezTo>
                  <a:pt x="110" y="41"/>
                  <a:pt x="111" y="42"/>
                  <a:pt x="111" y="43"/>
                </a:cubicBezTo>
                <a:cubicBezTo>
                  <a:pt x="111" y="45"/>
                  <a:pt x="110" y="46"/>
                  <a:pt x="108" y="46"/>
                </a:cubicBezTo>
                <a:cubicBezTo>
                  <a:pt x="107" y="46"/>
                  <a:pt x="106" y="45"/>
                  <a:pt x="106" y="43"/>
                </a:cubicBezTo>
                <a:cubicBezTo>
                  <a:pt x="106" y="42"/>
                  <a:pt x="107" y="41"/>
                  <a:pt x="108" y="41"/>
                </a:cubicBezTo>
                <a:close/>
                <a:moveTo>
                  <a:pt x="108" y="57"/>
                </a:moveTo>
                <a:cubicBezTo>
                  <a:pt x="110" y="57"/>
                  <a:pt x="111" y="58"/>
                  <a:pt x="111" y="60"/>
                </a:cubicBezTo>
                <a:cubicBezTo>
                  <a:pt x="111" y="61"/>
                  <a:pt x="110" y="62"/>
                  <a:pt x="108" y="62"/>
                </a:cubicBezTo>
                <a:cubicBezTo>
                  <a:pt x="107" y="62"/>
                  <a:pt x="106" y="61"/>
                  <a:pt x="106" y="60"/>
                </a:cubicBezTo>
                <a:cubicBezTo>
                  <a:pt x="106" y="58"/>
                  <a:pt x="107" y="57"/>
                  <a:pt x="108" y="57"/>
                </a:cubicBezTo>
                <a:close/>
                <a:moveTo>
                  <a:pt x="117" y="49"/>
                </a:moveTo>
                <a:cubicBezTo>
                  <a:pt x="118" y="49"/>
                  <a:pt x="119" y="50"/>
                  <a:pt x="119" y="52"/>
                </a:cubicBezTo>
                <a:cubicBezTo>
                  <a:pt x="119" y="53"/>
                  <a:pt x="118" y="54"/>
                  <a:pt x="117" y="54"/>
                </a:cubicBezTo>
                <a:cubicBezTo>
                  <a:pt x="115" y="54"/>
                  <a:pt x="114" y="53"/>
                  <a:pt x="114" y="52"/>
                </a:cubicBezTo>
                <a:cubicBezTo>
                  <a:pt x="114" y="50"/>
                  <a:pt x="115" y="49"/>
                  <a:pt x="117" y="49"/>
                </a:cubicBezTo>
                <a:close/>
                <a:moveTo>
                  <a:pt x="133" y="49"/>
                </a:moveTo>
                <a:cubicBezTo>
                  <a:pt x="134" y="49"/>
                  <a:pt x="136" y="50"/>
                  <a:pt x="136" y="52"/>
                </a:cubicBezTo>
                <a:cubicBezTo>
                  <a:pt x="136" y="53"/>
                  <a:pt x="134" y="54"/>
                  <a:pt x="133" y="54"/>
                </a:cubicBezTo>
                <a:cubicBezTo>
                  <a:pt x="131" y="54"/>
                  <a:pt x="130" y="53"/>
                  <a:pt x="130" y="52"/>
                </a:cubicBezTo>
                <a:cubicBezTo>
                  <a:pt x="130" y="50"/>
                  <a:pt x="131" y="49"/>
                  <a:pt x="133" y="49"/>
                </a:cubicBezTo>
                <a:close/>
                <a:moveTo>
                  <a:pt x="84" y="65"/>
                </a:moveTo>
                <a:cubicBezTo>
                  <a:pt x="86" y="65"/>
                  <a:pt x="87" y="66"/>
                  <a:pt x="87" y="68"/>
                </a:cubicBezTo>
                <a:cubicBezTo>
                  <a:pt x="87" y="69"/>
                  <a:pt x="86" y="71"/>
                  <a:pt x="84" y="71"/>
                </a:cubicBezTo>
                <a:cubicBezTo>
                  <a:pt x="83" y="71"/>
                  <a:pt x="81" y="69"/>
                  <a:pt x="81" y="68"/>
                </a:cubicBezTo>
                <a:cubicBezTo>
                  <a:pt x="81" y="66"/>
                  <a:pt x="83" y="65"/>
                  <a:pt x="84" y="65"/>
                </a:cubicBezTo>
                <a:close/>
                <a:moveTo>
                  <a:pt x="100" y="65"/>
                </a:moveTo>
                <a:cubicBezTo>
                  <a:pt x="102" y="65"/>
                  <a:pt x="103" y="66"/>
                  <a:pt x="103" y="68"/>
                </a:cubicBezTo>
                <a:cubicBezTo>
                  <a:pt x="103" y="69"/>
                  <a:pt x="102" y="71"/>
                  <a:pt x="100" y="71"/>
                </a:cubicBezTo>
                <a:cubicBezTo>
                  <a:pt x="99" y="71"/>
                  <a:pt x="98" y="69"/>
                  <a:pt x="98" y="68"/>
                </a:cubicBezTo>
                <a:cubicBezTo>
                  <a:pt x="98" y="66"/>
                  <a:pt x="99" y="65"/>
                  <a:pt x="100" y="65"/>
                </a:cubicBezTo>
                <a:close/>
                <a:moveTo>
                  <a:pt x="68" y="65"/>
                </a:moveTo>
                <a:cubicBezTo>
                  <a:pt x="69" y="65"/>
                  <a:pt x="71" y="66"/>
                  <a:pt x="71" y="68"/>
                </a:cubicBezTo>
                <a:cubicBezTo>
                  <a:pt x="71" y="69"/>
                  <a:pt x="69" y="71"/>
                  <a:pt x="68" y="71"/>
                </a:cubicBezTo>
                <a:cubicBezTo>
                  <a:pt x="66" y="71"/>
                  <a:pt x="65" y="69"/>
                  <a:pt x="65" y="68"/>
                </a:cubicBezTo>
                <a:cubicBezTo>
                  <a:pt x="65" y="66"/>
                  <a:pt x="66" y="65"/>
                  <a:pt x="68" y="65"/>
                </a:cubicBezTo>
                <a:close/>
                <a:moveTo>
                  <a:pt x="35" y="65"/>
                </a:moveTo>
                <a:cubicBezTo>
                  <a:pt x="37" y="65"/>
                  <a:pt x="38" y="66"/>
                  <a:pt x="38" y="68"/>
                </a:cubicBezTo>
                <a:cubicBezTo>
                  <a:pt x="38" y="69"/>
                  <a:pt x="37" y="71"/>
                  <a:pt x="35" y="71"/>
                </a:cubicBezTo>
                <a:cubicBezTo>
                  <a:pt x="34" y="71"/>
                  <a:pt x="33" y="69"/>
                  <a:pt x="33" y="68"/>
                </a:cubicBezTo>
                <a:cubicBezTo>
                  <a:pt x="33" y="66"/>
                  <a:pt x="34" y="65"/>
                  <a:pt x="35" y="65"/>
                </a:cubicBezTo>
                <a:close/>
                <a:moveTo>
                  <a:pt x="52" y="65"/>
                </a:moveTo>
                <a:cubicBezTo>
                  <a:pt x="53" y="65"/>
                  <a:pt x="54" y="66"/>
                  <a:pt x="54" y="68"/>
                </a:cubicBezTo>
                <a:cubicBezTo>
                  <a:pt x="54" y="69"/>
                  <a:pt x="53" y="71"/>
                  <a:pt x="52" y="71"/>
                </a:cubicBezTo>
                <a:cubicBezTo>
                  <a:pt x="50" y="71"/>
                  <a:pt x="49" y="69"/>
                  <a:pt x="49" y="68"/>
                </a:cubicBezTo>
                <a:cubicBezTo>
                  <a:pt x="49" y="66"/>
                  <a:pt x="50" y="65"/>
                  <a:pt x="52" y="65"/>
                </a:cubicBezTo>
                <a:close/>
                <a:moveTo>
                  <a:pt x="149" y="65"/>
                </a:moveTo>
                <a:cubicBezTo>
                  <a:pt x="151" y="65"/>
                  <a:pt x="152" y="66"/>
                  <a:pt x="152" y="68"/>
                </a:cubicBezTo>
                <a:cubicBezTo>
                  <a:pt x="152" y="69"/>
                  <a:pt x="151" y="71"/>
                  <a:pt x="149" y="71"/>
                </a:cubicBezTo>
                <a:cubicBezTo>
                  <a:pt x="148" y="71"/>
                  <a:pt x="146" y="69"/>
                  <a:pt x="146" y="68"/>
                </a:cubicBezTo>
                <a:cubicBezTo>
                  <a:pt x="146" y="66"/>
                  <a:pt x="148" y="65"/>
                  <a:pt x="149" y="65"/>
                </a:cubicBezTo>
                <a:close/>
                <a:moveTo>
                  <a:pt x="117" y="65"/>
                </a:moveTo>
                <a:cubicBezTo>
                  <a:pt x="118" y="65"/>
                  <a:pt x="119" y="66"/>
                  <a:pt x="119" y="68"/>
                </a:cubicBezTo>
                <a:cubicBezTo>
                  <a:pt x="119" y="69"/>
                  <a:pt x="118" y="71"/>
                  <a:pt x="117" y="71"/>
                </a:cubicBezTo>
                <a:cubicBezTo>
                  <a:pt x="115" y="71"/>
                  <a:pt x="114" y="69"/>
                  <a:pt x="114" y="68"/>
                </a:cubicBezTo>
                <a:cubicBezTo>
                  <a:pt x="114" y="66"/>
                  <a:pt x="115" y="65"/>
                  <a:pt x="117" y="65"/>
                </a:cubicBezTo>
                <a:close/>
                <a:moveTo>
                  <a:pt x="133" y="65"/>
                </a:moveTo>
                <a:cubicBezTo>
                  <a:pt x="134" y="65"/>
                  <a:pt x="136" y="66"/>
                  <a:pt x="136" y="68"/>
                </a:cubicBezTo>
                <a:cubicBezTo>
                  <a:pt x="136" y="69"/>
                  <a:pt x="134" y="71"/>
                  <a:pt x="133" y="71"/>
                </a:cubicBezTo>
                <a:cubicBezTo>
                  <a:pt x="131" y="71"/>
                  <a:pt x="130" y="69"/>
                  <a:pt x="130" y="68"/>
                </a:cubicBezTo>
                <a:cubicBezTo>
                  <a:pt x="130" y="66"/>
                  <a:pt x="131" y="65"/>
                  <a:pt x="133" y="65"/>
                </a:cubicBezTo>
                <a:close/>
                <a:moveTo>
                  <a:pt x="125" y="41"/>
                </a:moveTo>
                <a:cubicBezTo>
                  <a:pt x="126" y="41"/>
                  <a:pt x="127" y="42"/>
                  <a:pt x="127" y="43"/>
                </a:cubicBezTo>
                <a:cubicBezTo>
                  <a:pt x="127" y="45"/>
                  <a:pt x="126" y="46"/>
                  <a:pt x="125" y="46"/>
                </a:cubicBezTo>
                <a:cubicBezTo>
                  <a:pt x="123" y="46"/>
                  <a:pt x="122" y="45"/>
                  <a:pt x="122" y="43"/>
                </a:cubicBezTo>
                <a:cubicBezTo>
                  <a:pt x="122" y="42"/>
                  <a:pt x="123" y="41"/>
                  <a:pt x="125" y="41"/>
                </a:cubicBezTo>
                <a:close/>
                <a:moveTo>
                  <a:pt x="141" y="41"/>
                </a:moveTo>
                <a:cubicBezTo>
                  <a:pt x="143" y="41"/>
                  <a:pt x="144" y="42"/>
                  <a:pt x="144" y="43"/>
                </a:cubicBezTo>
                <a:cubicBezTo>
                  <a:pt x="144" y="45"/>
                  <a:pt x="143" y="46"/>
                  <a:pt x="141" y="46"/>
                </a:cubicBezTo>
                <a:cubicBezTo>
                  <a:pt x="140" y="46"/>
                  <a:pt x="138" y="45"/>
                  <a:pt x="138" y="43"/>
                </a:cubicBezTo>
                <a:cubicBezTo>
                  <a:pt x="138" y="42"/>
                  <a:pt x="140" y="41"/>
                  <a:pt x="141" y="41"/>
                </a:cubicBezTo>
                <a:close/>
                <a:moveTo>
                  <a:pt x="125" y="57"/>
                </a:moveTo>
                <a:cubicBezTo>
                  <a:pt x="126" y="57"/>
                  <a:pt x="127" y="58"/>
                  <a:pt x="127" y="60"/>
                </a:cubicBezTo>
                <a:cubicBezTo>
                  <a:pt x="127" y="61"/>
                  <a:pt x="126" y="62"/>
                  <a:pt x="125" y="62"/>
                </a:cubicBezTo>
                <a:cubicBezTo>
                  <a:pt x="123" y="62"/>
                  <a:pt x="122" y="61"/>
                  <a:pt x="122" y="60"/>
                </a:cubicBezTo>
                <a:cubicBezTo>
                  <a:pt x="122" y="58"/>
                  <a:pt x="123" y="57"/>
                  <a:pt x="125" y="57"/>
                </a:cubicBezTo>
                <a:close/>
                <a:moveTo>
                  <a:pt x="141" y="57"/>
                </a:moveTo>
                <a:cubicBezTo>
                  <a:pt x="143" y="57"/>
                  <a:pt x="144" y="58"/>
                  <a:pt x="144" y="60"/>
                </a:cubicBezTo>
                <a:cubicBezTo>
                  <a:pt x="144" y="61"/>
                  <a:pt x="143" y="62"/>
                  <a:pt x="141" y="62"/>
                </a:cubicBezTo>
                <a:cubicBezTo>
                  <a:pt x="140" y="62"/>
                  <a:pt x="138" y="61"/>
                  <a:pt x="138" y="60"/>
                </a:cubicBezTo>
                <a:cubicBezTo>
                  <a:pt x="138" y="58"/>
                  <a:pt x="140" y="57"/>
                  <a:pt x="141" y="57"/>
                </a:cubicBezTo>
                <a:close/>
                <a:moveTo>
                  <a:pt x="84" y="81"/>
                </a:moveTo>
                <a:cubicBezTo>
                  <a:pt x="86" y="81"/>
                  <a:pt x="87" y="83"/>
                  <a:pt x="87" y="84"/>
                </a:cubicBezTo>
                <a:cubicBezTo>
                  <a:pt x="87" y="86"/>
                  <a:pt x="86" y="87"/>
                  <a:pt x="84" y="87"/>
                </a:cubicBezTo>
                <a:cubicBezTo>
                  <a:pt x="83" y="87"/>
                  <a:pt x="81" y="86"/>
                  <a:pt x="81" y="84"/>
                </a:cubicBezTo>
                <a:cubicBezTo>
                  <a:pt x="81" y="83"/>
                  <a:pt x="83" y="81"/>
                  <a:pt x="84" y="81"/>
                </a:cubicBezTo>
                <a:close/>
                <a:moveTo>
                  <a:pt x="92" y="73"/>
                </a:moveTo>
                <a:cubicBezTo>
                  <a:pt x="94" y="73"/>
                  <a:pt x="95" y="74"/>
                  <a:pt x="95" y="76"/>
                </a:cubicBezTo>
                <a:cubicBezTo>
                  <a:pt x="95" y="77"/>
                  <a:pt x="94" y="79"/>
                  <a:pt x="92" y="79"/>
                </a:cubicBezTo>
                <a:cubicBezTo>
                  <a:pt x="91" y="79"/>
                  <a:pt x="89" y="77"/>
                  <a:pt x="89" y="76"/>
                </a:cubicBezTo>
                <a:cubicBezTo>
                  <a:pt x="89" y="74"/>
                  <a:pt x="91" y="73"/>
                  <a:pt x="92" y="73"/>
                </a:cubicBezTo>
                <a:close/>
                <a:moveTo>
                  <a:pt x="92" y="89"/>
                </a:moveTo>
                <a:cubicBezTo>
                  <a:pt x="94" y="89"/>
                  <a:pt x="95" y="91"/>
                  <a:pt x="95" y="92"/>
                </a:cubicBezTo>
                <a:cubicBezTo>
                  <a:pt x="95" y="94"/>
                  <a:pt x="94" y="95"/>
                  <a:pt x="92" y="95"/>
                </a:cubicBezTo>
                <a:cubicBezTo>
                  <a:pt x="91" y="95"/>
                  <a:pt x="89" y="94"/>
                  <a:pt x="89" y="92"/>
                </a:cubicBezTo>
                <a:cubicBezTo>
                  <a:pt x="89" y="91"/>
                  <a:pt x="91" y="89"/>
                  <a:pt x="92" y="89"/>
                </a:cubicBezTo>
                <a:close/>
                <a:moveTo>
                  <a:pt x="100" y="81"/>
                </a:moveTo>
                <a:cubicBezTo>
                  <a:pt x="102" y="81"/>
                  <a:pt x="103" y="83"/>
                  <a:pt x="103" y="84"/>
                </a:cubicBezTo>
                <a:cubicBezTo>
                  <a:pt x="103" y="86"/>
                  <a:pt x="102" y="87"/>
                  <a:pt x="100" y="87"/>
                </a:cubicBezTo>
                <a:cubicBezTo>
                  <a:pt x="99" y="87"/>
                  <a:pt x="98" y="86"/>
                  <a:pt x="98" y="84"/>
                </a:cubicBezTo>
                <a:cubicBezTo>
                  <a:pt x="98" y="83"/>
                  <a:pt x="99" y="81"/>
                  <a:pt x="100" y="81"/>
                </a:cubicBezTo>
                <a:close/>
                <a:moveTo>
                  <a:pt x="68" y="81"/>
                </a:moveTo>
                <a:cubicBezTo>
                  <a:pt x="69" y="81"/>
                  <a:pt x="71" y="83"/>
                  <a:pt x="71" y="84"/>
                </a:cubicBezTo>
                <a:cubicBezTo>
                  <a:pt x="71" y="86"/>
                  <a:pt x="69" y="87"/>
                  <a:pt x="68" y="87"/>
                </a:cubicBezTo>
                <a:cubicBezTo>
                  <a:pt x="66" y="87"/>
                  <a:pt x="65" y="86"/>
                  <a:pt x="65" y="84"/>
                </a:cubicBezTo>
                <a:cubicBezTo>
                  <a:pt x="65" y="83"/>
                  <a:pt x="66" y="81"/>
                  <a:pt x="68" y="81"/>
                </a:cubicBezTo>
                <a:close/>
                <a:moveTo>
                  <a:pt x="76" y="73"/>
                </a:moveTo>
                <a:cubicBezTo>
                  <a:pt x="77" y="73"/>
                  <a:pt x="79" y="74"/>
                  <a:pt x="79" y="76"/>
                </a:cubicBezTo>
                <a:cubicBezTo>
                  <a:pt x="79" y="77"/>
                  <a:pt x="77" y="79"/>
                  <a:pt x="76" y="79"/>
                </a:cubicBezTo>
                <a:cubicBezTo>
                  <a:pt x="74" y="79"/>
                  <a:pt x="73" y="77"/>
                  <a:pt x="73" y="76"/>
                </a:cubicBezTo>
                <a:cubicBezTo>
                  <a:pt x="73" y="74"/>
                  <a:pt x="74" y="73"/>
                  <a:pt x="76" y="73"/>
                </a:cubicBezTo>
                <a:close/>
                <a:moveTo>
                  <a:pt x="76" y="89"/>
                </a:moveTo>
                <a:cubicBezTo>
                  <a:pt x="77" y="89"/>
                  <a:pt x="79" y="91"/>
                  <a:pt x="79" y="92"/>
                </a:cubicBezTo>
                <a:cubicBezTo>
                  <a:pt x="79" y="94"/>
                  <a:pt x="77" y="95"/>
                  <a:pt x="76" y="95"/>
                </a:cubicBezTo>
                <a:cubicBezTo>
                  <a:pt x="74" y="95"/>
                  <a:pt x="73" y="94"/>
                  <a:pt x="73" y="92"/>
                </a:cubicBezTo>
                <a:cubicBezTo>
                  <a:pt x="73" y="91"/>
                  <a:pt x="74" y="89"/>
                  <a:pt x="76" y="89"/>
                </a:cubicBezTo>
                <a:close/>
                <a:moveTo>
                  <a:pt x="35" y="81"/>
                </a:moveTo>
                <a:cubicBezTo>
                  <a:pt x="37" y="81"/>
                  <a:pt x="38" y="83"/>
                  <a:pt x="38" y="84"/>
                </a:cubicBezTo>
                <a:cubicBezTo>
                  <a:pt x="38" y="86"/>
                  <a:pt x="37" y="87"/>
                  <a:pt x="35" y="87"/>
                </a:cubicBezTo>
                <a:cubicBezTo>
                  <a:pt x="34" y="87"/>
                  <a:pt x="33" y="86"/>
                  <a:pt x="33" y="84"/>
                </a:cubicBezTo>
                <a:cubicBezTo>
                  <a:pt x="33" y="83"/>
                  <a:pt x="34" y="81"/>
                  <a:pt x="35" y="81"/>
                </a:cubicBezTo>
                <a:close/>
                <a:moveTo>
                  <a:pt x="52" y="81"/>
                </a:moveTo>
                <a:cubicBezTo>
                  <a:pt x="53" y="81"/>
                  <a:pt x="54" y="83"/>
                  <a:pt x="54" y="84"/>
                </a:cubicBezTo>
                <a:cubicBezTo>
                  <a:pt x="54" y="86"/>
                  <a:pt x="53" y="87"/>
                  <a:pt x="52" y="87"/>
                </a:cubicBezTo>
                <a:cubicBezTo>
                  <a:pt x="50" y="87"/>
                  <a:pt x="49" y="86"/>
                  <a:pt x="49" y="84"/>
                </a:cubicBezTo>
                <a:cubicBezTo>
                  <a:pt x="49" y="83"/>
                  <a:pt x="50" y="81"/>
                  <a:pt x="52" y="81"/>
                </a:cubicBezTo>
                <a:close/>
                <a:moveTo>
                  <a:pt x="43" y="73"/>
                </a:moveTo>
                <a:cubicBezTo>
                  <a:pt x="45" y="73"/>
                  <a:pt x="46" y="74"/>
                  <a:pt x="46" y="76"/>
                </a:cubicBezTo>
                <a:cubicBezTo>
                  <a:pt x="46" y="77"/>
                  <a:pt x="45" y="79"/>
                  <a:pt x="43" y="79"/>
                </a:cubicBezTo>
                <a:cubicBezTo>
                  <a:pt x="42" y="79"/>
                  <a:pt x="41" y="77"/>
                  <a:pt x="41" y="76"/>
                </a:cubicBezTo>
                <a:cubicBezTo>
                  <a:pt x="41" y="74"/>
                  <a:pt x="42" y="73"/>
                  <a:pt x="43" y="73"/>
                </a:cubicBezTo>
                <a:close/>
                <a:moveTo>
                  <a:pt x="60" y="73"/>
                </a:moveTo>
                <a:cubicBezTo>
                  <a:pt x="61" y="73"/>
                  <a:pt x="62" y="74"/>
                  <a:pt x="62" y="76"/>
                </a:cubicBezTo>
                <a:cubicBezTo>
                  <a:pt x="62" y="77"/>
                  <a:pt x="61" y="79"/>
                  <a:pt x="60" y="79"/>
                </a:cubicBezTo>
                <a:cubicBezTo>
                  <a:pt x="58" y="79"/>
                  <a:pt x="57" y="77"/>
                  <a:pt x="57" y="76"/>
                </a:cubicBezTo>
                <a:cubicBezTo>
                  <a:pt x="57" y="74"/>
                  <a:pt x="58" y="73"/>
                  <a:pt x="60" y="73"/>
                </a:cubicBezTo>
                <a:close/>
                <a:moveTo>
                  <a:pt x="43" y="89"/>
                </a:moveTo>
                <a:cubicBezTo>
                  <a:pt x="45" y="89"/>
                  <a:pt x="46" y="91"/>
                  <a:pt x="46" y="92"/>
                </a:cubicBezTo>
                <a:cubicBezTo>
                  <a:pt x="46" y="94"/>
                  <a:pt x="45" y="95"/>
                  <a:pt x="43" y="95"/>
                </a:cubicBezTo>
                <a:cubicBezTo>
                  <a:pt x="42" y="95"/>
                  <a:pt x="41" y="94"/>
                  <a:pt x="41" y="92"/>
                </a:cubicBezTo>
                <a:cubicBezTo>
                  <a:pt x="41" y="91"/>
                  <a:pt x="42" y="89"/>
                  <a:pt x="43" y="89"/>
                </a:cubicBezTo>
                <a:close/>
                <a:moveTo>
                  <a:pt x="60" y="89"/>
                </a:moveTo>
                <a:cubicBezTo>
                  <a:pt x="61" y="89"/>
                  <a:pt x="62" y="91"/>
                  <a:pt x="62" y="92"/>
                </a:cubicBezTo>
                <a:cubicBezTo>
                  <a:pt x="62" y="94"/>
                  <a:pt x="61" y="95"/>
                  <a:pt x="60" y="95"/>
                </a:cubicBezTo>
                <a:cubicBezTo>
                  <a:pt x="58" y="95"/>
                  <a:pt x="57" y="94"/>
                  <a:pt x="57" y="92"/>
                </a:cubicBezTo>
                <a:cubicBezTo>
                  <a:pt x="57" y="91"/>
                  <a:pt x="58" y="89"/>
                  <a:pt x="60" y="89"/>
                </a:cubicBezTo>
                <a:close/>
                <a:moveTo>
                  <a:pt x="149" y="81"/>
                </a:moveTo>
                <a:cubicBezTo>
                  <a:pt x="151" y="81"/>
                  <a:pt x="152" y="83"/>
                  <a:pt x="152" y="84"/>
                </a:cubicBezTo>
                <a:cubicBezTo>
                  <a:pt x="152" y="86"/>
                  <a:pt x="151" y="87"/>
                  <a:pt x="149" y="87"/>
                </a:cubicBezTo>
                <a:cubicBezTo>
                  <a:pt x="148" y="87"/>
                  <a:pt x="146" y="86"/>
                  <a:pt x="146" y="84"/>
                </a:cubicBezTo>
                <a:cubicBezTo>
                  <a:pt x="146" y="83"/>
                  <a:pt x="148" y="81"/>
                  <a:pt x="149" y="81"/>
                </a:cubicBezTo>
                <a:close/>
                <a:moveTo>
                  <a:pt x="108" y="73"/>
                </a:moveTo>
                <a:cubicBezTo>
                  <a:pt x="110" y="73"/>
                  <a:pt x="111" y="74"/>
                  <a:pt x="111" y="76"/>
                </a:cubicBezTo>
                <a:cubicBezTo>
                  <a:pt x="111" y="77"/>
                  <a:pt x="110" y="79"/>
                  <a:pt x="108" y="79"/>
                </a:cubicBezTo>
                <a:cubicBezTo>
                  <a:pt x="107" y="79"/>
                  <a:pt x="106" y="77"/>
                  <a:pt x="106" y="76"/>
                </a:cubicBezTo>
                <a:cubicBezTo>
                  <a:pt x="106" y="74"/>
                  <a:pt x="107" y="73"/>
                  <a:pt x="108" y="73"/>
                </a:cubicBezTo>
                <a:close/>
                <a:moveTo>
                  <a:pt x="108" y="89"/>
                </a:moveTo>
                <a:cubicBezTo>
                  <a:pt x="110" y="89"/>
                  <a:pt x="111" y="91"/>
                  <a:pt x="111" y="92"/>
                </a:cubicBezTo>
                <a:cubicBezTo>
                  <a:pt x="111" y="94"/>
                  <a:pt x="110" y="95"/>
                  <a:pt x="108" y="95"/>
                </a:cubicBezTo>
                <a:cubicBezTo>
                  <a:pt x="107" y="95"/>
                  <a:pt x="106" y="94"/>
                  <a:pt x="106" y="92"/>
                </a:cubicBezTo>
                <a:cubicBezTo>
                  <a:pt x="106" y="91"/>
                  <a:pt x="107" y="89"/>
                  <a:pt x="108" y="89"/>
                </a:cubicBezTo>
                <a:close/>
                <a:moveTo>
                  <a:pt x="117" y="81"/>
                </a:moveTo>
                <a:cubicBezTo>
                  <a:pt x="118" y="81"/>
                  <a:pt x="119" y="83"/>
                  <a:pt x="119" y="84"/>
                </a:cubicBezTo>
                <a:cubicBezTo>
                  <a:pt x="119" y="86"/>
                  <a:pt x="118" y="87"/>
                  <a:pt x="117" y="87"/>
                </a:cubicBezTo>
                <a:cubicBezTo>
                  <a:pt x="115" y="87"/>
                  <a:pt x="114" y="86"/>
                  <a:pt x="114" y="84"/>
                </a:cubicBezTo>
                <a:cubicBezTo>
                  <a:pt x="114" y="83"/>
                  <a:pt x="115" y="81"/>
                  <a:pt x="117" y="81"/>
                </a:cubicBezTo>
                <a:close/>
                <a:moveTo>
                  <a:pt x="133" y="81"/>
                </a:moveTo>
                <a:cubicBezTo>
                  <a:pt x="134" y="81"/>
                  <a:pt x="136" y="83"/>
                  <a:pt x="136" y="84"/>
                </a:cubicBezTo>
                <a:cubicBezTo>
                  <a:pt x="136" y="86"/>
                  <a:pt x="134" y="87"/>
                  <a:pt x="133" y="87"/>
                </a:cubicBezTo>
                <a:cubicBezTo>
                  <a:pt x="131" y="87"/>
                  <a:pt x="130" y="86"/>
                  <a:pt x="130" y="84"/>
                </a:cubicBezTo>
                <a:cubicBezTo>
                  <a:pt x="130" y="83"/>
                  <a:pt x="131" y="81"/>
                  <a:pt x="133" y="81"/>
                </a:cubicBezTo>
                <a:close/>
                <a:moveTo>
                  <a:pt x="125" y="73"/>
                </a:moveTo>
                <a:cubicBezTo>
                  <a:pt x="126" y="73"/>
                  <a:pt x="127" y="74"/>
                  <a:pt x="127" y="76"/>
                </a:cubicBezTo>
                <a:cubicBezTo>
                  <a:pt x="127" y="77"/>
                  <a:pt x="126" y="79"/>
                  <a:pt x="125" y="79"/>
                </a:cubicBezTo>
                <a:cubicBezTo>
                  <a:pt x="123" y="79"/>
                  <a:pt x="122" y="77"/>
                  <a:pt x="122" y="76"/>
                </a:cubicBezTo>
                <a:cubicBezTo>
                  <a:pt x="122" y="74"/>
                  <a:pt x="123" y="73"/>
                  <a:pt x="125" y="73"/>
                </a:cubicBezTo>
                <a:close/>
                <a:moveTo>
                  <a:pt x="141" y="73"/>
                </a:moveTo>
                <a:cubicBezTo>
                  <a:pt x="143" y="73"/>
                  <a:pt x="144" y="74"/>
                  <a:pt x="144" y="76"/>
                </a:cubicBezTo>
                <a:cubicBezTo>
                  <a:pt x="144" y="77"/>
                  <a:pt x="143" y="79"/>
                  <a:pt x="141" y="79"/>
                </a:cubicBezTo>
                <a:cubicBezTo>
                  <a:pt x="140" y="79"/>
                  <a:pt x="138" y="77"/>
                  <a:pt x="138" y="76"/>
                </a:cubicBezTo>
                <a:cubicBezTo>
                  <a:pt x="138" y="74"/>
                  <a:pt x="140" y="73"/>
                  <a:pt x="141" y="73"/>
                </a:cubicBezTo>
                <a:close/>
                <a:moveTo>
                  <a:pt x="125" y="89"/>
                </a:moveTo>
                <a:cubicBezTo>
                  <a:pt x="126" y="89"/>
                  <a:pt x="127" y="91"/>
                  <a:pt x="127" y="92"/>
                </a:cubicBezTo>
                <a:cubicBezTo>
                  <a:pt x="127" y="94"/>
                  <a:pt x="126" y="95"/>
                  <a:pt x="125" y="95"/>
                </a:cubicBezTo>
                <a:cubicBezTo>
                  <a:pt x="123" y="95"/>
                  <a:pt x="122" y="94"/>
                  <a:pt x="122" y="92"/>
                </a:cubicBezTo>
                <a:cubicBezTo>
                  <a:pt x="122" y="91"/>
                  <a:pt x="123" y="89"/>
                  <a:pt x="125" y="89"/>
                </a:cubicBezTo>
                <a:close/>
                <a:moveTo>
                  <a:pt x="141" y="89"/>
                </a:moveTo>
                <a:cubicBezTo>
                  <a:pt x="143" y="89"/>
                  <a:pt x="144" y="91"/>
                  <a:pt x="144" y="92"/>
                </a:cubicBezTo>
                <a:cubicBezTo>
                  <a:pt x="144" y="94"/>
                  <a:pt x="143" y="95"/>
                  <a:pt x="141" y="95"/>
                </a:cubicBezTo>
                <a:cubicBezTo>
                  <a:pt x="140" y="95"/>
                  <a:pt x="138" y="94"/>
                  <a:pt x="138" y="92"/>
                </a:cubicBezTo>
                <a:cubicBezTo>
                  <a:pt x="138" y="91"/>
                  <a:pt x="140" y="89"/>
                  <a:pt x="141" y="8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" name="Freeform 1889">
            <a:extLst>
              <a:ext uri="{FF2B5EF4-FFF2-40B4-BE49-F238E27FC236}">
                <a16:creationId xmlns:a16="http://schemas.microsoft.com/office/drawing/2014/main" id="{F40FB668-2B72-4303-9EBE-4DFAE4FAB3A8}"/>
              </a:ext>
            </a:extLst>
          </p:cNvPr>
          <p:cNvSpPr>
            <a:spLocks noEditPoints="1"/>
          </p:cNvSpPr>
          <p:nvPr/>
        </p:nvSpPr>
        <p:spPr bwMode="auto">
          <a:xfrm>
            <a:off x="6689941" y="4331960"/>
            <a:ext cx="426456" cy="358274"/>
          </a:xfrm>
          <a:custGeom>
            <a:avLst/>
            <a:gdLst>
              <a:gd name="T0" fmla="*/ 105695 w 160"/>
              <a:gd name="T1" fmla="*/ 72235 h 133"/>
              <a:gd name="T2" fmla="*/ 98876 w 160"/>
              <a:gd name="T3" fmla="*/ 27518 h 133"/>
              <a:gd name="T4" fmla="*/ 71600 w 160"/>
              <a:gd name="T5" fmla="*/ 27518 h 133"/>
              <a:gd name="T6" fmla="*/ 37505 w 160"/>
              <a:gd name="T7" fmla="*/ 0 h 133"/>
              <a:gd name="T8" fmla="*/ 0 w 160"/>
              <a:gd name="T9" fmla="*/ 37837 h 133"/>
              <a:gd name="T10" fmla="*/ 37505 w 160"/>
              <a:gd name="T11" fmla="*/ 72235 h 133"/>
              <a:gd name="T12" fmla="*/ 71600 w 160"/>
              <a:gd name="T13" fmla="*/ 44717 h 133"/>
              <a:gd name="T14" fmla="*/ 81828 w 160"/>
              <a:gd name="T15" fmla="*/ 44717 h 133"/>
              <a:gd name="T16" fmla="*/ 88647 w 160"/>
              <a:gd name="T17" fmla="*/ 72235 h 133"/>
              <a:gd name="T18" fmla="*/ 88647 w 160"/>
              <a:gd name="T19" fmla="*/ 72235 h 133"/>
              <a:gd name="T20" fmla="*/ 132971 w 160"/>
              <a:gd name="T21" fmla="*/ 313019 h 133"/>
              <a:gd name="T22" fmla="*/ 92057 w 160"/>
              <a:gd name="T23" fmla="*/ 354296 h 133"/>
              <a:gd name="T24" fmla="*/ 102286 w 160"/>
              <a:gd name="T25" fmla="*/ 388694 h 133"/>
              <a:gd name="T26" fmla="*/ 136381 w 160"/>
              <a:gd name="T27" fmla="*/ 402453 h 133"/>
              <a:gd name="T28" fmla="*/ 153428 w 160"/>
              <a:gd name="T29" fmla="*/ 402453 h 133"/>
              <a:gd name="T30" fmla="*/ 207981 w 160"/>
              <a:gd name="T31" fmla="*/ 457489 h 133"/>
              <a:gd name="T32" fmla="*/ 262533 w 160"/>
              <a:gd name="T33" fmla="*/ 402453 h 133"/>
              <a:gd name="T34" fmla="*/ 364819 w 160"/>
              <a:gd name="T35" fmla="*/ 402453 h 133"/>
              <a:gd name="T36" fmla="*/ 419371 w 160"/>
              <a:gd name="T37" fmla="*/ 457489 h 133"/>
              <a:gd name="T38" fmla="*/ 473923 w 160"/>
              <a:gd name="T39" fmla="*/ 402453 h 133"/>
              <a:gd name="T40" fmla="*/ 508018 w 160"/>
              <a:gd name="T41" fmla="*/ 402453 h 133"/>
              <a:gd name="T42" fmla="*/ 518247 w 160"/>
              <a:gd name="T43" fmla="*/ 395573 h 133"/>
              <a:gd name="T44" fmla="*/ 508018 w 160"/>
              <a:gd name="T45" fmla="*/ 385254 h 133"/>
              <a:gd name="T46" fmla="*/ 470514 w 160"/>
              <a:gd name="T47" fmla="*/ 385254 h 133"/>
              <a:gd name="T48" fmla="*/ 419371 w 160"/>
              <a:gd name="T49" fmla="*/ 347416 h 133"/>
              <a:gd name="T50" fmla="*/ 368228 w 160"/>
              <a:gd name="T51" fmla="*/ 385254 h 133"/>
              <a:gd name="T52" fmla="*/ 259123 w 160"/>
              <a:gd name="T53" fmla="*/ 385254 h 133"/>
              <a:gd name="T54" fmla="*/ 207981 w 160"/>
              <a:gd name="T55" fmla="*/ 347416 h 133"/>
              <a:gd name="T56" fmla="*/ 156838 w 160"/>
              <a:gd name="T57" fmla="*/ 385254 h 133"/>
              <a:gd name="T58" fmla="*/ 136381 w 160"/>
              <a:gd name="T59" fmla="*/ 385254 h 133"/>
              <a:gd name="T60" fmla="*/ 115924 w 160"/>
              <a:gd name="T61" fmla="*/ 374935 h 133"/>
              <a:gd name="T62" fmla="*/ 109105 w 160"/>
              <a:gd name="T63" fmla="*/ 354296 h 133"/>
              <a:gd name="T64" fmla="*/ 139790 w 160"/>
              <a:gd name="T65" fmla="*/ 330218 h 133"/>
              <a:gd name="T66" fmla="*/ 146609 w 160"/>
              <a:gd name="T67" fmla="*/ 330218 h 133"/>
              <a:gd name="T68" fmla="*/ 146609 w 160"/>
              <a:gd name="T69" fmla="*/ 330218 h 133"/>
              <a:gd name="T70" fmla="*/ 501199 w 160"/>
              <a:gd name="T71" fmla="*/ 330218 h 133"/>
              <a:gd name="T72" fmla="*/ 545523 w 160"/>
              <a:gd name="T73" fmla="*/ 285501 h 133"/>
              <a:gd name="T74" fmla="*/ 545523 w 160"/>
              <a:gd name="T75" fmla="*/ 72235 h 133"/>
              <a:gd name="T76" fmla="*/ 105695 w 160"/>
              <a:gd name="T77" fmla="*/ 72235 h 133"/>
              <a:gd name="T78" fmla="*/ 37505 w 160"/>
              <a:gd name="T79" fmla="*/ 55036 h 133"/>
              <a:gd name="T80" fmla="*/ 17048 w 160"/>
              <a:gd name="T81" fmla="*/ 37837 h 133"/>
              <a:gd name="T82" fmla="*/ 37505 w 160"/>
              <a:gd name="T83" fmla="*/ 17199 h 133"/>
              <a:gd name="T84" fmla="*/ 54552 w 160"/>
              <a:gd name="T85" fmla="*/ 37837 h 133"/>
              <a:gd name="T86" fmla="*/ 37505 w 160"/>
              <a:gd name="T87" fmla="*/ 55036 h 133"/>
              <a:gd name="T88" fmla="*/ 419371 w 160"/>
              <a:gd name="T89" fmla="*/ 368055 h 133"/>
              <a:gd name="T90" fmla="*/ 453466 w 160"/>
              <a:gd name="T91" fmla="*/ 402453 h 133"/>
              <a:gd name="T92" fmla="*/ 419371 w 160"/>
              <a:gd name="T93" fmla="*/ 440290 h 133"/>
              <a:gd name="T94" fmla="*/ 381866 w 160"/>
              <a:gd name="T95" fmla="*/ 402453 h 133"/>
              <a:gd name="T96" fmla="*/ 419371 w 160"/>
              <a:gd name="T97" fmla="*/ 368055 h 133"/>
              <a:gd name="T98" fmla="*/ 207981 w 160"/>
              <a:gd name="T99" fmla="*/ 368055 h 133"/>
              <a:gd name="T100" fmla="*/ 245485 w 160"/>
              <a:gd name="T101" fmla="*/ 402453 h 133"/>
              <a:gd name="T102" fmla="*/ 207981 w 160"/>
              <a:gd name="T103" fmla="*/ 440290 h 133"/>
              <a:gd name="T104" fmla="*/ 173885 w 160"/>
              <a:gd name="T105" fmla="*/ 402453 h 133"/>
              <a:gd name="T106" fmla="*/ 207981 w 160"/>
              <a:gd name="T107" fmla="*/ 368055 h 133"/>
              <a:gd name="T108" fmla="*/ 528475 w 160"/>
              <a:gd name="T109" fmla="*/ 285501 h 133"/>
              <a:gd name="T110" fmla="*/ 501199 w 160"/>
              <a:gd name="T111" fmla="*/ 313019 h 133"/>
              <a:gd name="T112" fmla="*/ 153428 w 160"/>
              <a:gd name="T113" fmla="*/ 313019 h 133"/>
              <a:gd name="T114" fmla="*/ 109105 w 160"/>
              <a:gd name="T115" fmla="*/ 92874 h 133"/>
              <a:gd name="T116" fmla="*/ 528475 w 160"/>
              <a:gd name="T117" fmla="*/ 92874 h 133"/>
              <a:gd name="T118" fmla="*/ 528475 w 160"/>
              <a:gd name="T119" fmla="*/ 285501 h 13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60" h="133">
                <a:moveTo>
                  <a:pt x="31" y="21"/>
                </a:moveTo>
                <a:cubicBezTo>
                  <a:pt x="29" y="8"/>
                  <a:pt x="29" y="8"/>
                  <a:pt x="29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0" y="3"/>
                  <a:pt x="16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17"/>
                  <a:pt x="5" y="21"/>
                  <a:pt x="11" y="21"/>
                </a:cubicBezTo>
                <a:cubicBezTo>
                  <a:pt x="16" y="21"/>
                  <a:pt x="20" y="18"/>
                  <a:pt x="21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39" y="91"/>
                  <a:pt x="39" y="91"/>
                  <a:pt x="39" y="91"/>
                </a:cubicBezTo>
                <a:cubicBezTo>
                  <a:pt x="33" y="91"/>
                  <a:pt x="27" y="96"/>
                  <a:pt x="27" y="103"/>
                </a:cubicBezTo>
                <a:cubicBezTo>
                  <a:pt x="26" y="106"/>
                  <a:pt x="28" y="110"/>
                  <a:pt x="30" y="113"/>
                </a:cubicBezTo>
                <a:cubicBezTo>
                  <a:pt x="33" y="116"/>
                  <a:pt x="36" y="117"/>
                  <a:pt x="40" y="117"/>
                </a:cubicBezTo>
                <a:cubicBezTo>
                  <a:pt x="45" y="117"/>
                  <a:pt x="45" y="117"/>
                  <a:pt x="45" y="117"/>
                </a:cubicBezTo>
                <a:cubicBezTo>
                  <a:pt x="45" y="126"/>
                  <a:pt x="53" y="133"/>
                  <a:pt x="61" y="133"/>
                </a:cubicBezTo>
                <a:cubicBezTo>
                  <a:pt x="70" y="133"/>
                  <a:pt x="77" y="126"/>
                  <a:pt x="77" y="117"/>
                </a:cubicBezTo>
                <a:cubicBezTo>
                  <a:pt x="107" y="117"/>
                  <a:pt x="107" y="117"/>
                  <a:pt x="107" y="117"/>
                </a:cubicBezTo>
                <a:cubicBezTo>
                  <a:pt x="107" y="126"/>
                  <a:pt x="114" y="133"/>
                  <a:pt x="123" y="133"/>
                </a:cubicBezTo>
                <a:cubicBezTo>
                  <a:pt x="131" y="133"/>
                  <a:pt x="139" y="126"/>
                  <a:pt x="139" y="117"/>
                </a:cubicBezTo>
                <a:cubicBezTo>
                  <a:pt x="149" y="117"/>
                  <a:pt x="149" y="117"/>
                  <a:pt x="149" y="117"/>
                </a:cubicBezTo>
                <a:cubicBezTo>
                  <a:pt x="151" y="117"/>
                  <a:pt x="152" y="116"/>
                  <a:pt x="152" y="115"/>
                </a:cubicBezTo>
                <a:cubicBezTo>
                  <a:pt x="152" y="113"/>
                  <a:pt x="151" y="112"/>
                  <a:pt x="149" y="112"/>
                </a:cubicBezTo>
                <a:cubicBezTo>
                  <a:pt x="138" y="112"/>
                  <a:pt x="138" y="112"/>
                  <a:pt x="138" y="112"/>
                </a:cubicBezTo>
                <a:cubicBezTo>
                  <a:pt x="136" y="106"/>
                  <a:pt x="130" y="101"/>
                  <a:pt x="123" y="101"/>
                </a:cubicBezTo>
                <a:cubicBezTo>
                  <a:pt x="116" y="101"/>
                  <a:pt x="110" y="106"/>
                  <a:pt x="108" y="112"/>
                </a:cubicBezTo>
                <a:cubicBezTo>
                  <a:pt x="76" y="112"/>
                  <a:pt x="76" y="112"/>
                  <a:pt x="76" y="112"/>
                </a:cubicBezTo>
                <a:cubicBezTo>
                  <a:pt x="74" y="106"/>
                  <a:pt x="68" y="101"/>
                  <a:pt x="61" y="101"/>
                </a:cubicBezTo>
                <a:cubicBezTo>
                  <a:pt x="54" y="101"/>
                  <a:pt x="48" y="106"/>
                  <a:pt x="46" y="112"/>
                </a:cubicBezTo>
                <a:cubicBezTo>
                  <a:pt x="40" y="112"/>
                  <a:pt x="40" y="112"/>
                  <a:pt x="40" y="112"/>
                </a:cubicBezTo>
                <a:cubicBezTo>
                  <a:pt x="38" y="112"/>
                  <a:pt x="36" y="111"/>
                  <a:pt x="34" y="109"/>
                </a:cubicBezTo>
                <a:cubicBezTo>
                  <a:pt x="33" y="108"/>
                  <a:pt x="32" y="105"/>
                  <a:pt x="32" y="103"/>
                </a:cubicBezTo>
                <a:cubicBezTo>
                  <a:pt x="32" y="99"/>
                  <a:pt x="36" y="96"/>
                  <a:pt x="41" y="96"/>
                </a:cubicBezTo>
                <a:cubicBezTo>
                  <a:pt x="43" y="96"/>
                  <a:pt x="43" y="96"/>
                  <a:pt x="43" y="96"/>
                </a:cubicBezTo>
                <a:cubicBezTo>
                  <a:pt x="43" y="96"/>
                  <a:pt x="43" y="96"/>
                  <a:pt x="43" y="96"/>
                </a:cubicBezTo>
                <a:cubicBezTo>
                  <a:pt x="147" y="96"/>
                  <a:pt x="147" y="96"/>
                  <a:pt x="147" y="96"/>
                </a:cubicBezTo>
                <a:cubicBezTo>
                  <a:pt x="154" y="96"/>
                  <a:pt x="160" y="90"/>
                  <a:pt x="160" y="83"/>
                </a:cubicBezTo>
                <a:cubicBezTo>
                  <a:pt x="160" y="21"/>
                  <a:pt x="160" y="21"/>
                  <a:pt x="160" y="21"/>
                </a:cubicBezTo>
                <a:lnTo>
                  <a:pt x="31" y="21"/>
                </a:lnTo>
                <a:close/>
                <a:moveTo>
                  <a:pt x="11" y="16"/>
                </a:moveTo>
                <a:cubicBezTo>
                  <a:pt x="8" y="16"/>
                  <a:pt x="5" y="14"/>
                  <a:pt x="5" y="11"/>
                </a:cubicBezTo>
                <a:cubicBezTo>
                  <a:pt x="5" y="8"/>
                  <a:pt x="8" y="5"/>
                  <a:pt x="11" y="5"/>
                </a:cubicBezTo>
                <a:cubicBezTo>
                  <a:pt x="14" y="5"/>
                  <a:pt x="16" y="8"/>
                  <a:pt x="16" y="11"/>
                </a:cubicBezTo>
                <a:cubicBezTo>
                  <a:pt x="16" y="14"/>
                  <a:pt x="14" y="16"/>
                  <a:pt x="11" y="16"/>
                </a:cubicBezTo>
                <a:close/>
                <a:moveTo>
                  <a:pt x="123" y="107"/>
                </a:moveTo>
                <a:cubicBezTo>
                  <a:pt x="129" y="107"/>
                  <a:pt x="133" y="111"/>
                  <a:pt x="133" y="117"/>
                </a:cubicBezTo>
                <a:cubicBezTo>
                  <a:pt x="133" y="123"/>
                  <a:pt x="129" y="128"/>
                  <a:pt x="123" y="128"/>
                </a:cubicBezTo>
                <a:cubicBezTo>
                  <a:pt x="117" y="128"/>
                  <a:pt x="112" y="123"/>
                  <a:pt x="112" y="117"/>
                </a:cubicBezTo>
                <a:cubicBezTo>
                  <a:pt x="112" y="111"/>
                  <a:pt x="117" y="107"/>
                  <a:pt x="123" y="107"/>
                </a:cubicBezTo>
                <a:close/>
                <a:moveTo>
                  <a:pt x="61" y="107"/>
                </a:moveTo>
                <a:cubicBezTo>
                  <a:pt x="67" y="107"/>
                  <a:pt x="72" y="111"/>
                  <a:pt x="72" y="117"/>
                </a:cubicBezTo>
                <a:cubicBezTo>
                  <a:pt x="72" y="123"/>
                  <a:pt x="67" y="128"/>
                  <a:pt x="61" y="128"/>
                </a:cubicBezTo>
                <a:cubicBezTo>
                  <a:pt x="55" y="128"/>
                  <a:pt x="51" y="123"/>
                  <a:pt x="51" y="117"/>
                </a:cubicBezTo>
                <a:cubicBezTo>
                  <a:pt x="51" y="111"/>
                  <a:pt x="55" y="107"/>
                  <a:pt x="61" y="107"/>
                </a:cubicBezTo>
                <a:close/>
                <a:moveTo>
                  <a:pt x="155" y="83"/>
                </a:moveTo>
                <a:cubicBezTo>
                  <a:pt x="155" y="87"/>
                  <a:pt x="151" y="91"/>
                  <a:pt x="147" y="91"/>
                </a:cubicBezTo>
                <a:cubicBezTo>
                  <a:pt x="45" y="91"/>
                  <a:pt x="45" y="91"/>
                  <a:pt x="45" y="91"/>
                </a:cubicBezTo>
                <a:cubicBezTo>
                  <a:pt x="32" y="27"/>
                  <a:pt x="32" y="27"/>
                  <a:pt x="32" y="27"/>
                </a:cubicBezTo>
                <a:cubicBezTo>
                  <a:pt x="155" y="27"/>
                  <a:pt x="155" y="27"/>
                  <a:pt x="155" y="27"/>
                </a:cubicBezTo>
                <a:lnTo>
                  <a:pt x="155" y="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" name="Freeform 1890">
            <a:extLst>
              <a:ext uri="{FF2B5EF4-FFF2-40B4-BE49-F238E27FC236}">
                <a16:creationId xmlns:a16="http://schemas.microsoft.com/office/drawing/2014/main" id="{EC0F5275-D55B-40D1-948B-E5332D2088D0}"/>
              </a:ext>
            </a:extLst>
          </p:cNvPr>
          <p:cNvSpPr>
            <a:spLocks noEditPoints="1"/>
          </p:cNvSpPr>
          <p:nvPr/>
        </p:nvSpPr>
        <p:spPr bwMode="auto">
          <a:xfrm>
            <a:off x="5724022" y="5324954"/>
            <a:ext cx="426456" cy="358274"/>
          </a:xfrm>
          <a:custGeom>
            <a:avLst/>
            <a:gdLst>
              <a:gd name="T0" fmla="*/ 37505 w 160"/>
              <a:gd name="T1" fmla="*/ 72235 h 133"/>
              <a:gd name="T2" fmla="*/ 92057 w 160"/>
              <a:gd name="T3" fmla="*/ 354296 h 133"/>
              <a:gd name="T4" fmla="*/ 364819 w 160"/>
              <a:gd name="T5" fmla="*/ 402453 h 133"/>
              <a:gd name="T6" fmla="*/ 470514 w 160"/>
              <a:gd name="T7" fmla="*/ 385254 h 133"/>
              <a:gd name="T8" fmla="*/ 136381 w 160"/>
              <a:gd name="T9" fmla="*/ 385254 h 133"/>
              <a:gd name="T10" fmla="*/ 501199 w 160"/>
              <a:gd name="T11" fmla="*/ 330218 h 133"/>
              <a:gd name="T12" fmla="*/ 37505 w 160"/>
              <a:gd name="T13" fmla="*/ 17199 h 133"/>
              <a:gd name="T14" fmla="*/ 381866 w 160"/>
              <a:gd name="T15" fmla="*/ 402453 h 133"/>
              <a:gd name="T16" fmla="*/ 207981 w 160"/>
              <a:gd name="T17" fmla="*/ 368055 h 133"/>
              <a:gd name="T18" fmla="*/ 139790 w 160"/>
              <a:gd name="T19" fmla="*/ 244223 h 133"/>
              <a:gd name="T20" fmla="*/ 126152 w 160"/>
              <a:gd name="T21" fmla="*/ 154790 h 133"/>
              <a:gd name="T22" fmla="*/ 109105 w 160"/>
              <a:gd name="T23" fmla="*/ 96313 h 133"/>
              <a:gd name="T24" fmla="*/ 528475 w 160"/>
              <a:gd name="T25" fmla="*/ 137591 h 133"/>
              <a:gd name="T26" fmla="*/ 528475 w 160"/>
              <a:gd name="T27" fmla="*/ 192627 h 133"/>
              <a:gd name="T28" fmla="*/ 528475 w 160"/>
              <a:gd name="T29" fmla="*/ 285501 h 133"/>
              <a:gd name="T30" fmla="*/ 310266 w 160"/>
              <a:gd name="T31" fmla="*/ 120392 h 133"/>
              <a:gd name="T32" fmla="*/ 344361 w 160"/>
              <a:gd name="T33" fmla="*/ 99753 h 133"/>
              <a:gd name="T34" fmla="*/ 337542 w 160"/>
              <a:gd name="T35" fmla="*/ 165109 h 133"/>
              <a:gd name="T36" fmla="*/ 354590 w 160"/>
              <a:gd name="T37" fmla="*/ 127271 h 133"/>
              <a:gd name="T38" fmla="*/ 255714 w 160"/>
              <a:gd name="T39" fmla="*/ 120392 h 133"/>
              <a:gd name="T40" fmla="*/ 282990 w 160"/>
              <a:gd name="T41" fmla="*/ 147910 h 133"/>
              <a:gd name="T42" fmla="*/ 153428 w 160"/>
              <a:gd name="T43" fmla="*/ 127271 h 133"/>
              <a:gd name="T44" fmla="*/ 201162 w 160"/>
              <a:gd name="T45" fmla="*/ 137591 h 133"/>
              <a:gd name="T46" fmla="*/ 163657 w 160"/>
              <a:gd name="T47" fmla="*/ 99753 h 133"/>
              <a:gd name="T48" fmla="*/ 228438 w 160"/>
              <a:gd name="T49" fmla="*/ 92874 h 133"/>
              <a:gd name="T50" fmla="*/ 228438 w 160"/>
              <a:gd name="T51" fmla="*/ 147910 h 133"/>
              <a:gd name="T52" fmla="*/ 398914 w 160"/>
              <a:gd name="T53" fmla="*/ 99753 h 133"/>
              <a:gd name="T54" fmla="*/ 392095 w 160"/>
              <a:gd name="T55" fmla="*/ 165109 h 133"/>
              <a:gd name="T56" fmla="*/ 409142 w 160"/>
              <a:gd name="T57" fmla="*/ 127271 h 133"/>
              <a:gd name="T58" fmla="*/ 473923 w 160"/>
              <a:gd name="T59" fmla="*/ 120392 h 133"/>
              <a:gd name="T60" fmla="*/ 364819 w 160"/>
              <a:gd name="T61" fmla="*/ 175428 h 133"/>
              <a:gd name="T62" fmla="*/ 262533 w 160"/>
              <a:gd name="T63" fmla="*/ 182308 h 133"/>
              <a:gd name="T64" fmla="*/ 146609 w 160"/>
              <a:gd name="T65" fmla="*/ 192627 h 133"/>
              <a:gd name="T66" fmla="*/ 190933 w 160"/>
              <a:gd name="T67" fmla="*/ 182308 h 133"/>
              <a:gd name="T68" fmla="*/ 419371 w 160"/>
              <a:gd name="T69" fmla="*/ 175428 h 133"/>
              <a:gd name="T70" fmla="*/ 446647 w 160"/>
              <a:gd name="T71" fmla="*/ 92874 h 133"/>
              <a:gd name="T72" fmla="*/ 508018 w 160"/>
              <a:gd name="T73" fmla="*/ 99753 h 133"/>
              <a:gd name="T74" fmla="*/ 446647 w 160"/>
              <a:gd name="T75" fmla="*/ 165109 h 133"/>
              <a:gd name="T76" fmla="*/ 490971 w 160"/>
              <a:gd name="T77" fmla="*/ 154790 h 133"/>
              <a:gd name="T78" fmla="*/ 310266 w 160"/>
              <a:gd name="T79" fmla="*/ 230464 h 133"/>
              <a:gd name="T80" fmla="*/ 337542 w 160"/>
              <a:gd name="T81" fmla="*/ 257983 h 133"/>
              <a:gd name="T82" fmla="*/ 371638 w 160"/>
              <a:gd name="T83" fmla="*/ 237344 h 133"/>
              <a:gd name="T84" fmla="*/ 255714 w 160"/>
              <a:gd name="T85" fmla="*/ 247663 h 133"/>
              <a:gd name="T86" fmla="*/ 272762 w 160"/>
              <a:gd name="T87" fmla="*/ 209826 h 133"/>
              <a:gd name="T88" fmla="*/ 282990 w 160"/>
              <a:gd name="T89" fmla="*/ 257983 h 133"/>
              <a:gd name="T90" fmla="*/ 173885 w 160"/>
              <a:gd name="T91" fmla="*/ 202946 h 133"/>
              <a:gd name="T92" fmla="*/ 235257 w 160"/>
              <a:gd name="T93" fmla="*/ 209826 h 133"/>
              <a:gd name="T94" fmla="*/ 173885 w 160"/>
              <a:gd name="T95" fmla="*/ 275181 h 133"/>
              <a:gd name="T96" fmla="*/ 218209 w 160"/>
              <a:gd name="T97" fmla="*/ 264862 h 133"/>
              <a:gd name="T98" fmla="*/ 392095 w 160"/>
              <a:gd name="T99" fmla="*/ 202946 h 133"/>
              <a:gd name="T100" fmla="*/ 419371 w 160"/>
              <a:gd name="T101" fmla="*/ 230464 h 133"/>
              <a:gd name="T102" fmla="*/ 480742 w 160"/>
              <a:gd name="T103" fmla="*/ 237344 h 133"/>
              <a:gd name="T104" fmla="*/ 310266 w 160"/>
              <a:gd name="T105" fmla="*/ 302699 h 133"/>
              <a:gd name="T106" fmla="*/ 354590 w 160"/>
              <a:gd name="T107" fmla="*/ 292380 h 133"/>
              <a:gd name="T108" fmla="*/ 255714 w 160"/>
              <a:gd name="T109" fmla="*/ 285501 h 133"/>
              <a:gd name="T110" fmla="*/ 419371 w 160"/>
              <a:gd name="T111" fmla="*/ 285501 h 133"/>
              <a:gd name="T112" fmla="*/ 480742 w 160"/>
              <a:gd name="T113" fmla="*/ 292380 h 133"/>
              <a:gd name="T114" fmla="*/ 446647 w 160"/>
              <a:gd name="T115" fmla="*/ 220145 h 133"/>
              <a:gd name="T116" fmla="*/ 490971 w 160"/>
              <a:gd name="T117" fmla="*/ 209826 h 133"/>
              <a:gd name="T118" fmla="*/ 446647 w 160"/>
              <a:gd name="T119" fmla="*/ 257983 h 13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60" h="133">
                <a:moveTo>
                  <a:pt x="31" y="21"/>
                </a:moveTo>
                <a:cubicBezTo>
                  <a:pt x="29" y="8"/>
                  <a:pt x="29" y="8"/>
                  <a:pt x="29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0" y="3"/>
                  <a:pt x="16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17"/>
                  <a:pt x="5" y="21"/>
                  <a:pt x="11" y="21"/>
                </a:cubicBezTo>
                <a:cubicBezTo>
                  <a:pt x="16" y="21"/>
                  <a:pt x="20" y="18"/>
                  <a:pt x="21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39" y="91"/>
                  <a:pt x="39" y="91"/>
                  <a:pt x="39" y="91"/>
                </a:cubicBezTo>
                <a:cubicBezTo>
                  <a:pt x="33" y="91"/>
                  <a:pt x="27" y="96"/>
                  <a:pt x="27" y="103"/>
                </a:cubicBezTo>
                <a:cubicBezTo>
                  <a:pt x="26" y="106"/>
                  <a:pt x="28" y="110"/>
                  <a:pt x="30" y="113"/>
                </a:cubicBezTo>
                <a:cubicBezTo>
                  <a:pt x="33" y="116"/>
                  <a:pt x="36" y="117"/>
                  <a:pt x="40" y="117"/>
                </a:cubicBezTo>
                <a:cubicBezTo>
                  <a:pt x="45" y="117"/>
                  <a:pt x="45" y="117"/>
                  <a:pt x="45" y="117"/>
                </a:cubicBezTo>
                <a:cubicBezTo>
                  <a:pt x="45" y="126"/>
                  <a:pt x="52" y="133"/>
                  <a:pt x="61" y="133"/>
                </a:cubicBezTo>
                <a:cubicBezTo>
                  <a:pt x="70" y="133"/>
                  <a:pt x="77" y="126"/>
                  <a:pt x="77" y="117"/>
                </a:cubicBezTo>
                <a:cubicBezTo>
                  <a:pt x="107" y="117"/>
                  <a:pt x="107" y="117"/>
                  <a:pt x="107" y="117"/>
                </a:cubicBezTo>
                <a:cubicBezTo>
                  <a:pt x="107" y="126"/>
                  <a:pt x="114" y="133"/>
                  <a:pt x="123" y="133"/>
                </a:cubicBezTo>
                <a:cubicBezTo>
                  <a:pt x="131" y="133"/>
                  <a:pt x="139" y="126"/>
                  <a:pt x="139" y="117"/>
                </a:cubicBezTo>
                <a:cubicBezTo>
                  <a:pt x="149" y="117"/>
                  <a:pt x="149" y="117"/>
                  <a:pt x="149" y="117"/>
                </a:cubicBezTo>
                <a:cubicBezTo>
                  <a:pt x="151" y="117"/>
                  <a:pt x="152" y="116"/>
                  <a:pt x="152" y="115"/>
                </a:cubicBezTo>
                <a:cubicBezTo>
                  <a:pt x="152" y="113"/>
                  <a:pt x="151" y="112"/>
                  <a:pt x="149" y="112"/>
                </a:cubicBezTo>
                <a:cubicBezTo>
                  <a:pt x="138" y="112"/>
                  <a:pt x="138" y="112"/>
                  <a:pt x="138" y="112"/>
                </a:cubicBezTo>
                <a:cubicBezTo>
                  <a:pt x="136" y="106"/>
                  <a:pt x="130" y="101"/>
                  <a:pt x="123" y="101"/>
                </a:cubicBezTo>
                <a:cubicBezTo>
                  <a:pt x="116" y="101"/>
                  <a:pt x="110" y="106"/>
                  <a:pt x="108" y="112"/>
                </a:cubicBezTo>
                <a:cubicBezTo>
                  <a:pt x="76" y="112"/>
                  <a:pt x="76" y="112"/>
                  <a:pt x="76" y="112"/>
                </a:cubicBezTo>
                <a:cubicBezTo>
                  <a:pt x="74" y="106"/>
                  <a:pt x="68" y="101"/>
                  <a:pt x="61" y="101"/>
                </a:cubicBezTo>
                <a:cubicBezTo>
                  <a:pt x="54" y="101"/>
                  <a:pt x="48" y="106"/>
                  <a:pt x="46" y="112"/>
                </a:cubicBezTo>
                <a:cubicBezTo>
                  <a:pt x="40" y="112"/>
                  <a:pt x="40" y="112"/>
                  <a:pt x="40" y="112"/>
                </a:cubicBezTo>
                <a:cubicBezTo>
                  <a:pt x="38" y="112"/>
                  <a:pt x="36" y="111"/>
                  <a:pt x="34" y="109"/>
                </a:cubicBezTo>
                <a:cubicBezTo>
                  <a:pt x="33" y="108"/>
                  <a:pt x="32" y="105"/>
                  <a:pt x="32" y="103"/>
                </a:cubicBezTo>
                <a:cubicBezTo>
                  <a:pt x="32" y="99"/>
                  <a:pt x="36" y="96"/>
                  <a:pt x="40" y="96"/>
                </a:cubicBezTo>
                <a:cubicBezTo>
                  <a:pt x="43" y="96"/>
                  <a:pt x="43" y="96"/>
                  <a:pt x="43" y="96"/>
                </a:cubicBezTo>
                <a:cubicBezTo>
                  <a:pt x="43" y="96"/>
                  <a:pt x="43" y="96"/>
                  <a:pt x="43" y="96"/>
                </a:cubicBezTo>
                <a:cubicBezTo>
                  <a:pt x="147" y="96"/>
                  <a:pt x="147" y="96"/>
                  <a:pt x="147" y="96"/>
                </a:cubicBezTo>
                <a:cubicBezTo>
                  <a:pt x="154" y="96"/>
                  <a:pt x="160" y="90"/>
                  <a:pt x="160" y="83"/>
                </a:cubicBezTo>
                <a:cubicBezTo>
                  <a:pt x="160" y="21"/>
                  <a:pt x="160" y="21"/>
                  <a:pt x="160" y="21"/>
                </a:cubicBezTo>
                <a:lnTo>
                  <a:pt x="31" y="21"/>
                </a:lnTo>
                <a:close/>
                <a:moveTo>
                  <a:pt x="11" y="16"/>
                </a:moveTo>
                <a:cubicBezTo>
                  <a:pt x="8" y="16"/>
                  <a:pt x="5" y="14"/>
                  <a:pt x="5" y="11"/>
                </a:cubicBezTo>
                <a:cubicBezTo>
                  <a:pt x="5" y="8"/>
                  <a:pt x="8" y="5"/>
                  <a:pt x="11" y="5"/>
                </a:cubicBezTo>
                <a:cubicBezTo>
                  <a:pt x="14" y="5"/>
                  <a:pt x="16" y="8"/>
                  <a:pt x="16" y="11"/>
                </a:cubicBezTo>
                <a:cubicBezTo>
                  <a:pt x="16" y="14"/>
                  <a:pt x="14" y="16"/>
                  <a:pt x="11" y="16"/>
                </a:cubicBezTo>
                <a:close/>
                <a:moveTo>
                  <a:pt x="123" y="107"/>
                </a:moveTo>
                <a:cubicBezTo>
                  <a:pt x="129" y="107"/>
                  <a:pt x="133" y="111"/>
                  <a:pt x="133" y="117"/>
                </a:cubicBezTo>
                <a:cubicBezTo>
                  <a:pt x="133" y="123"/>
                  <a:pt x="129" y="128"/>
                  <a:pt x="123" y="128"/>
                </a:cubicBezTo>
                <a:cubicBezTo>
                  <a:pt x="117" y="128"/>
                  <a:pt x="112" y="123"/>
                  <a:pt x="112" y="117"/>
                </a:cubicBezTo>
                <a:cubicBezTo>
                  <a:pt x="112" y="111"/>
                  <a:pt x="117" y="107"/>
                  <a:pt x="123" y="107"/>
                </a:cubicBezTo>
                <a:close/>
                <a:moveTo>
                  <a:pt x="61" y="107"/>
                </a:moveTo>
                <a:cubicBezTo>
                  <a:pt x="67" y="107"/>
                  <a:pt x="72" y="111"/>
                  <a:pt x="72" y="117"/>
                </a:cubicBezTo>
                <a:cubicBezTo>
                  <a:pt x="72" y="123"/>
                  <a:pt x="67" y="128"/>
                  <a:pt x="61" y="128"/>
                </a:cubicBezTo>
                <a:cubicBezTo>
                  <a:pt x="55" y="128"/>
                  <a:pt x="51" y="123"/>
                  <a:pt x="51" y="117"/>
                </a:cubicBezTo>
                <a:cubicBezTo>
                  <a:pt x="51" y="111"/>
                  <a:pt x="55" y="107"/>
                  <a:pt x="61" y="107"/>
                </a:cubicBezTo>
                <a:close/>
                <a:moveTo>
                  <a:pt x="147" y="91"/>
                </a:moveTo>
                <a:cubicBezTo>
                  <a:pt x="45" y="91"/>
                  <a:pt x="45" y="91"/>
                  <a:pt x="45" y="91"/>
                </a:cubicBezTo>
                <a:cubicBezTo>
                  <a:pt x="44" y="87"/>
                  <a:pt x="44" y="87"/>
                  <a:pt x="44" y="87"/>
                </a:cubicBezTo>
                <a:cubicBezTo>
                  <a:pt x="45" y="87"/>
                  <a:pt x="45" y="86"/>
                  <a:pt x="45" y="85"/>
                </a:cubicBezTo>
                <a:cubicBezTo>
                  <a:pt x="45" y="84"/>
                  <a:pt x="44" y="83"/>
                  <a:pt x="43" y="83"/>
                </a:cubicBezTo>
                <a:cubicBezTo>
                  <a:pt x="41" y="71"/>
                  <a:pt x="41" y="71"/>
                  <a:pt x="41" y="71"/>
                </a:cubicBezTo>
                <a:cubicBezTo>
                  <a:pt x="41" y="72"/>
                  <a:pt x="42" y="72"/>
                  <a:pt x="43" y="72"/>
                </a:cubicBezTo>
                <a:cubicBezTo>
                  <a:pt x="44" y="72"/>
                  <a:pt x="45" y="71"/>
                  <a:pt x="45" y="69"/>
                </a:cubicBezTo>
                <a:cubicBezTo>
                  <a:pt x="45" y="68"/>
                  <a:pt x="44" y="67"/>
                  <a:pt x="43" y="67"/>
                </a:cubicBezTo>
                <a:cubicBezTo>
                  <a:pt x="42" y="67"/>
                  <a:pt x="41" y="67"/>
                  <a:pt x="40" y="68"/>
                </a:cubicBezTo>
                <a:cubicBezTo>
                  <a:pt x="36" y="47"/>
                  <a:pt x="36" y="47"/>
                  <a:pt x="36" y="47"/>
                </a:cubicBezTo>
                <a:cubicBezTo>
                  <a:pt x="37" y="47"/>
                  <a:pt x="37" y="46"/>
                  <a:pt x="37" y="45"/>
                </a:cubicBezTo>
                <a:cubicBezTo>
                  <a:pt x="37" y="44"/>
                  <a:pt x="36" y="43"/>
                  <a:pt x="35" y="43"/>
                </a:cubicBezTo>
                <a:cubicBezTo>
                  <a:pt x="33" y="31"/>
                  <a:pt x="33" y="31"/>
                  <a:pt x="33" y="31"/>
                </a:cubicBezTo>
                <a:cubicBezTo>
                  <a:pt x="34" y="32"/>
                  <a:pt x="34" y="32"/>
                  <a:pt x="35" y="32"/>
                </a:cubicBezTo>
                <a:cubicBezTo>
                  <a:pt x="36" y="32"/>
                  <a:pt x="37" y="31"/>
                  <a:pt x="37" y="29"/>
                </a:cubicBezTo>
                <a:cubicBezTo>
                  <a:pt x="37" y="28"/>
                  <a:pt x="36" y="27"/>
                  <a:pt x="35" y="27"/>
                </a:cubicBezTo>
                <a:cubicBezTo>
                  <a:pt x="34" y="27"/>
                  <a:pt x="33" y="27"/>
                  <a:pt x="32" y="28"/>
                </a:cubicBezTo>
                <a:cubicBezTo>
                  <a:pt x="32" y="27"/>
                  <a:pt x="32" y="27"/>
                  <a:pt x="32" y="27"/>
                </a:cubicBezTo>
                <a:cubicBezTo>
                  <a:pt x="155" y="27"/>
                  <a:pt x="155" y="27"/>
                  <a:pt x="155" y="27"/>
                </a:cubicBezTo>
                <a:cubicBezTo>
                  <a:pt x="155" y="35"/>
                  <a:pt x="155" y="35"/>
                  <a:pt x="155" y="35"/>
                </a:cubicBezTo>
                <a:cubicBezTo>
                  <a:pt x="155" y="35"/>
                  <a:pt x="155" y="35"/>
                  <a:pt x="155" y="35"/>
                </a:cubicBezTo>
                <a:cubicBezTo>
                  <a:pt x="153" y="35"/>
                  <a:pt x="152" y="36"/>
                  <a:pt x="152" y="37"/>
                </a:cubicBezTo>
                <a:cubicBezTo>
                  <a:pt x="152" y="39"/>
                  <a:pt x="153" y="40"/>
                  <a:pt x="155" y="40"/>
                </a:cubicBezTo>
                <a:cubicBezTo>
                  <a:pt x="155" y="40"/>
                  <a:pt x="155" y="40"/>
                  <a:pt x="155" y="40"/>
                </a:cubicBezTo>
                <a:cubicBezTo>
                  <a:pt x="155" y="51"/>
                  <a:pt x="155" y="51"/>
                  <a:pt x="155" y="51"/>
                </a:cubicBezTo>
                <a:cubicBezTo>
                  <a:pt x="155" y="51"/>
                  <a:pt x="155" y="51"/>
                  <a:pt x="155" y="51"/>
                </a:cubicBezTo>
                <a:cubicBezTo>
                  <a:pt x="153" y="51"/>
                  <a:pt x="152" y="52"/>
                  <a:pt x="152" y="53"/>
                </a:cubicBezTo>
                <a:cubicBezTo>
                  <a:pt x="152" y="55"/>
                  <a:pt x="153" y="56"/>
                  <a:pt x="155" y="56"/>
                </a:cubicBezTo>
                <a:cubicBezTo>
                  <a:pt x="155" y="56"/>
                  <a:pt x="155" y="56"/>
                  <a:pt x="155" y="56"/>
                </a:cubicBezTo>
                <a:cubicBezTo>
                  <a:pt x="155" y="67"/>
                  <a:pt x="155" y="67"/>
                  <a:pt x="155" y="67"/>
                </a:cubicBezTo>
                <a:cubicBezTo>
                  <a:pt x="155" y="67"/>
                  <a:pt x="155" y="67"/>
                  <a:pt x="155" y="67"/>
                </a:cubicBezTo>
                <a:cubicBezTo>
                  <a:pt x="153" y="67"/>
                  <a:pt x="152" y="68"/>
                  <a:pt x="152" y="69"/>
                </a:cubicBezTo>
                <a:cubicBezTo>
                  <a:pt x="152" y="71"/>
                  <a:pt x="153" y="72"/>
                  <a:pt x="155" y="72"/>
                </a:cubicBezTo>
                <a:cubicBezTo>
                  <a:pt x="155" y="72"/>
                  <a:pt x="155" y="72"/>
                  <a:pt x="155" y="72"/>
                </a:cubicBezTo>
                <a:cubicBezTo>
                  <a:pt x="155" y="83"/>
                  <a:pt x="155" y="83"/>
                  <a:pt x="155" y="83"/>
                </a:cubicBezTo>
                <a:cubicBezTo>
                  <a:pt x="155" y="83"/>
                  <a:pt x="155" y="83"/>
                  <a:pt x="155" y="83"/>
                </a:cubicBezTo>
                <a:cubicBezTo>
                  <a:pt x="155" y="83"/>
                  <a:pt x="155" y="83"/>
                  <a:pt x="155" y="83"/>
                </a:cubicBezTo>
                <a:cubicBezTo>
                  <a:pt x="153" y="83"/>
                  <a:pt x="152" y="84"/>
                  <a:pt x="152" y="85"/>
                </a:cubicBezTo>
                <a:cubicBezTo>
                  <a:pt x="152" y="86"/>
                  <a:pt x="152" y="87"/>
                  <a:pt x="153" y="87"/>
                </a:cubicBezTo>
                <a:cubicBezTo>
                  <a:pt x="152" y="89"/>
                  <a:pt x="149" y="91"/>
                  <a:pt x="147" y="91"/>
                </a:cubicBezTo>
                <a:close/>
                <a:moveTo>
                  <a:pt x="91" y="35"/>
                </a:moveTo>
                <a:cubicBezTo>
                  <a:pt x="92" y="35"/>
                  <a:pt x="93" y="36"/>
                  <a:pt x="93" y="37"/>
                </a:cubicBezTo>
                <a:cubicBezTo>
                  <a:pt x="93" y="39"/>
                  <a:pt x="92" y="40"/>
                  <a:pt x="91" y="40"/>
                </a:cubicBezTo>
                <a:cubicBezTo>
                  <a:pt x="89" y="40"/>
                  <a:pt x="88" y="39"/>
                  <a:pt x="88" y="37"/>
                </a:cubicBezTo>
                <a:cubicBezTo>
                  <a:pt x="88" y="36"/>
                  <a:pt x="89" y="35"/>
                  <a:pt x="91" y="35"/>
                </a:cubicBezTo>
                <a:close/>
                <a:moveTo>
                  <a:pt x="99" y="27"/>
                </a:moveTo>
                <a:cubicBezTo>
                  <a:pt x="100" y="27"/>
                  <a:pt x="101" y="28"/>
                  <a:pt x="101" y="29"/>
                </a:cubicBezTo>
                <a:cubicBezTo>
                  <a:pt x="101" y="31"/>
                  <a:pt x="100" y="32"/>
                  <a:pt x="99" y="32"/>
                </a:cubicBezTo>
                <a:cubicBezTo>
                  <a:pt x="97" y="32"/>
                  <a:pt x="96" y="31"/>
                  <a:pt x="96" y="29"/>
                </a:cubicBezTo>
                <a:cubicBezTo>
                  <a:pt x="96" y="28"/>
                  <a:pt x="97" y="27"/>
                  <a:pt x="99" y="27"/>
                </a:cubicBezTo>
                <a:close/>
                <a:moveTo>
                  <a:pt x="99" y="43"/>
                </a:moveTo>
                <a:cubicBezTo>
                  <a:pt x="100" y="43"/>
                  <a:pt x="101" y="44"/>
                  <a:pt x="101" y="45"/>
                </a:cubicBezTo>
                <a:cubicBezTo>
                  <a:pt x="101" y="47"/>
                  <a:pt x="100" y="48"/>
                  <a:pt x="99" y="48"/>
                </a:cubicBezTo>
                <a:cubicBezTo>
                  <a:pt x="97" y="48"/>
                  <a:pt x="96" y="47"/>
                  <a:pt x="96" y="45"/>
                </a:cubicBezTo>
                <a:cubicBezTo>
                  <a:pt x="96" y="44"/>
                  <a:pt x="97" y="43"/>
                  <a:pt x="99" y="43"/>
                </a:cubicBezTo>
                <a:close/>
                <a:moveTo>
                  <a:pt x="107" y="35"/>
                </a:moveTo>
                <a:cubicBezTo>
                  <a:pt x="108" y="35"/>
                  <a:pt x="109" y="36"/>
                  <a:pt x="109" y="37"/>
                </a:cubicBezTo>
                <a:cubicBezTo>
                  <a:pt x="109" y="39"/>
                  <a:pt x="108" y="40"/>
                  <a:pt x="107" y="40"/>
                </a:cubicBezTo>
                <a:cubicBezTo>
                  <a:pt x="105" y="40"/>
                  <a:pt x="104" y="39"/>
                  <a:pt x="104" y="37"/>
                </a:cubicBezTo>
                <a:cubicBezTo>
                  <a:pt x="104" y="36"/>
                  <a:pt x="105" y="35"/>
                  <a:pt x="107" y="35"/>
                </a:cubicBezTo>
                <a:close/>
                <a:moveTo>
                  <a:pt x="75" y="35"/>
                </a:moveTo>
                <a:cubicBezTo>
                  <a:pt x="76" y="35"/>
                  <a:pt x="77" y="36"/>
                  <a:pt x="77" y="37"/>
                </a:cubicBezTo>
                <a:cubicBezTo>
                  <a:pt x="77" y="39"/>
                  <a:pt x="76" y="40"/>
                  <a:pt x="75" y="40"/>
                </a:cubicBezTo>
                <a:cubicBezTo>
                  <a:pt x="73" y="40"/>
                  <a:pt x="72" y="39"/>
                  <a:pt x="72" y="37"/>
                </a:cubicBezTo>
                <a:cubicBezTo>
                  <a:pt x="72" y="36"/>
                  <a:pt x="73" y="35"/>
                  <a:pt x="75" y="35"/>
                </a:cubicBezTo>
                <a:close/>
                <a:moveTo>
                  <a:pt x="83" y="27"/>
                </a:moveTo>
                <a:cubicBezTo>
                  <a:pt x="84" y="27"/>
                  <a:pt x="85" y="28"/>
                  <a:pt x="85" y="29"/>
                </a:cubicBezTo>
                <a:cubicBezTo>
                  <a:pt x="85" y="31"/>
                  <a:pt x="84" y="32"/>
                  <a:pt x="83" y="32"/>
                </a:cubicBezTo>
                <a:cubicBezTo>
                  <a:pt x="81" y="32"/>
                  <a:pt x="80" y="31"/>
                  <a:pt x="80" y="29"/>
                </a:cubicBezTo>
                <a:cubicBezTo>
                  <a:pt x="80" y="28"/>
                  <a:pt x="81" y="27"/>
                  <a:pt x="83" y="27"/>
                </a:cubicBezTo>
                <a:close/>
                <a:moveTo>
                  <a:pt x="83" y="43"/>
                </a:moveTo>
                <a:cubicBezTo>
                  <a:pt x="84" y="43"/>
                  <a:pt x="85" y="44"/>
                  <a:pt x="85" y="45"/>
                </a:cubicBezTo>
                <a:cubicBezTo>
                  <a:pt x="85" y="47"/>
                  <a:pt x="84" y="48"/>
                  <a:pt x="83" y="48"/>
                </a:cubicBezTo>
                <a:cubicBezTo>
                  <a:pt x="81" y="48"/>
                  <a:pt x="80" y="47"/>
                  <a:pt x="80" y="45"/>
                </a:cubicBezTo>
                <a:cubicBezTo>
                  <a:pt x="80" y="44"/>
                  <a:pt x="81" y="43"/>
                  <a:pt x="83" y="43"/>
                </a:cubicBezTo>
                <a:close/>
                <a:moveTo>
                  <a:pt x="43" y="35"/>
                </a:moveTo>
                <a:cubicBezTo>
                  <a:pt x="44" y="35"/>
                  <a:pt x="45" y="36"/>
                  <a:pt x="45" y="37"/>
                </a:cubicBezTo>
                <a:cubicBezTo>
                  <a:pt x="45" y="39"/>
                  <a:pt x="44" y="40"/>
                  <a:pt x="43" y="40"/>
                </a:cubicBezTo>
                <a:cubicBezTo>
                  <a:pt x="41" y="40"/>
                  <a:pt x="40" y="39"/>
                  <a:pt x="40" y="37"/>
                </a:cubicBezTo>
                <a:cubicBezTo>
                  <a:pt x="40" y="36"/>
                  <a:pt x="41" y="35"/>
                  <a:pt x="43" y="35"/>
                </a:cubicBezTo>
                <a:close/>
                <a:moveTo>
                  <a:pt x="59" y="35"/>
                </a:moveTo>
                <a:cubicBezTo>
                  <a:pt x="60" y="35"/>
                  <a:pt x="61" y="36"/>
                  <a:pt x="61" y="37"/>
                </a:cubicBezTo>
                <a:cubicBezTo>
                  <a:pt x="61" y="39"/>
                  <a:pt x="60" y="40"/>
                  <a:pt x="59" y="40"/>
                </a:cubicBezTo>
                <a:cubicBezTo>
                  <a:pt x="57" y="40"/>
                  <a:pt x="56" y="39"/>
                  <a:pt x="56" y="37"/>
                </a:cubicBezTo>
                <a:cubicBezTo>
                  <a:pt x="56" y="36"/>
                  <a:pt x="57" y="35"/>
                  <a:pt x="59" y="35"/>
                </a:cubicBezTo>
                <a:close/>
                <a:moveTo>
                  <a:pt x="51" y="27"/>
                </a:moveTo>
                <a:cubicBezTo>
                  <a:pt x="52" y="27"/>
                  <a:pt x="53" y="28"/>
                  <a:pt x="53" y="29"/>
                </a:cubicBezTo>
                <a:cubicBezTo>
                  <a:pt x="53" y="31"/>
                  <a:pt x="52" y="32"/>
                  <a:pt x="51" y="32"/>
                </a:cubicBezTo>
                <a:cubicBezTo>
                  <a:pt x="49" y="32"/>
                  <a:pt x="48" y="31"/>
                  <a:pt x="48" y="29"/>
                </a:cubicBezTo>
                <a:cubicBezTo>
                  <a:pt x="48" y="28"/>
                  <a:pt x="49" y="27"/>
                  <a:pt x="51" y="27"/>
                </a:cubicBezTo>
                <a:close/>
                <a:moveTo>
                  <a:pt x="67" y="27"/>
                </a:moveTo>
                <a:cubicBezTo>
                  <a:pt x="68" y="27"/>
                  <a:pt x="69" y="28"/>
                  <a:pt x="69" y="29"/>
                </a:cubicBezTo>
                <a:cubicBezTo>
                  <a:pt x="69" y="31"/>
                  <a:pt x="68" y="32"/>
                  <a:pt x="67" y="32"/>
                </a:cubicBezTo>
                <a:cubicBezTo>
                  <a:pt x="65" y="32"/>
                  <a:pt x="64" y="31"/>
                  <a:pt x="64" y="29"/>
                </a:cubicBezTo>
                <a:cubicBezTo>
                  <a:pt x="64" y="28"/>
                  <a:pt x="65" y="27"/>
                  <a:pt x="67" y="27"/>
                </a:cubicBezTo>
                <a:close/>
                <a:moveTo>
                  <a:pt x="51" y="43"/>
                </a:moveTo>
                <a:cubicBezTo>
                  <a:pt x="52" y="43"/>
                  <a:pt x="53" y="44"/>
                  <a:pt x="53" y="45"/>
                </a:cubicBezTo>
                <a:cubicBezTo>
                  <a:pt x="53" y="47"/>
                  <a:pt x="52" y="48"/>
                  <a:pt x="51" y="48"/>
                </a:cubicBezTo>
                <a:cubicBezTo>
                  <a:pt x="49" y="48"/>
                  <a:pt x="48" y="47"/>
                  <a:pt x="48" y="45"/>
                </a:cubicBezTo>
                <a:cubicBezTo>
                  <a:pt x="48" y="44"/>
                  <a:pt x="49" y="43"/>
                  <a:pt x="51" y="43"/>
                </a:cubicBezTo>
                <a:close/>
                <a:moveTo>
                  <a:pt x="67" y="43"/>
                </a:moveTo>
                <a:cubicBezTo>
                  <a:pt x="68" y="43"/>
                  <a:pt x="69" y="44"/>
                  <a:pt x="69" y="45"/>
                </a:cubicBezTo>
                <a:cubicBezTo>
                  <a:pt x="69" y="47"/>
                  <a:pt x="68" y="48"/>
                  <a:pt x="67" y="48"/>
                </a:cubicBezTo>
                <a:cubicBezTo>
                  <a:pt x="65" y="48"/>
                  <a:pt x="64" y="47"/>
                  <a:pt x="64" y="45"/>
                </a:cubicBezTo>
                <a:cubicBezTo>
                  <a:pt x="64" y="44"/>
                  <a:pt x="65" y="43"/>
                  <a:pt x="67" y="43"/>
                </a:cubicBezTo>
                <a:close/>
                <a:moveTo>
                  <a:pt x="115" y="27"/>
                </a:moveTo>
                <a:cubicBezTo>
                  <a:pt x="116" y="27"/>
                  <a:pt x="117" y="28"/>
                  <a:pt x="117" y="29"/>
                </a:cubicBezTo>
                <a:cubicBezTo>
                  <a:pt x="117" y="31"/>
                  <a:pt x="116" y="32"/>
                  <a:pt x="115" y="32"/>
                </a:cubicBezTo>
                <a:cubicBezTo>
                  <a:pt x="113" y="32"/>
                  <a:pt x="112" y="31"/>
                  <a:pt x="112" y="29"/>
                </a:cubicBezTo>
                <a:cubicBezTo>
                  <a:pt x="112" y="28"/>
                  <a:pt x="113" y="27"/>
                  <a:pt x="115" y="27"/>
                </a:cubicBezTo>
                <a:close/>
                <a:moveTo>
                  <a:pt x="115" y="43"/>
                </a:moveTo>
                <a:cubicBezTo>
                  <a:pt x="116" y="43"/>
                  <a:pt x="117" y="44"/>
                  <a:pt x="117" y="45"/>
                </a:cubicBezTo>
                <a:cubicBezTo>
                  <a:pt x="117" y="47"/>
                  <a:pt x="116" y="48"/>
                  <a:pt x="115" y="48"/>
                </a:cubicBezTo>
                <a:cubicBezTo>
                  <a:pt x="113" y="48"/>
                  <a:pt x="112" y="47"/>
                  <a:pt x="112" y="45"/>
                </a:cubicBezTo>
                <a:cubicBezTo>
                  <a:pt x="112" y="44"/>
                  <a:pt x="113" y="43"/>
                  <a:pt x="115" y="43"/>
                </a:cubicBezTo>
                <a:close/>
                <a:moveTo>
                  <a:pt x="123" y="35"/>
                </a:moveTo>
                <a:cubicBezTo>
                  <a:pt x="124" y="35"/>
                  <a:pt x="125" y="36"/>
                  <a:pt x="125" y="37"/>
                </a:cubicBezTo>
                <a:cubicBezTo>
                  <a:pt x="125" y="39"/>
                  <a:pt x="124" y="40"/>
                  <a:pt x="123" y="40"/>
                </a:cubicBezTo>
                <a:cubicBezTo>
                  <a:pt x="121" y="40"/>
                  <a:pt x="120" y="39"/>
                  <a:pt x="120" y="37"/>
                </a:cubicBezTo>
                <a:cubicBezTo>
                  <a:pt x="120" y="36"/>
                  <a:pt x="121" y="35"/>
                  <a:pt x="123" y="35"/>
                </a:cubicBezTo>
                <a:close/>
                <a:moveTo>
                  <a:pt x="139" y="35"/>
                </a:moveTo>
                <a:cubicBezTo>
                  <a:pt x="140" y="35"/>
                  <a:pt x="141" y="36"/>
                  <a:pt x="141" y="37"/>
                </a:cubicBezTo>
                <a:cubicBezTo>
                  <a:pt x="141" y="39"/>
                  <a:pt x="140" y="40"/>
                  <a:pt x="139" y="40"/>
                </a:cubicBezTo>
                <a:cubicBezTo>
                  <a:pt x="137" y="40"/>
                  <a:pt x="136" y="39"/>
                  <a:pt x="136" y="37"/>
                </a:cubicBezTo>
                <a:cubicBezTo>
                  <a:pt x="136" y="36"/>
                  <a:pt x="137" y="35"/>
                  <a:pt x="139" y="35"/>
                </a:cubicBezTo>
                <a:close/>
                <a:moveTo>
                  <a:pt x="91" y="51"/>
                </a:moveTo>
                <a:cubicBezTo>
                  <a:pt x="92" y="51"/>
                  <a:pt x="93" y="52"/>
                  <a:pt x="93" y="53"/>
                </a:cubicBezTo>
                <a:cubicBezTo>
                  <a:pt x="93" y="55"/>
                  <a:pt x="92" y="56"/>
                  <a:pt x="91" y="56"/>
                </a:cubicBezTo>
                <a:cubicBezTo>
                  <a:pt x="89" y="56"/>
                  <a:pt x="88" y="55"/>
                  <a:pt x="88" y="53"/>
                </a:cubicBezTo>
                <a:cubicBezTo>
                  <a:pt x="88" y="52"/>
                  <a:pt x="89" y="51"/>
                  <a:pt x="91" y="51"/>
                </a:cubicBezTo>
                <a:close/>
                <a:moveTo>
                  <a:pt x="107" y="51"/>
                </a:moveTo>
                <a:cubicBezTo>
                  <a:pt x="108" y="51"/>
                  <a:pt x="109" y="52"/>
                  <a:pt x="109" y="53"/>
                </a:cubicBezTo>
                <a:cubicBezTo>
                  <a:pt x="109" y="55"/>
                  <a:pt x="108" y="56"/>
                  <a:pt x="107" y="56"/>
                </a:cubicBezTo>
                <a:cubicBezTo>
                  <a:pt x="105" y="56"/>
                  <a:pt x="104" y="55"/>
                  <a:pt x="104" y="53"/>
                </a:cubicBezTo>
                <a:cubicBezTo>
                  <a:pt x="104" y="52"/>
                  <a:pt x="105" y="51"/>
                  <a:pt x="107" y="51"/>
                </a:cubicBezTo>
                <a:close/>
                <a:moveTo>
                  <a:pt x="75" y="51"/>
                </a:moveTo>
                <a:cubicBezTo>
                  <a:pt x="76" y="51"/>
                  <a:pt x="77" y="52"/>
                  <a:pt x="77" y="53"/>
                </a:cubicBezTo>
                <a:cubicBezTo>
                  <a:pt x="77" y="55"/>
                  <a:pt x="76" y="56"/>
                  <a:pt x="75" y="56"/>
                </a:cubicBezTo>
                <a:cubicBezTo>
                  <a:pt x="73" y="56"/>
                  <a:pt x="72" y="55"/>
                  <a:pt x="72" y="53"/>
                </a:cubicBezTo>
                <a:cubicBezTo>
                  <a:pt x="72" y="52"/>
                  <a:pt x="73" y="51"/>
                  <a:pt x="75" y="51"/>
                </a:cubicBezTo>
                <a:close/>
                <a:moveTo>
                  <a:pt x="43" y="51"/>
                </a:moveTo>
                <a:cubicBezTo>
                  <a:pt x="44" y="51"/>
                  <a:pt x="45" y="52"/>
                  <a:pt x="45" y="53"/>
                </a:cubicBezTo>
                <a:cubicBezTo>
                  <a:pt x="45" y="55"/>
                  <a:pt x="44" y="56"/>
                  <a:pt x="43" y="56"/>
                </a:cubicBezTo>
                <a:cubicBezTo>
                  <a:pt x="41" y="56"/>
                  <a:pt x="40" y="55"/>
                  <a:pt x="40" y="53"/>
                </a:cubicBezTo>
                <a:cubicBezTo>
                  <a:pt x="40" y="52"/>
                  <a:pt x="41" y="51"/>
                  <a:pt x="43" y="51"/>
                </a:cubicBezTo>
                <a:close/>
                <a:moveTo>
                  <a:pt x="59" y="51"/>
                </a:moveTo>
                <a:cubicBezTo>
                  <a:pt x="60" y="51"/>
                  <a:pt x="61" y="52"/>
                  <a:pt x="61" y="53"/>
                </a:cubicBezTo>
                <a:cubicBezTo>
                  <a:pt x="61" y="55"/>
                  <a:pt x="60" y="56"/>
                  <a:pt x="59" y="56"/>
                </a:cubicBezTo>
                <a:cubicBezTo>
                  <a:pt x="57" y="56"/>
                  <a:pt x="56" y="55"/>
                  <a:pt x="56" y="53"/>
                </a:cubicBezTo>
                <a:cubicBezTo>
                  <a:pt x="56" y="52"/>
                  <a:pt x="57" y="51"/>
                  <a:pt x="59" y="51"/>
                </a:cubicBezTo>
                <a:close/>
                <a:moveTo>
                  <a:pt x="123" y="51"/>
                </a:moveTo>
                <a:cubicBezTo>
                  <a:pt x="124" y="51"/>
                  <a:pt x="125" y="52"/>
                  <a:pt x="125" y="53"/>
                </a:cubicBezTo>
                <a:cubicBezTo>
                  <a:pt x="125" y="55"/>
                  <a:pt x="124" y="56"/>
                  <a:pt x="123" y="56"/>
                </a:cubicBezTo>
                <a:cubicBezTo>
                  <a:pt x="121" y="56"/>
                  <a:pt x="120" y="55"/>
                  <a:pt x="120" y="53"/>
                </a:cubicBezTo>
                <a:cubicBezTo>
                  <a:pt x="120" y="52"/>
                  <a:pt x="121" y="51"/>
                  <a:pt x="123" y="51"/>
                </a:cubicBezTo>
                <a:close/>
                <a:moveTo>
                  <a:pt x="139" y="51"/>
                </a:moveTo>
                <a:cubicBezTo>
                  <a:pt x="140" y="51"/>
                  <a:pt x="141" y="52"/>
                  <a:pt x="141" y="53"/>
                </a:cubicBezTo>
                <a:cubicBezTo>
                  <a:pt x="141" y="55"/>
                  <a:pt x="140" y="56"/>
                  <a:pt x="139" y="56"/>
                </a:cubicBezTo>
                <a:cubicBezTo>
                  <a:pt x="137" y="56"/>
                  <a:pt x="136" y="55"/>
                  <a:pt x="136" y="53"/>
                </a:cubicBezTo>
                <a:cubicBezTo>
                  <a:pt x="136" y="52"/>
                  <a:pt x="137" y="51"/>
                  <a:pt x="139" y="51"/>
                </a:cubicBezTo>
                <a:close/>
                <a:moveTo>
                  <a:pt x="131" y="27"/>
                </a:moveTo>
                <a:cubicBezTo>
                  <a:pt x="132" y="27"/>
                  <a:pt x="133" y="28"/>
                  <a:pt x="133" y="29"/>
                </a:cubicBezTo>
                <a:cubicBezTo>
                  <a:pt x="133" y="31"/>
                  <a:pt x="132" y="32"/>
                  <a:pt x="131" y="32"/>
                </a:cubicBezTo>
                <a:cubicBezTo>
                  <a:pt x="129" y="32"/>
                  <a:pt x="128" y="31"/>
                  <a:pt x="128" y="29"/>
                </a:cubicBezTo>
                <a:cubicBezTo>
                  <a:pt x="128" y="28"/>
                  <a:pt x="129" y="27"/>
                  <a:pt x="131" y="27"/>
                </a:cubicBezTo>
                <a:close/>
                <a:moveTo>
                  <a:pt x="147" y="27"/>
                </a:moveTo>
                <a:cubicBezTo>
                  <a:pt x="148" y="27"/>
                  <a:pt x="149" y="28"/>
                  <a:pt x="149" y="29"/>
                </a:cubicBezTo>
                <a:cubicBezTo>
                  <a:pt x="149" y="31"/>
                  <a:pt x="148" y="32"/>
                  <a:pt x="147" y="32"/>
                </a:cubicBezTo>
                <a:cubicBezTo>
                  <a:pt x="145" y="32"/>
                  <a:pt x="144" y="31"/>
                  <a:pt x="144" y="29"/>
                </a:cubicBezTo>
                <a:cubicBezTo>
                  <a:pt x="144" y="28"/>
                  <a:pt x="145" y="27"/>
                  <a:pt x="147" y="27"/>
                </a:cubicBezTo>
                <a:close/>
                <a:moveTo>
                  <a:pt x="131" y="43"/>
                </a:moveTo>
                <a:cubicBezTo>
                  <a:pt x="132" y="43"/>
                  <a:pt x="133" y="44"/>
                  <a:pt x="133" y="45"/>
                </a:cubicBezTo>
                <a:cubicBezTo>
                  <a:pt x="133" y="47"/>
                  <a:pt x="132" y="48"/>
                  <a:pt x="131" y="48"/>
                </a:cubicBezTo>
                <a:cubicBezTo>
                  <a:pt x="129" y="48"/>
                  <a:pt x="128" y="47"/>
                  <a:pt x="128" y="45"/>
                </a:cubicBezTo>
                <a:cubicBezTo>
                  <a:pt x="128" y="44"/>
                  <a:pt x="129" y="43"/>
                  <a:pt x="131" y="43"/>
                </a:cubicBezTo>
                <a:close/>
                <a:moveTo>
                  <a:pt x="147" y="43"/>
                </a:moveTo>
                <a:cubicBezTo>
                  <a:pt x="148" y="43"/>
                  <a:pt x="149" y="44"/>
                  <a:pt x="149" y="45"/>
                </a:cubicBezTo>
                <a:cubicBezTo>
                  <a:pt x="149" y="47"/>
                  <a:pt x="148" y="48"/>
                  <a:pt x="147" y="48"/>
                </a:cubicBezTo>
                <a:cubicBezTo>
                  <a:pt x="145" y="48"/>
                  <a:pt x="144" y="47"/>
                  <a:pt x="144" y="45"/>
                </a:cubicBezTo>
                <a:cubicBezTo>
                  <a:pt x="144" y="44"/>
                  <a:pt x="145" y="43"/>
                  <a:pt x="147" y="43"/>
                </a:cubicBezTo>
                <a:close/>
                <a:moveTo>
                  <a:pt x="91" y="67"/>
                </a:moveTo>
                <a:cubicBezTo>
                  <a:pt x="92" y="67"/>
                  <a:pt x="93" y="68"/>
                  <a:pt x="93" y="69"/>
                </a:cubicBezTo>
                <a:cubicBezTo>
                  <a:pt x="93" y="71"/>
                  <a:pt x="92" y="72"/>
                  <a:pt x="91" y="72"/>
                </a:cubicBezTo>
                <a:cubicBezTo>
                  <a:pt x="89" y="72"/>
                  <a:pt x="88" y="71"/>
                  <a:pt x="88" y="69"/>
                </a:cubicBezTo>
                <a:cubicBezTo>
                  <a:pt x="88" y="68"/>
                  <a:pt x="89" y="67"/>
                  <a:pt x="91" y="67"/>
                </a:cubicBezTo>
                <a:close/>
                <a:moveTo>
                  <a:pt x="99" y="59"/>
                </a:moveTo>
                <a:cubicBezTo>
                  <a:pt x="100" y="59"/>
                  <a:pt x="101" y="60"/>
                  <a:pt x="101" y="61"/>
                </a:cubicBezTo>
                <a:cubicBezTo>
                  <a:pt x="101" y="63"/>
                  <a:pt x="100" y="64"/>
                  <a:pt x="99" y="64"/>
                </a:cubicBezTo>
                <a:cubicBezTo>
                  <a:pt x="97" y="64"/>
                  <a:pt x="96" y="63"/>
                  <a:pt x="96" y="61"/>
                </a:cubicBezTo>
                <a:cubicBezTo>
                  <a:pt x="96" y="60"/>
                  <a:pt x="97" y="59"/>
                  <a:pt x="99" y="59"/>
                </a:cubicBezTo>
                <a:close/>
                <a:moveTo>
                  <a:pt x="99" y="75"/>
                </a:moveTo>
                <a:cubicBezTo>
                  <a:pt x="100" y="75"/>
                  <a:pt x="101" y="76"/>
                  <a:pt x="101" y="77"/>
                </a:cubicBezTo>
                <a:cubicBezTo>
                  <a:pt x="101" y="79"/>
                  <a:pt x="100" y="80"/>
                  <a:pt x="99" y="80"/>
                </a:cubicBezTo>
                <a:cubicBezTo>
                  <a:pt x="97" y="80"/>
                  <a:pt x="96" y="79"/>
                  <a:pt x="96" y="77"/>
                </a:cubicBezTo>
                <a:cubicBezTo>
                  <a:pt x="96" y="76"/>
                  <a:pt x="97" y="75"/>
                  <a:pt x="99" y="75"/>
                </a:cubicBezTo>
                <a:close/>
                <a:moveTo>
                  <a:pt x="107" y="67"/>
                </a:moveTo>
                <a:cubicBezTo>
                  <a:pt x="108" y="67"/>
                  <a:pt x="109" y="68"/>
                  <a:pt x="109" y="69"/>
                </a:cubicBezTo>
                <a:cubicBezTo>
                  <a:pt x="109" y="71"/>
                  <a:pt x="108" y="72"/>
                  <a:pt x="107" y="72"/>
                </a:cubicBezTo>
                <a:cubicBezTo>
                  <a:pt x="105" y="72"/>
                  <a:pt x="104" y="71"/>
                  <a:pt x="104" y="69"/>
                </a:cubicBezTo>
                <a:cubicBezTo>
                  <a:pt x="104" y="68"/>
                  <a:pt x="105" y="67"/>
                  <a:pt x="107" y="67"/>
                </a:cubicBezTo>
                <a:close/>
                <a:moveTo>
                  <a:pt x="75" y="67"/>
                </a:moveTo>
                <a:cubicBezTo>
                  <a:pt x="76" y="67"/>
                  <a:pt x="77" y="68"/>
                  <a:pt x="77" y="69"/>
                </a:cubicBezTo>
                <a:cubicBezTo>
                  <a:pt x="77" y="71"/>
                  <a:pt x="76" y="72"/>
                  <a:pt x="75" y="72"/>
                </a:cubicBezTo>
                <a:cubicBezTo>
                  <a:pt x="73" y="72"/>
                  <a:pt x="72" y="71"/>
                  <a:pt x="72" y="69"/>
                </a:cubicBezTo>
                <a:cubicBezTo>
                  <a:pt x="72" y="68"/>
                  <a:pt x="73" y="67"/>
                  <a:pt x="75" y="67"/>
                </a:cubicBezTo>
                <a:close/>
                <a:moveTo>
                  <a:pt x="83" y="59"/>
                </a:moveTo>
                <a:cubicBezTo>
                  <a:pt x="84" y="59"/>
                  <a:pt x="85" y="60"/>
                  <a:pt x="85" y="61"/>
                </a:cubicBezTo>
                <a:cubicBezTo>
                  <a:pt x="85" y="63"/>
                  <a:pt x="84" y="64"/>
                  <a:pt x="83" y="64"/>
                </a:cubicBezTo>
                <a:cubicBezTo>
                  <a:pt x="81" y="64"/>
                  <a:pt x="80" y="63"/>
                  <a:pt x="80" y="61"/>
                </a:cubicBezTo>
                <a:cubicBezTo>
                  <a:pt x="80" y="60"/>
                  <a:pt x="81" y="59"/>
                  <a:pt x="83" y="59"/>
                </a:cubicBezTo>
                <a:close/>
                <a:moveTo>
                  <a:pt x="83" y="75"/>
                </a:moveTo>
                <a:cubicBezTo>
                  <a:pt x="84" y="75"/>
                  <a:pt x="85" y="76"/>
                  <a:pt x="85" y="77"/>
                </a:cubicBezTo>
                <a:cubicBezTo>
                  <a:pt x="85" y="79"/>
                  <a:pt x="84" y="80"/>
                  <a:pt x="83" y="80"/>
                </a:cubicBezTo>
                <a:cubicBezTo>
                  <a:pt x="81" y="80"/>
                  <a:pt x="80" y="79"/>
                  <a:pt x="80" y="77"/>
                </a:cubicBezTo>
                <a:cubicBezTo>
                  <a:pt x="80" y="76"/>
                  <a:pt x="81" y="75"/>
                  <a:pt x="83" y="75"/>
                </a:cubicBezTo>
                <a:close/>
                <a:moveTo>
                  <a:pt x="59" y="67"/>
                </a:moveTo>
                <a:cubicBezTo>
                  <a:pt x="60" y="67"/>
                  <a:pt x="61" y="68"/>
                  <a:pt x="61" y="69"/>
                </a:cubicBezTo>
                <a:cubicBezTo>
                  <a:pt x="61" y="71"/>
                  <a:pt x="60" y="72"/>
                  <a:pt x="59" y="72"/>
                </a:cubicBezTo>
                <a:cubicBezTo>
                  <a:pt x="57" y="72"/>
                  <a:pt x="56" y="71"/>
                  <a:pt x="56" y="69"/>
                </a:cubicBezTo>
                <a:cubicBezTo>
                  <a:pt x="56" y="68"/>
                  <a:pt x="57" y="67"/>
                  <a:pt x="59" y="67"/>
                </a:cubicBezTo>
                <a:close/>
                <a:moveTo>
                  <a:pt x="51" y="59"/>
                </a:moveTo>
                <a:cubicBezTo>
                  <a:pt x="52" y="59"/>
                  <a:pt x="53" y="60"/>
                  <a:pt x="53" y="61"/>
                </a:cubicBezTo>
                <a:cubicBezTo>
                  <a:pt x="53" y="63"/>
                  <a:pt x="52" y="64"/>
                  <a:pt x="51" y="64"/>
                </a:cubicBezTo>
                <a:cubicBezTo>
                  <a:pt x="49" y="64"/>
                  <a:pt x="48" y="63"/>
                  <a:pt x="48" y="61"/>
                </a:cubicBezTo>
                <a:cubicBezTo>
                  <a:pt x="48" y="60"/>
                  <a:pt x="49" y="59"/>
                  <a:pt x="51" y="59"/>
                </a:cubicBezTo>
                <a:close/>
                <a:moveTo>
                  <a:pt x="67" y="59"/>
                </a:moveTo>
                <a:cubicBezTo>
                  <a:pt x="68" y="59"/>
                  <a:pt x="69" y="60"/>
                  <a:pt x="69" y="61"/>
                </a:cubicBezTo>
                <a:cubicBezTo>
                  <a:pt x="69" y="63"/>
                  <a:pt x="68" y="64"/>
                  <a:pt x="67" y="64"/>
                </a:cubicBezTo>
                <a:cubicBezTo>
                  <a:pt x="65" y="64"/>
                  <a:pt x="64" y="63"/>
                  <a:pt x="64" y="61"/>
                </a:cubicBezTo>
                <a:cubicBezTo>
                  <a:pt x="64" y="60"/>
                  <a:pt x="65" y="59"/>
                  <a:pt x="67" y="59"/>
                </a:cubicBezTo>
                <a:close/>
                <a:moveTo>
                  <a:pt x="51" y="75"/>
                </a:moveTo>
                <a:cubicBezTo>
                  <a:pt x="52" y="75"/>
                  <a:pt x="53" y="76"/>
                  <a:pt x="53" y="77"/>
                </a:cubicBezTo>
                <a:cubicBezTo>
                  <a:pt x="53" y="79"/>
                  <a:pt x="52" y="80"/>
                  <a:pt x="51" y="80"/>
                </a:cubicBezTo>
                <a:cubicBezTo>
                  <a:pt x="49" y="80"/>
                  <a:pt x="48" y="79"/>
                  <a:pt x="48" y="77"/>
                </a:cubicBezTo>
                <a:cubicBezTo>
                  <a:pt x="48" y="76"/>
                  <a:pt x="49" y="75"/>
                  <a:pt x="51" y="75"/>
                </a:cubicBezTo>
                <a:close/>
                <a:moveTo>
                  <a:pt x="67" y="75"/>
                </a:moveTo>
                <a:cubicBezTo>
                  <a:pt x="68" y="75"/>
                  <a:pt x="69" y="76"/>
                  <a:pt x="69" y="77"/>
                </a:cubicBezTo>
                <a:cubicBezTo>
                  <a:pt x="69" y="79"/>
                  <a:pt x="68" y="80"/>
                  <a:pt x="67" y="80"/>
                </a:cubicBezTo>
                <a:cubicBezTo>
                  <a:pt x="65" y="80"/>
                  <a:pt x="64" y="79"/>
                  <a:pt x="64" y="77"/>
                </a:cubicBezTo>
                <a:cubicBezTo>
                  <a:pt x="64" y="76"/>
                  <a:pt x="65" y="75"/>
                  <a:pt x="67" y="75"/>
                </a:cubicBezTo>
                <a:close/>
                <a:moveTo>
                  <a:pt x="115" y="59"/>
                </a:moveTo>
                <a:cubicBezTo>
                  <a:pt x="116" y="59"/>
                  <a:pt x="117" y="60"/>
                  <a:pt x="117" y="61"/>
                </a:cubicBezTo>
                <a:cubicBezTo>
                  <a:pt x="117" y="63"/>
                  <a:pt x="116" y="64"/>
                  <a:pt x="115" y="64"/>
                </a:cubicBezTo>
                <a:cubicBezTo>
                  <a:pt x="113" y="64"/>
                  <a:pt x="112" y="63"/>
                  <a:pt x="112" y="61"/>
                </a:cubicBezTo>
                <a:cubicBezTo>
                  <a:pt x="112" y="60"/>
                  <a:pt x="113" y="59"/>
                  <a:pt x="115" y="59"/>
                </a:cubicBezTo>
                <a:close/>
                <a:moveTo>
                  <a:pt x="115" y="75"/>
                </a:moveTo>
                <a:cubicBezTo>
                  <a:pt x="116" y="75"/>
                  <a:pt x="117" y="76"/>
                  <a:pt x="117" y="77"/>
                </a:cubicBezTo>
                <a:cubicBezTo>
                  <a:pt x="117" y="79"/>
                  <a:pt x="116" y="80"/>
                  <a:pt x="115" y="80"/>
                </a:cubicBezTo>
                <a:cubicBezTo>
                  <a:pt x="113" y="80"/>
                  <a:pt x="112" y="79"/>
                  <a:pt x="112" y="77"/>
                </a:cubicBezTo>
                <a:cubicBezTo>
                  <a:pt x="112" y="76"/>
                  <a:pt x="113" y="75"/>
                  <a:pt x="115" y="75"/>
                </a:cubicBezTo>
                <a:close/>
                <a:moveTo>
                  <a:pt x="123" y="67"/>
                </a:moveTo>
                <a:cubicBezTo>
                  <a:pt x="124" y="67"/>
                  <a:pt x="125" y="68"/>
                  <a:pt x="125" y="69"/>
                </a:cubicBezTo>
                <a:cubicBezTo>
                  <a:pt x="125" y="71"/>
                  <a:pt x="124" y="72"/>
                  <a:pt x="123" y="72"/>
                </a:cubicBezTo>
                <a:cubicBezTo>
                  <a:pt x="121" y="72"/>
                  <a:pt x="120" y="71"/>
                  <a:pt x="120" y="69"/>
                </a:cubicBezTo>
                <a:cubicBezTo>
                  <a:pt x="120" y="68"/>
                  <a:pt x="121" y="67"/>
                  <a:pt x="123" y="67"/>
                </a:cubicBezTo>
                <a:close/>
                <a:moveTo>
                  <a:pt x="139" y="67"/>
                </a:moveTo>
                <a:cubicBezTo>
                  <a:pt x="140" y="67"/>
                  <a:pt x="141" y="68"/>
                  <a:pt x="141" y="69"/>
                </a:cubicBezTo>
                <a:cubicBezTo>
                  <a:pt x="141" y="71"/>
                  <a:pt x="140" y="72"/>
                  <a:pt x="139" y="72"/>
                </a:cubicBezTo>
                <a:cubicBezTo>
                  <a:pt x="137" y="72"/>
                  <a:pt x="136" y="71"/>
                  <a:pt x="136" y="69"/>
                </a:cubicBezTo>
                <a:cubicBezTo>
                  <a:pt x="136" y="68"/>
                  <a:pt x="137" y="67"/>
                  <a:pt x="139" y="67"/>
                </a:cubicBezTo>
                <a:close/>
                <a:moveTo>
                  <a:pt x="91" y="83"/>
                </a:moveTo>
                <a:cubicBezTo>
                  <a:pt x="92" y="83"/>
                  <a:pt x="93" y="84"/>
                  <a:pt x="93" y="85"/>
                </a:cubicBezTo>
                <a:cubicBezTo>
                  <a:pt x="93" y="87"/>
                  <a:pt x="92" y="88"/>
                  <a:pt x="91" y="88"/>
                </a:cubicBezTo>
                <a:cubicBezTo>
                  <a:pt x="89" y="88"/>
                  <a:pt x="88" y="87"/>
                  <a:pt x="88" y="85"/>
                </a:cubicBezTo>
                <a:cubicBezTo>
                  <a:pt x="88" y="84"/>
                  <a:pt x="89" y="83"/>
                  <a:pt x="91" y="83"/>
                </a:cubicBezTo>
                <a:close/>
                <a:moveTo>
                  <a:pt x="107" y="83"/>
                </a:moveTo>
                <a:cubicBezTo>
                  <a:pt x="108" y="83"/>
                  <a:pt x="109" y="84"/>
                  <a:pt x="109" y="85"/>
                </a:cubicBezTo>
                <a:cubicBezTo>
                  <a:pt x="109" y="87"/>
                  <a:pt x="108" y="88"/>
                  <a:pt x="107" y="88"/>
                </a:cubicBezTo>
                <a:cubicBezTo>
                  <a:pt x="105" y="88"/>
                  <a:pt x="104" y="87"/>
                  <a:pt x="104" y="85"/>
                </a:cubicBezTo>
                <a:cubicBezTo>
                  <a:pt x="104" y="84"/>
                  <a:pt x="105" y="83"/>
                  <a:pt x="107" y="83"/>
                </a:cubicBezTo>
                <a:close/>
                <a:moveTo>
                  <a:pt x="75" y="83"/>
                </a:moveTo>
                <a:cubicBezTo>
                  <a:pt x="76" y="83"/>
                  <a:pt x="77" y="84"/>
                  <a:pt x="77" y="85"/>
                </a:cubicBezTo>
                <a:cubicBezTo>
                  <a:pt x="77" y="87"/>
                  <a:pt x="76" y="88"/>
                  <a:pt x="75" y="88"/>
                </a:cubicBezTo>
                <a:cubicBezTo>
                  <a:pt x="73" y="88"/>
                  <a:pt x="72" y="87"/>
                  <a:pt x="72" y="85"/>
                </a:cubicBezTo>
                <a:cubicBezTo>
                  <a:pt x="72" y="84"/>
                  <a:pt x="73" y="83"/>
                  <a:pt x="75" y="83"/>
                </a:cubicBezTo>
                <a:close/>
                <a:moveTo>
                  <a:pt x="59" y="83"/>
                </a:moveTo>
                <a:cubicBezTo>
                  <a:pt x="60" y="83"/>
                  <a:pt x="61" y="84"/>
                  <a:pt x="61" y="85"/>
                </a:cubicBezTo>
                <a:cubicBezTo>
                  <a:pt x="61" y="87"/>
                  <a:pt x="60" y="88"/>
                  <a:pt x="59" y="88"/>
                </a:cubicBezTo>
                <a:cubicBezTo>
                  <a:pt x="57" y="88"/>
                  <a:pt x="56" y="87"/>
                  <a:pt x="56" y="85"/>
                </a:cubicBezTo>
                <a:cubicBezTo>
                  <a:pt x="56" y="84"/>
                  <a:pt x="57" y="83"/>
                  <a:pt x="59" y="83"/>
                </a:cubicBezTo>
                <a:close/>
                <a:moveTo>
                  <a:pt x="123" y="83"/>
                </a:moveTo>
                <a:cubicBezTo>
                  <a:pt x="124" y="83"/>
                  <a:pt x="125" y="84"/>
                  <a:pt x="125" y="85"/>
                </a:cubicBezTo>
                <a:cubicBezTo>
                  <a:pt x="125" y="87"/>
                  <a:pt x="124" y="88"/>
                  <a:pt x="123" y="88"/>
                </a:cubicBezTo>
                <a:cubicBezTo>
                  <a:pt x="121" y="88"/>
                  <a:pt x="120" y="87"/>
                  <a:pt x="120" y="85"/>
                </a:cubicBezTo>
                <a:cubicBezTo>
                  <a:pt x="120" y="84"/>
                  <a:pt x="121" y="83"/>
                  <a:pt x="123" y="83"/>
                </a:cubicBezTo>
                <a:close/>
                <a:moveTo>
                  <a:pt x="139" y="83"/>
                </a:moveTo>
                <a:cubicBezTo>
                  <a:pt x="140" y="83"/>
                  <a:pt x="141" y="84"/>
                  <a:pt x="141" y="85"/>
                </a:cubicBezTo>
                <a:cubicBezTo>
                  <a:pt x="141" y="87"/>
                  <a:pt x="140" y="88"/>
                  <a:pt x="139" y="88"/>
                </a:cubicBezTo>
                <a:cubicBezTo>
                  <a:pt x="137" y="88"/>
                  <a:pt x="136" y="87"/>
                  <a:pt x="136" y="85"/>
                </a:cubicBezTo>
                <a:cubicBezTo>
                  <a:pt x="136" y="84"/>
                  <a:pt x="137" y="83"/>
                  <a:pt x="139" y="83"/>
                </a:cubicBezTo>
                <a:close/>
                <a:moveTo>
                  <a:pt x="131" y="59"/>
                </a:moveTo>
                <a:cubicBezTo>
                  <a:pt x="132" y="59"/>
                  <a:pt x="133" y="60"/>
                  <a:pt x="133" y="61"/>
                </a:cubicBezTo>
                <a:cubicBezTo>
                  <a:pt x="133" y="63"/>
                  <a:pt x="132" y="64"/>
                  <a:pt x="131" y="64"/>
                </a:cubicBezTo>
                <a:cubicBezTo>
                  <a:pt x="129" y="64"/>
                  <a:pt x="128" y="63"/>
                  <a:pt x="128" y="61"/>
                </a:cubicBezTo>
                <a:cubicBezTo>
                  <a:pt x="128" y="60"/>
                  <a:pt x="129" y="59"/>
                  <a:pt x="131" y="59"/>
                </a:cubicBezTo>
                <a:close/>
                <a:moveTo>
                  <a:pt x="147" y="59"/>
                </a:moveTo>
                <a:cubicBezTo>
                  <a:pt x="148" y="59"/>
                  <a:pt x="149" y="60"/>
                  <a:pt x="149" y="61"/>
                </a:cubicBezTo>
                <a:cubicBezTo>
                  <a:pt x="149" y="63"/>
                  <a:pt x="148" y="64"/>
                  <a:pt x="147" y="64"/>
                </a:cubicBezTo>
                <a:cubicBezTo>
                  <a:pt x="145" y="64"/>
                  <a:pt x="144" y="63"/>
                  <a:pt x="144" y="61"/>
                </a:cubicBezTo>
                <a:cubicBezTo>
                  <a:pt x="144" y="60"/>
                  <a:pt x="145" y="59"/>
                  <a:pt x="147" y="59"/>
                </a:cubicBezTo>
                <a:close/>
                <a:moveTo>
                  <a:pt x="131" y="75"/>
                </a:moveTo>
                <a:cubicBezTo>
                  <a:pt x="132" y="75"/>
                  <a:pt x="133" y="76"/>
                  <a:pt x="133" y="77"/>
                </a:cubicBezTo>
                <a:cubicBezTo>
                  <a:pt x="133" y="79"/>
                  <a:pt x="132" y="80"/>
                  <a:pt x="131" y="80"/>
                </a:cubicBezTo>
                <a:cubicBezTo>
                  <a:pt x="129" y="80"/>
                  <a:pt x="128" y="79"/>
                  <a:pt x="128" y="77"/>
                </a:cubicBezTo>
                <a:cubicBezTo>
                  <a:pt x="128" y="76"/>
                  <a:pt x="129" y="75"/>
                  <a:pt x="131" y="75"/>
                </a:cubicBezTo>
                <a:close/>
                <a:moveTo>
                  <a:pt x="147" y="75"/>
                </a:moveTo>
                <a:cubicBezTo>
                  <a:pt x="148" y="75"/>
                  <a:pt x="149" y="76"/>
                  <a:pt x="149" y="77"/>
                </a:cubicBezTo>
                <a:cubicBezTo>
                  <a:pt x="149" y="79"/>
                  <a:pt x="148" y="80"/>
                  <a:pt x="147" y="80"/>
                </a:cubicBezTo>
                <a:cubicBezTo>
                  <a:pt x="145" y="80"/>
                  <a:pt x="144" y="79"/>
                  <a:pt x="144" y="77"/>
                </a:cubicBezTo>
                <a:cubicBezTo>
                  <a:pt x="144" y="76"/>
                  <a:pt x="145" y="75"/>
                  <a:pt x="147" y="7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" name="Freeform 1891">
            <a:extLst>
              <a:ext uri="{FF2B5EF4-FFF2-40B4-BE49-F238E27FC236}">
                <a16:creationId xmlns:a16="http://schemas.microsoft.com/office/drawing/2014/main" id="{3D7A1A09-E277-4F40-953E-26B8FBD625B9}"/>
              </a:ext>
            </a:extLst>
          </p:cNvPr>
          <p:cNvSpPr>
            <a:spLocks noEditPoints="1"/>
          </p:cNvSpPr>
          <p:nvPr/>
        </p:nvSpPr>
        <p:spPr bwMode="auto">
          <a:xfrm>
            <a:off x="6732653" y="5324954"/>
            <a:ext cx="426456" cy="358274"/>
          </a:xfrm>
          <a:custGeom>
            <a:avLst/>
            <a:gdLst>
              <a:gd name="T0" fmla="*/ 71600 w 160"/>
              <a:gd name="T1" fmla="*/ 27518 h 133"/>
              <a:gd name="T2" fmla="*/ 37505 w 160"/>
              <a:gd name="T3" fmla="*/ 72235 h 133"/>
              <a:gd name="T4" fmla="*/ 88647 w 160"/>
              <a:gd name="T5" fmla="*/ 72235 h 133"/>
              <a:gd name="T6" fmla="*/ 92057 w 160"/>
              <a:gd name="T7" fmla="*/ 354296 h 133"/>
              <a:gd name="T8" fmla="*/ 153428 w 160"/>
              <a:gd name="T9" fmla="*/ 402453 h 133"/>
              <a:gd name="T10" fmla="*/ 364819 w 160"/>
              <a:gd name="T11" fmla="*/ 402453 h 133"/>
              <a:gd name="T12" fmla="*/ 508018 w 160"/>
              <a:gd name="T13" fmla="*/ 402453 h 133"/>
              <a:gd name="T14" fmla="*/ 470514 w 160"/>
              <a:gd name="T15" fmla="*/ 385254 h 133"/>
              <a:gd name="T16" fmla="*/ 259123 w 160"/>
              <a:gd name="T17" fmla="*/ 385254 h 133"/>
              <a:gd name="T18" fmla="*/ 136381 w 160"/>
              <a:gd name="T19" fmla="*/ 385254 h 133"/>
              <a:gd name="T20" fmla="*/ 136381 w 160"/>
              <a:gd name="T21" fmla="*/ 330218 h 133"/>
              <a:gd name="T22" fmla="*/ 501199 w 160"/>
              <a:gd name="T23" fmla="*/ 330218 h 133"/>
              <a:gd name="T24" fmla="*/ 105695 w 160"/>
              <a:gd name="T25" fmla="*/ 72235 h 133"/>
              <a:gd name="T26" fmla="*/ 37505 w 160"/>
              <a:gd name="T27" fmla="*/ 17199 h 133"/>
              <a:gd name="T28" fmla="*/ 419371 w 160"/>
              <a:gd name="T29" fmla="*/ 368055 h 133"/>
              <a:gd name="T30" fmla="*/ 381866 w 160"/>
              <a:gd name="T31" fmla="*/ 402453 h 133"/>
              <a:gd name="T32" fmla="*/ 245485 w 160"/>
              <a:gd name="T33" fmla="*/ 402453 h 133"/>
              <a:gd name="T34" fmla="*/ 207981 w 160"/>
              <a:gd name="T35" fmla="*/ 368055 h 133"/>
              <a:gd name="T36" fmla="*/ 153428 w 160"/>
              <a:gd name="T37" fmla="*/ 313019 h 133"/>
              <a:gd name="T38" fmla="*/ 528475 w 160"/>
              <a:gd name="T39" fmla="*/ 285501 h 133"/>
              <a:gd name="T40" fmla="*/ 201162 w 160"/>
              <a:gd name="T41" fmla="*/ 137591 h 133"/>
              <a:gd name="T42" fmla="*/ 218209 w 160"/>
              <a:gd name="T43" fmla="*/ 120392 h 133"/>
              <a:gd name="T44" fmla="*/ 245485 w 160"/>
              <a:gd name="T45" fmla="*/ 147910 h 133"/>
              <a:gd name="T46" fmla="*/ 218209 w 160"/>
              <a:gd name="T47" fmla="*/ 175428 h 133"/>
              <a:gd name="T48" fmla="*/ 201162 w 160"/>
              <a:gd name="T49" fmla="*/ 154790 h 133"/>
              <a:gd name="T50" fmla="*/ 173885 w 160"/>
              <a:gd name="T51" fmla="*/ 257983 h 133"/>
              <a:gd name="T52" fmla="*/ 201162 w 160"/>
              <a:gd name="T53" fmla="*/ 230464 h 133"/>
              <a:gd name="T54" fmla="*/ 218209 w 160"/>
              <a:gd name="T55" fmla="*/ 247663 h 133"/>
              <a:gd name="T56" fmla="*/ 235257 w 160"/>
              <a:gd name="T57" fmla="*/ 264862 h 133"/>
              <a:gd name="T58" fmla="*/ 207981 w 160"/>
              <a:gd name="T59" fmla="*/ 292380 h 133"/>
              <a:gd name="T60" fmla="*/ 180704 w 160"/>
              <a:gd name="T61" fmla="*/ 264862 h 133"/>
              <a:gd name="T62" fmla="*/ 300038 w 160"/>
              <a:gd name="T63" fmla="*/ 137591 h 133"/>
              <a:gd name="T64" fmla="*/ 327314 w 160"/>
              <a:gd name="T65" fmla="*/ 110073 h 133"/>
              <a:gd name="T66" fmla="*/ 354590 w 160"/>
              <a:gd name="T67" fmla="*/ 137591 h 133"/>
              <a:gd name="T68" fmla="*/ 337542 w 160"/>
              <a:gd name="T69" fmla="*/ 154790 h 133"/>
              <a:gd name="T70" fmla="*/ 317085 w 160"/>
              <a:gd name="T71" fmla="*/ 175428 h 133"/>
              <a:gd name="T72" fmla="*/ 289809 w 160"/>
              <a:gd name="T73" fmla="*/ 147910 h 133"/>
              <a:gd name="T74" fmla="*/ 317085 w 160"/>
              <a:gd name="T75" fmla="*/ 247663 h 133"/>
              <a:gd name="T76" fmla="*/ 337542 w 160"/>
              <a:gd name="T77" fmla="*/ 230464 h 133"/>
              <a:gd name="T78" fmla="*/ 364819 w 160"/>
              <a:gd name="T79" fmla="*/ 257983 h 133"/>
              <a:gd name="T80" fmla="*/ 337542 w 160"/>
              <a:gd name="T81" fmla="*/ 285501 h 133"/>
              <a:gd name="T82" fmla="*/ 317085 w 160"/>
              <a:gd name="T83" fmla="*/ 264862 h 133"/>
              <a:gd name="T84" fmla="*/ 409142 w 160"/>
              <a:gd name="T85" fmla="*/ 147910 h 133"/>
              <a:gd name="T86" fmla="*/ 436418 w 160"/>
              <a:gd name="T87" fmla="*/ 120392 h 133"/>
              <a:gd name="T88" fmla="*/ 453466 w 160"/>
              <a:gd name="T89" fmla="*/ 137591 h 133"/>
              <a:gd name="T90" fmla="*/ 473923 w 160"/>
              <a:gd name="T91" fmla="*/ 154790 h 133"/>
              <a:gd name="T92" fmla="*/ 446647 w 160"/>
              <a:gd name="T93" fmla="*/ 182308 h 133"/>
              <a:gd name="T94" fmla="*/ 419371 w 160"/>
              <a:gd name="T95" fmla="*/ 154790 h 133"/>
              <a:gd name="T96" fmla="*/ 419371 w 160"/>
              <a:gd name="T97" fmla="*/ 247663 h 133"/>
              <a:gd name="T98" fmla="*/ 446647 w 160"/>
              <a:gd name="T99" fmla="*/ 220145 h 133"/>
              <a:gd name="T100" fmla="*/ 473923 w 160"/>
              <a:gd name="T101" fmla="*/ 247663 h 133"/>
              <a:gd name="T102" fmla="*/ 453466 w 160"/>
              <a:gd name="T103" fmla="*/ 264862 h 133"/>
              <a:gd name="T104" fmla="*/ 436418 w 160"/>
              <a:gd name="T105" fmla="*/ 285501 h 133"/>
              <a:gd name="T106" fmla="*/ 409142 w 160"/>
              <a:gd name="T107" fmla="*/ 257983 h 13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60" h="133">
                <a:moveTo>
                  <a:pt x="31" y="21"/>
                </a:moveTo>
                <a:cubicBezTo>
                  <a:pt x="29" y="8"/>
                  <a:pt x="29" y="8"/>
                  <a:pt x="29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0" y="3"/>
                  <a:pt x="16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17"/>
                  <a:pt x="5" y="21"/>
                  <a:pt x="11" y="21"/>
                </a:cubicBezTo>
                <a:cubicBezTo>
                  <a:pt x="16" y="21"/>
                  <a:pt x="20" y="18"/>
                  <a:pt x="21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39" y="91"/>
                  <a:pt x="39" y="91"/>
                  <a:pt x="39" y="91"/>
                </a:cubicBezTo>
                <a:cubicBezTo>
                  <a:pt x="33" y="91"/>
                  <a:pt x="27" y="96"/>
                  <a:pt x="27" y="103"/>
                </a:cubicBezTo>
                <a:cubicBezTo>
                  <a:pt x="26" y="106"/>
                  <a:pt x="28" y="110"/>
                  <a:pt x="30" y="113"/>
                </a:cubicBezTo>
                <a:cubicBezTo>
                  <a:pt x="33" y="116"/>
                  <a:pt x="36" y="117"/>
                  <a:pt x="40" y="117"/>
                </a:cubicBezTo>
                <a:cubicBezTo>
                  <a:pt x="45" y="117"/>
                  <a:pt x="45" y="117"/>
                  <a:pt x="45" y="117"/>
                </a:cubicBezTo>
                <a:cubicBezTo>
                  <a:pt x="45" y="126"/>
                  <a:pt x="52" y="133"/>
                  <a:pt x="61" y="133"/>
                </a:cubicBezTo>
                <a:cubicBezTo>
                  <a:pt x="70" y="133"/>
                  <a:pt x="77" y="126"/>
                  <a:pt x="77" y="117"/>
                </a:cubicBezTo>
                <a:cubicBezTo>
                  <a:pt x="107" y="117"/>
                  <a:pt x="107" y="117"/>
                  <a:pt x="107" y="117"/>
                </a:cubicBezTo>
                <a:cubicBezTo>
                  <a:pt x="107" y="126"/>
                  <a:pt x="114" y="133"/>
                  <a:pt x="123" y="133"/>
                </a:cubicBezTo>
                <a:cubicBezTo>
                  <a:pt x="131" y="133"/>
                  <a:pt x="139" y="126"/>
                  <a:pt x="139" y="117"/>
                </a:cubicBezTo>
                <a:cubicBezTo>
                  <a:pt x="149" y="117"/>
                  <a:pt x="149" y="117"/>
                  <a:pt x="149" y="117"/>
                </a:cubicBezTo>
                <a:cubicBezTo>
                  <a:pt x="151" y="117"/>
                  <a:pt x="152" y="116"/>
                  <a:pt x="152" y="115"/>
                </a:cubicBezTo>
                <a:cubicBezTo>
                  <a:pt x="152" y="113"/>
                  <a:pt x="151" y="112"/>
                  <a:pt x="149" y="112"/>
                </a:cubicBezTo>
                <a:cubicBezTo>
                  <a:pt x="138" y="112"/>
                  <a:pt x="138" y="112"/>
                  <a:pt x="138" y="112"/>
                </a:cubicBezTo>
                <a:cubicBezTo>
                  <a:pt x="136" y="106"/>
                  <a:pt x="130" y="101"/>
                  <a:pt x="123" y="101"/>
                </a:cubicBezTo>
                <a:cubicBezTo>
                  <a:pt x="116" y="101"/>
                  <a:pt x="110" y="106"/>
                  <a:pt x="108" y="112"/>
                </a:cubicBezTo>
                <a:cubicBezTo>
                  <a:pt x="76" y="112"/>
                  <a:pt x="76" y="112"/>
                  <a:pt x="76" y="112"/>
                </a:cubicBezTo>
                <a:cubicBezTo>
                  <a:pt x="74" y="106"/>
                  <a:pt x="68" y="101"/>
                  <a:pt x="61" y="101"/>
                </a:cubicBezTo>
                <a:cubicBezTo>
                  <a:pt x="54" y="101"/>
                  <a:pt x="48" y="106"/>
                  <a:pt x="46" y="112"/>
                </a:cubicBezTo>
                <a:cubicBezTo>
                  <a:pt x="40" y="112"/>
                  <a:pt x="40" y="112"/>
                  <a:pt x="40" y="112"/>
                </a:cubicBezTo>
                <a:cubicBezTo>
                  <a:pt x="38" y="112"/>
                  <a:pt x="36" y="111"/>
                  <a:pt x="34" y="109"/>
                </a:cubicBezTo>
                <a:cubicBezTo>
                  <a:pt x="33" y="108"/>
                  <a:pt x="32" y="105"/>
                  <a:pt x="32" y="103"/>
                </a:cubicBezTo>
                <a:cubicBezTo>
                  <a:pt x="32" y="99"/>
                  <a:pt x="36" y="96"/>
                  <a:pt x="40" y="96"/>
                </a:cubicBezTo>
                <a:cubicBezTo>
                  <a:pt x="43" y="96"/>
                  <a:pt x="43" y="96"/>
                  <a:pt x="43" y="96"/>
                </a:cubicBezTo>
                <a:cubicBezTo>
                  <a:pt x="43" y="96"/>
                  <a:pt x="43" y="96"/>
                  <a:pt x="43" y="96"/>
                </a:cubicBezTo>
                <a:cubicBezTo>
                  <a:pt x="147" y="96"/>
                  <a:pt x="147" y="96"/>
                  <a:pt x="147" y="96"/>
                </a:cubicBezTo>
                <a:cubicBezTo>
                  <a:pt x="154" y="96"/>
                  <a:pt x="160" y="90"/>
                  <a:pt x="160" y="83"/>
                </a:cubicBezTo>
                <a:cubicBezTo>
                  <a:pt x="160" y="21"/>
                  <a:pt x="160" y="21"/>
                  <a:pt x="160" y="21"/>
                </a:cubicBezTo>
                <a:lnTo>
                  <a:pt x="31" y="21"/>
                </a:lnTo>
                <a:close/>
                <a:moveTo>
                  <a:pt x="11" y="16"/>
                </a:moveTo>
                <a:cubicBezTo>
                  <a:pt x="8" y="16"/>
                  <a:pt x="5" y="14"/>
                  <a:pt x="5" y="11"/>
                </a:cubicBezTo>
                <a:cubicBezTo>
                  <a:pt x="5" y="8"/>
                  <a:pt x="8" y="5"/>
                  <a:pt x="11" y="5"/>
                </a:cubicBezTo>
                <a:cubicBezTo>
                  <a:pt x="14" y="5"/>
                  <a:pt x="16" y="8"/>
                  <a:pt x="16" y="11"/>
                </a:cubicBezTo>
                <a:cubicBezTo>
                  <a:pt x="16" y="14"/>
                  <a:pt x="14" y="16"/>
                  <a:pt x="11" y="16"/>
                </a:cubicBezTo>
                <a:close/>
                <a:moveTo>
                  <a:pt x="123" y="107"/>
                </a:moveTo>
                <a:cubicBezTo>
                  <a:pt x="129" y="107"/>
                  <a:pt x="133" y="111"/>
                  <a:pt x="133" y="117"/>
                </a:cubicBezTo>
                <a:cubicBezTo>
                  <a:pt x="133" y="123"/>
                  <a:pt x="129" y="128"/>
                  <a:pt x="123" y="128"/>
                </a:cubicBezTo>
                <a:cubicBezTo>
                  <a:pt x="117" y="128"/>
                  <a:pt x="112" y="123"/>
                  <a:pt x="112" y="117"/>
                </a:cubicBezTo>
                <a:cubicBezTo>
                  <a:pt x="112" y="111"/>
                  <a:pt x="117" y="107"/>
                  <a:pt x="123" y="107"/>
                </a:cubicBezTo>
                <a:close/>
                <a:moveTo>
                  <a:pt x="61" y="107"/>
                </a:moveTo>
                <a:cubicBezTo>
                  <a:pt x="67" y="107"/>
                  <a:pt x="72" y="111"/>
                  <a:pt x="72" y="117"/>
                </a:cubicBezTo>
                <a:cubicBezTo>
                  <a:pt x="72" y="123"/>
                  <a:pt x="67" y="128"/>
                  <a:pt x="61" y="128"/>
                </a:cubicBezTo>
                <a:cubicBezTo>
                  <a:pt x="55" y="128"/>
                  <a:pt x="51" y="123"/>
                  <a:pt x="51" y="117"/>
                </a:cubicBezTo>
                <a:cubicBezTo>
                  <a:pt x="51" y="111"/>
                  <a:pt x="55" y="107"/>
                  <a:pt x="61" y="107"/>
                </a:cubicBezTo>
                <a:close/>
                <a:moveTo>
                  <a:pt x="155" y="83"/>
                </a:moveTo>
                <a:cubicBezTo>
                  <a:pt x="155" y="87"/>
                  <a:pt x="151" y="91"/>
                  <a:pt x="147" y="91"/>
                </a:cubicBezTo>
                <a:cubicBezTo>
                  <a:pt x="45" y="91"/>
                  <a:pt x="45" y="91"/>
                  <a:pt x="45" y="91"/>
                </a:cubicBezTo>
                <a:cubicBezTo>
                  <a:pt x="32" y="27"/>
                  <a:pt x="32" y="27"/>
                  <a:pt x="32" y="27"/>
                </a:cubicBezTo>
                <a:cubicBezTo>
                  <a:pt x="155" y="27"/>
                  <a:pt x="155" y="27"/>
                  <a:pt x="155" y="27"/>
                </a:cubicBezTo>
                <a:cubicBezTo>
                  <a:pt x="155" y="83"/>
                  <a:pt x="155" y="83"/>
                  <a:pt x="155" y="83"/>
                </a:cubicBezTo>
                <a:close/>
                <a:moveTo>
                  <a:pt x="51" y="43"/>
                </a:moveTo>
                <a:cubicBezTo>
                  <a:pt x="51" y="41"/>
                  <a:pt x="52" y="40"/>
                  <a:pt x="53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ubicBezTo>
                  <a:pt x="59" y="33"/>
                  <a:pt x="60" y="32"/>
                  <a:pt x="61" y="32"/>
                </a:cubicBezTo>
                <a:cubicBezTo>
                  <a:pt x="63" y="32"/>
                  <a:pt x="64" y="33"/>
                  <a:pt x="64" y="35"/>
                </a:cubicBezTo>
                <a:cubicBezTo>
                  <a:pt x="64" y="40"/>
                  <a:pt x="64" y="40"/>
                  <a:pt x="64" y="40"/>
                </a:cubicBezTo>
                <a:cubicBezTo>
                  <a:pt x="69" y="40"/>
                  <a:pt x="69" y="40"/>
                  <a:pt x="69" y="40"/>
                </a:cubicBezTo>
                <a:cubicBezTo>
                  <a:pt x="71" y="40"/>
                  <a:pt x="72" y="41"/>
                  <a:pt x="72" y="43"/>
                </a:cubicBezTo>
                <a:cubicBezTo>
                  <a:pt x="72" y="44"/>
                  <a:pt x="71" y="45"/>
                  <a:pt x="69" y="45"/>
                </a:cubicBezTo>
                <a:cubicBezTo>
                  <a:pt x="64" y="45"/>
                  <a:pt x="64" y="45"/>
                  <a:pt x="64" y="45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2"/>
                  <a:pt x="63" y="53"/>
                  <a:pt x="61" y="53"/>
                </a:cubicBezTo>
                <a:cubicBezTo>
                  <a:pt x="60" y="53"/>
                  <a:pt x="59" y="52"/>
                  <a:pt x="59" y="51"/>
                </a:cubicBezTo>
                <a:cubicBezTo>
                  <a:pt x="59" y="45"/>
                  <a:pt x="59" y="45"/>
                  <a:pt x="59" y="45"/>
                </a:cubicBezTo>
                <a:cubicBezTo>
                  <a:pt x="53" y="45"/>
                  <a:pt x="53" y="45"/>
                  <a:pt x="53" y="45"/>
                </a:cubicBezTo>
                <a:cubicBezTo>
                  <a:pt x="52" y="45"/>
                  <a:pt x="51" y="44"/>
                  <a:pt x="51" y="43"/>
                </a:cubicBezTo>
                <a:close/>
                <a:moveTo>
                  <a:pt x="51" y="75"/>
                </a:moveTo>
                <a:cubicBezTo>
                  <a:pt x="51" y="73"/>
                  <a:pt x="52" y="72"/>
                  <a:pt x="53" y="72"/>
                </a:cubicBezTo>
                <a:cubicBezTo>
                  <a:pt x="59" y="72"/>
                  <a:pt x="59" y="72"/>
                  <a:pt x="59" y="72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5"/>
                  <a:pt x="60" y="64"/>
                  <a:pt x="61" y="64"/>
                </a:cubicBezTo>
                <a:cubicBezTo>
                  <a:pt x="63" y="64"/>
                  <a:pt x="64" y="65"/>
                  <a:pt x="64" y="67"/>
                </a:cubicBezTo>
                <a:cubicBezTo>
                  <a:pt x="64" y="72"/>
                  <a:pt x="64" y="72"/>
                  <a:pt x="64" y="72"/>
                </a:cubicBezTo>
                <a:cubicBezTo>
                  <a:pt x="69" y="72"/>
                  <a:pt x="69" y="72"/>
                  <a:pt x="69" y="72"/>
                </a:cubicBezTo>
                <a:cubicBezTo>
                  <a:pt x="71" y="72"/>
                  <a:pt x="72" y="73"/>
                  <a:pt x="72" y="75"/>
                </a:cubicBezTo>
                <a:cubicBezTo>
                  <a:pt x="72" y="76"/>
                  <a:pt x="71" y="77"/>
                  <a:pt x="69" y="77"/>
                </a:cubicBezTo>
                <a:cubicBezTo>
                  <a:pt x="64" y="77"/>
                  <a:pt x="64" y="77"/>
                  <a:pt x="64" y="77"/>
                </a:cubicBezTo>
                <a:cubicBezTo>
                  <a:pt x="64" y="83"/>
                  <a:pt x="64" y="83"/>
                  <a:pt x="64" y="83"/>
                </a:cubicBezTo>
                <a:cubicBezTo>
                  <a:pt x="64" y="84"/>
                  <a:pt x="63" y="85"/>
                  <a:pt x="61" y="85"/>
                </a:cubicBezTo>
                <a:cubicBezTo>
                  <a:pt x="60" y="85"/>
                  <a:pt x="59" y="84"/>
                  <a:pt x="59" y="83"/>
                </a:cubicBezTo>
                <a:cubicBezTo>
                  <a:pt x="59" y="77"/>
                  <a:pt x="59" y="77"/>
                  <a:pt x="59" y="77"/>
                </a:cubicBezTo>
                <a:cubicBezTo>
                  <a:pt x="53" y="77"/>
                  <a:pt x="53" y="77"/>
                  <a:pt x="53" y="77"/>
                </a:cubicBezTo>
                <a:cubicBezTo>
                  <a:pt x="52" y="77"/>
                  <a:pt x="51" y="76"/>
                  <a:pt x="51" y="75"/>
                </a:cubicBezTo>
                <a:close/>
                <a:moveTo>
                  <a:pt x="85" y="43"/>
                </a:moveTo>
                <a:cubicBezTo>
                  <a:pt x="85" y="41"/>
                  <a:pt x="87" y="40"/>
                  <a:pt x="88" y="40"/>
                </a:cubicBezTo>
                <a:cubicBezTo>
                  <a:pt x="93" y="40"/>
                  <a:pt x="93" y="40"/>
                  <a:pt x="93" y="40"/>
                </a:cubicBezTo>
                <a:cubicBezTo>
                  <a:pt x="93" y="35"/>
                  <a:pt x="93" y="35"/>
                  <a:pt x="93" y="35"/>
                </a:cubicBezTo>
                <a:cubicBezTo>
                  <a:pt x="93" y="33"/>
                  <a:pt x="95" y="32"/>
                  <a:pt x="96" y="32"/>
                </a:cubicBezTo>
                <a:cubicBezTo>
                  <a:pt x="97" y="32"/>
                  <a:pt x="99" y="33"/>
                  <a:pt x="99" y="35"/>
                </a:cubicBezTo>
                <a:cubicBezTo>
                  <a:pt x="99" y="40"/>
                  <a:pt x="99" y="40"/>
                  <a:pt x="99" y="40"/>
                </a:cubicBezTo>
                <a:cubicBezTo>
                  <a:pt x="104" y="40"/>
                  <a:pt x="104" y="40"/>
                  <a:pt x="104" y="40"/>
                </a:cubicBezTo>
                <a:cubicBezTo>
                  <a:pt x="105" y="40"/>
                  <a:pt x="107" y="41"/>
                  <a:pt x="107" y="43"/>
                </a:cubicBezTo>
                <a:cubicBezTo>
                  <a:pt x="107" y="44"/>
                  <a:pt x="105" y="45"/>
                  <a:pt x="104" y="45"/>
                </a:cubicBezTo>
                <a:cubicBezTo>
                  <a:pt x="99" y="45"/>
                  <a:pt x="99" y="45"/>
                  <a:pt x="99" y="45"/>
                </a:cubicBezTo>
                <a:cubicBezTo>
                  <a:pt x="99" y="51"/>
                  <a:pt x="99" y="51"/>
                  <a:pt x="99" y="51"/>
                </a:cubicBezTo>
                <a:cubicBezTo>
                  <a:pt x="99" y="52"/>
                  <a:pt x="97" y="53"/>
                  <a:pt x="96" y="53"/>
                </a:cubicBezTo>
                <a:cubicBezTo>
                  <a:pt x="95" y="53"/>
                  <a:pt x="93" y="52"/>
                  <a:pt x="93" y="51"/>
                </a:cubicBezTo>
                <a:cubicBezTo>
                  <a:pt x="93" y="45"/>
                  <a:pt x="93" y="45"/>
                  <a:pt x="93" y="45"/>
                </a:cubicBezTo>
                <a:cubicBezTo>
                  <a:pt x="88" y="45"/>
                  <a:pt x="88" y="45"/>
                  <a:pt x="88" y="45"/>
                </a:cubicBezTo>
                <a:cubicBezTo>
                  <a:pt x="87" y="45"/>
                  <a:pt x="85" y="44"/>
                  <a:pt x="85" y="43"/>
                </a:cubicBezTo>
                <a:close/>
                <a:moveTo>
                  <a:pt x="85" y="75"/>
                </a:moveTo>
                <a:cubicBezTo>
                  <a:pt x="85" y="73"/>
                  <a:pt x="87" y="72"/>
                  <a:pt x="88" y="72"/>
                </a:cubicBezTo>
                <a:cubicBezTo>
                  <a:pt x="93" y="72"/>
                  <a:pt x="93" y="72"/>
                  <a:pt x="93" y="72"/>
                </a:cubicBezTo>
                <a:cubicBezTo>
                  <a:pt x="93" y="67"/>
                  <a:pt x="93" y="67"/>
                  <a:pt x="93" y="67"/>
                </a:cubicBezTo>
                <a:cubicBezTo>
                  <a:pt x="93" y="65"/>
                  <a:pt x="95" y="64"/>
                  <a:pt x="96" y="64"/>
                </a:cubicBezTo>
                <a:cubicBezTo>
                  <a:pt x="97" y="64"/>
                  <a:pt x="99" y="65"/>
                  <a:pt x="99" y="67"/>
                </a:cubicBezTo>
                <a:cubicBezTo>
                  <a:pt x="99" y="72"/>
                  <a:pt x="99" y="72"/>
                  <a:pt x="99" y="72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105" y="72"/>
                  <a:pt x="107" y="73"/>
                  <a:pt x="107" y="75"/>
                </a:cubicBezTo>
                <a:cubicBezTo>
                  <a:pt x="107" y="76"/>
                  <a:pt x="105" y="77"/>
                  <a:pt x="104" y="77"/>
                </a:cubicBezTo>
                <a:cubicBezTo>
                  <a:pt x="99" y="77"/>
                  <a:pt x="99" y="77"/>
                  <a:pt x="99" y="77"/>
                </a:cubicBezTo>
                <a:cubicBezTo>
                  <a:pt x="99" y="83"/>
                  <a:pt x="99" y="83"/>
                  <a:pt x="99" y="83"/>
                </a:cubicBezTo>
                <a:cubicBezTo>
                  <a:pt x="99" y="84"/>
                  <a:pt x="97" y="85"/>
                  <a:pt x="96" y="85"/>
                </a:cubicBezTo>
                <a:cubicBezTo>
                  <a:pt x="95" y="85"/>
                  <a:pt x="93" y="84"/>
                  <a:pt x="93" y="83"/>
                </a:cubicBezTo>
                <a:cubicBezTo>
                  <a:pt x="93" y="77"/>
                  <a:pt x="93" y="77"/>
                  <a:pt x="93" y="77"/>
                </a:cubicBezTo>
                <a:cubicBezTo>
                  <a:pt x="88" y="77"/>
                  <a:pt x="88" y="77"/>
                  <a:pt x="88" y="77"/>
                </a:cubicBezTo>
                <a:cubicBezTo>
                  <a:pt x="87" y="77"/>
                  <a:pt x="85" y="76"/>
                  <a:pt x="85" y="75"/>
                </a:cubicBezTo>
                <a:close/>
                <a:moveTo>
                  <a:pt x="120" y="43"/>
                </a:moveTo>
                <a:cubicBezTo>
                  <a:pt x="120" y="41"/>
                  <a:pt x="121" y="40"/>
                  <a:pt x="123" y="40"/>
                </a:cubicBezTo>
                <a:cubicBezTo>
                  <a:pt x="128" y="40"/>
                  <a:pt x="128" y="40"/>
                  <a:pt x="128" y="40"/>
                </a:cubicBezTo>
                <a:cubicBezTo>
                  <a:pt x="128" y="35"/>
                  <a:pt x="128" y="35"/>
                  <a:pt x="128" y="35"/>
                </a:cubicBezTo>
                <a:cubicBezTo>
                  <a:pt x="128" y="33"/>
                  <a:pt x="129" y="32"/>
                  <a:pt x="131" y="32"/>
                </a:cubicBezTo>
                <a:cubicBezTo>
                  <a:pt x="132" y="32"/>
                  <a:pt x="133" y="33"/>
                  <a:pt x="133" y="35"/>
                </a:cubicBezTo>
                <a:cubicBezTo>
                  <a:pt x="133" y="40"/>
                  <a:pt x="133" y="40"/>
                  <a:pt x="133" y="40"/>
                </a:cubicBezTo>
                <a:cubicBezTo>
                  <a:pt x="139" y="40"/>
                  <a:pt x="139" y="40"/>
                  <a:pt x="139" y="40"/>
                </a:cubicBezTo>
                <a:cubicBezTo>
                  <a:pt x="140" y="40"/>
                  <a:pt x="141" y="41"/>
                  <a:pt x="141" y="43"/>
                </a:cubicBezTo>
                <a:cubicBezTo>
                  <a:pt x="141" y="44"/>
                  <a:pt x="140" y="45"/>
                  <a:pt x="139" y="45"/>
                </a:cubicBezTo>
                <a:cubicBezTo>
                  <a:pt x="133" y="45"/>
                  <a:pt x="133" y="45"/>
                  <a:pt x="133" y="45"/>
                </a:cubicBezTo>
                <a:cubicBezTo>
                  <a:pt x="133" y="51"/>
                  <a:pt x="133" y="51"/>
                  <a:pt x="133" y="51"/>
                </a:cubicBezTo>
                <a:cubicBezTo>
                  <a:pt x="133" y="52"/>
                  <a:pt x="132" y="53"/>
                  <a:pt x="131" y="53"/>
                </a:cubicBezTo>
                <a:cubicBezTo>
                  <a:pt x="129" y="53"/>
                  <a:pt x="128" y="52"/>
                  <a:pt x="128" y="51"/>
                </a:cubicBezTo>
                <a:cubicBezTo>
                  <a:pt x="128" y="45"/>
                  <a:pt x="128" y="45"/>
                  <a:pt x="128" y="45"/>
                </a:cubicBezTo>
                <a:cubicBezTo>
                  <a:pt x="123" y="45"/>
                  <a:pt x="123" y="45"/>
                  <a:pt x="123" y="45"/>
                </a:cubicBezTo>
                <a:cubicBezTo>
                  <a:pt x="121" y="45"/>
                  <a:pt x="120" y="44"/>
                  <a:pt x="120" y="43"/>
                </a:cubicBezTo>
                <a:close/>
                <a:moveTo>
                  <a:pt x="120" y="75"/>
                </a:moveTo>
                <a:cubicBezTo>
                  <a:pt x="120" y="73"/>
                  <a:pt x="121" y="72"/>
                  <a:pt x="123" y="72"/>
                </a:cubicBezTo>
                <a:cubicBezTo>
                  <a:pt x="128" y="72"/>
                  <a:pt x="128" y="72"/>
                  <a:pt x="128" y="72"/>
                </a:cubicBezTo>
                <a:cubicBezTo>
                  <a:pt x="128" y="67"/>
                  <a:pt x="128" y="67"/>
                  <a:pt x="128" y="67"/>
                </a:cubicBezTo>
                <a:cubicBezTo>
                  <a:pt x="128" y="65"/>
                  <a:pt x="129" y="64"/>
                  <a:pt x="131" y="64"/>
                </a:cubicBezTo>
                <a:cubicBezTo>
                  <a:pt x="132" y="64"/>
                  <a:pt x="133" y="65"/>
                  <a:pt x="133" y="67"/>
                </a:cubicBezTo>
                <a:cubicBezTo>
                  <a:pt x="133" y="72"/>
                  <a:pt x="133" y="72"/>
                  <a:pt x="133" y="72"/>
                </a:cubicBezTo>
                <a:cubicBezTo>
                  <a:pt x="139" y="72"/>
                  <a:pt x="139" y="72"/>
                  <a:pt x="139" y="72"/>
                </a:cubicBezTo>
                <a:cubicBezTo>
                  <a:pt x="140" y="72"/>
                  <a:pt x="141" y="73"/>
                  <a:pt x="141" y="75"/>
                </a:cubicBezTo>
                <a:cubicBezTo>
                  <a:pt x="141" y="76"/>
                  <a:pt x="140" y="77"/>
                  <a:pt x="139" y="77"/>
                </a:cubicBezTo>
                <a:cubicBezTo>
                  <a:pt x="133" y="77"/>
                  <a:pt x="133" y="77"/>
                  <a:pt x="133" y="77"/>
                </a:cubicBezTo>
                <a:cubicBezTo>
                  <a:pt x="133" y="83"/>
                  <a:pt x="133" y="83"/>
                  <a:pt x="133" y="83"/>
                </a:cubicBezTo>
                <a:cubicBezTo>
                  <a:pt x="133" y="84"/>
                  <a:pt x="132" y="85"/>
                  <a:pt x="131" y="85"/>
                </a:cubicBezTo>
                <a:cubicBezTo>
                  <a:pt x="129" y="85"/>
                  <a:pt x="128" y="84"/>
                  <a:pt x="128" y="83"/>
                </a:cubicBezTo>
                <a:cubicBezTo>
                  <a:pt x="128" y="77"/>
                  <a:pt x="128" y="77"/>
                  <a:pt x="128" y="77"/>
                </a:cubicBezTo>
                <a:cubicBezTo>
                  <a:pt x="123" y="77"/>
                  <a:pt x="123" y="77"/>
                  <a:pt x="123" y="77"/>
                </a:cubicBezTo>
                <a:cubicBezTo>
                  <a:pt x="121" y="77"/>
                  <a:pt x="120" y="76"/>
                  <a:pt x="120" y="7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" name="Freeform 1892">
            <a:extLst>
              <a:ext uri="{FF2B5EF4-FFF2-40B4-BE49-F238E27FC236}">
                <a16:creationId xmlns:a16="http://schemas.microsoft.com/office/drawing/2014/main" id="{4E4EC9A5-DBD0-4B0E-AC5F-361147FA1A6E}"/>
              </a:ext>
            </a:extLst>
          </p:cNvPr>
          <p:cNvSpPr>
            <a:spLocks noEditPoints="1"/>
          </p:cNvSpPr>
          <p:nvPr/>
        </p:nvSpPr>
        <p:spPr bwMode="auto">
          <a:xfrm>
            <a:off x="8697771" y="3316744"/>
            <a:ext cx="426456" cy="358274"/>
          </a:xfrm>
          <a:custGeom>
            <a:avLst/>
            <a:gdLst>
              <a:gd name="T0" fmla="*/ 98876 w 160"/>
              <a:gd name="T1" fmla="*/ 27518 h 133"/>
              <a:gd name="T2" fmla="*/ 37505 w 160"/>
              <a:gd name="T3" fmla="*/ 0 h 133"/>
              <a:gd name="T4" fmla="*/ 37505 w 160"/>
              <a:gd name="T5" fmla="*/ 72235 h 133"/>
              <a:gd name="T6" fmla="*/ 81828 w 160"/>
              <a:gd name="T7" fmla="*/ 44717 h 133"/>
              <a:gd name="T8" fmla="*/ 88647 w 160"/>
              <a:gd name="T9" fmla="*/ 72235 h 133"/>
              <a:gd name="T10" fmla="*/ 92057 w 160"/>
              <a:gd name="T11" fmla="*/ 354296 h 133"/>
              <a:gd name="T12" fmla="*/ 136381 w 160"/>
              <a:gd name="T13" fmla="*/ 402453 h 133"/>
              <a:gd name="T14" fmla="*/ 207981 w 160"/>
              <a:gd name="T15" fmla="*/ 457489 h 133"/>
              <a:gd name="T16" fmla="*/ 364819 w 160"/>
              <a:gd name="T17" fmla="*/ 402453 h 133"/>
              <a:gd name="T18" fmla="*/ 473923 w 160"/>
              <a:gd name="T19" fmla="*/ 402453 h 133"/>
              <a:gd name="T20" fmla="*/ 518247 w 160"/>
              <a:gd name="T21" fmla="*/ 395573 h 133"/>
              <a:gd name="T22" fmla="*/ 470514 w 160"/>
              <a:gd name="T23" fmla="*/ 385254 h 133"/>
              <a:gd name="T24" fmla="*/ 368228 w 160"/>
              <a:gd name="T25" fmla="*/ 385254 h 133"/>
              <a:gd name="T26" fmla="*/ 207981 w 160"/>
              <a:gd name="T27" fmla="*/ 347416 h 133"/>
              <a:gd name="T28" fmla="*/ 136381 w 160"/>
              <a:gd name="T29" fmla="*/ 385254 h 133"/>
              <a:gd name="T30" fmla="*/ 109105 w 160"/>
              <a:gd name="T31" fmla="*/ 354296 h 133"/>
              <a:gd name="T32" fmla="*/ 146609 w 160"/>
              <a:gd name="T33" fmla="*/ 330218 h 133"/>
              <a:gd name="T34" fmla="*/ 347771 w 160"/>
              <a:gd name="T35" fmla="*/ 330218 h 133"/>
              <a:gd name="T36" fmla="*/ 347771 w 160"/>
              <a:gd name="T37" fmla="*/ 330218 h 133"/>
              <a:gd name="T38" fmla="*/ 450056 w 160"/>
              <a:gd name="T39" fmla="*/ 330218 h 133"/>
              <a:gd name="T40" fmla="*/ 501199 w 160"/>
              <a:gd name="T41" fmla="*/ 330218 h 133"/>
              <a:gd name="T42" fmla="*/ 545523 w 160"/>
              <a:gd name="T43" fmla="*/ 72235 h 133"/>
              <a:gd name="T44" fmla="*/ 37505 w 160"/>
              <a:gd name="T45" fmla="*/ 55036 h 133"/>
              <a:gd name="T46" fmla="*/ 37505 w 160"/>
              <a:gd name="T47" fmla="*/ 17199 h 133"/>
              <a:gd name="T48" fmla="*/ 37505 w 160"/>
              <a:gd name="T49" fmla="*/ 55036 h 133"/>
              <a:gd name="T50" fmla="*/ 453466 w 160"/>
              <a:gd name="T51" fmla="*/ 402453 h 133"/>
              <a:gd name="T52" fmla="*/ 381866 w 160"/>
              <a:gd name="T53" fmla="*/ 402453 h 133"/>
              <a:gd name="T54" fmla="*/ 207981 w 160"/>
              <a:gd name="T55" fmla="*/ 368055 h 133"/>
              <a:gd name="T56" fmla="*/ 207981 w 160"/>
              <a:gd name="T57" fmla="*/ 440290 h 133"/>
              <a:gd name="T58" fmla="*/ 207981 w 160"/>
              <a:gd name="T59" fmla="*/ 368055 h 133"/>
              <a:gd name="T60" fmla="*/ 446647 w 160"/>
              <a:gd name="T61" fmla="*/ 313019 h 133"/>
              <a:gd name="T62" fmla="*/ 528475 w 160"/>
              <a:gd name="T63" fmla="*/ 154790 h 133"/>
              <a:gd name="T64" fmla="*/ 528475 w 160"/>
              <a:gd name="T65" fmla="*/ 127271 h 133"/>
              <a:gd name="T66" fmla="*/ 265942 w 160"/>
              <a:gd name="T67" fmla="*/ 313019 h 133"/>
              <a:gd name="T68" fmla="*/ 528475 w 160"/>
              <a:gd name="T69" fmla="*/ 92874 h 133"/>
              <a:gd name="T70" fmla="*/ 163657 w 160"/>
              <a:gd name="T71" fmla="*/ 313019 h 133"/>
              <a:gd name="T72" fmla="*/ 460285 w 160"/>
              <a:gd name="T73" fmla="*/ 92874 h 133"/>
              <a:gd name="T74" fmla="*/ 163657 w 160"/>
              <a:gd name="T75" fmla="*/ 313019 h 133"/>
              <a:gd name="T76" fmla="*/ 177295 w 160"/>
              <a:gd name="T77" fmla="*/ 92874 h 133"/>
              <a:gd name="T78" fmla="*/ 132971 w 160"/>
              <a:gd name="T79" fmla="*/ 213266 h 133"/>
              <a:gd name="T80" fmla="*/ 150019 w 160"/>
              <a:gd name="T81" fmla="*/ 92874 h 133"/>
              <a:gd name="T82" fmla="*/ 109105 w 160"/>
              <a:gd name="T83" fmla="*/ 92874 h 133"/>
              <a:gd name="T84" fmla="*/ 136381 w 160"/>
              <a:gd name="T85" fmla="*/ 233904 h 133"/>
              <a:gd name="T86" fmla="*/ 357999 w 160"/>
              <a:gd name="T87" fmla="*/ 92874 h 133"/>
              <a:gd name="T88" fmla="*/ 150019 w 160"/>
              <a:gd name="T89" fmla="*/ 299260 h 133"/>
              <a:gd name="T90" fmla="*/ 501199 w 160"/>
              <a:gd name="T91" fmla="*/ 313019 h 133"/>
              <a:gd name="T92" fmla="*/ 528475 w 160"/>
              <a:gd name="T93" fmla="*/ 257983 h 133"/>
              <a:gd name="T94" fmla="*/ 501199 w 160"/>
              <a:gd name="T95" fmla="*/ 313019 h 13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60" h="133">
                <a:moveTo>
                  <a:pt x="31" y="21"/>
                </a:moveTo>
                <a:cubicBezTo>
                  <a:pt x="29" y="8"/>
                  <a:pt x="29" y="8"/>
                  <a:pt x="29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0" y="3"/>
                  <a:pt x="16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17"/>
                  <a:pt x="5" y="21"/>
                  <a:pt x="11" y="21"/>
                </a:cubicBezTo>
                <a:cubicBezTo>
                  <a:pt x="16" y="21"/>
                  <a:pt x="20" y="18"/>
                  <a:pt x="21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39" y="91"/>
                  <a:pt x="39" y="91"/>
                  <a:pt x="39" y="91"/>
                </a:cubicBezTo>
                <a:cubicBezTo>
                  <a:pt x="33" y="91"/>
                  <a:pt x="27" y="96"/>
                  <a:pt x="27" y="103"/>
                </a:cubicBezTo>
                <a:cubicBezTo>
                  <a:pt x="26" y="106"/>
                  <a:pt x="28" y="110"/>
                  <a:pt x="30" y="113"/>
                </a:cubicBezTo>
                <a:cubicBezTo>
                  <a:pt x="33" y="116"/>
                  <a:pt x="36" y="117"/>
                  <a:pt x="40" y="117"/>
                </a:cubicBezTo>
                <a:cubicBezTo>
                  <a:pt x="45" y="117"/>
                  <a:pt x="45" y="117"/>
                  <a:pt x="45" y="117"/>
                </a:cubicBezTo>
                <a:cubicBezTo>
                  <a:pt x="45" y="126"/>
                  <a:pt x="52" y="133"/>
                  <a:pt x="61" y="133"/>
                </a:cubicBezTo>
                <a:cubicBezTo>
                  <a:pt x="70" y="133"/>
                  <a:pt x="77" y="126"/>
                  <a:pt x="77" y="117"/>
                </a:cubicBezTo>
                <a:cubicBezTo>
                  <a:pt x="107" y="117"/>
                  <a:pt x="107" y="117"/>
                  <a:pt x="107" y="117"/>
                </a:cubicBezTo>
                <a:cubicBezTo>
                  <a:pt x="107" y="126"/>
                  <a:pt x="114" y="133"/>
                  <a:pt x="123" y="133"/>
                </a:cubicBezTo>
                <a:cubicBezTo>
                  <a:pt x="131" y="133"/>
                  <a:pt x="139" y="126"/>
                  <a:pt x="139" y="117"/>
                </a:cubicBezTo>
                <a:cubicBezTo>
                  <a:pt x="149" y="117"/>
                  <a:pt x="149" y="117"/>
                  <a:pt x="149" y="117"/>
                </a:cubicBezTo>
                <a:cubicBezTo>
                  <a:pt x="151" y="117"/>
                  <a:pt x="152" y="116"/>
                  <a:pt x="152" y="115"/>
                </a:cubicBezTo>
                <a:cubicBezTo>
                  <a:pt x="152" y="113"/>
                  <a:pt x="151" y="112"/>
                  <a:pt x="149" y="112"/>
                </a:cubicBezTo>
                <a:cubicBezTo>
                  <a:pt x="138" y="112"/>
                  <a:pt x="138" y="112"/>
                  <a:pt x="138" y="112"/>
                </a:cubicBezTo>
                <a:cubicBezTo>
                  <a:pt x="136" y="106"/>
                  <a:pt x="130" y="101"/>
                  <a:pt x="123" y="101"/>
                </a:cubicBezTo>
                <a:cubicBezTo>
                  <a:pt x="116" y="101"/>
                  <a:pt x="110" y="106"/>
                  <a:pt x="108" y="112"/>
                </a:cubicBezTo>
                <a:cubicBezTo>
                  <a:pt x="76" y="112"/>
                  <a:pt x="76" y="112"/>
                  <a:pt x="76" y="112"/>
                </a:cubicBezTo>
                <a:cubicBezTo>
                  <a:pt x="74" y="106"/>
                  <a:pt x="68" y="101"/>
                  <a:pt x="61" y="101"/>
                </a:cubicBezTo>
                <a:cubicBezTo>
                  <a:pt x="54" y="101"/>
                  <a:pt x="48" y="106"/>
                  <a:pt x="46" y="112"/>
                </a:cubicBezTo>
                <a:cubicBezTo>
                  <a:pt x="40" y="112"/>
                  <a:pt x="40" y="112"/>
                  <a:pt x="40" y="112"/>
                </a:cubicBezTo>
                <a:cubicBezTo>
                  <a:pt x="38" y="112"/>
                  <a:pt x="36" y="111"/>
                  <a:pt x="34" y="109"/>
                </a:cubicBezTo>
                <a:cubicBezTo>
                  <a:pt x="33" y="108"/>
                  <a:pt x="32" y="105"/>
                  <a:pt x="32" y="103"/>
                </a:cubicBezTo>
                <a:cubicBezTo>
                  <a:pt x="32" y="99"/>
                  <a:pt x="36" y="96"/>
                  <a:pt x="40" y="96"/>
                </a:cubicBezTo>
                <a:cubicBezTo>
                  <a:pt x="43" y="96"/>
                  <a:pt x="43" y="96"/>
                  <a:pt x="43" y="96"/>
                </a:cubicBezTo>
                <a:cubicBezTo>
                  <a:pt x="43" y="96"/>
                  <a:pt x="43" y="96"/>
                  <a:pt x="43" y="96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132" y="96"/>
                  <a:pt x="132" y="96"/>
                  <a:pt x="132" y="96"/>
                </a:cubicBezTo>
                <a:cubicBezTo>
                  <a:pt x="132" y="96"/>
                  <a:pt x="132" y="96"/>
                  <a:pt x="132" y="96"/>
                </a:cubicBezTo>
                <a:cubicBezTo>
                  <a:pt x="132" y="96"/>
                  <a:pt x="132" y="96"/>
                  <a:pt x="132" y="96"/>
                </a:cubicBezTo>
                <a:cubicBezTo>
                  <a:pt x="147" y="96"/>
                  <a:pt x="147" y="96"/>
                  <a:pt x="147" y="96"/>
                </a:cubicBezTo>
                <a:cubicBezTo>
                  <a:pt x="154" y="96"/>
                  <a:pt x="160" y="90"/>
                  <a:pt x="160" y="83"/>
                </a:cubicBezTo>
                <a:cubicBezTo>
                  <a:pt x="160" y="21"/>
                  <a:pt x="160" y="21"/>
                  <a:pt x="160" y="21"/>
                </a:cubicBezTo>
                <a:lnTo>
                  <a:pt x="31" y="21"/>
                </a:lnTo>
                <a:close/>
                <a:moveTo>
                  <a:pt x="11" y="16"/>
                </a:moveTo>
                <a:cubicBezTo>
                  <a:pt x="8" y="16"/>
                  <a:pt x="5" y="14"/>
                  <a:pt x="5" y="11"/>
                </a:cubicBezTo>
                <a:cubicBezTo>
                  <a:pt x="5" y="8"/>
                  <a:pt x="8" y="5"/>
                  <a:pt x="11" y="5"/>
                </a:cubicBezTo>
                <a:cubicBezTo>
                  <a:pt x="14" y="5"/>
                  <a:pt x="16" y="8"/>
                  <a:pt x="16" y="11"/>
                </a:cubicBezTo>
                <a:cubicBezTo>
                  <a:pt x="16" y="14"/>
                  <a:pt x="14" y="16"/>
                  <a:pt x="11" y="16"/>
                </a:cubicBezTo>
                <a:close/>
                <a:moveTo>
                  <a:pt x="123" y="107"/>
                </a:moveTo>
                <a:cubicBezTo>
                  <a:pt x="129" y="107"/>
                  <a:pt x="133" y="111"/>
                  <a:pt x="133" y="117"/>
                </a:cubicBezTo>
                <a:cubicBezTo>
                  <a:pt x="133" y="123"/>
                  <a:pt x="129" y="128"/>
                  <a:pt x="123" y="128"/>
                </a:cubicBezTo>
                <a:cubicBezTo>
                  <a:pt x="117" y="128"/>
                  <a:pt x="112" y="123"/>
                  <a:pt x="112" y="117"/>
                </a:cubicBezTo>
                <a:cubicBezTo>
                  <a:pt x="112" y="111"/>
                  <a:pt x="117" y="107"/>
                  <a:pt x="123" y="107"/>
                </a:cubicBezTo>
                <a:close/>
                <a:moveTo>
                  <a:pt x="61" y="107"/>
                </a:moveTo>
                <a:cubicBezTo>
                  <a:pt x="67" y="107"/>
                  <a:pt x="72" y="111"/>
                  <a:pt x="72" y="117"/>
                </a:cubicBezTo>
                <a:cubicBezTo>
                  <a:pt x="72" y="123"/>
                  <a:pt x="67" y="128"/>
                  <a:pt x="61" y="128"/>
                </a:cubicBezTo>
                <a:cubicBezTo>
                  <a:pt x="55" y="128"/>
                  <a:pt x="51" y="123"/>
                  <a:pt x="51" y="117"/>
                </a:cubicBezTo>
                <a:cubicBezTo>
                  <a:pt x="51" y="111"/>
                  <a:pt x="55" y="107"/>
                  <a:pt x="61" y="107"/>
                </a:cubicBezTo>
                <a:close/>
                <a:moveTo>
                  <a:pt x="155" y="67"/>
                </a:moveTo>
                <a:cubicBezTo>
                  <a:pt x="131" y="91"/>
                  <a:pt x="131" y="91"/>
                  <a:pt x="131" y="91"/>
                </a:cubicBezTo>
                <a:cubicBezTo>
                  <a:pt x="109" y="91"/>
                  <a:pt x="109" y="91"/>
                  <a:pt x="109" y="91"/>
                </a:cubicBezTo>
                <a:cubicBezTo>
                  <a:pt x="155" y="45"/>
                  <a:pt x="155" y="45"/>
                  <a:pt x="155" y="45"/>
                </a:cubicBezTo>
                <a:lnTo>
                  <a:pt x="155" y="67"/>
                </a:lnTo>
                <a:close/>
                <a:moveTo>
                  <a:pt x="155" y="37"/>
                </a:moveTo>
                <a:cubicBezTo>
                  <a:pt x="101" y="91"/>
                  <a:pt x="101" y="91"/>
                  <a:pt x="101" y="91"/>
                </a:cubicBezTo>
                <a:cubicBezTo>
                  <a:pt x="78" y="91"/>
                  <a:pt x="78" y="91"/>
                  <a:pt x="78" y="91"/>
                </a:cubicBezTo>
                <a:cubicBezTo>
                  <a:pt x="142" y="27"/>
                  <a:pt x="142" y="27"/>
                  <a:pt x="142" y="27"/>
                </a:cubicBezTo>
                <a:cubicBezTo>
                  <a:pt x="155" y="27"/>
                  <a:pt x="155" y="27"/>
                  <a:pt x="155" y="27"/>
                </a:cubicBezTo>
                <a:lnTo>
                  <a:pt x="155" y="37"/>
                </a:lnTo>
                <a:close/>
                <a:moveTo>
                  <a:pt x="48" y="91"/>
                </a:moveTo>
                <a:cubicBezTo>
                  <a:pt x="112" y="27"/>
                  <a:pt x="112" y="27"/>
                  <a:pt x="112" y="27"/>
                </a:cubicBezTo>
                <a:cubicBezTo>
                  <a:pt x="135" y="27"/>
                  <a:pt x="135" y="27"/>
                  <a:pt x="135" y="27"/>
                </a:cubicBezTo>
                <a:cubicBezTo>
                  <a:pt x="71" y="91"/>
                  <a:pt x="71" y="91"/>
                  <a:pt x="71" y="91"/>
                </a:cubicBezTo>
                <a:lnTo>
                  <a:pt x="48" y="91"/>
                </a:lnTo>
                <a:close/>
                <a:moveTo>
                  <a:pt x="35" y="43"/>
                </a:moveTo>
                <a:cubicBezTo>
                  <a:pt x="52" y="27"/>
                  <a:pt x="52" y="27"/>
                  <a:pt x="52" y="27"/>
                </a:cubicBezTo>
                <a:cubicBezTo>
                  <a:pt x="75" y="27"/>
                  <a:pt x="75" y="27"/>
                  <a:pt x="75" y="27"/>
                </a:cubicBezTo>
                <a:cubicBezTo>
                  <a:pt x="39" y="62"/>
                  <a:pt x="39" y="62"/>
                  <a:pt x="39" y="62"/>
                </a:cubicBezTo>
                <a:lnTo>
                  <a:pt x="35" y="43"/>
                </a:lnTo>
                <a:close/>
                <a:moveTo>
                  <a:pt x="44" y="27"/>
                </a:moveTo>
                <a:cubicBezTo>
                  <a:pt x="34" y="37"/>
                  <a:pt x="34" y="37"/>
                  <a:pt x="34" y="37"/>
                </a:cubicBezTo>
                <a:cubicBezTo>
                  <a:pt x="32" y="27"/>
                  <a:pt x="32" y="27"/>
                  <a:pt x="32" y="27"/>
                </a:cubicBezTo>
                <a:lnTo>
                  <a:pt x="44" y="27"/>
                </a:lnTo>
                <a:close/>
                <a:moveTo>
                  <a:pt x="40" y="68"/>
                </a:moveTo>
                <a:cubicBezTo>
                  <a:pt x="82" y="27"/>
                  <a:pt x="82" y="27"/>
                  <a:pt x="82" y="27"/>
                </a:cubicBezTo>
                <a:cubicBezTo>
                  <a:pt x="105" y="27"/>
                  <a:pt x="105" y="27"/>
                  <a:pt x="105" y="27"/>
                </a:cubicBezTo>
                <a:cubicBezTo>
                  <a:pt x="44" y="87"/>
                  <a:pt x="44" y="87"/>
                  <a:pt x="44" y="87"/>
                </a:cubicBezTo>
                <a:cubicBezTo>
                  <a:pt x="44" y="87"/>
                  <a:pt x="44" y="87"/>
                  <a:pt x="44" y="87"/>
                </a:cubicBezTo>
                <a:lnTo>
                  <a:pt x="40" y="68"/>
                </a:lnTo>
                <a:close/>
                <a:moveTo>
                  <a:pt x="147" y="91"/>
                </a:moveTo>
                <a:cubicBezTo>
                  <a:pt x="139" y="91"/>
                  <a:pt x="139" y="91"/>
                  <a:pt x="139" y="91"/>
                </a:cubicBezTo>
                <a:cubicBezTo>
                  <a:pt x="155" y="75"/>
                  <a:pt x="155" y="75"/>
                  <a:pt x="155" y="75"/>
                </a:cubicBezTo>
                <a:cubicBezTo>
                  <a:pt x="155" y="83"/>
                  <a:pt x="155" y="83"/>
                  <a:pt x="155" y="83"/>
                </a:cubicBezTo>
                <a:cubicBezTo>
                  <a:pt x="155" y="87"/>
                  <a:pt x="151" y="91"/>
                  <a:pt x="147" y="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" name="Freeform 1893">
            <a:extLst>
              <a:ext uri="{FF2B5EF4-FFF2-40B4-BE49-F238E27FC236}">
                <a16:creationId xmlns:a16="http://schemas.microsoft.com/office/drawing/2014/main" id="{384AF3D8-FB47-4B55-BE76-95DFD4FC61DF}"/>
              </a:ext>
            </a:extLst>
          </p:cNvPr>
          <p:cNvSpPr>
            <a:spLocks noEditPoints="1"/>
          </p:cNvSpPr>
          <p:nvPr/>
        </p:nvSpPr>
        <p:spPr bwMode="auto">
          <a:xfrm>
            <a:off x="9708780" y="1358350"/>
            <a:ext cx="384310" cy="329568"/>
          </a:xfrm>
          <a:custGeom>
            <a:avLst/>
            <a:gdLst>
              <a:gd name="T0" fmla="*/ 71600 w 160"/>
              <a:gd name="T1" fmla="*/ 27505 h 136"/>
              <a:gd name="T2" fmla="*/ 37505 w 160"/>
              <a:gd name="T3" fmla="*/ 72202 h 136"/>
              <a:gd name="T4" fmla="*/ 88647 w 160"/>
              <a:gd name="T5" fmla="*/ 72202 h 136"/>
              <a:gd name="T6" fmla="*/ 88647 w 160"/>
              <a:gd name="T7" fmla="*/ 82516 h 136"/>
              <a:gd name="T8" fmla="*/ 122743 w 160"/>
              <a:gd name="T9" fmla="*/ 257863 h 136"/>
              <a:gd name="T10" fmla="*/ 92057 w 160"/>
              <a:gd name="T11" fmla="*/ 361008 h 136"/>
              <a:gd name="T12" fmla="*/ 153428 w 160"/>
              <a:gd name="T13" fmla="*/ 412580 h 136"/>
              <a:gd name="T14" fmla="*/ 364819 w 160"/>
              <a:gd name="T15" fmla="*/ 412580 h 136"/>
              <a:gd name="T16" fmla="*/ 508018 w 160"/>
              <a:gd name="T17" fmla="*/ 412580 h 136"/>
              <a:gd name="T18" fmla="*/ 470514 w 160"/>
              <a:gd name="T19" fmla="*/ 395389 h 136"/>
              <a:gd name="T20" fmla="*/ 259123 w 160"/>
              <a:gd name="T21" fmla="*/ 395389 h 136"/>
              <a:gd name="T22" fmla="*/ 136381 w 160"/>
              <a:gd name="T23" fmla="*/ 395389 h 136"/>
              <a:gd name="T24" fmla="*/ 136381 w 160"/>
              <a:gd name="T25" fmla="*/ 340379 h 136"/>
              <a:gd name="T26" fmla="*/ 201162 w 160"/>
              <a:gd name="T27" fmla="*/ 340379 h 136"/>
              <a:gd name="T28" fmla="*/ 364819 w 160"/>
              <a:gd name="T29" fmla="*/ 340379 h 136"/>
              <a:gd name="T30" fmla="*/ 501199 w 160"/>
              <a:gd name="T31" fmla="*/ 340379 h 136"/>
              <a:gd name="T32" fmla="*/ 105695 w 160"/>
              <a:gd name="T33" fmla="*/ 72202 h 136"/>
              <a:gd name="T34" fmla="*/ 37505 w 160"/>
              <a:gd name="T35" fmla="*/ 17191 h 136"/>
              <a:gd name="T36" fmla="*/ 419371 w 160"/>
              <a:gd name="T37" fmla="*/ 374760 h 136"/>
              <a:gd name="T38" fmla="*/ 381866 w 160"/>
              <a:gd name="T39" fmla="*/ 412580 h 136"/>
              <a:gd name="T40" fmla="*/ 245485 w 160"/>
              <a:gd name="T41" fmla="*/ 412580 h 136"/>
              <a:gd name="T42" fmla="*/ 207981 w 160"/>
              <a:gd name="T43" fmla="*/ 374760 h 136"/>
              <a:gd name="T44" fmla="*/ 463695 w 160"/>
              <a:gd name="T45" fmla="*/ 92831 h 136"/>
              <a:gd name="T46" fmla="*/ 381866 w 160"/>
              <a:gd name="T47" fmla="*/ 319750 h 136"/>
              <a:gd name="T48" fmla="*/ 446647 w 160"/>
              <a:gd name="T49" fmla="*/ 319750 h 136"/>
              <a:gd name="T50" fmla="*/ 381866 w 160"/>
              <a:gd name="T51" fmla="*/ 175347 h 136"/>
              <a:gd name="T52" fmla="*/ 381866 w 160"/>
              <a:gd name="T53" fmla="*/ 237234 h 136"/>
              <a:gd name="T54" fmla="*/ 282990 w 160"/>
              <a:gd name="T55" fmla="*/ 257863 h 136"/>
              <a:gd name="T56" fmla="*/ 218209 w 160"/>
              <a:gd name="T57" fmla="*/ 237234 h 136"/>
              <a:gd name="T58" fmla="*/ 282990 w 160"/>
              <a:gd name="T59" fmla="*/ 237234 h 136"/>
              <a:gd name="T60" fmla="*/ 201162 w 160"/>
              <a:gd name="T61" fmla="*/ 175347 h 136"/>
              <a:gd name="T62" fmla="*/ 126152 w 160"/>
              <a:gd name="T63" fmla="*/ 175347 h 136"/>
              <a:gd name="T64" fmla="*/ 381866 w 160"/>
              <a:gd name="T65" fmla="*/ 92831 h 136"/>
              <a:gd name="T66" fmla="*/ 364819 w 160"/>
              <a:gd name="T67" fmla="*/ 154718 h 136"/>
              <a:gd name="T68" fmla="*/ 364819 w 160"/>
              <a:gd name="T69" fmla="*/ 92831 h 136"/>
              <a:gd name="T70" fmla="*/ 282990 w 160"/>
              <a:gd name="T71" fmla="*/ 154718 h 136"/>
              <a:gd name="T72" fmla="*/ 282990 w 160"/>
              <a:gd name="T73" fmla="*/ 92831 h 136"/>
              <a:gd name="T74" fmla="*/ 364819 w 160"/>
              <a:gd name="T75" fmla="*/ 237234 h 136"/>
              <a:gd name="T76" fmla="*/ 463695 w 160"/>
              <a:gd name="T77" fmla="*/ 175347 h 136"/>
              <a:gd name="T78" fmla="*/ 463695 w 160"/>
              <a:gd name="T79" fmla="*/ 237234 h 136"/>
              <a:gd name="T80" fmla="*/ 201162 w 160"/>
              <a:gd name="T81" fmla="*/ 154718 h 136"/>
              <a:gd name="T82" fmla="*/ 201162 w 160"/>
              <a:gd name="T83" fmla="*/ 92831 h 136"/>
              <a:gd name="T84" fmla="*/ 201162 w 160"/>
              <a:gd name="T85" fmla="*/ 319750 h 136"/>
              <a:gd name="T86" fmla="*/ 300038 w 160"/>
              <a:gd name="T87" fmla="*/ 257863 h 136"/>
              <a:gd name="T88" fmla="*/ 300038 w 160"/>
              <a:gd name="T89" fmla="*/ 319750 h 136"/>
              <a:gd name="T90" fmla="*/ 463695 w 160"/>
              <a:gd name="T91" fmla="*/ 319750 h 136"/>
              <a:gd name="T92" fmla="*/ 528475 w 160"/>
              <a:gd name="T93" fmla="*/ 292244 h 1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0" h="136">
                <a:moveTo>
                  <a:pt x="31" y="21"/>
                </a:moveTo>
                <a:cubicBezTo>
                  <a:pt x="29" y="8"/>
                  <a:pt x="29" y="8"/>
                  <a:pt x="29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0" y="3"/>
                  <a:pt x="16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17"/>
                  <a:pt x="5" y="21"/>
                  <a:pt x="11" y="21"/>
                </a:cubicBezTo>
                <a:cubicBezTo>
                  <a:pt x="16" y="21"/>
                  <a:pt x="20" y="18"/>
                  <a:pt x="21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4"/>
                  <a:pt x="26" y="24"/>
                  <a:pt x="26" y="24"/>
                </a:cubicBezTo>
                <a:cubicBezTo>
                  <a:pt x="26" y="24"/>
                  <a:pt x="26" y="24"/>
                  <a:pt x="26" y="24"/>
                </a:cubicBezTo>
                <a:cubicBezTo>
                  <a:pt x="26" y="24"/>
                  <a:pt x="26" y="24"/>
                  <a:pt x="26" y="24"/>
                </a:cubicBezTo>
                <a:cubicBezTo>
                  <a:pt x="33" y="60"/>
                  <a:pt x="33" y="60"/>
                  <a:pt x="33" y="60"/>
                </a:cubicBezTo>
                <a:cubicBezTo>
                  <a:pt x="36" y="75"/>
                  <a:pt x="36" y="75"/>
                  <a:pt x="36" y="75"/>
                </a:cubicBezTo>
                <a:cubicBezTo>
                  <a:pt x="36" y="75"/>
                  <a:pt x="36" y="75"/>
                  <a:pt x="36" y="75"/>
                </a:cubicBezTo>
                <a:cubicBezTo>
                  <a:pt x="39" y="93"/>
                  <a:pt x="39" y="93"/>
                  <a:pt x="39" y="93"/>
                </a:cubicBezTo>
                <a:cubicBezTo>
                  <a:pt x="33" y="94"/>
                  <a:pt x="27" y="99"/>
                  <a:pt x="27" y="105"/>
                </a:cubicBezTo>
                <a:cubicBezTo>
                  <a:pt x="26" y="109"/>
                  <a:pt x="28" y="113"/>
                  <a:pt x="30" y="116"/>
                </a:cubicBezTo>
                <a:cubicBezTo>
                  <a:pt x="33" y="118"/>
                  <a:pt x="36" y="120"/>
                  <a:pt x="40" y="120"/>
                </a:cubicBezTo>
                <a:cubicBezTo>
                  <a:pt x="45" y="120"/>
                  <a:pt x="45" y="120"/>
                  <a:pt x="45" y="120"/>
                </a:cubicBezTo>
                <a:cubicBezTo>
                  <a:pt x="45" y="129"/>
                  <a:pt x="52" y="136"/>
                  <a:pt x="61" y="136"/>
                </a:cubicBezTo>
                <a:cubicBezTo>
                  <a:pt x="70" y="136"/>
                  <a:pt x="77" y="129"/>
                  <a:pt x="77" y="120"/>
                </a:cubicBezTo>
                <a:cubicBezTo>
                  <a:pt x="107" y="120"/>
                  <a:pt x="107" y="120"/>
                  <a:pt x="107" y="120"/>
                </a:cubicBezTo>
                <a:cubicBezTo>
                  <a:pt x="107" y="129"/>
                  <a:pt x="114" y="136"/>
                  <a:pt x="123" y="136"/>
                </a:cubicBezTo>
                <a:cubicBezTo>
                  <a:pt x="131" y="136"/>
                  <a:pt x="139" y="129"/>
                  <a:pt x="139" y="120"/>
                </a:cubicBezTo>
                <a:cubicBezTo>
                  <a:pt x="149" y="120"/>
                  <a:pt x="149" y="120"/>
                  <a:pt x="149" y="120"/>
                </a:cubicBezTo>
                <a:cubicBezTo>
                  <a:pt x="151" y="120"/>
                  <a:pt x="152" y="119"/>
                  <a:pt x="152" y="117"/>
                </a:cubicBezTo>
                <a:cubicBezTo>
                  <a:pt x="152" y="116"/>
                  <a:pt x="151" y="115"/>
                  <a:pt x="149" y="115"/>
                </a:cubicBezTo>
                <a:cubicBezTo>
                  <a:pt x="138" y="115"/>
                  <a:pt x="138" y="115"/>
                  <a:pt x="138" y="115"/>
                </a:cubicBezTo>
                <a:cubicBezTo>
                  <a:pt x="136" y="108"/>
                  <a:pt x="130" y="104"/>
                  <a:pt x="123" y="104"/>
                </a:cubicBezTo>
                <a:cubicBezTo>
                  <a:pt x="116" y="104"/>
                  <a:pt x="110" y="108"/>
                  <a:pt x="108" y="115"/>
                </a:cubicBezTo>
                <a:cubicBezTo>
                  <a:pt x="76" y="115"/>
                  <a:pt x="76" y="115"/>
                  <a:pt x="76" y="115"/>
                </a:cubicBezTo>
                <a:cubicBezTo>
                  <a:pt x="74" y="108"/>
                  <a:pt x="68" y="104"/>
                  <a:pt x="61" y="104"/>
                </a:cubicBezTo>
                <a:cubicBezTo>
                  <a:pt x="54" y="104"/>
                  <a:pt x="48" y="108"/>
                  <a:pt x="46" y="115"/>
                </a:cubicBezTo>
                <a:cubicBezTo>
                  <a:pt x="40" y="115"/>
                  <a:pt x="40" y="115"/>
                  <a:pt x="40" y="115"/>
                </a:cubicBezTo>
                <a:cubicBezTo>
                  <a:pt x="38" y="115"/>
                  <a:pt x="36" y="114"/>
                  <a:pt x="34" y="112"/>
                </a:cubicBezTo>
                <a:cubicBezTo>
                  <a:pt x="33" y="110"/>
                  <a:pt x="32" y="108"/>
                  <a:pt x="32" y="106"/>
                </a:cubicBezTo>
                <a:cubicBezTo>
                  <a:pt x="32" y="102"/>
                  <a:pt x="36" y="99"/>
                  <a:pt x="40" y="99"/>
                </a:cubicBezTo>
                <a:cubicBezTo>
                  <a:pt x="43" y="99"/>
                  <a:pt x="43" y="99"/>
                  <a:pt x="43" y="99"/>
                </a:cubicBezTo>
                <a:cubicBezTo>
                  <a:pt x="43" y="99"/>
                  <a:pt x="43" y="99"/>
                  <a:pt x="43" y="99"/>
                </a:cubicBezTo>
                <a:cubicBezTo>
                  <a:pt x="59" y="99"/>
                  <a:pt x="59" y="99"/>
                  <a:pt x="59" y="99"/>
                </a:cubicBezTo>
                <a:cubicBezTo>
                  <a:pt x="88" y="99"/>
                  <a:pt x="88" y="99"/>
                  <a:pt x="88" y="99"/>
                </a:cubicBezTo>
                <a:cubicBezTo>
                  <a:pt x="88" y="99"/>
                  <a:pt x="88" y="99"/>
                  <a:pt x="88" y="99"/>
                </a:cubicBezTo>
                <a:cubicBezTo>
                  <a:pt x="107" y="99"/>
                  <a:pt x="107" y="99"/>
                  <a:pt x="107" y="99"/>
                </a:cubicBezTo>
                <a:cubicBezTo>
                  <a:pt x="136" y="99"/>
                  <a:pt x="136" y="99"/>
                  <a:pt x="136" y="99"/>
                </a:cubicBezTo>
                <a:cubicBezTo>
                  <a:pt x="136" y="99"/>
                  <a:pt x="136" y="99"/>
                  <a:pt x="136" y="99"/>
                </a:cubicBezTo>
                <a:cubicBezTo>
                  <a:pt x="147" y="99"/>
                  <a:pt x="147" y="99"/>
                  <a:pt x="147" y="99"/>
                </a:cubicBezTo>
                <a:cubicBezTo>
                  <a:pt x="154" y="99"/>
                  <a:pt x="160" y="93"/>
                  <a:pt x="160" y="85"/>
                </a:cubicBezTo>
                <a:cubicBezTo>
                  <a:pt x="160" y="21"/>
                  <a:pt x="160" y="21"/>
                  <a:pt x="160" y="21"/>
                </a:cubicBezTo>
                <a:lnTo>
                  <a:pt x="31" y="21"/>
                </a:lnTo>
                <a:close/>
                <a:moveTo>
                  <a:pt x="11" y="16"/>
                </a:moveTo>
                <a:cubicBezTo>
                  <a:pt x="8" y="16"/>
                  <a:pt x="5" y="14"/>
                  <a:pt x="5" y="11"/>
                </a:cubicBezTo>
                <a:cubicBezTo>
                  <a:pt x="5" y="8"/>
                  <a:pt x="8" y="5"/>
                  <a:pt x="11" y="5"/>
                </a:cubicBezTo>
                <a:cubicBezTo>
                  <a:pt x="14" y="5"/>
                  <a:pt x="16" y="8"/>
                  <a:pt x="16" y="11"/>
                </a:cubicBezTo>
                <a:cubicBezTo>
                  <a:pt x="16" y="14"/>
                  <a:pt x="14" y="16"/>
                  <a:pt x="11" y="16"/>
                </a:cubicBezTo>
                <a:close/>
                <a:moveTo>
                  <a:pt x="123" y="109"/>
                </a:moveTo>
                <a:cubicBezTo>
                  <a:pt x="129" y="109"/>
                  <a:pt x="133" y="114"/>
                  <a:pt x="133" y="120"/>
                </a:cubicBezTo>
                <a:cubicBezTo>
                  <a:pt x="133" y="126"/>
                  <a:pt x="129" y="131"/>
                  <a:pt x="123" y="131"/>
                </a:cubicBezTo>
                <a:cubicBezTo>
                  <a:pt x="117" y="131"/>
                  <a:pt x="112" y="126"/>
                  <a:pt x="112" y="120"/>
                </a:cubicBezTo>
                <a:cubicBezTo>
                  <a:pt x="112" y="114"/>
                  <a:pt x="117" y="109"/>
                  <a:pt x="123" y="109"/>
                </a:cubicBezTo>
                <a:close/>
                <a:moveTo>
                  <a:pt x="61" y="109"/>
                </a:moveTo>
                <a:cubicBezTo>
                  <a:pt x="67" y="109"/>
                  <a:pt x="72" y="114"/>
                  <a:pt x="72" y="120"/>
                </a:cubicBezTo>
                <a:cubicBezTo>
                  <a:pt x="72" y="126"/>
                  <a:pt x="67" y="131"/>
                  <a:pt x="61" y="131"/>
                </a:cubicBezTo>
                <a:cubicBezTo>
                  <a:pt x="55" y="131"/>
                  <a:pt x="51" y="126"/>
                  <a:pt x="51" y="120"/>
                </a:cubicBezTo>
                <a:cubicBezTo>
                  <a:pt x="51" y="114"/>
                  <a:pt x="55" y="109"/>
                  <a:pt x="61" y="109"/>
                </a:cubicBezTo>
                <a:close/>
                <a:moveTo>
                  <a:pt x="155" y="45"/>
                </a:moveTo>
                <a:cubicBezTo>
                  <a:pt x="136" y="45"/>
                  <a:pt x="136" y="45"/>
                  <a:pt x="136" y="45"/>
                </a:cubicBezTo>
                <a:cubicBezTo>
                  <a:pt x="136" y="27"/>
                  <a:pt x="136" y="27"/>
                  <a:pt x="136" y="27"/>
                </a:cubicBezTo>
                <a:cubicBezTo>
                  <a:pt x="155" y="27"/>
                  <a:pt x="155" y="27"/>
                  <a:pt x="155" y="27"/>
                </a:cubicBezTo>
                <a:lnTo>
                  <a:pt x="155" y="45"/>
                </a:lnTo>
                <a:close/>
                <a:moveTo>
                  <a:pt x="112" y="93"/>
                </a:moveTo>
                <a:cubicBezTo>
                  <a:pt x="112" y="75"/>
                  <a:pt x="112" y="75"/>
                  <a:pt x="112" y="75"/>
                </a:cubicBezTo>
                <a:cubicBezTo>
                  <a:pt x="131" y="75"/>
                  <a:pt x="131" y="75"/>
                  <a:pt x="131" y="75"/>
                </a:cubicBezTo>
                <a:cubicBezTo>
                  <a:pt x="131" y="93"/>
                  <a:pt x="131" y="93"/>
                  <a:pt x="131" y="93"/>
                </a:cubicBezTo>
                <a:lnTo>
                  <a:pt x="112" y="93"/>
                </a:lnTo>
                <a:close/>
                <a:moveTo>
                  <a:pt x="112" y="69"/>
                </a:moveTo>
                <a:cubicBezTo>
                  <a:pt x="112" y="51"/>
                  <a:pt x="112" y="51"/>
                  <a:pt x="112" y="51"/>
                </a:cubicBezTo>
                <a:cubicBezTo>
                  <a:pt x="131" y="51"/>
                  <a:pt x="131" y="51"/>
                  <a:pt x="131" y="51"/>
                </a:cubicBezTo>
                <a:cubicBezTo>
                  <a:pt x="131" y="69"/>
                  <a:pt x="131" y="69"/>
                  <a:pt x="131" y="69"/>
                </a:cubicBezTo>
                <a:lnTo>
                  <a:pt x="112" y="69"/>
                </a:lnTo>
                <a:close/>
                <a:moveTo>
                  <a:pt x="64" y="93"/>
                </a:moveTo>
                <a:cubicBezTo>
                  <a:pt x="64" y="75"/>
                  <a:pt x="64" y="75"/>
                  <a:pt x="64" y="75"/>
                </a:cubicBezTo>
                <a:cubicBezTo>
                  <a:pt x="83" y="75"/>
                  <a:pt x="83" y="75"/>
                  <a:pt x="83" y="75"/>
                </a:cubicBezTo>
                <a:cubicBezTo>
                  <a:pt x="83" y="93"/>
                  <a:pt x="83" y="93"/>
                  <a:pt x="83" y="93"/>
                </a:cubicBezTo>
                <a:lnTo>
                  <a:pt x="64" y="93"/>
                </a:lnTo>
                <a:close/>
                <a:moveTo>
                  <a:pt x="64" y="69"/>
                </a:moveTo>
                <a:cubicBezTo>
                  <a:pt x="64" y="51"/>
                  <a:pt x="64" y="51"/>
                  <a:pt x="64" y="51"/>
                </a:cubicBezTo>
                <a:cubicBezTo>
                  <a:pt x="83" y="51"/>
                  <a:pt x="83" y="51"/>
                  <a:pt x="83" y="51"/>
                </a:cubicBezTo>
                <a:cubicBezTo>
                  <a:pt x="83" y="69"/>
                  <a:pt x="83" y="69"/>
                  <a:pt x="83" y="69"/>
                </a:cubicBezTo>
                <a:lnTo>
                  <a:pt x="64" y="69"/>
                </a:lnTo>
                <a:close/>
                <a:moveTo>
                  <a:pt x="37" y="51"/>
                </a:moveTo>
                <a:cubicBezTo>
                  <a:pt x="59" y="51"/>
                  <a:pt x="59" y="51"/>
                  <a:pt x="59" y="51"/>
                </a:cubicBezTo>
                <a:cubicBezTo>
                  <a:pt x="59" y="69"/>
                  <a:pt x="59" y="69"/>
                  <a:pt x="59" y="69"/>
                </a:cubicBezTo>
                <a:cubicBezTo>
                  <a:pt x="40" y="69"/>
                  <a:pt x="40" y="69"/>
                  <a:pt x="40" y="69"/>
                </a:cubicBezTo>
                <a:lnTo>
                  <a:pt x="37" y="51"/>
                </a:lnTo>
                <a:close/>
                <a:moveTo>
                  <a:pt x="131" y="45"/>
                </a:moveTo>
                <a:cubicBezTo>
                  <a:pt x="112" y="45"/>
                  <a:pt x="112" y="45"/>
                  <a:pt x="112" y="45"/>
                </a:cubicBezTo>
                <a:cubicBezTo>
                  <a:pt x="112" y="27"/>
                  <a:pt x="112" y="27"/>
                  <a:pt x="112" y="27"/>
                </a:cubicBezTo>
                <a:cubicBezTo>
                  <a:pt x="131" y="27"/>
                  <a:pt x="131" y="27"/>
                  <a:pt x="131" y="27"/>
                </a:cubicBezTo>
                <a:lnTo>
                  <a:pt x="131" y="45"/>
                </a:lnTo>
                <a:close/>
                <a:moveTo>
                  <a:pt x="107" y="45"/>
                </a:moveTo>
                <a:cubicBezTo>
                  <a:pt x="88" y="45"/>
                  <a:pt x="88" y="45"/>
                  <a:pt x="88" y="45"/>
                </a:cubicBezTo>
                <a:cubicBezTo>
                  <a:pt x="88" y="27"/>
                  <a:pt x="88" y="27"/>
                  <a:pt x="88" y="27"/>
                </a:cubicBezTo>
                <a:cubicBezTo>
                  <a:pt x="107" y="27"/>
                  <a:pt x="107" y="27"/>
                  <a:pt x="107" y="27"/>
                </a:cubicBezTo>
                <a:lnTo>
                  <a:pt x="107" y="45"/>
                </a:lnTo>
                <a:close/>
                <a:moveTo>
                  <a:pt x="83" y="27"/>
                </a:moveTo>
                <a:cubicBezTo>
                  <a:pt x="83" y="45"/>
                  <a:pt x="83" y="45"/>
                  <a:pt x="83" y="45"/>
                </a:cubicBezTo>
                <a:cubicBezTo>
                  <a:pt x="64" y="45"/>
                  <a:pt x="64" y="45"/>
                  <a:pt x="64" y="45"/>
                </a:cubicBezTo>
                <a:cubicBezTo>
                  <a:pt x="64" y="27"/>
                  <a:pt x="64" y="27"/>
                  <a:pt x="64" y="27"/>
                </a:cubicBezTo>
                <a:lnTo>
                  <a:pt x="83" y="27"/>
                </a:lnTo>
                <a:close/>
                <a:moveTo>
                  <a:pt x="88" y="51"/>
                </a:moveTo>
                <a:cubicBezTo>
                  <a:pt x="107" y="51"/>
                  <a:pt x="107" y="51"/>
                  <a:pt x="107" y="51"/>
                </a:cubicBezTo>
                <a:cubicBezTo>
                  <a:pt x="107" y="69"/>
                  <a:pt x="107" y="69"/>
                  <a:pt x="107" y="69"/>
                </a:cubicBezTo>
                <a:cubicBezTo>
                  <a:pt x="88" y="69"/>
                  <a:pt x="88" y="69"/>
                  <a:pt x="88" y="69"/>
                </a:cubicBezTo>
                <a:lnTo>
                  <a:pt x="88" y="51"/>
                </a:lnTo>
                <a:close/>
                <a:moveTo>
                  <a:pt x="136" y="51"/>
                </a:moveTo>
                <a:cubicBezTo>
                  <a:pt x="155" y="51"/>
                  <a:pt x="155" y="51"/>
                  <a:pt x="155" y="51"/>
                </a:cubicBezTo>
                <a:cubicBezTo>
                  <a:pt x="155" y="69"/>
                  <a:pt x="155" y="69"/>
                  <a:pt x="155" y="69"/>
                </a:cubicBezTo>
                <a:cubicBezTo>
                  <a:pt x="136" y="69"/>
                  <a:pt x="136" y="69"/>
                  <a:pt x="136" y="69"/>
                </a:cubicBezTo>
                <a:lnTo>
                  <a:pt x="136" y="51"/>
                </a:lnTo>
                <a:close/>
                <a:moveTo>
                  <a:pt x="59" y="27"/>
                </a:moveTo>
                <a:cubicBezTo>
                  <a:pt x="59" y="45"/>
                  <a:pt x="59" y="45"/>
                  <a:pt x="59" y="45"/>
                </a:cubicBezTo>
                <a:cubicBezTo>
                  <a:pt x="36" y="45"/>
                  <a:pt x="36" y="45"/>
                  <a:pt x="36" y="45"/>
                </a:cubicBezTo>
                <a:cubicBezTo>
                  <a:pt x="32" y="27"/>
                  <a:pt x="32" y="27"/>
                  <a:pt x="32" y="27"/>
                </a:cubicBezTo>
                <a:lnTo>
                  <a:pt x="59" y="27"/>
                </a:lnTo>
                <a:close/>
                <a:moveTo>
                  <a:pt x="41" y="75"/>
                </a:moveTo>
                <a:cubicBezTo>
                  <a:pt x="59" y="75"/>
                  <a:pt x="59" y="75"/>
                  <a:pt x="59" y="75"/>
                </a:cubicBezTo>
                <a:cubicBezTo>
                  <a:pt x="59" y="93"/>
                  <a:pt x="59" y="93"/>
                  <a:pt x="59" y="93"/>
                </a:cubicBezTo>
                <a:cubicBezTo>
                  <a:pt x="45" y="93"/>
                  <a:pt x="45" y="93"/>
                  <a:pt x="45" y="93"/>
                </a:cubicBezTo>
                <a:lnTo>
                  <a:pt x="41" y="75"/>
                </a:lnTo>
                <a:close/>
                <a:moveTo>
                  <a:pt x="88" y="75"/>
                </a:moveTo>
                <a:cubicBezTo>
                  <a:pt x="107" y="75"/>
                  <a:pt x="107" y="75"/>
                  <a:pt x="107" y="75"/>
                </a:cubicBezTo>
                <a:cubicBezTo>
                  <a:pt x="107" y="93"/>
                  <a:pt x="107" y="93"/>
                  <a:pt x="107" y="93"/>
                </a:cubicBezTo>
                <a:cubicBezTo>
                  <a:pt x="88" y="93"/>
                  <a:pt x="88" y="93"/>
                  <a:pt x="88" y="93"/>
                </a:cubicBezTo>
                <a:lnTo>
                  <a:pt x="88" y="75"/>
                </a:lnTo>
                <a:close/>
                <a:moveTo>
                  <a:pt x="147" y="93"/>
                </a:moveTo>
                <a:cubicBezTo>
                  <a:pt x="136" y="93"/>
                  <a:pt x="136" y="93"/>
                  <a:pt x="136" y="93"/>
                </a:cubicBezTo>
                <a:cubicBezTo>
                  <a:pt x="136" y="75"/>
                  <a:pt x="136" y="75"/>
                  <a:pt x="136" y="75"/>
                </a:cubicBezTo>
                <a:cubicBezTo>
                  <a:pt x="155" y="75"/>
                  <a:pt x="155" y="75"/>
                  <a:pt x="155" y="75"/>
                </a:cubicBezTo>
                <a:cubicBezTo>
                  <a:pt x="155" y="85"/>
                  <a:pt x="155" y="85"/>
                  <a:pt x="155" y="85"/>
                </a:cubicBezTo>
                <a:cubicBezTo>
                  <a:pt x="155" y="90"/>
                  <a:pt x="151" y="93"/>
                  <a:pt x="147" y="9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" name="Freeform 1894">
            <a:extLst>
              <a:ext uri="{FF2B5EF4-FFF2-40B4-BE49-F238E27FC236}">
                <a16:creationId xmlns:a16="http://schemas.microsoft.com/office/drawing/2014/main" id="{35211A7B-FB22-4193-A85E-C98C06BD150F}"/>
              </a:ext>
            </a:extLst>
          </p:cNvPr>
          <p:cNvSpPr>
            <a:spLocks noEditPoints="1"/>
          </p:cNvSpPr>
          <p:nvPr/>
        </p:nvSpPr>
        <p:spPr bwMode="auto">
          <a:xfrm>
            <a:off x="10736771" y="1336006"/>
            <a:ext cx="384310" cy="374256"/>
          </a:xfrm>
          <a:custGeom>
            <a:avLst/>
            <a:gdLst>
              <a:gd name="T0" fmla="*/ 545523 w 160"/>
              <a:gd name="T1" fmla="*/ 374492 h 155"/>
              <a:gd name="T2" fmla="*/ 545523 w 160"/>
              <a:gd name="T3" fmla="*/ 99635 h 155"/>
              <a:gd name="T4" fmla="*/ 64781 w 160"/>
              <a:gd name="T5" fmla="*/ 99635 h 155"/>
              <a:gd name="T6" fmla="*/ 64781 w 160"/>
              <a:gd name="T7" fmla="*/ 10307 h 155"/>
              <a:gd name="T8" fmla="*/ 54552 w 160"/>
              <a:gd name="T9" fmla="*/ 0 h 155"/>
              <a:gd name="T10" fmla="*/ 10229 w 160"/>
              <a:gd name="T11" fmla="*/ 0 h 155"/>
              <a:gd name="T12" fmla="*/ 0 w 160"/>
              <a:gd name="T13" fmla="*/ 10307 h 155"/>
              <a:gd name="T14" fmla="*/ 10229 w 160"/>
              <a:gd name="T15" fmla="*/ 17179 h 155"/>
              <a:gd name="T16" fmla="*/ 44324 w 160"/>
              <a:gd name="T17" fmla="*/ 17179 h 155"/>
              <a:gd name="T18" fmla="*/ 44324 w 160"/>
              <a:gd name="T19" fmla="*/ 99635 h 155"/>
              <a:gd name="T20" fmla="*/ 44324 w 160"/>
              <a:gd name="T21" fmla="*/ 109943 h 155"/>
              <a:gd name="T22" fmla="*/ 44324 w 160"/>
              <a:gd name="T23" fmla="*/ 367620 h 155"/>
              <a:gd name="T24" fmla="*/ 44324 w 160"/>
              <a:gd name="T25" fmla="*/ 374492 h 155"/>
              <a:gd name="T26" fmla="*/ 44324 w 160"/>
              <a:gd name="T27" fmla="*/ 439770 h 155"/>
              <a:gd name="T28" fmla="*/ 54552 w 160"/>
              <a:gd name="T29" fmla="*/ 450077 h 155"/>
              <a:gd name="T30" fmla="*/ 119333 w 160"/>
              <a:gd name="T31" fmla="*/ 450077 h 155"/>
              <a:gd name="T32" fmla="*/ 98876 w 160"/>
              <a:gd name="T33" fmla="*/ 484434 h 155"/>
              <a:gd name="T34" fmla="*/ 146609 w 160"/>
              <a:gd name="T35" fmla="*/ 532534 h 155"/>
              <a:gd name="T36" fmla="*/ 190933 w 160"/>
              <a:gd name="T37" fmla="*/ 484434 h 155"/>
              <a:gd name="T38" fmla="*/ 173885 w 160"/>
              <a:gd name="T39" fmla="*/ 450077 h 155"/>
              <a:gd name="T40" fmla="*/ 364819 w 160"/>
              <a:gd name="T41" fmla="*/ 450077 h 155"/>
              <a:gd name="T42" fmla="*/ 344361 w 160"/>
              <a:gd name="T43" fmla="*/ 484434 h 155"/>
              <a:gd name="T44" fmla="*/ 392095 w 160"/>
              <a:gd name="T45" fmla="*/ 532534 h 155"/>
              <a:gd name="T46" fmla="*/ 436418 w 160"/>
              <a:gd name="T47" fmla="*/ 484434 h 155"/>
              <a:gd name="T48" fmla="*/ 419371 w 160"/>
              <a:gd name="T49" fmla="*/ 450077 h 155"/>
              <a:gd name="T50" fmla="*/ 473923 w 160"/>
              <a:gd name="T51" fmla="*/ 450077 h 155"/>
              <a:gd name="T52" fmla="*/ 480742 w 160"/>
              <a:gd name="T53" fmla="*/ 439770 h 155"/>
              <a:gd name="T54" fmla="*/ 473923 w 160"/>
              <a:gd name="T55" fmla="*/ 429463 h 155"/>
              <a:gd name="T56" fmla="*/ 64781 w 160"/>
              <a:gd name="T57" fmla="*/ 429463 h 155"/>
              <a:gd name="T58" fmla="*/ 64781 w 160"/>
              <a:gd name="T59" fmla="*/ 374492 h 155"/>
              <a:gd name="T60" fmla="*/ 545523 w 160"/>
              <a:gd name="T61" fmla="*/ 374492 h 155"/>
              <a:gd name="T62" fmla="*/ 146609 w 160"/>
              <a:gd name="T63" fmla="*/ 511920 h 155"/>
              <a:gd name="T64" fmla="*/ 119333 w 160"/>
              <a:gd name="T65" fmla="*/ 484434 h 155"/>
              <a:gd name="T66" fmla="*/ 146609 w 160"/>
              <a:gd name="T67" fmla="*/ 456949 h 155"/>
              <a:gd name="T68" fmla="*/ 173885 w 160"/>
              <a:gd name="T69" fmla="*/ 484434 h 155"/>
              <a:gd name="T70" fmla="*/ 146609 w 160"/>
              <a:gd name="T71" fmla="*/ 511920 h 155"/>
              <a:gd name="T72" fmla="*/ 392095 w 160"/>
              <a:gd name="T73" fmla="*/ 511920 h 155"/>
              <a:gd name="T74" fmla="*/ 364819 w 160"/>
              <a:gd name="T75" fmla="*/ 484434 h 155"/>
              <a:gd name="T76" fmla="*/ 392095 w 160"/>
              <a:gd name="T77" fmla="*/ 456949 h 155"/>
              <a:gd name="T78" fmla="*/ 419371 w 160"/>
              <a:gd name="T79" fmla="*/ 484434 h 155"/>
              <a:gd name="T80" fmla="*/ 392095 w 160"/>
              <a:gd name="T81" fmla="*/ 511920 h 155"/>
              <a:gd name="T82" fmla="*/ 528475 w 160"/>
              <a:gd name="T83" fmla="*/ 357313 h 155"/>
              <a:gd name="T84" fmla="*/ 64781 w 160"/>
              <a:gd name="T85" fmla="*/ 357313 h 155"/>
              <a:gd name="T86" fmla="*/ 64781 w 160"/>
              <a:gd name="T87" fmla="*/ 120250 h 155"/>
              <a:gd name="T88" fmla="*/ 528475 w 160"/>
              <a:gd name="T89" fmla="*/ 120250 h 155"/>
              <a:gd name="T90" fmla="*/ 528475 w 160"/>
              <a:gd name="T91" fmla="*/ 357313 h 15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60" h="155">
                <a:moveTo>
                  <a:pt x="160" y="109"/>
                </a:moveTo>
                <a:cubicBezTo>
                  <a:pt x="160" y="29"/>
                  <a:pt x="160" y="29"/>
                  <a:pt x="160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1"/>
                  <a:pt x="17" y="0"/>
                  <a:pt x="16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4"/>
                  <a:pt x="1" y="5"/>
                  <a:pt x="3" y="5"/>
                </a:cubicBezTo>
                <a:cubicBezTo>
                  <a:pt x="13" y="5"/>
                  <a:pt x="13" y="5"/>
                  <a:pt x="13" y="5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2"/>
                  <a:pt x="13" y="32"/>
                  <a:pt x="13" y="32"/>
                </a:cubicBezTo>
                <a:cubicBezTo>
                  <a:pt x="13" y="107"/>
                  <a:pt x="13" y="107"/>
                  <a:pt x="13" y="107"/>
                </a:cubicBezTo>
                <a:cubicBezTo>
                  <a:pt x="13" y="109"/>
                  <a:pt x="13" y="109"/>
                  <a:pt x="13" y="109"/>
                </a:cubicBezTo>
                <a:cubicBezTo>
                  <a:pt x="13" y="128"/>
                  <a:pt x="13" y="128"/>
                  <a:pt x="13" y="128"/>
                </a:cubicBezTo>
                <a:cubicBezTo>
                  <a:pt x="13" y="129"/>
                  <a:pt x="15" y="131"/>
                  <a:pt x="16" y="131"/>
                </a:cubicBezTo>
                <a:cubicBezTo>
                  <a:pt x="35" y="131"/>
                  <a:pt x="35" y="131"/>
                  <a:pt x="35" y="131"/>
                </a:cubicBezTo>
                <a:cubicBezTo>
                  <a:pt x="31" y="133"/>
                  <a:pt x="29" y="137"/>
                  <a:pt x="29" y="141"/>
                </a:cubicBezTo>
                <a:cubicBezTo>
                  <a:pt x="29" y="149"/>
                  <a:pt x="35" y="155"/>
                  <a:pt x="43" y="155"/>
                </a:cubicBezTo>
                <a:cubicBezTo>
                  <a:pt x="50" y="155"/>
                  <a:pt x="56" y="149"/>
                  <a:pt x="56" y="141"/>
                </a:cubicBezTo>
                <a:cubicBezTo>
                  <a:pt x="56" y="137"/>
                  <a:pt x="54" y="133"/>
                  <a:pt x="51" y="131"/>
                </a:cubicBezTo>
                <a:cubicBezTo>
                  <a:pt x="107" y="131"/>
                  <a:pt x="107" y="131"/>
                  <a:pt x="107" y="131"/>
                </a:cubicBezTo>
                <a:cubicBezTo>
                  <a:pt x="103" y="133"/>
                  <a:pt x="101" y="137"/>
                  <a:pt x="101" y="141"/>
                </a:cubicBezTo>
                <a:cubicBezTo>
                  <a:pt x="101" y="149"/>
                  <a:pt x="107" y="155"/>
                  <a:pt x="115" y="155"/>
                </a:cubicBezTo>
                <a:cubicBezTo>
                  <a:pt x="122" y="155"/>
                  <a:pt x="128" y="149"/>
                  <a:pt x="128" y="141"/>
                </a:cubicBezTo>
                <a:cubicBezTo>
                  <a:pt x="128" y="137"/>
                  <a:pt x="126" y="133"/>
                  <a:pt x="123" y="131"/>
                </a:cubicBezTo>
                <a:cubicBezTo>
                  <a:pt x="139" y="131"/>
                  <a:pt x="139" y="131"/>
                  <a:pt x="139" y="131"/>
                </a:cubicBezTo>
                <a:cubicBezTo>
                  <a:pt x="140" y="131"/>
                  <a:pt x="141" y="129"/>
                  <a:pt x="141" y="128"/>
                </a:cubicBezTo>
                <a:cubicBezTo>
                  <a:pt x="141" y="127"/>
                  <a:pt x="140" y="125"/>
                  <a:pt x="139" y="125"/>
                </a:cubicBezTo>
                <a:cubicBezTo>
                  <a:pt x="19" y="125"/>
                  <a:pt x="19" y="125"/>
                  <a:pt x="19" y="125"/>
                </a:cubicBezTo>
                <a:cubicBezTo>
                  <a:pt x="19" y="109"/>
                  <a:pt x="19" y="109"/>
                  <a:pt x="19" y="109"/>
                </a:cubicBezTo>
                <a:lnTo>
                  <a:pt x="160" y="109"/>
                </a:lnTo>
                <a:close/>
                <a:moveTo>
                  <a:pt x="43" y="149"/>
                </a:moveTo>
                <a:cubicBezTo>
                  <a:pt x="38" y="149"/>
                  <a:pt x="35" y="146"/>
                  <a:pt x="35" y="141"/>
                </a:cubicBezTo>
                <a:cubicBezTo>
                  <a:pt x="35" y="137"/>
                  <a:pt x="38" y="133"/>
                  <a:pt x="43" y="133"/>
                </a:cubicBezTo>
                <a:cubicBezTo>
                  <a:pt x="47" y="133"/>
                  <a:pt x="51" y="137"/>
                  <a:pt x="51" y="141"/>
                </a:cubicBezTo>
                <a:cubicBezTo>
                  <a:pt x="51" y="146"/>
                  <a:pt x="47" y="149"/>
                  <a:pt x="43" y="149"/>
                </a:cubicBezTo>
                <a:close/>
                <a:moveTo>
                  <a:pt x="115" y="149"/>
                </a:moveTo>
                <a:cubicBezTo>
                  <a:pt x="110" y="149"/>
                  <a:pt x="107" y="146"/>
                  <a:pt x="107" y="141"/>
                </a:cubicBezTo>
                <a:cubicBezTo>
                  <a:pt x="107" y="137"/>
                  <a:pt x="110" y="133"/>
                  <a:pt x="115" y="133"/>
                </a:cubicBezTo>
                <a:cubicBezTo>
                  <a:pt x="119" y="133"/>
                  <a:pt x="123" y="137"/>
                  <a:pt x="123" y="141"/>
                </a:cubicBezTo>
                <a:cubicBezTo>
                  <a:pt x="123" y="146"/>
                  <a:pt x="119" y="149"/>
                  <a:pt x="115" y="149"/>
                </a:cubicBezTo>
                <a:close/>
                <a:moveTo>
                  <a:pt x="155" y="104"/>
                </a:moveTo>
                <a:cubicBezTo>
                  <a:pt x="19" y="104"/>
                  <a:pt x="19" y="104"/>
                  <a:pt x="19" y="104"/>
                </a:cubicBezTo>
                <a:cubicBezTo>
                  <a:pt x="19" y="35"/>
                  <a:pt x="19" y="35"/>
                  <a:pt x="19" y="35"/>
                </a:cubicBezTo>
                <a:cubicBezTo>
                  <a:pt x="155" y="35"/>
                  <a:pt x="155" y="35"/>
                  <a:pt x="155" y="35"/>
                </a:cubicBezTo>
                <a:lnTo>
                  <a:pt x="155" y="10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" name="Freeform 1895">
            <a:extLst>
              <a:ext uri="{FF2B5EF4-FFF2-40B4-BE49-F238E27FC236}">
                <a16:creationId xmlns:a16="http://schemas.microsoft.com/office/drawing/2014/main" id="{F03362B5-8CA7-4B9A-B2EF-8DE786141376}"/>
              </a:ext>
            </a:extLst>
          </p:cNvPr>
          <p:cNvSpPr>
            <a:spLocks noEditPoints="1"/>
          </p:cNvSpPr>
          <p:nvPr/>
        </p:nvSpPr>
        <p:spPr bwMode="auto">
          <a:xfrm>
            <a:off x="10766735" y="2311989"/>
            <a:ext cx="384310" cy="386546"/>
          </a:xfrm>
          <a:custGeom>
            <a:avLst/>
            <a:gdLst>
              <a:gd name="T0" fmla="*/ 508018 w 160"/>
              <a:gd name="T1" fmla="*/ 137463 h 160"/>
              <a:gd name="T2" fmla="*/ 272762 w 160"/>
              <a:gd name="T3" fmla="*/ 54985 h 160"/>
              <a:gd name="T4" fmla="*/ 163657 w 160"/>
              <a:gd name="T5" fmla="*/ 120280 h 160"/>
              <a:gd name="T6" fmla="*/ 51143 w 160"/>
              <a:gd name="T7" fmla="*/ 0 h 160"/>
              <a:gd name="T8" fmla="*/ 109105 w 160"/>
              <a:gd name="T9" fmla="*/ 137463 h 160"/>
              <a:gd name="T10" fmla="*/ 37505 w 160"/>
              <a:gd name="T11" fmla="*/ 457064 h 160"/>
              <a:gd name="T12" fmla="*/ 508018 w 160"/>
              <a:gd name="T13" fmla="*/ 457064 h 160"/>
              <a:gd name="T14" fmla="*/ 119333 w 160"/>
              <a:gd name="T15" fmla="*/ 192448 h 160"/>
              <a:gd name="T16" fmla="*/ 54552 w 160"/>
              <a:gd name="T17" fmla="*/ 99661 h 160"/>
              <a:gd name="T18" fmla="*/ 146609 w 160"/>
              <a:gd name="T19" fmla="*/ 147773 h 160"/>
              <a:gd name="T20" fmla="*/ 163657 w 160"/>
              <a:gd name="T21" fmla="*/ 154646 h 160"/>
              <a:gd name="T22" fmla="*/ 470514 w 160"/>
              <a:gd name="T23" fmla="*/ 72168 h 160"/>
              <a:gd name="T24" fmla="*/ 508018 w 160"/>
              <a:gd name="T25" fmla="*/ 158082 h 160"/>
              <a:gd name="T26" fmla="*/ 37505 w 160"/>
              <a:gd name="T27" fmla="*/ 158082 h 160"/>
              <a:gd name="T28" fmla="*/ 54552 w 160"/>
              <a:gd name="T29" fmla="*/ 439882 h 160"/>
              <a:gd name="T30" fmla="*/ 508018 w 160"/>
              <a:gd name="T31" fmla="*/ 477684 h 160"/>
              <a:gd name="T32" fmla="*/ 54552 w 160"/>
              <a:gd name="T33" fmla="*/ 512050 h 160"/>
              <a:gd name="T34" fmla="*/ 508018 w 160"/>
              <a:gd name="T35" fmla="*/ 505177 h 160"/>
              <a:gd name="T36" fmla="*/ 501199 w 160"/>
              <a:gd name="T37" fmla="*/ 494867 h 160"/>
              <a:gd name="T38" fmla="*/ 463695 w 160"/>
              <a:gd name="T39" fmla="*/ 202758 h 160"/>
              <a:gd name="T40" fmla="*/ 446647 w 160"/>
              <a:gd name="T41" fmla="*/ 99661 h 160"/>
              <a:gd name="T42" fmla="*/ 337542 w 160"/>
              <a:gd name="T43" fmla="*/ 274926 h 160"/>
              <a:gd name="T44" fmla="*/ 317085 w 160"/>
              <a:gd name="T45" fmla="*/ 237124 h 160"/>
              <a:gd name="T46" fmla="*/ 344361 w 160"/>
              <a:gd name="T47" fmla="*/ 219941 h 160"/>
              <a:gd name="T48" fmla="*/ 364819 w 160"/>
              <a:gd name="T49" fmla="*/ 257743 h 160"/>
              <a:gd name="T50" fmla="*/ 409142 w 160"/>
              <a:gd name="T51" fmla="*/ 219941 h 160"/>
              <a:gd name="T52" fmla="*/ 426190 w 160"/>
              <a:gd name="T53" fmla="*/ 257743 h 160"/>
              <a:gd name="T54" fmla="*/ 337542 w 160"/>
              <a:gd name="T55" fmla="*/ 340221 h 160"/>
              <a:gd name="T56" fmla="*/ 317085 w 160"/>
              <a:gd name="T57" fmla="*/ 302419 h 160"/>
              <a:gd name="T58" fmla="*/ 344361 w 160"/>
              <a:gd name="T59" fmla="*/ 285236 h 160"/>
              <a:gd name="T60" fmla="*/ 364819 w 160"/>
              <a:gd name="T61" fmla="*/ 319601 h 160"/>
              <a:gd name="T62" fmla="*/ 409142 w 160"/>
              <a:gd name="T63" fmla="*/ 285236 h 160"/>
              <a:gd name="T64" fmla="*/ 426190 w 160"/>
              <a:gd name="T65" fmla="*/ 319601 h 160"/>
              <a:gd name="T66" fmla="*/ 337542 w 160"/>
              <a:gd name="T67" fmla="*/ 402079 h 160"/>
              <a:gd name="T68" fmla="*/ 317085 w 160"/>
              <a:gd name="T69" fmla="*/ 367714 h 160"/>
              <a:gd name="T70" fmla="*/ 344361 w 160"/>
              <a:gd name="T71" fmla="*/ 347094 h 160"/>
              <a:gd name="T72" fmla="*/ 364819 w 160"/>
              <a:gd name="T73" fmla="*/ 384896 h 160"/>
              <a:gd name="T74" fmla="*/ 409142 w 160"/>
              <a:gd name="T75" fmla="*/ 347094 h 160"/>
              <a:gd name="T76" fmla="*/ 426190 w 160"/>
              <a:gd name="T77" fmla="*/ 384896 h 160"/>
              <a:gd name="T78" fmla="*/ 81828 w 160"/>
              <a:gd name="T79" fmla="*/ 92788 h 160"/>
              <a:gd name="T80" fmla="*/ 75009 w 160"/>
              <a:gd name="T81" fmla="*/ 30929 h 160"/>
              <a:gd name="T82" fmla="*/ 126152 w 160"/>
              <a:gd name="T83" fmla="*/ 89351 h 160"/>
              <a:gd name="T84" fmla="*/ 132971 w 160"/>
              <a:gd name="T85" fmla="*/ 65295 h 160"/>
              <a:gd name="T86" fmla="*/ 160247 w 160"/>
              <a:gd name="T87" fmla="*/ 27493 h 160"/>
              <a:gd name="T88" fmla="*/ 163657 w 160"/>
              <a:gd name="T89" fmla="*/ 92788 h 160"/>
              <a:gd name="T90" fmla="*/ 184114 w 160"/>
              <a:gd name="T91" fmla="*/ 37802 h 160"/>
              <a:gd name="T92" fmla="*/ 207981 w 160"/>
              <a:gd name="T93" fmla="*/ 37802 h 160"/>
              <a:gd name="T94" fmla="*/ 184114 w 160"/>
              <a:gd name="T95" fmla="*/ 51549 h 160"/>
              <a:gd name="T96" fmla="*/ 228438 w 160"/>
              <a:gd name="T97" fmla="*/ 384896 h 160"/>
              <a:gd name="T98" fmla="*/ 64781 w 160"/>
              <a:gd name="T99" fmla="*/ 374587 h 160"/>
              <a:gd name="T100" fmla="*/ 190933 w 160"/>
              <a:gd name="T101" fmla="*/ 230251 h 160"/>
              <a:gd name="T102" fmla="*/ 245485 w 160"/>
              <a:gd name="T103" fmla="*/ 175265 h 160"/>
              <a:gd name="T104" fmla="*/ 245485 w 160"/>
              <a:gd name="T105" fmla="*/ 402079 h 160"/>
              <a:gd name="T106" fmla="*/ 98876 w 160"/>
              <a:gd name="T107" fmla="*/ 340221 h 160"/>
              <a:gd name="T108" fmla="*/ 180704 w 160"/>
              <a:gd name="T109" fmla="*/ 353967 h 160"/>
              <a:gd name="T110" fmla="*/ 180704 w 160"/>
              <a:gd name="T111" fmla="*/ 340221 h 160"/>
              <a:gd name="T112" fmla="*/ 126152 w 160"/>
              <a:gd name="T113" fmla="*/ 247433 h 160"/>
              <a:gd name="T114" fmla="*/ 163657 w 160"/>
              <a:gd name="T115" fmla="*/ 312728 h 160"/>
              <a:gd name="T116" fmla="*/ 92057 w 160"/>
              <a:gd name="T117" fmla="*/ 302419 h 160"/>
              <a:gd name="T118" fmla="*/ 98876 w 160"/>
              <a:gd name="T119" fmla="*/ 312728 h 160"/>
              <a:gd name="T120" fmla="*/ 105695 w 160"/>
              <a:gd name="T121" fmla="*/ 250870 h 160"/>
              <a:gd name="T122" fmla="*/ 136381 w 160"/>
              <a:gd name="T123" fmla="*/ 312728 h 160"/>
              <a:gd name="T124" fmla="*/ 146609 w 160"/>
              <a:gd name="T125" fmla="*/ 302419 h 16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60" h="160">
                <a:moveTo>
                  <a:pt x="149" y="133"/>
                </a:moveTo>
                <a:cubicBezTo>
                  <a:pt x="149" y="128"/>
                  <a:pt x="149" y="128"/>
                  <a:pt x="149" y="128"/>
                </a:cubicBezTo>
                <a:cubicBezTo>
                  <a:pt x="152" y="128"/>
                  <a:pt x="155" y="125"/>
                  <a:pt x="155" y="122"/>
                </a:cubicBezTo>
                <a:cubicBezTo>
                  <a:pt x="155" y="46"/>
                  <a:pt x="155" y="46"/>
                  <a:pt x="155" y="46"/>
                </a:cubicBezTo>
                <a:cubicBezTo>
                  <a:pt x="155" y="43"/>
                  <a:pt x="152" y="40"/>
                  <a:pt x="149" y="40"/>
                </a:cubicBezTo>
                <a:cubicBezTo>
                  <a:pt x="144" y="40"/>
                  <a:pt x="144" y="40"/>
                  <a:pt x="144" y="40"/>
                </a:cubicBezTo>
                <a:cubicBezTo>
                  <a:pt x="144" y="40"/>
                  <a:pt x="144" y="40"/>
                  <a:pt x="144" y="40"/>
                </a:cubicBezTo>
                <a:cubicBezTo>
                  <a:pt x="144" y="22"/>
                  <a:pt x="144" y="22"/>
                  <a:pt x="144" y="22"/>
                </a:cubicBezTo>
                <a:cubicBezTo>
                  <a:pt x="144" y="19"/>
                  <a:pt x="141" y="16"/>
                  <a:pt x="138" y="16"/>
                </a:cubicBezTo>
                <a:cubicBezTo>
                  <a:pt x="80" y="16"/>
                  <a:pt x="80" y="16"/>
                  <a:pt x="80" y="16"/>
                </a:cubicBezTo>
                <a:cubicBezTo>
                  <a:pt x="77" y="16"/>
                  <a:pt x="75" y="19"/>
                  <a:pt x="75" y="22"/>
                </a:cubicBezTo>
                <a:cubicBezTo>
                  <a:pt x="75" y="40"/>
                  <a:pt x="75" y="40"/>
                  <a:pt x="75" y="40"/>
                </a:cubicBezTo>
                <a:cubicBezTo>
                  <a:pt x="75" y="40"/>
                  <a:pt x="74" y="40"/>
                  <a:pt x="74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48" y="35"/>
                  <a:pt x="48" y="35"/>
                  <a:pt x="48" y="35"/>
                </a:cubicBezTo>
                <a:cubicBezTo>
                  <a:pt x="65" y="35"/>
                  <a:pt x="65" y="35"/>
                  <a:pt x="65" y="35"/>
                </a:cubicBezTo>
                <a:cubicBezTo>
                  <a:pt x="67" y="35"/>
                  <a:pt x="69" y="33"/>
                  <a:pt x="69" y="30"/>
                </a:cubicBezTo>
                <a:cubicBezTo>
                  <a:pt x="69" y="5"/>
                  <a:pt x="69" y="5"/>
                  <a:pt x="69" y="5"/>
                </a:cubicBezTo>
                <a:cubicBezTo>
                  <a:pt x="69" y="2"/>
                  <a:pt x="67" y="0"/>
                  <a:pt x="6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3" y="0"/>
                  <a:pt x="11" y="2"/>
                  <a:pt x="11" y="5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3"/>
                  <a:pt x="13" y="35"/>
                  <a:pt x="15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32" y="40"/>
                  <a:pt x="32" y="40"/>
                  <a:pt x="32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8" y="40"/>
                  <a:pt x="5" y="43"/>
                  <a:pt x="5" y="46"/>
                </a:cubicBezTo>
                <a:cubicBezTo>
                  <a:pt x="5" y="122"/>
                  <a:pt x="5" y="122"/>
                  <a:pt x="5" y="122"/>
                </a:cubicBezTo>
                <a:cubicBezTo>
                  <a:pt x="5" y="125"/>
                  <a:pt x="8" y="128"/>
                  <a:pt x="11" y="128"/>
                </a:cubicBezTo>
                <a:cubicBezTo>
                  <a:pt x="11" y="133"/>
                  <a:pt x="11" y="133"/>
                  <a:pt x="11" y="133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60"/>
                  <a:pt x="0" y="160"/>
                  <a:pt x="0" y="160"/>
                </a:cubicBezTo>
                <a:cubicBezTo>
                  <a:pt x="160" y="160"/>
                  <a:pt x="160" y="160"/>
                  <a:pt x="160" y="160"/>
                </a:cubicBezTo>
                <a:cubicBezTo>
                  <a:pt x="160" y="133"/>
                  <a:pt x="160" y="133"/>
                  <a:pt x="160" y="133"/>
                </a:cubicBezTo>
                <a:lnTo>
                  <a:pt x="149" y="133"/>
                </a:lnTo>
                <a:close/>
                <a:moveTo>
                  <a:pt x="11" y="46"/>
                </a:moveTo>
                <a:cubicBezTo>
                  <a:pt x="11" y="46"/>
                  <a:pt x="11" y="45"/>
                  <a:pt x="11" y="45"/>
                </a:cubicBezTo>
                <a:cubicBezTo>
                  <a:pt x="32" y="45"/>
                  <a:pt x="32" y="45"/>
                  <a:pt x="32" y="45"/>
                </a:cubicBezTo>
                <a:cubicBezTo>
                  <a:pt x="32" y="53"/>
                  <a:pt x="32" y="53"/>
                  <a:pt x="32" y="53"/>
                </a:cubicBezTo>
                <a:cubicBezTo>
                  <a:pt x="32" y="55"/>
                  <a:pt x="33" y="56"/>
                  <a:pt x="35" y="56"/>
                </a:cubicBezTo>
                <a:cubicBezTo>
                  <a:pt x="36" y="56"/>
                  <a:pt x="37" y="55"/>
                  <a:pt x="37" y="53"/>
                </a:cubicBezTo>
                <a:cubicBezTo>
                  <a:pt x="37" y="45"/>
                  <a:pt x="37" y="45"/>
                  <a:pt x="37" y="45"/>
                </a:cubicBezTo>
                <a:cubicBezTo>
                  <a:pt x="37" y="43"/>
                  <a:pt x="37" y="43"/>
                  <a:pt x="37" y="43"/>
                </a:cubicBezTo>
                <a:cubicBezTo>
                  <a:pt x="37" y="29"/>
                  <a:pt x="37" y="29"/>
                  <a:pt x="37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6" y="5"/>
                  <a:pt x="16" y="5"/>
                  <a:pt x="16" y="5"/>
                </a:cubicBezTo>
                <a:cubicBezTo>
                  <a:pt x="64" y="5"/>
                  <a:pt x="64" y="5"/>
                  <a:pt x="64" y="5"/>
                </a:cubicBezTo>
                <a:cubicBezTo>
                  <a:pt x="64" y="29"/>
                  <a:pt x="64" y="29"/>
                  <a:pt x="64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43"/>
                  <a:pt x="43" y="43"/>
                  <a:pt x="43" y="43"/>
                </a:cubicBezTo>
                <a:cubicBezTo>
                  <a:pt x="43" y="45"/>
                  <a:pt x="43" y="45"/>
                  <a:pt x="43" y="45"/>
                </a:cubicBezTo>
                <a:cubicBezTo>
                  <a:pt x="43" y="53"/>
                  <a:pt x="43" y="53"/>
                  <a:pt x="43" y="53"/>
                </a:cubicBezTo>
                <a:cubicBezTo>
                  <a:pt x="43" y="55"/>
                  <a:pt x="44" y="56"/>
                  <a:pt x="45" y="56"/>
                </a:cubicBezTo>
                <a:cubicBezTo>
                  <a:pt x="47" y="56"/>
                  <a:pt x="48" y="55"/>
                  <a:pt x="48" y="53"/>
                </a:cubicBezTo>
                <a:cubicBezTo>
                  <a:pt x="48" y="45"/>
                  <a:pt x="48" y="45"/>
                  <a:pt x="48" y="45"/>
                </a:cubicBezTo>
                <a:cubicBezTo>
                  <a:pt x="74" y="45"/>
                  <a:pt x="74" y="45"/>
                  <a:pt x="74" y="45"/>
                </a:cubicBezTo>
                <a:cubicBezTo>
                  <a:pt x="77" y="45"/>
                  <a:pt x="80" y="43"/>
                  <a:pt x="80" y="40"/>
                </a:cubicBezTo>
                <a:cubicBezTo>
                  <a:pt x="80" y="22"/>
                  <a:pt x="80" y="22"/>
                  <a:pt x="80" y="22"/>
                </a:cubicBezTo>
                <a:cubicBezTo>
                  <a:pt x="80" y="22"/>
                  <a:pt x="80" y="21"/>
                  <a:pt x="80" y="21"/>
                </a:cubicBezTo>
                <a:cubicBezTo>
                  <a:pt x="138" y="21"/>
                  <a:pt x="138" y="21"/>
                  <a:pt x="138" y="21"/>
                </a:cubicBezTo>
                <a:cubicBezTo>
                  <a:pt x="138" y="21"/>
                  <a:pt x="139" y="22"/>
                  <a:pt x="139" y="22"/>
                </a:cubicBezTo>
                <a:cubicBezTo>
                  <a:pt x="139" y="40"/>
                  <a:pt x="139" y="40"/>
                  <a:pt x="139" y="40"/>
                </a:cubicBezTo>
                <a:cubicBezTo>
                  <a:pt x="139" y="43"/>
                  <a:pt x="141" y="45"/>
                  <a:pt x="144" y="45"/>
                </a:cubicBezTo>
                <a:cubicBezTo>
                  <a:pt x="149" y="45"/>
                  <a:pt x="149" y="45"/>
                  <a:pt x="149" y="45"/>
                </a:cubicBezTo>
                <a:cubicBezTo>
                  <a:pt x="149" y="45"/>
                  <a:pt x="149" y="46"/>
                  <a:pt x="149" y="46"/>
                </a:cubicBezTo>
                <a:cubicBezTo>
                  <a:pt x="149" y="122"/>
                  <a:pt x="149" y="122"/>
                  <a:pt x="149" y="122"/>
                </a:cubicBezTo>
                <a:cubicBezTo>
                  <a:pt x="149" y="122"/>
                  <a:pt x="149" y="123"/>
                  <a:pt x="149" y="123"/>
                </a:cubicBezTo>
                <a:cubicBezTo>
                  <a:pt x="11" y="123"/>
                  <a:pt x="11" y="123"/>
                  <a:pt x="11" y="123"/>
                </a:cubicBezTo>
                <a:cubicBezTo>
                  <a:pt x="11" y="123"/>
                  <a:pt x="11" y="122"/>
                  <a:pt x="11" y="122"/>
                </a:cubicBezTo>
                <a:lnTo>
                  <a:pt x="11" y="46"/>
                </a:lnTo>
                <a:close/>
                <a:moveTo>
                  <a:pt x="16" y="128"/>
                </a:moveTo>
                <a:cubicBezTo>
                  <a:pt x="144" y="128"/>
                  <a:pt x="144" y="128"/>
                  <a:pt x="144" y="128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6" y="133"/>
                  <a:pt x="16" y="133"/>
                  <a:pt x="16" y="133"/>
                </a:cubicBezTo>
                <a:lnTo>
                  <a:pt x="16" y="128"/>
                </a:lnTo>
                <a:close/>
                <a:moveTo>
                  <a:pt x="155" y="155"/>
                </a:moveTo>
                <a:cubicBezTo>
                  <a:pt x="5" y="155"/>
                  <a:pt x="5" y="155"/>
                  <a:pt x="5" y="155"/>
                </a:cubicBezTo>
                <a:cubicBezTo>
                  <a:pt x="5" y="139"/>
                  <a:pt x="5" y="139"/>
                  <a:pt x="5" y="139"/>
                </a:cubicBezTo>
                <a:cubicBezTo>
                  <a:pt x="11" y="139"/>
                  <a:pt x="11" y="139"/>
                  <a:pt x="11" y="139"/>
                </a:cubicBezTo>
                <a:cubicBezTo>
                  <a:pt x="149" y="139"/>
                  <a:pt x="149" y="139"/>
                  <a:pt x="149" y="139"/>
                </a:cubicBezTo>
                <a:cubicBezTo>
                  <a:pt x="155" y="139"/>
                  <a:pt x="155" y="139"/>
                  <a:pt x="155" y="139"/>
                </a:cubicBezTo>
                <a:lnTo>
                  <a:pt x="155" y="155"/>
                </a:lnTo>
                <a:close/>
                <a:moveTo>
                  <a:pt x="56" y="147"/>
                </a:moveTo>
                <a:cubicBezTo>
                  <a:pt x="56" y="148"/>
                  <a:pt x="55" y="149"/>
                  <a:pt x="53" y="149"/>
                </a:cubicBezTo>
                <a:cubicBezTo>
                  <a:pt x="16" y="149"/>
                  <a:pt x="16" y="149"/>
                  <a:pt x="16" y="149"/>
                </a:cubicBezTo>
                <a:cubicBezTo>
                  <a:pt x="15" y="149"/>
                  <a:pt x="13" y="148"/>
                  <a:pt x="13" y="147"/>
                </a:cubicBezTo>
                <a:cubicBezTo>
                  <a:pt x="13" y="145"/>
                  <a:pt x="15" y="144"/>
                  <a:pt x="16" y="144"/>
                </a:cubicBezTo>
                <a:cubicBezTo>
                  <a:pt x="53" y="144"/>
                  <a:pt x="53" y="144"/>
                  <a:pt x="53" y="144"/>
                </a:cubicBezTo>
                <a:cubicBezTo>
                  <a:pt x="55" y="144"/>
                  <a:pt x="56" y="145"/>
                  <a:pt x="56" y="147"/>
                </a:cubicBezTo>
                <a:close/>
                <a:moveTo>
                  <a:pt x="149" y="147"/>
                </a:moveTo>
                <a:cubicBezTo>
                  <a:pt x="149" y="148"/>
                  <a:pt x="148" y="149"/>
                  <a:pt x="147" y="149"/>
                </a:cubicBezTo>
                <a:cubicBezTo>
                  <a:pt x="144" y="149"/>
                  <a:pt x="144" y="149"/>
                  <a:pt x="144" y="149"/>
                </a:cubicBezTo>
                <a:cubicBezTo>
                  <a:pt x="143" y="149"/>
                  <a:pt x="141" y="148"/>
                  <a:pt x="141" y="147"/>
                </a:cubicBezTo>
                <a:cubicBezTo>
                  <a:pt x="141" y="145"/>
                  <a:pt x="143" y="144"/>
                  <a:pt x="144" y="144"/>
                </a:cubicBezTo>
                <a:cubicBezTo>
                  <a:pt x="147" y="144"/>
                  <a:pt x="147" y="144"/>
                  <a:pt x="147" y="144"/>
                </a:cubicBezTo>
                <a:cubicBezTo>
                  <a:pt x="148" y="144"/>
                  <a:pt x="149" y="145"/>
                  <a:pt x="149" y="147"/>
                </a:cubicBezTo>
                <a:close/>
                <a:moveTo>
                  <a:pt x="136" y="24"/>
                </a:moveTo>
                <a:cubicBezTo>
                  <a:pt x="83" y="24"/>
                  <a:pt x="83" y="24"/>
                  <a:pt x="83" y="24"/>
                </a:cubicBezTo>
                <a:cubicBezTo>
                  <a:pt x="83" y="59"/>
                  <a:pt x="83" y="59"/>
                  <a:pt x="83" y="59"/>
                </a:cubicBezTo>
                <a:cubicBezTo>
                  <a:pt x="136" y="59"/>
                  <a:pt x="136" y="59"/>
                  <a:pt x="136" y="59"/>
                </a:cubicBezTo>
                <a:lnTo>
                  <a:pt x="136" y="24"/>
                </a:lnTo>
                <a:close/>
                <a:moveTo>
                  <a:pt x="131" y="53"/>
                </a:moveTo>
                <a:cubicBezTo>
                  <a:pt x="88" y="53"/>
                  <a:pt x="88" y="53"/>
                  <a:pt x="88" y="53"/>
                </a:cubicBezTo>
                <a:cubicBezTo>
                  <a:pt x="88" y="29"/>
                  <a:pt x="88" y="29"/>
                  <a:pt x="88" y="29"/>
                </a:cubicBezTo>
                <a:cubicBezTo>
                  <a:pt x="131" y="29"/>
                  <a:pt x="131" y="29"/>
                  <a:pt x="131" y="29"/>
                </a:cubicBezTo>
                <a:lnTo>
                  <a:pt x="131" y="53"/>
                </a:lnTo>
                <a:close/>
                <a:moveTo>
                  <a:pt x="99" y="64"/>
                </a:moveTo>
                <a:cubicBezTo>
                  <a:pt x="83" y="64"/>
                  <a:pt x="83" y="64"/>
                  <a:pt x="83" y="64"/>
                </a:cubicBezTo>
                <a:cubicBezTo>
                  <a:pt x="83" y="80"/>
                  <a:pt x="83" y="80"/>
                  <a:pt x="83" y="80"/>
                </a:cubicBezTo>
                <a:cubicBezTo>
                  <a:pt x="99" y="80"/>
                  <a:pt x="99" y="80"/>
                  <a:pt x="99" y="80"/>
                </a:cubicBezTo>
                <a:lnTo>
                  <a:pt x="99" y="64"/>
                </a:lnTo>
                <a:close/>
                <a:moveTo>
                  <a:pt x="93" y="75"/>
                </a:moveTo>
                <a:cubicBezTo>
                  <a:pt x="88" y="75"/>
                  <a:pt x="88" y="75"/>
                  <a:pt x="88" y="75"/>
                </a:cubicBezTo>
                <a:cubicBezTo>
                  <a:pt x="88" y="69"/>
                  <a:pt x="88" y="69"/>
                  <a:pt x="88" y="69"/>
                </a:cubicBezTo>
                <a:cubicBezTo>
                  <a:pt x="93" y="69"/>
                  <a:pt x="93" y="69"/>
                  <a:pt x="93" y="69"/>
                </a:cubicBezTo>
                <a:lnTo>
                  <a:pt x="93" y="75"/>
                </a:lnTo>
                <a:close/>
                <a:moveTo>
                  <a:pt x="101" y="80"/>
                </a:moveTo>
                <a:cubicBezTo>
                  <a:pt x="117" y="80"/>
                  <a:pt x="117" y="80"/>
                  <a:pt x="117" y="80"/>
                </a:cubicBezTo>
                <a:cubicBezTo>
                  <a:pt x="117" y="64"/>
                  <a:pt x="117" y="64"/>
                  <a:pt x="117" y="64"/>
                </a:cubicBezTo>
                <a:cubicBezTo>
                  <a:pt x="101" y="64"/>
                  <a:pt x="101" y="64"/>
                  <a:pt x="101" y="64"/>
                </a:cubicBezTo>
                <a:lnTo>
                  <a:pt x="101" y="80"/>
                </a:lnTo>
                <a:close/>
                <a:moveTo>
                  <a:pt x="107" y="69"/>
                </a:moveTo>
                <a:cubicBezTo>
                  <a:pt x="112" y="69"/>
                  <a:pt x="112" y="69"/>
                  <a:pt x="112" y="69"/>
                </a:cubicBezTo>
                <a:cubicBezTo>
                  <a:pt x="112" y="75"/>
                  <a:pt x="112" y="75"/>
                  <a:pt x="112" y="75"/>
                </a:cubicBezTo>
                <a:cubicBezTo>
                  <a:pt x="107" y="75"/>
                  <a:pt x="107" y="75"/>
                  <a:pt x="107" y="75"/>
                </a:cubicBezTo>
                <a:lnTo>
                  <a:pt x="107" y="69"/>
                </a:lnTo>
                <a:close/>
                <a:moveTo>
                  <a:pt x="120" y="80"/>
                </a:moveTo>
                <a:cubicBezTo>
                  <a:pt x="136" y="80"/>
                  <a:pt x="136" y="80"/>
                  <a:pt x="136" y="80"/>
                </a:cubicBezTo>
                <a:cubicBezTo>
                  <a:pt x="136" y="64"/>
                  <a:pt x="136" y="64"/>
                  <a:pt x="136" y="64"/>
                </a:cubicBezTo>
                <a:cubicBezTo>
                  <a:pt x="120" y="64"/>
                  <a:pt x="120" y="64"/>
                  <a:pt x="120" y="64"/>
                </a:cubicBezTo>
                <a:lnTo>
                  <a:pt x="120" y="80"/>
                </a:lnTo>
                <a:close/>
                <a:moveTo>
                  <a:pt x="125" y="69"/>
                </a:moveTo>
                <a:cubicBezTo>
                  <a:pt x="131" y="69"/>
                  <a:pt x="131" y="69"/>
                  <a:pt x="131" y="69"/>
                </a:cubicBezTo>
                <a:cubicBezTo>
                  <a:pt x="131" y="75"/>
                  <a:pt x="131" y="75"/>
                  <a:pt x="131" y="75"/>
                </a:cubicBezTo>
                <a:cubicBezTo>
                  <a:pt x="125" y="75"/>
                  <a:pt x="125" y="75"/>
                  <a:pt x="125" y="75"/>
                </a:cubicBezTo>
                <a:lnTo>
                  <a:pt x="125" y="69"/>
                </a:lnTo>
                <a:close/>
                <a:moveTo>
                  <a:pt x="99" y="83"/>
                </a:moveTo>
                <a:cubicBezTo>
                  <a:pt x="83" y="83"/>
                  <a:pt x="83" y="83"/>
                  <a:pt x="83" y="83"/>
                </a:cubicBezTo>
                <a:cubicBezTo>
                  <a:pt x="83" y="99"/>
                  <a:pt x="83" y="99"/>
                  <a:pt x="83" y="99"/>
                </a:cubicBezTo>
                <a:cubicBezTo>
                  <a:pt x="99" y="99"/>
                  <a:pt x="99" y="99"/>
                  <a:pt x="99" y="99"/>
                </a:cubicBezTo>
                <a:lnTo>
                  <a:pt x="99" y="83"/>
                </a:lnTo>
                <a:close/>
                <a:moveTo>
                  <a:pt x="93" y="93"/>
                </a:moveTo>
                <a:cubicBezTo>
                  <a:pt x="88" y="93"/>
                  <a:pt x="88" y="93"/>
                  <a:pt x="88" y="93"/>
                </a:cubicBezTo>
                <a:cubicBezTo>
                  <a:pt x="88" y="88"/>
                  <a:pt x="88" y="88"/>
                  <a:pt x="88" y="88"/>
                </a:cubicBezTo>
                <a:cubicBezTo>
                  <a:pt x="93" y="88"/>
                  <a:pt x="93" y="88"/>
                  <a:pt x="93" y="88"/>
                </a:cubicBezTo>
                <a:lnTo>
                  <a:pt x="93" y="93"/>
                </a:lnTo>
                <a:close/>
                <a:moveTo>
                  <a:pt x="101" y="99"/>
                </a:moveTo>
                <a:cubicBezTo>
                  <a:pt x="117" y="99"/>
                  <a:pt x="117" y="99"/>
                  <a:pt x="117" y="99"/>
                </a:cubicBezTo>
                <a:cubicBezTo>
                  <a:pt x="117" y="83"/>
                  <a:pt x="117" y="83"/>
                  <a:pt x="117" y="83"/>
                </a:cubicBezTo>
                <a:cubicBezTo>
                  <a:pt x="101" y="83"/>
                  <a:pt x="101" y="83"/>
                  <a:pt x="101" y="83"/>
                </a:cubicBezTo>
                <a:lnTo>
                  <a:pt x="101" y="99"/>
                </a:lnTo>
                <a:close/>
                <a:moveTo>
                  <a:pt x="107" y="88"/>
                </a:moveTo>
                <a:cubicBezTo>
                  <a:pt x="112" y="88"/>
                  <a:pt x="112" y="88"/>
                  <a:pt x="112" y="88"/>
                </a:cubicBezTo>
                <a:cubicBezTo>
                  <a:pt x="112" y="93"/>
                  <a:pt x="112" y="93"/>
                  <a:pt x="112" y="93"/>
                </a:cubicBezTo>
                <a:cubicBezTo>
                  <a:pt x="107" y="93"/>
                  <a:pt x="107" y="93"/>
                  <a:pt x="107" y="93"/>
                </a:cubicBezTo>
                <a:lnTo>
                  <a:pt x="107" y="88"/>
                </a:lnTo>
                <a:close/>
                <a:moveTo>
                  <a:pt x="120" y="99"/>
                </a:moveTo>
                <a:cubicBezTo>
                  <a:pt x="136" y="99"/>
                  <a:pt x="136" y="99"/>
                  <a:pt x="136" y="99"/>
                </a:cubicBezTo>
                <a:cubicBezTo>
                  <a:pt x="136" y="83"/>
                  <a:pt x="136" y="83"/>
                  <a:pt x="136" y="83"/>
                </a:cubicBezTo>
                <a:cubicBezTo>
                  <a:pt x="120" y="83"/>
                  <a:pt x="120" y="83"/>
                  <a:pt x="120" y="83"/>
                </a:cubicBezTo>
                <a:lnTo>
                  <a:pt x="120" y="99"/>
                </a:lnTo>
                <a:close/>
                <a:moveTo>
                  <a:pt x="125" y="88"/>
                </a:moveTo>
                <a:cubicBezTo>
                  <a:pt x="131" y="88"/>
                  <a:pt x="131" y="88"/>
                  <a:pt x="131" y="88"/>
                </a:cubicBezTo>
                <a:cubicBezTo>
                  <a:pt x="131" y="93"/>
                  <a:pt x="131" y="93"/>
                  <a:pt x="131" y="93"/>
                </a:cubicBezTo>
                <a:cubicBezTo>
                  <a:pt x="125" y="93"/>
                  <a:pt x="125" y="93"/>
                  <a:pt x="125" y="93"/>
                </a:cubicBezTo>
                <a:lnTo>
                  <a:pt x="125" y="88"/>
                </a:lnTo>
                <a:close/>
                <a:moveTo>
                  <a:pt x="99" y="101"/>
                </a:moveTo>
                <a:cubicBezTo>
                  <a:pt x="83" y="101"/>
                  <a:pt x="83" y="101"/>
                  <a:pt x="83" y="101"/>
                </a:cubicBezTo>
                <a:cubicBezTo>
                  <a:pt x="83" y="117"/>
                  <a:pt x="83" y="117"/>
                  <a:pt x="83" y="117"/>
                </a:cubicBezTo>
                <a:cubicBezTo>
                  <a:pt x="99" y="117"/>
                  <a:pt x="99" y="117"/>
                  <a:pt x="99" y="117"/>
                </a:cubicBezTo>
                <a:lnTo>
                  <a:pt x="99" y="101"/>
                </a:lnTo>
                <a:close/>
                <a:moveTo>
                  <a:pt x="93" y="112"/>
                </a:moveTo>
                <a:cubicBezTo>
                  <a:pt x="88" y="112"/>
                  <a:pt x="88" y="112"/>
                  <a:pt x="88" y="112"/>
                </a:cubicBezTo>
                <a:cubicBezTo>
                  <a:pt x="88" y="107"/>
                  <a:pt x="88" y="107"/>
                  <a:pt x="88" y="107"/>
                </a:cubicBezTo>
                <a:cubicBezTo>
                  <a:pt x="93" y="107"/>
                  <a:pt x="93" y="107"/>
                  <a:pt x="93" y="107"/>
                </a:cubicBezTo>
                <a:lnTo>
                  <a:pt x="93" y="112"/>
                </a:lnTo>
                <a:close/>
                <a:moveTo>
                  <a:pt x="101" y="117"/>
                </a:moveTo>
                <a:cubicBezTo>
                  <a:pt x="117" y="117"/>
                  <a:pt x="117" y="117"/>
                  <a:pt x="117" y="117"/>
                </a:cubicBezTo>
                <a:cubicBezTo>
                  <a:pt x="117" y="101"/>
                  <a:pt x="117" y="101"/>
                  <a:pt x="117" y="101"/>
                </a:cubicBezTo>
                <a:cubicBezTo>
                  <a:pt x="101" y="101"/>
                  <a:pt x="101" y="101"/>
                  <a:pt x="101" y="101"/>
                </a:cubicBezTo>
                <a:lnTo>
                  <a:pt x="101" y="117"/>
                </a:lnTo>
                <a:close/>
                <a:moveTo>
                  <a:pt x="107" y="107"/>
                </a:moveTo>
                <a:cubicBezTo>
                  <a:pt x="112" y="107"/>
                  <a:pt x="112" y="107"/>
                  <a:pt x="112" y="107"/>
                </a:cubicBezTo>
                <a:cubicBezTo>
                  <a:pt x="112" y="112"/>
                  <a:pt x="112" y="112"/>
                  <a:pt x="112" y="112"/>
                </a:cubicBezTo>
                <a:cubicBezTo>
                  <a:pt x="107" y="112"/>
                  <a:pt x="107" y="112"/>
                  <a:pt x="107" y="112"/>
                </a:cubicBezTo>
                <a:lnTo>
                  <a:pt x="107" y="107"/>
                </a:lnTo>
                <a:close/>
                <a:moveTo>
                  <a:pt x="120" y="117"/>
                </a:moveTo>
                <a:cubicBezTo>
                  <a:pt x="136" y="117"/>
                  <a:pt x="136" y="117"/>
                  <a:pt x="136" y="117"/>
                </a:cubicBezTo>
                <a:cubicBezTo>
                  <a:pt x="136" y="101"/>
                  <a:pt x="136" y="101"/>
                  <a:pt x="136" y="101"/>
                </a:cubicBezTo>
                <a:cubicBezTo>
                  <a:pt x="120" y="101"/>
                  <a:pt x="120" y="101"/>
                  <a:pt x="120" y="101"/>
                </a:cubicBezTo>
                <a:lnTo>
                  <a:pt x="120" y="117"/>
                </a:lnTo>
                <a:close/>
                <a:moveTo>
                  <a:pt x="125" y="107"/>
                </a:moveTo>
                <a:cubicBezTo>
                  <a:pt x="131" y="107"/>
                  <a:pt x="131" y="107"/>
                  <a:pt x="131" y="107"/>
                </a:cubicBezTo>
                <a:cubicBezTo>
                  <a:pt x="131" y="112"/>
                  <a:pt x="131" y="112"/>
                  <a:pt x="131" y="112"/>
                </a:cubicBezTo>
                <a:cubicBezTo>
                  <a:pt x="125" y="112"/>
                  <a:pt x="125" y="112"/>
                  <a:pt x="125" y="112"/>
                </a:cubicBezTo>
                <a:lnTo>
                  <a:pt x="125" y="107"/>
                </a:lnTo>
                <a:close/>
                <a:moveTo>
                  <a:pt x="26" y="10"/>
                </a:moveTo>
                <a:cubicBezTo>
                  <a:pt x="27" y="10"/>
                  <a:pt x="27" y="10"/>
                  <a:pt x="27" y="11"/>
                </a:cubicBezTo>
                <a:cubicBezTo>
                  <a:pt x="27" y="24"/>
                  <a:pt x="27" y="24"/>
                  <a:pt x="27" y="24"/>
                </a:cubicBezTo>
                <a:cubicBezTo>
                  <a:pt x="27" y="25"/>
                  <a:pt x="25" y="27"/>
                  <a:pt x="24" y="27"/>
                </a:cubicBezTo>
                <a:cubicBezTo>
                  <a:pt x="23" y="27"/>
                  <a:pt x="21" y="25"/>
                  <a:pt x="21" y="24"/>
                </a:cubicBezTo>
                <a:cubicBezTo>
                  <a:pt x="21" y="16"/>
                  <a:pt x="21" y="16"/>
                  <a:pt x="21" y="16"/>
                </a:cubicBezTo>
                <a:cubicBezTo>
                  <a:pt x="21" y="16"/>
                  <a:pt x="20" y="16"/>
                  <a:pt x="19" y="15"/>
                </a:cubicBezTo>
                <a:cubicBezTo>
                  <a:pt x="18" y="14"/>
                  <a:pt x="18" y="12"/>
                  <a:pt x="19" y="11"/>
                </a:cubicBezTo>
                <a:cubicBezTo>
                  <a:pt x="22" y="9"/>
                  <a:pt x="22" y="9"/>
                  <a:pt x="22" y="9"/>
                </a:cubicBezTo>
                <a:cubicBezTo>
                  <a:pt x="22" y="9"/>
                  <a:pt x="23" y="8"/>
                  <a:pt x="23" y="8"/>
                </a:cubicBezTo>
                <a:cubicBezTo>
                  <a:pt x="24" y="8"/>
                  <a:pt x="24" y="8"/>
                  <a:pt x="25" y="8"/>
                </a:cubicBezTo>
                <a:cubicBezTo>
                  <a:pt x="26" y="8"/>
                  <a:pt x="26" y="9"/>
                  <a:pt x="26" y="10"/>
                </a:cubicBezTo>
                <a:close/>
                <a:moveTo>
                  <a:pt x="39" y="23"/>
                </a:moveTo>
                <a:cubicBezTo>
                  <a:pt x="37" y="26"/>
                  <a:pt x="37" y="26"/>
                  <a:pt x="37" y="26"/>
                </a:cubicBezTo>
                <a:cubicBezTo>
                  <a:pt x="36" y="26"/>
                  <a:pt x="35" y="27"/>
                  <a:pt x="35" y="27"/>
                </a:cubicBezTo>
                <a:cubicBezTo>
                  <a:pt x="34" y="27"/>
                  <a:pt x="33" y="26"/>
                  <a:pt x="33" y="26"/>
                </a:cubicBezTo>
                <a:cubicBezTo>
                  <a:pt x="32" y="25"/>
                  <a:pt x="32" y="23"/>
                  <a:pt x="33" y="22"/>
                </a:cubicBezTo>
                <a:cubicBezTo>
                  <a:pt x="35" y="19"/>
                  <a:pt x="35" y="19"/>
                  <a:pt x="35" y="19"/>
                </a:cubicBezTo>
                <a:cubicBezTo>
                  <a:pt x="36" y="18"/>
                  <a:pt x="38" y="18"/>
                  <a:pt x="39" y="19"/>
                </a:cubicBezTo>
                <a:cubicBezTo>
                  <a:pt x="40" y="20"/>
                  <a:pt x="40" y="22"/>
                  <a:pt x="39" y="23"/>
                </a:cubicBezTo>
                <a:close/>
                <a:moveTo>
                  <a:pt x="43" y="15"/>
                </a:moveTo>
                <a:cubicBezTo>
                  <a:pt x="42" y="14"/>
                  <a:pt x="42" y="12"/>
                  <a:pt x="43" y="11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7" y="8"/>
                  <a:pt x="47" y="8"/>
                </a:cubicBezTo>
                <a:cubicBezTo>
                  <a:pt x="48" y="8"/>
                  <a:pt x="48" y="8"/>
                  <a:pt x="49" y="8"/>
                </a:cubicBezTo>
                <a:cubicBezTo>
                  <a:pt x="50" y="8"/>
                  <a:pt x="50" y="9"/>
                  <a:pt x="50" y="10"/>
                </a:cubicBezTo>
                <a:cubicBezTo>
                  <a:pt x="51" y="10"/>
                  <a:pt x="51" y="10"/>
                  <a:pt x="51" y="11"/>
                </a:cubicBezTo>
                <a:cubicBezTo>
                  <a:pt x="51" y="24"/>
                  <a:pt x="51" y="24"/>
                  <a:pt x="51" y="24"/>
                </a:cubicBezTo>
                <a:cubicBezTo>
                  <a:pt x="51" y="25"/>
                  <a:pt x="49" y="27"/>
                  <a:pt x="48" y="27"/>
                </a:cubicBezTo>
                <a:cubicBezTo>
                  <a:pt x="47" y="27"/>
                  <a:pt x="45" y="25"/>
                  <a:pt x="45" y="24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6"/>
                  <a:pt x="44" y="16"/>
                  <a:pt x="43" y="15"/>
                </a:cubicBezTo>
                <a:close/>
                <a:moveTo>
                  <a:pt x="54" y="15"/>
                </a:moveTo>
                <a:cubicBezTo>
                  <a:pt x="53" y="14"/>
                  <a:pt x="53" y="12"/>
                  <a:pt x="54" y="11"/>
                </a:cubicBezTo>
                <a:cubicBezTo>
                  <a:pt x="57" y="9"/>
                  <a:pt x="57" y="9"/>
                  <a:pt x="57" y="9"/>
                </a:cubicBezTo>
                <a:cubicBezTo>
                  <a:pt x="57" y="9"/>
                  <a:pt x="57" y="8"/>
                  <a:pt x="58" y="8"/>
                </a:cubicBezTo>
                <a:cubicBezTo>
                  <a:pt x="58" y="8"/>
                  <a:pt x="59" y="8"/>
                  <a:pt x="60" y="8"/>
                </a:cubicBezTo>
                <a:cubicBezTo>
                  <a:pt x="60" y="8"/>
                  <a:pt x="61" y="9"/>
                  <a:pt x="61" y="10"/>
                </a:cubicBezTo>
                <a:cubicBezTo>
                  <a:pt x="61" y="10"/>
                  <a:pt x="61" y="10"/>
                  <a:pt x="61" y="11"/>
                </a:cubicBezTo>
                <a:cubicBezTo>
                  <a:pt x="61" y="24"/>
                  <a:pt x="61" y="24"/>
                  <a:pt x="61" y="24"/>
                </a:cubicBezTo>
                <a:cubicBezTo>
                  <a:pt x="61" y="25"/>
                  <a:pt x="60" y="27"/>
                  <a:pt x="59" y="27"/>
                </a:cubicBezTo>
                <a:cubicBezTo>
                  <a:pt x="57" y="27"/>
                  <a:pt x="56" y="25"/>
                  <a:pt x="56" y="24"/>
                </a:cubicBezTo>
                <a:cubicBezTo>
                  <a:pt x="56" y="16"/>
                  <a:pt x="56" y="16"/>
                  <a:pt x="56" y="16"/>
                </a:cubicBezTo>
                <a:cubicBezTo>
                  <a:pt x="55" y="16"/>
                  <a:pt x="55" y="16"/>
                  <a:pt x="54" y="15"/>
                </a:cubicBezTo>
                <a:close/>
                <a:moveTo>
                  <a:pt x="16" y="115"/>
                </a:moveTo>
                <a:cubicBezTo>
                  <a:pt x="19" y="115"/>
                  <a:pt x="19" y="115"/>
                  <a:pt x="19" y="115"/>
                </a:cubicBezTo>
                <a:cubicBezTo>
                  <a:pt x="61" y="115"/>
                  <a:pt x="61" y="115"/>
                  <a:pt x="61" y="115"/>
                </a:cubicBezTo>
                <a:cubicBezTo>
                  <a:pt x="64" y="115"/>
                  <a:pt x="64" y="115"/>
                  <a:pt x="64" y="115"/>
                </a:cubicBezTo>
                <a:cubicBezTo>
                  <a:pt x="65" y="115"/>
                  <a:pt x="67" y="113"/>
                  <a:pt x="67" y="112"/>
                </a:cubicBezTo>
                <a:cubicBezTo>
                  <a:pt x="67" y="111"/>
                  <a:pt x="65" y="109"/>
                  <a:pt x="64" y="109"/>
                </a:cubicBezTo>
                <a:cubicBezTo>
                  <a:pt x="61" y="109"/>
                  <a:pt x="61" y="109"/>
                  <a:pt x="61" y="109"/>
                </a:cubicBezTo>
                <a:cubicBezTo>
                  <a:pt x="61" y="61"/>
                  <a:pt x="61" y="61"/>
                  <a:pt x="61" y="61"/>
                </a:cubicBezTo>
                <a:cubicBezTo>
                  <a:pt x="19" y="61"/>
                  <a:pt x="19" y="61"/>
                  <a:pt x="19" y="61"/>
                </a:cubicBezTo>
                <a:cubicBezTo>
                  <a:pt x="19" y="109"/>
                  <a:pt x="19" y="109"/>
                  <a:pt x="19" y="109"/>
                </a:cubicBezTo>
                <a:cubicBezTo>
                  <a:pt x="16" y="109"/>
                  <a:pt x="16" y="109"/>
                  <a:pt x="16" y="109"/>
                </a:cubicBezTo>
                <a:cubicBezTo>
                  <a:pt x="15" y="109"/>
                  <a:pt x="13" y="111"/>
                  <a:pt x="13" y="112"/>
                </a:cubicBezTo>
                <a:cubicBezTo>
                  <a:pt x="13" y="113"/>
                  <a:pt x="15" y="115"/>
                  <a:pt x="16" y="115"/>
                </a:cubicBezTo>
                <a:close/>
                <a:moveTo>
                  <a:pt x="24" y="67"/>
                </a:moveTo>
                <a:cubicBezTo>
                  <a:pt x="56" y="67"/>
                  <a:pt x="56" y="67"/>
                  <a:pt x="56" y="67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24" y="109"/>
                  <a:pt x="24" y="109"/>
                  <a:pt x="24" y="109"/>
                </a:cubicBezTo>
                <a:lnTo>
                  <a:pt x="24" y="67"/>
                </a:lnTo>
                <a:close/>
                <a:moveTo>
                  <a:pt x="72" y="117"/>
                </a:moveTo>
                <a:cubicBezTo>
                  <a:pt x="72" y="51"/>
                  <a:pt x="72" y="51"/>
                  <a:pt x="72" y="51"/>
                </a:cubicBezTo>
                <a:cubicBezTo>
                  <a:pt x="72" y="49"/>
                  <a:pt x="73" y="48"/>
                  <a:pt x="75" y="48"/>
                </a:cubicBezTo>
                <a:cubicBezTo>
                  <a:pt x="76" y="48"/>
                  <a:pt x="77" y="49"/>
                  <a:pt x="77" y="51"/>
                </a:cubicBezTo>
                <a:cubicBezTo>
                  <a:pt x="77" y="117"/>
                  <a:pt x="77" y="117"/>
                  <a:pt x="77" y="117"/>
                </a:cubicBezTo>
                <a:cubicBezTo>
                  <a:pt x="77" y="119"/>
                  <a:pt x="76" y="120"/>
                  <a:pt x="75" y="120"/>
                </a:cubicBezTo>
                <a:cubicBezTo>
                  <a:pt x="73" y="120"/>
                  <a:pt x="72" y="119"/>
                  <a:pt x="72" y="117"/>
                </a:cubicBezTo>
                <a:close/>
                <a:moveTo>
                  <a:pt x="45" y="101"/>
                </a:moveTo>
                <a:cubicBezTo>
                  <a:pt x="45" y="103"/>
                  <a:pt x="44" y="104"/>
                  <a:pt x="43" y="104"/>
                </a:cubicBezTo>
                <a:cubicBezTo>
                  <a:pt x="29" y="104"/>
                  <a:pt x="29" y="104"/>
                  <a:pt x="29" y="104"/>
                </a:cubicBezTo>
                <a:cubicBezTo>
                  <a:pt x="28" y="104"/>
                  <a:pt x="27" y="103"/>
                  <a:pt x="27" y="101"/>
                </a:cubicBezTo>
                <a:cubicBezTo>
                  <a:pt x="27" y="100"/>
                  <a:pt x="28" y="99"/>
                  <a:pt x="29" y="99"/>
                </a:cubicBezTo>
                <a:cubicBezTo>
                  <a:pt x="43" y="99"/>
                  <a:pt x="43" y="99"/>
                  <a:pt x="43" y="99"/>
                </a:cubicBezTo>
                <a:cubicBezTo>
                  <a:pt x="44" y="99"/>
                  <a:pt x="45" y="100"/>
                  <a:pt x="45" y="101"/>
                </a:cubicBezTo>
                <a:close/>
                <a:moveTo>
                  <a:pt x="53" y="99"/>
                </a:moveTo>
                <a:cubicBezTo>
                  <a:pt x="53" y="100"/>
                  <a:pt x="53" y="101"/>
                  <a:pt x="53" y="101"/>
                </a:cubicBezTo>
                <a:cubicBezTo>
                  <a:pt x="53" y="102"/>
                  <a:pt x="53" y="103"/>
                  <a:pt x="53" y="103"/>
                </a:cubicBezTo>
                <a:cubicBezTo>
                  <a:pt x="52" y="104"/>
                  <a:pt x="51" y="104"/>
                  <a:pt x="51" y="104"/>
                </a:cubicBezTo>
                <a:cubicBezTo>
                  <a:pt x="50" y="104"/>
                  <a:pt x="49" y="104"/>
                  <a:pt x="49" y="103"/>
                </a:cubicBezTo>
                <a:cubicBezTo>
                  <a:pt x="48" y="103"/>
                  <a:pt x="48" y="102"/>
                  <a:pt x="48" y="101"/>
                </a:cubicBezTo>
                <a:cubicBezTo>
                  <a:pt x="48" y="101"/>
                  <a:pt x="48" y="100"/>
                  <a:pt x="49" y="99"/>
                </a:cubicBezTo>
                <a:cubicBezTo>
                  <a:pt x="50" y="98"/>
                  <a:pt x="52" y="98"/>
                  <a:pt x="53" y="99"/>
                </a:cubicBezTo>
                <a:close/>
                <a:moveTo>
                  <a:pt x="53" y="75"/>
                </a:moveTo>
                <a:cubicBezTo>
                  <a:pt x="53" y="76"/>
                  <a:pt x="52" y="77"/>
                  <a:pt x="51" y="77"/>
                </a:cubicBezTo>
                <a:cubicBezTo>
                  <a:pt x="37" y="77"/>
                  <a:pt x="37" y="77"/>
                  <a:pt x="37" y="77"/>
                </a:cubicBezTo>
                <a:cubicBezTo>
                  <a:pt x="36" y="77"/>
                  <a:pt x="35" y="76"/>
                  <a:pt x="35" y="75"/>
                </a:cubicBezTo>
                <a:cubicBezTo>
                  <a:pt x="35" y="73"/>
                  <a:pt x="36" y="72"/>
                  <a:pt x="37" y="72"/>
                </a:cubicBezTo>
                <a:cubicBezTo>
                  <a:pt x="51" y="72"/>
                  <a:pt x="51" y="72"/>
                  <a:pt x="51" y="72"/>
                </a:cubicBezTo>
                <a:cubicBezTo>
                  <a:pt x="52" y="72"/>
                  <a:pt x="53" y="73"/>
                  <a:pt x="53" y="75"/>
                </a:cubicBezTo>
                <a:close/>
                <a:moveTo>
                  <a:pt x="53" y="88"/>
                </a:moveTo>
                <a:cubicBezTo>
                  <a:pt x="53" y="89"/>
                  <a:pt x="52" y="91"/>
                  <a:pt x="51" y="91"/>
                </a:cubicBezTo>
                <a:cubicBezTo>
                  <a:pt x="48" y="91"/>
                  <a:pt x="48" y="91"/>
                  <a:pt x="48" y="91"/>
                </a:cubicBezTo>
                <a:cubicBezTo>
                  <a:pt x="47" y="91"/>
                  <a:pt x="45" y="89"/>
                  <a:pt x="45" y="88"/>
                </a:cubicBezTo>
                <a:cubicBezTo>
                  <a:pt x="45" y="87"/>
                  <a:pt x="47" y="85"/>
                  <a:pt x="48" y="85"/>
                </a:cubicBezTo>
                <a:cubicBezTo>
                  <a:pt x="51" y="85"/>
                  <a:pt x="51" y="85"/>
                  <a:pt x="51" y="85"/>
                </a:cubicBezTo>
                <a:cubicBezTo>
                  <a:pt x="52" y="85"/>
                  <a:pt x="53" y="87"/>
                  <a:pt x="53" y="88"/>
                </a:cubicBezTo>
                <a:close/>
                <a:moveTo>
                  <a:pt x="27" y="88"/>
                </a:moveTo>
                <a:cubicBezTo>
                  <a:pt x="27" y="87"/>
                  <a:pt x="28" y="85"/>
                  <a:pt x="29" y="85"/>
                </a:cubicBezTo>
                <a:cubicBezTo>
                  <a:pt x="32" y="85"/>
                  <a:pt x="32" y="85"/>
                  <a:pt x="32" y="85"/>
                </a:cubicBezTo>
                <a:cubicBezTo>
                  <a:pt x="33" y="85"/>
                  <a:pt x="35" y="87"/>
                  <a:pt x="35" y="88"/>
                </a:cubicBezTo>
                <a:cubicBezTo>
                  <a:pt x="35" y="89"/>
                  <a:pt x="33" y="91"/>
                  <a:pt x="32" y="91"/>
                </a:cubicBezTo>
                <a:cubicBezTo>
                  <a:pt x="29" y="91"/>
                  <a:pt x="29" y="91"/>
                  <a:pt x="29" y="91"/>
                </a:cubicBezTo>
                <a:cubicBezTo>
                  <a:pt x="28" y="91"/>
                  <a:pt x="27" y="89"/>
                  <a:pt x="27" y="88"/>
                </a:cubicBezTo>
                <a:close/>
                <a:moveTo>
                  <a:pt x="27" y="77"/>
                </a:moveTo>
                <a:cubicBezTo>
                  <a:pt x="27" y="76"/>
                  <a:pt x="27" y="75"/>
                  <a:pt x="27" y="75"/>
                </a:cubicBezTo>
                <a:cubicBezTo>
                  <a:pt x="27" y="74"/>
                  <a:pt x="27" y="73"/>
                  <a:pt x="27" y="73"/>
                </a:cubicBezTo>
                <a:cubicBezTo>
                  <a:pt x="28" y="72"/>
                  <a:pt x="30" y="72"/>
                  <a:pt x="31" y="73"/>
                </a:cubicBezTo>
                <a:cubicBezTo>
                  <a:pt x="32" y="73"/>
                  <a:pt x="32" y="74"/>
                  <a:pt x="32" y="75"/>
                </a:cubicBezTo>
                <a:cubicBezTo>
                  <a:pt x="32" y="75"/>
                  <a:pt x="32" y="76"/>
                  <a:pt x="31" y="77"/>
                </a:cubicBezTo>
                <a:cubicBezTo>
                  <a:pt x="31" y="77"/>
                  <a:pt x="30" y="77"/>
                  <a:pt x="29" y="77"/>
                </a:cubicBezTo>
                <a:cubicBezTo>
                  <a:pt x="29" y="77"/>
                  <a:pt x="28" y="77"/>
                  <a:pt x="27" y="77"/>
                </a:cubicBezTo>
                <a:close/>
                <a:moveTo>
                  <a:pt x="40" y="91"/>
                </a:moveTo>
                <a:cubicBezTo>
                  <a:pt x="39" y="91"/>
                  <a:pt x="39" y="90"/>
                  <a:pt x="38" y="90"/>
                </a:cubicBezTo>
                <a:cubicBezTo>
                  <a:pt x="38" y="89"/>
                  <a:pt x="37" y="89"/>
                  <a:pt x="37" y="88"/>
                </a:cubicBezTo>
                <a:cubicBezTo>
                  <a:pt x="37" y="87"/>
                  <a:pt x="38" y="87"/>
                  <a:pt x="38" y="86"/>
                </a:cubicBezTo>
                <a:cubicBezTo>
                  <a:pt x="39" y="85"/>
                  <a:pt x="41" y="85"/>
                  <a:pt x="42" y="86"/>
                </a:cubicBezTo>
                <a:cubicBezTo>
                  <a:pt x="42" y="87"/>
                  <a:pt x="43" y="87"/>
                  <a:pt x="43" y="88"/>
                </a:cubicBezTo>
                <a:cubicBezTo>
                  <a:pt x="43" y="89"/>
                  <a:pt x="42" y="89"/>
                  <a:pt x="42" y="90"/>
                </a:cubicBezTo>
                <a:cubicBezTo>
                  <a:pt x="41" y="90"/>
                  <a:pt x="41" y="91"/>
                  <a:pt x="40" y="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" name="Freeform 1896">
            <a:extLst>
              <a:ext uri="{FF2B5EF4-FFF2-40B4-BE49-F238E27FC236}">
                <a16:creationId xmlns:a16="http://schemas.microsoft.com/office/drawing/2014/main" id="{69A12A8B-C748-4867-8D40-42BA6F2C98BC}"/>
              </a:ext>
            </a:extLst>
          </p:cNvPr>
          <p:cNvSpPr>
            <a:spLocks noEditPoints="1"/>
          </p:cNvSpPr>
          <p:nvPr/>
        </p:nvSpPr>
        <p:spPr bwMode="auto">
          <a:xfrm>
            <a:off x="9753396" y="2330982"/>
            <a:ext cx="384310" cy="348560"/>
          </a:xfrm>
          <a:custGeom>
            <a:avLst/>
            <a:gdLst>
              <a:gd name="T0" fmla="*/ 419371 w 160"/>
              <a:gd name="T1" fmla="*/ 27501 h 144"/>
              <a:gd name="T2" fmla="*/ 126152 w 160"/>
              <a:gd name="T3" fmla="*/ 27501 h 144"/>
              <a:gd name="T4" fmla="*/ 0 w 160"/>
              <a:gd name="T5" fmla="*/ 405634 h 144"/>
              <a:gd name="T6" fmla="*/ 545523 w 160"/>
              <a:gd name="T7" fmla="*/ 405634 h 144"/>
              <a:gd name="T8" fmla="*/ 392095 w 160"/>
              <a:gd name="T9" fmla="*/ 65314 h 144"/>
              <a:gd name="T10" fmla="*/ 344361 w 160"/>
              <a:gd name="T11" fmla="*/ 17188 h 144"/>
              <a:gd name="T12" fmla="*/ 409142 w 160"/>
              <a:gd name="T13" fmla="*/ 137503 h 144"/>
              <a:gd name="T14" fmla="*/ 327314 w 160"/>
              <a:gd name="T15" fmla="*/ 65314 h 144"/>
              <a:gd name="T16" fmla="*/ 344361 w 160"/>
              <a:gd name="T17" fmla="*/ 154691 h 144"/>
              <a:gd name="T18" fmla="*/ 409142 w 160"/>
              <a:gd name="T19" fmla="*/ 65314 h 144"/>
              <a:gd name="T20" fmla="*/ 473923 w 160"/>
              <a:gd name="T21" fmla="*/ 340320 h 144"/>
              <a:gd name="T22" fmla="*/ 109105 w 160"/>
              <a:gd name="T23" fmla="*/ 137503 h 144"/>
              <a:gd name="T24" fmla="*/ 480742 w 160"/>
              <a:gd name="T25" fmla="*/ 357508 h 144"/>
              <a:gd name="T26" fmla="*/ 17048 w 160"/>
              <a:gd name="T27" fmla="*/ 477823 h 144"/>
              <a:gd name="T28" fmla="*/ 218209 w 160"/>
              <a:gd name="T29" fmla="*/ 422822 h 144"/>
              <a:gd name="T30" fmla="*/ 327314 w 160"/>
              <a:gd name="T31" fmla="*/ 422822 h 144"/>
              <a:gd name="T32" fmla="*/ 98876 w 160"/>
              <a:gd name="T33" fmla="*/ 182192 h 144"/>
              <a:gd name="T34" fmla="*/ 136381 w 160"/>
              <a:gd name="T35" fmla="*/ 182192 h 144"/>
              <a:gd name="T36" fmla="*/ 136381 w 160"/>
              <a:gd name="T37" fmla="*/ 220005 h 144"/>
              <a:gd name="T38" fmla="*/ 98876 w 160"/>
              <a:gd name="T39" fmla="*/ 220005 h 144"/>
              <a:gd name="T40" fmla="*/ 98876 w 160"/>
              <a:gd name="T41" fmla="*/ 257818 h 144"/>
              <a:gd name="T42" fmla="*/ 136381 w 160"/>
              <a:gd name="T43" fmla="*/ 257818 h 144"/>
              <a:gd name="T44" fmla="*/ 136381 w 160"/>
              <a:gd name="T45" fmla="*/ 292194 h 144"/>
              <a:gd name="T46" fmla="*/ 98876 w 160"/>
              <a:gd name="T47" fmla="*/ 292194 h 144"/>
              <a:gd name="T48" fmla="*/ 173885 w 160"/>
              <a:gd name="T49" fmla="*/ 182192 h 144"/>
              <a:gd name="T50" fmla="*/ 207981 w 160"/>
              <a:gd name="T51" fmla="*/ 182192 h 144"/>
              <a:gd name="T52" fmla="*/ 207981 w 160"/>
              <a:gd name="T53" fmla="*/ 220005 h 144"/>
              <a:gd name="T54" fmla="*/ 173885 w 160"/>
              <a:gd name="T55" fmla="*/ 220005 h 144"/>
              <a:gd name="T56" fmla="*/ 173885 w 160"/>
              <a:gd name="T57" fmla="*/ 257818 h 144"/>
              <a:gd name="T58" fmla="*/ 207981 w 160"/>
              <a:gd name="T59" fmla="*/ 257818 h 144"/>
              <a:gd name="T60" fmla="*/ 207981 w 160"/>
              <a:gd name="T61" fmla="*/ 292194 h 144"/>
              <a:gd name="T62" fmla="*/ 173885 w 160"/>
              <a:gd name="T63" fmla="*/ 292194 h 144"/>
              <a:gd name="T64" fmla="*/ 337542 w 160"/>
              <a:gd name="T65" fmla="*/ 182192 h 144"/>
              <a:gd name="T66" fmla="*/ 371638 w 160"/>
              <a:gd name="T67" fmla="*/ 182192 h 144"/>
              <a:gd name="T68" fmla="*/ 371638 w 160"/>
              <a:gd name="T69" fmla="*/ 220005 h 144"/>
              <a:gd name="T70" fmla="*/ 337542 w 160"/>
              <a:gd name="T71" fmla="*/ 220005 h 144"/>
              <a:gd name="T72" fmla="*/ 337542 w 160"/>
              <a:gd name="T73" fmla="*/ 257818 h 144"/>
              <a:gd name="T74" fmla="*/ 371638 w 160"/>
              <a:gd name="T75" fmla="*/ 257818 h 144"/>
              <a:gd name="T76" fmla="*/ 371638 w 160"/>
              <a:gd name="T77" fmla="*/ 292194 h 144"/>
              <a:gd name="T78" fmla="*/ 337542 w 160"/>
              <a:gd name="T79" fmla="*/ 292194 h 144"/>
              <a:gd name="T80" fmla="*/ 409142 w 160"/>
              <a:gd name="T81" fmla="*/ 182192 h 144"/>
              <a:gd name="T82" fmla="*/ 446647 w 160"/>
              <a:gd name="T83" fmla="*/ 182192 h 144"/>
              <a:gd name="T84" fmla="*/ 446647 w 160"/>
              <a:gd name="T85" fmla="*/ 220005 h 144"/>
              <a:gd name="T86" fmla="*/ 409142 w 160"/>
              <a:gd name="T87" fmla="*/ 220005 h 144"/>
              <a:gd name="T88" fmla="*/ 409142 w 160"/>
              <a:gd name="T89" fmla="*/ 257818 h 144"/>
              <a:gd name="T90" fmla="*/ 446647 w 160"/>
              <a:gd name="T91" fmla="*/ 257818 h 144"/>
              <a:gd name="T92" fmla="*/ 446647 w 160"/>
              <a:gd name="T93" fmla="*/ 292194 h 144"/>
              <a:gd name="T94" fmla="*/ 409142 w 160"/>
              <a:gd name="T95" fmla="*/ 292194 h 144"/>
              <a:gd name="T96" fmla="*/ 310266 w 160"/>
              <a:gd name="T97" fmla="*/ 192504 h 144"/>
              <a:gd name="T98" fmla="*/ 300038 w 160"/>
              <a:gd name="T99" fmla="*/ 182192 h 144"/>
              <a:gd name="T100" fmla="*/ 235257 w 160"/>
              <a:gd name="T101" fmla="*/ 230318 h 144"/>
              <a:gd name="T102" fmla="*/ 300038 w 160"/>
              <a:gd name="T103" fmla="*/ 275006 h 144"/>
              <a:gd name="T104" fmla="*/ 310266 w 160"/>
              <a:gd name="T105" fmla="*/ 264693 h 144"/>
              <a:gd name="T106" fmla="*/ 245485 w 160"/>
              <a:gd name="T107" fmla="*/ 292194 h 144"/>
              <a:gd name="T108" fmla="*/ 371638 w 160"/>
              <a:gd name="T109" fmla="*/ 110002 h 144"/>
              <a:gd name="T110" fmla="*/ 354590 w 160"/>
              <a:gd name="T111" fmla="*/ 82502 h 144"/>
              <a:gd name="T112" fmla="*/ 364819 w 160"/>
              <a:gd name="T113" fmla="*/ 92815 h 144"/>
              <a:gd name="T114" fmla="*/ 381866 w 160"/>
              <a:gd name="T115" fmla="*/ 44688 h 14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60" h="144">
                <a:moveTo>
                  <a:pt x="160" y="118"/>
                </a:moveTo>
                <a:cubicBezTo>
                  <a:pt x="160" y="117"/>
                  <a:pt x="160" y="116"/>
                  <a:pt x="159" y="115"/>
                </a:cubicBezTo>
                <a:cubicBezTo>
                  <a:pt x="144" y="100"/>
                  <a:pt x="144" y="100"/>
                  <a:pt x="144" y="100"/>
                </a:cubicBezTo>
                <a:cubicBezTo>
                  <a:pt x="144" y="29"/>
                  <a:pt x="144" y="29"/>
                  <a:pt x="144" y="29"/>
                </a:cubicBezTo>
                <a:cubicBezTo>
                  <a:pt x="144" y="18"/>
                  <a:pt x="134" y="8"/>
                  <a:pt x="123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0"/>
                  <a:pt x="120" y="0"/>
                  <a:pt x="120" y="0"/>
                </a:cubicBezTo>
                <a:cubicBezTo>
                  <a:pt x="96" y="0"/>
                  <a:pt x="96" y="0"/>
                  <a:pt x="96" y="0"/>
                </a:cubicBezTo>
                <a:cubicBezTo>
                  <a:pt x="96" y="8"/>
                  <a:pt x="96" y="8"/>
                  <a:pt x="96" y="8"/>
                </a:cubicBezTo>
                <a:cubicBezTo>
                  <a:pt x="37" y="8"/>
                  <a:pt x="37" y="8"/>
                  <a:pt x="37" y="8"/>
                </a:cubicBezTo>
                <a:cubicBezTo>
                  <a:pt x="26" y="8"/>
                  <a:pt x="16" y="18"/>
                  <a:pt x="16" y="29"/>
                </a:cubicBezTo>
                <a:cubicBezTo>
                  <a:pt x="16" y="100"/>
                  <a:pt x="16" y="100"/>
                  <a:pt x="16" y="100"/>
                </a:cubicBezTo>
                <a:cubicBezTo>
                  <a:pt x="1" y="115"/>
                  <a:pt x="1" y="115"/>
                  <a:pt x="1" y="115"/>
                </a:cubicBezTo>
                <a:cubicBezTo>
                  <a:pt x="0" y="116"/>
                  <a:pt x="0" y="117"/>
                  <a:pt x="0" y="118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2"/>
                  <a:pt x="2" y="144"/>
                  <a:pt x="4" y="144"/>
                </a:cubicBezTo>
                <a:cubicBezTo>
                  <a:pt x="156" y="144"/>
                  <a:pt x="156" y="144"/>
                  <a:pt x="156" y="144"/>
                </a:cubicBezTo>
                <a:cubicBezTo>
                  <a:pt x="158" y="144"/>
                  <a:pt x="160" y="142"/>
                  <a:pt x="160" y="140"/>
                </a:cubicBezTo>
                <a:cubicBezTo>
                  <a:pt x="160" y="118"/>
                  <a:pt x="160" y="118"/>
                  <a:pt x="160" y="118"/>
                </a:cubicBezTo>
                <a:cubicBezTo>
                  <a:pt x="160" y="118"/>
                  <a:pt x="160" y="118"/>
                  <a:pt x="160" y="118"/>
                </a:cubicBezTo>
                <a:close/>
                <a:moveTo>
                  <a:pt x="101" y="5"/>
                </a:moveTo>
                <a:cubicBezTo>
                  <a:pt x="115" y="5"/>
                  <a:pt x="115" y="5"/>
                  <a:pt x="115" y="5"/>
                </a:cubicBezTo>
                <a:cubicBezTo>
                  <a:pt x="115" y="8"/>
                  <a:pt x="115" y="8"/>
                  <a:pt x="115" y="8"/>
                </a:cubicBezTo>
                <a:cubicBezTo>
                  <a:pt x="115" y="19"/>
                  <a:pt x="115" y="19"/>
                  <a:pt x="115" y="19"/>
                </a:cubicBezTo>
                <a:cubicBezTo>
                  <a:pt x="115" y="40"/>
                  <a:pt x="115" y="40"/>
                  <a:pt x="115" y="40"/>
                </a:cubicBezTo>
                <a:cubicBezTo>
                  <a:pt x="101" y="40"/>
                  <a:pt x="101" y="40"/>
                  <a:pt x="101" y="40"/>
                </a:cubicBezTo>
                <a:cubicBezTo>
                  <a:pt x="101" y="19"/>
                  <a:pt x="101" y="19"/>
                  <a:pt x="101" y="19"/>
                </a:cubicBezTo>
                <a:cubicBezTo>
                  <a:pt x="101" y="8"/>
                  <a:pt x="101" y="8"/>
                  <a:pt x="101" y="8"/>
                </a:cubicBezTo>
                <a:lnTo>
                  <a:pt x="101" y="5"/>
                </a:lnTo>
                <a:close/>
                <a:moveTo>
                  <a:pt x="120" y="24"/>
                </a:moveTo>
                <a:cubicBezTo>
                  <a:pt x="120" y="24"/>
                  <a:pt x="120" y="24"/>
                  <a:pt x="120" y="24"/>
                </a:cubicBezTo>
                <a:cubicBezTo>
                  <a:pt x="125" y="24"/>
                  <a:pt x="128" y="28"/>
                  <a:pt x="128" y="32"/>
                </a:cubicBezTo>
                <a:cubicBezTo>
                  <a:pt x="128" y="40"/>
                  <a:pt x="128" y="40"/>
                  <a:pt x="128" y="40"/>
                </a:cubicBezTo>
                <a:cubicBezTo>
                  <a:pt x="120" y="40"/>
                  <a:pt x="120" y="40"/>
                  <a:pt x="120" y="40"/>
                </a:cubicBezTo>
                <a:lnTo>
                  <a:pt x="120" y="24"/>
                </a:lnTo>
                <a:close/>
                <a:moveTo>
                  <a:pt x="21" y="29"/>
                </a:moveTo>
                <a:cubicBezTo>
                  <a:pt x="21" y="20"/>
                  <a:pt x="28" y="13"/>
                  <a:pt x="37" y="13"/>
                </a:cubicBezTo>
                <a:cubicBezTo>
                  <a:pt x="96" y="13"/>
                  <a:pt x="96" y="13"/>
                  <a:pt x="96" y="13"/>
                </a:cubicBezTo>
                <a:cubicBezTo>
                  <a:pt x="96" y="19"/>
                  <a:pt x="96" y="19"/>
                  <a:pt x="96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33" y="19"/>
                  <a:pt x="27" y="25"/>
                  <a:pt x="27" y="32"/>
                </a:cubicBezTo>
                <a:cubicBezTo>
                  <a:pt x="27" y="45"/>
                  <a:pt x="27" y="45"/>
                  <a:pt x="27" y="45"/>
                </a:cubicBezTo>
                <a:cubicBezTo>
                  <a:pt x="96" y="45"/>
                  <a:pt x="96" y="45"/>
                  <a:pt x="96" y="45"/>
                </a:cubicBezTo>
                <a:cubicBezTo>
                  <a:pt x="101" y="45"/>
                  <a:pt x="101" y="45"/>
                  <a:pt x="101" y="45"/>
                </a:cubicBezTo>
                <a:cubicBezTo>
                  <a:pt x="115" y="45"/>
                  <a:pt x="115" y="45"/>
                  <a:pt x="115" y="45"/>
                </a:cubicBezTo>
                <a:cubicBezTo>
                  <a:pt x="120" y="45"/>
                  <a:pt x="120" y="45"/>
                  <a:pt x="120" y="45"/>
                </a:cubicBezTo>
                <a:cubicBezTo>
                  <a:pt x="133" y="45"/>
                  <a:pt x="133" y="45"/>
                  <a:pt x="133" y="45"/>
                </a:cubicBezTo>
                <a:cubicBezTo>
                  <a:pt x="133" y="32"/>
                  <a:pt x="133" y="32"/>
                  <a:pt x="133" y="32"/>
                </a:cubicBezTo>
                <a:cubicBezTo>
                  <a:pt x="133" y="25"/>
                  <a:pt x="127" y="19"/>
                  <a:pt x="120" y="19"/>
                </a:cubicBezTo>
                <a:cubicBezTo>
                  <a:pt x="120" y="19"/>
                  <a:pt x="120" y="19"/>
                  <a:pt x="120" y="19"/>
                </a:cubicBezTo>
                <a:cubicBezTo>
                  <a:pt x="120" y="13"/>
                  <a:pt x="120" y="13"/>
                  <a:pt x="120" y="13"/>
                </a:cubicBezTo>
                <a:cubicBezTo>
                  <a:pt x="123" y="13"/>
                  <a:pt x="123" y="13"/>
                  <a:pt x="123" y="13"/>
                </a:cubicBezTo>
                <a:cubicBezTo>
                  <a:pt x="132" y="13"/>
                  <a:pt x="139" y="20"/>
                  <a:pt x="139" y="29"/>
                </a:cubicBezTo>
                <a:cubicBezTo>
                  <a:pt x="139" y="99"/>
                  <a:pt x="139" y="99"/>
                  <a:pt x="139" y="99"/>
                </a:cubicBezTo>
                <a:cubicBezTo>
                  <a:pt x="21" y="99"/>
                  <a:pt x="21" y="99"/>
                  <a:pt x="21" y="99"/>
                </a:cubicBezTo>
                <a:lnTo>
                  <a:pt x="21" y="29"/>
                </a:lnTo>
                <a:close/>
                <a:moveTo>
                  <a:pt x="96" y="24"/>
                </a:moveTo>
                <a:cubicBezTo>
                  <a:pt x="96" y="40"/>
                  <a:pt x="96" y="40"/>
                  <a:pt x="96" y="40"/>
                </a:cubicBezTo>
                <a:cubicBezTo>
                  <a:pt x="32" y="40"/>
                  <a:pt x="32" y="40"/>
                  <a:pt x="32" y="40"/>
                </a:cubicBezTo>
                <a:cubicBezTo>
                  <a:pt x="32" y="32"/>
                  <a:pt x="32" y="32"/>
                  <a:pt x="32" y="32"/>
                </a:cubicBezTo>
                <a:cubicBezTo>
                  <a:pt x="32" y="28"/>
                  <a:pt x="36" y="24"/>
                  <a:pt x="40" y="24"/>
                </a:cubicBezTo>
                <a:lnTo>
                  <a:pt x="96" y="24"/>
                </a:lnTo>
                <a:close/>
                <a:moveTo>
                  <a:pt x="19" y="104"/>
                </a:moveTo>
                <a:cubicBezTo>
                  <a:pt x="141" y="104"/>
                  <a:pt x="141" y="104"/>
                  <a:pt x="141" y="104"/>
                </a:cubicBezTo>
                <a:cubicBezTo>
                  <a:pt x="151" y="115"/>
                  <a:pt x="151" y="115"/>
                  <a:pt x="151" y="115"/>
                </a:cubicBezTo>
                <a:cubicBezTo>
                  <a:pt x="9" y="115"/>
                  <a:pt x="9" y="115"/>
                  <a:pt x="9" y="115"/>
                </a:cubicBezTo>
                <a:lnTo>
                  <a:pt x="19" y="104"/>
                </a:lnTo>
                <a:close/>
                <a:moveTo>
                  <a:pt x="155" y="139"/>
                </a:moveTo>
                <a:cubicBezTo>
                  <a:pt x="5" y="139"/>
                  <a:pt x="5" y="139"/>
                  <a:pt x="5" y="139"/>
                </a:cubicBezTo>
                <a:cubicBezTo>
                  <a:pt x="5" y="120"/>
                  <a:pt x="5" y="120"/>
                  <a:pt x="5" y="120"/>
                </a:cubicBezTo>
                <a:cubicBezTo>
                  <a:pt x="155" y="120"/>
                  <a:pt x="155" y="120"/>
                  <a:pt x="155" y="120"/>
                </a:cubicBezTo>
                <a:lnTo>
                  <a:pt x="155" y="139"/>
                </a:lnTo>
                <a:close/>
                <a:moveTo>
                  <a:pt x="61" y="125"/>
                </a:moveTo>
                <a:cubicBezTo>
                  <a:pt x="61" y="124"/>
                  <a:pt x="63" y="123"/>
                  <a:pt x="64" y="123"/>
                </a:cubicBezTo>
                <a:cubicBezTo>
                  <a:pt x="65" y="123"/>
                  <a:pt x="67" y="124"/>
                  <a:pt x="67" y="125"/>
                </a:cubicBezTo>
                <a:cubicBezTo>
                  <a:pt x="67" y="127"/>
                  <a:pt x="68" y="128"/>
                  <a:pt x="69" y="128"/>
                </a:cubicBezTo>
                <a:cubicBezTo>
                  <a:pt x="91" y="128"/>
                  <a:pt x="91" y="128"/>
                  <a:pt x="91" y="128"/>
                </a:cubicBezTo>
                <a:cubicBezTo>
                  <a:pt x="92" y="128"/>
                  <a:pt x="93" y="127"/>
                  <a:pt x="93" y="125"/>
                </a:cubicBezTo>
                <a:cubicBezTo>
                  <a:pt x="93" y="124"/>
                  <a:pt x="95" y="123"/>
                  <a:pt x="96" y="123"/>
                </a:cubicBezTo>
                <a:cubicBezTo>
                  <a:pt x="97" y="123"/>
                  <a:pt x="99" y="124"/>
                  <a:pt x="99" y="125"/>
                </a:cubicBezTo>
                <a:cubicBezTo>
                  <a:pt x="99" y="130"/>
                  <a:pt x="95" y="133"/>
                  <a:pt x="91" y="133"/>
                </a:cubicBezTo>
                <a:cubicBezTo>
                  <a:pt x="69" y="133"/>
                  <a:pt x="69" y="133"/>
                  <a:pt x="69" y="133"/>
                </a:cubicBezTo>
                <a:cubicBezTo>
                  <a:pt x="65" y="133"/>
                  <a:pt x="61" y="130"/>
                  <a:pt x="61" y="125"/>
                </a:cubicBezTo>
                <a:close/>
                <a:moveTo>
                  <a:pt x="29" y="53"/>
                </a:moveTo>
                <a:cubicBezTo>
                  <a:pt x="31" y="53"/>
                  <a:pt x="32" y="55"/>
                  <a:pt x="32" y="56"/>
                </a:cubicBezTo>
                <a:cubicBezTo>
                  <a:pt x="32" y="57"/>
                  <a:pt x="31" y="59"/>
                  <a:pt x="29" y="59"/>
                </a:cubicBezTo>
                <a:cubicBezTo>
                  <a:pt x="28" y="59"/>
                  <a:pt x="27" y="57"/>
                  <a:pt x="27" y="56"/>
                </a:cubicBezTo>
                <a:cubicBezTo>
                  <a:pt x="27" y="55"/>
                  <a:pt x="28" y="53"/>
                  <a:pt x="29" y="53"/>
                </a:cubicBezTo>
                <a:close/>
                <a:moveTo>
                  <a:pt x="40" y="53"/>
                </a:moveTo>
                <a:cubicBezTo>
                  <a:pt x="41" y="53"/>
                  <a:pt x="43" y="55"/>
                  <a:pt x="43" y="56"/>
                </a:cubicBezTo>
                <a:cubicBezTo>
                  <a:pt x="43" y="57"/>
                  <a:pt x="41" y="59"/>
                  <a:pt x="40" y="59"/>
                </a:cubicBezTo>
                <a:cubicBezTo>
                  <a:pt x="39" y="59"/>
                  <a:pt x="37" y="57"/>
                  <a:pt x="37" y="56"/>
                </a:cubicBezTo>
                <a:cubicBezTo>
                  <a:pt x="37" y="55"/>
                  <a:pt x="39" y="53"/>
                  <a:pt x="40" y="53"/>
                </a:cubicBezTo>
                <a:close/>
                <a:moveTo>
                  <a:pt x="40" y="64"/>
                </a:moveTo>
                <a:cubicBezTo>
                  <a:pt x="41" y="64"/>
                  <a:pt x="43" y="65"/>
                  <a:pt x="43" y="67"/>
                </a:cubicBezTo>
                <a:cubicBezTo>
                  <a:pt x="43" y="68"/>
                  <a:pt x="41" y="69"/>
                  <a:pt x="40" y="69"/>
                </a:cubicBezTo>
                <a:cubicBezTo>
                  <a:pt x="39" y="69"/>
                  <a:pt x="37" y="68"/>
                  <a:pt x="37" y="67"/>
                </a:cubicBezTo>
                <a:cubicBezTo>
                  <a:pt x="37" y="65"/>
                  <a:pt x="39" y="64"/>
                  <a:pt x="40" y="64"/>
                </a:cubicBezTo>
                <a:close/>
                <a:moveTo>
                  <a:pt x="29" y="64"/>
                </a:moveTo>
                <a:cubicBezTo>
                  <a:pt x="31" y="64"/>
                  <a:pt x="32" y="65"/>
                  <a:pt x="32" y="67"/>
                </a:cubicBezTo>
                <a:cubicBezTo>
                  <a:pt x="32" y="68"/>
                  <a:pt x="31" y="69"/>
                  <a:pt x="29" y="69"/>
                </a:cubicBezTo>
                <a:cubicBezTo>
                  <a:pt x="28" y="69"/>
                  <a:pt x="27" y="68"/>
                  <a:pt x="27" y="67"/>
                </a:cubicBezTo>
                <a:cubicBezTo>
                  <a:pt x="27" y="65"/>
                  <a:pt x="28" y="64"/>
                  <a:pt x="29" y="64"/>
                </a:cubicBezTo>
                <a:close/>
                <a:moveTo>
                  <a:pt x="29" y="75"/>
                </a:moveTo>
                <a:cubicBezTo>
                  <a:pt x="31" y="75"/>
                  <a:pt x="32" y="76"/>
                  <a:pt x="32" y="77"/>
                </a:cubicBezTo>
                <a:cubicBezTo>
                  <a:pt x="32" y="79"/>
                  <a:pt x="31" y="80"/>
                  <a:pt x="29" y="80"/>
                </a:cubicBezTo>
                <a:cubicBezTo>
                  <a:pt x="28" y="80"/>
                  <a:pt x="27" y="79"/>
                  <a:pt x="27" y="77"/>
                </a:cubicBezTo>
                <a:cubicBezTo>
                  <a:pt x="27" y="76"/>
                  <a:pt x="28" y="75"/>
                  <a:pt x="29" y="75"/>
                </a:cubicBezTo>
                <a:close/>
                <a:moveTo>
                  <a:pt x="40" y="75"/>
                </a:moveTo>
                <a:cubicBezTo>
                  <a:pt x="41" y="75"/>
                  <a:pt x="43" y="76"/>
                  <a:pt x="43" y="77"/>
                </a:cubicBezTo>
                <a:cubicBezTo>
                  <a:pt x="43" y="79"/>
                  <a:pt x="41" y="80"/>
                  <a:pt x="40" y="80"/>
                </a:cubicBezTo>
                <a:cubicBezTo>
                  <a:pt x="39" y="80"/>
                  <a:pt x="37" y="79"/>
                  <a:pt x="37" y="77"/>
                </a:cubicBezTo>
                <a:cubicBezTo>
                  <a:pt x="37" y="76"/>
                  <a:pt x="39" y="75"/>
                  <a:pt x="40" y="75"/>
                </a:cubicBezTo>
                <a:close/>
                <a:moveTo>
                  <a:pt x="40" y="85"/>
                </a:moveTo>
                <a:cubicBezTo>
                  <a:pt x="41" y="85"/>
                  <a:pt x="43" y="87"/>
                  <a:pt x="43" y="88"/>
                </a:cubicBezTo>
                <a:cubicBezTo>
                  <a:pt x="43" y="89"/>
                  <a:pt x="41" y="91"/>
                  <a:pt x="40" y="91"/>
                </a:cubicBezTo>
                <a:cubicBezTo>
                  <a:pt x="39" y="91"/>
                  <a:pt x="37" y="89"/>
                  <a:pt x="37" y="88"/>
                </a:cubicBezTo>
                <a:cubicBezTo>
                  <a:pt x="37" y="87"/>
                  <a:pt x="39" y="85"/>
                  <a:pt x="40" y="85"/>
                </a:cubicBezTo>
                <a:close/>
                <a:moveTo>
                  <a:pt x="29" y="85"/>
                </a:moveTo>
                <a:cubicBezTo>
                  <a:pt x="31" y="85"/>
                  <a:pt x="32" y="87"/>
                  <a:pt x="32" y="88"/>
                </a:cubicBezTo>
                <a:cubicBezTo>
                  <a:pt x="32" y="89"/>
                  <a:pt x="31" y="91"/>
                  <a:pt x="29" y="91"/>
                </a:cubicBezTo>
                <a:cubicBezTo>
                  <a:pt x="28" y="91"/>
                  <a:pt x="27" y="89"/>
                  <a:pt x="27" y="88"/>
                </a:cubicBezTo>
                <a:cubicBezTo>
                  <a:pt x="27" y="87"/>
                  <a:pt x="28" y="85"/>
                  <a:pt x="29" y="85"/>
                </a:cubicBezTo>
                <a:close/>
                <a:moveTo>
                  <a:pt x="51" y="53"/>
                </a:moveTo>
                <a:cubicBezTo>
                  <a:pt x="52" y="53"/>
                  <a:pt x="53" y="55"/>
                  <a:pt x="53" y="56"/>
                </a:cubicBezTo>
                <a:cubicBezTo>
                  <a:pt x="53" y="57"/>
                  <a:pt x="52" y="59"/>
                  <a:pt x="51" y="59"/>
                </a:cubicBezTo>
                <a:cubicBezTo>
                  <a:pt x="49" y="59"/>
                  <a:pt x="48" y="57"/>
                  <a:pt x="48" y="56"/>
                </a:cubicBezTo>
                <a:cubicBezTo>
                  <a:pt x="48" y="55"/>
                  <a:pt x="49" y="53"/>
                  <a:pt x="51" y="53"/>
                </a:cubicBezTo>
                <a:close/>
                <a:moveTo>
                  <a:pt x="61" y="53"/>
                </a:moveTo>
                <a:cubicBezTo>
                  <a:pt x="63" y="53"/>
                  <a:pt x="64" y="55"/>
                  <a:pt x="64" y="56"/>
                </a:cubicBezTo>
                <a:cubicBezTo>
                  <a:pt x="64" y="57"/>
                  <a:pt x="63" y="59"/>
                  <a:pt x="61" y="59"/>
                </a:cubicBezTo>
                <a:cubicBezTo>
                  <a:pt x="60" y="59"/>
                  <a:pt x="59" y="57"/>
                  <a:pt x="59" y="56"/>
                </a:cubicBezTo>
                <a:cubicBezTo>
                  <a:pt x="59" y="55"/>
                  <a:pt x="60" y="53"/>
                  <a:pt x="61" y="53"/>
                </a:cubicBezTo>
                <a:close/>
                <a:moveTo>
                  <a:pt x="61" y="64"/>
                </a:moveTo>
                <a:cubicBezTo>
                  <a:pt x="63" y="64"/>
                  <a:pt x="64" y="65"/>
                  <a:pt x="64" y="67"/>
                </a:cubicBezTo>
                <a:cubicBezTo>
                  <a:pt x="64" y="68"/>
                  <a:pt x="63" y="69"/>
                  <a:pt x="61" y="69"/>
                </a:cubicBezTo>
                <a:cubicBezTo>
                  <a:pt x="60" y="69"/>
                  <a:pt x="59" y="68"/>
                  <a:pt x="59" y="67"/>
                </a:cubicBezTo>
                <a:cubicBezTo>
                  <a:pt x="59" y="65"/>
                  <a:pt x="60" y="64"/>
                  <a:pt x="61" y="64"/>
                </a:cubicBezTo>
                <a:close/>
                <a:moveTo>
                  <a:pt x="51" y="64"/>
                </a:moveTo>
                <a:cubicBezTo>
                  <a:pt x="52" y="64"/>
                  <a:pt x="53" y="65"/>
                  <a:pt x="53" y="67"/>
                </a:cubicBezTo>
                <a:cubicBezTo>
                  <a:pt x="53" y="68"/>
                  <a:pt x="52" y="69"/>
                  <a:pt x="51" y="69"/>
                </a:cubicBezTo>
                <a:cubicBezTo>
                  <a:pt x="49" y="69"/>
                  <a:pt x="48" y="68"/>
                  <a:pt x="48" y="67"/>
                </a:cubicBezTo>
                <a:cubicBezTo>
                  <a:pt x="48" y="65"/>
                  <a:pt x="49" y="64"/>
                  <a:pt x="51" y="64"/>
                </a:cubicBezTo>
                <a:close/>
                <a:moveTo>
                  <a:pt x="51" y="75"/>
                </a:moveTo>
                <a:cubicBezTo>
                  <a:pt x="52" y="75"/>
                  <a:pt x="53" y="76"/>
                  <a:pt x="53" y="77"/>
                </a:cubicBezTo>
                <a:cubicBezTo>
                  <a:pt x="53" y="79"/>
                  <a:pt x="52" y="80"/>
                  <a:pt x="51" y="80"/>
                </a:cubicBezTo>
                <a:cubicBezTo>
                  <a:pt x="49" y="80"/>
                  <a:pt x="48" y="79"/>
                  <a:pt x="48" y="77"/>
                </a:cubicBezTo>
                <a:cubicBezTo>
                  <a:pt x="48" y="76"/>
                  <a:pt x="49" y="75"/>
                  <a:pt x="51" y="75"/>
                </a:cubicBezTo>
                <a:close/>
                <a:moveTo>
                  <a:pt x="61" y="75"/>
                </a:moveTo>
                <a:cubicBezTo>
                  <a:pt x="63" y="75"/>
                  <a:pt x="64" y="76"/>
                  <a:pt x="64" y="77"/>
                </a:cubicBezTo>
                <a:cubicBezTo>
                  <a:pt x="64" y="79"/>
                  <a:pt x="63" y="80"/>
                  <a:pt x="61" y="80"/>
                </a:cubicBezTo>
                <a:cubicBezTo>
                  <a:pt x="60" y="80"/>
                  <a:pt x="59" y="79"/>
                  <a:pt x="59" y="77"/>
                </a:cubicBezTo>
                <a:cubicBezTo>
                  <a:pt x="59" y="76"/>
                  <a:pt x="60" y="75"/>
                  <a:pt x="61" y="75"/>
                </a:cubicBezTo>
                <a:close/>
                <a:moveTo>
                  <a:pt x="61" y="85"/>
                </a:moveTo>
                <a:cubicBezTo>
                  <a:pt x="63" y="85"/>
                  <a:pt x="64" y="87"/>
                  <a:pt x="64" y="88"/>
                </a:cubicBezTo>
                <a:cubicBezTo>
                  <a:pt x="64" y="89"/>
                  <a:pt x="63" y="91"/>
                  <a:pt x="61" y="91"/>
                </a:cubicBezTo>
                <a:cubicBezTo>
                  <a:pt x="60" y="91"/>
                  <a:pt x="59" y="89"/>
                  <a:pt x="59" y="88"/>
                </a:cubicBezTo>
                <a:cubicBezTo>
                  <a:pt x="59" y="87"/>
                  <a:pt x="60" y="85"/>
                  <a:pt x="61" y="85"/>
                </a:cubicBezTo>
                <a:close/>
                <a:moveTo>
                  <a:pt x="51" y="85"/>
                </a:moveTo>
                <a:cubicBezTo>
                  <a:pt x="52" y="85"/>
                  <a:pt x="53" y="87"/>
                  <a:pt x="53" y="88"/>
                </a:cubicBezTo>
                <a:cubicBezTo>
                  <a:pt x="53" y="89"/>
                  <a:pt x="52" y="91"/>
                  <a:pt x="51" y="91"/>
                </a:cubicBezTo>
                <a:cubicBezTo>
                  <a:pt x="49" y="91"/>
                  <a:pt x="48" y="89"/>
                  <a:pt x="48" y="88"/>
                </a:cubicBezTo>
                <a:cubicBezTo>
                  <a:pt x="48" y="87"/>
                  <a:pt x="49" y="85"/>
                  <a:pt x="51" y="85"/>
                </a:cubicBezTo>
                <a:close/>
                <a:moveTo>
                  <a:pt x="99" y="53"/>
                </a:moveTo>
                <a:cubicBezTo>
                  <a:pt x="100" y="53"/>
                  <a:pt x="101" y="55"/>
                  <a:pt x="101" y="56"/>
                </a:cubicBezTo>
                <a:cubicBezTo>
                  <a:pt x="101" y="57"/>
                  <a:pt x="100" y="59"/>
                  <a:pt x="99" y="59"/>
                </a:cubicBezTo>
                <a:cubicBezTo>
                  <a:pt x="97" y="59"/>
                  <a:pt x="96" y="57"/>
                  <a:pt x="96" y="56"/>
                </a:cubicBezTo>
                <a:cubicBezTo>
                  <a:pt x="96" y="55"/>
                  <a:pt x="97" y="53"/>
                  <a:pt x="99" y="53"/>
                </a:cubicBezTo>
                <a:close/>
                <a:moveTo>
                  <a:pt x="109" y="53"/>
                </a:moveTo>
                <a:cubicBezTo>
                  <a:pt x="111" y="53"/>
                  <a:pt x="112" y="55"/>
                  <a:pt x="112" y="56"/>
                </a:cubicBezTo>
                <a:cubicBezTo>
                  <a:pt x="112" y="57"/>
                  <a:pt x="111" y="59"/>
                  <a:pt x="109" y="59"/>
                </a:cubicBezTo>
                <a:cubicBezTo>
                  <a:pt x="108" y="59"/>
                  <a:pt x="107" y="57"/>
                  <a:pt x="107" y="56"/>
                </a:cubicBezTo>
                <a:cubicBezTo>
                  <a:pt x="107" y="55"/>
                  <a:pt x="108" y="53"/>
                  <a:pt x="109" y="53"/>
                </a:cubicBezTo>
                <a:close/>
                <a:moveTo>
                  <a:pt x="109" y="64"/>
                </a:moveTo>
                <a:cubicBezTo>
                  <a:pt x="111" y="64"/>
                  <a:pt x="112" y="65"/>
                  <a:pt x="112" y="67"/>
                </a:cubicBezTo>
                <a:cubicBezTo>
                  <a:pt x="112" y="68"/>
                  <a:pt x="111" y="69"/>
                  <a:pt x="109" y="69"/>
                </a:cubicBezTo>
                <a:cubicBezTo>
                  <a:pt x="108" y="69"/>
                  <a:pt x="107" y="68"/>
                  <a:pt x="107" y="67"/>
                </a:cubicBezTo>
                <a:cubicBezTo>
                  <a:pt x="107" y="65"/>
                  <a:pt x="108" y="64"/>
                  <a:pt x="109" y="64"/>
                </a:cubicBezTo>
                <a:close/>
                <a:moveTo>
                  <a:pt x="99" y="64"/>
                </a:moveTo>
                <a:cubicBezTo>
                  <a:pt x="100" y="64"/>
                  <a:pt x="101" y="65"/>
                  <a:pt x="101" y="67"/>
                </a:cubicBezTo>
                <a:cubicBezTo>
                  <a:pt x="101" y="68"/>
                  <a:pt x="100" y="69"/>
                  <a:pt x="99" y="69"/>
                </a:cubicBezTo>
                <a:cubicBezTo>
                  <a:pt x="97" y="69"/>
                  <a:pt x="96" y="68"/>
                  <a:pt x="96" y="67"/>
                </a:cubicBezTo>
                <a:cubicBezTo>
                  <a:pt x="96" y="65"/>
                  <a:pt x="97" y="64"/>
                  <a:pt x="99" y="64"/>
                </a:cubicBezTo>
                <a:close/>
                <a:moveTo>
                  <a:pt x="99" y="75"/>
                </a:moveTo>
                <a:cubicBezTo>
                  <a:pt x="100" y="75"/>
                  <a:pt x="101" y="76"/>
                  <a:pt x="101" y="77"/>
                </a:cubicBezTo>
                <a:cubicBezTo>
                  <a:pt x="101" y="79"/>
                  <a:pt x="100" y="80"/>
                  <a:pt x="99" y="80"/>
                </a:cubicBezTo>
                <a:cubicBezTo>
                  <a:pt x="97" y="80"/>
                  <a:pt x="96" y="79"/>
                  <a:pt x="96" y="77"/>
                </a:cubicBezTo>
                <a:cubicBezTo>
                  <a:pt x="96" y="76"/>
                  <a:pt x="97" y="75"/>
                  <a:pt x="99" y="75"/>
                </a:cubicBezTo>
                <a:close/>
                <a:moveTo>
                  <a:pt x="109" y="75"/>
                </a:moveTo>
                <a:cubicBezTo>
                  <a:pt x="111" y="75"/>
                  <a:pt x="112" y="76"/>
                  <a:pt x="112" y="77"/>
                </a:cubicBezTo>
                <a:cubicBezTo>
                  <a:pt x="112" y="79"/>
                  <a:pt x="111" y="80"/>
                  <a:pt x="109" y="80"/>
                </a:cubicBezTo>
                <a:cubicBezTo>
                  <a:pt x="108" y="80"/>
                  <a:pt x="107" y="79"/>
                  <a:pt x="107" y="77"/>
                </a:cubicBezTo>
                <a:cubicBezTo>
                  <a:pt x="107" y="76"/>
                  <a:pt x="108" y="75"/>
                  <a:pt x="109" y="75"/>
                </a:cubicBezTo>
                <a:close/>
                <a:moveTo>
                  <a:pt x="109" y="85"/>
                </a:moveTo>
                <a:cubicBezTo>
                  <a:pt x="111" y="85"/>
                  <a:pt x="112" y="87"/>
                  <a:pt x="112" y="88"/>
                </a:cubicBezTo>
                <a:cubicBezTo>
                  <a:pt x="112" y="89"/>
                  <a:pt x="111" y="91"/>
                  <a:pt x="109" y="91"/>
                </a:cubicBezTo>
                <a:cubicBezTo>
                  <a:pt x="108" y="91"/>
                  <a:pt x="107" y="89"/>
                  <a:pt x="107" y="88"/>
                </a:cubicBezTo>
                <a:cubicBezTo>
                  <a:pt x="107" y="87"/>
                  <a:pt x="108" y="85"/>
                  <a:pt x="109" y="85"/>
                </a:cubicBezTo>
                <a:close/>
                <a:moveTo>
                  <a:pt x="99" y="85"/>
                </a:moveTo>
                <a:cubicBezTo>
                  <a:pt x="100" y="85"/>
                  <a:pt x="101" y="87"/>
                  <a:pt x="101" y="88"/>
                </a:cubicBezTo>
                <a:cubicBezTo>
                  <a:pt x="101" y="89"/>
                  <a:pt x="100" y="91"/>
                  <a:pt x="99" y="91"/>
                </a:cubicBezTo>
                <a:cubicBezTo>
                  <a:pt x="97" y="91"/>
                  <a:pt x="96" y="89"/>
                  <a:pt x="96" y="88"/>
                </a:cubicBezTo>
                <a:cubicBezTo>
                  <a:pt x="96" y="87"/>
                  <a:pt x="97" y="85"/>
                  <a:pt x="99" y="85"/>
                </a:cubicBezTo>
                <a:close/>
                <a:moveTo>
                  <a:pt x="120" y="53"/>
                </a:moveTo>
                <a:cubicBezTo>
                  <a:pt x="121" y="53"/>
                  <a:pt x="123" y="55"/>
                  <a:pt x="123" y="56"/>
                </a:cubicBezTo>
                <a:cubicBezTo>
                  <a:pt x="123" y="57"/>
                  <a:pt x="121" y="59"/>
                  <a:pt x="120" y="59"/>
                </a:cubicBezTo>
                <a:cubicBezTo>
                  <a:pt x="119" y="59"/>
                  <a:pt x="117" y="57"/>
                  <a:pt x="117" y="56"/>
                </a:cubicBezTo>
                <a:cubicBezTo>
                  <a:pt x="117" y="55"/>
                  <a:pt x="119" y="53"/>
                  <a:pt x="120" y="53"/>
                </a:cubicBezTo>
                <a:close/>
                <a:moveTo>
                  <a:pt x="131" y="53"/>
                </a:moveTo>
                <a:cubicBezTo>
                  <a:pt x="132" y="53"/>
                  <a:pt x="133" y="55"/>
                  <a:pt x="133" y="56"/>
                </a:cubicBezTo>
                <a:cubicBezTo>
                  <a:pt x="133" y="57"/>
                  <a:pt x="132" y="59"/>
                  <a:pt x="131" y="59"/>
                </a:cubicBezTo>
                <a:cubicBezTo>
                  <a:pt x="129" y="59"/>
                  <a:pt x="128" y="57"/>
                  <a:pt x="128" y="56"/>
                </a:cubicBezTo>
                <a:cubicBezTo>
                  <a:pt x="128" y="55"/>
                  <a:pt x="129" y="53"/>
                  <a:pt x="131" y="53"/>
                </a:cubicBezTo>
                <a:close/>
                <a:moveTo>
                  <a:pt x="131" y="64"/>
                </a:moveTo>
                <a:cubicBezTo>
                  <a:pt x="132" y="64"/>
                  <a:pt x="133" y="65"/>
                  <a:pt x="133" y="67"/>
                </a:cubicBezTo>
                <a:cubicBezTo>
                  <a:pt x="133" y="68"/>
                  <a:pt x="132" y="69"/>
                  <a:pt x="131" y="69"/>
                </a:cubicBezTo>
                <a:cubicBezTo>
                  <a:pt x="129" y="69"/>
                  <a:pt x="128" y="68"/>
                  <a:pt x="128" y="67"/>
                </a:cubicBezTo>
                <a:cubicBezTo>
                  <a:pt x="128" y="65"/>
                  <a:pt x="129" y="64"/>
                  <a:pt x="131" y="64"/>
                </a:cubicBezTo>
                <a:close/>
                <a:moveTo>
                  <a:pt x="120" y="64"/>
                </a:moveTo>
                <a:cubicBezTo>
                  <a:pt x="121" y="64"/>
                  <a:pt x="123" y="65"/>
                  <a:pt x="123" y="67"/>
                </a:cubicBezTo>
                <a:cubicBezTo>
                  <a:pt x="123" y="68"/>
                  <a:pt x="121" y="69"/>
                  <a:pt x="120" y="69"/>
                </a:cubicBezTo>
                <a:cubicBezTo>
                  <a:pt x="119" y="69"/>
                  <a:pt x="117" y="68"/>
                  <a:pt x="117" y="67"/>
                </a:cubicBezTo>
                <a:cubicBezTo>
                  <a:pt x="117" y="65"/>
                  <a:pt x="119" y="64"/>
                  <a:pt x="120" y="64"/>
                </a:cubicBezTo>
                <a:close/>
                <a:moveTo>
                  <a:pt x="120" y="75"/>
                </a:moveTo>
                <a:cubicBezTo>
                  <a:pt x="121" y="75"/>
                  <a:pt x="123" y="76"/>
                  <a:pt x="123" y="77"/>
                </a:cubicBezTo>
                <a:cubicBezTo>
                  <a:pt x="123" y="79"/>
                  <a:pt x="121" y="80"/>
                  <a:pt x="120" y="80"/>
                </a:cubicBezTo>
                <a:cubicBezTo>
                  <a:pt x="119" y="80"/>
                  <a:pt x="117" y="79"/>
                  <a:pt x="117" y="77"/>
                </a:cubicBezTo>
                <a:cubicBezTo>
                  <a:pt x="117" y="76"/>
                  <a:pt x="119" y="75"/>
                  <a:pt x="120" y="75"/>
                </a:cubicBezTo>
                <a:close/>
                <a:moveTo>
                  <a:pt x="131" y="75"/>
                </a:moveTo>
                <a:cubicBezTo>
                  <a:pt x="132" y="75"/>
                  <a:pt x="133" y="76"/>
                  <a:pt x="133" y="77"/>
                </a:cubicBezTo>
                <a:cubicBezTo>
                  <a:pt x="133" y="79"/>
                  <a:pt x="132" y="80"/>
                  <a:pt x="131" y="80"/>
                </a:cubicBezTo>
                <a:cubicBezTo>
                  <a:pt x="129" y="80"/>
                  <a:pt x="128" y="79"/>
                  <a:pt x="128" y="77"/>
                </a:cubicBezTo>
                <a:cubicBezTo>
                  <a:pt x="128" y="76"/>
                  <a:pt x="129" y="75"/>
                  <a:pt x="131" y="75"/>
                </a:cubicBezTo>
                <a:close/>
                <a:moveTo>
                  <a:pt x="131" y="85"/>
                </a:moveTo>
                <a:cubicBezTo>
                  <a:pt x="132" y="85"/>
                  <a:pt x="133" y="87"/>
                  <a:pt x="133" y="88"/>
                </a:cubicBezTo>
                <a:cubicBezTo>
                  <a:pt x="133" y="89"/>
                  <a:pt x="132" y="91"/>
                  <a:pt x="131" y="91"/>
                </a:cubicBezTo>
                <a:cubicBezTo>
                  <a:pt x="129" y="91"/>
                  <a:pt x="128" y="89"/>
                  <a:pt x="128" y="88"/>
                </a:cubicBezTo>
                <a:cubicBezTo>
                  <a:pt x="128" y="87"/>
                  <a:pt x="129" y="85"/>
                  <a:pt x="131" y="85"/>
                </a:cubicBezTo>
                <a:close/>
                <a:moveTo>
                  <a:pt x="120" y="85"/>
                </a:moveTo>
                <a:cubicBezTo>
                  <a:pt x="121" y="85"/>
                  <a:pt x="123" y="87"/>
                  <a:pt x="123" y="88"/>
                </a:cubicBezTo>
                <a:cubicBezTo>
                  <a:pt x="123" y="89"/>
                  <a:pt x="121" y="91"/>
                  <a:pt x="120" y="91"/>
                </a:cubicBezTo>
                <a:cubicBezTo>
                  <a:pt x="119" y="91"/>
                  <a:pt x="117" y="89"/>
                  <a:pt x="117" y="88"/>
                </a:cubicBezTo>
                <a:cubicBezTo>
                  <a:pt x="117" y="87"/>
                  <a:pt x="119" y="85"/>
                  <a:pt x="120" y="85"/>
                </a:cubicBezTo>
                <a:close/>
                <a:moveTo>
                  <a:pt x="91" y="56"/>
                </a:moveTo>
                <a:cubicBezTo>
                  <a:pt x="91" y="57"/>
                  <a:pt x="89" y="59"/>
                  <a:pt x="88" y="59"/>
                </a:cubicBezTo>
                <a:cubicBezTo>
                  <a:pt x="72" y="59"/>
                  <a:pt x="72" y="59"/>
                  <a:pt x="72" y="59"/>
                </a:cubicBezTo>
                <a:cubicBezTo>
                  <a:pt x="71" y="59"/>
                  <a:pt x="69" y="57"/>
                  <a:pt x="69" y="56"/>
                </a:cubicBezTo>
                <a:cubicBezTo>
                  <a:pt x="69" y="55"/>
                  <a:pt x="71" y="53"/>
                  <a:pt x="72" y="53"/>
                </a:cubicBezTo>
                <a:cubicBezTo>
                  <a:pt x="88" y="53"/>
                  <a:pt x="88" y="53"/>
                  <a:pt x="88" y="53"/>
                </a:cubicBezTo>
                <a:cubicBezTo>
                  <a:pt x="89" y="53"/>
                  <a:pt x="91" y="55"/>
                  <a:pt x="91" y="56"/>
                </a:cubicBezTo>
                <a:close/>
                <a:moveTo>
                  <a:pt x="91" y="67"/>
                </a:moveTo>
                <a:cubicBezTo>
                  <a:pt x="91" y="68"/>
                  <a:pt x="89" y="69"/>
                  <a:pt x="88" y="69"/>
                </a:cubicBezTo>
                <a:cubicBezTo>
                  <a:pt x="72" y="69"/>
                  <a:pt x="72" y="69"/>
                  <a:pt x="72" y="69"/>
                </a:cubicBezTo>
                <a:cubicBezTo>
                  <a:pt x="71" y="69"/>
                  <a:pt x="69" y="68"/>
                  <a:pt x="69" y="67"/>
                </a:cubicBezTo>
                <a:cubicBezTo>
                  <a:pt x="69" y="65"/>
                  <a:pt x="71" y="64"/>
                  <a:pt x="72" y="64"/>
                </a:cubicBezTo>
                <a:cubicBezTo>
                  <a:pt x="88" y="64"/>
                  <a:pt x="88" y="64"/>
                  <a:pt x="88" y="64"/>
                </a:cubicBezTo>
                <a:cubicBezTo>
                  <a:pt x="89" y="64"/>
                  <a:pt x="91" y="65"/>
                  <a:pt x="91" y="67"/>
                </a:cubicBezTo>
                <a:close/>
                <a:moveTo>
                  <a:pt x="91" y="77"/>
                </a:moveTo>
                <a:cubicBezTo>
                  <a:pt x="91" y="79"/>
                  <a:pt x="89" y="80"/>
                  <a:pt x="88" y="80"/>
                </a:cubicBezTo>
                <a:cubicBezTo>
                  <a:pt x="72" y="80"/>
                  <a:pt x="72" y="80"/>
                  <a:pt x="72" y="80"/>
                </a:cubicBezTo>
                <a:cubicBezTo>
                  <a:pt x="71" y="80"/>
                  <a:pt x="69" y="79"/>
                  <a:pt x="69" y="77"/>
                </a:cubicBezTo>
                <a:cubicBezTo>
                  <a:pt x="69" y="76"/>
                  <a:pt x="71" y="75"/>
                  <a:pt x="72" y="75"/>
                </a:cubicBezTo>
                <a:cubicBezTo>
                  <a:pt x="88" y="75"/>
                  <a:pt x="88" y="75"/>
                  <a:pt x="88" y="75"/>
                </a:cubicBezTo>
                <a:cubicBezTo>
                  <a:pt x="89" y="75"/>
                  <a:pt x="91" y="76"/>
                  <a:pt x="91" y="77"/>
                </a:cubicBezTo>
                <a:close/>
                <a:moveTo>
                  <a:pt x="91" y="88"/>
                </a:moveTo>
                <a:cubicBezTo>
                  <a:pt x="91" y="89"/>
                  <a:pt x="89" y="91"/>
                  <a:pt x="88" y="91"/>
                </a:cubicBezTo>
                <a:cubicBezTo>
                  <a:pt x="72" y="91"/>
                  <a:pt x="72" y="91"/>
                  <a:pt x="72" y="91"/>
                </a:cubicBezTo>
                <a:cubicBezTo>
                  <a:pt x="71" y="91"/>
                  <a:pt x="69" y="89"/>
                  <a:pt x="69" y="88"/>
                </a:cubicBezTo>
                <a:cubicBezTo>
                  <a:pt x="69" y="87"/>
                  <a:pt x="71" y="85"/>
                  <a:pt x="72" y="85"/>
                </a:cubicBezTo>
                <a:cubicBezTo>
                  <a:pt x="88" y="85"/>
                  <a:pt x="88" y="85"/>
                  <a:pt x="88" y="85"/>
                </a:cubicBezTo>
                <a:cubicBezTo>
                  <a:pt x="89" y="85"/>
                  <a:pt x="91" y="87"/>
                  <a:pt x="91" y="88"/>
                </a:cubicBezTo>
                <a:close/>
                <a:moveTo>
                  <a:pt x="104" y="35"/>
                </a:moveTo>
                <a:cubicBezTo>
                  <a:pt x="104" y="33"/>
                  <a:pt x="105" y="32"/>
                  <a:pt x="107" y="32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11" y="32"/>
                  <a:pt x="112" y="33"/>
                  <a:pt x="112" y="35"/>
                </a:cubicBezTo>
                <a:cubicBezTo>
                  <a:pt x="112" y="36"/>
                  <a:pt x="111" y="37"/>
                  <a:pt x="109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5" y="37"/>
                  <a:pt x="104" y="36"/>
                  <a:pt x="104" y="35"/>
                </a:cubicBezTo>
                <a:close/>
                <a:moveTo>
                  <a:pt x="104" y="24"/>
                </a:moveTo>
                <a:cubicBezTo>
                  <a:pt x="104" y="23"/>
                  <a:pt x="105" y="21"/>
                  <a:pt x="107" y="21"/>
                </a:cubicBezTo>
                <a:cubicBezTo>
                  <a:pt x="109" y="21"/>
                  <a:pt x="109" y="21"/>
                  <a:pt x="109" y="21"/>
                </a:cubicBezTo>
                <a:cubicBezTo>
                  <a:pt x="111" y="21"/>
                  <a:pt x="112" y="23"/>
                  <a:pt x="112" y="24"/>
                </a:cubicBezTo>
                <a:cubicBezTo>
                  <a:pt x="112" y="25"/>
                  <a:pt x="111" y="27"/>
                  <a:pt x="109" y="27"/>
                </a:cubicBezTo>
                <a:cubicBezTo>
                  <a:pt x="107" y="27"/>
                  <a:pt x="107" y="27"/>
                  <a:pt x="107" y="27"/>
                </a:cubicBezTo>
                <a:cubicBezTo>
                  <a:pt x="105" y="27"/>
                  <a:pt x="104" y="25"/>
                  <a:pt x="104" y="24"/>
                </a:cubicBezTo>
                <a:close/>
                <a:moveTo>
                  <a:pt x="104" y="13"/>
                </a:moveTo>
                <a:cubicBezTo>
                  <a:pt x="104" y="12"/>
                  <a:pt x="105" y="11"/>
                  <a:pt x="107" y="11"/>
                </a:cubicBezTo>
                <a:cubicBezTo>
                  <a:pt x="109" y="11"/>
                  <a:pt x="109" y="11"/>
                  <a:pt x="109" y="11"/>
                </a:cubicBezTo>
                <a:cubicBezTo>
                  <a:pt x="111" y="11"/>
                  <a:pt x="112" y="12"/>
                  <a:pt x="112" y="13"/>
                </a:cubicBezTo>
                <a:cubicBezTo>
                  <a:pt x="112" y="15"/>
                  <a:pt x="111" y="16"/>
                  <a:pt x="109" y="16"/>
                </a:cubicBezTo>
                <a:cubicBezTo>
                  <a:pt x="107" y="16"/>
                  <a:pt x="107" y="16"/>
                  <a:pt x="107" y="16"/>
                </a:cubicBezTo>
                <a:cubicBezTo>
                  <a:pt x="105" y="16"/>
                  <a:pt x="104" y="15"/>
                  <a:pt x="104" y="1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" name="Freeform 1897">
            <a:extLst>
              <a:ext uri="{FF2B5EF4-FFF2-40B4-BE49-F238E27FC236}">
                <a16:creationId xmlns:a16="http://schemas.microsoft.com/office/drawing/2014/main" id="{5E613366-601A-4CDB-88AE-0D15CC896C88}"/>
              </a:ext>
            </a:extLst>
          </p:cNvPr>
          <p:cNvSpPr>
            <a:spLocks noEditPoints="1"/>
          </p:cNvSpPr>
          <p:nvPr/>
        </p:nvSpPr>
        <p:spPr bwMode="auto">
          <a:xfrm>
            <a:off x="10770486" y="3302607"/>
            <a:ext cx="346328" cy="386548"/>
          </a:xfrm>
          <a:custGeom>
            <a:avLst/>
            <a:gdLst>
              <a:gd name="T0" fmla="*/ 74965 w 144"/>
              <a:gd name="T1" fmla="*/ 61858 h 160"/>
              <a:gd name="T2" fmla="*/ 350974 w 144"/>
              <a:gd name="T3" fmla="*/ 0 h 160"/>
              <a:gd name="T4" fmla="*/ 490682 w 144"/>
              <a:gd name="T5" fmla="*/ 261180 h 160"/>
              <a:gd name="T6" fmla="*/ 337344 w 144"/>
              <a:gd name="T7" fmla="*/ 192448 h 160"/>
              <a:gd name="T8" fmla="*/ 463422 w 144"/>
              <a:gd name="T9" fmla="*/ 467374 h 160"/>
              <a:gd name="T10" fmla="*/ 415717 w 144"/>
              <a:gd name="T11" fmla="*/ 491430 h 160"/>
              <a:gd name="T12" fmla="*/ 408902 w 144"/>
              <a:gd name="T13" fmla="*/ 474247 h 160"/>
              <a:gd name="T14" fmla="*/ 350974 w 144"/>
              <a:gd name="T15" fmla="*/ 453628 h 160"/>
              <a:gd name="T16" fmla="*/ 316899 w 144"/>
              <a:gd name="T17" fmla="*/ 484557 h 160"/>
              <a:gd name="T18" fmla="*/ 248749 w 144"/>
              <a:gd name="T19" fmla="*/ 491430 h 160"/>
              <a:gd name="T20" fmla="*/ 201043 w 144"/>
              <a:gd name="T21" fmla="*/ 467374 h 160"/>
              <a:gd name="T22" fmla="*/ 228303 w 144"/>
              <a:gd name="T23" fmla="*/ 467374 h 160"/>
              <a:gd name="T24" fmla="*/ 327121 w 144"/>
              <a:gd name="T25" fmla="*/ 463938 h 160"/>
              <a:gd name="T26" fmla="*/ 245341 w 144"/>
              <a:gd name="T27" fmla="*/ 175265 h 160"/>
              <a:gd name="T28" fmla="*/ 320306 w 144"/>
              <a:gd name="T29" fmla="*/ 298982 h 160"/>
              <a:gd name="T30" fmla="*/ 211266 w 144"/>
              <a:gd name="T31" fmla="*/ 305855 h 160"/>
              <a:gd name="T32" fmla="*/ 381642 w 144"/>
              <a:gd name="T33" fmla="*/ 288672 h 160"/>
              <a:gd name="T34" fmla="*/ 470237 w 144"/>
              <a:gd name="T35" fmla="*/ 261180 h 160"/>
              <a:gd name="T36" fmla="*/ 442977 w 144"/>
              <a:gd name="T37" fmla="*/ 295545 h 160"/>
              <a:gd name="T38" fmla="*/ 374827 w 144"/>
              <a:gd name="T39" fmla="*/ 305855 h 160"/>
              <a:gd name="T40" fmla="*/ 466829 w 144"/>
              <a:gd name="T41" fmla="*/ 309292 h 160"/>
              <a:gd name="T42" fmla="*/ 429347 w 144"/>
              <a:gd name="T43" fmla="*/ 340221 h 160"/>
              <a:gd name="T44" fmla="*/ 368012 w 144"/>
              <a:gd name="T45" fmla="*/ 323038 h 160"/>
              <a:gd name="T46" fmla="*/ 463422 w 144"/>
              <a:gd name="T47" fmla="*/ 343658 h 160"/>
              <a:gd name="T48" fmla="*/ 453199 w 144"/>
              <a:gd name="T49" fmla="*/ 364277 h 160"/>
              <a:gd name="T50" fmla="*/ 391864 w 144"/>
              <a:gd name="T51" fmla="*/ 381460 h 160"/>
              <a:gd name="T52" fmla="*/ 439569 w 144"/>
              <a:gd name="T53" fmla="*/ 357404 h 160"/>
              <a:gd name="T54" fmla="*/ 463422 w 144"/>
              <a:gd name="T55" fmla="*/ 391770 h 160"/>
              <a:gd name="T56" fmla="*/ 419124 w 144"/>
              <a:gd name="T57" fmla="*/ 415826 h 160"/>
              <a:gd name="T58" fmla="*/ 408902 w 144"/>
              <a:gd name="T59" fmla="*/ 398643 h 160"/>
              <a:gd name="T60" fmla="*/ 470237 w 144"/>
              <a:gd name="T61" fmla="*/ 415826 h 160"/>
              <a:gd name="T62" fmla="*/ 439569 w 144"/>
              <a:gd name="T63" fmla="*/ 446755 h 160"/>
              <a:gd name="T64" fmla="*/ 368012 w 144"/>
              <a:gd name="T65" fmla="*/ 436445 h 160"/>
              <a:gd name="T66" fmla="*/ 463422 w 144"/>
              <a:gd name="T67" fmla="*/ 419262 h 160"/>
              <a:gd name="T68" fmla="*/ 320306 w 144"/>
              <a:gd name="T69" fmla="*/ 446755 h 160"/>
              <a:gd name="T70" fmla="*/ 255564 w 144"/>
              <a:gd name="T71" fmla="*/ 453628 h 160"/>
              <a:gd name="T72" fmla="*/ 204451 w 144"/>
              <a:gd name="T73" fmla="*/ 433008 h 160"/>
              <a:gd name="T74" fmla="*/ 218081 w 144"/>
              <a:gd name="T75" fmla="*/ 426135 h 160"/>
              <a:gd name="T76" fmla="*/ 316899 w 144"/>
              <a:gd name="T77" fmla="*/ 429572 h 160"/>
              <a:gd name="T78" fmla="*/ 119263 w 144"/>
              <a:gd name="T79" fmla="*/ 374587 h 160"/>
              <a:gd name="T80" fmla="*/ 177191 w 144"/>
              <a:gd name="T81" fmla="*/ 381460 h 160"/>
              <a:gd name="T82" fmla="*/ 126078 w 144"/>
              <a:gd name="T83" fmla="*/ 250870 h 160"/>
              <a:gd name="T84" fmla="*/ 180598 w 144"/>
              <a:gd name="T85" fmla="*/ 312728 h 160"/>
              <a:gd name="T86" fmla="*/ 51113 w 144"/>
              <a:gd name="T87" fmla="*/ 302419 h 160"/>
              <a:gd name="T88" fmla="*/ 245341 w 144"/>
              <a:gd name="T89" fmla="*/ 398643 h 160"/>
              <a:gd name="T90" fmla="*/ 344159 w 144"/>
              <a:gd name="T91" fmla="*/ 381460 h 160"/>
              <a:gd name="T92" fmla="*/ 333936 w 144"/>
              <a:gd name="T93" fmla="*/ 402079 h 160"/>
              <a:gd name="T94" fmla="*/ 272601 w 144"/>
              <a:gd name="T95" fmla="*/ 419262 h 160"/>
              <a:gd name="T96" fmla="*/ 211266 w 144"/>
              <a:gd name="T97" fmla="*/ 402079 h 160"/>
              <a:gd name="T98" fmla="*/ 258971 w 144"/>
              <a:gd name="T99" fmla="*/ 271489 h 160"/>
              <a:gd name="T100" fmla="*/ 102225 w 144"/>
              <a:gd name="T101" fmla="*/ 226814 h 160"/>
              <a:gd name="T102" fmla="*/ 184006 w 144"/>
              <a:gd name="T103" fmla="*/ 161519 h 160"/>
              <a:gd name="T104" fmla="*/ 74965 w 144"/>
              <a:gd name="T105" fmla="*/ 371150 h 160"/>
              <a:gd name="T106" fmla="*/ 177191 w 144"/>
              <a:gd name="T107" fmla="*/ 408952 h 160"/>
              <a:gd name="T108" fmla="*/ 323714 w 144"/>
              <a:gd name="T109" fmla="*/ 178702 h 160"/>
              <a:gd name="T110" fmla="*/ 211266 w 144"/>
              <a:gd name="T111" fmla="*/ 61858 h 160"/>
              <a:gd name="T112" fmla="*/ 30668 w 144"/>
              <a:gd name="T113" fmla="*/ 243997 h 160"/>
              <a:gd name="T114" fmla="*/ 61335 w 144"/>
              <a:gd name="T115" fmla="*/ 436445 h 160"/>
              <a:gd name="T116" fmla="*/ 204451 w 144"/>
              <a:gd name="T117" fmla="*/ 505177 h 160"/>
              <a:gd name="T118" fmla="*/ 231711 w 144"/>
              <a:gd name="T119" fmla="*/ 505177 h 160"/>
              <a:gd name="T120" fmla="*/ 327121 w 144"/>
              <a:gd name="T121" fmla="*/ 501740 h 160"/>
              <a:gd name="T122" fmla="*/ 224896 w 144"/>
              <a:gd name="T123" fmla="*/ 522359 h 160"/>
              <a:gd name="T124" fmla="*/ 446384 w 144"/>
              <a:gd name="T125" fmla="*/ 501740 h 16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44" h="160">
                <a:moveTo>
                  <a:pt x="75" y="27"/>
                </a:moveTo>
                <a:cubicBezTo>
                  <a:pt x="80" y="27"/>
                  <a:pt x="84" y="23"/>
                  <a:pt x="84" y="18"/>
                </a:cubicBezTo>
                <a:cubicBezTo>
                  <a:pt x="84" y="12"/>
                  <a:pt x="80" y="8"/>
                  <a:pt x="75" y="8"/>
                </a:cubicBezTo>
                <a:cubicBezTo>
                  <a:pt x="69" y="8"/>
                  <a:pt x="65" y="12"/>
                  <a:pt x="65" y="18"/>
                </a:cubicBezTo>
                <a:cubicBezTo>
                  <a:pt x="65" y="23"/>
                  <a:pt x="69" y="27"/>
                  <a:pt x="75" y="27"/>
                </a:cubicBezTo>
                <a:close/>
                <a:moveTo>
                  <a:pt x="75" y="14"/>
                </a:moveTo>
                <a:cubicBezTo>
                  <a:pt x="77" y="14"/>
                  <a:pt x="79" y="15"/>
                  <a:pt x="79" y="18"/>
                </a:cubicBezTo>
                <a:cubicBezTo>
                  <a:pt x="79" y="20"/>
                  <a:pt x="77" y="22"/>
                  <a:pt x="75" y="22"/>
                </a:cubicBezTo>
                <a:cubicBezTo>
                  <a:pt x="72" y="22"/>
                  <a:pt x="71" y="20"/>
                  <a:pt x="71" y="18"/>
                </a:cubicBezTo>
                <a:cubicBezTo>
                  <a:pt x="71" y="15"/>
                  <a:pt x="72" y="14"/>
                  <a:pt x="75" y="14"/>
                </a:cubicBezTo>
                <a:close/>
                <a:moveTo>
                  <a:pt x="18" y="27"/>
                </a:moveTo>
                <a:cubicBezTo>
                  <a:pt x="23" y="27"/>
                  <a:pt x="27" y="23"/>
                  <a:pt x="27" y="18"/>
                </a:cubicBezTo>
                <a:cubicBezTo>
                  <a:pt x="27" y="12"/>
                  <a:pt x="23" y="8"/>
                  <a:pt x="18" y="8"/>
                </a:cubicBezTo>
                <a:cubicBezTo>
                  <a:pt x="12" y="8"/>
                  <a:pt x="8" y="12"/>
                  <a:pt x="8" y="18"/>
                </a:cubicBezTo>
                <a:cubicBezTo>
                  <a:pt x="8" y="23"/>
                  <a:pt x="12" y="27"/>
                  <a:pt x="18" y="27"/>
                </a:cubicBezTo>
                <a:close/>
                <a:moveTo>
                  <a:pt x="18" y="14"/>
                </a:moveTo>
                <a:cubicBezTo>
                  <a:pt x="20" y="14"/>
                  <a:pt x="22" y="15"/>
                  <a:pt x="22" y="18"/>
                </a:cubicBezTo>
                <a:cubicBezTo>
                  <a:pt x="22" y="20"/>
                  <a:pt x="20" y="22"/>
                  <a:pt x="18" y="22"/>
                </a:cubicBezTo>
                <a:cubicBezTo>
                  <a:pt x="15" y="22"/>
                  <a:pt x="14" y="20"/>
                  <a:pt x="14" y="18"/>
                </a:cubicBezTo>
                <a:cubicBezTo>
                  <a:pt x="14" y="15"/>
                  <a:pt x="15" y="14"/>
                  <a:pt x="18" y="14"/>
                </a:cubicBezTo>
                <a:close/>
                <a:moveTo>
                  <a:pt x="18" y="130"/>
                </a:moveTo>
                <a:cubicBezTo>
                  <a:pt x="12" y="130"/>
                  <a:pt x="8" y="134"/>
                  <a:pt x="8" y="140"/>
                </a:cubicBezTo>
                <a:cubicBezTo>
                  <a:pt x="8" y="145"/>
                  <a:pt x="12" y="149"/>
                  <a:pt x="18" y="149"/>
                </a:cubicBezTo>
                <a:cubicBezTo>
                  <a:pt x="23" y="149"/>
                  <a:pt x="27" y="145"/>
                  <a:pt x="27" y="140"/>
                </a:cubicBezTo>
                <a:cubicBezTo>
                  <a:pt x="27" y="134"/>
                  <a:pt x="23" y="130"/>
                  <a:pt x="18" y="130"/>
                </a:cubicBezTo>
                <a:close/>
                <a:moveTo>
                  <a:pt x="18" y="144"/>
                </a:moveTo>
                <a:cubicBezTo>
                  <a:pt x="15" y="144"/>
                  <a:pt x="14" y="142"/>
                  <a:pt x="14" y="140"/>
                </a:cubicBezTo>
                <a:cubicBezTo>
                  <a:pt x="14" y="137"/>
                  <a:pt x="15" y="136"/>
                  <a:pt x="18" y="136"/>
                </a:cubicBezTo>
                <a:cubicBezTo>
                  <a:pt x="20" y="136"/>
                  <a:pt x="22" y="137"/>
                  <a:pt x="22" y="140"/>
                </a:cubicBezTo>
                <a:cubicBezTo>
                  <a:pt x="22" y="142"/>
                  <a:pt x="20" y="144"/>
                  <a:pt x="18" y="144"/>
                </a:cubicBezTo>
                <a:close/>
                <a:moveTo>
                  <a:pt x="117" y="46"/>
                </a:moveTo>
                <a:cubicBezTo>
                  <a:pt x="117" y="0"/>
                  <a:pt x="117" y="0"/>
                  <a:pt x="117" y="0"/>
                </a:cubicBezTo>
                <a:cubicBezTo>
                  <a:pt x="108" y="0"/>
                  <a:pt x="108" y="0"/>
                  <a:pt x="108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57"/>
                  <a:pt x="0" y="157"/>
                  <a:pt x="0" y="157"/>
                </a:cubicBezTo>
                <a:cubicBezTo>
                  <a:pt x="65" y="157"/>
                  <a:pt x="65" y="157"/>
                  <a:pt x="65" y="157"/>
                </a:cubicBezTo>
                <a:cubicBezTo>
                  <a:pt x="69" y="159"/>
                  <a:pt x="75" y="160"/>
                  <a:pt x="80" y="160"/>
                </a:cubicBezTo>
                <a:cubicBezTo>
                  <a:pt x="87" y="160"/>
                  <a:pt x="93" y="159"/>
                  <a:pt x="98" y="156"/>
                </a:cubicBezTo>
                <a:cubicBezTo>
                  <a:pt x="103" y="159"/>
                  <a:pt x="109" y="160"/>
                  <a:pt x="115" y="160"/>
                </a:cubicBezTo>
                <a:cubicBezTo>
                  <a:pt x="131" y="160"/>
                  <a:pt x="144" y="152"/>
                  <a:pt x="144" y="141"/>
                </a:cubicBezTo>
                <a:cubicBezTo>
                  <a:pt x="144" y="130"/>
                  <a:pt x="144" y="130"/>
                  <a:pt x="144" y="130"/>
                </a:cubicBezTo>
                <a:cubicBezTo>
                  <a:pt x="144" y="119"/>
                  <a:pt x="144" y="119"/>
                  <a:pt x="144" y="119"/>
                </a:cubicBezTo>
                <a:cubicBezTo>
                  <a:pt x="144" y="108"/>
                  <a:pt x="144" y="108"/>
                  <a:pt x="144" y="108"/>
                </a:cubicBezTo>
                <a:cubicBezTo>
                  <a:pt x="144" y="98"/>
                  <a:pt x="144" y="98"/>
                  <a:pt x="144" y="98"/>
                </a:cubicBezTo>
                <a:cubicBezTo>
                  <a:pt x="144" y="87"/>
                  <a:pt x="144" y="87"/>
                  <a:pt x="144" y="87"/>
                </a:cubicBezTo>
                <a:cubicBezTo>
                  <a:pt x="144" y="76"/>
                  <a:pt x="144" y="76"/>
                  <a:pt x="144" y="76"/>
                </a:cubicBezTo>
                <a:cubicBezTo>
                  <a:pt x="144" y="65"/>
                  <a:pt x="144" y="65"/>
                  <a:pt x="144" y="65"/>
                </a:cubicBezTo>
                <a:cubicBezTo>
                  <a:pt x="144" y="55"/>
                  <a:pt x="132" y="47"/>
                  <a:pt x="117" y="46"/>
                </a:cubicBezTo>
                <a:close/>
                <a:moveTo>
                  <a:pt x="138" y="65"/>
                </a:moveTo>
                <a:cubicBezTo>
                  <a:pt x="138" y="72"/>
                  <a:pt x="128" y="79"/>
                  <a:pt x="115" y="79"/>
                </a:cubicBezTo>
                <a:cubicBezTo>
                  <a:pt x="103" y="79"/>
                  <a:pt x="92" y="72"/>
                  <a:pt x="92" y="65"/>
                </a:cubicBezTo>
                <a:cubicBezTo>
                  <a:pt x="92" y="65"/>
                  <a:pt x="92" y="64"/>
                  <a:pt x="92" y="64"/>
                </a:cubicBezTo>
                <a:cubicBezTo>
                  <a:pt x="92" y="64"/>
                  <a:pt x="92" y="63"/>
                  <a:pt x="92" y="63"/>
                </a:cubicBezTo>
                <a:cubicBezTo>
                  <a:pt x="92" y="63"/>
                  <a:pt x="93" y="63"/>
                  <a:pt x="93" y="62"/>
                </a:cubicBezTo>
                <a:cubicBezTo>
                  <a:pt x="93" y="62"/>
                  <a:pt x="93" y="62"/>
                  <a:pt x="93" y="62"/>
                </a:cubicBezTo>
                <a:cubicBezTo>
                  <a:pt x="93" y="62"/>
                  <a:pt x="93" y="61"/>
                  <a:pt x="93" y="61"/>
                </a:cubicBezTo>
                <a:cubicBezTo>
                  <a:pt x="93" y="61"/>
                  <a:pt x="93" y="61"/>
                  <a:pt x="94" y="61"/>
                </a:cubicBezTo>
                <a:cubicBezTo>
                  <a:pt x="94" y="60"/>
                  <a:pt x="94" y="60"/>
                  <a:pt x="94" y="60"/>
                </a:cubicBezTo>
                <a:cubicBezTo>
                  <a:pt x="94" y="60"/>
                  <a:pt x="94" y="60"/>
                  <a:pt x="95" y="59"/>
                </a:cubicBezTo>
                <a:cubicBezTo>
                  <a:pt x="95" y="59"/>
                  <a:pt x="95" y="59"/>
                  <a:pt x="95" y="59"/>
                </a:cubicBezTo>
                <a:cubicBezTo>
                  <a:pt x="95" y="58"/>
                  <a:pt x="96" y="58"/>
                  <a:pt x="96" y="58"/>
                </a:cubicBezTo>
                <a:cubicBezTo>
                  <a:pt x="96" y="58"/>
                  <a:pt x="96" y="58"/>
                  <a:pt x="96" y="58"/>
                </a:cubicBezTo>
                <a:cubicBezTo>
                  <a:pt x="97" y="57"/>
                  <a:pt x="98" y="56"/>
                  <a:pt x="99" y="56"/>
                </a:cubicBezTo>
                <a:cubicBezTo>
                  <a:pt x="100" y="55"/>
                  <a:pt x="101" y="54"/>
                  <a:pt x="102" y="54"/>
                </a:cubicBezTo>
                <a:cubicBezTo>
                  <a:pt x="102" y="54"/>
                  <a:pt x="103" y="54"/>
                  <a:pt x="103" y="54"/>
                </a:cubicBezTo>
                <a:cubicBezTo>
                  <a:pt x="104" y="53"/>
                  <a:pt x="105" y="53"/>
                  <a:pt x="106" y="53"/>
                </a:cubicBezTo>
                <a:cubicBezTo>
                  <a:pt x="106" y="53"/>
                  <a:pt x="107" y="53"/>
                  <a:pt x="107" y="53"/>
                </a:cubicBezTo>
                <a:cubicBezTo>
                  <a:pt x="108" y="52"/>
                  <a:pt x="109" y="52"/>
                  <a:pt x="110" y="52"/>
                </a:cubicBezTo>
                <a:cubicBezTo>
                  <a:pt x="110" y="52"/>
                  <a:pt x="110" y="52"/>
                  <a:pt x="110" y="52"/>
                </a:cubicBezTo>
                <a:cubicBezTo>
                  <a:pt x="111" y="52"/>
                  <a:pt x="113" y="52"/>
                  <a:pt x="114" y="52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28" y="52"/>
                  <a:pt x="138" y="58"/>
                  <a:pt x="138" y="65"/>
                </a:cubicBezTo>
                <a:close/>
                <a:moveTo>
                  <a:pt x="138" y="132"/>
                </a:moveTo>
                <a:cubicBezTo>
                  <a:pt x="138" y="132"/>
                  <a:pt x="138" y="132"/>
                  <a:pt x="138" y="132"/>
                </a:cubicBezTo>
                <a:cubicBezTo>
                  <a:pt x="138" y="133"/>
                  <a:pt x="138" y="133"/>
                  <a:pt x="138" y="133"/>
                </a:cubicBezTo>
                <a:cubicBezTo>
                  <a:pt x="138" y="133"/>
                  <a:pt x="138" y="133"/>
                  <a:pt x="137" y="134"/>
                </a:cubicBezTo>
                <a:cubicBezTo>
                  <a:pt x="137" y="134"/>
                  <a:pt x="137" y="134"/>
                  <a:pt x="137" y="134"/>
                </a:cubicBezTo>
                <a:cubicBezTo>
                  <a:pt x="137" y="135"/>
                  <a:pt x="137" y="135"/>
                  <a:pt x="137" y="135"/>
                </a:cubicBezTo>
                <a:cubicBezTo>
                  <a:pt x="137" y="135"/>
                  <a:pt x="136" y="135"/>
                  <a:pt x="136" y="136"/>
                </a:cubicBezTo>
                <a:cubicBezTo>
                  <a:pt x="136" y="136"/>
                  <a:pt x="136" y="136"/>
                  <a:pt x="136" y="136"/>
                </a:cubicBezTo>
                <a:cubicBezTo>
                  <a:pt x="136" y="136"/>
                  <a:pt x="136" y="137"/>
                  <a:pt x="135" y="137"/>
                </a:cubicBezTo>
                <a:cubicBezTo>
                  <a:pt x="135" y="137"/>
                  <a:pt x="135" y="137"/>
                  <a:pt x="135" y="137"/>
                </a:cubicBezTo>
                <a:cubicBezTo>
                  <a:pt x="135" y="137"/>
                  <a:pt x="134" y="138"/>
                  <a:pt x="134" y="138"/>
                </a:cubicBezTo>
                <a:cubicBezTo>
                  <a:pt x="134" y="138"/>
                  <a:pt x="134" y="138"/>
                  <a:pt x="133" y="138"/>
                </a:cubicBezTo>
                <a:cubicBezTo>
                  <a:pt x="133" y="139"/>
                  <a:pt x="133" y="139"/>
                  <a:pt x="133" y="139"/>
                </a:cubicBezTo>
                <a:cubicBezTo>
                  <a:pt x="133" y="139"/>
                  <a:pt x="132" y="139"/>
                  <a:pt x="132" y="139"/>
                </a:cubicBezTo>
                <a:cubicBezTo>
                  <a:pt x="132" y="139"/>
                  <a:pt x="132" y="140"/>
                  <a:pt x="131" y="140"/>
                </a:cubicBezTo>
                <a:cubicBezTo>
                  <a:pt x="131" y="140"/>
                  <a:pt x="131" y="140"/>
                  <a:pt x="130" y="140"/>
                </a:cubicBezTo>
                <a:cubicBezTo>
                  <a:pt x="130" y="140"/>
                  <a:pt x="130" y="141"/>
                  <a:pt x="130" y="141"/>
                </a:cubicBezTo>
                <a:cubicBezTo>
                  <a:pt x="129" y="141"/>
                  <a:pt x="129" y="141"/>
                  <a:pt x="129" y="141"/>
                </a:cubicBezTo>
                <a:cubicBezTo>
                  <a:pt x="128" y="141"/>
                  <a:pt x="128" y="141"/>
                  <a:pt x="128" y="141"/>
                </a:cubicBezTo>
                <a:cubicBezTo>
                  <a:pt x="128" y="142"/>
                  <a:pt x="127" y="142"/>
                  <a:pt x="127" y="142"/>
                </a:cubicBezTo>
                <a:cubicBezTo>
                  <a:pt x="127" y="142"/>
                  <a:pt x="126" y="142"/>
                  <a:pt x="126" y="142"/>
                </a:cubicBezTo>
                <a:cubicBezTo>
                  <a:pt x="126" y="142"/>
                  <a:pt x="125" y="142"/>
                  <a:pt x="125" y="142"/>
                </a:cubicBezTo>
                <a:cubicBezTo>
                  <a:pt x="125" y="143"/>
                  <a:pt x="124" y="143"/>
                  <a:pt x="124" y="143"/>
                </a:cubicBezTo>
                <a:cubicBezTo>
                  <a:pt x="124" y="143"/>
                  <a:pt x="123" y="143"/>
                  <a:pt x="123" y="143"/>
                </a:cubicBezTo>
                <a:cubicBezTo>
                  <a:pt x="123" y="143"/>
                  <a:pt x="122" y="143"/>
                  <a:pt x="122" y="143"/>
                </a:cubicBezTo>
                <a:cubicBezTo>
                  <a:pt x="122" y="143"/>
                  <a:pt x="121" y="143"/>
                  <a:pt x="121" y="143"/>
                </a:cubicBezTo>
                <a:cubicBezTo>
                  <a:pt x="120" y="143"/>
                  <a:pt x="120" y="143"/>
                  <a:pt x="120" y="143"/>
                </a:cubicBezTo>
                <a:cubicBezTo>
                  <a:pt x="119" y="144"/>
                  <a:pt x="119" y="144"/>
                  <a:pt x="118" y="144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7" y="144"/>
                  <a:pt x="116" y="144"/>
                  <a:pt x="115" y="144"/>
                </a:cubicBezTo>
                <a:cubicBezTo>
                  <a:pt x="114" y="144"/>
                  <a:pt x="113" y="144"/>
                  <a:pt x="112" y="144"/>
                </a:cubicBezTo>
                <a:cubicBezTo>
                  <a:pt x="112" y="144"/>
                  <a:pt x="112" y="144"/>
                  <a:pt x="111" y="144"/>
                </a:cubicBezTo>
                <a:cubicBezTo>
                  <a:pt x="110" y="143"/>
                  <a:pt x="110" y="143"/>
                  <a:pt x="109" y="143"/>
                </a:cubicBezTo>
                <a:cubicBezTo>
                  <a:pt x="109" y="143"/>
                  <a:pt x="108" y="143"/>
                  <a:pt x="108" y="143"/>
                </a:cubicBezTo>
                <a:cubicBezTo>
                  <a:pt x="108" y="142"/>
                  <a:pt x="108" y="142"/>
                  <a:pt x="108" y="141"/>
                </a:cubicBezTo>
                <a:cubicBezTo>
                  <a:pt x="108" y="138"/>
                  <a:pt x="108" y="138"/>
                  <a:pt x="108" y="138"/>
                </a:cubicBezTo>
                <a:cubicBezTo>
                  <a:pt x="109" y="138"/>
                  <a:pt x="109" y="138"/>
                  <a:pt x="109" y="138"/>
                </a:cubicBezTo>
                <a:cubicBezTo>
                  <a:pt x="110" y="138"/>
                  <a:pt x="111" y="138"/>
                  <a:pt x="111" y="138"/>
                </a:cubicBezTo>
                <a:cubicBezTo>
                  <a:pt x="112" y="138"/>
                  <a:pt x="112" y="138"/>
                  <a:pt x="112" y="138"/>
                </a:cubicBezTo>
                <a:cubicBezTo>
                  <a:pt x="113" y="138"/>
                  <a:pt x="114" y="138"/>
                  <a:pt x="115" y="138"/>
                </a:cubicBezTo>
                <a:cubicBezTo>
                  <a:pt x="116" y="138"/>
                  <a:pt x="117" y="138"/>
                  <a:pt x="119" y="138"/>
                </a:cubicBezTo>
                <a:cubicBezTo>
                  <a:pt x="119" y="138"/>
                  <a:pt x="119" y="138"/>
                  <a:pt x="120" y="138"/>
                </a:cubicBezTo>
                <a:cubicBezTo>
                  <a:pt x="120" y="138"/>
                  <a:pt x="121" y="138"/>
                  <a:pt x="122" y="138"/>
                </a:cubicBezTo>
                <a:cubicBezTo>
                  <a:pt x="122" y="138"/>
                  <a:pt x="122" y="138"/>
                  <a:pt x="123" y="138"/>
                </a:cubicBezTo>
                <a:cubicBezTo>
                  <a:pt x="123" y="138"/>
                  <a:pt x="124" y="137"/>
                  <a:pt x="125" y="137"/>
                </a:cubicBezTo>
                <a:cubicBezTo>
                  <a:pt x="125" y="137"/>
                  <a:pt x="125" y="137"/>
                  <a:pt x="126" y="137"/>
                </a:cubicBezTo>
                <a:cubicBezTo>
                  <a:pt x="126" y="137"/>
                  <a:pt x="127" y="137"/>
                  <a:pt x="128" y="136"/>
                </a:cubicBezTo>
                <a:cubicBezTo>
                  <a:pt x="128" y="136"/>
                  <a:pt x="128" y="136"/>
                  <a:pt x="129" y="136"/>
                </a:cubicBezTo>
                <a:cubicBezTo>
                  <a:pt x="130" y="136"/>
                  <a:pt x="130" y="136"/>
                  <a:pt x="131" y="135"/>
                </a:cubicBezTo>
                <a:cubicBezTo>
                  <a:pt x="131" y="135"/>
                  <a:pt x="131" y="135"/>
                  <a:pt x="131" y="135"/>
                </a:cubicBezTo>
                <a:cubicBezTo>
                  <a:pt x="132" y="135"/>
                  <a:pt x="133" y="134"/>
                  <a:pt x="134" y="134"/>
                </a:cubicBezTo>
                <a:cubicBezTo>
                  <a:pt x="134" y="134"/>
                  <a:pt x="134" y="134"/>
                  <a:pt x="134" y="133"/>
                </a:cubicBezTo>
                <a:cubicBezTo>
                  <a:pt x="135" y="133"/>
                  <a:pt x="135" y="133"/>
                  <a:pt x="136" y="133"/>
                </a:cubicBezTo>
                <a:cubicBezTo>
                  <a:pt x="136" y="132"/>
                  <a:pt x="136" y="132"/>
                  <a:pt x="137" y="132"/>
                </a:cubicBezTo>
                <a:cubicBezTo>
                  <a:pt x="137" y="132"/>
                  <a:pt x="137" y="131"/>
                  <a:pt x="138" y="131"/>
                </a:cubicBezTo>
                <a:cubicBezTo>
                  <a:pt x="138" y="131"/>
                  <a:pt x="138" y="131"/>
                  <a:pt x="138" y="131"/>
                </a:cubicBezTo>
                <a:cubicBezTo>
                  <a:pt x="138" y="131"/>
                  <a:pt x="138" y="131"/>
                  <a:pt x="138" y="131"/>
                </a:cubicBezTo>
                <a:cubicBezTo>
                  <a:pt x="138" y="131"/>
                  <a:pt x="138" y="132"/>
                  <a:pt x="138" y="132"/>
                </a:cubicBezTo>
                <a:close/>
                <a:moveTo>
                  <a:pt x="103" y="132"/>
                </a:moveTo>
                <a:cubicBezTo>
                  <a:pt x="103" y="132"/>
                  <a:pt x="103" y="132"/>
                  <a:pt x="103" y="132"/>
                </a:cubicBezTo>
                <a:cubicBezTo>
                  <a:pt x="103" y="133"/>
                  <a:pt x="103" y="133"/>
                  <a:pt x="102" y="133"/>
                </a:cubicBezTo>
                <a:cubicBezTo>
                  <a:pt x="102" y="133"/>
                  <a:pt x="102" y="133"/>
                  <a:pt x="102" y="134"/>
                </a:cubicBezTo>
                <a:cubicBezTo>
                  <a:pt x="102" y="134"/>
                  <a:pt x="102" y="134"/>
                  <a:pt x="102" y="134"/>
                </a:cubicBezTo>
                <a:cubicBezTo>
                  <a:pt x="102" y="135"/>
                  <a:pt x="102" y="135"/>
                  <a:pt x="101" y="135"/>
                </a:cubicBezTo>
                <a:cubicBezTo>
                  <a:pt x="101" y="135"/>
                  <a:pt x="101" y="135"/>
                  <a:pt x="101" y="136"/>
                </a:cubicBezTo>
                <a:cubicBezTo>
                  <a:pt x="101" y="136"/>
                  <a:pt x="101" y="136"/>
                  <a:pt x="101" y="136"/>
                </a:cubicBezTo>
                <a:cubicBezTo>
                  <a:pt x="100" y="136"/>
                  <a:pt x="100" y="137"/>
                  <a:pt x="100" y="137"/>
                </a:cubicBezTo>
                <a:cubicBezTo>
                  <a:pt x="100" y="137"/>
                  <a:pt x="100" y="137"/>
                  <a:pt x="99" y="137"/>
                </a:cubicBezTo>
                <a:cubicBezTo>
                  <a:pt x="99" y="137"/>
                  <a:pt x="99" y="138"/>
                  <a:pt x="99" y="138"/>
                </a:cubicBezTo>
                <a:cubicBezTo>
                  <a:pt x="99" y="138"/>
                  <a:pt x="98" y="138"/>
                  <a:pt x="98" y="138"/>
                </a:cubicBezTo>
                <a:cubicBezTo>
                  <a:pt x="98" y="139"/>
                  <a:pt x="98" y="139"/>
                  <a:pt x="98" y="139"/>
                </a:cubicBezTo>
                <a:cubicBezTo>
                  <a:pt x="97" y="139"/>
                  <a:pt x="97" y="139"/>
                  <a:pt x="97" y="139"/>
                </a:cubicBezTo>
                <a:cubicBezTo>
                  <a:pt x="97" y="139"/>
                  <a:pt x="96" y="140"/>
                  <a:pt x="96" y="140"/>
                </a:cubicBezTo>
                <a:cubicBezTo>
                  <a:pt x="96" y="140"/>
                  <a:pt x="96" y="140"/>
                  <a:pt x="95" y="140"/>
                </a:cubicBezTo>
                <a:cubicBezTo>
                  <a:pt x="95" y="140"/>
                  <a:pt x="95" y="141"/>
                  <a:pt x="94" y="141"/>
                </a:cubicBezTo>
                <a:cubicBezTo>
                  <a:pt x="94" y="141"/>
                  <a:pt x="94" y="141"/>
                  <a:pt x="93" y="141"/>
                </a:cubicBezTo>
                <a:cubicBezTo>
                  <a:pt x="93" y="141"/>
                  <a:pt x="93" y="141"/>
                  <a:pt x="93" y="141"/>
                </a:cubicBezTo>
                <a:cubicBezTo>
                  <a:pt x="92" y="142"/>
                  <a:pt x="92" y="142"/>
                  <a:pt x="92" y="142"/>
                </a:cubicBezTo>
                <a:cubicBezTo>
                  <a:pt x="91" y="142"/>
                  <a:pt x="91" y="142"/>
                  <a:pt x="91" y="142"/>
                </a:cubicBezTo>
                <a:cubicBezTo>
                  <a:pt x="90" y="142"/>
                  <a:pt x="90" y="142"/>
                  <a:pt x="90" y="142"/>
                </a:cubicBezTo>
                <a:cubicBezTo>
                  <a:pt x="89" y="143"/>
                  <a:pt x="89" y="143"/>
                  <a:pt x="89" y="143"/>
                </a:cubicBezTo>
                <a:cubicBezTo>
                  <a:pt x="88" y="143"/>
                  <a:pt x="88" y="143"/>
                  <a:pt x="88" y="143"/>
                </a:cubicBezTo>
                <a:cubicBezTo>
                  <a:pt x="87" y="143"/>
                  <a:pt x="87" y="143"/>
                  <a:pt x="87" y="143"/>
                </a:cubicBezTo>
                <a:cubicBezTo>
                  <a:pt x="86" y="143"/>
                  <a:pt x="86" y="143"/>
                  <a:pt x="85" y="143"/>
                </a:cubicBezTo>
                <a:cubicBezTo>
                  <a:pt x="85" y="143"/>
                  <a:pt x="85" y="143"/>
                  <a:pt x="85" y="143"/>
                </a:cubicBezTo>
                <a:cubicBezTo>
                  <a:pt x="84" y="144"/>
                  <a:pt x="84" y="144"/>
                  <a:pt x="83" y="144"/>
                </a:cubicBezTo>
                <a:cubicBezTo>
                  <a:pt x="83" y="144"/>
                  <a:pt x="83" y="144"/>
                  <a:pt x="82" y="144"/>
                </a:cubicBezTo>
                <a:cubicBezTo>
                  <a:pt x="82" y="144"/>
                  <a:pt x="81" y="144"/>
                  <a:pt x="80" y="144"/>
                </a:cubicBezTo>
                <a:cubicBezTo>
                  <a:pt x="79" y="144"/>
                  <a:pt x="78" y="144"/>
                  <a:pt x="78" y="144"/>
                </a:cubicBezTo>
                <a:cubicBezTo>
                  <a:pt x="77" y="144"/>
                  <a:pt x="77" y="144"/>
                  <a:pt x="77" y="144"/>
                </a:cubicBezTo>
                <a:cubicBezTo>
                  <a:pt x="76" y="144"/>
                  <a:pt x="76" y="144"/>
                  <a:pt x="75" y="143"/>
                </a:cubicBezTo>
                <a:cubicBezTo>
                  <a:pt x="75" y="143"/>
                  <a:pt x="75" y="143"/>
                  <a:pt x="75" y="143"/>
                </a:cubicBezTo>
                <a:cubicBezTo>
                  <a:pt x="74" y="143"/>
                  <a:pt x="74" y="143"/>
                  <a:pt x="73" y="143"/>
                </a:cubicBezTo>
                <a:cubicBezTo>
                  <a:pt x="73" y="143"/>
                  <a:pt x="73" y="143"/>
                  <a:pt x="72" y="143"/>
                </a:cubicBezTo>
                <a:cubicBezTo>
                  <a:pt x="72" y="143"/>
                  <a:pt x="72" y="143"/>
                  <a:pt x="71" y="143"/>
                </a:cubicBezTo>
                <a:cubicBezTo>
                  <a:pt x="71" y="143"/>
                  <a:pt x="71" y="143"/>
                  <a:pt x="70" y="142"/>
                </a:cubicBezTo>
                <a:cubicBezTo>
                  <a:pt x="70" y="142"/>
                  <a:pt x="70" y="142"/>
                  <a:pt x="69" y="142"/>
                </a:cubicBezTo>
                <a:cubicBezTo>
                  <a:pt x="69" y="142"/>
                  <a:pt x="69" y="142"/>
                  <a:pt x="68" y="142"/>
                </a:cubicBezTo>
                <a:cubicBezTo>
                  <a:pt x="68" y="142"/>
                  <a:pt x="68" y="142"/>
                  <a:pt x="67" y="141"/>
                </a:cubicBezTo>
                <a:cubicBezTo>
                  <a:pt x="67" y="141"/>
                  <a:pt x="67" y="141"/>
                  <a:pt x="67" y="141"/>
                </a:cubicBezTo>
                <a:cubicBezTo>
                  <a:pt x="66" y="141"/>
                  <a:pt x="66" y="141"/>
                  <a:pt x="66" y="141"/>
                </a:cubicBezTo>
                <a:cubicBezTo>
                  <a:pt x="65" y="141"/>
                  <a:pt x="65" y="140"/>
                  <a:pt x="65" y="140"/>
                </a:cubicBezTo>
                <a:cubicBezTo>
                  <a:pt x="64" y="140"/>
                  <a:pt x="64" y="140"/>
                  <a:pt x="64" y="140"/>
                </a:cubicBezTo>
                <a:cubicBezTo>
                  <a:pt x="64" y="140"/>
                  <a:pt x="63" y="139"/>
                  <a:pt x="63" y="139"/>
                </a:cubicBezTo>
                <a:cubicBezTo>
                  <a:pt x="63" y="139"/>
                  <a:pt x="63" y="139"/>
                  <a:pt x="62" y="139"/>
                </a:cubicBezTo>
                <a:cubicBezTo>
                  <a:pt x="62" y="139"/>
                  <a:pt x="62" y="139"/>
                  <a:pt x="62" y="138"/>
                </a:cubicBezTo>
                <a:cubicBezTo>
                  <a:pt x="62" y="138"/>
                  <a:pt x="61" y="138"/>
                  <a:pt x="61" y="138"/>
                </a:cubicBezTo>
                <a:cubicBezTo>
                  <a:pt x="61" y="138"/>
                  <a:pt x="61" y="137"/>
                  <a:pt x="61" y="137"/>
                </a:cubicBezTo>
                <a:cubicBezTo>
                  <a:pt x="60" y="137"/>
                  <a:pt x="60" y="137"/>
                  <a:pt x="60" y="137"/>
                </a:cubicBezTo>
                <a:cubicBezTo>
                  <a:pt x="60" y="137"/>
                  <a:pt x="60" y="136"/>
                  <a:pt x="59" y="136"/>
                </a:cubicBezTo>
                <a:cubicBezTo>
                  <a:pt x="59" y="136"/>
                  <a:pt x="59" y="136"/>
                  <a:pt x="59" y="136"/>
                </a:cubicBezTo>
                <a:cubicBezTo>
                  <a:pt x="59" y="135"/>
                  <a:pt x="59" y="135"/>
                  <a:pt x="59" y="135"/>
                </a:cubicBezTo>
                <a:cubicBezTo>
                  <a:pt x="58" y="135"/>
                  <a:pt x="58" y="135"/>
                  <a:pt x="58" y="134"/>
                </a:cubicBezTo>
                <a:cubicBezTo>
                  <a:pt x="58" y="134"/>
                  <a:pt x="58" y="134"/>
                  <a:pt x="58" y="134"/>
                </a:cubicBezTo>
                <a:cubicBezTo>
                  <a:pt x="58" y="133"/>
                  <a:pt x="58" y="133"/>
                  <a:pt x="58" y="133"/>
                </a:cubicBezTo>
                <a:cubicBezTo>
                  <a:pt x="57" y="133"/>
                  <a:pt x="57" y="133"/>
                  <a:pt x="57" y="132"/>
                </a:cubicBezTo>
                <a:cubicBezTo>
                  <a:pt x="57" y="132"/>
                  <a:pt x="57" y="132"/>
                  <a:pt x="57" y="132"/>
                </a:cubicBezTo>
                <a:cubicBezTo>
                  <a:pt x="57" y="132"/>
                  <a:pt x="57" y="131"/>
                  <a:pt x="57" y="131"/>
                </a:cubicBezTo>
                <a:cubicBezTo>
                  <a:pt x="57" y="131"/>
                  <a:pt x="57" y="131"/>
                  <a:pt x="57" y="131"/>
                </a:cubicBezTo>
                <a:cubicBezTo>
                  <a:pt x="57" y="131"/>
                  <a:pt x="57" y="131"/>
                  <a:pt x="57" y="131"/>
                </a:cubicBezTo>
                <a:cubicBezTo>
                  <a:pt x="58" y="131"/>
                  <a:pt x="58" y="132"/>
                  <a:pt x="59" y="132"/>
                </a:cubicBezTo>
                <a:cubicBezTo>
                  <a:pt x="59" y="132"/>
                  <a:pt x="59" y="132"/>
                  <a:pt x="59" y="133"/>
                </a:cubicBezTo>
                <a:cubicBezTo>
                  <a:pt x="60" y="133"/>
                  <a:pt x="60" y="133"/>
                  <a:pt x="61" y="133"/>
                </a:cubicBezTo>
                <a:cubicBezTo>
                  <a:pt x="61" y="134"/>
                  <a:pt x="61" y="134"/>
                  <a:pt x="62" y="134"/>
                </a:cubicBezTo>
                <a:cubicBezTo>
                  <a:pt x="62" y="134"/>
                  <a:pt x="63" y="135"/>
                  <a:pt x="64" y="135"/>
                </a:cubicBezTo>
                <a:cubicBezTo>
                  <a:pt x="64" y="135"/>
                  <a:pt x="64" y="135"/>
                  <a:pt x="64" y="135"/>
                </a:cubicBezTo>
                <a:cubicBezTo>
                  <a:pt x="65" y="136"/>
                  <a:pt x="66" y="136"/>
                  <a:pt x="67" y="136"/>
                </a:cubicBezTo>
                <a:cubicBezTo>
                  <a:pt x="67" y="136"/>
                  <a:pt x="67" y="136"/>
                  <a:pt x="68" y="136"/>
                </a:cubicBezTo>
                <a:cubicBezTo>
                  <a:pt x="68" y="137"/>
                  <a:pt x="69" y="137"/>
                  <a:pt x="69" y="137"/>
                </a:cubicBezTo>
                <a:cubicBezTo>
                  <a:pt x="70" y="137"/>
                  <a:pt x="70" y="137"/>
                  <a:pt x="71" y="137"/>
                </a:cubicBezTo>
                <a:cubicBezTo>
                  <a:pt x="71" y="137"/>
                  <a:pt x="72" y="138"/>
                  <a:pt x="72" y="138"/>
                </a:cubicBezTo>
                <a:cubicBezTo>
                  <a:pt x="73" y="138"/>
                  <a:pt x="73" y="138"/>
                  <a:pt x="74" y="138"/>
                </a:cubicBezTo>
                <a:cubicBezTo>
                  <a:pt x="74" y="138"/>
                  <a:pt x="75" y="138"/>
                  <a:pt x="76" y="138"/>
                </a:cubicBezTo>
                <a:cubicBezTo>
                  <a:pt x="76" y="138"/>
                  <a:pt x="76" y="138"/>
                  <a:pt x="77" y="138"/>
                </a:cubicBezTo>
                <a:cubicBezTo>
                  <a:pt x="78" y="138"/>
                  <a:pt x="79" y="138"/>
                  <a:pt x="80" y="138"/>
                </a:cubicBezTo>
                <a:cubicBezTo>
                  <a:pt x="81" y="138"/>
                  <a:pt x="82" y="138"/>
                  <a:pt x="83" y="138"/>
                </a:cubicBezTo>
                <a:cubicBezTo>
                  <a:pt x="84" y="138"/>
                  <a:pt x="84" y="138"/>
                  <a:pt x="84" y="138"/>
                </a:cubicBezTo>
                <a:cubicBezTo>
                  <a:pt x="85" y="138"/>
                  <a:pt x="86" y="138"/>
                  <a:pt x="86" y="138"/>
                </a:cubicBezTo>
                <a:cubicBezTo>
                  <a:pt x="87" y="138"/>
                  <a:pt x="87" y="138"/>
                  <a:pt x="88" y="138"/>
                </a:cubicBezTo>
                <a:cubicBezTo>
                  <a:pt x="88" y="138"/>
                  <a:pt x="89" y="137"/>
                  <a:pt x="90" y="137"/>
                </a:cubicBezTo>
                <a:cubicBezTo>
                  <a:pt x="90" y="137"/>
                  <a:pt x="90" y="137"/>
                  <a:pt x="91" y="137"/>
                </a:cubicBezTo>
                <a:cubicBezTo>
                  <a:pt x="91" y="137"/>
                  <a:pt x="92" y="137"/>
                  <a:pt x="93" y="136"/>
                </a:cubicBezTo>
                <a:cubicBezTo>
                  <a:pt x="93" y="136"/>
                  <a:pt x="93" y="136"/>
                  <a:pt x="93" y="136"/>
                </a:cubicBezTo>
                <a:cubicBezTo>
                  <a:pt x="94" y="136"/>
                  <a:pt x="95" y="136"/>
                  <a:pt x="96" y="135"/>
                </a:cubicBezTo>
                <a:cubicBezTo>
                  <a:pt x="96" y="135"/>
                  <a:pt x="96" y="135"/>
                  <a:pt x="96" y="135"/>
                </a:cubicBezTo>
                <a:cubicBezTo>
                  <a:pt x="97" y="135"/>
                  <a:pt x="98" y="134"/>
                  <a:pt x="98" y="134"/>
                </a:cubicBezTo>
                <a:cubicBezTo>
                  <a:pt x="99" y="134"/>
                  <a:pt x="99" y="134"/>
                  <a:pt x="99" y="133"/>
                </a:cubicBezTo>
                <a:cubicBezTo>
                  <a:pt x="100" y="133"/>
                  <a:pt x="100" y="133"/>
                  <a:pt x="101" y="133"/>
                </a:cubicBezTo>
                <a:cubicBezTo>
                  <a:pt x="101" y="132"/>
                  <a:pt x="101" y="132"/>
                  <a:pt x="101" y="132"/>
                </a:cubicBezTo>
                <a:cubicBezTo>
                  <a:pt x="102" y="132"/>
                  <a:pt x="102" y="131"/>
                  <a:pt x="103" y="131"/>
                </a:cubicBezTo>
                <a:cubicBezTo>
                  <a:pt x="103" y="131"/>
                  <a:pt x="103" y="131"/>
                  <a:pt x="103" y="131"/>
                </a:cubicBezTo>
                <a:cubicBezTo>
                  <a:pt x="103" y="131"/>
                  <a:pt x="103" y="131"/>
                  <a:pt x="103" y="131"/>
                </a:cubicBezTo>
                <a:cubicBezTo>
                  <a:pt x="103" y="131"/>
                  <a:pt x="103" y="132"/>
                  <a:pt x="103" y="132"/>
                </a:cubicBezTo>
                <a:close/>
                <a:moveTo>
                  <a:pt x="19" y="52"/>
                </a:moveTo>
                <a:cubicBezTo>
                  <a:pt x="19" y="35"/>
                  <a:pt x="19" y="35"/>
                  <a:pt x="19" y="35"/>
                </a:cubicBezTo>
                <a:cubicBezTo>
                  <a:pt x="28" y="35"/>
                  <a:pt x="35" y="28"/>
                  <a:pt x="35" y="19"/>
                </a:cubicBezTo>
                <a:cubicBezTo>
                  <a:pt x="57" y="19"/>
                  <a:pt x="57" y="19"/>
                  <a:pt x="57" y="19"/>
                </a:cubicBezTo>
                <a:cubicBezTo>
                  <a:pt x="58" y="28"/>
                  <a:pt x="65" y="35"/>
                  <a:pt x="73" y="35"/>
                </a:cubicBezTo>
                <a:cubicBezTo>
                  <a:pt x="73" y="52"/>
                  <a:pt x="73" y="52"/>
                  <a:pt x="73" y="52"/>
                </a:cubicBezTo>
                <a:cubicBezTo>
                  <a:pt x="73" y="52"/>
                  <a:pt x="73" y="52"/>
                  <a:pt x="73" y="52"/>
                </a:cubicBezTo>
                <a:cubicBezTo>
                  <a:pt x="73" y="52"/>
                  <a:pt x="72" y="51"/>
                  <a:pt x="72" y="51"/>
                </a:cubicBezTo>
                <a:cubicBezTo>
                  <a:pt x="71" y="50"/>
                  <a:pt x="71" y="50"/>
                  <a:pt x="70" y="49"/>
                </a:cubicBezTo>
                <a:cubicBezTo>
                  <a:pt x="70" y="49"/>
                  <a:pt x="70" y="49"/>
                  <a:pt x="70" y="49"/>
                </a:cubicBezTo>
                <a:cubicBezTo>
                  <a:pt x="64" y="45"/>
                  <a:pt x="57" y="42"/>
                  <a:pt x="50" y="41"/>
                </a:cubicBezTo>
                <a:cubicBezTo>
                  <a:pt x="50" y="41"/>
                  <a:pt x="50" y="41"/>
                  <a:pt x="50" y="41"/>
                </a:cubicBezTo>
                <a:cubicBezTo>
                  <a:pt x="49" y="41"/>
                  <a:pt x="47" y="41"/>
                  <a:pt x="46" y="41"/>
                </a:cubicBezTo>
                <a:cubicBezTo>
                  <a:pt x="45" y="41"/>
                  <a:pt x="44" y="41"/>
                  <a:pt x="42" y="41"/>
                </a:cubicBezTo>
                <a:cubicBezTo>
                  <a:pt x="42" y="41"/>
                  <a:pt x="42" y="41"/>
                  <a:pt x="42" y="41"/>
                </a:cubicBezTo>
                <a:cubicBezTo>
                  <a:pt x="35" y="42"/>
                  <a:pt x="28" y="45"/>
                  <a:pt x="22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1" y="50"/>
                  <a:pt x="21" y="50"/>
                  <a:pt x="21" y="51"/>
                </a:cubicBezTo>
                <a:cubicBezTo>
                  <a:pt x="20" y="51"/>
                  <a:pt x="20" y="52"/>
                  <a:pt x="19" y="52"/>
                </a:cubicBezTo>
                <a:cubicBezTo>
                  <a:pt x="19" y="52"/>
                  <a:pt x="19" y="52"/>
                  <a:pt x="19" y="52"/>
                </a:cubicBezTo>
                <a:close/>
                <a:moveTo>
                  <a:pt x="84" y="84"/>
                </a:moveTo>
                <a:cubicBezTo>
                  <a:pt x="84" y="84"/>
                  <a:pt x="84" y="84"/>
                  <a:pt x="85" y="84"/>
                </a:cubicBezTo>
                <a:cubicBezTo>
                  <a:pt x="86" y="85"/>
                  <a:pt x="87" y="85"/>
                  <a:pt x="89" y="85"/>
                </a:cubicBezTo>
                <a:cubicBezTo>
                  <a:pt x="90" y="85"/>
                  <a:pt x="91" y="86"/>
                  <a:pt x="92" y="86"/>
                </a:cubicBezTo>
                <a:cubicBezTo>
                  <a:pt x="93" y="86"/>
                  <a:pt x="93" y="87"/>
                  <a:pt x="94" y="87"/>
                </a:cubicBezTo>
                <a:cubicBezTo>
                  <a:pt x="94" y="87"/>
                  <a:pt x="94" y="87"/>
                  <a:pt x="95" y="87"/>
                </a:cubicBezTo>
                <a:cubicBezTo>
                  <a:pt x="95" y="88"/>
                  <a:pt x="96" y="88"/>
                  <a:pt x="97" y="88"/>
                </a:cubicBezTo>
                <a:cubicBezTo>
                  <a:pt x="97" y="88"/>
                  <a:pt x="97" y="89"/>
                  <a:pt x="97" y="89"/>
                </a:cubicBezTo>
                <a:cubicBezTo>
                  <a:pt x="99" y="90"/>
                  <a:pt x="100" y="91"/>
                  <a:pt x="101" y="92"/>
                </a:cubicBezTo>
                <a:cubicBezTo>
                  <a:pt x="101" y="92"/>
                  <a:pt x="101" y="92"/>
                  <a:pt x="101" y="92"/>
                </a:cubicBezTo>
                <a:cubicBezTo>
                  <a:pt x="101" y="92"/>
                  <a:pt x="101" y="93"/>
                  <a:pt x="102" y="93"/>
                </a:cubicBezTo>
                <a:cubicBezTo>
                  <a:pt x="102" y="93"/>
                  <a:pt x="102" y="93"/>
                  <a:pt x="102" y="93"/>
                </a:cubicBezTo>
                <a:cubicBezTo>
                  <a:pt x="102" y="94"/>
                  <a:pt x="102" y="94"/>
                  <a:pt x="102" y="95"/>
                </a:cubicBezTo>
                <a:cubicBezTo>
                  <a:pt x="102" y="95"/>
                  <a:pt x="102" y="95"/>
                  <a:pt x="103" y="95"/>
                </a:cubicBezTo>
                <a:cubicBezTo>
                  <a:pt x="103" y="95"/>
                  <a:pt x="103" y="96"/>
                  <a:pt x="103" y="96"/>
                </a:cubicBezTo>
                <a:cubicBezTo>
                  <a:pt x="103" y="96"/>
                  <a:pt x="103" y="96"/>
                  <a:pt x="103" y="96"/>
                </a:cubicBezTo>
                <a:cubicBezTo>
                  <a:pt x="103" y="97"/>
                  <a:pt x="103" y="97"/>
                  <a:pt x="103" y="98"/>
                </a:cubicBezTo>
                <a:cubicBezTo>
                  <a:pt x="103" y="105"/>
                  <a:pt x="92" y="111"/>
                  <a:pt x="80" y="111"/>
                </a:cubicBezTo>
                <a:cubicBezTo>
                  <a:pt x="68" y="111"/>
                  <a:pt x="57" y="105"/>
                  <a:pt x="57" y="98"/>
                </a:cubicBezTo>
                <a:cubicBezTo>
                  <a:pt x="57" y="96"/>
                  <a:pt x="57" y="95"/>
                  <a:pt x="58" y="94"/>
                </a:cubicBezTo>
                <a:cubicBezTo>
                  <a:pt x="59" y="93"/>
                  <a:pt x="60" y="91"/>
                  <a:pt x="61" y="90"/>
                </a:cubicBezTo>
                <a:cubicBezTo>
                  <a:pt x="62" y="90"/>
                  <a:pt x="62" y="90"/>
                  <a:pt x="62" y="89"/>
                </a:cubicBezTo>
                <a:cubicBezTo>
                  <a:pt x="62" y="89"/>
                  <a:pt x="63" y="89"/>
                  <a:pt x="63" y="88"/>
                </a:cubicBezTo>
                <a:cubicBezTo>
                  <a:pt x="68" y="86"/>
                  <a:pt x="74" y="84"/>
                  <a:pt x="80" y="84"/>
                </a:cubicBezTo>
                <a:cubicBezTo>
                  <a:pt x="81" y="84"/>
                  <a:pt x="83" y="84"/>
                  <a:pt x="84" y="84"/>
                </a:cubicBezTo>
                <a:close/>
                <a:moveTo>
                  <a:pt x="94" y="78"/>
                </a:moveTo>
                <a:cubicBezTo>
                  <a:pt x="94" y="78"/>
                  <a:pt x="94" y="78"/>
                  <a:pt x="95" y="78"/>
                </a:cubicBezTo>
                <a:cubicBezTo>
                  <a:pt x="95" y="79"/>
                  <a:pt x="96" y="79"/>
                  <a:pt x="96" y="79"/>
                </a:cubicBezTo>
                <a:cubicBezTo>
                  <a:pt x="96" y="79"/>
                  <a:pt x="97" y="80"/>
                  <a:pt x="97" y="80"/>
                </a:cubicBezTo>
                <a:cubicBezTo>
                  <a:pt x="98" y="80"/>
                  <a:pt x="98" y="80"/>
                  <a:pt x="99" y="81"/>
                </a:cubicBezTo>
                <a:cubicBezTo>
                  <a:pt x="99" y="81"/>
                  <a:pt x="99" y="81"/>
                  <a:pt x="99" y="81"/>
                </a:cubicBezTo>
                <a:cubicBezTo>
                  <a:pt x="100" y="81"/>
                  <a:pt x="101" y="82"/>
                  <a:pt x="102" y="82"/>
                </a:cubicBezTo>
                <a:cubicBezTo>
                  <a:pt x="102" y="82"/>
                  <a:pt x="102" y="82"/>
                  <a:pt x="103" y="82"/>
                </a:cubicBezTo>
                <a:cubicBezTo>
                  <a:pt x="103" y="82"/>
                  <a:pt x="104" y="83"/>
                  <a:pt x="105" y="83"/>
                </a:cubicBezTo>
                <a:cubicBezTo>
                  <a:pt x="105" y="83"/>
                  <a:pt x="105" y="83"/>
                  <a:pt x="106" y="83"/>
                </a:cubicBezTo>
                <a:cubicBezTo>
                  <a:pt x="106" y="83"/>
                  <a:pt x="107" y="83"/>
                  <a:pt x="108" y="83"/>
                </a:cubicBezTo>
                <a:cubicBezTo>
                  <a:pt x="108" y="83"/>
                  <a:pt x="108" y="84"/>
                  <a:pt x="109" y="84"/>
                </a:cubicBezTo>
                <a:cubicBezTo>
                  <a:pt x="110" y="84"/>
                  <a:pt x="110" y="84"/>
                  <a:pt x="111" y="84"/>
                </a:cubicBezTo>
                <a:cubicBezTo>
                  <a:pt x="111" y="84"/>
                  <a:pt x="112" y="84"/>
                  <a:pt x="112" y="84"/>
                </a:cubicBezTo>
                <a:cubicBezTo>
                  <a:pt x="113" y="84"/>
                  <a:pt x="114" y="84"/>
                  <a:pt x="115" y="84"/>
                </a:cubicBezTo>
                <a:cubicBezTo>
                  <a:pt x="116" y="84"/>
                  <a:pt x="117" y="84"/>
                  <a:pt x="119" y="84"/>
                </a:cubicBezTo>
                <a:cubicBezTo>
                  <a:pt x="119" y="84"/>
                  <a:pt x="119" y="84"/>
                  <a:pt x="120" y="84"/>
                </a:cubicBezTo>
                <a:cubicBezTo>
                  <a:pt x="120" y="84"/>
                  <a:pt x="121" y="84"/>
                  <a:pt x="122" y="84"/>
                </a:cubicBezTo>
                <a:cubicBezTo>
                  <a:pt x="122" y="84"/>
                  <a:pt x="122" y="83"/>
                  <a:pt x="123" y="83"/>
                </a:cubicBezTo>
                <a:cubicBezTo>
                  <a:pt x="123" y="83"/>
                  <a:pt x="124" y="83"/>
                  <a:pt x="125" y="83"/>
                </a:cubicBezTo>
                <a:cubicBezTo>
                  <a:pt x="125" y="83"/>
                  <a:pt x="125" y="83"/>
                  <a:pt x="126" y="83"/>
                </a:cubicBezTo>
                <a:cubicBezTo>
                  <a:pt x="126" y="83"/>
                  <a:pt x="127" y="82"/>
                  <a:pt x="128" y="82"/>
                </a:cubicBezTo>
                <a:cubicBezTo>
                  <a:pt x="128" y="82"/>
                  <a:pt x="128" y="82"/>
                  <a:pt x="129" y="82"/>
                </a:cubicBezTo>
                <a:cubicBezTo>
                  <a:pt x="130" y="82"/>
                  <a:pt x="130" y="81"/>
                  <a:pt x="131" y="81"/>
                </a:cubicBezTo>
                <a:cubicBezTo>
                  <a:pt x="131" y="81"/>
                  <a:pt x="131" y="81"/>
                  <a:pt x="131" y="81"/>
                </a:cubicBezTo>
                <a:cubicBezTo>
                  <a:pt x="132" y="80"/>
                  <a:pt x="133" y="80"/>
                  <a:pt x="134" y="80"/>
                </a:cubicBezTo>
                <a:cubicBezTo>
                  <a:pt x="134" y="80"/>
                  <a:pt x="134" y="79"/>
                  <a:pt x="134" y="79"/>
                </a:cubicBezTo>
                <a:cubicBezTo>
                  <a:pt x="135" y="79"/>
                  <a:pt x="135" y="79"/>
                  <a:pt x="136" y="78"/>
                </a:cubicBezTo>
                <a:cubicBezTo>
                  <a:pt x="136" y="78"/>
                  <a:pt x="136" y="78"/>
                  <a:pt x="137" y="78"/>
                </a:cubicBezTo>
                <a:cubicBezTo>
                  <a:pt x="137" y="77"/>
                  <a:pt x="137" y="77"/>
                  <a:pt x="138" y="77"/>
                </a:cubicBezTo>
                <a:cubicBezTo>
                  <a:pt x="138" y="77"/>
                  <a:pt x="138" y="77"/>
                  <a:pt x="138" y="76"/>
                </a:cubicBezTo>
                <a:cubicBezTo>
                  <a:pt x="138" y="77"/>
                  <a:pt x="138" y="77"/>
                  <a:pt x="138" y="77"/>
                </a:cubicBezTo>
                <a:cubicBezTo>
                  <a:pt x="138" y="77"/>
                  <a:pt x="138" y="77"/>
                  <a:pt x="138" y="78"/>
                </a:cubicBezTo>
                <a:cubicBezTo>
                  <a:pt x="138" y="78"/>
                  <a:pt x="138" y="78"/>
                  <a:pt x="138" y="78"/>
                </a:cubicBezTo>
                <a:cubicBezTo>
                  <a:pt x="138" y="78"/>
                  <a:pt x="138" y="79"/>
                  <a:pt x="138" y="79"/>
                </a:cubicBezTo>
                <a:cubicBezTo>
                  <a:pt x="138" y="79"/>
                  <a:pt x="138" y="79"/>
                  <a:pt x="137" y="79"/>
                </a:cubicBezTo>
                <a:cubicBezTo>
                  <a:pt x="137" y="80"/>
                  <a:pt x="137" y="80"/>
                  <a:pt x="137" y="80"/>
                </a:cubicBezTo>
                <a:cubicBezTo>
                  <a:pt x="137" y="80"/>
                  <a:pt x="137" y="81"/>
                  <a:pt x="137" y="81"/>
                </a:cubicBezTo>
                <a:cubicBezTo>
                  <a:pt x="137" y="81"/>
                  <a:pt x="136" y="81"/>
                  <a:pt x="136" y="81"/>
                </a:cubicBezTo>
                <a:cubicBezTo>
                  <a:pt x="136" y="82"/>
                  <a:pt x="136" y="82"/>
                  <a:pt x="136" y="82"/>
                </a:cubicBezTo>
                <a:cubicBezTo>
                  <a:pt x="136" y="82"/>
                  <a:pt x="136" y="82"/>
                  <a:pt x="135" y="82"/>
                </a:cubicBezTo>
                <a:cubicBezTo>
                  <a:pt x="135" y="83"/>
                  <a:pt x="135" y="83"/>
                  <a:pt x="135" y="83"/>
                </a:cubicBezTo>
                <a:cubicBezTo>
                  <a:pt x="135" y="83"/>
                  <a:pt x="134" y="83"/>
                  <a:pt x="134" y="84"/>
                </a:cubicBezTo>
                <a:cubicBezTo>
                  <a:pt x="134" y="84"/>
                  <a:pt x="134" y="84"/>
                  <a:pt x="133" y="84"/>
                </a:cubicBezTo>
                <a:cubicBezTo>
                  <a:pt x="133" y="84"/>
                  <a:pt x="133" y="84"/>
                  <a:pt x="133" y="85"/>
                </a:cubicBezTo>
                <a:cubicBezTo>
                  <a:pt x="133" y="85"/>
                  <a:pt x="132" y="85"/>
                  <a:pt x="132" y="85"/>
                </a:cubicBezTo>
                <a:cubicBezTo>
                  <a:pt x="132" y="85"/>
                  <a:pt x="132" y="85"/>
                  <a:pt x="131" y="86"/>
                </a:cubicBezTo>
                <a:cubicBezTo>
                  <a:pt x="131" y="86"/>
                  <a:pt x="131" y="86"/>
                  <a:pt x="130" y="86"/>
                </a:cubicBezTo>
                <a:cubicBezTo>
                  <a:pt x="130" y="86"/>
                  <a:pt x="130" y="86"/>
                  <a:pt x="130" y="86"/>
                </a:cubicBezTo>
                <a:cubicBezTo>
                  <a:pt x="129" y="87"/>
                  <a:pt x="129" y="87"/>
                  <a:pt x="129" y="87"/>
                </a:cubicBezTo>
                <a:cubicBezTo>
                  <a:pt x="128" y="87"/>
                  <a:pt x="128" y="87"/>
                  <a:pt x="128" y="87"/>
                </a:cubicBezTo>
                <a:cubicBezTo>
                  <a:pt x="128" y="87"/>
                  <a:pt x="127" y="87"/>
                  <a:pt x="127" y="88"/>
                </a:cubicBezTo>
                <a:cubicBezTo>
                  <a:pt x="127" y="88"/>
                  <a:pt x="126" y="88"/>
                  <a:pt x="126" y="88"/>
                </a:cubicBezTo>
                <a:cubicBezTo>
                  <a:pt x="126" y="88"/>
                  <a:pt x="125" y="88"/>
                  <a:pt x="125" y="88"/>
                </a:cubicBezTo>
                <a:cubicBezTo>
                  <a:pt x="125" y="88"/>
                  <a:pt x="124" y="88"/>
                  <a:pt x="124" y="88"/>
                </a:cubicBezTo>
                <a:cubicBezTo>
                  <a:pt x="124" y="89"/>
                  <a:pt x="123" y="89"/>
                  <a:pt x="123" y="89"/>
                </a:cubicBezTo>
                <a:cubicBezTo>
                  <a:pt x="123" y="89"/>
                  <a:pt x="122" y="89"/>
                  <a:pt x="122" y="89"/>
                </a:cubicBezTo>
                <a:cubicBezTo>
                  <a:pt x="122" y="89"/>
                  <a:pt x="121" y="89"/>
                  <a:pt x="121" y="89"/>
                </a:cubicBezTo>
                <a:cubicBezTo>
                  <a:pt x="120" y="89"/>
                  <a:pt x="120" y="89"/>
                  <a:pt x="120" y="89"/>
                </a:cubicBezTo>
                <a:cubicBezTo>
                  <a:pt x="119" y="89"/>
                  <a:pt x="119" y="89"/>
                  <a:pt x="118" y="89"/>
                </a:cubicBezTo>
                <a:cubicBezTo>
                  <a:pt x="118" y="89"/>
                  <a:pt x="118" y="89"/>
                  <a:pt x="118" y="89"/>
                </a:cubicBezTo>
                <a:cubicBezTo>
                  <a:pt x="117" y="89"/>
                  <a:pt x="116" y="89"/>
                  <a:pt x="115" y="89"/>
                </a:cubicBezTo>
                <a:cubicBezTo>
                  <a:pt x="114" y="89"/>
                  <a:pt x="113" y="89"/>
                  <a:pt x="112" y="89"/>
                </a:cubicBezTo>
                <a:cubicBezTo>
                  <a:pt x="112" y="89"/>
                  <a:pt x="112" y="89"/>
                  <a:pt x="111" y="89"/>
                </a:cubicBezTo>
                <a:cubicBezTo>
                  <a:pt x="111" y="89"/>
                  <a:pt x="110" y="89"/>
                  <a:pt x="110" y="89"/>
                </a:cubicBezTo>
                <a:cubicBezTo>
                  <a:pt x="109" y="89"/>
                  <a:pt x="109" y="89"/>
                  <a:pt x="108" y="89"/>
                </a:cubicBezTo>
                <a:cubicBezTo>
                  <a:pt x="108" y="89"/>
                  <a:pt x="107" y="89"/>
                  <a:pt x="107" y="89"/>
                </a:cubicBezTo>
                <a:cubicBezTo>
                  <a:pt x="106" y="88"/>
                  <a:pt x="106" y="88"/>
                  <a:pt x="106" y="88"/>
                </a:cubicBezTo>
                <a:cubicBezTo>
                  <a:pt x="105" y="88"/>
                  <a:pt x="105" y="88"/>
                  <a:pt x="105" y="88"/>
                </a:cubicBezTo>
                <a:cubicBezTo>
                  <a:pt x="102" y="85"/>
                  <a:pt x="98" y="83"/>
                  <a:pt x="94" y="81"/>
                </a:cubicBezTo>
                <a:cubicBezTo>
                  <a:pt x="93" y="80"/>
                  <a:pt x="92" y="78"/>
                  <a:pt x="92" y="76"/>
                </a:cubicBezTo>
                <a:cubicBezTo>
                  <a:pt x="92" y="76"/>
                  <a:pt x="92" y="77"/>
                  <a:pt x="93" y="77"/>
                </a:cubicBezTo>
                <a:cubicBezTo>
                  <a:pt x="93" y="77"/>
                  <a:pt x="93" y="77"/>
                  <a:pt x="94" y="78"/>
                </a:cubicBezTo>
                <a:close/>
                <a:moveTo>
                  <a:pt x="136" y="89"/>
                </a:moveTo>
                <a:cubicBezTo>
                  <a:pt x="136" y="89"/>
                  <a:pt x="136" y="89"/>
                  <a:pt x="137" y="89"/>
                </a:cubicBezTo>
                <a:cubicBezTo>
                  <a:pt x="137" y="88"/>
                  <a:pt x="137" y="88"/>
                  <a:pt x="138" y="88"/>
                </a:cubicBezTo>
                <a:cubicBezTo>
                  <a:pt x="138" y="87"/>
                  <a:pt x="138" y="87"/>
                  <a:pt x="138" y="87"/>
                </a:cubicBezTo>
                <a:cubicBezTo>
                  <a:pt x="138" y="87"/>
                  <a:pt x="138" y="88"/>
                  <a:pt x="138" y="88"/>
                </a:cubicBezTo>
                <a:cubicBezTo>
                  <a:pt x="138" y="88"/>
                  <a:pt x="138" y="88"/>
                  <a:pt x="138" y="88"/>
                </a:cubicBezTo>
                <a:cubicBezTo>
                  <a:pt x="138" y="89"/>
                  <a:pt x="138" y="89"/>
                  <a:pt x="138" y="89"/>
                </a:cubicBezTo>
                <a:cubicBezTo>
                  <a:pt x="138" y="89"/>
                  <a:pt x="138" y="89"/>
                  <a:pt x="138" y="90"/>
                </a:cubicBezTo>
                <a:cubicBezTo>
                  <a:pt x="138" y="90"/>
                  <a:pt x="138" y="90"/>
                  <a:pt x="137" y="90"/>
                </a:cubicBezTo>
                <a:cubicBezTo>
                  <a:pt x="137" y="91"/>
                  <a:pt x="137" y="91"/>
                  <a:pt x="137" y="91"/>
                </a:cubicBezTo>
                <a:cubicBezTo>
                  <a:pt x="137" y="91"/>
                  <a:pt x="137" y="91"/>
                  <a:pt x="137" y="92"/>
                </a:cubicBezTo>
                <a:cubicBezTo>
                  <a:pt x="137" y="92"/>
                  <a:pt x="136" y="92"/>
                  <a:pt x="136" y="92"/>
                </a:cubicBezTo>
                <a:cubicBezTo>
                  <a:pt x="136" y="92"/>
                  <a:pt x="136" y="93"/>
                  <a:pt x="136" y="93"/>
                </a:cubicBezTo>
                <a:cubicBezTo>
                  <a:pt x="136" y="93"/>
                  <a:pt x="136" y="93"/>
                  <a:pt x="135" y="93"/>
                </a:cubicBezTo>
                <a:cubicBezTo>
                  <a:pt x="135" y="94"/>
                  <a:pt x="135" y="94"/>
                  <a:pt x="135" y="94"/>
                </a:cubicBezTo>
                <a:cubicBezTo>
                  <a:pt x="135" y="94"/>
                  <a:pt x="134" y="94"/>
                  <a:pt x="134" y="94"/>
                </a:cubicBezTo>
                <a:cubicBezTo>
                  <a:pt x="134" y="95"/>
                  <a:pt x="134" y="95"/>
                  <a:pt x="133" y="95"/>
                </a:cubicBezTo>
                <a:cubicBezTo>
                  <a:pt x="133" y="95"/>
                  <a:pt x="133" y="95"/>
                  <a:pt x="133" y="95"/>
                </a:cubicBezTo>
                <a:cubicBezTo>
                  <a:pt x="133" y="96"/>
                  <a:pt x="132" y="96"/>
                  <a:pt x="132" y="96"/>
                </a:cubicBezTo>
                <a:cubicBezTo>
                  <a:pt x="132" y="96"/>
                  <a:pt x="132" y="96"/>
                  <a:pt x="131" y="96"/>
                </a:cubicBezTo>
                <a:cubicBezTo>
                  <a:pt x="131" y="97"/>
                  <a:pt x="131" y="97"/>
                  <a:pt x="130" y="97"/>
                </a:cubicBezTo>
                <a:cubicBezTo>
                  <a:pt x="130" y="97"/>
                  <a:pt x="130" y="97"/>
                  <a:pt x="130" y="97"/>
                </a:cubicBezTo>
                <a:cubicBezTo>
                  <a:pt x="129" y="97"/>
                  <a:pt x="129" y="98"/>
                  <a:pt x="129" y="98"/>
                </a:cubicBezTo>
                <a:cubicBezTo>
                  <a:pt x="128" y="98"/>
                  <a:pt x="128" y="98"/>
                  <a:pt x="128" y="98"/>
                </a:cubicBezTo>
                <a:cubicBezTo>
                  <a:pt x="128" y="98"/>
                  <a:pt x="127" y="98"/>
                  <a:pt x="127" y="98"/>
                </a:cubicBezTo>
                <a:cubicBezTo>
                  <a:pt x="127" y="99"/>
                  <a:pt x="126" y="99"/>
                  <a:pt x="126" y="99"/>
                </a:cubicBezTo>
                <a:cubicBezTo>
                  <a:pt x="126" y="99"/>
                  <a:pt x="125" y="99"/>
                  <a:pt x="125" y="99"/>
                </a:cubicBezTo>
                <a:cubicBezTo>
                  <a:pt x="125" y="99"/>
                  <a:pt x="124" y="99"/>
                  <a:pt x="124" y="99"/>
                </a:cubicBezTo>
                <a:cubicBezTo>
                  <a:pt x="124" y="99"/>
                  <a:pt x="123" y="99"/>
                  <a:pt x="123" y="100"/>
                </a:cubicBezTo>
                <a:cubicBezTo>
                  <a:pt x="123" y="100"/>
                  <a:pt x="122" y="100"/>
                  <a:pt x="122" y="100"/>
                </a:cubicBezTo>
                <a:cubicBezTo>
                  <a:pt x="122" y="100"/>
                  <a:pt x="121" y="100"/>
                  <a:pt x="121" y="100"/>
                </a:cubicBezTo>
                <a:cubicBezTo>
                  <a:pt x="120" y="100"/>
                  <a:pt x="120" y="100"/>
                  <a:pt x="120" y="100"/>
                </a:cubicBezTo>
                <a:cubicBezTo>
                  <a:pt x="119" y="100"/>
                  <a:pt x="119" y="100"/>
                  <a:pt x="118" y="100"/>
                </a:cubicBezTo>
                <a:cubicBezTo>
                  <a:pt x="118" y="100"/>
                  <a:pt x="118" y="100"/>
                  <a:pt x="118" y="100"/>
                </a:cubicBezTo>
                <a:cubicBezTo>
                  <a:pt x="117" y="100"/>
                  <a:pt x="116" y="100"/>
                  <a:pt x="115" y="100"/>
                </a:cubicBezTo>
                <a:cubicBezTo>
                  <a:pt x="114" y="100"/>
                  <a:pt x="113" y="100"/>
                  <a:pt x="111" y="100"/>
                </a:cubicBezTo>
                <a:cubicBezTo>
                  <a:pt x="111" y="100"/>
                  <a:pt x="110" y="100"/>
                  <a:pt x="110" y="100"/>
                </a:cubicBezTo>
                <a:cubicBezTo>
                  <a:pt x="109" y="100"/>
                  <a:pt x="109" y="100"/>
                  <a:pt x="108" y="100"/>
                </a:cubicBezTo>
                <a:cubicBezTo>
                  <a:pt x="108" y="98"/>
                  <a:pt x="108" y="98"/>
                  <a:pt x="108" y="98"/>
                </a:cubicBezTo>
                <a:cubicBezTo>
                  <a:pt x="108" y="97"/>
                  <a:pt x="108" y="96"/>
                  <a:pt x="108" y="96"/>
                </a:cubicBezTo>
                <a:cubicBezTo>
                  <a:pt x="108" y="95"/>
                  <a:pt x="108" y="95"/>
                  <a:pt x="108" y="95"/>
                </a:cubicBezTo>
                <a:cubicBezTo>
                  <a:pt x="108" y="95"/>
                  <a:pt x="108" y="94"/>
                  <a:pt x="108" y="94"/>
                </a:cubicBezTo>
                <a:cubicBezTo>
                  <a:pt x="108" y="94"/>
                  <a:pt x="108" y="94"/>
                  <a:pt x="108" y="94"/>
                </a:cubicBezTo>
                <a:cubicBezTo>
                  <a:pt x="109" y="94"/>
                  <a:pt x="110" y="95"/>
                  <a:pt x="111" y="95"/>
                </a:cubicBezTo>
                <a:cubicBezTo>
                  <a:pt x="111" y="95"/>
                  <a:pt x="111" y="95"/>
                  <a:pt x="112" y="95"/>
                </a:cubicBezTo>
                <a:cubicBezTo>
                  <a:pt x="113" y="95"/>
                  <a:pt x="114" y="95"/>
                  <a:pt x="115" y="95"/>
                </a:cubicBezTo>
                <a:cubicBezTo>
                  <a:pt x="116" y="95"/>
                  <a:pt x="117" y="95"/>
                  <a:pt x="119" y="95"/>
                </a:cubicBezTo>
                <a:cubicBezTo>
                  <a:pt x="119" y="95"/>
                  <a:pt x="119" y="95"/>
                  <a:pt x="120" y="95"/>
                </a:cubicBezTo>
                <a:cubicBezTo>
                  <a:pt x="120" y="95"/>
                  <a:pt x="121" y="95"/>
                  <a:pt x="122" y="94"/>
                </a:cubicBezTo>
                <a:cubicBezTo>
                  <a:pt x="122" y="94"/>
                  <a:pt x="122" y="94"/>
                  <a:pt x="123" y="94"/>
                </a:cubicBezTo>
                <a:cubicBezTo>
                  <a:pt x="123" y="94"/>
                  <a:pt x="124" y="94"/>
                  <a:pt x="125" y="94"/>
                </a:cubicBezTo>
                <a:cubicBezTo>
                  <a:pt x="125" y="94"/>
                  <a:pt x="125" y="94"/>
                  <a:pt x="126" y="94"/>
                </a:cubicBezTo>
                <a:cubicBezTo>
                  <a:pt x="126" y="93"/>
                  <a:pt x="127" y="93"/>
                  <a:pt x="128" y="93"/>
                </a:cubicBezTo>
                <a:cubicBezTo>
                  <a:pt x="128" y="93"/>
                  <a:pt x="128" y="93"/>
                  <a:pt x="129" y="93"/>
                </a:cubicBezTo>
                <a:cubicBezTo>
                  <a:pt x="130" y="92"/>
                  <a:pt x="130" y="92"/>
                  <a:pt x="131" y="92"/>
                </a:cubicBezTo>
                <a:cubicBezTo>
                  <a:pt x="131" y="92"/>
                  <a:pt x="131" y="92"/>
                  <a:pt x="131" y="92"/>
                </a:cubicBezTo>
                <a:cubicBezTo>
                  <a:pt x="132" y="91"/>
                  <a:pt x="133" y="91"/>
                  <a:pt x="134" y="91"/>
                </a:cubicBezTo>
                <a:cubicBezTo>
                  <a:pt x="134" y="90"/>
                  <a:pt x="134" y="90"/>
                  <a:pt x="134" y="90"/>
                </a:cubicBezTo>
                <a:cubicBezTo>
                  <a:pt x="135" y="90"/>
                  <a:pt x="135" y="89"/>
                  <a:pt x="136" y="89"/>
                </a:cubicBezTo>
                <a:close/>
                <a:moveTo>
                  <a:pt x="136" y="100"/>
                </a:moveTo>
                <a:cubicBezTo>
                  <a:pt x="136" y="100"/>
                  <a:pt x="136" y="100"/>
                  <a:pt x="137" y="99"/>
                </a:cubicBezTo>
                <a:cubicBezTo>
                  <a:pt x="137" y="99"/>
                  <a:pt x="137" y="99"/>
                  <a:pt x="138" y="98"/>
                </a:cubicBezTo>
                <a:cubicBezTo>
                  <a:pt x="138" y="98"/>
                  <a:pt x="138" y="98"/>
                  <a:pt x="138" y="98"/>
                </a:cubicBezTo>
                <a:cubicBezTo>
                  <a:pt x="138" y="98"/>
                  <a:pt x="138" y="98"/>
                  <a:pt x="138" y="99"/>
                </a:cubicBezTo>
                <a:cubicBezTo>
                  <a:pt x="138" y="99"/>
                  <a:pt x="138" y="99"/>
                  <a:pt x="138" y="99"/>
                </a:cubicBezTo>
                <a:cubicBezTo>
                  <a:pt x="138" y="99"/>
                  <a:pt x="138" y="100"/>
                  <a:pt x="138" y="100"/>
                </a:cubicBezTo>
                <a:cubicBezTo>
                  <a:pt x="138" y="100"/>
                  <a:pt x="138" y="100"/>
                  <a:pt x="138" y="101"/>
                </a:cubicBezTo>
                <a:cubicBezTo>
                  <a:pt x="138" y="101"/>
                  <a:pt x="138" y="101"/>
                  <a:pt x="137" y="101"/>
                </a:cubicBezTo>
                <a:cubicBezTo>
                  <a:pt x="137" y="101"/>
                  <a:pt x="137" y="102"/>
                  <a:pt x="137" y="102"/>
                </a:cubicBezTo>
                <a:cubicBezTo>
                  <a:pt x="137" y="102"/>
                  <a:pt x="137" y="102"/>
                  <a:pt x="137" y="102"/>
                </a:cubicBezTo>
                <a:cubicBezTo>
                  <a:pt x="137" y="103"/>
                  <a:pt x="136" y="103"/>
                  <a:pt x="136" y="103"/>
                </a:cubicBezTo>
                <a:cubicBezTo>
                  <a:pt x="136" y="103"/>
                  <a:pt x="136" y="103"/>
                  <a:pt x="136" y="104"/>
                </a:cubicBezTo>
                <a:cubicBezTo>
                  <a:pt x="136" y="104"/>
                  <a:pt x="136" y="104"/>
                  <a:pt x="135" y="104"/>
                </a:cubicBezTo>
                <a:cubicBezTo>
                  <a:pt x="135" y="104"/>
                  <a:pt x="135" y="105"/>
                  <a:pt x="135" y="105"/>
                </a:cubicBezTo>
                <a:cubicBezTo>
                  <a:pt x="135" y="105"/>
                  <a:pt x="134" y="105"/>
                  <a:pt x="134" y="105"/>
                </a:cubicBezTo>
                <a:cubicBezTo>
                  <a:pt x="134" y="105"/>
                  <a:pt x="134" y="106"/>
                  <a:pt x="133" y="106"/>
                </a:cubicBezTo>
                <a:cubicBezTo>
                  <a:pt x="133" y="106"/>
                  <a:pt x="133" y="106"/>
                  <a:pt x="133" y="106"/>
                </a:cubicBezTo>
                <a:cubicBezTo>
                  <a:pt x="133" y="106"/>
                  <a:pt x="132" y="107"/>
                  <a:pt x="132" y="107"/>
                </a:cubicBezTo>
                <a:cubicBezTo>
                  <a:pt x="132" y="107"/>
                  <a:pt x="132" y="107"/>
                  <a:pt x="131" y="107"/>
                </a:cubicBezTo>
                <a:cubicBezTo>
                  <a:pt x="131" y="107"/>
                  <a:pt x="131" y="108"/>
                  <a:pt x="130" y="108"/>
                </a:cubicBezTo>
                <a:cubicBezTo>
                  <a:pt x="130" y="108"/>
                  <a:pt x="130" y="108"/>
                  <a:pt x="130" y="108"/>
                </a:cubicBezTo>
                <a:cubicBezTo>
                  <a:pt x="129" y="108"/>
                  <a:pt x="129" y="108"/>
                  <a:pt x="129" y="109"/>
                </a:cubicBezTo>
                <a:cubicBezTo>
                  <a:pt x="128" y="109"/>
                  <a:pt x="128" y="109"/>
                  <a:pt x="128" y="109"/>
                </a:cubicBezTo>
                <a:cubicBezTo>
                  <a:pt x="128" y="109"/>
                  <a:pt x="127" y="109"/>
                  <a:pt x="127" y="109"/>
                </a:cubicBezTo>
                <a:cubicBezTo>
                  <a:pt x="127" y="109"/>
                  <a:pt x="126" y="109"/>
                  <a:pt x="126" y="110"/>
                </a:cubicBezTo>
                <a:cubicBezTo>
                  <a:pt x="126" y="110"/>
                  <a:pt x="125" y="110"/>
                  <a:pt x="125" y="110"/>
                </a:cubicBezTo>
                <a:cubicBezTo>
                  <a:pt x="125" y="110"/>
                  <a:pt x="124" y="110"/>
                  <a:pt x="124" y="110"/>
                </a:cubicBezTo>
                <a:cubicBezTo>
                  <a:pt x="124" y="110"/>
                  <a:pt x="123" y="110"/>
                  <a:pt x="123" y="110"/>
                </a:cubicBezTo>
                <a:cubicBezTo>
                  <a:pt x="123" y="110"/>
                  <a:pt x="122" y="111"/>
                  <a:pt x="122" y="111"/>
                </a:cubicBezTo>
                <a:cubicBezTo>
                  <a:pt x="122" y="111"/>
                  <a:pt x="121" y="111"/>
                  <a:pt x="121" y="111"/>
                </a:cubicBezTo>
                <a:cubicBezTo>
                  <a:pt x="120" y="111"/>
                  <a:pt x="120" y="111"/>
                  <a:pt x="120" y="111"/>
                </a:cubicBezTo>
                <a:cubicBezTo>
                  <a:pt x="119" y="111"/>
                  <a:pt x="119" y="111"/>
                  <a:pt x="118" y="111"/>
                </a:cubicBezTo>
                <a:cubicBezTo>
                  <a:pt x="118" y="111"/>
                  <a:pt x="118" y="111"/>
                  <a:pt x="118" y="111"/>
                </a:cubicBezTo>
                <a:cubicBezTo>
                  <a:pt x="117" y="111"/>
                  <a:pt x="116" y="111"/>
                  <a:pt x="115" y="111"/>
                </a:cubicBezTo>
                <a:cubicBezTo>
                  <a:pt x="114" y="111"/>
                  <a:pt x="113" y="111"/>
                  <a:pt x="111" y="111"/>
                </a:cubicBezTo>
                <a:cubicBezTo>
                  <a:pt x="111" y="111"/>
                  <a:pt x="110" y="111"/>
                  <a:pt x="110" y="111"/>
                </a:cubicBezTo>
                <a:cubicBezTo>
                  <a:pt x="109" y="111"/>
                  <a:pt x="109" y="111"/>
                  <a:pt x="108" y="110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08" y="105"/>
                  <a:pt x="108" y="105"/>
                  <a:pt x="108" y="105"/>
                </a:cubicBezTo>
                <a:cubicBezTo>
                  <a:pt x="109" y="105"/>
                  <a:pt x="109" y="105"/>
                  <a:pt x="109" y="105"/>
                </a:cubicBezTo>
                <a:cubicBezTo>
                  <a:pt x="110" y="105"/>
                  <a:pt x="111" y="105"/>
                  <a:pt x="111" y="106"/>
                </a:cubicBezTo>
                <a:cubicBezTo>
                  <a:pt x="112" y="106"/>
                  <a:pt x="112" y="106"/>
                  <a:pt x="112" y="106"/>
                </a:cubicBezTo>
                <a:cubicBezTo>
                  <a:pt x="113" y="106"/>
                  <a:pt x="114" y="106"/>
                  <a:pt x="115" y="106"/>
                </a:cubicBezTo>
                <a:cubicBezTo>
                  <a:pt x="116" y="106"/>
                  <a:pt x="117" y="106"/>
                  <a:pt x="119" y="106"/>
                </a:cubicBezTo>
                <a:cubicBezTo>
                  <a:pt x="119" y="106"/>
                  <a:pt x="119" y="106"/>
                  <a:pt x="120" y="106"/>
                </a:cubicBezTo>
                <a:cubicBezTo>
                  <a:pt x="120" y="105"/>
                  <a:pt x="121" y="105"/>
                  <a:pt x="122" y="105"/>
                </a:cubicBezTo>
                <a:cubicBezTo>
                  <a:pt x="122" y="105"/>
                  <a:pt x="122" y="105"/>
                  <a:pt x="123" y="105"/>
                </a:cubicBezTo>
                <a:cubicBezTo>
                  <a:pt x="123" y="105"/>
                  <a:pt x="124" y="105"/>
                  <a:pt x="125" y="105"/>
                </a:cubicBezTo>
                <a:cubicBezTo>
                  <a:pt x="125" y="105"/>
                  <a:pt x="125" y="105"/>
                  <a:pt x="126" y="104"/>
                </a:cubicBezTo>
                <a:cubicBezTo>
                  <a:pt x="126" y="104"/>
                  <a:pt x="127" y="104"/>
                  <a:pt x="128" y="104"/>
                </a:cubicBezTo>
                <a:cubicBezTo>
                  <a:pt x="128" y="104"/>
                  <a:pt x="128" y="104"/>
                  <a:pt x="129" y="104"/>
                </a:cubicBezTo>
                <a:cubicBezTo>
                  <a:pt x="130" y="103"/>
                  <a:pt x="130" y="103"/>
                  <a:pt x="131" y="103"/>
                </a:cubicBezTo>
                <a:cubicBezTo>
                  <a:pt x="131" y="103"/>
                  <a:pt x="131" y="103"/>
                  <a:pt x="131" y="103"/>
                </a:cubicBezTo>
                <a:cubicBezTo>
                  <a:pt x="132" y="102"/>
                  <a:pt x="133" y="102"/>
                  <a:pt x="134" y="101"/>
                </a:cubicBezTo>
                <a:cubicBezTo>
                  <a:pt x="134" y="101"/>
                  <a:pt x="134" y="101"/>
                  <a:pt x="134" y="101"/>
                </a:cubicBezTo>
                <a:cubicBezTo>
                  <a:pt x="135" y="101"/>
                  <a:pt x="135" y="100"/>
                  <a:pt x="136" y="100"/>
                </a:cubicBezTo>
                <a:close/>
                <a:moveTo>
                  <a:pt x="136" y="111"/>
                </a:moveTo>
                <a:cubicBezTo>
                  <a:pt x="136" y="111"/>
                  <a:pt x="136" y="110"/>
                  <a:pt x="137" y="110"/>
                </a:cubicBezTo>
                <a:cubicBezTo>
                  <a:pt x="137" y="110"/>
                  <a:pt x="137" y="110"/>
                  <a:pt x="138" y="109"/>
                </a:cubicBezTo>
                <a:cubicBezTo>
                  <a:pt x="138" y="109"/>
                  <a:pt x="138" y="109"/>
                  <a:pt x="138" y="109"/>
                </a:cubicBezTo>
                <a:cubicBezTo>
                  <a:pt x="138" y="109"/>
                  <a:pt x="138" y="109"/>
                  <a:pt x="138" y="109"/>
                </a:cubicBezTo>
                <a:cubicBezTo>
                  <a:pt x="138" y="110"/>
                  <a:pt x="138" y="110"/>
                  <a:pt x="138" y="110"/>
                </a:cubicBezTo>
                <a:cubicBezTo>
                  <a:pt x="138" y="110"/>
                  <a:pt x="138" y="111"/>
                  <a:pt x="138" y="111"/>
                </a:cubicBezTo>
                <a:cubicBezTo>
                  <a:pt x="138" y="111"/>
                  <a:pt x="138" y="111"/>
                  <a:pt x="138" y="111"/>
                </a:cubicBezTo>
                <a:cubicBezTo>
                  <a:pt x="138" y="112"/>
                  <a:pt x="138" y="112"/>
                  <a:pt x="137" y="112"/>
                </a:cubicBezTo>
                <a:cubicBezTo>
                  <a:pt x="137" y="112"/>
                  <a:pt x="137" y="112"/>
                  <a:pt x="137" y="113"/>
                </a:cubicBezTo>
                <a:cubicBezTo>
                  <a:pt x="137" y="113"/>
                  <a:pt x="137" y="113"/>
                  <a:pt x="137" y="113"/>
                </a:cubicBezTo>
                <a:cubicBezTo>
                  <a:pt x="137" y="113"/>
                  <a:pt x="136" y="114"/>
                  <a:pt x="136" y="114"/>
                </a:cubicBezTo>
                <a:cubicBezTo>
                  <a:pt x="136" y="114"/>
                  <a:pt x="136" y="114"/>
                  <a:pt x="136" y="114"/>
                </a:cubicBezTo>
                <a:cubicBezTo>
                  <a:pt x="136" y="115"/>
                  <a:pt x="136" y="115"/>
                  <a:pt x="135" y="115"/>
                </a:cubicBezTo>
                <a:cubicBezTo>
                  <a:pt x="135" y="115"/>
                  <a:pt x="135" y="115"/>
                  <a:pt x="135" y="116"/>
                </a:cubicBezTo>
                <a:cubicBezTo>
                  <a:pt x="135" y="116"/>
                  <a:pt x="134" y="116"/>
                  <a:pt x="134" y="116"/>
                </a:cubicBezTo>
                <a:cubicBezTo>
                  <a:pt x="134" y="116"/>
                  <a:pt x="134" y="116"/>
                  <a:pt x="133" y="117"/>
                </a:cubicBezTo>
                <a:cubicBezTo>
                  <a:pt x="133" y="117"/>
                  <a:pt x="133" y="117"/>
                  <a:pt x="133" y="117"/>
                </a:cubicBezTo>
                <a:cubicBezTo>
                  <a:pt x="133" y="117"/>
                  <a:pt x="132" y="117"/>
                  <a:pt x="132" y="118"/>
                </a:cubicBezTo>
                <a:cubicBezTo>
                  <a:pt x="132" y="118"/>
                  <a:pt x="132" y="118"/>
                  <a:pt x="131" y="118"/>
                </a:cubicBezTo>
                <a:cubicBezTo>
                  <a:pt x="131" y="118"/>
                  <a:pt x="131" y="118"/>
                  <a:pt x="130" y="119"/>
                </a:cubicBezTo>
                <a:cubicBezTo>
                  <a:pt x="130" y="119"/>
                  <a:pt x="130" y="119"/>
                  <a:pt x="130" y="119"/>
                </a:cubicBezTo>
                <a:cubicBezTo>
                  <a:pt x="129" y="119"/>
                  <a:pt x="129" y="119"/>
                  <a:pt x="129" y="119"/>
                </a:cubicBezTo>
                <a:cubicBezTo>
                  <a:pt x="128" y="119"/>
                  <a:pt x="128" y="120"/>
                  <a:pt x="128" y="120"/>
                </a:cubicBezTo>
                <a:cubicBezTo>
                  <a:pt x="128" y="120"/>
                  <a:pt x="127" y="120"/>
                  <a:pt x="127" y="120"/>
                </a:cubicBezTo>
                <a:cubicBezTo>
                  <a:pt x="127" y="120"/>
                  <a:pt x="126" y="120"/>
                  <a:pt x="126" y="120"/>
                </a:cubicBezTo>
                <a:cubicBezTo>
                  <a:pt x="126" y="121"/>
                  <a:pt x="125" y="121"/>
                  <a:pt x="125" y="121"/>
                </a:cubicBezTo>
                <a:cubicBezTo>
                  <a:pt x="125" y="121"/>
                  <a:pt x="124" y="121"/>
                  <a:pt x="124" y="121"/>
                </a:cubicBezTo>
                <a:cubicBezTo>
                  <a:pt x="124" y="121"/>
                  <a:pt x="123" y="121"/>
                  <a:pt x="123" y="121"/>
                </a:cubicBezTo>
                <a:cubicBezTo>
                  <a:pt x="123" y="121"/>
                  <a:pt x="122" y="121"/>
                  <a:pt x="122" y="121"/>
                </a:cubicBezTo>
                <a:cubicBezTo>
                  <a:pt x="122" y="122"/>
                  <a:pt x="121" y="122"/>
                  <a:pt x="121" y="122"/>
                </a:cubicBezTo>
                <a:cubicBezTo>
                  <a:pt x="120" y="122"/>
                  <a:pt x="120" y="122"/>
                  <a:pt x="120" y="122"/>
                </a:cubicBezTo>
                <a:cubicBezTo>
                  <a:pt x="119" y="122"/>
                  <a:pt x="119" y="122"/>
                  <a:pt x="118" y="122"/>
                </a:cubicBezTo>
                <a:cubicBezTo>
                  <a:pt x="118" y="122"/>
                  <a:pt x="118" y="122"/>
                  <a:pt x="118" y="122"/>
                </a:cubicBezTo>
                <a:cubicBezTo>
                  <a:pt x="117" y="122"/>
                  <a:pt x="116" y="122"/>
                  <a:pt x="115" y="122"/>
                </a:cubicBezTo>
                <a:cubicBezTo>
                  <a:pt x="114" y="122"/>
                  <a:pt x="113" y="122"/>
                  <a:pt x="111" y="122"/>
                </a:cubicBezTo>
                <a:cubicBezTo>
                  <a:pt x="111" y="122"/>
                  <a:pt x="110" y="122"/>
                  <a:pt x="110" y="122"/>
                </a:cubicBezTo>
                <a:cubicBezTo>
                  <a:pt x="109" y="122"/>
                  <a:pt x="109" y="121"/>
                  <a:pt x="108" y="121"/>
                </a:cubicBezTo>
                <a:cubicBezTo>
                  <a:pt x="108" y="119"/>
                  <a:pt x="108" y="119"/>
                  <a:pt x="108" y="119"/>
                </a:cubicBezTo>
                <a:cubicBezTo>
                  <a:pt x="108" y="116"/>
                  <a:pt x="108" y="116"/>
                  <a:pt x="108" y="116"/>
                </a:cubicBezTo>
                <a:cubicBezTo>
                  <a:pt x="109" y="116"/>
                  <a:pt x="109" y="116"/>
                  <a:pt x="109" y="116"/>
                </a:cubicBezTo>
                <a:cubicBezTo>
                  <a:pt x="110" y="116"/>
                  <a:pt x="111" y="116"/>
                  <a:pt x="111" y="116"/>
                </a:cubicBezTo>
                <a:cubicBezTo>
                  <a:pt x="112" y="116"/>
                  <a:pt x="112" y="116"/>
                  <a:pt x="112" y="116"/>
                </a:cubicBezTo>
                <a:cubicBezTo>
                  <a:pt x="113" y="117"/>
                  <a:pt x="114" y="117"/>
                  <a:pt x="115" y="117"/>
                </a:cubicBezTo>
                <a:cubicBezTo>
                  <a:pt x="116" y="117"/>
                  <a:pt x="117" y="117"/>
                  <a:pt x="119" y="116"/>
                </a:cubicBezTo>
                <a:cubicBezTo>
                  <a:pt x="119" y="116"/>
                  <a:pt x="119" y="116"/>
                  <a:pt x="120" y="116"/>
                </a:cubicBezTo>
                <a:cubicBezTo>
                  <a:pt x="120" y="116"/>
                  <a:pt x="121" y="116"/>
                  <a:pt x="122" y="116"/>
                </a:cubicBezTo>
                <a:cubicBezTo>
                  <a:pt x="122" y="116"/>
                  <a:pt x="122" y="116"/>
                  <a:pt x="123" y="116"/>
                </a:cubicBezTo>
                <a:cubicBezTo>
                  <a:pt x="123" y="116"/>
                  <a:pt x="124" y="116"/>
                  <a:pt x="125" y="116"/>
                </a:cubicBezTo>
                <a:cubicBezTo>
                  <a:pt x="125" y="115"/>
                  <a:pt x="125" y="115"/>
                  <a:pt x="126" y="115"/>
                </a:cubicBezTo>
                <a:cubicBezTo>
                  <a:pt x="126" y="115"/>
                  <a:pt x="127" y="115"/>
                  <a:pt x="128" y="115"/>
                </a:cubicBezTo>
                <a:cubicBezTo>
                  <a:pt x="128" y="115"/>
                  <a:pt x="128" y="115"/>
                  <a:pt x="129" y="114"/>
                </a:cubicBezTo>
                <a:cubicBezTo>
                  <a:pt x="130" y="114"/>
                  <a:pt x="130" y="114"/>
                  <a:pt x="131" y="113"/>
                </a:cubicBezTo>
                <a:cubicBezTo>
                  <a:pt x="131" y="113"/>
                  <a:pt x="131" y="113"/>
                  <a:pt x="131" y="113"/>
                </a:cubicBezTo>
                <a:cubicBezTo>
                  <a:pt x="132" y="113"/>
                  <a:pt x="133" y="113"/>
                  <a:pt x="134" y="112"/>
                </a:cubicBezTo>
                <a:cubicBezTo>
                  <a:pt x="134" y="112"/>
                  <a:pt x="134" y="112"/>
                  <a:pt x="134" y="112"/>
                </a:cubicBezTo>
                <a:cubicBezTo>
                  <a:pt x="135" y="111"/>
                  <a:pt x="135" y="111"/>
                  <a:pt x="136" y="111"/>
                </a:cubicBezTo>
                <a:close/>
                <a:moveTo>
                  <a:pt x="136" y="122"/>
                </a:moveTo>
                <a:cubicBezTo>
                  <a:pt x="136" y="121"/>
                  <a:pt x="136" y="121"/>
                  <a:pt x="137" y="121"/>
                </a:cubicBezTo>
                <a:cubicBezTo>
                  <a:pt x="137" y="121"/>
                  <a:pt x="137" y="120"/>
                  <a:pt x="138" y="120"/>
                </a:cubicBezTo>
                <a:cubicBezTo>
                  <a:pt x="138" y="120"/>
                  <a:pt x="138" y="120"/>
                  <a:pt x="138" y="120"/>
                </a:cubicBezTo>
                <a:cubicBezTo>
                  <a:pt x="138" y="120"/>
                  <a:pt x="138" y="120"/>
                  <a:pt x="138" y="120"/>
                </a:cubicBezTo>
                <a:cubicBezTo>
                  <a:pt x="138" y="120"/>
                  <a:pt x="138" y="121"/>
                  <a:pt x="138" y="121"/>
                </a:cubicBezTo>
                <a:cubicBezTo>
                  <a:pt x="138" y="121"/>
                  <a:pt x="138" y="121"/>
                  <a:pt x="138" y="122"/>
                </a:cubicBezTo>
                <a:cubicBezTo>
                  <a:pt x="138" y="122"/>
                  <a:pt x="138" y="122"/>
                  <a:pt x="138" y="122"/>
                </a:cubicBezTo>
                <a:cubicBezTo>
                  <a:pt x="138" y="122"/>
                  <a:pt x="138" y="123"/>
                  <a:pt x="137" y="123"/>
                </a:cubicBezTo>
                <a:cubicBezTo>
                  <a:pt x="137" y="123"/>
                  <a:pt x="137" y="123"/>
                  <a:pt x="137" y="123"/>
                </a:cubicBezTo>
                <a:cubicBezTo>
                  <a:pt x="137" y="124"/>
                  <a:pt x="137" y="124"/>
                  <a:pt x="137" y="124"/>
                </a:cubicBezTo>
                <a:cubicBezTo>
                  <a:pt x="137" y="124"/>
                  <a:pt x="136" y="125"/>
                  <a:pt x="136" y="125"/>
                </a:cubicBezTo>
                <a:cubicBezTo>
                  <a:pt x="136" y="125"/>
                  <a:pt x="136" y="125"/>
                  <a:pt x="136" y="125"/>
                </a:cubicBezTo>
                <a:cubicBezTo>
                  <a:pt x="136" y="125"/>
                  <a:pt x="136" y="126"/>
                  <a:pt x="135" y="126"/>
                </a:cubicBezTo>
                <a:cubicBezTo>
                  <a:pt x="135" y="126"/>
                  <a:pt x="135" y="126"/>
                  <a:pt x="135" y="126"/>
                </a:cubicBezTo>
                <a:cubicBezTo>
                  <a:pt x="135" y="127"/>
                  <a:pt x="134" y="127"/>
                  <a:pt x="134" y="127"/>
                </a:cubicBezTo>
                <a:cubicBezTo>
                  <a:pt x="134" y="127"/>
                  <a:pt x="134" y="127"/>
                  <a:pt x="133" y="128"/>
                </a:cubicBezTo>
                <a:cubicBezTo>
                  <a:pt x="133" y="128"/>
                  <a:pt x="133" y="128"/>
                  <a:pt x="133" y="128"/>
                </a:cubicBezTo>
                <a:cubicBezTo>
                  <a:pt x="133" y="128"/>
                  <a:pt x="132" y="128"/>
                  <a:pt x="132" y="128"/>
                </a:cubicBezTo>
                <a:cubicBezTo>
                  <a:pt x="132" y="129"/>
                  <a:pt x="132" y="129"/>
                  <a:pt x="131" y="129"/>
                </a:cubicBezTo>
                <a:cubicBezTo>
                  <a:pt x="131" y="129"/>
                  <a:pt x="131" y="129"/>
                  <a:pt x="130" y="129"/>
                </a:cubicBezTo>
                <a:cubicBezTo>
                  <a:pt x="130" y="130"/>
                  <a:pt x="130" y="130"/>
                  <a:pt x="130" y="130"/>
                </a:cubicBezTo>
                <a:cubicBezTo>
                  <a:pt x="129" y="130"/>
                  <a:pt x="129" y="130"/>
                  <a:pt x="129" y="130"/>
                </a:cubicBezTo>
                <a:cubicBezTo>
                  <a:pt x="128" y="130"/>
                  <a:pt x="128" y="130"/>
                  <a:pt x="128" y="131"/>
                </a:cubicBezTo>
                <a:cubicBezTo>
                  <a:pt x="128" y="131"/>
                  <a:pt x="127" y="131"/>
                  <a:pt x="127" y="131"/>
                </a:cubicBezTo>
                <a:cubicBezTo>
                  <a:pt x="127" y="131"/>
                  <a:pt x="126" y="131"/>
                  <a:pt x="126" y="131"/>
                </a:cubicBezTo>
                <a:cubicBezTo>
                  <a:pt x="126" y="131"/>
                  <a:pt x="125" y="131"/>
                  <a:pt x="125" y="132"/>
                </a:cubicBezTo>
                <a:cubicBezTo>
                  <a:pt x="125" y="132"/>
                  <a:pt x="124" y="132"/>
                  <a:pt x="124" y="132"/>
                </a:cubicBezTo>
                <a:cubicBezTo>
                  <a:pt x="124" y="132"/>
                  <a:pt x="123" y="132"/>
                  <a:pt x="123" y="132"/>
                </a:cubicBezTo>
                <a:cubicBezTo>
                  <a:pt x="123" y="132"/>
                  <a:pt x="122" y="132"/>
                  <a:pt x="122" y="132"/>
                </a:cubicBezTo>
                <a:cubicBezTo>
                  <a:pt x="122" y="132"/>
                  <a:pt x="121" y="132"/>
                  <a:pt x="121" y="132"/>
                </a:cubicBezTo>
                <a:cubicBezTo>
                  <a:pt x="120" y="133"/>
                  <a:pt x="120" y="133"/>
                  <a:pt x="120" y="133"/>
                </a:cubicBezTo>
                <a:cubicBezTo>
                  <a:pt x="119" y="133"/>
                  <a:pt x="119" y="133"/>
                  <a:pt x="118" y="133"/>
                </a:cubicBezTo>
                <a:cubicBezTo>
                  <a:pt x="118" y="133"/>
                  <a:pt x="118" y="133"/>
                  <a:pt x="118" y="133"/>
                </a:cubicBezTo>
                <a:cubicBezTo>
                  <a:pt x="117" y="133"/>
                  <a:pt x="116" y="133"/>
                  <a:pt x="115" y="133"/>
                </a:cubicBezTo>
                <a:cubicBezTo>
                  <a:pt x="114" y="133"/>
                  <a:pt x="113" y="133"/>
                  <a:pt x="111" y="133"/>
                </a:cubicBezTo>
                <a:cubicBezTo>
                  <a:pt x="111" y="133"/>
                  <a:pt x="110" y="133"/>
                  <a:pt x="110" y="132"/>
                </a:cubicBezTo>
                <a:cubicBezTo>
                  <a:pt x="109" y="132"/>
                  <a:pt x="109" y="132"/>
                  <a:pt x="108" y="132"/>
                </a:cubicBezTo>
                <a:cubicBezTo>
                  <a:pt x="108" y="130"/>
                  <a:pt x="108" y="130"/>
                  <a:pt x="108" y="130"/>
                </a:cubicBezTo>
                <a:cubicBezTo>
                  <a:pt x="108" y="127"/>
                  <a:pt x="108" y="127"/>
                  <a:pt x="108" y="127"/>
                </a:cubicBezTo>
                <a:cubicBezTo>
                  <a:pt x="109" y="127"/>
                  <a:pt x="109" y="127"/>
                  <a:pt x="109" y="127"/>
                </a:cubicBezTo>
                <a:cubicBezTo>
                  <a:pt x="110" y="127"/>
                  <a:pt x="111" y="127"/>
                  <a:pt x="111" y="127"/>
                </a:cubicBezTo>
                <a:cubicBezTo>
                  <a:pt x="112" y="127"/>
                  <a:pt x="112" y="127"/>
                  <a:pt x="112" y="127"/>
                </a:cubicBezTo>
                <a:cubicBezTo>
                  <a:pt x="113" y="127"/>
                  <a:pt x="114" y="127"/>
                  <a:pt x="115" y="127"/>
                </a:cubicBezTo>
                <a:cubicBezTo>
                  <a:pt x="116" y="127"/>
                  <a:pt x="117" y="127"/>
                  <a:pt x="119" y="127"/>
                </a:cubicBezTo>
                <a:cubicBezTo>
                  <a:pt x="119" y="127"/>
                  <a:pt x="119" y="127"/>
                  <a:pt x="120" y="127"/>
                </a:cubicBezTo>
                <a:cubicBezTo>
                  <a:pt x="120" y="127"/>
                  <a:pt x="121" y="127"/>
                  <a:pt x="122" y="127"/>
                </a:cubicBezTo>
                <a:cubicBezTo>
                  <a:pt x="122" y="127"/>
                  <a:pt x="122" y="127"/>
                  <a:pt x="123" y="127"/>
                </a:cubicBezTo>
                <a:cubicBezTo>
                  <a:pt x="123" y="127"/>
                  <a:pt x="124" y="127"/>
                  <a:pt x="125" y="126"/>
                </a:cubicBezTo>
                <a:cubicBezTo>
                  <a:pt x="125" y="126"/>
                  <a:pt x="125" y="126"/>
                  <a:pt x="126" y="126"/>
                </a:cubicBezTo>
                <a:cubicBezTo>
                  <a:pt x="126" y="126"/>
                  <a:pt x="127" y="126"/>
                  <a:pt x="128" y="126"/>
                </a:cubicBezTo>
                <a:cubicBezTo>
                  <a:pt x="128" y="125"/>
                  <a:pt x="128" y="125"/>
                  <a:pt x="129" y="125"/>
                </a:cubicBezTo>
                <a:cubicBezTo>
                  <a:pt x="130" y="125"/>
                  <a:pt x="130" y="125"/>
                  <a:pt x="131" y="124"/>
                </a:cubicBezTo>
                <a:cubicBezTo>
                  <a:pt x="131" y="124"/>
                  <a:pt x="131" y="124"/>
                  <a:pt x="131" y="124"/>
                </a:cubicBezTo>
                <a:cubicBezTo>
                  <a:pt x="132" y="124"/>
                  <a:pt x="133" y="123"/>
                  <a:pt x="134" y="123"/>
                </a:cubicBezTo>
                <a:cubicBezTo>
                  <a:pt x="134" y="123"/>
                  <a:pt x="134" y="123"/>
                  <a:pt x="134" y="123"/>
                </a:cubicBezTo>
                <a:cubicBezTo>
                  <a:pt x="135" y="122"/>
                  <a:pt x="135" y="122"/>
                  <a:pt x="136" y="122"/>
                </a:cubicBezTo>
                <a:close/>
                <a:moveTo>
                  <a:pt x="103" y="121"/>
                </a:moveTo>
                <a:cubicBezTo>
                  <a:pt x="103" y="121"/>
                  <a:pt x="103" y="121"/>
                  <a:pt x="103" y="122"/>
                </a:cubicBezTo>
                <a:cubicBezTo>
                  <a:pt x="103" y="122"/>
                  <a:pt x="103" y="122"/>
                  <a:pt x="102" y="122"/>
                </a:cubicBezTo>
                <a:cubicBezTo>
                  <a:pt x="102" y="122"/>
                  <a:pt x="102" y="123"/>
                  <a:pt x="102" y="123"/>
                </a:cubicBezTo>
                <a:cubicBezTo>
                  <a:pt x="102" y="123"/>
                  <a:pt x="102" y="123"/>
                  <a:pt x="102" y="123"/>
                </a:cubicBezTo>
                <a:cubicBezTo>
                  <a:pt x="102" y="124"/>
                  <a:pt x="102" y="124"/>
                  <a:pt x="101" y="124"/>
                </a:cubicBezTo>
                <a:cubicBezTo>
                  <a:pt x="101" y="124"/>
                  <a:pt x="101" y="124"/>
                  <a:pt x="101" y="125"/>
                </a:cubicBezTo>
                <a:cubicBezTo>
                  <a:pt x="101" y="125"/>
                  <a:pt x="101" y="125"/>
                  <a:pt x="101" y="125"/>
                </a:cubicBezTo>
                <a:cubicBezTo>
                  <a:pt x="100" y="125"/>
                  <a:pt x="100" y="126"/>
                  <a:pt x="100" y="126"/>
                </a:cubicBezTo>
                <a:cubicBezTo>
                  <a:pt x="100" y="126"/>
                  <a:pt x="100" y="126"/>
                  <a:pt x="99" y="126"/>
                </a:cubicBezTo>
                <a:cubicBezTo>
                  <a:pt x="99" y="127"/>
                  <a:pt x="99" y="127"/>
                  <a:pt x="99" y="127"/>
                </a:cubicBezTo>
                <a:cubicBezTo>
                  <a:pt x="99" y="127"/>
                  <a:pt x="98" y="127"/>
                  <a:pt x="98" y="128"/>
                </a:cubicBezTo>
                <a:cubicBezTo>
                  <a:pt x="98" y="128"/>
                  <a:pt x="98" y="128"/>
                  <a:pt x="98" y="128"/>
                </a:cubicBezTo>
                <a:cubicBezTo>
                  <a:pt x="97" y="128"/>
                  <a:pt x="97" y="128"/>
                  <a:pt x="97" y="128"/>
                </a:cubicBezTo>
                <a:cubicBezTo>
                  <a:pt x="97" y="129"/>
                  <a:pt x="96" y="129"/>
                  <a:pt x="96" y="129"/>
                </a:cubicBezTo>
                <a:cubicBezTo>
                  <a:pt x="96" y="129"/>
                  <a:pt x="96" y="129"/>
                  <a:pt x="95" y="129"/>
                </a:cubicBezTo>
                <a:cubicBezTo>
                  <a:pt x="95" y="130"/>
                  <a:pt x="95" y="130"/>
                  <a:pt x="94" y="130"/>
                </a:cubicBezTo>
                <a:cubicBezTo>
                  <a:pt x="94" y="130"/>
                  <a:pt x="94" y="130"/>
                  <a:pt x="93" y="130"/>
                </a:cubicBezTo>
                <a:cubicBezTo>
                  <a:pt x="93" y="130"/>
                  <a:pt x="93" y="130"/>
                  <a:pt x="93" y="131"/>
                </a:cubicBezTo>
                <a:cubicBezTo>
                  <a:pt x="92" y="131"/>
                  <a:pt x="92" y="131"/>
                  <a:pt x="92" y="131"/>
                </a:cubicBezTo>
                <a:cubicBezTo>
                  <a:pt x="91" y="131"/>
                  <a:pt x="91" y="131"/>
                  <a:pt x="91" y="131"/>
                </a:cubicBezTo>
                <a:cubicBezTo>
                  <a:pt x="90" y="131"/>
                  <a:pt x="90" y="131"/>
                  <a:pt x="90" y="132"/>
                </a:cubicBezTo>
                <a:cubicBezTo>
                  <a:pt x="89" y="132"/>
                  <a:pt x="89" y="132"/>
                  <a:pt x="89" y="132"/>
                </a:cubicBezTo>
                <a:cubicBezTo>
                  <a:pt x="88" y="132"/>
                  <a:pt x="88" y="132"/>
                  <a:pt x="88" y="132"/>
                </a:cubicBezTo>
                <a:cubicBezTo>
                  <a:pt x="87" y="132"/>
                  <a:pt x="87" y="132"/>
                  <a:pt x="87" y="132"/>
                </a:cubicBezTo>
                <a:cubicBezTo>
                  <a:pt x="86" y="132"/>
                  <a:pt x="86" y="132"/>
                  <a:pt x="85" y="132"/>
                </a:cubicBezTo>
                <a:cubicBezTo>
                  <a:pt x="85" y="133"/>
                  <a:pt x="85" y="133"/>
                  <a:pt x="85" y="133"/>
                </a:cubicBezTo>
                <a:cubicBezTo>
                  <a:pt x="84" y="133"/>
                  <a:pt x="84" y="133"/>
                  <a:pt x="83" y="133"/>
                </a:cubicBezTo>
                <a:cubicBezTo>
                  <a:pt x="83" y="133"/>
                  <a:pt x="83" y="133"/>
                  <a:pt x="82" y="133"/>
                </a:cubicBezTo>
                <a:cubicBezTo>
                  <a:pt x="82" y="133"/>
                  <a:pt x="81" y="133"/>
                  <a:pt x="80" y="133"/>
                </a:cubicBezTo>
                <a:cubicBezTo>
                  <a:pt x="79" y="133"/>
                  <a:pt x="78" y="133"/>
                  <a:pt x="78" y="133"/>
                </a:cubicBezTo>
                <a:cubicBezTo>
                  <a:pt x="77" y="133"/>
                  <a:pt x="77" y="133"/>
                  <a:pt x="77" y="133"/>
                </a:cubicBezTo>
                <a:cubicBezTo>
                  <a:pt x="76" y="133"/>
                  <a:pt x="76" y="133"/>
                  <a:pt x="75" y="133"/>
                </a:cubicBezTo>
                <a:cubicBezTo>
                  <a:pt x="75" y="133"/>
                  <a:pt x="75" y="133"/>
                  <a:pt x="75" y="132"/>
                </a:cubicBezTo>
                <a:cubicBezTo>
                  <a:pt x="74" y="132"/>
                  <a:pt x="74" y="132"/>
                  <a:pt x="73" y="132"/>
                </a:cubicBezTo>
                <a:cubicBezTo>
                  <a:pt x="73" y="132"/>
                  <a:pt x="73" y="132"/>
                  <a:pt x="72" y="132"/>
                </a:cubicBezTo>
                <a:cubicBezTo>
                  <a:pt x="72" y="132"/>
                  <a:pt x="72" y="132"/>
                  <a:pt x="71" y="132"/>
                </a:cubicBezTo>
                <a:cubicBezTo>
                  <a:pt x="71" y="132"/>
                  <a:pt x="71" y="132"/>
                  <a:pt x="70" y="132"/>
                </a:cubicBezTo>
                <a:cubicBezTo>
                  <a:pt x="70" y="131"/>
                  <a:pt x="70" y="131"/>
                  <a:pt x="69" y="131"/>
                </a:cubicBezTo>
                <a:cubicBezTo>
                  <a:pt x="69" y="131"/>
                  <a:pt x="69" y="131"/>
                  <a:pt x="68" y="131"/>
                </a:cubicBezTo>
                <a:cubicBezTo>
                  <a:pt x="68" y="131"/>
                  <a:pt x="68" y="131"/>
                  <a:pt x="67" y="131"/>
                </a:cubicBezTo>
                <a:cubicBezTo>
                  <a:pt x="67" y="130"/>
                  <a:pt x="67" y="130"/>
                  <a:pt x="67" y="130"/>
                </a:cubicBezTo>
                <a:cubicBezTo>
                  <a:pt x="66" y="130"/>
                  <a:pt x="66" y="130"/>
                  <a:pt x="66" y="130"/>
                </a:cubicBezTo>
                <a:cubicBezTo>
                  <a:pt x="65" y="130"/>
                  <a:pt x="65" y="130"/>
                  <a:pt x="65" y="129"/>
                </a:cubicBezTo>
                <a:cubicBezTo>
                  <a:pt x="64" y="129"/>
                  <a:pt x="64" y="129"/>
                  <a:pt x="64" y="129"/>
                </a:cubicBezTo>
                <a:cubicBezTo>
                  <a:pt x="64" y="129"/>
                  <a:pt x="63" y="129"/>
                  <a:pt x="63" y="128"/>
                </a:cubicBezTo>
                <a:cubicBezTo>
                  <a:pt x="63" y="128"/>
                  <a:pt x="63" y="128"/>
                  <a:pt x="62" y="128"/>
                </a:cubicBezTo>
                <a:cubicBezTo>
                  <a:pt x="62" y="128"/>
                  <a:pt x="62" y="128"/>
                  <a:pt x="62" y="128"/>
                </a:cubicBezTo>
                <a:cubicBezTo>
                  <a:pt x="62" y="127"/>
                  <a:pt x="61" y="127"/>
                  <a:pt x="61" y="127"/>
                </a:cubicBezTo>
                <a:cubicBezTo>
                  <a:pt x="61" y="127"/>
                  <a:pt x="61" y="127"/>
                  <a:pt x="61" y="126"/>
                </a:cubicBezTo>
                <a:cubicBezTo>
                  <a:pt x="60" y="126"/>
                  <a:pt x="60" y="126"/>
                  <a:pt x="60" y="126"/>
                </a:cubicBezTo>
                <a:cubicBezTo>
                  <a:pt x="60" y="126"/>
                  <a:pt x="60" y="125"/>
                  <a:pt x="59" y="125"/>
                </a:cubicBezTo>
                <a:cubicBezTo>
                  <a:pt x="59" y="125"/>
                  <a:pt x="59" y="125"/>
                  <a:pt x="59" y="125"/>
                </a:cubicBezTo>
                <a:cubicBezTo>
                  <a:pt x="59" y="124"/>
                  <a:pt x="59" y="124"/>
                  <a:pt x="59" y="124"/>
                </a:cubicBezTo>
                <a:cubicBezTo>
                  <a:pt x="58" y="124"/>
                  <a:pt x="58" y="124"/>
                  <a:pt x="58" y="123"/>
                </a:cubicBezTo>
                <a:cubicBezTo>
                  <a:pt x="58" y="123"/>
                  <a:pt x="58" y="123"/>
                  <a:pt x="58" y="123"/>
                </a:cubicBezTo>
                <a:cubicBezTo>
                  <a:pt x="58" y="123"/>
                  <a:pt x="58" y="122"/>
                  <a:pt x="58" y="122"/>
                </a:cubicBezTo>
                <a:cubicBezTo>
                  <a:pt x="57" y="122"/>
                  <a:pt x="57" y="122"/>
                  <a:pt x="57" y="122"/>
                </a:cubicBezTo>
                <a:cubicBezTo>
                  <a:pt x="57" y="121"/>
                  <a:pt x="57" y="121"/>
                  <a:pt x="57" y="121"/>
                </a:cubicBezTo>
                <a:cubicBezTo>
                  <a:pt x="57" y="121"/>
                  <a:pt x="57" y="120"/>
                  <a:pt x="57" y="120"/>
                </a:cubicBezTo>
                <a:cubicBezTo>
                  <a:pt x="57" y="120"/>
                  <a:pt x="57" y="120"/>
                  <a:pt x="57" y="120"/>
                </a:cubicBezTo>
                <a:cubicBezTo>
                  <a:pt x="57" y="120"/>
                  <a:pt x="57" y="120"/>
                  <a:pt x="57" y="120"/>
                </a:cubicBezTo>
                <a:cubicBezTo>
                  <a:pt x="58" y="120"/>
                  <a:pt x="58" y="121"/>
                  <a:pt x="59" y="121"/>
                </a:cubicBezTo>
                <a:cubicBezTo>
                  <a:pt x="59" y="121"/>
                  <a:pt x="59" y="121"/>
                  <a:pt x="59" y="122"/>
                </a:cubicBezTo>
                <a:cubicBezTo>
                  <a:pt x="60" y="122"/>
                  <a:pt x="60" y="122"/>
                  <a:pt x="61" y="123"/>
                </a:cubicBezTo>
                <a:cubicBezTo>
                  <a:pt x="61" y="123"/>
                  <a:pt x="61" y="123"/>
                  <a:pt x="62" y="123"/>
                </a:cubicBezTo>
                <a:cubicBezTo>
                  <a:pt x="62" y="123"/>
                  <a:pt x="63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5" y="125"/>
                  <a:pt x="66" y="125"/>
                  <a:pt x="67" y="125"/>
                </a:cubicBezTo>
                <a:cubicBezTo>
                  <a:pt x="67" y="125"/>
                  <a:pt x="67" y="125"/>
                  <a:pt x="68" y="126"/>
                </a:cubicBezTo>
                <a:cubicBezTo>
                  <a:pt x="68" y="126"/>
                  <a:pt x="69" y="126"/>
                  <a:pt x="69" y="126"/>
                </a:cubicBezTo>
                <a:cubicBezTo>
                  <a:pt x="70" y="126"/>
                  <a:pt x="70" y="126"/>
                  <a:pt x="71" y="126"/>
                </a:cubicBezTo>
                <a:cubicBezTo>
                  <a:pt x="71" y="127"/>
                  <a:pt x="72" y="127"/>
                  <a:pt x="72" y="127"/>
                </a:cubicBezTo>
                <a:cubicBezTo>
                  <a:pt x="73" y="127"/>
                  <a:pt x="73" y="127"/>
                  <a:pt x="74" y="127"/>
                </a:cubicBezTo>
                <a:cubicBezTo>
                  <a:pt x="74" y="127"/>
                  <a:pt x="75" y="127"/>
                  <a:pt x="76" y="127"/>
                </a:cubicBezTo>
                <a:cubicBezTo>
                  <a:pt x="76" y="127"/>
                  <a:pt x="76" y="127"/>
                  <a:pt x="77" y="127"/>
                </a:cubicBezTo>
                <a:cubicBezTo>
                  <a:pt x="78" y="127"/>
                  <a:pt x="79" y="127"/>
                  <a:pt x="80" y="127"/>
                </a:cubicBezTo>
                <a:cubicBezTo>
                  <a:pt x="81" y="127"/>
                  <a:pt x="82" y="127"/>
                  <a:pt x="83" y="127"/>
                </a:cubicBezTo>
                <a:cubicBezTo>
                  <a:pt x="84" y="127"/>
                  <a:pt x="84" y="127"/>
                  <a:pt x="84" y="127"/>
                </a:cubicBezTo>
                <a:cubicBezTo>
                  <a:pt x="85" y="127"/>
                  <a:pt x="86" y="127"/>
                  <a:pt x="86" y="127"/>
                </a:cubicBezTo>
                <a:cubicBezTo>
                  <a:pt x="87" y="127"/>
                  <a:pt x="87" y="127"/>
                  <a:pt x="88" y="127"/>
                </a:cubicBezTo>
                <a:cubicBezTo>
                  <a:pt x="88" y="127"/>
                  <a:pt x="89" y="127"/>
                  <a:pt x="90" y="126"/>
                </a:cubicBezTo>
                <a:cubicBezTo>
                  <a:pt x="90" y="126"/>
                  <a:pt x="90" y="126"/>
                  <a:pt x="91" y="126"/>
                </a:cubicBezTo>
                <a:cubicBezTo>
                  <a:pt x="91" y="126"/>
                  <a:pt x="92" y="126"/>
                  <a:pt x="93" y="126"/>
                </a:cubicBezTo>
                <a:cubicBezTo>
                  <a:pt x="93" y="125"/>
                  <a:pt x="93" y="125"/>
                  <a:pt x="93" y="125"/>
                </a:cubicBezTo>
                <a:cubicBezTo>
                  <a:pt x="94" y="125"/>
                  <a:pt x="95" y="125"/>
                  <a:pt x="96" y="124"/>
                </a:cubicBezTo>
                <a:cubicBezTo>
                  <a:pt x="96" y="124"/>
                  <a:pt x="96" y="124"/>
                  <a:pt x="96" y="124"/>
                </a:cubicBezTo>
                <a:cubicBezTo>
                  <a:pt x="97" y="124"/>
                  <a:pt x="98" y="123"/>
                  <a:pt x="98" y="123"/>
                </a:cubicBezTo>
                <a:cubicBezTo>
                  <a:pt x="99" y="123"/>
                  <a:pt x="99" y="123"/>
                  <a:pt x="99" y="123"/>
                </a:cubicBezTo>
                <a:cubicBezTo>
                  <a:pt x="100" y="122"/>
                  <a:pt x="100" y="122"/>
                  <a:pt x="101" y="122"/>
                </a:cubicBezTo>
                <a:cubicBezTo>
                  <a:pt x="101" y="121"/>
                  <a:pt x="101" y="121"/>
                  <a:pt x="101" y="121"/>
                </a:cubicBezTo>
                <a:cubicBezTo>
                  <a:pt x="102" y="121"/>
                  <a:pt x="102" y="120"/>
                  <a:pt x="103" y="120"/>
                </a:cubicBezTo>
                <a:cubicBezTo>
                  <a:pt x="103" y="120"/>
                  <a:pt x="103" y="120"/>
                  <a:pt x="103" y="120"/>
                </a:cubicBezTo>
                <a:cubicBezTo>
                  <a:pt x="103" y="120"/>
                  <a:pt x="103" y="120"/>
                  <a:pt x="103" y="120"/>
                </a:cubicBezTo>
                <a:cubicBezTo>
                  <a:pt x="103" y="120"/>
                  <a:pt x="103" y="121"/>
                  <a:pt x="103" y="121"/>
                </a:cubicBezTo>
                <a:close/>
                <a:moveTo>
                  <a:pt x="49" y="111"/>
                </a:moveTo>
                <a:cubicBezTo>
                  <a:pt x="48" y="111"/>
                  <a:pt x="47" y="111"/>
                  <a:pt x="46" y="111"/>
                </a:cubicBezTo>
                <a:cubicBezTo>
                  <a:pt x="45" y="111"/>
                  <a:pt x="44" y="111"/>
                  <a:pt x="42" y="111"/>
                </a:cubicBezTo>
                <a:cubicBezTo>
                  <a:pt x="42" y="111"/>
                  <a:pt x="42" y="111"/>
                  <a:pt x="41" y="111"/>
                </a:cubicBezTo>
                <a:cubicBezTo>
                  <a:pt x="40" y="111"/>
                  <a:pt x="39" y="110"/>
                  <a:pt x="39" y="110"/>
                </a:cubicBezTo>
                <a:cubicBezTo>
                  <a:pt x="38" y="110"/>
                  <a:pt x="38" y="110"/>
                  <a:pt x="37" y="110"/>
                </a:cubicBezTo>
                <a:cubicBezTo>
                  <a:pt x="36" y="110"/>
                  <a:pt x="36" y="109"/>
                  <a:pt x="35" y="109"/>
                </a:cubicBezTo>
                <a:cubicBezTo>
                  <a:pt x="35" y="109"/>
                  <a:pt x="34" y="109"/>
                  <a:pt x="34" y="109"/>
                </a:cubicBezTo>
                <a:cubicBezTo>
                  <a:pt x="33" y="108"/>
                  <a:pt x="32" y="108"/>
                  <a:pt x="31" y="107"/>
                </a:cubicBezTo>
                <a:cubicBezTo>
                  <a:pt x="30" y="107"/>
                  <a:pt x="30" y="107"/>
                  <a:pt x="30" y="107"/>
                </a:cubicBezTo>
                <a:cubicBezTo>
                  <a:pt x="29" y="106"/>
                  <a:pt x="28" y="106"/>
                  <a:pt x="27" y="105"/>
                </a:cubicBezTo>
                <a:cubicBezTo>
                  <a:pt x="27" y="105"/>
                  <a:pt x="27" y="105"/>
                  <a:pt x="26" y="104"/>
                </a:cubicBezTo>
                <a:cubicBezTo>
                  <a:pt x="26" y="104"/>
                  <a:pt x="25" y="103"/>
                  <a:pt x="24" y="103"/>
                </a:cubicBezTo>
                <a:cubicBezTo>
                  <a:pt x="24" y="103"/>
                  <a:pt x="24" y="102"/>
                  <a:pt x="24" y="102"/>
                </a:cubicBezTo>
                <a:cubicBezTo>
                  <a:pt x="23" y="102"/>
                  <a:pt x="23" y="101"/>
                  <a:pt x="22" y="100"/>
                </a:cubicBezTo>
                <a:cubicBezTo>
                  <a:pt x="30" y="91"/>
                  <a:pt x="30" y="91"/>
                  <a:pt x="30" y="91"/>
                </a:cubicBezTo>
                <a:cubicBezTo>
                  <a:pt x="32" y="90"/>
                  <a:pt x="33" y="89"/>
                  <a:pt x="34" y="90"/>
                </a:cubicBezTo>
                <a:cubicBezTo>
                  <a:pt x="35" y="90"/>
                  <a:pt x="35" y="90"/>
                  <a:pt x="35" y="90"/>
                </a:cubicBezTo>
                <a:cubicBezTo>
                  <a:pt x="35" y="90"/>
                  <a:pt x="36" y="91"/>
                  <a:pt x="37" y="91"/>
                </a:cubicBezTo>
                <a:cubicBezTo>
                  <a:pt x="38" y="93"/>
                  <a:pt x="39" y="94"/>
                  <a:pt x="40" y="94"/>
                </a:cubicBezTo>
                <a:cubicBezTo>
                  <a:pt x="41" y="97"/>
                  <a:pt x="44" y="98"/>
                  <a:pt x="45" y="99"/>
                </a:cubicBezTo>
                <a:cubicBezTo>
                  <a:pt x="47" y="99"/>
                  <a:pt x="49" y="99"/>
                  <a:pt x="52" y="98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52" y="111"/>
                  <a:pt x="52" y="111"/>
                  <a:pt x="52" y="111"/>
                </a:cubicBezTo>
                <a:cubicBezTo>
                  <a:pt x="51" y="111"/>
                  <a:pt x="51" y="111"/>
                  <a:pt x="51" y="111"/>
                </a:cubicBezTo>
                <a:cubicBezTo>
                  <a:pt x="50" y="111"/>
                  <a:pt x="50" y="111"/>
                  <a:pt x="49" y="111"/>
                </a:cubicBezTo>
                <a:close/>
                <a:moveTo>
                  <a:pt x="14" y="76"/>
                </a:moveTo>
                <a:cubicBezTo>
                  <a:pt x="14" y="75"/>
                  <a:pt x="14" y="75"/>
                  <a:pt x="14" y="75"/>
                </a:cubicBezTo>
                <a:cubicBezTo>
                  <a:pt x="14" y="74"/>
                  <a:pt x="14" y="73"/>
                  <a:pt x="14" y="72"/>
                </a:cubicBezTo>
                <a:cubicBezTo>
                  <a:pt x="14" y="72"/>
                  <a:pt x="14" y="72"/>
                  <a:pt x="14" y="72"/>
                </a:cubicBezTo>
                <a:cubicBezTo>
                  <a:pt x="14" y="71"/>
                  <a:pt x="15" y="70"/>
                  <a:pt x="15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5" y="68"/>
                  <a:pt x="16" y="67"/>
                  <a:pt x="16" y="66"/>
                </a:cubicBezTo>
                <a:cubicBezTo>
                  <a:pt x="16" y="66"/>
                  <a:pt x="16" y="66"/>
                  <a:pt x="16" y="66"/>
                </a:cubicBezTo>
                <a:cubicBezTo>
                  <a:pt x="17" y="65"/>
                  <a:pt x="17" y="64"/>
                  <a:pt x="17" y="64"/>
                </a:cubicBezTo>
                <a:cubicBezTo>
                  <a:pt x="18" y="63"/>
                  <a:pt x="18" y="63"/>
                  <a:pt x="18" y="62"/>
                </a:cubicBezTo>
                <a:cubicBezTo>
                  <a:pt x="18" y="62"/>
                  <a:pt x="18" y="62"/>
                  <a:pt x="19" y="61"/>
                </a:cubicBezTo>
                <a:cubicBezTo>
                  <a:pt x="19" y="61"/>
                  <a:pt x="19" y="61"/>
                  <a:pt x="19" y="61"/>
                </a:cubicBezTo>
                <a:cubicBezTo>
                  <a:pt x="26" y="70"/>
                  <a:pt x="26" y="70"/>
                  <a:pt x="26" y="70"/>
                </a:cubicBezTo>
                <a:cubicBezTo>
                  <a:pt x="28" y="72"/>
                  <a:pt x="31" y="73"/>
                  <a:pt x="34" y="73"/>
                </a:cubicBezTo>
                <a:cubicBezTo>
                  <a:pt x="35" y="73"/>
                  <a:pt x="36" y="73"/>
                  <a:pt x="37" y="73"/>
                </a:cubicBezTo>
                <a:cubicBezTo>
                  <a:pt x="38" y="72"/>
                  <a:pt x="39" y="71"/>
                  <a:pt x="39" y="70"/>
                </a:cubicBezTo>
                <a:cubicBezTo>
                  <a:pt x="41" y="69"/>
                  <a:pt x="42" y="68"/>
                  <a:pt x="43" y="68"/>
                </a:cubicBezTo>
                <a:cubicBezTo>
                  <a:pt x="46" y="68"/>
                  <a:pt x="49" y="69"/>
                  <a:pt x="51" y="71"/>
                </a:cubicBezTo>
                <a:cubicBezTo>
                  <a:pt x="54" y="74"/>
                  <a:pt x="54" y="74"/>
                  <a:pt x="54" y="74"/>
                </a:cubicBezTo>
                <a:cubicBezTo>
                  <a:pt x="55" y="70"/>
                  <a:pt x="55" y="70"/>
                  <a:pt x="55" y="70"/>
                </a:cubicBezTo>
                <a:cubicBezTo>
                  <a:pt x="56" y="69"/>
                  <a:pt x="59" y="68"/>
                  <a:pt x="61" y="68"/>
                </a:cubicBezTo>
                <a:cubicBezTo>
                  <a:pt x="62" y="71"/>
                  <a:pt x="63" y="77"/>
                  <a:pt x="60" y="84"/>
                </a:cubicBezTo>
                <a:cubicBezTo>
                  <a:pt x="60" y="84"/>
                  <a:pt x="60" y="84"/>
                  <a:pt x="60" y="84"/>
                </a:cubicBezTo>
                <a:cubicBezTo>
                  <a:pt x="59" y="85"/>
                  <a:pt x="59" y="85"/>
                  <a:pt x="59" y="85"/>
                </a:cubicBezTo>
                <a:cubicBezTo>
                  <a:pt x="58" y="85"/>
                  <a:pt x="58" y="85"/>
                  <a:pt x="58" y="86"/>
                </a:cubicBezTo>
                <a:cubicBezTo>
                  <a:pt x="57" y="86"/>
                  <a:pt x="57" y="86"/>
                  <a:pt x="57" y="86"/>
                </a:cubicBezTo>
                <a:cubicBezTo>
                  <a:pt x="57" y="87"/>
                  <a:pt x="56" y="87"/>
                  <a:pt x="56" y="87"/>
                </a:cubicBezTo>
                <a:cubicBezTo>
                  <a:pt x="56" y="87"/>
                  <a:pt x="56" y="88"/>
                  <a:pt x="55" y="88"/>
                </a:cubicBezTo>
                <a:cubicBezTo>
                  <a:pt x="55" y="88"/>
                  <a:pt x="55" y="88"/>
                  <a:pt x="55" y="89"/>
                </a:cubicBezTo>
                <a:cubicBezTo>
                  <a:pt x="55" y="89"/>
                  <a:pt x="54" y="89"/>
                  <a:pt x="54" y="90"/>
                </a:cubicBezTo>
                <a:cubicBezTo>
                  <a:pt x="54" y="90"/>
                  <a:pt x="54" y="90"/>
                  <a:pt x="54" y="90"/>
                </a:cubicBezTo>
                <a:cubicBezTo>
                  <a:pt x="53" y="91"/>
                  <a:pt x="53" y="91"/>
                  <a:pt x="53" y="91"/>
                </a:cubicBezTo>
                <a:cubicBezTo>
                  <a:pt x="53" y="91"/>
                  <a:pt x="53" y="91"/>
                  <a:pt x="53" y="91"/>
                </a:cubicBezTo>
                <a:cubicBezTo>
                  <a:pt x="50" y="93"/>
                  <a:pt x="48" y="94"/>
                  <a:pt x="47" y="93"/>
                </a:cubicBezTo>
                <a:cubicBezTo>
                  <a:pt x="46" y="93"/>
                  <a:pt x="45" y="93"/>
                  <a:pt x="44" y="91"/>
                </a:cubicBezTo>
                <a:cubicBezTo>
                  <a:pt x="44" y="90"/>
                  <a:pt x="44" y="90"/>
                  <a:pt x="44" y="90"/>
                </a:cubicBezTo>
                <a:cubicBezTo>
                  <a:pt x="43" y="89"/>
                  <a:pt x="43" y="89"/>
                  <a:pt x="43" y="89"/>
                </a:cubicBezTo>
                <a:cubicBezTo>
                  <a:pt x="42" y="89"/>
                  <a:pt x="41" y="88"/>
                  <a:pt x="40" y="87"/>
                </a:cubicBezTo>
                <a:cubicBezTo>
                  <a:pt x="38" y="86"/>
                  <a:pt x="38" y="85"/>
                  <a:pt x="37" y="85"/>
                </a:cubicBezTo>
                <a:cubicBezTo>
                  <a:pt x="36" y="84"/>
                  <a:pt x="36" y="84"/>
                  <a:pt x="35" y="84"/>
                </a:cubicBezTo>
                <a:cubicBezTo>
                  <a:pt x="32" y="84"/>
                  <a:pt x="29" y="85"/>
                  <a:pt x="26" y="88"/>
                </a:cubicBezTo>
                <a:cubicBezTo>
                  <a:pt x="19" y="96"/>
                  <a:pt x="19" y="96"/>
                  <a:pt x="19" y="96"/>
                </a:cubicBezTo>
                <a:cubicBezTo>
                  <a:pt x="19" y="96"/>
                  <a:pt x="19" y="96"/>
                  <a:pt x="19" y="96"/>
                </a:cubicBezTo>
                <a:cubicBezTo>
                  <a:pt x="18" y="96"/>
                  <a:pt x="18" y="95"/>
                  <a:pt x="18" y="95"/>
                </a:cubicBezTo>
                <a:cubicBezTo>
                  <a:pt x="18" y="95"/>
                  <a:pt x="18" y="94"/>
                  <a:pt x="17" y="94"/>
                </a:cubicBezTo>
                <a:cubicBezTo>
                  <a:pt x="17" y="93"/>
                  <a:pt x="17" y="92"/>
                  <a:pt x="16" y="92"/>
                </a:cubicBezTo>
                <a:cubicBezTo>
                  <a:pt x="16" y="91"/>
                  <a:pt x="16" y="91"/>
                  <a:pt x="16" y="91"/>
                </a:cubicBezTo>
                <a:cubicBezTo>
                  <a:pt x="16" y="90"/>
                  <a:pt x="15" y="89"/>
                  <a:pt x="15" y="89"/>
                </a:cubicBezTo>
                <a:cubicBezTo>
                  <a:pt x="15" y="89"/>
                  <a:pt x="15" y="88"/>
                  <a:pt x="15" y="88"/>
                </a:cubicBezTo>
                <a:cubicBezTo>
                  <a:pt x="15" y="87"/>
                  <a:pt x="14" y="86"/>
                  <a:pt x="14" y="85"/>
                </a:cubicBezTo>
                <a:cubicBezTo>
                  <a:pt x="14" y="85"/>
                  <a:pt x="14" y="85"/>
                  <a:pt x="14" y="85"/>
                </a:cubicBezTo>
                <a:cubicBezTo>
                  <a:pt x="14" y="84"/>
                  <a:pt x="14" y="83"/>
                  <a:pt x="14" y="82"/>
                </a:cubicBezTo>
                <a:cubicBezTo>
                  <a:pt x="14" y="82"/>
                  <a:pt x="14" y="82"/>
                  <a:pt x="14" y="82"/>
                </a:cubicBezTo>
                <a:cubicBezTo>
                  <a:pt x="14" y="81"/>
                  <a:pt x="14" y="80"/>
                  <a:pt x="14" y="79"/>
                </a:cubicBezTo>
                <a:cubicBezTo>
                  <a:pt x="14" y="78"/>
                  <a:pt x="14" y="77"/>
                  <a:pt x="14" y="76"/>
                </a:cubicBezTo>
                <a:close/>
                <a:moveTo>
                  <a:pt x="59" y="110"/>
                </a:moveTo>
                <a:cubicBezTo>
                  <a:pt x="59" y="110"/>
                  <a:pt x="59" y="111"/>
                  <a:pt x="59" y="111"/>
                </a:cubicBezTo>
                <a:cubicBezTo>
                  <a:pt x="60" y="111"/>
                  <a:pt x="60" y="111"/>
                  <a:pt x="61" y="112"/>
                </a:cubicBezTo>
                <a:cubicBezTo>
                  <a:pt x="61" y="112"/>
                  <a:pt x="61" y="112"/>
                  <a:pt x="62" y="112"/>
                </a:cubicBezTo>
                <a:cubicBezTo>
                  <a:pt x="62" y="113"/>
                  <a:pt x="63" y="113"/>
                  <a:pt x="64" y="113"/>
                </a:cubicBezTo>
                <a:cubicBezTo>
                  <a:pt x="64" y="113"/>
                  <a:pt x="64" y="113"/>
                  <a:pt x="64" y="113"/>
                </a:cubicBezTo>
                <a:cubicBezTo>
                  <a:pt x="65" y="114"/>
                  <a:pt x="66" y="114"/>
                  <a:pt x="67" y="114"/>
                </a:cubicBezTo>
                <a:cubicBezTo>
                  <a:pt x="67" y="115"/>
                  <a:pt x="67" y="115"/>
                  <a:pt x="68" y="115"/>
                </a:cubicBezTo>
                <a:cubicBezTo>
                  <a:pt x="68" y="115"/>
                  <a:pt x="69" y="115"/>
                  <a:pt x="69" y="115"/>
                </a:cubicBezTo>
                <a:cubicBezTo>
                  <a:pt x="70" y="115"/>
                  <a:pt x="70" y="115"/>
                  <a:pt x="71" y="116"/>
                </a:cubicBezTo>
                <a:cubicBezTo>
                  <a:pt x="71" y="116"/>
                  <a:pt x="72" y="116"/>
                  <a:pt x="72" y="116"/>
                </a:cubicBezTo>
                <a:cubicBezTo>
                  <a:pt x="73" y="116"/>
                  <a:pt x="73" y="116"/>
                  <a:pt x="74" y="116"/>
                </a:cubicBezTo>
                <a:cubicBezTo>
                  <a:pt x="74" y="116"/>
                  <a:pt x="75" y="116"/>
                  <a:pt x="76" y="116"/>
                </a:cubicBezTo>
                <a:cubicBezTo>
                  <a:pt x="76" y="116"/>
                  <a:pt x="76" y="116"/>
                  <a:pt x="77" y="116"/>
                </a:cubicBezTo>
                <a:cubicBezTo>
                  <a:pt x="78" y="117"/>
                  <a:pt x="79" y="117"/>
                  <a:pt x="80" y="117"/>
                </a:cubicBezTo>
                <a:cubicBezTo>
                  <a:pt x="81" y="117"/>
                  <a:pt x="82" y="117"/>
                  <a:pt x="83" y="116"/>
                </a:cubicBezTo>
                <a:cubicBezTo>
                  <a:pt x="84" y="116"/>
                  <a:pt x="84" y="116"/>
                  <a:pt x="84" y="116"/>
                </a:cubicBezTo>
                <a:cubicBezTo>
                  <a:pt x="85" y="116"/>
                  <a:pt x="86" y="116"/>
                  <a:pt x="86" y="116"/>
                </a:cubicBezTo>
                <a:cubicBezTo>
                  <a:pt x="87" y="116"/>
                  <a:pt x="87" y="116"/>
                  <a:pt x="88" y="116"/>
                </a:cubicBezTo>
                <a:cubicBezTo>
                  <a:pt x="88" y="116"/>
                  <a:pt x="89" y="116"/>
                  <a:pt x="90" y="116"/>
                </a:cubicBezTo>
                <a:cubicBezTo>
                  <a:pt x="90" y="115"/>
                  <a:pt x="90" y="115"/>
                  <a:pt x="91" y="115"/>
                </a:cubicBezTo>
                <a:cubicBezTo>
                  <a:pt x="91" y="115"/>
                  <a:pt x="92" y="115"/>
                  <a:pt x="93" y="115"/>
                </a:cubicBezTo>
                <a:cubicBezTo>
                  <a:pt x="93" y="115"/>
                  <a:pt x="93" y="115"/>
                  <a:pt x="93" y="114"/>
                </a:cubicBezTo>
                <a:cubicBezTo>
                  <a:pt x="94" y="114"/>
                  <a:pt x="95" y="114"/>
                  <a:pt x="96" y="113"/>
                </a:cubicBezTo>
                <a:cubicBezTo>
                  <a:pt x="96" y="113"/>
                  <a:pt x="96" y="113"/>
                  <a:pt x="96" y="113"/>
                </a:cubicBezTo>
                <a:cubicBezTo>
                  <a:pt x="97" y="113"/>
                  <a:pt x="98" y="113"/>
                  <a:pt x="98" y="112"/>
                </a:cubicBezTo>
                <a:cubicBezTo>
                  <a:pt x="99" y="112"/>
                  <a:pt x="99" y="112"/>
                  <a:pt x="99" y="112"/>
                </a:cubicBezTo>
                <a:cubicBezTo>
                  <a:pt x="100" y="111"/>
                  <a:pt x="100" y="111"/>
                  <a:pt x="101" y="111"/>
                </a:cubicBezTo>
                <a:cubicBezTo>
                  <a:pt x="101" y="111"/>
                  <a:pt x="101" y="110"/>
                  <a:pt x="101" y="110"/>
                </a:cubicBezTo>
                <a:cubicBezTo>
                  <a:pt x="102" y="110"/>
                  <a:pt x="102" y="110"/>
                  <a:pt x="103" y="109"/>
                </a:cubicBezTo>
                <a:cubicBezTo>
                  <a:pt x="103" y="109"/>
                  <a:pt x="103" y="109"/>
                  <a:pt x="103" y="109"/>
                </a:cubicBezTo>
                <a:cubicBezTo>
                  <a:pt x="103" y="109"/>
                  <a:pt x="103" y="109"/>
                  <a:pt x="103" y="109"/>
                </a:cubicBezTo>
                <a:cubicBezTo>
                  <a:pt x="103" y="110"/>
                  <a:pt x="103" y="110"/>
                  <a:pt x="103" y="110"/>
                </a:cubicBezTo>
                <a:cubicBezTo>
                  <a:pt x="103" y="110"/>
                  <a:pt x="103" y="111"/>
                  <a:pt x="103" y="111"/>
                </a:cubicBezTo>
                <a:cubicBezTo>
                  <a:pt x="103" y="111"/>
                  <a:pt x="103" y="111"/>
                  <a:pt x="102" y="111"/>
                </a:cubicBezTo>
                <a:cubicBezTo>
                  <a:pt x="102" y="112"/>
                  <a:pt x="102" y="112"/>
                  <a:pt x="102" y="112"/>
                </a:cubicBezTo>
                <a:cubicBezTo>
                  <a:pt x="102" y="112"/>
                  <a:pt x="102" y="112"/>
                  <a:pt x="102" y="113"/>
                </a:cubicBezTo>
                <a:cubicBezTo>
                  <a:pt x="102" y="113"/>
                  <a:pt x="102" y="113"/>
                  <a:pt x="101" y="113"/>
                </a:cubicBezTo>
                <a:cubicBezTo>
                  <a:pt x="101" y="113"/>
                  <a:pt x="101" y="114"/>
                  <a:pt x="101" y="114"/>
                </a:cubicBezTo>
                <a:cubicBezTo>
                  <a:pt x="101" y="114"/>
                  <a:pt x="101" y="114"/>
                  <a:pt x="101" y="114"/>
                </a:cubicBezTo>
                <a:cubicBezTo>
                  <a:pt x="100" y="115"/>
                  <a:pt x="100" y="115"/>
                  <a:pt x="100" y="115"/>
                </a:cubicBezTo>
                <a:cubicBezTo>
                  <a:pt x="100" y="115"/>
                  <a:pt x="100" y="115"/>
                  <a:pt x="99" y="116"/>
                </a:cubicBezTo>
                <a:cubicBezTo>
                  <a:pt x="99" y="116"/>
                  <a:pt x="99" y="116"/>
                  <a:pt x="99" y="116"/>
                </a:cubicBezTo>
                <a:cubicBezTo>
                  <a:pt x="99" y="116"/>
                  <a:pt x="98" y="116"/>
                  <a:pt x="98" y="117"/>
                </a:cubicBezTo>
                <a:cubicBezTo>
                  <a:pt x="98" y="117"/>
                  <a:pt x="98" y="117"/>
                  <a:pt x="98" y="117"/>
                </a:cubicBezTo>
                <a:cubicBezTo>
                  <a:pt x="97" y="117"/>
                  <a:pt x="97" y="117"/>
                  <a:pt x="97" y="118"/>
                </a:cubicBezTo>
                <a:cubicBezTo>
                  <a:pt x="97" y="118"/>
                  <a:pt x="96" y="118"/>
                  <a:pt x="96" y="118"/>
                </a:cubicBezTo>
                <a:cubicBezTo>
                  <a:pt x="96" y="118"/>
                  <a:pt x="96" y="118"/>
                  <a:pt x="95" y="119"/>
                </a:cubicBezTo>
                <a:cubicBezTo>
                  <a:pt x="95" y="119"/>
                  <a:pt x="95" y="119"/>
                  <a:pt x="94" y="119"/>
                </a:cubicBezTo>
                <a:cubicBezTo>
                  <a:pt x="94" y="119"/>
                  <a:pt x="94" y="119"/>
                  <a:pt x="93" y="119"/>
                </a:cubicBezTo>
                <a:cubicBezTo>
                  <a:pt x="93" y="119"/>
                  <a:pt x="93" y="120"/>
                  <a:pt x="93" y="120"/>
                </a:cubicBezTo>
                <a:cubicBezTo>
                  <a:pt x="92" y="120"/>
                  <a:pt x="92" y="120"/>
                  <a:pt x="92" y="120"/>
                </a:cubicBezTo>
                <a:cubicBezTo>
                  <a:pt x="91" y="120"/>
                  <a:pt x="91" y="120"/>
                  <a:pt x="91" y="120"/>
                </a:cubicBezTo>
                <a:cubicBezTo>
                  <a:pt x="90" y="121"/>
                  <a:pt x="90" y="121"/>
                  <a:pt x="90" y="121"/>
                </a:cubicBezTo>
                <a:cubicBezTo>
                  <a:pt x="89" y="121"/>
                  <a:pt x="89" y="121"/>
                  <a:pt x="89" y="121"/>
                </a:cubicBezTo>
                <a:cubicBezTo>
                  <a:pt x="88" y="121"/>
                  <a:pt x="88" y="121"/>
                  <a:pt x="88" y="121"/>
                </a:cubicBezTo>
                <a:cubicBezTo>
                  <a:pt x="87" y="121"/>
                  <a:pt x="87" y="121"/>
                  <a:pt x="87" y="121"/>
                </a:cubicBezTo>
                <a:cubicBezTo>
                  <a:pt x="86" y="122"/>
                  <a:pt x="86" y="122"/>
                  <a:pt x="85" y="122"/>
                </a:cubicBezTo>
                <a:cubicBezTo>
                  <a:pt x="85" y="122"/>
                  <a:pt x="85" y="122"/>
                  <a:pt x="85" y="122"/>
                </a:cubicBezTo>
                <a:cubicBezTo>
                  <a:pt x="84" y="122"/>
                  <a:pt x="84" y="122"/>
                  <a:pt x="83" y="122"/>
                </a:cubicBezTo>
                <a:cubicBezTo>
                  <a:pt x="83" y="122"/>
                  <a:pt x="83" y="122"/>
                  <a:pt x="82" y="122"/>
                </a:cubicBezTo>
                <a:cubicBezTo>
                  <a:pt x="82" y="122"/>
                  <a:pt x="81" y="122"/>
                  <a:pt x="80" y="122"/>
                </a:cubicBezTo>
                <a:cubicBezTo>
                  <a:pt x="79" y="122"/>
                  <a:pt x="78" y="122"/>
                  <a:pt x="78" y="122"/>
                </a:cubicBezTo>
                <a:cubicBezTo>
                  <a:pt x="77" y="122"/>
                  <a:pt x="77" y="122"/>
                  <a:pt x="77" y="122"/>
                </a:cubicBezTo>
                <a:cubicBezTo>
                  <a:pt x="76" y="122"/>
                  <a:pt x="76" y="122"/>
                  <a:pt x="75" y="122"/>
                </a:cubicBezTo>
                <a:cubicBezTo>
                  <a:pt x="75" y="122"/>
                  <a:pt x="75" y="122"/>
                  <a:pt x="75" y="122"/>
                </a:cubicBezTo>
                <a:cubicBezTo>
                  <a:pt x="74" y="122"/>
                  <a:pt x="74" y="122"/>
                  <a:pt x="73" y="121"/>
                </a:cubicBezTo>
                <a:cubicBezTo>
                  <a:pt x="73" y="121"/>
                  <a:pt x="73" y="121"/>
                  <a:pt x="72" y="121"/>
                </a:cubicBezTo>
                <a:cubicBezTo>
                  <a:pt x="72" y="121"/>
                  <a:pt x="72" y="121"/>
                  <a:pt x="71" y="121"/>
                </a:cubicBezTo>
                <a:cubicBezTo>
                  <a:pt x="71" y="121"/>
                  <a:pt x="71" y="121"/>
                  <a:pt x="70" y="121"/>
                </a:cubicBezTo>
                <a:cubicBezTo>
                  <a:pt x="70" y="121"/>
                  <a:pt x="70" y="121"/>
                  <a:pt x="69" y="120"/>
                </a:cubicBezTo>
                <a:cubicBezTo>
                  <a:pt x="69" y="120"/>
                  <a:pt x="69" y="120"/>
                  <a:pt x="68" y="120"/>
                </a:cubicBezTo>
                <a:cubicBezTo>
                  <a:pt x="68" y="120"/>
                  <a:pt x="68" y="120"/>
                  <a:pt x="67" y="120"/>
                </a:cubicBezTo>
                <a:cubicBezTo>
                  <a:pt x="67" y="120"/>
                  <a:pt x="67" y="119"/>
                  <a:pt x="67" y="119"/>
                </a:cubicBezTo>
                <a:cubicBezTo>
                  <a:pt x="66" y="119"/>
                  <a:pt x="66" y="119"/>
                  <a:pt x="66" y="119"/>
                </a:cubicBezTo>
                <a:cubicBezTo>
                  <a:pt x="65" y="119"/>
                  <a:pt x="65" y="119"/>
                  <a:pt x="65" y="119"/>
                </a:cubicBezTo>
                <a:cubicBezTo>
                  <a:pt x="64" y="118"/>
                  <a:pt x="64" y="118"/>
                  <a:pt x="64" y="118"/>
                </a:cubicBezTo>
                <a:cubicBezTo>
                  <a:pt x="64" y="118"/>
                  <a:pt x="63" y="118"/>
                  <a:pt x="63" y="118"/>
                </a:cubicBezTo>
                <a:cubicBezTo>
                  <a:pt x="63" y="117"/>
                  <a:pt x="63" y="117"/>
                  <a:pt x="62" y="117"/>
                </a:cubicBezTo>
                <a:cubicBezTo>
                  <a:pt x="62" y="117"/>
                  <a:pt x="62" y="117"/>
                  <a:pt x="62" y="117"/>
                </a:cubicBezTo>
                <a:cubicBezTo>
                  <a:pt x="62" y="116"/>
                  <a:pt x="61" y="116"/>
                  <a:pt x="61" y="116"/>
                </a:cubicBezTo>
                <a:cubicBezTo>
                  <a:pt x="61" y="116"/>
                  <a:pt x="61" y="116"/>
                  <a:pt x="61" y="116"/>
                </a:cubicBezTo>
                <a:cubicBezTo>
                  <a:pt x="60" y="115"/>
                  <a:pt x="60" y="115"/>
                  <a:pt x="60" y="115"/>
                </a:cubicBezTo>
                <a:cubicBezTo>
                  <a:pt x="60" y="115"/>
                  <a:pt x="60" y="115"/>
                  <a:pt x="59" y="114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4"/>
                  <a:pt x="59" y="113"/>
                  <a:pt x="59" y="113"/>
                </a:cubicBezTo>
                <a:cubicBezTo>
                  <a:pt x="58" y="113"/>
                  <a:pt x="58" y="113"/>
                  <a:pt x="58" y="113"/>
                </a:cubicBezTo>
                <a:cubicBezTo>
                  <a:pt x="58" y="112"/>
                  <a:pt x="58" y="112"/>
                  <a:pt x="58" y="112"/>
                </a:cubicBezTo>
                <a:cubicBezTo>
                  <a:pt x="58" y="112"/>
                  <a:pt x="58" y="112"/>
                  <a:pt x="58" y="111"/>
                </a:cubicBezTo>
                <a:cubicBezTo>
                  <a:pt x="57" y="111"/>
                  <a:pt x="57" y="111"/>
                  <a:pt x="57" y="111"/>
                </a:cubicBezTo>
                <a:cubicBezTo>
                  <a:pt x="57" y="111"/>
                  <a:pt x="57" y="110"/>
                  <a:pt x="57" y="110"/>
                </a:cubicBezTo>
                <a:cubicBezTo>
                  <a:pt x="57" y="110"/>
                  <a:pt x="57" y="110"/>
                  <a:pt x="57" y="109"/>
                </a:cubicBezTo>
                <a:cubicBezTo>
                  <a:pt x="57" y="109"/>
                  <a:pt x="57" y="109"/>
                  <a:pt x="57" y="109"/>
                </a:cubicBezTo>
                <a:cubicBezTo>
                  <a:pt x="57" y="109"/>
                  <a:pt x="57" y="109"/>
                  <a:pt x="57" y="109"/>
                </a:cubicBezTo>
                <a:cubicBezTo>
                  <a:pt x="58" y="110"/>
                  <a:pt x="58" y="110"/>
                  <a:pt x="59" y="110"/>
                </a:cubicBezTo>
                <a:close/>
                <a:moveTo>
                  <a:pt x="76" y="79"/>
                </a:moveTo>
                <a:cubicBezTo>
                  <a:pt x="76" y="79"/>
                  <a:pt x="75" y="79"/>
                  <a:pt x="75" y="79"/>
                </a:cubicBezTo>
                <a:cubicBezTo>
                  <a:pt x="75" y="79"/>
                  <a:pt x="74" y="79"/>
                  <a:pt x="74" y="79"/>
                </a:cubicBezTo>
                <a:cubicBezTo>
                  <a:pt x="73" y="79"/>
                  <a:pt x="73" y="79"/>
                  <a:pt x="72" y="79"/>
                </a:cubicBezTo>
                <a:cubicBezTo>
                  <a:pt x="72" y="79"/>
                  <a:pt x="71" y="80"/>
                  <a:pt x="71" y="80"/>
                </a:cubicBezTo>
                <a:cubicBezTo>
                  <a:pt x="71" y="80"/>
                  <a:pt x="70" y="80"/>
                  <a:pt x="70" y="80"/>
                </a:cubicBezTo>
                <a:cubicBezTo>
                  <a:pt x="69" y="80"/>
                  <a:pt x="69" y="80"/>
                  <a:pt x="68" y="80"/>
                </a:cubicBezTo>
                <a:cubicBezTo>
                  <a:pt x="68" y="80"/>
                  <a:pt x="68" y="81"/>
                  <a:pt x="67" y="81"/>
                </a:cubicBezTo>
                <a:cubicBezTo>
                  <a:pt x="67" y="81"/>
                  <a:pt x="67" y="81"/>
                  <a:pt x="67" y="81"/>
                </a:cubicBezTo>
                <a:cubicBezTo>
                  <a:pt x="69" y="72"/>
                  <a:pt x="65" y="64"/>
                  <a:pt x="65" y="64"/>
                </a:cubicBezTo>
                <a:cubicBezTo>
                  <a:pt x="64" y="63"/>
                  <a:pt x="64" y="63"/>
                  <a:pt x="64" y="63"/>
                </a:cubicBezTo>
                <a:cubicBezTo>
                  <a:pt x="63" y="62"/>
                  <a:pt x="63" y="62"/>
                  <a:pt x="63" y="62"/>
                </a:cubicBezTo>
                <a:cubicBezTo>
                  <a:pt x="61" y="62"/>
                  <a:pt x="55" y="63"/>
                  <a:pt x="52" y="65"/>
                </a:cubicBezTo>
                <a:cubicBezTo>
                  <a:pt x="50" y="63"/>
                  <a:pt x="47" y="62"/>
                  <a:pt x="43" y="62"/>
                </a:cubicBezTo>
                <a:cubicBezTo>
                  <a:pt x="39" y="62"/>
                  <a:pt x="37" y="65"/>
                  <a:pt x="35" y="67"/>
                </a:cubicBezTo>
                <a:cubicBezTo>
                  <a:pt x="35" y="67"/>
                  <a:pt x="35" y="67"/>
                  <a:pt x="35" y="68"/>
                </a:cubicBezTo>
                <a:cubicBezTo>
                  <a:pt x="34" y="68"/>
                  <a:pt x="34" y="68"/>
                  <a:pt x="34" y="68"/>
                </a:cubicBezTo>
                <a:cubicBezTo>
                  <a:pt x="33" y="68"/>
                  <a:pt x="31" y="67"/>
                  <a:pt x="30" y="66"/>
                </a:cubicBezTo>
                <a:cubicBezTo>
                  <a:pt x="22" y="57"/>
                  <a:pt x="22" y="57"/>
                  <a:pt x="22" y="57"/>
                </a:cubicBezTo>
                <a:cubicBezTo>
                  <a:pt x="23" y="56"/>
                  <a:pt x="23" y="56"/>
                  <a:pt x="24" y="55"/>
                </a:cubicBezTo>
                <a:cubicBezTo>
                  <a:pt x="24" y="55"/>
                  <a:pt x="24" y="55"/>
                  <a:pt x="24" y="55"/>
                </a:cubicBezTo>
                <a:cubicBezTo>
                  <a:pt x="25" y="54"/>
                  <a:pt x="26" y="53"/>
                  <a:pt x="26" y="53"/>
                </a:cubicBezTo>
                <a:cubicBezTo>
                  <a:pt x="27" y="53"/>
                  <a:pt x="27" y="52"/>
                  <a:pt x="27" y="52"/>
                </a:cubicBezTo>
                <a:cubicBezTo>
                  <a:pt x="28" y="52"/>
                  <a:pt x="29" y="51"/>
                  <a:pt x="30" y="51"/>
                </a:cubicBezTo>
                <a:cubicBezTo>
                  <a:pt x="30" y="50"/>
                  <a:pt x="30" y="50"/>
                  <a:pt x="31" y="50"/>
                </a:cubicBezTo>
                <a:cubicBezTo>
                  <a:pt x="32" y="50"/>
                  <a:pt x="33" y="49"/>
                  <a:pt x="34" y="49"/>
                </a:cubicBezTo>
                <a:cubicBezTo>
                  <a:pt x="34" y="48"/>
                  <a:pt x="35" y="48"/>
                  <a:pt x="35" y="48"/>
                </a:cubicBezTo>
                <a:cubicBezTo>
                  <a:pt x="36" y="48"/>
                  <a:pt x="36" y="48"/>
                  <a:pt x="37" y="47"/>
                </a:cubicBezTo>
                <a:cubicBezTo>
                  <a:pt x="38" y="47"/>
                  <a:pt x="38" y="47"/>
                  <a:pt x="39" y="47"/>
                </a:cubicBezTo>
                <a:cubicBezTo>
                  <a:pt x="39" y="47"/>
                  <a:pt x="40" y="47"/>
                  <a:pt x="41" y="47"/>
                </a:cubicBezTo>
                <a:cubicBezTo>
                  <a:pt x="42" y="46"/>
                  <a:pt x="42" y="46"/>
                  <a:pt x="42" y="46"/>
                </a:cubicBezTo>
                <a:cubicBezTo>
                  <a:pt x="44" y="46"/>
                  <a:pt x="45" y="46"/>
                  <a:pt x="46" y="46"/>
                </a:cubicBezTo>
                <a:cubicBezTo>
                  <a:pt x="47" y="46"/>
                  <a:pt x="49" y="46"/>
                  <a:pt x="50" y="46"/>
                </a:cubicBezTo>
                <a:cubicBezTo>
                  <a:pt x="50" y="46"/>
                  <a:pt x="51" y="46"/>
                  <a:pt x="51" y="47"/>
                </a:cubicBezTo>
                <a:cubicBezTo>
                  <a:pt x="52" y="47"/>
                  <a:pt x="53" y="47"/>
                  <a:pt x="54" y="47"/>
                </a:cubicBezTo>
                <a:cubicBezTo>
                  <a:pt x="54" y="47"/>
                  <a:pt x="54" y="47"/>
                  <a:pt x="55" y="47"/>
                </a:cubicBezTo>
                <a:cubicBezTo>
                  <a:pt x="56" y="48"/>
                  <a:pt x="57" y="48"/>
                  <a:pt x="57" y="48"/>
                </a:cubicBezTo>
                <a:cubicBezTo>
                  <a:pt x="58" y="48"/>
                  <a:pt x="58" y="48"/>
                  <a:pt x="58" y="49"/>
                </a:cubicBezTo>
                <a:cubicBezTo>
                  <a:pt x="60" y="49"/>
                  <a:pt x="61" y="50"/>
                  <a:pt x="62" y="50"/>
                </a:cubicBezTo>
                <a:cubicBezTo>
                  <a:pt x="62" y="50"/>
                  <a:pt x="62" y="50"/>
                  <a:pt x="63" y="51"/>
                </a:cubicBezTo>
                <a:cubicBezTo>
                  <a:pt x="63" y="51"/>
                  <a:pt x="64" y="52"/>
                  <a:pt x="65" y="52"/>
                </a:cubicBezTo>
                <a:cubicBezTo>
                  <a:pt x="65" y="52"/>
                  <a:pt x="65" y="53"/>
                  <a:pt x="66" y="53"/>
                </a:cubicBezTo>
                <a:cubicBezTo>
                  <a:pt x="67" y="53"/>
                  <a:pt x="67" y="54"/>
                  <a:pt x="68" y="55"/>
                </a:cubicBezTo>
                <a:cubicBezTo>
                  <a:pt x="68" y="55"/>
                  <a:pt x="68" y="55"/>
                  <a:pt x="69" y="55"/>
                </a:cubicBezTo>
                <a:cubicBezTo>
                  <a:pt x="70" y="57"/>
                  <a:pt x="72" y="59"/>
                  <a:pt x="74" y="61"/>
                </a:cubicBezTo>
                <a:cubicBezTo>
                  <a:pt x="77" y="66"/>
                  <a:pt x="79" y="72"/>
                  <a:pt x="79" y="79"/>
                </a:cubicBezTo>
                <a:cubicBezTo>
                  <a:pt x="79" y="79"/>
                  <a:pt x="79" y="79"/>
                  <a:pt x="79" y="79"/>
                </a:cubicBezTo>
                <a:cubicBezTo>
                  <a:pt x="78" y="79"/>
                  <a:pt x="78" y="79"/>
                  <a:pt x="78" y="79"/>
                </a:cubicBezTo>
                <a:cubicBezTo>
                  <a:pt x="77" y="79"/>
                  <a:pt x="77" y="79"/>
                  <a:pt x="76" y="79"/>
                </a:cubicBezTo>
                <a:close/>
                <a:moveTo>
                  <a:pt x="19" y="105"/>
                </a:moveTo>
                <a:cubicBezTo>
                  <a:pt x="19" y="105"/>
                  <a:pt x="19" y="105"/>
                  <a:pt x="19" y="105"/>
                </a:cubicBezTo>
                <a:cubicBezTo>
                  <a:pt x="20" y="106"/>
                  <a:pt x="21" y="107"/>
                  <a:pt x="22" y="108"/>
                </a:cubicBezTo>
                <a:cubicBezTo>
                  <a:pt x="22" y="108"/>
                  <a:pt x="23" y="109"/>
                  <a:pt x="23" y="109"/>
                </a:cubicBezTo>
                <a:cubicBezTo>
                  <a:pt x="24" y="109"/>
                  <a:pt x="25" y="110"/>
                  <a:pt x="25" y="110"/>
                </a:cubicBezTo>
                <a:cubicBezTo>
                  <a:pt x="26" y="111"/>
                  <a:pt x="26" y="111"/>
                  <a:pt x="27" y="111"/>
                </a:cubicBezTo>
                <a:cubicBezTo>
                  <a:pt x="28" y="112"/>
                  <a:pt x="28" y="112"/>
                  <a:pt x="29" y="112"/>
                </a:cubicBezTo>
                <a:cubicBezTo>
                  <a:pt x="29" y="113"/>
                  <a:pt x="30" y="113"/>
                  <a:pt x="31" y="113"/>
                </a:cubicBezTo>
                <a:cubicBezTo>
                  <a:pt x="31" y="114"/>
                  <a:pt x="32" y="114"/>
                  <a:pt x="33" y="114"/>
                </a:cubicBezTo>
                <a:cubicBezTo>
                  <a:pt x="33" y="114"/>
                  <a:pt x="34" y="115"/>
                  <a:pt x="34" y="115"/>
                </a:cubicBezTo>
                <a:cubicBezTo>
                  <a:pt x="35" y="115"/>
                  <a:pt x="36" y="115"/>
                  <a:pt x="37" y="115"/>
                </a:cubicBezTo>
                <a:cubicBezTo>
                  <a:pt x="37" y="116"/>
                  <a:pt x="38" y="116"/>
                  <a:pt x="38" y="116"/>
                </a:cubicBezTo>
                <a:cubicBezTo>
                  <a:pt x="40" y="116"/>
                  <a:pt x="41" y="116"/>
                  <a:pt x="42" y="116"/>
                </a:cubicBezTo>
                <a:cubicBezTo>
                  <a:pt x="43" y="116"/>
                  <a:pt x="43" y="116"/>
                  <a:pt x="44" y="116"/>
                </a:cubicBezTo>
                <a:cubicBezTo>
                  <a:pt x="44" y="117"/>
                  <a:pt x="45" y="117"/>
                  <a:pt x="46" y="117"/>
                </a:cubicBezTo>
                <a:cubicBezTo>
                  <a:pt x="46" y="117"/>
                  <a:pt x="46" y="117"/>
                  <a:pt x="47" y="117"/>
                </a:cubicBezTo>
                <a:cubicBezTo>
                  <a:pt x="47" y="117"/>
                  <a:pt x="48" y="117"/>
                  <a:pt x="49" y="116"/>
                </a:cubicBezTo>
                <a:cubicBezTo>
                  <a:pt x="49" y="116"/>
                  <a:pt x="50" y="116"/>
                  <a:pt x="51" y="116"/>
                </a:cubicBezTo>
                <a:cubicBezTo>
                  <a:pt x="51" y="116"/>
                  <a:pt x="51" y="116"/>
                  <a:pt x="52" y="116"/>
                </a:cubicBezTo>
                <a:cubicBezTo>
                  <a:pt x="52" y="119"/>
                  <a:pt x="52" y="119"/>
                  <a:pt x="52" y="119"/>
                </a:cubicBezTo>
                <a:cubicBezTo>
                  <a:pt x="52" y="130"/>
                  <a:pt x="52" y="130"/>
                  <a:pt x="52" y="130"/>
                </a:cubicBezTo>
                <a:cubicBezTo>
                  <a:pt x="52" y="138"/>
                  <a:pt x="52" y="138"/>
                  <a:pt x="52" y="138"/>
                </a:cubicBezTo>
                <a:cubicBezTo>
                  <a:pt x="35" y="138"/>
                  <a:pt x="35" y="138"/>
                  <a:pt x="35" y="138"/>
                </a:cubicBezTo>
                <a:cubicBezTo>
                  <a:pt x="35" y="130"/>
                  <a:pt x="28" y="123"/>
                  <a:pt x="19" y="122"/>
                </a:cubicBezTo>
                <a:cubicBezTo>
                  <a:pt x="19" y="105"/>
                  <a:pt x="19" y="105"/>
                  <a:pt x="19" y="105"/>
                </a:cubicBezTo>
                <a:close/>
                <a:moveTo>
                  <a:pt x="111" y="5"/>
                </a:moveTo>
                <a:cubicBezTo>
                  <a:pt x="111" y="46"/>
                  <a:pt x="111" y="46"/>
                  <a:pt x="111" y="46"/>
                </a:cubicBezTo>
                <a:cubicBezTo>
                  <a:pt x="110" y="46"/>
                  <a:pt x="109" y="47"/>
                  <a:pt x="108" y="47"/>
                </a:cubicBezTo>
                <a:cubicBezTo>
                  <a:pt x="108" y="5"/>
                  <a:pt x="108" y="5"/>
                  <a:pt x="108" y="5"/>
                </a:cubicBezTo>
                <a:lnTo>
                  <a:pt x="111" y="5"/>
                </a:lnTo>
                <a:close/>
                <a:moveTo>
                  <a:pt x="103" y="5"/>
                </a:moveTo>
                <a:cubicBezTo>
                  <a:pt x="103" y="48"/>
                  <a:pt x="103" y="48"/>
                  <a:pt x="103" y="48"/>
                </a:cubicBezTo>
                <a:cubicBezTo>
                  <a:pt x="102" y="48"/>
                  <a:pt x="101" y="49"/>
                  <a:pt x="100" y="49"/>
                </a:cubicBezTo>
                <a:cubicBezTo>
                  <a:pt x="100" y="5"/>
                  <a:pt x="100" y="5"/>
                  <a:pt x="100" y="5"/>
                </a:cubicBezTo>
                <a:lnTo>
                  <a:pt x="103" y="5"/>
                </a:lnTo>
                <a:close/>
                <a:moveTo>
                  <a:pt x="95" y="5"/>
                </a:moveTo>
                <a:cubicBezTo>
                  <a:pt x="95" y="52"/>
                  <a:pt x="95" y="52"/>
                  <a:pt x="95" y="52"/>
                </a:cubicBezTo>
                <a:cubicBezTo>
                  <a:pt x="94" y="52"/>
                  <a:pt x="93" y="53"/>
                  <a:pt x="92" y="54"/>
                </a:cubicBezTo>
                <a:cubicBezTo>
                  <a:pt x="92" y="5"/>
                  <a:pt x="92" y="5"/>
                  <a:pt x="92" y="5"/>
                </a:cubicBezTo>
                <a:lnTo>
                  <a:pt x="95" y="5"/>
                </a:lnTo>
                <a:close/>
                <a:moveTo>
                  <a:pt x="5" y="152"/>
                </a:moveTo>
                <a:cubicBezTo>
                  <a:pt x="5" y="5"/>
                  <a:pt x="5" y="5"/>
                  <a:pt x="5" y="5"/>
                </a:cubicBezTo>
                <a:cubicBezTo>
                  <a:pt x="87" y="5"/>
                  <a:pt x="87" y="5"/>
                  <a:pt x="87" y="5"/>
                </a:cubicBezTo>
                <a:cubicBezTo>
                  <a:pt x="87" y="65"/>
                  <a:pt x="87" y="65"/>
                  <a:pt x="87" y="65"/>
                </a:cubicBezTo>
                <a:cubicBezTo>
                  <a:pt x="87" y="76"/>
                  <a:pt x="87" y="76"/>
                  <a:pt x="87" y="76"/>
                </a:cubicBezTo>
                <a:cubicBezTo>
                  <a:pt x="87" y="79"/>
                  <a:pt x="87" y="79"/>
                  <a:pt x="87" y="79"/>
                </a:cubicBezTo>
                <a:cubicBezTo>
                  <a:pt x="87" y="79"/>
                  <a:pt x="87" y="79"/>
                  <a:pt x="87" y="79"/>
                </a:cubicBezTo>
                <a:cubicBezTo>
                  <a:pt x="86" y="79"/>
                  <a:pt x="85" y="79"/>
                  <a:pt x="84" y="79"/>
                </a:cubicBezTo>
                <a:cubicBezTo>
                  <a:pt x="84" y="79"/>
                  <a:pt x="84" y="79"/>
                  <a:pt x="84" y="79"/>
                </a:cubicBezTo>
                <a:cubicBezTo>
                  <a:pt x="84" y="72"/>
                  <a:pt x="82" y="65"/>
                  <a:pt x="79" y="59"/>
                </a:cubicBezTo>
                <a:cubicBezTo>
                  <a:pt x="79" y="30"/>
                  <a:pt x="79" y="30"/>
                  <a:pt x="79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5" y="30"/>
                  <a:pt x="75" y="30"/>
                  <a:pt x="75" y="30"/>
                </a:cubicBezTo>
                <a:cubicBezTo>
                  <a:pt x="68" y="30"/>
                  <a:pt x="62" y="24"/>
                  <a:pt x="62" y="18"/>
                </a:cubicBezTo>
                <a:cubicBezTo>
                  <a:pt x="62" y="17"/>
                  <a:pt x="62" y="17"/>
                  <a:pt x="62" y="17"/>
                </a:cubicBezTo>
                <a:cubicBezTo>
                  <a:pt x="63" y="14"/>
                  <a:pt x="63" y="14"/>
                  <a:pt x="63" y="14"/>
                </a:cubicBezTo>
                <a:cubicBezTo>
                  <a:pt x="30" y="14"/>
                  <a:pt x="30" y="14"/>
                  <a:pt x="30" y="14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7"/>
                  <a:pt x="30" y="17"/>
                  <a:pt x="30" y="18"/>
                </a:cubicBezTo>
                <a:cubicBezTo>
                  <a:pt x="30" y="24"/>
                  <a:pt x="24" y="30"/>
                  <a:pt x="18" y="30"/>
                </a:cubicBezTo>
                <a:cubicBezTo>
                  <a:pt x="17" y="30"/>
                  <a:pt x="17" y="30"/>
                  <a:pt x="17" y="30"/>
                </a:cubicBezTo>
                <a:cubicBezTo>
                  <a:pt x="14" y="30"/>
                  <a:pt x="14" y="30"/>
                  <a:pt x="14" y="30"/>
                </a:cubicBezTo>
                <a:cubicBezTo>
                  <a:pt x="14" y="59"/>
                  <a:pt x="14" y="59"/>
                  <a:pt x="14" y="59"/>
                </a:cubicBezTo>
                <a:cubicBezTo>
                  <a:pt x="14" y="59"/>
                  <a:pt x="13" y="59"/>
                  <a:pt x="13" y="59"/>
                </a:cubicBezTo>
                <a:cubicBezTo>
                  <a:pt x="13" y="60"/>
                  <a:pt x="13" y="61"/>
                  <a:pt x="12" y="61"/>
                </a:cubicBezTo>
                <a:cubicBezTo>
                  <a:pt x="12" y="62"/>
                  <a:pt x="12" y="63"/>
                  <a:pt x="11" y="64"/>
                </a:cubicBezTo>
                <a:cubicBezTo>
                  <a:pt x="11" y="64"/>
                  <a:pt x="11" y="64"/>
                  <a:pt x="11" y="65"/>
                </a:cubicBezTo>
                <a:cubicBezTo>
                  <a:pt x="11" y="65"/>
                  <a:pt x="10" y="66"/>
                  <a:pt x="10" y="67"/>
                </a:cubicBezTo>
                <a:cubicBezTo>
                  <a:pt x="10" y="67"/>
                  <a:pt x="10" y="68"/>
                  <a:pt x="10" y="68"/>
                </a:cubicBezTo>
                <a:cubicBezTo>
                  <a:pt x="9" y="69"/>
                  <a:pt x="9" y="70"/>
                  <a:pt x="9" y="70"/>
                </a:cubicBezTo>
                <a:cubicBezTo>
                  <a:pt x="9" y="71"/>
                  <a:pt x="9" y="71"/>
                  <a:pt x="9" y="71"/>
                </a:cubicBezTo>
                <a:cubicBezTo>
                  <a:pt x="9" y="72"/>
                  <a:pt x="9" y="73"/>
                  <a:pt x="8" y="74"/>
                </a:cubicBezTo>
                <a:cubicBezTo>
                  <a:pt x="8" y="74"/>
                  <a:pt x="8" y="75"/>
                  <a:pt x="8" y="75"/>
                </a:cubicBezTo>
                <a:cubicBezTo>
                  <a:pt x="8" y="76"/>
                  <a:pt x="8" y="77"/>
                  <a:pt x="8" y="79"/>
                </a:cubicBezTo>
                <a:cubicBezTo>
                  <a:pt x="8" y="80"/>
                  <a:pt x="8" y="81"/>
                  <a:pt x="8" y="82"/>
                </a:cubicBezTo>
                <a:cubicBezTo>
                  <a:pt x="8" y="83"/>
                  <a:pt x="8" y="83"/>
                  <a:pt x="8" y="83"/>
                </a:cubicBezTo>
                <a:cubicBezTo>
                  <a:pt x="9" y="84"/>
                  <a:pt x="9" y="85"/>
                  <a:pt x="9" y="86"/>
                </a:cubicBezTo>
                <a:cubicBezTo>
                  <a:pt x="9" y="86"/>
                  <a:pt x="9" y="87"/>
                  <a:pt x="9" y="87"/>
                </a:cubicBezTo>
                <a:cubicBezTo>
                  <a:pt x="9" y="88"/>
                  <a:pt x="9" y="89"/>
                  <a:pt x="10" y="89"/>
                </a:cubicBezTo>
                <a:cubicBezTo>
                  <a:pt x="10" y="90"/>
                  <a:pt x="10" y="90"/>
                  <a:pt x="10" y="90"/>
                </a:cubicBezTo>
                <a:cubicBezTo>
                  <a:pt x="10" y="91"/>
                  <a:pt x="11" y="92"/>
                  <a:pt x="11" y="93"/>
                </a:cubicBezTo>
                <a:cubicBezTo>
                  <a:pt x="11" y="93"/>
                  <a:pt x="11" y="93"/>
                  <a:pt x="11" y="94"/>
                </a:cubicBezTo>
                <a:cubicBezTo>
                  <a:pt x="12" y="94"/>
                  <a:pt x="12" y="95"/>
                  <a:pt x="12" y="96"/>
                </a:cubicBezTo>
                <a:cubicBezTo>
                  <a:pt x="13" y="97"/>
                  <a:pt x="13" y="97"/>
                  <a:pt x="13" y="98"/>
                </a:cubicBezTo>
                <a:cubicBezTo>
                  <a:pt x="13" y="98"/>
                  <a:pt x="14" y="98"/>
                  <a:pt x="14" y="98"/>
                </a:cubicBezTo>
                <a:cubicBezTo>
                  <a:pt x="14" y="128"/>
                  <a:pt x="14" y="128"/>
                  <a:pt x="14" y="128"/>
                </a:cubicBezTo>
                <a:cubicBezTo>
                  <a:pt x="17" y="128"/>
                  <a:pt x="17" y="128"/>
                  <a:pt x="17" y="128"/>
                </a:cubicBezTo>
                <a:cubicBezTo>
                  <a:pt x="17" y="127"/>
                  <a:pt x="17" y="127"/>
                  <a:pt x="18" y="127"/>
                </a:cubicBezTo>
                <a:cubicBezTo>
                  <a:pt x="24" y="127"/>
                  <a:pt x="30" y="133"/>
                  <a:pt x="30" y="140"/>
                </a:cubicBezTo>
                <a:cubicBezTo>
                  <a:pt x="30" y="140"/>
                  <a:pt x="30" y="140"/>
                  <a:pt x="30" y="141"/>
                </a:cubicBezTo>
                <a:cubicBezTo>
                  <a:pt x="30" y="144"/>
                  <a:pt x="30" y="144"/>
                  <a:pt x="30" y="144"/>
                </a:cubicBezTo>
                <a:cubicBezTo>
                  <a:pt x="52" y="144"/>
                  <a:pt x="52" y="144"/>
                  <a:pt x="52" y="144"/>
                </a:cubicBezTo>
                <a:cubicBezTo>
                  <a:pt x="52" y="144"/>
                  <a:pt x="52" y="144"/>
                  <a:pt x="52" y="144"/>
                </a:cubicBezTo>
                <a:cubicBezTo>
                  <a:pt x="52" y="145"/>
                  <a:pt x="52" y="145"/>
                  <a:pt x="52" y="145"/>
                </a:cubicBezTo>
                <a:cubicBezTo>
                  <a:pt x="52" y="145"/>
                  <a:pt x="52" y="146"/>
                  <a:pt x="52" y="146"/>
                </a:cubicBezTo>
                <a:cubicBezTo>
                  <a:pt x="53" y="148"/>
                  <a:pt x="55" y="150"/>
                  <a:pt x="57" y="152"/>
                </a:cubicBezTo>
                <a:lnTo>
                  <a:pt x="5" y="152"/>
                </a:lnTo>
                <a:close/>
                <a:moveTo>
                  <a:pt x="66" y="152"/>
                </a:moveTo>
                <a:cubicBezTo>
                  <a:pt x="66" y="152"/>
                  <a:pt x="66" y="151"/>
                  <a:pt x="65" y="151"/>
                </a:cubicBezTo>
                <a:cubicBezTo>
                  <a:pt x="65" y="151"/>
                  <a:pt x="65" y="151"/>
                  <a:pt x="64" y="151"/>
                </a:cubicBezTo>
                <a:cubicBezTo>
                  <a:pt x="64" y="151"/>
                  <a:pt x="64" y="151"/>
                  <a:pt x="64" y="150"/>
                </a:cubicBezTo>
                <a:cubicBezTo>
                  <a:pt x="63" y="150"/>
                  <a:pt x="62" y="150"/>
                  <a:pt x="62" y="149"/>
                </a:cubicBezTo>
                <a:cubicBezTo>
                  <a:pt x="62" y="149"/>
                  <a:pt x="61" y="149"/>
                  <a:pt x="61" y="149"/>
                </a:cubicBezTo>
                <a:cubicBezTo>
                  <a:pt x="61" y="149"/>
                  <a:pt x="61" y="148"/>
                  <a:pt x="60" y="148"/>
                </a:cubicBezTo>
                <a:cubicBezTo>
                  <a:pt x="60" y="148"/>
                  <a:pt x="60" y="148"/>
                  <a:pt x="60" y="147"/>
                </a:cubicBezTo>
                <a:cubicBezTo>
                  <a:pt x="60" y="147"/>
                  <a:pt x="59" y="147"/>
                  <a:pt x="59" y="147"/>
                </a:cubicBezTo>
                <a:cubicBezTo>
                  <a:pt x="59" y="147"/>
                  <a:pt x="59" y="146"/>
                  <a:pt x="59" y="146"/>
                </a:cubicBezTo>
                <a:cubicBezTo>
                  <a:pt x="59" y="146"/>
                  <a:pt x="58" y="146"/>
                  <a:pt x="58" y="146"/>
                </a:cubicBezTo>
                <a:cubicBezTo>
                  <a:pt x="58" y="145"/>
                  <a:pt x="58" y="145"/>
                  <a:pt x="58" y="145"/>
                </a:cubicBezTo>
                <a:cubicBezTo>
                  <a:pt x="58" y="144"/>
                  <a:pt x="58" y="144"/>
                  <a:pt x="58" y="144"/>
                </a:cubicBezTo>
                <a:cubicBezTo>
                  <a:pt x="57" y="144"/>
                  <a:pt x="57" y="143"/>
                  <a:pt x="57" y="143"/>
                </a:cubicBezTo>
                <a:cubicBezTo>
                  <a:pt x="57" y="143"/>
                  <a:pt x="57" y="142"/>
                  <a:pt x="57" y="142"/>
                </a:cubicBezTo>
                <a:cubicBezTo>
                  <a:pt x="57" y="142"/>
                  <a:pt x="57" y="142"/>
                  <a:pt x="57" y="141"/>
                </a:cubicBezTo>
                <a:cubicBezTo>
                  <a:pt x="57" y="142"/>
                  <a:pt x="57" y="142"/>
                  <a:pt x="57" y="142"/>
                </a:cubicBezTo>
                <a:cubicBezTo>
                  <a:pt x="58" y="142"/>
                  <a:pt x="58" y="142"/>
                  <a:pt x="59" y="143"/>
                </a:cubicBezTo>
                <a:cubicBezTo>
                  <a:pt x="59" y="143"/>
                  <a:pt x="59" y="143"/>
                  <a:pt x="59" y="143"/>
                </a:cubicBezTo>
                <a:cubicBezTo>
                  <a:pt x="60" y="144"/>
                  <a:pt x="60" y="144"/>
                  <a:pt x="61" y="144"/>
                </a:cubicBezTo>
                <a:cubicBezTo>
                  <a:pt x="61" y="144"/>
                  <a:pt x="61" y="145"/>
                  <a:pt x="62" y="145"/>
                </a:cubicBezTo>
                <a:cubicBezTo>
                  <a:pt x="62" y="145"/>
                  <a:pt x="63" y="146"/>
                  <a:pt x="64" y="146"/>
                </a:cubicBezTo>
                <a:cubicBezTo>
                  <a:pt x="64" y="146"/>
                  <a:pt x="64" y="146"/>
                  <a:pt x="64" y="146"/>
                </a:cubicBezTo>
                <a:cubicBezTo>
                  <a:pt x="65" y="146"/>
                  <a:pt x="66" y="147"/>
                  <a:pt x="67" y="147"/>
                </a:cubicBezTo>
                <a:cubicBezTo>
                  <a:pt x="67" y="147"/>
                  <a:pt x="67" y="147"/>
                  <a:pt x="68" y="147"/>
                </a:cubicBezTo>
                <a:cubicBezTo>
                  <a:pt x="68" y="147"/>
                  <a:pt x="69" y="148"/>
                  <a:pt x="69" y="148"/>
                </a:cubicBezTo>
                <a:cubicBezTo>
                  <a:pt x="70" y="148"/>
                  <a:pt x="70" y="148"/>
                  <a:pt x="71" y="148"/>
                </a:cubicBezTo>
                <a:cubicBezTo>
                  <a:pt x="71" y="148"/>
                  <a:pt x="72" y="148"/>
                  <a:pt x="72" y="148"/>
                </a:cubicBezTo>
                <a:cubicBezTo>
                  <a:pt x="73" y="149"/>
                  <a:pt x="73" y="149"/>
                  <a:pt x="74" y="149"/>
                </a:cubicBezTo>
                <a:cubicBezTo>
                  <a:pt x="74" y="149"/>
                  <a:pt x="75" y="149"/>
                  <a:pt x="76" y="149"/>
                </a:cubicBezTo>
                <a:cubicBezTo>
                  <a:pt x="76" y="149"/>
                  <a:pt x="76" y="149"/>
                  <a:pt x="77" y="149"/>
                </a:cubicBezTo>
                <a:cubicBezTo>
                  <a:pt x="78" y="149"/>
                  <a:pt x="79" y="149"/>
                  <a:pt x="80" y="149"/>
                </a:cubicBezTo>
                <a:cubicBezTo>
                  <a:pt x="81" y="149"/>
                  <a:pt x="82" y="149"/>
                  <a:pt x="83" y="149"/>
                </a:cubicBezTo>
                <a:cubicBezTo>
                  <a:pt x="84" y="149"/>
                  <a:pt x="84" y="149"/>
                  <a:pt x="84" y="149"/>
                </a:cubicBezTo>
                <a:cubicBezTo>
                  <a:pt x="85" y="149"/>
                  <a:pt x="86" y="149"/>
                  <a:pt x="86" y="149"/>
                </a:cubicBezTo>
                <a:cubicBezTo>
                  <a:pt x="87" y="149"/>
                  <a:pt x="87" y="149"/>
                  <a:pt x="88" y="148"/>
                </a:cubicBezTo>
                <a:cubicBezTo>
                  <a:pt x="88" y="148"/>
                  <a:pt x="89" y="148"/>
                  <a:pt x="90" y="148"/>
                </a:cubicBezTo>
                <a:cubicBezTo>
                  <a:pt x="90" y="148"/>
                  <a:pt x="90" y="148"/>
                  <a:pt x="91" y="148"/>
                </a:cubicBezTo>
                <a:cubicBezTo>
                  <a:pt x="91" y="148"/>
                  <a:pt x="92" y="147"/>
                  <a:pt x="93" y="147"/>
                </a:cubicBezTo>
                <a:cubicBezTo>
                  <a:pt x="93" y="147"/>
                  <a:pt x="93" y="147"/>
                  <a:pt x="93" y="147"/>
                </a:cubicBezTo>
                <a:cubicBezTo>
                  <a:pt x="94" y="147"/>
                  <a:pt x="95" y="146"/>
                  <a:pt x="96" y="146"/>
                </a:cubicBezTo>
                <a:cubicBezTo>
                  <a:pt x="96" y="146"/>
                  <a:pt x="96" y="146"/>
                  <a:pt x="96" y="146"/>
                </a:cubicBezTo>
                <a:cubicBezTo>
                  <a:pt x="97" y="146"/>
                  <a:pt x="98" y="145"/>
                  <a:pt x="98" y="145"/>
                </a:cubicBezTo>
                <a:cubicBezTo>
                  <a:pt x="99" y="145"/>
                  <a:pt x="99" y="144"/>
                  <a:pt x="99" y="144"/>
                </a:cubicBezTo>
                <a:cubicBezTo>
                  <a:pt x="100" y="144"/>
                  <a:pt x="100" y="144"/>
                  <a:pt x="101" y="143"/>
                </a:cubicBezTo>
                <a:cubicBezTo>
                  <a:pt x="101" y="143"/>
                  <a:pt x="101" y="143"/>
                  <a:pt x="101" y="143"/>
                </a:cubicBezTo>
                <a:cubicBezTo>
                  <a:pt x="102" y="142"/>
                  <a:pt x="102" y="142"/>
                  <a:pt x="103" y="142"/>
                </a:cubicBezTo>
                <a:cubicBezTo>
                  <a:pt x="103" y="142"/>
                  <a:pt x="103" y="142"/>
                  <a:pt x="103" y="141"/>
                </a:cubicBezTo>
                <a:cubicBezTo>
                  <a:pt x="103" y="142"/>
                  <a:pt x="103" y="142"/>
                  <a:pt x="103" y="142"/>
                </a:cubicBezTo>
                <a:cubicBezTo>
                  <a:pt x="103" y="142"/>
                  <a:pt x="103" y="142"/>
                  <a:pt x="103" y="143"/>
                </a:cubicBezTo>
                <a:cubicBezTo>
                  <a:pt x="103" y="143"/>
                  <a:pt x="103" y="144"/>
                  <a:pt x="102" y="144"/>
                </a:cubicBezTo>
                <a:cubicBezTo>
                  <a:pt x="102" y="144"/>
                  <a:pt x="102" y="144"/>
                  <a:pt x="102" y="144"/>
                </a:cubicBezTo>
                <a:cubicBezTo>
                  <a:pt x="102" y="146"/>
                  <a:pt x="100" y="148"/>
                  <a:pt x="98" y="149"/>
                </a:cubicBezTo>
                <a:cubicBezTo>
                  <a:pt x="98" y="149"/>
                  <a:pt x="98" y="149"/>
                  <a:pt x="98" y="149"/>
                </a:cubicBezTo>
                <a:cubicBezTo>
                  <a:pt x="98" y="150"/>
                  <a:pt x="97" y="150"/>
                  <a:pt x="96" y="150"/>
                </a:cubicBezTo>
                <a:cubicBezTo>
                  <a:pt x="96" y="151"/>
                  <a:pt x="96" y="151"/>
                  <a:pt x="96" y="151"/>
                </a:cubicBezTo>
                <a:cubicBezTo>
                  <a:pt x="96" y="151"/>
                  <a:pt x="96" y="151"/>
                  <a:pt x="96" y="151"/>
                </a:cubicBezTo>
                <a:cubicBezTo>
                  <a:pt x="92" y="153"/>
                  <a:pt x="86" y="155"/>
                  <a:pt x="80" y="155"/>
                </a:cubicBezTo>
                <a:cubicBezTo>
                  <a:pt x="75" y="155"/>
                  <a:pt x="70" y="154"/>
                  <a:pt x="66" y="152"/>
                </a:cubicBezTo>
                <a:close/>
                <a:moveTo>
                  <a:pt x="115" y="155"/>
                </a:moveTo>
                <a:cubicBezTo>
                  <a:pt x="111" y="155"/>
                  <a:pt x="107" y="154"/>
                  <a:pt x="103" y="152"/>
                </a:cubicBezTo>
                <a:cubicBezTo>
                  <a:pt x="104" y="151"/>
                  <a:pt x="106" y="150"/>
                  <a:pt x="106" y="148"/>
                </a:cubicBezTo>
                <a:cubicBezTo>
                  <a:pt x="106" y="148"/>
                  <a:pt x="107" y="148"/>
                  <a:pt x="107" y="148"/>
                </a:cubicBezTo>
                <a:cubicBezTo>
                  <a:pt x="108" y="149"/>
                  <a:pt x="109" y="149"/>
                  <a:pt x="110" y="149"/>
                </a:cubicBezTo>
                <a:cubicBezTo>
                  <a:pt x="111" y="149"/>
                  <a:pt x="111" y="149"/>
                  <a:pt x="111" y="149"/>
                </a:cubicBezTo>
                <a:cubicBezTo>
                  <a:pt x="113" y="149"/>
                  <a:pt x="114" y="149"/>
                  <a:pt x="115" y="149"/>
                </a:cubicBezTo>
                <a:cubicBezTo>
                  <a:pt x="116" y="149"/>
                  <a:pt x="117" y="149"/>
                  <a:pt x="119" y="149"/>
                </a:cubicBezTo>
                <a:cubicBezTo>
                  <a:pt x="119" y="149"/>
                  <a:pt x="119" y="149"/>
                  <a:pt x="120" y="149"/>
                </a:cubicBezTo>
                <a:cubicBezTo>
                  <a:pt x="120" y="149"/>
                  <a:pt x="121" y="149"/>
                  <a:pt x="122" y="149"/>
                </a:cubicBezTo>
                <a:cubicBezTo>
                  <a:pt x="122" y="149"/>
                  <a:pt x="122" y="149"/>
                  <a:pt x="123" y="148"/>
                </a:cubicBezTo>
                <a:cubicBezTo>
                  <a:pt x="123" y="148"/>
                  <a:pt x="124" y="148"/>
                  <a:pt x="125" y="148"/>
                </a:cubicBezTo>
                <a:cubicBezTo>
                  <a:pt x="125" y="148"/>
                  <a:pt x="125" y="148"/>
                  <a:pt x="126" y="148"/>
                </a:cubicBezTo>
                <a:cubicBezTo>
                  <a:pt x="126" y="148"/>
                  <a:pt x="127" y="147"/>
                  <a:pt x="128" y="147"/>
                </a:cubicBezTo>
                <a:cubicBezTo>
                  <a:pt x="128" y="147"/>
                  <a:pt x="128" y="147"/>
                  <a:pt x="129" y="147"/>
                </a:cubicBezTo>
                <a:cubicBezTo>
                  <a:pt x="130" y="147"/>
                  <a:pt x="130" y="146"/>
                  <a:pt x="131" y="146"/>
                </a:cubicBezTo>
                <a:cubicBezTo>
                  <a:pt x="131" y="146"/>
                  <a:pt x="131" y="146"/>
                  <a:pt x="131" y="146"/>
                </a:cubicBezTo>
                <a:cubicBezTo>
                  <a:pt x="132" y="146"/>
                  <a:pt x="133" y="145"/>
                  <a:pt x="134" y="145"/>
                </a:cubicBezTo>
                <a:cubicBezTo>
                  <a:pt x="134" y="145"/>
                  <a:pt x="134" y="144"/>
                  <a:pt x="134" y="144"/>
                </a:cubicBezTo>
                <a:cubicBezTo>
                  <a:pt x="135" y="144"/>
                  <a:pt x="135" y="144"/>
                  <a:pt x="136" y="143"/>
                </a:cubicBezTo>
                <a:cubicBezTo>
                  <a:pt x="136" y="143"/>
                  <a:pt x="136" y="143"/>
                  <a:pt x="137" y="143"/>
                </a:cubicBezTo>
                <a:cubicBezTo>
                  <a:pt x="137" y="142"/>
                  <a:pt x="137" y="142"/>
                  <a:pt x="138" y="142"/>
                </a:cubicBezTo>
                <a:cubicBezTo>
                  <a:pt x="138" y="142"/>
                  <a:pt x="138" y="142"/>
                  <a:pt x="138" y="141"/>
                </a:cubicBezTo>
                <a:cubicBezTo>
                  <a:pt x="138" y="149"/>
                  <a:pt x="128" y="155"/>
                  <a:pt x="115" y="15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" name="Freeform 1898">
            <a:extLst>
              <a:ext uri="{FF2B5EF4-FFF2-40B4-BE49-F238E27FC236}">
                <a16:creationId xmlns:a16="http://schemas.microsoft.com/office/drawing/2014/main" id="{8C5AEDF3-B8BF-40EC-887A-FEAFFE50370F}"/>
              </a:ext>
            </a:extLst>
          </p:cNvPr>
          <p:cNvSpPr>
            <a:spLocks noEditPoints="1"/>
          </p:cNvSpPr>
          <p:nvPr/>
        </p:nvSpPr>
        <p:spPr bwMode="auto">
          <a:xfrm>
            <a:off x="9758377" y="3302608"/>
            <a:ext cx="384310" cy="386546"/>
          </a:xfrm>
          <a:custGeom>
            <a:avLst/>
            <a:gdLst>
              <a:gd name="T0" fmla="*/ 508018 w 160"/>
              <a:gd name="T1" fmla="*/ 120280 h 160"/>
              <a:gd name="T2" fmla="*/ 480742 w 160"/>
              <a:gd name="T3" fmla="*/ 0 h 160"/>
              <a:gd name="T4" fmla="*/ 419371 w 160"/>
              <a:gd name="T5" fmla="*/ 65295 h 160"/>
              <a:gd name="T6" fmla="*/ 0 w 160"/>
              <a:gd name="T7" fmla="*/ 137463 h 160"/>
              <a:gd name="T8" fmla="*/ 419371 w 160"/>
              <a:gd name="T9" fmla="*/ 460501 h 160"/>
              <a:gd name="T10" fmla="*/ 463695 w 160"/>
              <a:gd name="T11" fmla="*/ 549852 h 160"/>
              <a:gd name="T12" fmla="*/ 508018 w 160"/>
              <a:gd name="T13" fmla="*/ 460501 h 160"/>
              <a:gd name="T14" fmla="*/ 545523 w 160"/>
              <a:gd name="T15" fmla="*/ 137463 h 160"/>
              <a:gd name="T16" fmla="*/ 436418 w 160"/>
              <a:gd name="T17" fmla="*/ 82478 h 160"/>
              <a:gd name="T18" fmla="*/ 436418 w 160"/>
              <a:gd name="T19" fmla="*/ 27493 h 160"/>
              <a:gd name="T20" fmla="*/ 490971 w 160"/>
              <a:gd name="T21" fmla="*/ 27493 h 160"/>
              <a:gd name="T22" fmla="*/ 436418 w 160"/>
              <a:gd name="T23" fmla="*/ 27493 h 160"/>
              <a:gd name="T24" fmla="*/ 419371 w 160"/>
              <a:gd name="T25" fmla="*/ 154646 h 160"/>
              <a:gd name="T26" fmla="*/ 463695 w 160"/>
              <a:gd name="T27" fmla="*/ 505177 h 160"/>
              <a:gd name="T28" fmla="*/ 463695 w 160"/>
              <a:gd name="T29" fmla="*/ 505177 h 160"/>
              <a:gd name="T30" fmla="*/ 436418 w 160"/>
              <a:gd name="T31" fmla="*/ 439882 h 160"/>
              <a:gd name="T32" fmla="*/ 490971 w 160"/>
              <a:gd name="T33" fmla="*/ 120280 h 160"/>
              <a:gd name="T34" fmla="*/ 490971 w 160"/>
              <a:gd name="T35" fmla="*/ 450191 h 160"/>
              <a:gd name="T36" fmla="*/ 508018 w 160"/>
              <a:gd name="T37" fmla="*/ 154646 h 160"/>
              <a:gd name="T38" fmla="*/ 364819 w 160"/>
              <a:gd name="T39" fmla="*/ 247433 h 160"/>
              <a:gd name="T40" fmla="*/ 317085 w 160"/>
              <a:gd name="T41" fmla="*/ 247433 h 160"/>
              <a:gd name="T42" fmla="*/ 364819 w 160"/>
              <a:gd name="T43" fmla="*/ 247433 h 160"/>
              <a:gd name="T44" fmla="*/ 218209 w 160"/>
              <a:gd name="T45" fmla="*/ 202758 h 160"/>
              <a:gd name="T46" fmla="*/ 190933 w 160"/>
              <a:gd name="T47" fmla="*/ 219941 h 160"/>
              <a:gd name="T48" fmla="*/ 354590 w 160"/>
              <a:gd name="T49" fmla="*/ 219941 h 160"/>
              <a:gd name="T50" fmla="*/ 289809 w 160"/>
              <a:gd name="T51" fmla="*/ 202758 h 160"/>
              <a:gd name="T52" fmla="*/ 248895 w 160"/>
              <a:gd name="T53" fmla="*/ 216504 h 160"/>
              <a:gd name="T54" fmla="*/ 262533 w 160"/>
              <a:gd name="T55" fmla="*/ 202758 h 160"/>
              <a:gd name="T56" fmla="*/ 255714 w 160"/>
              <a:gd name="T57" fmla="*/ 219941 h 160"/>
              <a:gd name="T58" fmla="*/ 289809 w 160"/>
              <a:gd name="T59" fmla="*/ 237124 h 160"/>
              <a:gd name="T60" fmla="*/ 228438 w 160"/>
              <a:gd name="T61" fmla="*/ 257743 h 160"/>
              <a:gd name="T62" fmla="*/ 184114 w 160"/>
              <a:gd name="T63" fmla="*/ 254307 h 160"/>
              <a:gd name="T64" fmla="*/ 197752 w 160"/>
              <a:gd name="T65" fmla="*/ 240560 h 160"/>
              <a:gd name="T66" fmla="*/ 190933 w 160"/>
              <a:gd name="T67" fmla="*/ 257743 h 160"/>
              <a:gd name="T68" fmla="*/ 98876 w 160"/>
              <a:gd name="T69" fmla="*/ 202758 h 160"/>
              <a:gd name="T70" fmla="*/ 81828 w 160"/>
              <a:gd name="T71" fmla="*/ 213068 h 160"/>
              <a:gd name="T72" fmla="*/ 61371 w 160"/>
              <a:gd name="T73" fmla="*/ 274926 h 160"/>
              <a:gd name="T74" fmla="*/ 64781 w 160"/>
              <a:gd name="T75" fmla="*/ 312728 h 160"/>
              <a:gd name="T76" fmla="*/ 81828 w 160"/>
              <a:gd name="T77" fmla="*/ 357404 h 160"/>
              <a:gd name="T78" fmla="*/ 98876 w 160"/>
              <a:gd name="T79" fmla="*/ 367714 h 160"/>
              <a:gd name="T80" fmla="*/ 132971 w 160"/>
              <a:gd name="T81" fmla="*/ 319601 h 160"/>
              <a:gd name="T82" fmla="*/ 98876 w 160"/>
              <a:gd name="T83" fmla="*/ 230251 h 160"/>
              <a:gd name="T84" fmla="*/ 136381 w 160"/>
              <a:gd name="T85" fmla="*/ 257743 h 160"/>
              <a:gd name="T86" fmla="*/ 115924 w 160"/>
              <a:gd name="T87" fmla="*/ 319601 h 160"/>
              <a:gd name="T88" fmla="*/ 98876 w 160"/>
              <a:gd name="T89" fmla="*/ 302419 h 160"/>
              <a:gd name="T90" fmla="*/ 68190 w 160"/>
              <a:gd name="T91" fmla="*/ 247433 h 160"/>
              <a:gd name="T92" fmla="*/ 81828 w 160"/>
              <a:gd name="T93" fmla="*/ 268053 h 160"/>
              <a:gd name="T94" fmla="*/ 207981 w 160"/>
              <a:gd name="T95" fmla="*/ 374587 h 160"/>
              <a:gd name="T96" fmla="*/ 180704 w 160"/>
              <a:gd name="T97" fmla="*/ 347094 h 160"/>
              <a:gd name="T98" fmla="*/ 228438 w 160"/>
              <a:gd name="T99" fmla="*/ 323038 h 160"/>
              <a:gd name="T100" fmla="*/ 269352 w 160"/>
              <a:gd name="T101" fmla="*/ 367714 h 160"/>
              <a:gd name="T102" fmla="*/ 245485 w 160"/>
              <a:gd name="T103" fmla="*/ 343658 h 16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60" h="160">
                <a:moveTo>
                  <a:pt x="160" y="40"/>
                </a:moveTo>
                <a:cubicBezTo>
                  <a:pt x="149" y="40"/>
                  <a:pt x="149" y="40"/>
                  <a:pt x="149" y="40"/>
                </a:cubicBezTo>
                <a:cubicBezTo>
                  <a:pt x="149" y="35"/>
                  <a:pt x="149" y="35"/>
                  <a:pt x="149" y="35"/>
                </a:cubicBezTo>
                <a:cubicBezTo>
                  <a:pt x="149" y="19"/>
                  <a:pt x="149" y="19"/>
                  <a:pt x="149" y="19"/>
                </a:cubicBezTo>
                <a:cubicBezTo>
                  <a:pt x="149" y="8"/>
                  <a:pt x="149" y="8"/>
                  <a:pt x="149" y="8"/>
                </a:cubicBezTo>
                <a:cubicBezTo>
                  <a:pt x="149" y="4"/>
                  <a:pt x="146" y="0"/>
                  <a:pt x="141" y="0"/>
                </a:cubicBezTo>
                <a:cubicBezTo>
                  <a:pt x="131" y="0"/>
                  <a:pt x="131" y="0"/>
                  <a:pt x="131" y="0"/>
                </a:cubicBezTo>
                <a:cubicBezTo>
                  <a:pt x="126" y="0"/>
                  <a:pt x="123" y="4"/>
                  <a:pt x="123" y="8"/>
                </a:cubicBezTo>
                <a:cubicBezTo>
                  <a:pt x="123" y="19"/>
                  <a:pt x="123" y="19"/>
                  <a:pt x="123" y="19"/>
                </a:cubicBezTo>
                <a:cubicBezTo>
                  <a:pt x="123" y="35"/>
                  <a:pt x="123" y="35"/>
                  <a:pt x="123" y="35"/>
                </a:cubicBezTo>
                <a:cubicBezTo>
                  <a:pt x="123" y="40"/>
                  <a:pt x="123" y="40"/>
                  <a:pt x="123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28"/>
                  <a:pt x="0" y="128"/>
                  <a:pt x="0" y="128"/>
                </a:cubicBezTo>
                <a:cubicBezTo>
                  <a:pt x="123" y="128"/>
                  <a:pt x="123" y="128"/>
                  <a:pt x="123" y="128"/>
                </a:cubicBezTo>
                <a:cubicBezTo>
                  <a:pt x="123" y="134"/>
                  <a:pt x="123" y="134"/>
                  <a:pt x="123" y="134"/>
                </a:cubicBezTo>
                <a:cubicBezTo>
                  <a:pt x="133" y="153"/>
                  <a:pt x="133" y="153"/>
                  <a:pt x="133" y="153"/>
                </a:cubicBezTo>
                <a:cubicBezTo>
                  <a:pt x="133" y="157"/>
                  <a:pt x="133" y="157"/>
                  <a:pt x="133" y="157"/>
                </a:cubicBezTo>
                <a:cubicBezTo>
                  <a:pt x="133" y="159"/>
                  <a:pt x="135" y="160"/>
                  <a:pt x="136" y="160"/>
                </a:cubicBezTo>
                <a:cubicBezTo>
                  <a:pt x="137" y="160"/>
                  <a:pt x="139" y="159"/>
                  <a:pt x="139" y="157"/>
                </a:cubicBezTo>
                <a:cubicBezTo>
                  <a:pt x="139" y="153"/>
                  <a:pt x="139" y="153"/>
                  <a:pt x="139" y="153"/>
                </a:cubicBezTo>
                <a:cubicBezTo>
                  <a:pt x="149" y="134"/>
                  <a:pt x="149" y="134"/>
                  <a:pt x="149" y="134"/>
                </a:cubicBezTo>
                <a:cubicBezTo>
                  <a:pt x="149" y="128"/>
                  <a:pt x="149" y="128"/>
                  <a:pt x="149" y="128"/>
                </a:cubicBezTo>
                <a:cubicBezTo>
                  <a:pt x="160" y="128"/>
                  <a:pt x="160" y="128"/>
                  <a:pt x="160" y="128"/>
                </a:cubicBezTo>
                <a:lnTo>
                  <a:pt x="160" y="40"/>
                </a:lnTo>
                <a:close/>
                <a:moveTo>
                  <a:pt x="144" y="29"/>
                </a:moveTo>
                <a:cubicBezTo>
                  <a:pt x="128" y="29"/>
                  <a:pt x="128" y="29"/>
                  <a:pt x="128" y="29"/>
                </a:cubicBezTo>
                <a:cubicBezTo>
                  <a:pt x="128" y="24"/>
                  <a:pt x="128" y="24"/>
                  <a:pt x="128" y="24"/>
                </a:cubicBezTo>
                <a:cubicBezTo>
                  <a:pt x="144" y="24"/>
                  <a:pt x="144" y="24"/>
                  <a:pt x="144" y="24"/>
                </a:cubicBezTo>
                <a:lnTo>
                  <a:pt x="144" y="29"/>
                </a:lnTo>
                <a:close/>
                <a:moveTo>
                  <a:pt x="128" y="8"/>
                </a:moveTo>
                <a:cubicBezTo>
                  <a:pt x="128" y="7"/>
                  <a:pt x="129" y="5"/>
                  <a:pt x="131" y="5"/>
                </a:cubicBezTo>
                <a:cubicBezTo>
                  <a:pt x="141" y="5"/>
                  <a:pt x="141" y="5"/>
                  <a:pt x="141" y="5"/>
                </a:cubicBezTo>
                <a:cubicBezTo>
                  <a:pt x="143" y="5"/>
                  <a:pt x="144" y="7"/>
                  <a:pt x="144" y="8"/>
                </a:cubicBezTo>
                <a:cubicBezTo>
                  <a:pt x="144" y="19"/>
                  <a:pt x="144" y="19"/>
                  <a:pt x="144" y="19"/>
                </a:cubicBezTo>
                <a:cubicBezTo>
                  <a:pt x="128" y="19"/>
                  <a:pt x="128" y="19"/>
                  <a:pt x="128" y="19"/>
                </a:cubicBezTo>
                <a:lnTo>
                  <a:pt x="128" y="8"/>
                </a:lnTo>
                <a:close/>
                <a:moveTo>
                  <a:pt x="5" y="123"/>
                </a:moveTo>
                <a:cubicBezTo>
                  <a:pt x="5" y="45"/>
                  <a:pt x="5" y="45"/>
                  <a:pt x="5" y="45"/>
                </a:cubicBezTo>
                <a:cubicBezTo>
                  <a:pt x="123" y="45"/>
                  <a:pt x="123" y="45"/>
                  <a:pt x="123" y="45"/>
                </a:cubicBezTo>
                <a:cubicBezTo>
                  <a:pt x="123" y="123"/>
                  <a:pt x="123" y="123"/>
                  <a:pt x="123" y="123"/>
                </a:cubicBezTo>
                <a:lnTo>
                  <a:pt x="5" y="123"/>
                </a:lnTo>
                <a:close/>
                <a:moveTo>
                  <a:pt x="136" y="147"/>
                </a:moveTo>
                <a:cubicBezTo>
                  <a:pt x="130" y="136"/>
                  <a:pt x="130" y="136"/>
                  <a:pt x="130" y="136"/>
                </a:cubicBezTo>
                <a:cubicBezTo>
                  <a:pt x="142" y="136"/>
                  <a:pt x="142" y="136"/>
                  <a:pt x="142" y="136"/>
                </a:cubicBezTo>
                <a:lnTo>
                  <a:pt x="136" y="147"/>
                </a:lnTo>
                <a:close/>
                <a:moveTo>
                  <a:pt x="144" y="131"/>
                </a:moveTo>
                <a:cubicBezTo>
                  <a:pt x="128" y="131"/>
                  <a:pt x="128" y="131"/>
                  <a:pt x="128" y="131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28" y="40"/>
                  <a:pt x="128" y="40"/>
                  <a:pt x="128" y="40"/>
                </a:cubicBezTo>
                <a:cubicBezTo>
                  <a:pt x="128" y="35"/>
                  <a:pt x="128" y="35"/>
                  <a:pt x="128" y="35"/>
                </a:cubicBezTo>
                <a:cubicBezTo>
                  <a:pt x="144" y="35"/>
                  <a:pt x="144" y="35"/>
                  <a:pt x="144" y="35"/>
                </a:cubicBezTo>
                <a:cubicBezTo>
                  <a:pt x="144" y="40"/>
                  <a:pt x="144" y="40"/>
                  <a:pt x="144" y="40"/>
                </a:cubicBezTo>
                <a:cubicBezTo>
                  <a:pt x="144" y="128"/>
                  <a:pt x="144" y="128"/>
                  <a:pt x="144" y="128"/>
                </a:cubicBezTo>
                <a:lnTo>
                  <a:pt x="144" y="131"/>
                </a:lnTo>
                <a:close/>
                <a:moveTo>
                  <a:pt x="155" y="123"/>
                </a:moveTo>
                <a:cubicBezTo>
                  <a:pt x="149" y="123"/>
                  <a:pt x="149" y="123"/>
                  <a:pt x="149" y="123"/>
                </a:cubicBezTo>
                <a:cubicBezTo>
                  <a:pt x="149" y="45"/>
                  <a:pt x="149" y="45"/>
                  <a:pt x="149" y="45"/>
                </a:cubicBezTo>
                <a:cubicBezTo>
                  <a:pt x="155" y="45"/>
                  <a:pt x="155" y="45"/>
                  <a:pt x="155" y="45"/>
                </a:cubicBezTo>
                <a:lnTo>
                  <a:pt x="155" y="123"/>
                </a:lnTo>
                <a:close/>
                <a:moveTo>
                  <a:pt x="107" y="72"/>
                </a:moveTo>
                <a:cubicBezTo>
                  <a:pt x="107" y="73"/>
                  <a:pt x="105" y="75"/>
                  <a:pt x="104" y="75"/>
                </a:cubicBezTo>
                <a:cubicBezTo>
                  <a:pt x="96" y="75"/>
                  <a:pt x="96" y="75"/>
                  <a:pt x="96" y="75"/>
                </a:cubicBezTo>
                <a:cubicBezTo>
                  <a:pt x="95" y="75"/>
                  <a:pt x="93" y="73"/>
                  <a:pt x="93" y="72"/>
                </a:cubicBezTo>
                <a:cubicBezTo>
                  <a:pt x="93" y="71"/>
                  <a:pt x="95" y="69"/>
                  <a:pt x="96" y="69"/>
                </a:cubicBezTo>
                <a:cubicBezTo>
                  <a:pt x="104" y="69"/>
                  <a:pt x="104" y="69"/>
                  <a:pt x="104" y="69"/>
                </a:cubicBezTo>
                <a:cubicBezTo>
                  <a:pt x="105" y="69"/>
                  <a:pt x="107" y="71"/>
                  <a:pt x="107" y="72"/>
                </a:cubicBezTo>
                <a:close/>
                <a:moveTo>
                  <a:pt x="53" y="61"/>
                </a:moveTo>
                <a:cubicBezTo>
                  <a:pt x="53" y="60"/>
                  <a:pt x="55" y="59"/>
                  <a:pt x="56" y="59"/>
                </a:cubicBezTo>
                <a:cubicBezTo>
                  <a:pt x="64" y="59"/>
                  <a:pt x="64" y="59"/>
                  <a:pt x="64" y="59"/>
                </a:cubicBezTo>
                <a:cubicBezTo>
                  <a:pt x="65" y="59"/>
                  <a:pt x="67" y="60"/>
                  <a:pt x="67" y="61"/>
                </a:cubicBezTo>
                <a:cubicBezTo>
                  <a:pt x="67" y="63"/>
                  <a:pt x="65" y="64"/>
                  <a:pt x="64" y="64"/>
                </a:cubicBezTo>
                <a:cubicBezTo>
                  <a:pt x="56" y="64"/>
                  <a:pt x="56" y="64"/>
                  <a:pt x="56" y="64"/>
                </a:cubicBezTo>
                <a:cubicBezTo>
                  <a:pt x="55" y="64"/>
                  <a:pt x="53" y="63"/>
                  <a:pt x="53" y="61"/>
                </a:cubicBezTo>
                <a:close/>
                <a:moveTo>
                  <a:pt x="107" y="61"/>
                </a:moveTo>
                <a:cubicBezTo>
                  <a:pt x="107" y="63"/>
                  <a:pt x="105" y="64"/>
                  <a:pt x="104" y="64"/>
                </a:cubicBezTo>
                <a:cubicBezTo>
                  <a:pt x="85" y="64"/>
                  <a:pt x="85" y="64"/>
                  <a:pt x="85" y="64"/>
                </a:cubicBezTo>
                <a:cubicBezTo>
                  <a:pt x="84" y="64"/>
                  <a:pt x="83" y="63"/>
                  <a:pt x="83" y="61"/>
                </a:cubicBezTo>
                <a:cubicBezTo>
                  <a:pt x="83" y="60"/>
                  <a:pt x="84" y="59"/>
                  <a:pt x="85" y="59"/>
                </a:cubicBezTo>
                <a:cubicBezTo>
                  <a:pt x="104" y="59"/>
                  <a:pt x="104" y="59"/>
                  <a:pt x="104" y="59"/>
                </a:cubicBezTo>
                <a:cubicBezTo>
                  <a:pt x="105" y="59"/>
                  <a:pt x="107" y="60"/>
                  <a:pt x="107" y="61"/>
                </a:cubicBezTo>
                <a:close/>
                <a:moveTo>
                  <a:pt x="73" y="63"/>
                </a:moveTo>
                <a:cubicBezTo>
                  <a:pt x="72" y="63"/>
                  <a:pt x="72" y="62"/>
                  <a:pt x="72" y="61"/>
                </a:cubicBezTo>
                <a:cubicBezTo>
                  <a:pt x="72" y="61"/>
                  <a:pt x="72" y="60"/>
                  <a:pt x="73" y="59"/>
                </a:cubicBezTo>
                <a:cubicBezTo>
                  <a:pt x="74" y="58"/>
                  <a:pt x="76" y="58"/>
                  <a:pt x="77" y="59"/>
                </a:cubicBezTo>
                <a:cubicBezTo>
                  <a:pt x="77" y="60"/>
                  <a:pt x="77" y="61"/>
                  <a:pt x="77" y="61"/>
                </a:cubicBezTo>
                <a:cubicBezTo>
                  <a:pt x="77" y="62"/>
                  <a:pt x="77" y="63"/>
                  <a:pt x="77" y="63"/>
                </a:cubicBezTo>
                <a:cubicBezTo>
                  <a:pt x="76" y="64"/>
                  <a:pt x="75" y="64"/>
                  <a:pt x="75" y="64"/>
                </a:cubicBezTo>
                <a:cubicBezTo>
                  <a:pt x="74" y="64"/>
                  <a:pt x="73" y="64"/>
                  <a:pt x="73" y="63"/>
                </a:cubicBezTo>
                <a:close/>
                <a:moveTo>
                  <a:pt x="67" y="69"/>
                </a:moveTo>
                <a:cubicBezTo>
                  <a:pt x="85" y="69"/>
                  <a:pt x="85" y="69"/>
                  <a:pt x="85" y="69"/>
                </a:cubicBezTo>
                <a:cubicBezTo>
                  <a:pt x="87" y="69"/>
                  <a:pt x="88" y="71"/>
                  <a:pt x="88" y="72"/>
                </a:cubicBezTo>
                <a:cubicBezTo>
                  <a:pt x="88" y="73"/>
                  <a:pt x="87" y="75"/>
                  <a:pt x="85" y="75"/>
                </a:cubicBezTo>
                <a:cubicBezTo>
                  <a:pt x="67" y="75"/>
                  <a:pt x="67" y="75"/>
                  <a:pt x="67" y="75"/>
                </a:cubicBezTo>
                <a:cubicBezTo>
                  <a:pt x="65" y="75"/>
                  <a:pt x="64" y="73"/>
                  <a:pt x="64" y="72"/>
                </a:cubicBezTo>
                <a:cubicBezTo>
                  <a:pt x="64" y="71"/>
                  <a:pt x="65" y="69"/>
                  <a:pt x="67" y="69"/>
                </a:cubicBezTo>
                <a:close/>
                <a:moveTo>
                  <a:pt x="54" y="74"/>
                </a:moveTo>
                <a:cubicBezTo>
                  <a:pt x="54" y="73"/>
                  <a:pt x="53" y="73"/>
                  <a:pt x="53" y="72"/>
                </a:cubicBezTo>
                <a:cubicBezTo>
                  <a:pt x="53" y="71"/>
                  <a:pt x="54" y="71"/>
                  <a:pt x="54" y="70"/>
                </a:cubicBezTo>
                <a:cubicBezTo>
                  <a:pt x="55" y="69"/>
                  <a:pt x="57" y="69"/>
                  <a:pt x="58" y="70"/>
                </a:cubicBezTo>
                <a:cubicBezTo>
                  <a:pt x="58" y="71"/>
                  <a:pt x="59" y="71"/>
                  <a:pt x="59" y="72"/>
                </a:cubicBezTo>
                <a:cubicBezTo>
                  <a:pt x="59" y="73"/>
                  <a:pt x="58" y="73"/>
                  <a:pt x="58" y="74"/>
                </a:cubicBezTo>
                <a:cubicBezTo>
                  <a:pt x="57" y="74"/>
                  <a:pt x="57" y="75"/>
                  <a:pt x="56" y="75"/>
                </a:cubicBezTo>
                <a:cubicBezTo>
                  <a:pt x="55" y="75"/>
                  <a:pt x="55" y="74"/>
                  <a:pt x="54" y="74"/>
                </a:cubicBezTo>
                <a:close/>
                <a:moveTo>
                  <a:pt x="29" y="62"/>
                </a:moveTo>
                <a:cubicBezTo>
                  <a:pt x="29" y="59"/>
                  <a:pt x="29" y="59"/>
                  <a:pt x="29" y="59"/>
                </a:cubicBezTo>
                <a:cubicBezTo>
                  <a:pt x="29" y="57"/>
                  <a:pt x="28" y="56"/>
                  <a:pt x="27" y="56"/>
                </a:cubicBezTo>
                <a:cubicBezTo>
                  <a:pt x="25" y="56"/>
                  <a:pt x="24" y="57"/>
                  <a:pt x="24" y="59"/>
                </a:cubicBezTo>
                <a:cubicBezTo>
                  <a:pt x="24" y="62"/>
                  <a:pt x="24" y="62"/>
                  <a:pt x="24" y="62"/>
                </a:cubicBezTo>
                <a:cubicBezTo>
                  <a:pt x="21" y="62"/>
                  <a:pt x="18" y="64"/>
                  <a:pt x="16" y="66"/>
                </a:cubicBezTo>
                <a:cubicBezTo>
                  <a:pt x="15" y="68"/>
                  <a:pt x="14" y="70"/>
                  <a:pt x="14" y="73"/>
                </a:cubicBezTo>
                <a:cubicBezTo>
                  <a:pt x="15" y="76"/>
                  <a:pt x="16" y="78"/>
                  <a:pt x="18" y="80"/>
                </a:cubicBezTo>
                <a:cubicBezTo>
                  <a:pt x="24" y="84"/>
                  <a:pt x="24" y="84"/>
                  <a:pt x="24" y="84"/>
                </a:cubicBezTo>
                <a:cubicBezTo>
                  <a:pt x="24" y="99"/>
                  <a:pt x="24" y="99"/>
                  <a:pt x="24" y="99"/>
                </a:cubicBezTo>
                <a:cubicBezTo>
                  <a:pt x="21" y="98"/>
                  <a:pt x="19" y="95"/>
                  <a:pt x="19" y="91"/>
                </a:cubicBezTo>
                <a:cubicBezTo>
                  <a:pt x="19" y="90"/>
                  <a:pt x="17" y="89"/>
                  <a:pt x="16" y="89"/>
                </a:cubicBezTo>
                <a:cubicBezTo>
                  <a:pt x="15" y="89"/>
                  <a:pt x="13" y="90"/>
                  <a:pt x="13" y="91"/>
                </a:cubicBezTo>
                <a:cubicBezTo>
                  <a:pt x="13" y="98"/>
                  <a:pt x="18" y="103"/>
                  <a:pt x="24" y="104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24" y="108"/>
                  <a:pt x="25" y="109"/>
                  <a:pt x="27" y="109"/>
                </a:cubicBezTo>
                <a:cubicBezTo>
                  <a:pt x="28" y="109"/>
                  <a:pt x="29" y="108"/>
                  <a:pt x="29" y="107"/>
                </a:cubicBezTo>
                <a:cubicBezTo>
                  <a:pt x="29" y="104"/>
                  <a:pt x="29" y="104"/>
                  <a:pt x="29" y="104"/>
                </a:cubicBezTo>
                <a:cubicBezTo>
                  <a:pt x="32" y="104"/>
                  <a:pt x="35" y="102"/>
                  <a:pt x="37" y="100"/>
                </a:cubicBezTo>
                <a:cubicBezTo>
                  <a:pt x="38" y="98"/>
                  <a:pt x="39" y="95"/>
                  <a:pt x="39" y="93"/>
                </a:cubicBezTo>
                <a:cubicBezTo>
                  <a:pt x="39" y="90"/>
                  <a:pt x="37" y="88"/>
                  <a:pt x="35" y="86"/>
                </a:cubicBezTo>
                <a:cubicBezTo>
                  <a:pt x="29" y="82"/>
                  <a:pt x="29" y="82"/>
                  <a:pt x="29" y="82"/>
                </a:cubicBezTo>
                <a:cubicBezTo>
                  <a:pt x="29" y="67"/>
                  <a:pt x="29" y="67"/>
                  <a:pt x="29" y="67"/>
                </a:cubicBezTo>
                <a:cubicBezTo>
                  <a:pt x="32" y="68"/>
                  <a:pt x="35" y="71"/>
                  <a:pt x="35" y="75"/>
                </a:cubicBezTo>
                <a:cubicBezTo>
                  <a:pt x="35" y="76"/>
                  <a:pt x="36" y="77"/>
                  <a:pt x="37" y="77"/>
                </a:cubicBezTo>
                <a:cubicBezTo>
                  <a:pt x="39" y="77"/>
                  <a:pt x="40" y="76"/>
                  <a:pt x="40" y="75"/>
                </a:cubicBezTo>
                <a:cubicBezTo>
                  <a:pt x="40" y="68"/>
                  <a:pt x="35" y="63"/>
                  <a:pt x="29" y="62"/>
                </a:cubicBezTo>
                <a:close/>
                <a:moveTo>
                  <a:pt x="32" y="90"/>
                </a:moveTo>
                <a:cubicBezTo>
                  <a:pt x="33" y="91"/>
                  <a:pt x="34" y="92"/>
                  <a:pt x="34" y="93"/>
                </a:cubicBezTo>
                <a:cubicBezTo>
                  <a:pt x="34" y="95"/>
                  <a:pt x="33" y="96"/>
                  <a:pt x="33" y="96"/>
                </a:cubicBezTo>
                <a:cubicBezTo>
                  <a:pt x="32" y="98"/>
                  <a:pt x="31" y="98"/>
                  <a:pt x="29" y="99"/>
                </a:cubicBezTo>
                <a:cubicBezTo>
                  <a:pt x="29" y="88"/>
                  <a:pt x="29" y="88"/>
                  <a:pt x="29" y="88"/>
                </a:cubicBezTo>
                <a:lnTo>
                  <a:pt x="32" y="90"/>
                </a:lnTo>
                <a:close/>
                <a:moveTo>
                  <a:pt x="21" y="75"/>
                </a:moveTo>
                <a:cubicBezTo>
                  <a:pt x="20" y="75"/>
                  <a:pt x="20" y="74"/>
                  <a:pt x="20" y="72"/>
                </a:cubicBezTo>
                <a:cubicBezTo>
                  <a:pt x="20" y="71"/>
                  <a:pt x="20" y="70"/>
                  <a:pt x="21" y="70"/>
                </a:cubicBezTo>
                <a:cubicBezTo>
                  <a:pt x="21" y="68"/>
                  <a:pt x="23" y="68"/>
                  <a:pt x="24" y="67"/>
                </a:cubicBezTo>
                <a:cubicBezTo>
                  <a:pt x="24" y="78"/>
                  <a:pt x="24" y="78"/>
                  <a:pt x="24" y="78"/>
                </a:cubicBezTo>
                <a:lnTo>
                  <a:pt x="21" y="75"/>
                </a:lnTo>
                <a:close/>
                <a:moveTo>
                  <a:pt x="67" y="94"/>
                </a:moveTo>
                <a:cubicBezTo>
                  <a:pt x="61" y="97"/>
                  <a:pt x="61" y="104"/>
                  <a:pt x="61" y="109"/>
                </a:cubicBezTo>
                <a:cubicBezTo>
                  <a:pt x="61" y="112"/>
                  <a:pt x="58" y="113"/>
                  <a:pt x="56" y="111"/>
                </a:cubicBezTo>
                <a:cubicBezTo>
                  <a:pt x="54" y="109"/>
                  <a:pt x="51" y="107"/>
                  <a:pt x="49" y="105"/>
                </a:cubicBezTo>
                <a:cubicBezTo>
                  <a:pt x="46" y="103"/>
                  <a:pt x="50" y="99"/>
                  <a:pt x="53" y="101"/>
                </a:cubicBezTo>
                <a:cubicBezTo>
                  <a:pt x="54" y="102"/>
                  <a:pt x="55" y="103"/>
                  <a:pt x="56" y="104"/>
                </a:cubicBezTo>
                <a:cubicBezTo>
                  <a:pt x="57" y="98"/>
                  <a:pt x="59" y="92"/>
                  <a:pt x="64" y="89"/>
                </a:cubicBezTo>
                <a:cubicBezTo>
                  <a:pt x="67" y="87"/>
                  <a:pt x="70" y="92"/>
                  <a:pt x="67" y="94"/>
                </a:cubicBezTo>
                <a:close/>
                <a:moveTo>
                  <a:pt x="89" y="103"/>
                </a:moveTo>
                <a:cubicBezTo>
                  <a:pt x="91" y="106"/>
                  <a:pt x="86" y="108"/>
                  <a:pt x="85" y="105"/>
                </a:cubicBezTo>
                <a:cubicBezTo>
                  <a:pt x="84" y="104"/>
                  <a:pt x="80" y="107"/>
                  <a:pt x="79" y="107"/>
                </a:cubicBezTo>
                <a:cubicBezTo>
                  <a:pt x="77" y="108"/>
                  <a:pt x="76" y="108"/>
                  <a:pt x="74" y="108"/>
                </a:cubicBezTo>
                <a:cubicBezTo>
                  <a:pt x="71" y="107"/>
                  <a:pt x="68" y="105"/>
                  <a:pt x="67" y="103"/>
                </a:cubicBezTo>
                <a:cubicBezTo>
                  <a:pt x="66" y="100"/>
                  <a:pt x="70" y="97"/>
                  <a:pt x="72" y="100"/>
                </a:cubicBezTo>
                <a:cubicBezTo>
                  <a:pt x="74" y="105"/>
                  <a:pt x="78" y="101"/>
                  <a:pt x="82" y="100"/>
                </a:cubicBezTo>
                <a:cubicBezTo>
                  <a:pt x="85" y="99"/>
                  <a:pt x="88" y="100"/>
                  <a:pt x="89" y="10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" name="Freeform 1899">
            <a:extLst>
              <a:ext uri="{FF2B5EF4-FFF2-40B4-BE49-F238E27FC236}">
                <a16:creationId xmlns:a16="http://schemas.microsoft.com/office/drawing/2014/main" id="{69A8A7CA-750C-498E-BC4A-2D65D76734CA}"/>
              </a:ext>
            </a:extLst>
          </p:cNvPr>
          <p:cNvSpPr>
            <a:spLocks noEditPoints="1"/>
          </p:cNvSpPr>
          <p:nvPr/>
        </p:nvSpPr>
        <p:spPr bwMode="auto">
          <a:xfrm>
            <a:off x="9716810" y="4306652"/>
            <a:ext cx="405540" cy="408890"/>
          </a:xfrm>
          <a:custGeom>
            <a:avLst/>
            <a:gdLst>
              <a:gd name="T0" fmla="*/ 473612 w 169"/>
              <a:gd name="T1" fmla="*/ 92919 h 169"/>
              <a:gd name="T2" fmla="*/ 245324 w 169"/>
              <a:gd name="T3" fmla="*/ 578161 h 169"/>
              <a:gd name="T4" fmla="*/ 316877 w 169"/>
              <a:gd name="T5" fmla="*/ 581602 h 169"/>
              <a:gd name="T6" fmla="*/ 470204 w 169"/>
              <a:gd name="T7" fmla="*/ 512773 h 169"/>
              <a:gd name="T8" fmla="*/ 572423 w 169"/>
              <a:gd name="T9" fmla="*/ 333819 h 169"/>
              <a:gd name="T10" fmla="*/ 528128 w 169"/>
              <a:gd name="T11" fmla="*/ 323495 h 169"/>
              <a:gd name="T12" fmla="*/ 497463 w 169"/>
              <a:gd name="T13" fmla="*/ 395765 h 169"/>
              <a:gd name="T14" fmla="*/ 534943 w 169"/>
              <a:gd name="T15" fmla="*/ 395765 h 169"/>
              <a:gd name="T16" fmla="*/ 487241 w 169"/>
              <a:gd name="T17" fmla="*/ 412972 h 169"/>
              <a:gd name="T18" fmla="*/ 534943 w 169"/>
              <a:gd name="T19" fmla="*/ 261549 h 169"/>
              <a:gd name="T20" fmla="*/ 524721 w 169"/>
              <a:gd name="T21" fmla="*/ 178954 h 169"/>
              <a:gd name="T22" fmla="*/ 528128 w 169"/>
              <a:gd name="T23" fmla="*/ 192720 h 169"/>
              <a:gd name="T24" fmla="*/ 473612 w 169"/>
              <a:gd name="T25" fmla="*/ 123892 h 169"/>
              <a:gd name="T26" fmla="*/ 497463 w 169"/>
              <a:gd name="T27" fmla="*/ 165189 h 169"/>
              <a:gd name="T28" fmla="*/ 514499 w 169"/>
              <a:gd name="T29" fmla="*/ 223693 h 169"/>
              <a:gd name="T30" fmla="*/ 514499 w 169"/>
              <a:gd name="T31" fmla="*/ 289080 h 169"/>
              <a:gd name="T32" fmla="*/ 500870 w 169"/>
              <a:gd name="T33" fmla="*/ 347585 h 169"/>
              <a:gd name="T34" fmla="*/ 466797 w 169"/>
              <a:gd name="T35" fmla="*/ 406089 h 169"/>
              <a:gd name="T36" fmla="*/ 402059 w 169"/>
              <a:gd name="T37" fmla="*/ 471476 h 169"/>
              <a:gd name="T38" fmla="*/ 344135 w 169"/>
              <a:gd name="T39" fmla="*/ 505890 h 169"/>
              <a:gd name="T40" fmla="*/ 286211 w 169"/>
              <a:gd name="T41" fmla="*/ 519656 h 169"/>
              <a:gd name="T42" fmla="*/ 221473 w 169"/>
              <a:gd name="T43" fmla="*/ 519656 h 169"/>
              <a:gd name="T44" fmla="*/ 163549 w 169"/>
              <a:gd name="T45" fmla="*/ 502449 h 169"/>
              <a:gd name="T46" fmla="*/ 122662 w 169"/>
              <a:gd name="T47" fmla="*/ 478359 h 169"/>
              <a:gd name="T48" fmla="*/ 405466 w 169"/>
              <a:gd name="T49" fmla="*/ 492125 h 169"/>
              <a:gd name="T50" fmla="*/ 381615 w 169"/>
              <a:gd name="T51" fmla="*/ 543746 h 169"/>
              <a:gd name="T52" fmla="*/ 381615 w 169"/>
              <a:gd name="T53" fmla="*/ 543746 h 169"/>
              <a:gd name="T54" fmla="*/ 333913 w 169"/>
              <a:gd name="T55" fmla="*/ 529981 h 169"/>
              <a:gd name="T56" fmla="*/ 204437 w 169"/>
              <a:gd name="T57" fmla="*/ 536863 h 169"/>
              <a:gd name="T58" fmla="*/ 248731 w 169"/>
              <a:gd name="T59" fmla="*/ 540305 h 169"/>
              <a:gd name="T60" fmla="*/ 252139 w 169"/>
              <a:gd name="T61" fmla="*/ 560953 h 169"/>
              <a:gd name="T62" fmla="*/ 483833 w 169"/>
              <a:gd name="T63" fmla="*/ 474918 h 169"/>
              <a:gd name="T64" fmla="*/ 132884 w 169"/>
              <a:gd name="T65" fmla="*/ 209927 h 169"/>
              <a:gd name="T66" fmla="*/ 153328 w 169"/>
              <a:gd name="T67" fmla="*/ 154864 h 169"/>
              <a:gd name="T68" fmla="*/ 166957 w 169"/>
              <a:gd name="T69" fmla="*/ 168630 h 169"/>
              <a:gd name="T70" fmla="*/ 143106 w 169"/>
              <a:gd name="T71" fmla="*/ 437062 h 169"/>
              <a:gd name="T72" fmla="*/ 470204 w 169"/>
              <a:gd name="T73" fmla="*/ 271873 h 169"/>
              <a:gd name="T74" fmla="*/ 459983 w 169"/>
              <a:gd name="T75" fmla="*/ 278756 h 169"/>
              <a:gd name="T76" fmla="*/ 201029 w 169"/>
              <a:gd name="T77" fmla="*/ 474918 h 169"/>
              <a:gd name="T78" fmla="*/ 470204 w 169"/>
              <a:gd name="T79" fmla="*/ 203044 h 169"/>
              <a:gd name="T80" fmla="*/ 109033 w 169"/>
              <a:gd name="T81" fmla="*/ 375116 h 169"/>
              <a:gd name="T82" fmla="*/ 112440 w 169"/>
              <a:gd name="T83" fmla="*/ 364792 h 169"/>
              <a:gd name="T84" fmla="*/ 109033 w 169"/>
              <a:gd name="T85" fmla="*/ 275315 h 169"/>
              <a:gd name="T86" fmla="*/ 275990 w 169"/>
              <a:gd name="T87" fmla="*/ 464593 h 169"/>
              <a:gd name="T88" fmla="*/ 323691 w 169"/>
              <a:gd name="T89" fmla="*/ 464593 h 169"/>
              <a:gd name="T90" fmla="*/ 330506 w 169"/>
              <a:gd name="T91" fmla="*/ 471476 h 169"/>
              <a:gd name="T92" fmla="*/ 316877 w 169"/>
              <a:gd name="T93" fmla="*/ 96360 h 169"/>
              <a:gd name="T94" fmla="*/ 214659 w 169"/>
              <a:gd name="T95" fmla="*/ 110126 h 169"/>
              <a:gd name="T96" fmla="*/ 211251 w 169"/>
              <a:gd name="T97" fmla="*/ 123892 h 169"/>
              <a:gd name="T98" fmla="*/ 442946 w 169"/>
              <a:gd name="T99" fmla="*/ 151423 h 169"/>
              <a:gd name="T100" fmla="*/ 456575 w 169"/>
              <a:gd name="T101" fmla="*/ 354467 h 169"/>
              <a:gd name="T102" fmla="*/ 453168 w 169"/>
              <a:gd name="T103" fmla="*/ 344143 h 169"/>
              <a:gd name="T104" fmla="*/ 374801 w 169"/>
              <a:gd name="T105" fmla="*/ 120450 h 169"/>
              <a:gd name="T106" fmla="*/ 412281 w 169"/>
              <a:gd name="T107" fmla="*/ 416413 h 169"/>
              <a:gd name="T108" fmla="*/ 98811 w 169"/>
              <a:gd name="T109" fmla="*/ 557512 h 169"/>
              <a:gd name="T110" fmla="*/ 98811 w 169"/>
              <a:gd name="T111" fmla="*/ 557512 h 169"/>
              <a:gd name="T112" fmla="*/ 517906 w 169"/>
              <a:gd name="T113" fmla="*/ 55063 h 169"/>
              <a:gd name="T114" fmla="*/ 551979 w 169"/>
              <a:gd name="T115" fmla="*/ 447386 h 169"/>
              <a:gd name="T116" fmla="*/ 524721 w 169"/>
              <a:gd name="T117" fmla="*/ 557512 h 16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69" h="169">
                <a:moveTo>
                  <a:pt x="168" y="96"/>
                </a:moveTo>
                <a:cubicBezTo>
                  <a:pt x="169" y="90"/>
                  <a:pt x="169" y="84"/>
                  <a:pt x="169" y="78"/>
                </a:cubicBezTo>
                <a:cubicBezTo>
                  <a:pt x="169" y="77"/>
                  <a:pt x="169" y="77"/>
                  <a:pt x="169" y="77"/>
                </a:cubicBezTo>
                <a:cubicBezTo>
                  <a:pt x="167" y="63"/>
                  <a:pt x="161" y="49"/>
                  <a:pt x="151" y="39"/>
                </a:cubicBezTo>
                <a:cubicBezTo>
                  <a:pt x="149" y="37"/>
                  <a:pt x="147" y="35"/>
                  <a:pt x="144" y="34"/>
                </a:cubicBezTo>
                <a:cubicBezTo>
                  <a:pt x="143" y="31"/>
                  <a:pt x="141" y="29"/>
                  <a:pt x="139" y="27"/>
                </a:cubicBezTo>
                <a:cubicBezTo>
                  <a:pt x="112" y="0"/>
                  <a:pt x="65" y="3"/>
                  <a:pt x="34" y="34"/>
                </a:cubicBezTo>
                <a:cubicBezTo>
                  <a:pt x="3" y="65"/>
                  <a:pt x="0" y="112"/>
                  <a:pt x="27" y="139"/>
                </a:cubicBezTo>
                <a:cubicBezTo>
                  <a:pt x="29" y="141"/>
                  <a:pt x="31" y="143"/>
                  <a:pt x="34" y="144"/>
                </a:cubicBezTo>
                <a:cubicBezTo>
                  <a:pt x="35" y="147"/>
                  <a:pt x="37" y="149"/>
                  <a:pt x="39" y="151"/>
                </a:cubicBezTo>
                <a:cubicBezTo>
                  <a:pt x="48" y="160"/>
                  <a:pt x="60" y="165"/>
                  <a:pt x="72" y="168"/>
                </a:cubicBezTo>
                <a:cubicBezTo>
                  <a:pt x="72" y="168"/>
                  <a:pt x="72" y="168"/>
                  <a:pt x="72" y="168"/>
                </a:cubicBezTo>
                <a:cubicBezTo>
                  <a:pt x="72" y="168"/>
                  <a:pt x="72" y="168"/>
                  <a:pt x="73" y="168"/>
                </a:cubicBezTo>
                <a:cubicBezTo>
                  <a:pt x="73" y="168"/>
                  <a:pt x="73" y="168"/>
                  <a:pt x="73" y="168"/>
                </a:cubicBezTo>
                <a:cubicBezTo>
                  <a:pt x="73" y="168"/>
                  <a:pt x="73" y="168"/>
                  <a:pt x="73" y="168"/>
                </a:cubicBezTo>
                <a:cubicBezTo>
                  <a:pt x="77" y="169"/>
                  <a:pt x="81" y="169"/>
                  <a:pt x="85" y="169"/>
                </a:cubicBezTo>
                <a:cubicBezTo>
                  <a:pt x="88" y="169"/>
                  <a:pt x="90" y="169"/>
                  <a:pt x="93" y="169"/>
                </a:cubicBezTo>
                <a:cubicBezTo>
                  <a:pt x="93" y="169"/>
                  <a:pt x="93" y="169"/>
                  <a:pt x="93" y="169"/>
                </a:cubicBezTo>
                <a:cubicBezTo>
                  <a:pt x="93" y="169"/>
                  <a:pt x="93" y="169"/>
                  <a:pt x="93" y="169"/>
                </a:cubicBezTo>
                <a:cubicBezTo>
                  <a:pt x="100" y="168"/>
                  <a:pt x="106" y="166"/>
                  <a:pt x="112" y="164"/>
                </a:cubicBezTo>
                <a:cubicBezTo>
                  <a:pt x="112" y="164"/>
                  <a:pt x="113" y="164"/>
                  <a:pt x="113" y="164"/>
                </a:cubicBezTo>
                <a:cubicBezTo>
                  <a:pt x="117" y="162"/>
                  <a:pt x="121" y="160"/>
                  <a:pt x="125" y="158"/>
                </a:cubicBezTo>
                <a:cubicBezTo>
                  <a:pt x="126" y="158"/>
                  <a:pt x="126" y="158"/>
                  <a:pt x="126" y="157"/>
                </a:cubicBezTo>
                <a:cubicBezTo>
                  <a:pt x="130" y="155"/>
                  <a:pt x="134" y="152"/>
                  <a:pt x="138" y="149"/>
                </a:cubicBezTo>
                <a:cubicBezTo>
                  <a:pt x="138" y="149"/>
                  <a:pt x="138" y="149"/>
                  <a:pt x="138" y="149"/>
                </a:cubicBezTo>
                <a:cubicBezTo>
                  <a:pt x="138" y="149"/>
                  <a:pt x="138" y="149"/>
                  <a:pt x="138" y="149"/>
                </a:cubicBezTo>
                <a:cubicBezTo>
                  <a:pt x="140" y="148"/>
                  <a:pt x="142" y="146"/>
                  <a:pt x="144" y="144"/>
                </a:cubicBezTo>
                <a:cubicBezTo>
                  <a:pt x="152" y="135"/>
                  <a:pt x="159" y="126"/>
                  <a:pt x="163" y="115"/>
                </a:cubicBezTo>
                <a:cubicBezTo>
                  <a:pt x="163" y="115"/>
                  <a:pt x="163" y="115"/>
                  <a:pt x="163" y="115"/>
                </a:cubicBezTo>
                <a:cubicBezTo>
                  <a:pt x="165" y="109"/>
                  <a:pt x="167" y="103"/>
                  <a:pt x="168" y="97"/>
                </a:cubicBezTo>
                <a:cubicBezTo>
                  <a:pt x="168" y="97"/>
                  <a:pt x="168" y="96"/>
                  <a:pt x="168" y="96"/>
                </a:cubicBezTo>
                <a:close/>
                <a:moveTo>
                  <a:pt x="159" y="109"/>
                </a:moveTo>
                <a:cubicBezTo>
                  <a:pt x="152" y="102"/>
                  <a:pt x="152" y="102"/>
                  <a:pt x="152" y="102"/>
                </a:cubicBezTo>
                <a:cubicBezTo>
                  <a:pt x="152" y="101"/>
                  <a:pt x="153" y="100"/>
                  <a:pt x="153" y="99"/>
                </a:cubicBezTo>
                <a:cubicBezTo>
                  <a:pt x="153" y="99"/>
                  <a:pt x="153" y="98"/>
                  <a:pt x="154" y="98"/>
                </a:cubicBezTo>
                <a:cubicBezTo>
                  <a:pt x="154" y="97"/>
                  <a:pt x="154" y="95"/>
                  <a:pt x="155" y="94"/>
                </a:cubicBezTo>
                <a:cubicBezTo>
                  <a:pt x="155" y="94"/>
                  <a:pt x="155" y="93"/>
                  <a:pt x="155" y="93"/>
                </a:cubicBezTo>
                <a:cubicBezTo>
                  <a:pt x="155" y="92"/>
                  <a:pt x="155" y="91"/>
                  <a:pt x="156" y="90"/>
                </a:cubicBezTo>
                <a:cubicBezTo>
                  <a:pt x="163" y="97"/>
                  <a:pt x="163" y="97"/>
                  <a:pt x="163" y="97"/>
                </a:cubicBezTo>
                <a:cubicBezTo>
                  <a:pt x="162" y="101"/>
                  <a:pt x="161" y="105"/>
                  <a:pt x="159" y="109"/>
                </a:cubicBezTo>
                <a:close/>
                <a:moveTo>
                  <a:pt x="153" y="123"/>
                </a:moveTo>
                <a:cubicBezTo>
                  <a:pt x="146" y="115"/>
                  <a:pt x="146" y="115"/>
                  <a:pt x="146" y="115"/>
                </a:cubicBezTo>
                <a:cubicBezTo>
                  <a:pt x="146" y="115"/>
                  <a:pt x="146" y="114"/>
                  <a:pt x="146" y="114"/>
                </a:cubicBezTo>
                <a:cubicBezTo>
                  <a:pt x="146" y="114"/>
                  <a:pt x="146" y="114"/>
                  <a:pt x="146" y="114"/>
                </a:cubicBezTo>
                <a:cubicBezTo>
                  <a:pt x="147" y="112"/>
                  <a:pt x="148" y="111"/>
                  <a:pt x="149" y="109"/>
                </a:cubicBezTo>
                <a:cubicBezTo>
                  <a:pt x="149" y="109"/>
                  <a:pt x="149" y="109"/>
                  <a:pt x="149" y="108"/>
                </a:cubicBezTo>
                <a:cubicBezTo>
                  <a:pt x="149" y="108"/>
                  <a:pt x="150" y="108"/>
                  <a:pt x="150" y="107"/>
                </a:cubicBezTo>
                <a:cubicBezTo>
                  <a:pt x="157" y="115"/>
                  <a:pt x="157" y="115"/>
                  <a:pt x="157" y="115"/>
                </a:cubicBezTo>
                <a:cubicBezTo>
                  <a:pt x="156" y="117"/>
                  <a:pt x="155" y="120"/>
                  <a:pt x="153" y="123"/>
                </a:cubicBezTo>
                <a:close/>
                <a:moveTo>
                  <a:pt x="145" y="134"/>
                </a:moveTo>
                <a:cubicBezTo>
                  <a:pt x="138" y="126"/>
                  <a:pt x="138" y="126"/>
                  <a:pt x="138" y="126"/>
                </a:cubicBezTo>
                <a:cubicBezTo>
                  <a:pt x="139" y="125"/>
                  <a:pt x="139" y="124"/>
                  <a:pt x="140" y="124"/>
                </a:cubicBezTo>
                <a:cubicBezTo>
                  <a:pt x="140" y="123"/>
                  <a:pt x="140" y="123"/>
                  <a:pt x="140" y="123"/>
                </a:cubicBezTo>
                <a:cubicBezTo>
                  <a:pt x="141" y="122"/>
                  <a:pt x="142" y="121"/>
                  <a:pt x="143" y="120"/>
                </a:cubicBezTo>
                <a:cubicBezTo>
                  <a:pt x="150" y="127"/>
                  <a:pt x="150" y="127"/>
                  <a:pt x="150" y="127"/>
                </a:cubicBezTo>
                <a:cubicBezTo>
                  <a:pt x="149" y="130"/>
                  <a:pt x="147" y="132"/>
                  <a:pt x="145" y="134"/>
                </a:cubicBezTo>
                <a:close/>
                <a:moveTo>
                  <a:pt x="157" y="84"/>
                </a:moveTo>
                <a:cubicBezTo>
                  <a:pt x="157" y="83"/>
                  <a:pt x="157" y="83"/>
                  <a:pt x="157" y="82"/>
                </a:cubicBezTo>
                <a:cubicBezTo>
                  <a:pt x="157" y="81"/>
                  <a:pt x="157" y="80"/>
                  <a:pt x="157" y="78"/>
                </a:cubicBezTo>
                <a:cubicBezTo>
                  <a:pt x="157" y="78"/>
                  <a:pt x="157" y="77"/>
                  <a:pt x="157" y="76"/>
                </a:cubicBezTo>
                <a:cubicBezTo>
                  <a:pt x="157" y="75"/>
                  <a:pt x="157" y="75"/>
                  <a:pt x="157" y="74"/>
                </a:cubicBezTo>
                <a:cubicBezTo>
                  <a:pt x="157" y="73"/>
                  <a:pt x="157" y="73"/>
                  <a:pt x="157" y="73"/>
                </a:cubicBezTo>
                <a:cubicBezTo>
                  <a:pt x="163" y="79"/>
                  <a:pt x="163" y="79"/>
                  <a:pt x="163" y="79"/>
                </a:cubicBezTo>
                <a:cubicBezTo>
                  <a:pt x="164" y="82"/>
                  <a:pt x="164" y="86"/>
                  <a:pt x="163" y="90"/>
                </a:cubicBezTo>
                <a:lnTo>
                  <a:pt x="157" y="84"/>
                </a:lnTo>
                <a:close/>
                <a:moveTo>
                  <a:pt x="154" y="52"/>
                </a:moveTo>
                <a:cubicBezTo>
                  <a:pt x="157" y="57"/>
                  <a:pt x="160" y="63"/>
                  <a:pt x="162" y="69"/>
                </a:cubicBezTo>
                <a:cubicBezTo>
                  <a:pt x="157" y="65"/>
                  <a:pt x="157" y="65"/>
                  <a:pt x="157" y="65"/>
                </a:cubicBezTo>
                <a:cubicBezTo>
                  <a:pt x="157" y="64"/>
                  <a:pt x="157" y="64"/>
                  <a:pt x="157" y="63"/>
                </a:cubicBezTo>
                <a:cubicBezTo>
                  <a:pt x="157" y="63"/>
                  <a:pt x="156" y="62"/>
                  <a:pt x="156" y="61"/>
                </a:cubicBezTo>
                <a:cubicBezTo>
                  <a:pt x="156" y="60"/>
                  <a:pt x="156" y="59"/>
                  <a:pt x="156" y="57"/>
                </a:cubicBezTo>
                <a:cubicBezTo>
                  <a:pt x="155" y="57"/>
                  <a:pt x="155" y="56"/>
                  <a:pt x="155" y="56"/>
                </a:cubicBezTo>
                <a:cubicBezTo>
                  <a:pt x="155" y="55"/>
                  <a:pt x="155" y="54"/>
                  <a:pt x="154" y="53"/>
                </a:cubicBezTo>
                <a:cubicBezTo>
                  <a:pt x="154" y="52"/>
                  <a:pt x="154" y="52"/>
                  <a:pt x="154" y="52"/>
                </a:cubicBezTo>
                <a:close/>
                <a:moveTo>
                  <a:pt x="38" y="38"/>
                </a:moveTo>
                <a:cubicBezTo>
                  <a:pt x="54" y="22"/>
                  <a:pt x="74" y="14"/>
                  <a:pt x="93" y="14"/>
                </a:cubicBezTo>
                <a:cubicBezTo>
                  <a:pt x="109" y="14"/>
                  <a:pt x="124" y="20"/>
                  <a:pt x="135" y="31"/>
                </a:cubicBezTo>
                <a:cubicBezTo>
                  <a:pt x="137" y="33"/>
                  <a:pt x="138" y="34"/>
                  <a:pt x="139" y="36"/>
                </a:cubicBezTo>
                <a:cubicBezTo>
                  <a:pt x="140" y="37"/>
                  <a:pt x="140" y="37"/>
                  <a:pt x="140" y="37"/>
                </a:cubicBezTo>
                <a:cubicBezTo>
                  <a:pt x="140" y="37"/>
                  <a:pt x="140" y="37"/>
                  <a:pt x="140" y="37"/>
                </a:cubicBezTo>
                <a:cubicBezTo>
                  <a:pt x="141" y="39"/>
                  <a:pt x="143" y="40"/>
                  <a:pt x="144" y="42"/>
                </a:cubicBezTo>
                <a:cubicBezTo>
                  <a:pt x="144" y="42"/>
                  <a:pt x="144" y="42"/>
                  <a:pt x="144" y="42"/>
                </a:cubicBezTo>
                <a:cubicBezTo>
                  <a:pt x="145" y="44"/>
                  <a:pt x="146" y="46"/>
                  <a:pt x="146" y="47"/>
                </a:cubicBezTo>
                <a:cubicBezTo>
                  <a:pt x="146" y="47"/>
                  <a:pt x="146" y="48"/>
                  <a:pt x="146" y="48"/>
                </a:cubicBezTo>
                <a:cubicBezTo>
                  <a:pt x="147" y="49"/>
                  <a:pt x="148" y="51"/>
                  <a:pt x="149" y="53"/>
                </a:cubicBezTo>
                <a:cubicBezTo>
                  <a:pt x="149" y="53"/>
                  <a:pt x="149" y="53"/>
                  <a:pt x="149" y="53"/>
                </a:cubicBezTo>
                <a:cubicBezTo>
                  <a:pt x="149" y="55"/>
                  <a:pt x="150" y="56"/>
                  <a:pt x="150" y="58"/>
                </a:cubicBezTo>
                <a:cubicBezTo>
                  <a:pt x="150" y="58"/>
                  <a:pt x="150" y="59"/>
                  <a:pt x="150" y="59"/>
                </a:cubicBezTo>
                <a:cubicBezTo>
                  <a:pt x="151" y="61"/>
                  <a:pt x="151" y="62"/>
                  <a:pt x="151" y="64"/>
                </a:cubicBezTo>
                <a:cubicBezTo>
                  <a:pt x="151" y="64"/>
                  <a:pt x="151" y="65"/>
                  <a:pt x="151" y="65"/>
                </a:cubicBezTo>
                <a:cubicBezTo>
                  <a:pt x="152" y="67"/>
                  <a:pt x="152" y="68"/>
                  <a:pt x="152" y="70"/>
                </a:cubicBezTo>
                <a:cubicBezTo>
                  <a:pt x="152" y="70"/>
                  <a:pt x="152" y="71"/>
                  <a:pt x="152" y="71"/>
                </a:cubicBezTo>
                <a:cubicBezTo>
                  <a:pt x="152" y="73"/>
                  <a:pt x="152" y="74"/>
                  <a:pt x="152" y="76"/>
                </a:cubicBezTo>
                <a:cubicBezTo>
                  <a:pt x="152" y="76"/>
                  <a:pt x="152" y="77"/>
                  <a:pt x="152" y="78"/>
                </a:cubicBezTo>
                <a:cubicBezTo>
                  <a:pt x="152" y="79"/>
                  <a:pt x="152" y="81"/>
                  <a:pt x="152" y="82"/>
                </a:cubicBezTo>
                <a:cubicBezTo>
                  <a:pt x="151" y="83"/>
                  <a:pt x="151" y="83"/>
                  <a:pt x="151" y="84"/>
                </a:cubicBezTo>
                <a:cubicBezTo>
                  <a:pt x="151" y="85"/>
                  <a:pt x="151" y="87"/>
                  <a:pt x="150" y="88"/>
                </a:cubicBezTo>
                <a:cubicBezTo>
                  <a:pt x="150" y="89"/>
                  <a:pt x="150" y="89"/>
                  <a:pt x="150" y="90"/>
                </a:cubicBezTo>
                <a:cubicBezTo>
                  <a:pt x="150" y="91"/>
                  <a:pt x="149" y="93"/>
                  <a:pt x="149" y="94"/>
                </a:cubicBezTo>
                <a:cubicBezTo>
                  <a:pt x="149" y="95"/>
                  <a:pt x="149" y="95"/>
                  <a:pt x="149" y="95"/>
                </a:cubicBezTo>
                <a:cubicBezTo>
                  <a:pt x="148" y="97"/>
                  <a:pt x="148" y="99"/>
                  <a:pt x="147" y="100"/>
                </a:cubicBezTo>
                <a:cubicBezTo>
                  <a:pt x="147" y="101"/>
                  <a:pt x="147" y="101"/>
                  <a:pt x="147" y="101"/>
                </a:cubicBezTo>
                <a:cubicBezTo>
                  <a:pt x="146" y="103"/>
                  <a:pt x="145" y="105"/>
                  <a:pt x="144" y="106"/>
                </a:cubicBezTo>
                <a:cubicBezTo>
                  <a:pt x="144" y="107"/>
                  <a:pt x="144" y="107"/>
                  <a:pt x="144" y="107"/>
                </a:cubicBezTo>
                <a:cubicBezTo>
                  <a:pt x="143" y="109"/>
                  <a:pt x="142" y="110"/>
                  <a:pt x="141" y="112"/>
                </a:cubicBezTo>
                <a:cubicBezTo>
                  <a:pt x="141" y="112"/>
                  <a:pt x="141" y="113"/>
                  <a:pt x="141" y="113"/>
                </a:cubicBezTo>
                <a:cubicBezTo>
                  <a:pt x="140" y="115"/>
                  <a:pt x="139" y="116"/>
                  <a:pt x="137" y="118"/>
                </a:cubicBezTo>
                <a:cubicBezTo>
                  <a:pt x="137" y="118"/>
                  <a:pt x="137" y="118"/>
                  <a:pt x="137" y="118"/>
                </a:cubicBezTo>
                <a:cubicBezTo>
                  <a:pt x="136" y="120"/>
                  <a:pt x="135" y="122"/>
                  <a:pt x="133" y="123"/>
                </a:cubicBezTo>
                <a:cubicBezTo>
                  <a:pt x="133" y="123"/>
                  <a:pt x="133" y="124"/>
                  <a:pt x="133" y="124"/>
                </a:cubicBezTo>
                <a:cubicBezTo>
                  <a:pt x="131" y="125"/>
                  <a:pt x="130" y="127"/>
                  <a:pt x="128" y="128"/>
                </a:cubicBezTo>
                <a:cubicBezTo>
                  <a:pt x="127" y="130"/>
                  <a:pt x="125" y="131"/>
                  <a:pt x="124" y="133"/>
                </a:cubicBezTo>
                <a:cubicBezTo>
                  <a:pt x="124" y="133"/>
                  <a:pt x="123" y="133"/>
                  <a:pt x="123" y="133"/>
                </a:cubicBezTo>
                <a:cubicBezTo>
                  <a:pt x="122" y="135"/>
                  <a:pt x="120" y="136"/>
                  <a:pt x="118" y="137"/>
                </a:cubicBezTo>
                <a:cubicBezTo>
                  <a:pt x="118" y="137"/>
                  <a:pt x="118" y="137"/>
                  <a:pt x="118" y="137"/>
                </a:cubicBezTo>
                <a:cubicBezTo>
                  <a:pt x="116" y="139"/>
                  <a:pt x="115" y="140"/>
                  <a:pt x="113" y="141"/>
                </a:cubicBezTo>
                <a:cubicBezTo>
                  <a:pt x="113" y="141"/>
                  <a:pt x="112" y="141"/>
                  <a:pt x="112" y="141"/>
                </a:cubicBezTo>
                <a:cubicBezTo>
                  <a:pt x="110" y="142"/>
                  <a:pt x="109" y="143"/>
                  <a:pt x="107" y="144"/>
                </a:cubicBezTo>
                <a:cubicBezTo>
                  <a:pt x="107" y="144"/>
                  <a:pt x="107" y="144"/>
                  <a:pt x="106" y="144"/>
                </a:cubicBezTo>
                <a:cubicBezTo>
                  <a:pt x="105" y="145"/>
                  <a:pt x="103" y="146"/>
                  <a:pt x="101" y="147"/>
                </a:cubicBezTo>
                <a:cubicBezTo>
                  <a:pt x="101" y="147"/>
                  <a:pt x="101" y="147"/>
                  <a:pt x="100" y="147"/>
                </a:cubicBezTo>
                <a:cubicBezTo>
                  <a:pt x="99" y="148"/>
                  <a:pt x="97" y="148"/>
                  <a:pt x="95" y="149"/>
                </a:cubicBezTo>
                <a:cubicBezTo>
                  <a:pt x="95" y="149"/>
                  <a:pt x="95" y="149"/>
                  <a:pt x="94" y="149"/>
                </a:cubicBezTo>
                <a:cubicBezTo>
                  <a:pt x="93" y="149"/>
                  <a:pt x="91" y="150"/>
                  <a:pt x="89" y="150"/>
                </a:cubicBezTo>
                <a:cubicBezTo>
                  <a:pt x="89" y="150"/>
                  <a:pt x="89" y="150"/>
                  <a:pt x="88" y="150"/>
                </a:cubicBezTo>
                <a:cubicBezTo>
                  <a:pt x="87" y="151"/>
                  <a:pt x="85" y="151"/>
                  <a:pt x="84" y="151"/>
                </a:cubicBezTo>
                <a:cubicBezTo>
                  <a:pt x="83" y="151"/>
                  <a:pt x="83" y="151"/>
                  <a:pt x="82" y="152"/>
                </a:cubicBezTo>
                <a:cubicBezTo>
                  <a:pt x="81" y="152"/>
                  <a:pt x="79" y="152"/>
                  <a:pt x="77" y="152"/>
                </a:cubicBezTo>
                <a:cubicBezTo>
                  <a:pt x="77" y="152"/>
                  <a:pt x="76" y="152"/>
                  <a:pt x="76" y="152"/>
                </a:cubicBezTo>
                <a:cubicBezTo>
                  <a:pt x="74" y="152"/>
                  <a:pt x="73" y="152"/>
                  <a:pt x="71" y="152"/>
                </a:cubicBezTo>
                <a:cubicBezTo>
                  <a:pt x="71" y="152"/>
                  <a:pt x="70" y="152"/>
                  <a:pt x="70" y="152"/>
                </a:cubicBezTo>
                <a:cubicBezTo>
                  <a:pt x="68" y="152"/>
                  <a:pt x="67" y="152"/>
                  <a:pt x="65" y="151"/>
                </a:cubicBezTo>
                <a:cubicBezTo>
                  <a:pt x="65" y="151"/>
                  <a:pt x="64" y="151"/>
                  <a:pt x="64" y="151"/>
                </a:cubicBezTo>
                <a:cubicBezTo>
                  <a:pt x="62" y="151"/>
                  <a:pt x="61" y="151"/>
                  <a:pt x="59" y="150"/>
                </a:cubicBezTo>
                <a:cubicBezTo>
                  <a:pt x="59" y="150"/>
                  <a:pt x="58" y="150"/>
                  <a:pt x="58" y="150"/>
                </a:cubicBezTo>
                <a:cubicBezTo>
                  <a:pt x="56" y="150"/>
                  <a:pt x="55" y="149"/>
                  <a:pt x="53" y="149"/>
                </a:cubicBezTo>
                <a:cubicBezTo>
                  <a:pt x="53" y="149"/>
                  <a:pt x="53" y="149"/>
                  <a:pt x="53" y="149"/>
                </a:cubicBezTo>
                <a:cubicBezTo>
                  <a:pt x="51" y="148"/>
                  <a:pt x="49" y="147"/>
                  <a:pt x="48" y="146"/>
                </a:cubicBezTo>
                <a:cubicBezTo>
                  <a:pt x="48" y="146"/>
                  <a:pt x="47" y="146"/>
                  <a:pt x="47" y="146"/>
                </a:cubicBezTo>
                <a:cubicBezTo>
                  <a:pt x="46" y="146"/>
                  <a:pt x="44" y="145"/>
                  <a:pt x="42" y="144"/>
                </a:cubicBezTo>
                <a:cubicBezTo>
                  <a:pt x="42" y="144"/>
                  <a:pt x="42" y="144"/>
                  <a:pt x="42" y="144"/>
                </a:cubicBezTo>
                <a:cubicBezTo>
                  <a:pt x="40" y="143"/>
                  <a:pt x="39" y="141"/>
                  <a:pt x="37" y="140"/>
                </a:cubicBezTo>
                <a:cubicBezTo>
                  <a:pt x="37" y="140"/>
                  <a:pt x="37" y="140"/>
                  <a:pt x="37" y="140"/>
                </a:cubicBezTo>
                <a:cubicBezTo>
                  <a:pt x="36" y="139"/>
                  <a:pt x="36" y="139"/>
                  <a:pt x="36" y="139"/>
                </a:cubicBezTo>
                <a:cubicBezTo>
                  <a:pt x="34" y="138"/>
                  <a:pt x="33" y="137"/>
                  <a:pt x="31" y="135"/>
                </a:cubicBezTo>
                <a:cubicBezTo>
                  <a:pt x="6" y="110"/>
                  <a:pt x="9" y="67"/>
                  <a:pt x="38" y="38"/>
                </a:cubicBezTo>
                <a:close/>
                <a:moveTo>
                  <a:pt x="125" y="152"/>
                </a:moveTo>
                <a:cubicBezTo>
                  <a:pt x="117" y="144"/>
                  <a:pt x="117" y="144"/>
                  <a:pt x="117" y="144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9" y="144"/>
                  <a:pt x="119" y="143"/>
                  <a:pt x="119" y="143"/>
                </a:cubicBezTo>
                <a:cubicBezTo>
                  <a:pt x="120" y="142"/>
                  <a:pt x="122" y="141"/>
                  <a:pt x="123" y="140"/>
                </a:cubicBezTo>
                <a:cubicBezTo>
                  <a:pt x="123" y="140"/>
                  <a:pt x="124" y="140"/>
                  <a:pt x="124" y="140"/>
                </a:cubicBezTo>
                <a:cubicBezTo>
                  <a:pt x="124" y="139"/>
                  <a:pt x="124" y="139"/>
                  <a:pt x="124" y="139"/>
                </a:cubicBezTo>
                <a:cubicBezTo>
                  <a:pt x="132" y="147"/>
                  <a:pt x="132" y="147"/>
                  <a:pt x="132" y="147"/>
                </a:cubicBezTo>
                <a:cubicBezTo>
                  <a:pt x="130" y="149"/>
                  <a:pt x="127" y="150"/>
                  <a:pt x="125" y="152"/>
                </a:cubicBezTo>
                <a:close/>
                <a:moveTo>
                  <a:pt x="112" y="158"/>
                </a:moveTo>
                <a:cubicBezTo>
                  <a:pt x="105" y="151"/>
                  <a:pt x="105" y="151"/>
                  <a:pt x="105" y="151"/>
                </a:cubicBezTo>
                <a:cubicBezTo>
                  <a:pt x="106" y="150"/>
                  <a:pt x="107" y="150"/>
                  <a:pt x="109" y="149"/>
                </a:cubicBezTo>
                <a:cubicBezTo>
                  <a:pt x="109" y="149"/>
                  <a:pt x="109" y="149"/>
                  <a:pt x="110" y="149"/>
                </a:cubicBezTo>
                <a:cubicBezTo>
                  <a:pt x="111" y="148"/>
                  <a:pt x="112" y="148"/>
                  <a:pt x="113" y="147"/>
                </a:cubicBezTo>
                <a:cubicBezTo>
                  <a:pt x="120" y="155"/>
                  <a:pt x="120" y="155"/>
                  <a:pt x="120" y="155"/>
                </a:cubicBezTo>
                <a:cubicBezTo>
                  <a:pt x="117" y="156"/>
                  <a:pt x="115" y="157"/>
                  <a:pt x="112" y="158"/>
                </a:cubicBezTo>
                <a:close/>
                <a:moveTo>
                  <a:pt x="94" y="163"/>
                </a:moveTo>
                <a:cubicBezTo>
                  <a:pt x="87" y="156"/>
                  <a:pt x="87" y="156"/>
                  <a:pt x="87" y="156"/>
                </a:cubicBezTo>
                <a:cubicBezTo>
                  <a:pt x="88" y="156"/>
                  <a:pt x="88" y="156"/>
                  <a:pt x="89" y="156"/>
                </a:cubicBezTo>
                <a:cubicBezTo>
                  <a:pt x="90" y="156"/>
                  <a:pt x="92" y="155"/>
                  <a:pt x="93" y="155"/>
                </a:cubicBezTo>
                <a:cubicBezTo>
                  <a:pt x="94" y="155"/>
                  <a:pt x="94" y="155"/>
                  <a:pt x="94" y="155"/>
                </a:cubicBezTo>
                <a:cubicBezTo>
                  <a:pt x="96" y="154"/>
                  <a:pt x="97" y="154"/>
                  <a:pt x="98" y="154"/>
                </a:cubicBezTo>
                <a:cubicBezTo>
                  <a:pt x="98" y="153"/>
                  <a:pt x="99" y="153"/>
                  <a:pt x="99" y="153"/>
                </a:cubicBezTo>
                <a:cubicBezTo>
                  <a:pt x="106" y="160"/>
                  <a:pt x="106" y="160"/>
                  <a:pt x="106" y="160"/>
                </a:cubicBezTo>
                <a:cubicBezTo>
                  <a:pt x="102" y="162"/>
                  <a:pt x="98" y="162"/>
                  <a:pt x="94" y="163"/>
                </a:cubicBezTo>
                <a:close/>
                <a:moveTo>
                  <a:pt x="54" y="155"/>
                </a:moveTo>
                <a:cubicBezTo>
                  <a:pt x="54" y="155"/>
                  <a:pt x="55" y="155"/>
                  <a:pt x="55" y="155"/>
                </a:cubicBezTo>
                <a:cubicBezTo>
                  <a:pt x="57" y="155"/>
                  <a:pt x="58" y="156"/>
                  <a:pt x="60" y="156"/>
                </a:cubicBezTo>
                <a:cubicBezTo>
                  <a:pt x="64" y="160"/>
                  <a:pt x="64" y="160"/>
                  <a:pt x="64" y="160"/>
                </a:cubicBezTo>
                <a:cubicBezTo>
                  <a:pt x="60" y="158"/>
                  <a:pt x="56" y="156"/>
                  <a:pt x="52" y="154"/>
                </a:cubicBezTo>
                <a:cubicBezTo>
                  <a:pt x="53" y="154"/>
                  <a:pt x="53" y="154"/>
                  <a:pt x="54" y="155"/>
                </a:cubicBezTo>
                <a:close/>
                <a:moveTo>
                  <a:pt x="74" y="163"/>
                </a:moveTo>
                <a:cubicBezTo>
                  <a:pt x="69" y="157"/>
                  <a:pt x="69" y="157"/>
                  <a:pt x="69" y="157"/>
                </a:cubicBezTo>
                <a:cubicBezTo>
                  <a:pt x="70" y="157"/>
                  <a:pt x="72" y="157"/>
                  <a:pt x="73" y="157"/>
                </a:cubicBezTo>
                <a:cubicBezTo>
                  <a:pt x="74" y="157"/>
                  <a:pt x="74" y="157"/>
                  <a:pt x="74" y="157"/>
                </a:cubicBezTo>
                <a:cubicBezTo>
                  <a:pt x="74" y="157"/>
                  <a:pt x="75" y="157"/>
                  <a:pt x="76" y="157"/>
                </a:cubicBezTo>
                <a:cubicBezTo>
                  <a:pt x="77" y="157"/>
                  <a:pt x="78" y="157"/>
                  <a:pt x="79" y="157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87" y="164"/>
                  <a:pt x="87" y="164"/>
                  <a:pt x="87" y="164"/>
                </a:cubicBezTo>
                <a:cubicBezTo>
                  <a:pt x="82" y="164"/>
                  <a:pt x="78" y="163"/>
                  <a:pt x="74" y="163"/>
                </a:cubicBezTo>
                <a:close/>
                <a:moveTo>
                  <a:pt x="136" y="144"/>
                </a:moveTo>
                <a:cubicBezTo>
                  <a:pt x="128" y="136"/>
                  <a:pt x="128" y="136"/>
                  <a:pt x="128" y="136"/>
                </a:cubicBezTo>
                <a:cubicBezTo>
                  <a:pt x="128" y="136"/>
                  <a:pt x="128" y="136"/>
                  <a:pt x="128" y="136"/>
                </a:cubicBezTo>
                <a:cubicBezTo>
                  <a:pt x="130" y="135"/>
                  <a:pt x="131" y="134"/>
                  <a:pt x="132" y="132"/>
                </a:cubicBezTo>
                <a:cubicBezTo>
                  <a:pt x="133" y="132"/>
                  <a:pt x="134" y="131"/>
                  <a:pt x="134" y="130"/>
                </a:cubicBezTo>
                <a:cubicBezTo>
                  <a:pt x="142" y="138"/>
                  <a:pt x="142" y="138"/>
                  <a:pt x="142" y="138"/>
                </a:cubicBezTo>
                <a:cubicBezTo>
                  <a:pt x="141" y="139"/>
                  <a:pt x="141" y="139"/>
                  <a:pt x="140" y="140"/>
                </a:cubicBezTo>
                <a:cubicBezTo>
                  <a:pt x="139" y="141"/>
                  <a:pt x="137" y="142"/>
                  <a:pt x="136" y="144"/>
                </a:cubicBezTo>
                <a:close/>
                <a:moveTo>
                  <a:pt x="32" y="63"/>
                </a:moveTo>
                <a:cubicBezTo>
                  <a:pt x="33" y="62"/>
                  <a:pt x="34" y="60"/>
                  <a:pt x="35" y="58"/>
                </a:cubicBezTo>
                <a:cubicBezTo>
                  <a:pt x="35" y="57"/>
                  <a:pt x="37" y="57"/>
                  <a:pt x="38" y="57"/>
                </a:cubicBezTo>
                <a:cubicBezTo>
                  <a:pt x="40" y="58"/>
                  <a:pt x="40" y="60"/>
                  <a:pt x="39" y="61"/>
                </a:cubicBezTo>
                <a:cubicBezTo>
                  <a:pt x="38" y="63"/>
                  <a:pt x="38" y="64"/>
                  <a:pt x="37" y="66"/>
                </a:cubicBezTo>
                <a:cubicBezTo>
                  <a:pt x="36" y="67"/>
                  <a:pt x="35" y="67"/>
                  <a:pt x="34" y="67"/>
                </a:cubicBezTo>
                <a:cubicBezTo>
                  <a:pt x="34" y="67"/>
                  <a:pt x="34" y="67"/>
                  <a:pt x="33" y="67"/>
                </a:cubicBezTo>
                <a:cubicBezTo>
                  <a:pt x="32" y="66"/>
                  <a:pt x="31" y="65"/>
                  <a:pt x="32" y="63"/>
                </a:cubicBezTo>
                <a:close/>
                <a:moveTo>
                  <a:pt x="45" y="49"/>
                </a:moveTo>
                <a:cubicBezTo>
                  <a:pt x="44" y="48"/>
                  <a:pt x="44" y="46"/>
                  <a:pt x="45" y="45"/>
                </a:cubicBezTo>
                <a:cubicBezTo>
                  <a:pt x="47" y="47"/>
                  <a:pt x="47" y="47"/>
                  <a:pt x="47" y="47"/>
                </a:cubicBezTo>
                <a:cubicBezTo>
                  <a:pt x="45" y="45"/>
                  <a:pt x="45" y="45"/>
                  <a:pt x="45" y="45"/>
                </a:cubicBezTo>
                <a:cubicBezTo>
                  <a:pt x="46" y="44"/>
                  <a:pt x="48" y="43"/>
                  <a:pt x="49" y="41"/>
                </a:cubicBezTo>
                <a:cubicBezTo>
                  <a:pt x="50" y="40"/>
                  <a:pt x="52" y="41"/>
                  <a:pt x="53" y="42"/>
                </a:cubicBezTo>
                <a:cubicBezTo>
                  <a:pt x="54" y="43"/>
                  <a:pt x="54" y="45"/>
                  <a:pt x="53" y="46"/>
                </a:cubicBezTo>
                <a:cubicBezTo>
                  <a:pt x="51" y="47"/>
                  <a:pt x="50" y="48"/>
                  <a:pt x="49" y="49"/>
                </a:cubicBezTo>
                <a:cubicBezTo>
                  <a:pt x="48" y="49"/>
                  <a:pt x="48" y="50"/>
                  <a:pt x="47" y="50"/>
                </a:cubicBezTo>
                <a:cubicBezTo>
                  <a:pt x="46" y="50"/>
                  <a:pt x="46" y="49"/>
                  <a:pt x="45" y="49"/>
                </a:cubicBezTo>
                <a:close/>
                <a:moveTo>
                  <a:pt x="40" y="119"/>
                </a:moveTo>
                <a:cubicBezTo>
                  <a:pt x="41" y="120"/>
                  <a:pt x="43" y="122"/>
                  <a:pt x="44" y="123"/>
                </a:cubicBezTo>
                <a:cubicBezTo>
                  <a:pt x="45" y="124"/>
                  <a:pt x="45" y="125"/>
                  <a:pt x="44" y="127"/>
                </a:cubicBezTo>
                <a:cubicBezTo>
                  <a:pt x="43" y="127"/>
                  <a:pt x="43" y="127"/>
                  <a:pt x="42" y="127"/>
                </a:cubicBezTo>
                <a:cubicBezTo>
                  <a:pt x="41" y="127"/>
                  <a:pt x="41" y="127"/>
                  <a:pt x="40" y="127"/>
                </a:cubicBezTo>
                <a:cubicBezTo>
                  <a:pt x="40" y="127"/>
                  <a:pt x="40" y="126"/>
                  <a:pt x="40" y="126"/>
                </a:cubicBezTo>
                <a:cubicBezTo>
                  <a:pt x="39" y="125"/>
                  <a:pt x="37" y="124"/>
                  <a:pt x="36" y="122"/>
                </a:cubicBezTo>
                <a:cubicBezTo>
                  <a:pt x="35" y="121"/>
                  <a:pt x="35" y="119"/>
                  <a:pt x="37" y="119"/>
                </a:cubicBezTo>
                <a:cubicBezTo>
                  <a:pt x="38" y="118"/>
                  <a:pt x="40" y="118"/>
                  <a:pt x="40" y="119"/>
                </a:cubicBezTo>
                <a:close/>
                <a:moveTo>
                  <a:pt x="138" y="79"/>
                </a:moveTo>
                <a:cubicBezTo>
                  <a:pt x="140" y="79"/>
                  <a:pt x="141" y="80"/>
                  <a:pt x="141" y="82"/>
                </a:cubicBezTo>
                <a:cubicBezTo>
                  <a:pt x="140" y="83"/>
                  <a:pt x="140" y="85"/>
                  <a:pt x="140" y="87"/>
                </a:cubicBezTo>
                <a:cubicBezTo>
                  <a:pt x="140" y="89"/>
                  <a:pt x="138" y="89"/>
                  <a:pt x="137" y="89"/>
                </a:cubicBezTo>
                <a:cubicBezTo>
                  <a:pt x="137" y="89"/>
                  <a:pt x="137" y="89"/>
                  <a:pt x="137" y="89"/>
                </a:cubicBezTo>
                <a:cubicBezTo>
                  <a:pt x="135" y="89"/>
                  <a:pt x="134" y="88"/>
                  <a:pt x="135" y="86"/>
                </a:cubicBezTo>
                <a:cubicBezTo>
                  <a:pt x="135" y="84"/>
                  <a:pt x="135" y="83"/>
                  <a:pt x="135" y="81"/>
                </a:cubicBezTo>
                <a:cubicBezTo>
                  <a:pt x="135" y="80"/>
                  <a:pt x="137" y="79"/>
                  <a:pt x="138" y="79"/>
                </a:cubicBezTo>
                <a:close/>
                <a:moveTo>
                  <a:pt x="56" y="131"/>
                </a:moveTo>
                <a:cubicBezTo>
                  <a:pt x="58" y="132"/>
                  <a:pt x="59" y="133"/>
                  <a:pt x="61" y="133"/>
                </a:cubicBezTo>
                <a:cubicBezTo>
                  <a:pt x="62" y="134"/>
                  <a:pt x="63" y="135"/>
                  <a:pt x="63" y="137"/>
                </a:cubicBezTo>
                <a:cubicBezTo>
                  <a:pt x="62" y="138"/>
                  <a:pt x="61" y="139"/>
                  <a:pt x="60" y="139"/>
                </a:cubicBezTo>
                <a:cubicBezTo>
                  <a:pt x="60" y="139"/>
                  <a:pt x="60" y="138"/>
                  <a:pt x="59" y="138"/>
                </a:cubicBezTo>
                <a:cubicBezTo>
                  <a:pt x="57" y="138"/>
                  <a:pt x="56" y="137"/>
                  <a:pt x="54" y="136"/>
                </a:cubicBezTo>
                <a:cubicBezTo>
                  <a:pt x="53" y="136"/>
                  <a:pt x="52" y="134"/>
                  <a:pt x="53" y="133"/>
                </a:cubicBezTo>
                <a:cubicBezTo>
                  <a:pt x="53" y="131"/>
                  <a:pt x="55" y="131"/>
                  <a:pt x="56" y="131"/>
                </a:cubicBezTo>
                <a:close/>
                <a:moveTo>
                  <a:pt x="133" y="61"/>
                </a:moveTo>
                <a:cubicBezTo>
                  <a:pt x="133" y="59"/>
                  <a:pt x="133" y="58"/>
                  <a:pt x="135" y="57"/>
                </a:cubicBezTo>
                <a:cubicBezTo>
                  <a:pt x="136" y="57"/>
                  <a:pt x="138" y="58"/>
                  <a:pt x="138" y="59"/>
                </a:cubicBezTo>
                <a:cubicBezTo>
                  <a:pt x="139" y="61"/>
                  <a:pt x="139" y="63"/>
                  <a:pt x="140" y="65"/>
                </a:cubicBezTo>
                <a:cubicBezTo>
                  <a:pt x="140" y="66"/>
                  <a:pt x="139" y="68"/>
                  <a:pt x="138" y="68"/>
                </a:cubicBezTo>
                <a:cubicBezTo>
                  <a:pt x="138" y="68"/>
                  <a:pt x="137" y="68"/>
                  <a:pt x="137" y="68"/>
                </a:cubicBezTo>
                <a:cubicBezTo>
                  <a:pt x="136" y="68"/>
                  <a:pt x="135" y="67"/>
                  <a:pt x="134" y="66"/>
                </a:cubicBezTo>
                <a:cubicBezTo>
                  <a:pt x="134" y="64"/>
                  <a:pt x="134" y="63"/>
                  <a:pt x="133" y="61"/>
                </a:cubicBezTo>
                <a:close/>
                <a:moveTo>
                  <a:pt x="32" y="109"/>
                </a:moveTo>
                <a:cubicBezTo>
                  <a:pt x="31" y="109"/>
                  <a:pt x="31" y="109"/>
                  <a:pt x="31" y="109"/>
                </a:cubicBezTo>
                <a:cubicBezTo>
                  <a:pt x="30" y="109"/>
                  <a:pt x="29" y="108"/>
                  <a:pt x="28" y="107"/>
                </a:cubicBezTo>
                <a:cubicBezTo>
                  <a:pt x="28" y="106"/>
                  <a:pt x="27" y="104"/>
                  <a:pt x="27" y="102"/>
                </a:cubicBezTo>
                <a:cubicBezTo>
                  <a:pt x="26" y="100"/>
                  <a:pt x="27" y="99"/>
                  <a:pt x="29" y="99"/>
                </a:cubicBezTo>
                <a:cubicBezTo>
                  <a:pt x="30" y="98"/>
                  <a:pt x="32" y="99"/>
                  <a:pt x="32" y="101"/>
                </a:cubicBezTo>
                <a:cubicBezTo>
                  <a:pt x="32" y="102"/>
                  <a:pt x="33" y="104"/>
                  <a:pt x="33" y="106"/>
                </a:cubicBezTo>
                <a:cubicBezTo>
                  <a:pt x="34" y="107"/>
                  <a:pt x="33" y="109"/>
                  <a:pt x="32" y="109"/>
                </a:cubicBezTo>
                <a:close/>
                <a:moveTo>
                  <a:pt x="28" y="88"/>
                </a:moveTo>
                <a:cubicBezTo>
                  <a:pt x="27" y="88"/>
                  <a:pt x="26" y="86"/>
                  <a:pt x="26" y="85"/>
                </a:cubicBezTo>
                <a:cubicBezTo>
                  <a:pt x="26" y="83"/>
                  <a:pt x="26" y="81"/>
                  <a:pt x="27" y="79"/>
                </a:cubicBezTo>
                <a:cubicBezTo>
                  <a:pt x="27" y="78"/>
                  <a:pt x="28" y="77"/>
                  <a:pt x="30" y="77"/>
                </a:cubicBezTo>
                <a:cubicBezTo>
                  <a:pt x="31" y="77"/>
                  <a:pt x="32" y="79"/>
                  <a:pt x="32" y="80"/>
                </a:cubicBezTo>
                <a:cubicBezTo>
                  <a:pt x="32" y="82"/>
                  <a:pt x="31" y="84"/>
                  <a:pt x="31" y="85"/>
                </a:cubicBezTo>
                <a:cubicBezTo>
                  <a:pt x="31" y="87"/>
                  <a:pt x="30" y="88"/>
                  <a:pt x="28" y="88"/>
                </a:cubicBezTo>
                <a:cubicBezTo>
                  <a:pt x="28" y="88"/>
                  <a:pt x="28" y="88"/>
                  <a:pt x="28" y="88"/>
                </a:cubicBezTo>
                <a:close/>
                <a:moveTo>
                  <a:pt x="73" y="138"/>
                </a:moveTo>
                <a:cubicBezTo>
                  <a:pt x="73" y="137"/>
                  <a:pt x="75" y="136"/>
                  <a:pt x="76" y="136"/>
                </a:cubicBezTo>
                <a:cubicBezTo>
                  <a:pt x="78" y="136"/>
                  <a:pt x="79" y="135"/>
                  <a:pt x="81" y="135"/>
                </a:cubicBezTo>
                <a:cubicBezTo>
                  <a:pt x="83" y="135"/>
                  <a:pt x="84" y="136"/>
                  <a:pt x="84" y="138"/>
                </a:cubicBezTo>
                <a:cubicBezTo>
                  <a:pt x="84" y="139"/>
                  <a:pt x="83" y="141"/>
                  <a:pt x="82" y="141"/>
                </a:cubicBezTo>
                <a:cubicBezTo>
                  <a:pt x="80" y="141"/>
                  <a:pt x="78" y="141"/>
                  <a:pt x="76" y="141"/>
                </a:cubicBezTo>
                <a:cubicBezTo>
                  <a:pt x="76" y="141"/>
                  <a:pt x="76" y="141"/>
                  <a:pt x="76" y="141"/>
                </a:cubicBezTo>
                <a:cubicBezTo>
                  <a:pt x="75" y="141"/>
                  <a:pt x="73" y="140"/>
                  <a:pt x="73" y="138"/>
                </a:cubicBezTo>
                <a:close/>
                <a:moveTo>
                  <a:pt x="95" y="135"/>
                </a:moveTo>
                <a:cubicBezTo>
                  <a:pt x="94" y="134"/>
                  <a:pt x="95" y="132"/>
                  <a:pt x="96" y="132"/>
                </a:cubicBezTo>
                <a:cubicBezTo>
                  <a:pt x="98" y="131"/>
                  <a:pt x="99" y="130"/>
                  <a:pt x="101" y="130"/>
                </a:cubicBezTo>
                <a:cubicBezTo>
                  <a:pt x="102" y="129"/>
                  <a:pt x="104" y="129"/>
                  <a:pt x="105" y="131"/>
                </a:cubicBezTo>
                <a:cubicBezTo>
                  <a:pt x="105" y="132"/>
                  <a:pt x="105" y="134"/>
                  <a:pt x="103" y="134"/>
                </a:cubicBezTo>
                <a:cubicBezTo>
                  <a:pt x="102" y="135"/>
                  <a:pt x="100" y="136"/>
                  <a:pt x="98" y="137"/>
                </a:cubicBezTo>
                <a:cubicBezTo>
                  <a:pt x="98" y="137"/>
                  <a:pt x="97" y="137"/>
                  <a:pt x="97" y="137"/>
                </a:cubicBezTo>
                <a:cubicBezTo>
                  <a:pt x="96" y="137"/>
                  <a:pt x="95" y="136"/>
                  <a:pt x="95" y="135"/>
                </a:cubicBezTo>
                <a:close/>
                <a:moveTo>
                  <a:pt x="82" y="29"/>
                </a:moveTo>
                <a:cubicBezTo>
                  <a:pt x="82" y="27"/>
                  <a:pt x="83" y="26"/>
                  <a:pt x="85" y="26"/>
                </a:cubicBezTo>
                <a:cubicBezTo>
                  <a:pt x="87" y="26"/>
                  <a:pt x="88" y="26"/>
                  <a:pt x="90" y="26"/>
                </a:cubicBezTo>
                <a:cubicBezTo>
                  <a:pt x="90" y="26"/>
                  <a:pt x="90" y="26"/>
                  <a:pt x="90" y="26"/>
                </a:cubicBezTo>
                <a:cubicBezTo>
                  <a:pt x="92" y="26"/>
                  <a:pt x="93" y="27"/>
                  <a:pt x="93" y="28"/>
                </a:cubicBezTo>
                <a:cubicBezTo>
                  <a:pt x="93" y="30"/>
                  <a:pt x="92" y="31"/>
                  <a:pt x="90" y="31"/>
                </a:cubicBezTo>
                <a:cubicBezTo>
                  <a:pt x="89" y="31"/>
                  <a:pt x="87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4" y="31"/>
                  <a:pt x="82" y="30"/>
                  <a:pt x="82" y="29"/>
                </a:cubicBezTo>
                <a:close/>
                <a:moveTo>
                  <a:pt x="62" y="36"/>
                </a:moveTo>
                <a:cubicBezTo>
                  <a:pt x="61" y="34"/>
                  <a:pt x="62" y="33"/>
                  <a:pt x="63" y="32"/>
                </a:cubicBezTo>
                <a:cubicBezTo>
                  <a:pt x="65" y="31"/>
                  <a:pt x="67" y="30"/>
                  <a:pt x="68" y="30"/>
                </a:cubicBezTo>
                <a:cubicBezTo>
                  <a:pt x="70" y="29"/>
                  <a:pt x="71" y="30"/>
                  <a:pt x="72" y="31"/>
                </a:cubicBezTo>
                <a:cubicBezTo>
                  <a:pt x="72" y="33"/>
                  <a:pt x="72" y="34"/>
                  <a:pt x="70" y="35"/>
                </a:cubicBezTo>
                <a:cubicBezTo>
                  <a:pt x="69" y="36"/>
                  <a:pt x="67" y="36"/>
                  <a:pt x="66" y="37"/>
                </a:cubicBezTo>
                <a:cubicBezTo>
                  <a:pt x="65" y="37"/>
                  <a:pt x="65" y="37"/>
                  <a:pt x="64" y="37"/>
                </a:cubicBezTo>
                <a:cubicBezTo>
                  <a:pt x="63" y="37"/>
                  <a:pt x="62" y="37"/>
                  <a:pt x="62" y="36"/>
                </a:cubicBezTo>
                <a:close/>
                <a:moveTo>
                  <a:pt x="123" y="44"/>
                </a:moveTo>
                <a:cubicBezTo>
                  <a:pt x="122" y="43"/>
                  <a:pt x="122" y="41"/>
                  <a:pt x="123" y="40"/>
                </a:cubicBezTo>
                <a:cubicBezTo>
                  <a:pt x="124" y="39"/>
                  <a:pt x="125" y="39"/>
                  <a:pt x="126" y="40"/>
                </a:cubicBezTo>
                <a:cubicBezTo>
                  <a:pt x="125" y="42"/>
                  <a:pt x="125" y="42"/>
                  <a:pt x="125" y="42"/>
                </a:cubicBezTo>
                <a:cubicBezTo>
                  <a:pt x="127" y="40"/>
                  <a:pt x="127" y="40"/>
                  <a:pt x="127" y="40"/>
                </a:cubicBezTo>
                <a:cubicBezTo>
                  <a:pt x="128" y="41"/>
                  <a:pt x="129" y="43"/>
                  <a:pt x="130" y="44"/>
                </a:cubicBezTo>
                <a:cubicBezTo>
                  <a:pt x="131" y="45"/>
                  <a:pt x="131" y="47"/>
                  <a:pt x="130" y="48"/>
                </a:cubicBezTo>
                <a:cubicBezTo>
                  <a:pt x="129" y="48"/>
                  <a:pt x="129" y="49"/>
                  <a:pt x="128" y="49"/>
                </a:cubicBezTo>
                <a:cubicBezTo>
                  <a:pt x="127" y="49"/>
                  <a:pt x="127" y="48"/>
                  <a:pt x="126" y="48"/>
                </a:cubicBezTo>
                <a:cubicBezTo>
                  <a:pt x="125" y="46"/>
                  <a:pt x="124" y="45"/>
                  <a:pt x="123" y="44"/>
                </a:cubicBezTo>
                <a:close/>
                <a:moveTo>
                  <a:pt x="133" y="100"/>
                </a:moveTo>
                <a:cubicBezTo>
                  <a:pt x="135" y="100"/>
                  <a:pt x="135" y="102"/>
                  <a:pt x="134" y="103"/>
                </a:cubicBezTo>
                <a:cubicBezTo>
                  <a:pt x="134" y="105"/>
                  <a:pt x="133" y="107"/>
                  <a:pt x="132" y="108"/>
                </a:cubicBezTo>
                <a:cubicBezTo>
                  <a:pt x="131" y="109"/>
                  <a:pt x="130" y="109"/>
                  <a:pt x="129" y="109"/>
                </a:cubicBezTo>
                <a:cubicBezTo>
                  <a:pt x="129" y="109"/>
                  <a:pt x="128" y="109"/>
                  <a:pt x="128" y="109"/>
                </a:cubicBezTo>
                <a:cubicBezTo>
                  <a:pt x="127" y="108"/>
                  <a:pt x="126" y="107"/>
                  <a:pt x="127" y="105"/>
                </a:cubicBezTo>
                <a:cubicBezTo>
                  <a:pt x="128" y="104"/>
                  <a:pt x="129" y="102"/>
                  <a:pt x="130" y="101"/>
                </a:cubicBezTo>
                <a:cubicBezTo>
                  <a:pt x="130" y="99"/>
                  <a:pt x="132" y="99"/>
                  <a:pt x="133" y="100"/>
                </a:cubicBezTo>
                <a:close/>
                <a:moveTo>
                  <a:pt x="104" y="30"/>
                </a:moveTo>
                <a:cubicBezTo>
                  <a:pt x="104" y="28"/>
                  <a:pt x="106" y="28"/>
                  <a:pt x="107" y="28"/>
                </a:cubicBezTo>
                <a:cubicBezTo>
                  <a:pt x="109" y="29"/>
                  <a:pt x="111" y="29"/>
                  <a:pt x="112" y="30"/>
                </a:cubicBezTo>
                <a:cubicBezTo>
                  <a:pt x="114" y="31"/>
                  <a:pt x="114" y="32"/>
                  <a:pt x="114" y="34"/>
                </a:cubicBezTo>
                <a:cubicBezTo>
                  <a:pt x="113" y="35"/>
                  <a:pt x="112" y="35"/>
                  <a:pt x="111" y="35"/>
                </a:cubicBezTo>
                <a:cubicBezTo>
                  <a:pt x="111" y="35"/>
                  <a:pt x="111" y="35"/>
                  <a:pt x="110" y="35"/>
                </a:cubicBezTo>
                <a:cubicBezTo>
                  <a:pt x="109" y="34"/>
                  <a:pt x="107" y="34"/>
                  <a:pt x="105" y="33"/>
                </a:cubicBezTo>
                <a:cubicBezTo>
                  <a:pt x="104" y="33"/>
                  <a:pt x="103" y="31"/>
                  <a:pt x="104" y="30"/>
                </a:cubicBezTo>
                <a:close/>
                <a:moveTo>
                  <a:pt x="114" y="121"/>
                </a:moveTo>
                <a:cubicBezTo>
                  <a:pt x="115" y="120"/>
                  <a:pt x="116" y="119"/>
                  <a:pt x="118" y="118"/>
                </a:cubicBezTo>
                <a:cubicBezTo>
                  <a:pt x="119" y="116"/>
                  <a:pt x="120" y="116"/>
                  <a:pt x="121" y="118"/>
                </a:cubicBezTo>
                <a:cubicBezTo>
                  <a:pt x="122" y="119"/>
                  <a:pt x="122" y="120"/>
                  <a:pt x="121" y="121"/>
                </a:cubicBezTo>
                <a:cubicBezTo>
                  <a:pt x="121" y="121"/>
                  <a:pt x="121" y="121"/>
                  <a:pt x="121" y="121"/>
                </a:cubicBezTo>
                <a:cubicBezTo>
                  <a:pt x="120" y="123"/>
                  <a:pt x="119" y="124"/>
                  <a:pt x="117" y="125"/>
                </a:cubicBezTo>
                <a:cubicBezTo>
                  <a:pt x="117" y="126"/>
                  <a:pt x="116" y="126"/>
                  <a:pt x="116" y="126"/>
                </a:cubicBezTo>
                <a:cubicBezTo>
                  <a:pt x="115" y="126"/>
                  <a:pt x="114" y="125"/>
                  <a:pt x="113" y="125"/>
                </a:cubicBezTo>
                <a:cubicBezTo>
                  <a:pt x="112" y="124"/>
                  <a:pt x="113" y="122"/>
                  <a:pt x="114" y="121"/>
                </a:cubicBezTo>
                <a:close/>
                <a:moveTo>
                  <a:pt x="29" y="162"/>
                </a:moveTo>
                <a:cubicBezTo>
                  <a:pt x="29" y="164"/>
                  <a:pt x="28" y="165"/>
                  <a:pt x="26" y="165"/>
                </a:cubicBezTo>
                <a:cubicBezTo>
                  <a:pt x="19" y="165"/>
                  <a:pt x="13" y="159"/>
                  <a:pt x="13" y="152"/>
                </a:cubicBezTo>
                <a:cubicBezTo>
                  <a:pt x="13" y="150"/>
                  <a:pt x="14" y="149"/>
                  <a:pt x="16" y="149"/>
                </a:cubicBezTo>
                <a:cubicBezTo>
                  <a:pt x="17" y="149"/>
                  <a:pt x="18" y="150"/>
                  <a:pt x="18" y="152"/>
                </a:cubicBezTo>
                <a:cubicBezTo>
                  <a:pt x="18" y="156"/>
                  <a:pt x="22" y="160"/>
                  <a:pt x="26" y="160"/>
                </a:cubicBezTo>
                <a:cubicBezTo>
                  <a:pt x="28" y="160"/>
                  <a:pt x="29" y="161"/>
                  <a:pt x="29" y="162"/>
                </a:cubicBezTo>
                <a:close/>
                <a:moveTo>
                  <a:pt x="149" y="13"/>
                </a:moveTo>
                <a:cubicBezTo>
                  <a:pt x="149" y="11"/>
                  <a:pt x="150" y="10"/>
                  <a:pt x="152" y="10"/>
                </a:cubicBezTo>
                <a:cubicBezTo>
                  <a:pt x="159" y="10"/>
                  <a:pt x="165" y="17"/>
                  <a:pt x="165" y="26"/>
                </a:cubicBezTo>
                <a:cubicBezTo>
                  <a:pt x="165" y="28"/>
                  <a:pt x="164" y="29"/>
                  <a:pt x="162" y="29"/>
                </a:cubicBezTo>
                <a:cubicBezTo>
                  <a:pt x="161" y="29"/>
                  <a:pt x="160" y="28"/>
                  <a:pt x="160" y="26"/>
                </a:cubicBezTo>
                <a:cubicBezTo>
                  <a:pt x="160" y="20"/>
                  <a:pt x="156" y="16"/>
                  <a:pt x="152" y="16"/>
                </a:cubicBezTo>
                <a:cubicBezTo>
                  <a:pt x="150" y="16"/>
                  <a:pt x="149" y="14"/>
                  <a:pt x="149" y="13"/>
                </a:cubicBezTo>
                <a:close/>
                <a:moveTo>
                  <a:pt x="135" y="162"/>
                </a:moveTo>
                <a:cubicBezTo>
                  <a:pt x="134" y="162"/>
                  <a:pt x="133" y="161"/>
                  <a:pt x="133" y="160"/>
                </a:cubicBezTo>
                <a:cubicBezTo>
                  <a:pt x="133" y="158"/>
                  <a:pt x="134" y="157"/>
                  <a:pt x="135" y="157"/>
                </a:cubicBezTo>
                <a:cubicBezTo>
                  <a:pt x="149" y="157"/>
                  <a:pt x="160" y="146"/>
                  <a:pt x="160" y="133"/>
                </a:cubicBezTo>
                <a:cubicBezTo>
                  <a:pt x="160" y="131"/>
                  <a:pt x="161" y="130"/>
                  <a:pt x="162" y="130"/>
                </a:cubicBezTo>
                <a:cubicBezTo>
                  <a:pt x="164" y="130"/>
                  <a:pt x="165" y="131"/>
                  <a:pt x="165" y="133"/>
                </a:cubicBezTo>
                <a:cubicBezTo>
                  <a:pt x="165" y="149"/>
                  <a:pt x="152" y="162"/>
                  <a:pt x="135" y="162"/>
                </a:cubicBezTo>
                <a:close/>
                <a:moveTo>
                  <a:pt x="168" y="157"/>
                </a:moveTo>
                <a:cubicBezTo>
                  <a:pt x="168" y="163"/>
                  <a:pt x="162" y="168"/>
                  <a:pt x="154" y="168"/>
                </a:cubicBezTo>
                <a:cubicBezTo>
                  <a:pt x="153" y="168"/>
                  <a:pt x="152" y="167"/>
                  <a:pt x="152" y="165"/>
                </a:cubicBezTo>
                <a:cubicBezTo>
                  <a:pt x="152" y="164"/>
                  <a:pt x="153" y="162"/>
                  <a:pt x="154" y="162"/>
                </a:cubicBezTo>
                <a:cubicBezTo>
                  <a:pt x="159" y="162"/>
                  <a:pt x="162" y="160"/>
                  <a:pt x="162" y="157"/>
                </a:cubicBezTo>
                <a:cubicBezTo>
                  <a:pt x="162" y="155"/>
                  <a:pt x="164" y="154"/>
                  <a:pt x="165" y="154"/>
                </a:cubicBezTo>
                <a:cubicBezTo>
                  <a:pt x="167" y="154"/>
                  <a:pt x="168" y="155"/>
                  <a:pt x="168" y="15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" name="Freeform 1900">
            <a:extLst>
              <a:ext uri="{FF2B5EF4-FFF2-40B4-BE49-F238E27FC236}">
                <a16:creationId xmlns:a16="http://schemas.microsoft.com/office/drawing/2014/main" id="{F39C3BD7-A9AA-43BD-BD3E-EA245B5D905F}"/>
              </a:ext>
            </a:extLst>
          </p:cNvPr>
          <p:cNvSpPr>
            <a:spLocks noEditPoints="1"/>
          </p:cNvSpPr>
          <p:nvPr/>
        </p:nvSpPr>
        <p:spPr bwMode="auto">
          <a:xfrm>
            <a:off x="10769658" y="4317824"/>
            <a:ext cx="376492" cy="386546"/>
          </a:xfrm>
          <a:custGeom>
            <a:avLst/>
            <a:gdLst>
              <a:gd name="T0" fmla="*/ 27283 w 157"/>
              <a:gd name="T1" fmla="*/ 147773 h 160"/>
              <a:gd name="T2" fmla="*/ 23872 w 157"/>
              <a:gd name="T3" fmla="*/ 391770 h 160"/>
              <a:gd name="T4" fmla="*/ 269415 w 157"/>
              <a:gd name="T5" fmla="*/ 546415 h 160"/>
              <a:gd name="T6" fmla="*/ 184157 w 157"/>
              <a:gd name="T7" fmla="*/ 34366 h 160"/>
              <a:gd name="T8" fmla="*/ 68206 w 157"/>
              <a:gd name="T9" fmla="*/ 436445 h 160"/>
              <a:gd name="T10" fmla="*/ 95489 w 157"/>
              <a:gd name="T11" fmla="*/ 426135 h 160"/>
              <a:gd name="T12" fmla="*/ 68206 w 157"/>
              <a:gd name="T13" fmla="*/ 189012 h 160"/>
              <a:gd name="T14" fmla="*/ 57975 w 157"/>
              <a:gd name="T15" fmla="*/ 257743 h 160"/>
              <a:gd name="T16" fmla="*/ 57975 w 157"/>
              <a:gd name="T17" fmla="*/ 316165 h 160"/>
              <a:gd name="T18" fmla="*/ 64796 w 157"/>
              <a:gd name="T19" fmla="*/ 209631 h 160"/>
              <a:gd name="T20" fmla="*/ 20462 w 157"/>
              <a:gd name="T21" fmla="*/ 237124 h 160"/>
              <a:gd name="T22" fmla="*/ 71617 w 157"/>
              <a:gd name="T23" fmla="*/ 371150 h 160"/>
              <a:gd name="T24" fmla="*/ 95489 w 157"/>
              <a:gd name="T25" fmla="*/ 123717 h 160"/>
              <a:gd name="T26" fmla="*/ 75027 w 157"/>
              <a:gd name="T27" fmla="*/ 103097 h 160"/>
              <a:gd name="T28" fmla="*/ 143233 w 157"/>
              <a:gd name="T29" fmla="*/ 61858 h 160"/>
              <a:gd name="T30" fmla="*/ 126182 w 157"/>
              <a:gd name="T31" fmla="*/ 58422 h 160"/>
              <a:gd name="T32" fmla="*/ 136413 w 157"/>
              <a:gd name="T33" fmla="*/ 481121 h 160"/>
              <a:gd name="T34" fmla="*/ 160285 w 157"/>
              <a:gd name="T35" fmla="*/ 501740 h 160"/>
              <a:gd name="T36" fmla="*/ 201209 w 157"/>
              <a:gd name="T37" fmla="*/ 525796 h 160"/>
              <a:gd name="T38" fmla="*/ 259184 w 157"/>
              <a:gd name="T39" fmla="*/ 525796 h 160"/>
              <a:gd name="T40" fmla="*/ 225081 w 157"/>
              <a:gd name="T41" fmla="*/ 515486 h 160"/>
              <a:gd name="T42" fmla="*/ 92079 w 157"/>
              <a:gd name="T43" fmla="*/ 374587 h 160"/>
              <a:gd name="T44" fmla="*/ 81848 w 157"/>
              <a:gd name="T45" fmla="*/ 340221 h 160"/>
              <a:gd name="T46" fmla="*/ 78437 w 157"/>
              <a:gd name="T47" fmla="*/ 305855 h 160"/>
              <a:gd name="T48" fmla="*/ 75027 w 157"/>
              <a:gd name="T49" fmla="*/ 257743 h 160"/>
              <a:gd name="T50" fmla="*/ 81848 w 157"/>
              <a:gd name="T51" fmla="*/ 219941 h 160"/>
              <a:gd name="T52" fmla="*/ 88668 w 157"/>
              <a:gd name="T53" fmla="*/ 185575 h 160"/>
              <a:gd name="T54" fmla="*/ 102310 w 157"/>
              <a:gd name="T55" fmla="*/ 151209 h 160"/>
              <a:gd name="T56" fmla="*/ 248953 w 157"/>
              <a:gd name="T57" fmla="*/ 24056 h 160"/>
              <a:gd name="T58" fmla="*/ 272825 w 157"/>
              <a:gd name="T59" fmla="*/ 20619 h 160"/>
              <a:gd name="T60" fmla="*/ 296698 w 157"/>
              <a:gd name="T61" fmla="*/ 72168 h 160"/>
              <a:gd name="T62" fmla="*/ 313749 w 157"/>
              <a:gd name="T63" fmla="*/ 82478 h 160"/>
              <a:gd name="T64" fmla="*/ 392187 w 157"/>
              <a:gd name="T65" fmla="*/ 103097 h 160"/>
              <a:gd name="T66" fmla="*/ 456983 w 157"/>
              <a:gd name="T67" fmla="*/ 192448 h 160"/>
              <a:gd name="T68" fmla="*/ 453572 w 157"/>
              <a:gd name="T69" fmla="*/ 202758 h 160"/>
              <a:gd name="T70" fmla="*/ 405828 w 157"/>
              <a:gd name="T71" fmla="*/ 422699 h 160"/>
              <a:gd name="T72" fmla="*/ 419469 w 157"/>
              <a:gd name="T73" fmla="*/ 140900 h 160"/>
              <a:gd name="T74" fmla="*/ 371725 w 157"/>
              <a:gd name="T75" fmla="*/ 470811 h 160"/>
              <a:gd name="T76" fmla="*/ 378545 w 157"/>
              <a:gd name="T77" fmla="*/ 457064 h 160"/>
              <a:gd name="T78" fmla="*/ 279646 w 157"/>
              <a:gd name="T79" fmla="*/ 467374 h 160"/>
              <a:gd name="T80" fmla="*/ 450162 w 157"/>
              <a:gd name="T81" fmla="*/ 374587 h 160"/>
              <a:gd name="T82" fmla="*/ 484265 w 157"/>
              <a:gd name="T83" fmla="*/ 274926 h 160"/>
              <a:gd name="T84" fmla="*/ 474034 w 157"/>
              <a:gd name="T85" fmla="*/ 264616 h 160"/>
              <a:gd name="T86" fmla="*/ 119361 w 157"/>
              <a:gd name="T87" fmla="*/ 247433 h 160"/>
              <a:gd name="T88" fmla="*/ 129592 w 157"/>
              <a:gd name="T89" fmla="*/ 357404 h 160"/>
              <a:gd name="T90" fmla="*/ 214850 w 157"/>
              <a:gd name="T91" fmla="*/ 92788 h 160"/>
              <a:gd name="T92" fmla="*/ 225081 w 157"/>
              <a:gd name="T93" fmla="*/ 99661 h 160"/>
              <a:gd name="T94" fmla="*/ 122771 w 157"/>
              <a:gd name="T95" fmla="*/ 199321 h 160"/>
              <a:gd name="T96" fmla="*/ 221671 w 157"/>
              <a:gd name="T97" fmla="*/ 470811 h 160"/>
              <a:gd name="T98" fmla="*/ 173926 w 157"/>
              <a:gd name="T99" fmla="*/ 408952 h 160"/>
              <a:gd name="T100" fmla="*/ 163695 w 157"/>
              <a:gd name="T101" fmla="*/ 395206 h 160"/>
              <a:gd name="T102" fmla="*/ 160285 w 157"/>
              <a:gd name="T103" fmla="*/ 144336 h 160"/>
              <a:gd name="T104" fmla="*/ 364904 w 157"/>
              <a:gd name="T105" fmla="*/ 168392 h 160"/>
              <a:gd name="T106" fmla="*/ 248953 w 157"/>
              <a:gd name="T107" fmla="*/ 309292 h 160"/>
              <a:gd name="T108" fmla="*/ 228491 w 157"/>
              <a:gd name="T109" fmla="*/ 360840 h 160"/>
              <a:gd name="T110" fmla="*/ 361494 w 157"/>
              <a:gd name="T111" fmla="*/ 257743 h 160"/>
              <a:gd name="T112" fmla="*/ 323980 w 157"/>
              <a:gd name="T113" fmla="*/ 250870 h 160"/>
              <a:gd name="T114" fmla="*/ 269415 w 157"/>
              <a:gd name="T115" fmla="*/ 360840 h 160"/>
              <a:gd name="T116" fmla="*/ 269415 w 157"/>
              <a:gd name="T117" fmla="*/ 271489 h 16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57" h="160">
                <a:moveTo>
                  <a:pt x="87" y="0"/>
                </a:moveTo>
                <a:cubicBezTo>
                  <a:pt x="84" y="0"/>
                  <a:pt x="81" y="0"/>
                  <a:pt x="79" y="1"/>
                </a:cubicBezTo>
                <a:cubicBezTo>
                  <a:pt x="76" y="0"/>
                  <a:pt x="73" y="0"/>
                  <a:pt x="70" y="0"/>
                </a:cubicBezTo>
                <a:cubicBezTo>
                  <a:pt x="50" y="0"/>
                  <a:pt x="32" y="10"/>
                  <a:pt x="19" y="26"/>
                </a:cubicBezTo>
                <a:cubicBezTo>
                  <a:pt x="19" y="26"/>
                  <a:pt x="19" y="26"/>
                  <a:pt x="19" y="26"/>
                </a:cubicBezTo>
                <a:cubicBezTo>
                  <a:pt x="14" y="31"/>
                  <a:pt x="11" y="37"/>
                  <a:pt x="8" y="43"/>
                </a:cubicBezTo>
                <a:cubicBezTo>
                  <a:pt x="8" y="43"/>
                  <a:pt x="8" y="43"/>
                  <a:pt x="8" y="43"/>
                </a:cubicBezTo>
                <a:cubicBezTo>
                  <a:pt x="6" y="48"/>
                  <a:pt x="4" y="52"/>
                  <a:pt x="3" y="57"/>
                </a:cubicBezTo>
                <a:cubicBezTo>
                  <a:pt x="3" y="57"/>
                  <a:pt x="3" y="57"/>
                  <a:pt x="3" y="58"/>
                </a:cubicBezTo>
                <a:cubicBezTo>
                  <a:pt x="1" y="65"/>
                  <a:pt x="0" y="72"/>
                  <a:pt x="0" y="80"/>
                </a:cubicBezTo>
                <a:cubicBezTo>
                  <a:pt x="0" y="92"/>
                  <a:pt x="2" y="104"/>
                  <a:pt x="7" y="114"/>
                </a:cubicBezTo>
                <a:cubicBezTo>
                  <a:pt x="7" y="114"/>
                  <a:pt x="7" y="114"/>
                  <a:pt x="7" y="114"/>
                </a:cubicBezTo>
                <a:cubicBezTo>
                  <a:pt x="9" y="120"/>
                  <a:pt x="13" y="126"/>
                  <a:pt x="16" y="131"/>
                </a:cubicBezTo>
                <a:cubicBezTo>
                  <a:pt x="16" y="131"/>
                  <a:pt x="17" y="132"/>
                  <a:pt x="17" y="132"/>
                </a:cubicBezTo>
                <a:cubicBezTo>
                  <a:pt x="21" y="137"/>
                  <a:pt x="25" y="141"/>
                  <a:pt x="30" y="145"/>
                </a:cubicBezTo>
                <a:cubicBezTo>
                  <a:pt x="30" y="145"/>
                  <a:pt x="30" y="146"/>
                  <a:pt x="30" y="146"/>
                </a:cubicBezTo>
                <a:cubicBezTo>
                  <a:pt x="42" y="155"/>
                  <a:pt x="55" y="160"/>
                  <a:pt x="70" y="160"/>
                </a:cubicBezTo>
                <a:cubicBezTo>
                  <a:pt x="73" y="160"/>
                  <a:pt x="76" y="160"/>
                  <a:pt x="79" y="159"/>
                </a:cubicBezTo>
                <a:cubicBezTo>
                  <a:pt x="81" y="160"/>
                  <a:pt x="84" y="160"/>
                  <a:pt x="87" y="160"/>
                </a:cubicBezTo>
                <a:cubicBezTo>
                  <a:pt x="126" y="160"/>
                  <a:pt x="157" y="124"/>
                  <a:pt x="157" y="80"/>
                </a:cubicBezTo>
                <a:cubicBezTo>
                  <a:pt x="157" y="36"/>
                  <a:pt x="126" y="0"/>
                  <a:pt x="87" y="0"/>
                </a:cubicBezTo>
                <a:close/>
                <a:moveTo>
                  <a:pt x="58" y="7"/>
                </a:moveTo>
                <a:cubicBezTo>
                  <a:pt x="57" y="8"/>
                  <a:pt x="56" y="8"/>
                  <a:pt x="55" y="9"/>
                </a:cubicBezTo>
                <a:cubicBezTo>
                  <a:pt x="55" y="9"/>
                  <a:pt x="54" y="9"/>
                  <a:pt x="54" y="10"/>
                </a:cubicBezTo>
                <a:cubicBezTo>
                  <a:pt x="53" y="10"/>
                  <a:pt x="52" y="11"/>
                  <a:pt x="51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50" y="9"/>
                  <a:pt x="54" y="8"/>
                  <a:pt x="59" y="7"/>
                </a:cubicBezTo>
                <a:cubicBezTo>
                  <a:pt x="58" y="7"/>
                  <a:pt x="58" y="7"/>
                  <a:pt x="58" y="7"/>
                </a:cubicBezTo>
                <a:close/>
                <a:moveTo>
                  <a:pt x="30" y="127"/>
                </a:moveTo>
                <a:cubicBezTo>
                  <a:pt x="20" y="127"/>
                  <a:pt x="20" y="127"/>
                  <a:pt x="20" y="127"/>
                </a:cubicBezTo>
                <a:cubicBezTo>
                  <a:pt x="18" y="123"/>
                  <a:pt x="15" y="120"/>
                  <a:pt x="14" y="116"/>
                </a:cubicBezTo>
                <a:cubicBezTo>
                  <a:pt x="24" y="116"/>
                  <a:pt x="24" y="116"/>
                  <a:pt x="24" y="116"/>
                </a:cubicBezTo>
                <a:cubicBezTo>
                  <a:pt x="24" y="117"/>
                  <a:pt x="25" y="118"/>
                  <a:pt x="25" y="119"/>
                </a:cubicBezTo>
                <a:cubicBezTo>
                  <a:pt x="26" y="119"/>
                  <a:pt x="26" y="120"/>
                  <a:pt x="26" y="120"/>
                </a:cubicBezTo>
                <a:cubicBezTo>
                  <a:pt x="27" y="121"/>
                  <a:pt x="27" y="122"/>
                  <a:pt x="28" y="123"/>
                </a:cubicBezTo>
                <a:cubicBezTo>
                  <a:pt x="28" y="124"/>
                  <a:pt x="28" y="124"/>
                  <a:pt x="28" y="124"/>
                </a:cubicBezTo>
                <a:cubicBezTo>
                  <a:pt x="29" y="125"/>
                  <a:pt x="29" y="126"/>
                  <a:pt x="30" y="127"/>
                </a:cubicBezTo>
                <a:close/>
                <a:moveTo>
                  <a:pt x="12" y="47"/>
                </a:moveTo>
                <a:cubicBezTo>
                  <a:pt x="23" y="47"/>
                  <a:pt x="23" y="47"/>
                  <a:pt x="23" y="47"/>
                </a:cubicBezTo>
                <a:cubicBezTo>
                  <a:pt x="22" y="48"/>
                  <a:pt x="22" y="49"/>
                  <a:pt x="22" y="51"/>
                </a:cubicBezTo>
                <a:cubicBezTo>
                  <a:pt x="21" y="51"/>
                  <a:pt x="21" y="51"/>
                  <a:pt x="21" y="52"/>
                </a:cubicBezTo>
                <a:cubicBezTo>
                  <a:pt x="21" y="53"/>
                  <a:pt x="20" y="54"/>
                  <a:pt x="20" y="55"/>
                </a:cubicBezTo>
                <a:cubicBezTo>
                  <a:pt x="9" y="55"/>
                  <a:pt x="9" y="55"/>
                  <a:pt x="9" y="55"/>
                </a:cubicBezTo>
                <a:cubicBezTo>
                  <a:pt x="10" y="52"/>
                  <a:pt x="11" y="50"/>
                  <a:pt x="12" y="47"/>
                </a:cubicBezTo>
                <a:close/>
                <a:moveTo>
                  <a:pt x="6" y="80"/>
                </a:moveTo>
                <a:cubicBezTo>
                  <a:pt x="6" y="78"/>
                  <a:pt x="6" y="76"/>
                  <a:pt x="6" y="74"/>
                </a:cubicBezTo>
                <a:cubicBezTo>
                  <a:pt x="17" y="74"/>
                  <a:pt x="17" y="74"/>
                  <a:pt x="17" y="74"/>
                </a:cubicBezTo>
                <a:cubicBezTo>
                  <a:pt x="17" y="75"/>
                  <a:pt x="17" y="75"/>
                  <a:pt x="17" y="75"/>
                </a:cubicBezTo>
                <a:cubicBezTo>
                  <a:pt x="17" y="76"/>
                  <a:pt x="17" y="78"/>
                  <a:pt x="17" y="80"/>
                </a:cubicBezTo>
                <a:cubicBezTo>
                  <a:pt x="17" y="81"/>
                  <a:pt x="17" y="82"/>
                  <a:pt x="17" y="83"/>
                </a:cubicBezTo>
                <a:cubicBezTo>
                  <a:pt x="6" y="83"/>
                  <a:pt x="6" y="83"/>
                  <a:pt x="6" y="83"/>
                </a:cubicBezTo>
                <a:cubicBezTo>
                  <a:pt x="6" y="82"/>
                  <a:pt x="6" y="81"/>
                  <a:pt x="6" y="80"/>
                </a:cubicBezTo>
                <a:close/>
                <a:moveTo>
                  <a:pt x="17" y="88"/>
                </a:moveTo>
                <a:cubicBezTo>
                  <a:pt x="17" y="89"/>
                  <a:pt x="17" y="91"/>
                  <a:pt x="17" y="92"/>
                </a:cubicBezTo>
                <a:cubicBezTo>
                  <a:pt x="17" y="92"/>
                  <a:pt x="17" y="92"/>
                  <a:pt x="17" y="92"/>
                </a:cubicBezTo>
                <a:cubicBezTo>
                  <a:pt x="18" y="94"/>
                  <a:pt x="18" y="95"/>
                  <a:pt x="18" y="97"/>
                </a:cubicBezTo>
                <a:cubicBezTo>
                  <a:pt x="7" y="97"/>
                  <a:pt x="7" y="97"/>
                  <a:pt x="7" y="97"/>
                </a:cubicBezTo>
                <a:cubicBezTo>
                  <a:pt x="7" y="94"/>
                  <a:pt x="6" y="91"/>
                  <a:pt x="6" y="88"/>
                </a:cubicBezTo>
                <a:lnTo>
                  <a:pt x="17" y="88"/>
                </a:lnTo>
                <a:close/>
                <a:moveTo>
                  <a:pt x="19" y="61"/>
                </a:moveTo>
                <a:cubicBezTo>
                  <a:pt x="19" y="61"/>
                  <a:pt x="19" y="61"/>
                  <a:pt x="18" y="62"/>
                </a:cubicBezTo>
                <a:cubicBezTo>
                  <a:pt x="18" y="62"/>
                  <a:pt x="18" y="62"/>
                  <a:pt x="18" y="63"/>
                </a:cubicBezTo>
                <a:cubicBezTo>
                  <a:pt x="18" y="64"/>
                  <a:pt x="18" y="66"/>
                  <a:pt x="17" y="68"/>
                </a:cubicBezTo>
                <a:cubicBezTo>
                  <a:pt x="17" y="68"/>
                  <a:pt x="17" y="68"/>
                  <a:pt x="17" y="68"/>
                </a:cubicBezTo>
                <a:cubicBezTo>
                  <a:pt x="17" y="68"/>
                  <a:pt x="17" y="69"/>
                  <a:pt x="17" y="69"/>
                </a:cubicBezTo>
                <a:cubicBezTo>
                  <a:pt x="6" y="69"/>
                  <a:pt x="6" y="69"/>
                  <a:pt x="6" y="69"/>
                </a:cubicBezTo>
                <a:cubicBezTo>
                  <a:pt x="7" y="66"/>
                  <a:pt x="7" y="63"/>
                  <a:pt x="8" y="61"/>
                </a:cubicBezTo>
                <a:lnTo>
                  <a:pt x="19" y="61"/>
                </a:lnTo>
                <a:close/>
                <a:moveTo>
                  <a:pt x="19" y="102"/>
                </a:moveTo>
                <a:cubicBezTo>
                  <a:pt x="19" y="102"/>
                  <a:pt x="19" y="103"/>
                  <a:pt x="20" y="103"/>
                </a:cubicBezTo>
                <a:cubicBezTo>
                  <a:pt x="20" y="103"/>
                  <a:pt x="20" y="103"/>
                  <a:pt x="20" y="103"/>
                </a:cubicBezTo>
                <a:cubicBezTo>
                  <a:pt x="20" y="105"/>
                  <a:pt x="21" y="107"/>
                  <a:pt x="21" y="108"/>
                </a:cubicBezTo>
                <a:cubicBezTo>
                  <a:pt x="21" y="109"/>
                  <a:pt x="21" y="109"/>
                  <a:pt x="22" y="109"/>
                </a:cubicBezTo>
                <a:cubicBezTo>
                  <a:pt x="22" y="110"/>
                  <a:pt x="22" y="110"/>
                  <a:pt x="22" y="110"/>
                </a:cubicBezTo>
                <a:cubicBezTo>
                  <a:pt x="11" y="110"/>
                  <a:pt x="11" y="110"/>
                  <a:pt x="11" y="110"/>
                </a:cubicBezTo>
                <a:cubicBezTo>
                  <a:pt x="10" y="108"/>
                  <a:pt x="9" y="105"/>
                  <a:pt x="8" y="102"/>
                </a:cubicBezTo>
                <a:cubicBezTo>
                  <a:pt x="19" y="102"/>
                  <a:pt x="19" y="102"/>
                  <a:pt x="19" y="102"/>
                </a:cubicBezTo>
                <a:close/>
                <a:moveTo>
                  <a:pt x="28" y="36"/>
                </a:moveTo>
                <a:cubicBezTo>
                  <a:pt x="28" y="36"/>
                  <a:pt x="28" y="36"/>
                  <a:pt x="28" y="37"/>
                </a:cubicBezTo>
                <a:cubicBezTo>
                  <a:pt x="27" y="38"/>
                  <a:pt x="27" y="39"/>
                  <a:pt x="26" y="40"/>
                </a:cubicBezTo>
                <a:cubicBezTo>
                  <a:pt x="26" y="40"/>
                  <a:pt x="26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ubicBezTo>
                  <a:pt x="15" y="41"/>
                  <a:pt x="15" y="41"/>
                  <a:pt x="15" y="41"/>
                </a:cubicBezTo>
                <a:cubicBezTo>
                  <a:pt x="17" y="37"/>
                  <a:pt x="19" y="34"/>
                  <a:pt x="22" y="30"/>
                </a:cubicBezTo>
                <a:cubicBezTo>
                  <a:pt x="32" y="30"/>
                  <a:pt x="32" y="30"/>
                  <a:pt x="32" y="30"/>
                </a:cubicBezTo>
                <a:cubicBezTo>
                  <a:pt x="31" y="31"/>
                  <a:pt x="31" y="31"/>
                  <a:pt x="31" y="32"/>
                </a:cubicBezTo>
                <a:cubicBezTo>
                  <a:pt x="30" y="33"/>
                  <a:pt x="29" y="34"/>
                  <a:pt x="28" y="36"/>
                </a:cubicBezTo>
                <a:close/>
                <a:moveTo>
                  <a:pt x="37" y="17"/>
                </a:moveTo>
                <a:cubicBezTo>
                  <a:pt x="44" y="17"/>
                  <a:pt x="44" y="17"/>
                  <a:pt x="44" y="17"/>
                </a:cubicBezTo>
                <a:cubicBezTo>
                  <a:pt x="43" y="17"/>
                  <a:pt x="43" y="18"/>
                  <a:pt x="42" y="18"/>
                </a:cubicBezTo>
                <a:cubicBezTo>
                  <a:pt x="42" y="19"/>
                  <a:pt x="41" y="19"/>
                  <a:pt x="40" y="20"/>
                </a:cubicBezTo>
                <a:cubicBezTo>
                  <a:pt x="40" y="21"/>
                  <a:pt x="39" y="21"/>
                  <a:pt x="39" y="22"/>
                </a:cubicBezTo>
                <a:cubicBezTo>
                  <a:pt x="38" y="22"/>
                  <a:pt x="38" y="23"/>
                  <a:pt x="37" y="23"/>
                </a:cubicBezTo>
                <a:cubicBezTo>
                  <a:pt x="37" y="24"/>
                  <a:pt x="36" y="24"/>
                  <a:pt x="36" y="25"/>
                </a:cubicBezTo>
                <a:cubicBezTo>
                  <a:pt x="27" y="25"/>
                  <a:pt x="27" y="25"/>
                  <a:pt x="27" y="25"/>
                </a:cubicBezTo>
                <a:cubicBezTo>
                  <a:pt x="30" y="22"/>
                  <a:pt x="33" y="19"/>
                  <a:pt x="37" y="17"/>
                </a:cubicBezTo>
                <a:close/>
                <a:moveTo>
                  <a:pt x="24" y="132"/>
                </a:moveTo>
                <a:cubicBezTo>
                  <a:pt x="34" y="132"/>
                  <a:pt x="34" y="132"/>
                  <a:pt x="34" y="132"/>
                </a:cubicBezTo>
                <a:cubicBezTo>
                  <a:pt x="34" y="133"/>
                  <a:pt x="34" y="133"/>
                  <a:pt x="35" y="134"/>
                </a:cubicBezTo>
                <a:cubicBezTo>
                  <a:pt x="36" y="135"/>
                  <a:pt x="36" y="136"/>
                  <a:pt x="37" y="137"/>
                </a:cubicBezTo>
                <a:cubicBezTo>
                  <a:pt x="38" y="137"/>
                  <a:pt x="38" y="138"/>
                  <a:pt x="39" y="138"/>
                </a:cubicBezTo>
                <a:cubicBezTo>
                  <a:pt x="39" y="139"/>
                  <a:pt x="40" y="139"/>
                  <a:pt x="40" y="140"/>
                </a:cubicBezTo>
                <a:cubicBezTo>
                  <a:pt x="41" y="140"/>
                  <a:pt x="41" y="140"/>
                  <a:pt x="41" y="141"/>
                </a:cubicBezTo>
                <a:cubicBezTo>
                  <a:pt x="33" y="141"/>
                  <a:pt x="33" y="141"/>
                  <a:pt x="33" y="141"/>
                </a:cubicBezTo>
                <a:cubicBezTo>
                  <a:pt x="30" y="138"/>
                  <a:pt x="27" y="135"/>
                  <a:pt x="24" y="132"/>
                </a:cubicBezTo>
                <a:close/>
                <a:moveTo>
                  <a:pt x="59" y="153"/>
                </a:moveTo>
                <a:cubicBezTo>
                  <a:pt x="52" y="152"/>
                  <a:pt x="46" y="149"/>
                  <a:pt x="41" y="146"/>
                </a:cubicBezTo>
                <a:cubicBezTo>
                  <a:pt x="47" y="146"/>
                  <a:pt x="47" y="146"/>
                  <a:pt x="47" y="146"/>
                </a:cubicBezTo>
                <a:cubicBezTo>
                  <a:pt x="48" y="146"/>
                  <a:pt x="48" y="147"/>
                  <a:pt x="49" y="147"/>
                </a:cubicBezTo>
                <a:cubicBezTo>
                  <a:pt x="49" y="147"/>
                  <a:pt x="50" y="148"/>
                  <a:pt x="50" y="148"/>
                </a:cubicBezTo>
                <a:cubicBezTo>
                  <a:pt x="51" y="149"/>
                  <a:pt x="52" y="150"/>
                  <a:pt x="54" y="150"/>
                </a:cubicBezTo>
                <a:cubicBezTo>
                  <a:pt x="54" y="151"/>
                  <a:pt x="55" y="151"/>
                  <a:pt x="55" y="151"/>
                </a:cubicBezTo>
                <a:cubicBezTo>
                  <a:pt x="56" y="152"/>
                  <a:pt x="57" y="152"/>
                  <a:pt x="58" y="153"/>
                </a:cubicBezTo>
                <a:cubicBezTo>
                  <a:pt x="58" y="153"/>
                  <a:pt x="58" y="153"/>
                  <a:pt x="59" y="153"/>
                </a:cubicBezTo>
                <a:close/>
                <a:moveTo>
                  <a:pt x="87" y="154"/>
                </a:moveTo>
                <a:cubicBezTo>
                  <a:pt x="85" y="154"/>
                  <a:pt x="83" y="154"/>
                  <a:pt x="80" y="154"/>
                </a:cubicBezTo>
                <a:cubicBezTo>
                  <a:pt x="79" y="154"/>
                  <a:pt x="79" y="154"/>
                  <a:pt x="79" y="154"/>
                </a:cubicBezTo>
                <a:cubicBezTo>
                  <a:pt x="79" y="154"/>
                  <a:pt x="79" y="154"/>
                  <a:pt x="79" y="154"/>
                </a:cubicBezTo>
                <a:cubicBezTo>
                  <a:pt x="78" y="154"/>
                  <a:pt x="77" y="154"/>
                  <a:pt x="76" y="153"/>
                </a:cubicBezTo>
                <a:cubicBezTo>
                  <a:pt x="76" y="153"/>
                  <a:pt x="76" y="153"/>
                  <a:pt x="76" y="153"/>
                </a:cubicBezTo>
                <a:cubicBezTo>
                  <a:pt x="75" y="153"/>
                  <a:pt x="74" y="153"/>
                  <a:pt x="73" y="153"/>
                </a:cubicBezTo>
                <a:cubicBezTo>
                  <a:pt x="73" y="153"/>
                  <a:pt x="73" y="153"/>
                  <a:pt x="73" y="153"/>
                </a:cubicBezTo>
                <a:cubicBezTo>
                  <a:pt x="72" y="152"/>
                  <a:pt x="71" y="152"/>
                  <a:pt x="70" y="152"/>
                </a:cubicBezTo>
                <a:cubicBezTo>
                  <a:pt x="70" y="152"/>
                  <a:pt x="70" y="152"/>
                  <a:pt x="70" y="152"/>
                </a:cubicBezTo>
                <a:cubicBezTo>
                  <a:pt x="69" y="152"/>
                  <a:pt x="68" y="151"/>
                  <a:pt x="67" y="151"/>
                </a:cubicBezTo>
                <a:cubicBezTo>
                  <a:pt x="67" y="151"/>
                  <a:pt x="66" y="151"/>
                  <a:pt x="66" y="150"/>
                </a:cubicBezTo>
                <a:cubicBezTo>
                  <a:pt x="65" y="150"/>
                  <a:pt x="65" y="150"/>
                  <a:pt x="65" y="150"/>
                </a:cubicBezTo>
                <a:cubicBezTo>
                  <a:pt x="50" y="144"/>
                  <a:pt x="37" y="131"/>
                  <a:pt x="30" y="116"/>
                </a:cubicBezTo>
                <a:cubicBezTo>
                  <a:pt x="30" y="115"/>
                  <a:pt x="30" y="115"/>
                  <a:pt x="30" y="115"/>
                </a:cubicBezTo>
                <a:cubicBezTo>
                  <a:pt x="29" y="114"/>
                  <a:pt x="29" y="113"/>
                  <a:pt x="29" y="112"/>
                </a:cubicBezTo>
                <a:cubicBezTo>
                  <a:pt x="28" y="112"/>
                  <a:pt x="28" y="112"/>
                  <a:pt x="28" y="111"/>
                </a:cubicBezTo>
                <a:cubicBezTo>
                  <a:pt x="28" y="111"/>
                  <a:pt x="28" y="110"/>
                  <a:pt x="27" y="109"/>
                </a:cubicBezTo>
                <a:cubicBezTo>
                  <a:pt x="27" y="109"/>
                  <a:pt x="27" y="108"/>
                  <a:pt x="27" y="108"/>
                </a:cubicBezTo>
                <a:cubicBezTo>
                  <a:pt x="27" y="107"/>
                  <a:pt x="26" y="107"/>
                  <a:pt x="26" y="106"/>
                </a:cubicBezTo>
                <a:cubicBezTo>
                  <a:pt x="26" y="106"/>
                  <a:pt x="26" y="105"/>
                  <a:pt x="26" y="105"/>
                </a:cubicBezTo>
                <a:cubicBezTo>
                  <a:pt x="26" y="104"/>
                  <a:pt x="25" y="103"/>
                  <a:pt x="25" y="103"/>
                </a:cubicBezTo>
                <a:cubicBezTo>
                  <a:pt x="25" y="102"/>
                  <a:pt x="25" y="102"/>
                  <a:pt x="25" y="101"/>
                </a:cubicBezTo>
                <a:cubicBezTo>
                  <a:pt x="25" y="101"/>
                  <a:pt x="24" y="100"/>
                  <a:pt x="24" y="99"/>
                </a:cubicBezTo>
                <a:cubicBezTo>
                  <a:pt x="24" y="99"/>
                  <a:pt x="24" y="98"/>
                  <a:pt x="24" y="98"/>
                </a:cubicBezTo>
                <a:cubicBezTo>
                  <a:pt x="24" y="97"/>
                  <a:pt x="24" y="97"/>
                  <a:pt x="24" y="96"/>
                </a:cubicBezTo>
                <a:cubicBezTo>
                  <a:pt x="24" y="95"/>
                  <a:pt x="23" y="95"/>
                  <a:pt x="23" y="94"/>
                </a:cubicBezTo>
                <a:cubicBezTo>
                  <a:pt x="23" y="94"/>
                  <a:pt x="23" y="93"/>
                  <a:pt x="23" y="93"/>
                </a:cubicBezTo>
                <a:cubicBezTo>
                  <a:pt x="23" y="92"/>
                  <a:pt x="23" y="91"/>
                  <a:pt x="23" y="91"/>
                </a:cubicBezTo>
                <a:cubicBezTo>
                  <a:pt x="23" y="90"/>
                  <a:pt x="23" y="90"/>
                  <a:pt x="23" y="89"/>
                </a:cubicBezTo>
                <a:cubicBezTo>
                  <a:pt x="22" y="88"/>
                  <a:pt x="22" y="88"/>
                  <a:pt x="22" y="87"/>
                </a:cubicBezTo>
                <a:cubicBezTo>
                  <a:pt x="22" y="87"/>
                  <a:pt x="22" y="86"/>
                  <a:pt x="22" y="85"/>
                </a:cubicBezTo>
                <a:cubicBezTo>
                  <a:pt x="22" y="85"/>
                  <a:pt x="22" y="84"/>
                  <a:pt x="22" y="84"/>
                </a:cubicBezTo>
                <a:cubicBezTo>
                  <a:pt x="22" y="82"/>
                  <a:pt x="22" y="81"/>
                  <a:pt x="22" y="80"/>
                </a:cubicBezTo>
                <a:cubicBezTo>
                  <a:pt x="22" y="79"/>
                  <a:pt x="22" y="78"/>
                  <a:pt x="22" y="76"/>
                </a:cubicBezTo>
                <a:cubicBezTo>
                  <a:pt x="22" y="76"/>
                  <a:pt x="22" y="75"/>
                  <a:pt x="22" y="75"/>
                </a:cubicBezTo>
                <a:cubicBezTo>
                  <a:pt x="22" y="74"/>
                  <a:pt x="22" y="73"/>
                  <a:pt x="22" y="73"/>
                </a:cubicBezTo>
                <a:cubicBezTo>
                  <a:pt x="22" y="72"/>
                  <a:pt x="22" y="72"/>
                  <a:pt x="23" y="71"/>
                </a:cubicBezTo>
                <a:cubicBezTo>
                  <a:pt x="23" y="70"/>
                  <a:pt x="23" y="70"/>
                  <a:pt x="23" y="69"/>
                </a:cubicBezTo>
                <a:cubicBezTo>
                  <a:pt x="23" y="69"/>
                  <a:pt x="23" y="68"/>
                  <a:pt x="23" y="67"/>
                </a:cubicBezTo>
                <a:cubicBezTo>
                  <a:pt x="23" y="67"/>
                  <a:pt x="23" y="66"/>
                  <a:pt x="23" y="66"/>
                </a:cubicBezTo>
                <a:cubicBezTo>
                  <a:pt x="23" y="65"/>
                  <a:pt x="23" y="65"/>
                  <a:pt x="24" y="64"/>
                </a:cubicBezTo>
                <a:cubicBezTo>
                  <a:pt x="24" y="63"/>
                  <a:pt x="24" y="63"/>
                  <a:pt x="24" y="62"/>
                </a:cubicBezTo>
                <a:cubicBezTo>
                  <a:pt x="24" y="62"/>
                  <a:pt x="24" y="61"/>
                  <a:pt x="24" y="60"/>
                </a:cubicBezTo>
                <a:cubicBezTo>
                  <a:pt x="24" y="60"/>
                  <a:pt x="25" y="59"/>
                  <a:pt x="25" y="59"/>
                </a:cubicBezTo>
                <a:cubicBezTo>
                  <a:pt x="25" y="58"/>
                  <a:pt x="25" y="58"/>
                  <a:pt x="25" y="57"/>
                </a:cubicBezTo>
                <a:cubicBezTo>
                  <a:pt x="25" y="57"/>
                  <a:pt x="26" y="56"/>
                  <a:pt x="26" y="55"/>
                </a:cubicBezTo>
                <a:cubicBezTo>
                  <a:pt x="26" y="55"/>
                  <a:pt x="26" y="54"/>
                  <a:pt x="26" y="54"/>
                </a:cubicBezTo>
                <a:cubicBezTo>
                  <a:pt x="26" y="53"/>
                  <a:pt x="27" y="53"/>
                  <a:pt x="27" y="52"/>
                </a:cubicBezTo>
                <a:cubicBezTo>
                  <a:pt x="27" y="52"/>
                  <a:pt x="27" y="51"/>
                  <a:pt x="27" y="51"/>
                </a:cubicBezTo>
                <a:cubicBezTo>
                  <a:pt x="28" y="50"/>
                  <a:pt x="28" y="49"/>
                  <a:pt x="28" y="49"/>
                </a:cubicBezTo>
                <a:cubicBezTo>
                  <a:pt x="28" y="48"/>
                  <a:pt x="28" y="48"/>
                  <a:pt x="29" y="48"/>
                </a:cubicBezTo>
                <a:cubicBezTo>
                  <a:pt x="29" y="47"/>
                  <a:pt x="29" y="46"/>
                  <a:pt x="30" y="45"/>
                </a:cubicBezTo>
                <a:cubicBezTo>
                  <a:pt x="30" y="45"/>
                  <a:pt x="30" y="45"/>
                  <a:pt x="30" y="44"/>
                </a:cubicBezTo>
                <a:cubicBezTo>
                  <a:pt x="37" y="29"/>
                  <a:pt x="50" y="16"/>
                  <a:pt x="65" y="10"/>
                </a:cubicBezTo>
                <a:cubicBezTo>
                  <a:pt x="65" y="10"/>
                  <a:pt x="65" y="10"/>
                  <a:pt x="66" y="10"/>
                </a:cubicBezTo>
                <a:cubicBezTo>
                  <a:pt x="66" y="9"/>
                  <a:pt x="67" y="9"/>
                  <a:pt x="67" y="9"/>
                </a:cubicBezTo>
                <a:cubicBezTo>
                  <a:pt x="68" y="9"/>
                  <a:pt x="69" y="8"/>
                  <a:pt x="70" y="8"/>
                </a:cubicBezTo>
                <a:cubicBezTo>
                  <a:pt x="70" y="8"/>
                  <a:pt x="70" y="8"/>
                  <a:pt x="70" y="8"/>
                </a:cubicBezTo>
                <a:cubicBezTo>
                  <a:pt x="71" y="8"/>
                  <a:pt x="72" y="8"/>
                  <a:pt x="73" y="7"/>
                </a:cubicBezTo>
                <a:cubicBezTo>
                  <a:pt x="73" y="7"/>
                  <a:pt x="73" y="7"/>
                  <a:pt x="73" y="7"/>
                </a:cubicBezTo>
                <a:cubicBezTo>
                  <a:pt x="74" y="7"/>
                  <a:pt x="75" y="7"/>
                  <a:pt x="76" y="7"/>
                </a:cubicBezTo>
                <a:cubicBezTo>
                  <a:pt x="76" y="7"/>
                  <a:pt x="76" y="7"/>
                  <a:pt x="76" y="7"/>
                </a:cubicBezTo>
                <a:cubicBezTo>
                  <a:pt x="77" y="6"/>
                  <a:pt x="78" y="6"/>
                  <a:pt x="79" y="6"/>
                </a:cubicBezTo>
                <a:cubicBezTo>
                  <a:pt x="79" y="6"/>
                  <a:pt x="79" y="6"/>
                  <a:pt x="79" y="6"/>
                </a:cubicBezTo>
                <a:cubicBezTo>
                  <a:pt x="80" y="6"/>
                  <a:pt x="80" y="6"/>
                  <a:pt x="80" y="6"/>
                </a:cubicBezTo>
                <a:cubicBezTo>
                  <a:pt x="83" y="6"/>
                  <a:pt x="85" y="6"/>
                  <a:pt x="87" y="6"/>
                </a:cubicBezTo>
                <a:cubicBezTo>
                  <a:pt x="123" y="6"/>
                  <a:pt x="152" y="39"/>
                  <a:pt x="152" y="80"/>
                </a:cubicBezTo>
                <a:cubicBezTo>
                  <a:pt x="152" y="121"/>
                  <a:pt x="123" y="154"/>
                  <a:pt x="87" y="154"/>
                </a:cubicBezTo>
                <a:close/>
                <a:moveTo>
                  <a:pt x="84" y="21"/>
                </a:moveTo>
                <a:cubicBezTo>
                  <a:pt x="84" y="19"/>
                  <a:pt x="85" y="18"/>
                  <a:pt x="87" y="18"/>
                </a:cubicBezTo>
                <a:cubicBezTo>
                  <a:pt x="87" y="21"/>
                  <a:pt x="87" y="21"/>
                  <a:pt x="87" y="21"/>
                </a:cubicBezTo>
                <a:cubicBezTo>
                  <a:pt x="87" y="18"/>
                  <a:pt x="87" y="18"/>
                  <a:pt x="87" y="18"/>
                </a:cubicBezTo>
                <a:cubicBezTo>
                  <a:pt x="87" y="18"/>
                  <a:pt x="87" y="18"/>
                  <a:pt x="87" y="18"/>
                </a:cubicBezTo>
                <a:cubicBezTo>
                  <a:pt x="89" y="18"/>
                  <a:pt x="91" y="18"/>
                  <a:pt x="93" y="18"/>
                </a:cubicBezTo>
                <a:cubicBezTo>
                  <a:pt x="94" y="18"/>
                  <a:pt x="95" y="20"/>
                  <a:pt x="95" y="21"/>
                </a:cubicBezTo>
                <a:cubicBezTo>
                  <a:pt x="95" y="23"/>
                  <a:pt x="94" y="24"/>
                  <a:pt x="92" y="24"/>
                </a:cubicBezTo>
                <a:cubicBezTo>
                  <a:pt x="92" y="24"/>
                  <a:pt x="92" y="24"/>
                  <a:pt x="92" y="24"/>
                </a:cubicBezTo>
                <a:cubicBezTo>
                  <a:pt x="90" y="23"/>
                  <a:pt x="89" y="23"/>
                  <a:pt x="87" y="23"/>
                </a:cubicBezTo>
                <a:cubicBezTo>
                  <a:pt x="85" y="23"/>
                  <a:pt x="84" y="22"/>
                  <a:pt x="84" y="21"/>
                </a:cubicBezTo>
                <a:close/>
                <a:moveTo>
                  <a:pt x="105" y="24"/>
                </a:moveTo>
                <a:cubicBezTo>
                  <a:pt x="106" y="23"/>
                  <a:pt x="108" y="23"/>
                  <a:pt x="109" y="23"/>
                </a:cubicBezTo>
                <a:cubicBezTo>
                  <a:pt x="111" y="24"/>
                  <a:pt x="112" y="25"/>
                  <a:pt x="114" y="26"/>
                </a:cubicBezTo>
                <a:cubicBezTo>
                  <a:pt x="115" y="27"/>
                  <a:pt x="116" y="29"/>
                  <a:pt x="115" y="30"/>
                </a:cubicBezTo>
                <a:cubicBezTo>
                  <a:pt x="114" y="31"/>
                  <a:pt x="113" y="31"/>
                  <a:pt x="113" y="31"/>
                </a:cubicBezTo>
                <a:cubicBezTo>
                  <a:pt x="112" y="31"/>
                  <a:pt x="112" y="31"/>
                  <a:pt x="111" y="31"/>
                </a:cubicBezTo>
                <a:cubicBezTo>
                  <a:pt x="110" y="30"/>
                  <a:pt x="108" y="29"/>
                  <a:pt x="107" y="28"/>
                </a:cubicBezTo>
                <a:cubicBezTo>
                  <a:pt x="105" y="27"/>
                  <a:pt x="105" y="26"/>
                  <a:pt x="105" y="24"/>
                </a:cubicBezTo>
                <a:close/>
                <a:moveTo>
                  <a:pt x="133" y="59"/>
                </a:moveTo>
                <a:cubicBezTo>
                  <a:pt x="132" y="58"/>
                  <a:pt x="133" y="56"/>
                  <a:pt x="134" y="56"/>
                </a:cubicBezTo>
                <a:cubicBezTo>
                  <a:pt x="136" y="55"/>
                  <a:pt x="137" y="56"/>
                  <a:pt x="138" y="57"/>
                </a:cubicBezTo>
                <a:cubicBezTo>
                  <a:pt x="139" y="59"/>
                  <a:pt x="139" y="61"/>
                  <a:pt x="140" y="63"/>
                </a:cubicBezTo>
                <a:cubicBezTo>
                  <a:pt x="140" y="64"/>
                  <a:pt x="139" y="66"/>
                  <a:pt x="138" y="66"/>
                </a:cubicBezTo>
                <a:cubicBezTo>
                  <a:pt x="137" y="66"/>
                  <a:pt x="137" y="66"/>
                  <a:pt x="137" y="66"/>
                </a:cubicBezTo>
                <a:cubicBezTo>
                  <a:pt x="136" y="66"/>
                  <a:pt x="134" y="66"/>
                  <a:pt x="134" y="64"/>
                </a:cubicBezTo>
                <a:cubicBezTo>
                  <a:pt x="134" y="63"/>
                  <a:pt x="133" y="61"/>
                  <a:pt x="133" y="59"/>
                </a:cubicBezTo>
                <a:close/>
                <a:moveTo>
                  <a:pt x="127" y="118"/>
                </a:moveTo>
                <a:cubicBezTo>
                  <a:pt x="128" y="119"/>
                  <a:pt x="128" y="121"/>
                  <a:pt x="127" y="122"/>
                </a:cubicBezTo>
                <a:cubicBezTo>
                  <a:pt x="126" y="124"/>
                  <a:pt x="125" y="125"/>
                  <a:pt x="123" y="126"/>
                </a:cubicBezTo>
                <a:cubicBezTo>
                  <a:pt x="123" y="127"/>
                  <a:pt x="122" y="127"/>
                  <a:pt x="121" y="127"/>
                </a:cubicBezTo>
                <a:cubicBezTo>
                  <a:pt x="121" y="127"/>
                  <a:pt x="120" y="127"/>
                  <a:pt x="119" y="126"/>
                </a:cubicBezTo>
                <a:cubicBezTo>
                  <a:pt x="118" y="125"/>
                  <a:pt x="118" y="124"/>
                  <a:pt x="119" y="123"/>
                </a:cubicBezTo>
                <a:cubicBezTo>
                  <a:pt x="121" y="121"/>
                  <a:pt x="122" y="120"/>
                  <a:pt x="123" y="119"/>
                </a:cubicBezTo>
                <a:cubicBezTo>
                  <a:pt x="124" y="117"/>
                  <a:pt x="126" y="117"/>
                  <a:pt x="127" y="118"/>
                </a:cubicBezTo>
                <a:close/>
                <a:moveTo>
                  <a:pt x="130" y="46"/>
                </a:moveTo>
                <a:cubicBezTo>
                  <a:pt x="129" y="46"/>
                  <a:pt x="129" y="46"/>
                  <a:pt x="128" y="46"/>
                </a:cubicBezTo>
                <a:cubicBezTo>
                  <a:pt x="127" y="46"/>
                  <a:pt x="126" y="46"/>
                  <a:pt x="126" y="45"/>
                </a:cubicBezTo>
                <a:cubicBezTo>
                  <a:pt x="125" y="44"/>
                  <a:pt x="124" y="42"/>
                  <a:pt x="123" y="41"/>
                </a:cubicBezTo>
                <a:cubicBezTo>
                  <a:pt x="122" y="40"/>
                  <a:pt x="122" y="38"/>
                  <a:pt x="123" y="37"/>
                </a:cubicBezTo>
                <a:cubicBezTo>
                  <a:pt x="124" y="36"/>
                  <a:pt x="126" y="36"/>
                  <a:pt x="127" y="38"/>
                </a:cubicBezTo>
                <a:cubicBezTo>
                  <a:pt x="128" y="39"/>
                  <a:pt x="129" y="41"/>
                  <a:pt x="130" y="42"/>
                </a:cubicBezTo>
                <a:cubicBezTo>
                  <a:pt x="131" y="43"/>
                  <a:pt x="131" y="45"/>
                  <a:pt x="130" y="46"/>
                </a:cubicBezTo>
                <a:close/>
                <a:moveTo>
                  <a:pt x="111" y="133"/>
                </a:moveTo>
                <a:cubicBezTo>
                  <a:pt x="111" y="134"/>
                  <a:pt x="111" y="136"/>
                  <a:pt x="109" y="137"/>
                </a:cubicBezTo>
                <a:cubicBezTo>
                  <a:pt x="108" y="138"/>
                  <a:pt x="106" y="138"/>
                  <a:pt x="104" y="139"/>
                </a:cubicBezTo>
                <a:cubicBezTo>
                  <a:pt x="104" y="139"/>
                  <a:pt x="104" y="139"/>
                  <a:pt x="103" y="139"/>
                </a:cubicBezTo>
                <a:cubicBezTo>
                  <a:pt x="102" y="139"/>
                  <a:pt x="101" y="138"/>
                  <a:pt x="101" y="137"/>
                </a:cubicBezTo>
                <a:cubicBezTo>
                  <a:pt x="100" y="136"/>
                  <a:pt x="101" y="134"/>
                  <a:pt x="102" y="134"/>
                </a:cubicBezTo>
                <a:cubicBezTo>
                  <a:pt x="104" y="133"/>
                  <a:pt x="105" y="133"/>
                  <a:pt x="107" y="132"/>
                </a:cubicBezTo>
                <a:cubicBezTo>
                  <a:pt x="108" y="131"/>
                  <a:pt x="110" y="132"/>
                  <a:pt x="111" y="133"/>
                </a:cubicBezTo>
                <a:close/>
                <a:moveTo>
                  <a:pt x="90" y="139"/>
                </a:moveTo>
                <a:cubicBezTo>
                  <a:pt x="90" y="141"/>
                  <a:pt x="89" y="142"/>
                  <a:pt x="87" y="142"/>
                </a:cubicBezTo>
                <a:cubicBezTo>
                  <a:pt x="87" y="142"/>
                  <a:pt x="87" y="142"/>
                  <a:pt x="87" y="142"/>
                </a:cubicBezTo>
                <a:cubicBezTo>
                  <a:pt x="85" y="142"/>
                  <a:pt x="83" y="142"/>
                  <a:pt x="81" y="142"/>
                </a:cubicBezTo>
                <a:cubicBezTo>
                  <a:pt x="80" y="142"/>
                  <a:pt x="79" y="140"/>
                  <a:pt x="79" y="139"/>
                </a:cubicBezTo>
                <a:cubicBezTo>
                  <a:pt x="79" y="137"/>
                  <a:pt x="80" y="136"/>
                  <a:pt x="82" y="136"/>
                </a:cubicBezTo>
                <a:cubicBezTo>
                  <a:pt x="83" y="137"/>
                  <a:pt x="85" y="137"/>
                  <a:pt x="87" y="137"/>
                </a:cubicBezTo>
                <a:cubicBezTo>
                  <a:pt x="88" y="137"/>
                  <a:pt x="90" y="138"/>
                  <a:pt x="90" y="139"/>
                </a:cubicBezTo>
                <a:close/>
                <a:moveTo>
                  <a:pt x="138" y="102"/>
                </a:moveTo>
                <a:cubicBezTo>
                  <a:pt x="137" y="104"/>
                  <a:pt x="137" y="106"/>
                  <a:pt x="136" y="108"/>
                </a:cubicBezTo>
                <a:cubicBezTo>
                  <a:pt x="136" y="109"/>
                  <a:pt x="134" y="109"/>
                  <a:pt x="133" y="109"/>
                </a:cubicBezTo>
                <a:cubicBezTo>
                  <a:pt x="133" y="109"/>
                  <a:pt x="133" y="109"/>
                  <a:pt x="132" y="109"/>
                </a:cubicBezTo>
                <a:cubicBezTo>
                  <a:pt x="131" y="108"/>
                  <a:pt x="130" y="107"/>
                  <a:pt x="131" y="105"/>
                </a:cubicBezTo>
                <a:cubicBezTo>
                  <a:pt x="132" y="104"/>
                  <a:pt x="132" y="102"/>
                  <a:pt x="133" y="100"/>
                </a:cubicBezTo>
                <a:cubicBezTo>
                  <a:pt x="133" y="99"/>
                  <a:pt x="135" y="98"/>
                  <a:pt x="136" y="99"/>
                </a:cubicBezTo>
                <a:cubicBezTo>
                  <a:pt x="138" y="99"/>
                  <a:pt x="139" y="101"/>
                  <a:pt x="138" y="102"/>
                </a:cubicBezTo>
                <a:close/>
                <a:moveTo>
                  <a:pt x="142" y="80"/>
                </a:moveTo>
                <a:cubicBezTo>
                  <a:pt x="142" y="80"/>
                  <a:pt x="142" y="80"/>
                  <a:pt x="142" y="80"/>
                </a:cubicBezTo>
                <a:cubicBezTo>
                  <a:pt x="142" y="82"/>
                  <a:pt x="142" y="84"/>
                  <a:pt x="141" y="85"/>
                </a:cubicBezTo>
                <a:cubicBezTo>
                  <a:pt x="141" y="87"/>
                  <a:pt x="140" y="88"/>
                  <a:pt x="139" y="88"/>
                </a:cubicBezTo>
                <a:cubicBezTo>
                  <a:pt x="139" y="88"/>
                  <a:pt x="139" y="88"/>
                  <a:pt x="138" y="88"/>
                </a:cubicBezTo>
                <a:cubicBezTo>
                  <a:pt x="137" y="88"/>
                  <a:pt x="136" y="87"/>
                  <a:pt x="136" y="85"/>
                </a:cubicBezTo>
                <a:cubicBezTo>
                  <a:pt x="136" y="83"/>
                  <a:pt x="136" y="82"/>
                  <a:pt x="136" y="80"/>
                </a:cubicBezTo>
                <a:cubicBezTo>
                  <a:pt x="136" y="78"/>
                  <a:pt x="137" y="77"/>
                  <a:pt x="139" y="77"/>
                </a:cubicBezTo>
                <a:cubicBezTo>
                  <a:pt x="140" y="77"/>
                  <a:pt x="142" y="78"/>
                  <a:pt x="142" y="80"/>
                </a:cubicBezTo>
                <a:close/>
                <a:moveTo>
                  <a:pt x="35" y="83"/>
                </a:moveTo>
                <a:cubicBezTo>
                  <a:pt x="33" y="83"/>
                  <a:pt x="32" y="82"/>
                  <a:pt x="32" y="80"/>
                </a:cubicBezTo>
                <a:cubicBezTo>
                  <a:pt x="32" y="80"/>
                  <a:pt x="32" y="80"/>
                  <a:pt x="32" y="80"/>
                </a:cubicBezTo>
                <a:cubicBezTo>
                  <a:pt x="32" y="78"/>
                  <a:pt x="32" y="76"/>
                  <a:pt x="32" y="74"/>
                </a:cubicBezTo>
                <a:cubicBezTo>
                  <a:pt x="33" y="73"/>
                  <a:pt x="34" y="72"/>
                  <a:pt x="35" y="72"/>
                </a:cubicBezTo>
                <a:cubicBezTo>
                  <a:pt x="37" y="72"/>
                  <a:pt x="38" y="73"/>
                  <a:pt x="38" y="75"/>
                </a:cubicBezTo>
                <a:cubicBezTo>
                  <a:pt x="38" y="77"/>
                  <a:pt x="38" y="78"/>
                  <a:pt x="38" y="80"/>
                </a:cubicBezTo>
                <a:cubicBezTo>
                  <a:pt x="38" y="82"/>
                  <a:pt x="36" y="83"/>
                  <a:pt x="35" y="83"/>
                </a:cubicBezTo>
                <a:close/>
                <a:moveTo>
                  <a:pt x="41" y="101"/>
                </a:moveTo>
                <a:cubicBezTo>
                  <a:pt x="42" y="102"/>
                  <a:pt x="41" y="104"/>
                  <a:pt x="39" y="104"/>
                </a:cubicBezTo>
                <a:cubicBezTo>
                  <a:pt x="39" y="104"/>
                  <a:pt x="39" y="104"/>
                  <a:pt x="38" y="104"/>
                </a:cubicBezTo>
                <a:cubicBezTo>
                  <a:pt x="37" y="104"/>
                  <a:pt x="36" y="104"/>
                  <a:pt x="36" y="102"/>
                </a:cubicBezTo>
                <a:cubicBezTo>
                  <a:pt x="35" y="101"/>
                  <a:pt x="35" y="99"/>
                  <a:pt x="34" y="97"/>
                </a:cubicBezTo>
                <a:cubicBezTo>
                  <a:pt x="34" y="95"/>
                  <a:pt x="35" y="94"/>
                  <a:pt x="36" y="94"/>
                </a:cubicBezTo>
                <a:cubicBezTo>
                  <a:pt x="38" y="93"/>
                  <a:pt x="39" y="94"/>
                  <a:pt x="40" y="96"/>
                </a:cubicBezTo>
                <a:cubicBezTo>
                  <a:pt x="40" y="97"/>
                  <a:pt x="41" y="99"/>
                  <a:pt x="41" y="101"/>
                </a:cubicBezTo>
                <a:close/>
                <a:moveTo>
                  <a:pt x="63" y="27"/>
                </a:moveTo>
                <a:cubicBezTo>
                  <a:pt x="63" y="26"/>
                  <a:pt x="63" y="24"/>
                  <a:pt x="64" y="23"/>
                </a:cubicBezTo>
                <a:cubicBezTo>
                  <a:pt x="66" y="22"/>
                  <a:pt x="68" y="22"/>
                  <a:pt x="70" y="21"/>
                </a:cubicBezTo>
                <a:cubicBezTo>
                  <a:pt x="71" y="20"/>
                  <a:pt x="73" y="21"/>
                  <a:pt x="73" y="23"/>
                </a:cubicBezTo>
                <a:cubicBezTo>
                  <a:pt x="74" y="24"/>
                  <a:pt x="73" y="26"/>
                  <a:pt x="72" y="26"/>
                </a:cubicBezTo>
                <a:cubicBezTo>
                  <a:pt x="70" y="27"/>
                  <a:pt x="69" y="27"/>
                  <a:pt x="67" y="28"/>
                </a:cubicBezTo>
                <a:cubicBezTo>
                  <a:pt x="67" y="28"/>
                  <a:pt x="66" y="29"/>
                  <a:pt x="66" y="29"/>
                </a:cubicBezTo>
                <a:cubicBezTo>
                  <a:pt x="65" y="29"/>
                  <a:pt x="64" y="28"/>
                  <a:pt x="63" y="27"/>
                </a:cubicBezTo>
                <a:close/>
                <a:moveTo>
                  <a:pt x="43" y="55"/>
                </a:moveTo>
                <a:cubicBezTo>
                  <a:pt x="42" y="56"/>
                  <a:pt x="42" y="58"/>
                  <a:pt x="41" y="59"/>
                </a:cubicBezTo>
                <a:cubicBezTo>
                  <a:pt x="41" y="61"/>
                  <a:pt x="40" y="61"/>
                  <a:pt x="38" y="61"/>
                </a:cubicBezTo>
                <a:cubicBezTo>
                  <a:pt x="38" y="61"/>
                  <a:pt x="38" y="61"/>
                  <a:pt x="38" y="61"/>
                </a:cubicBezTo>
                <a:cubicBezTo>
                  <a:pt x="36" y="61"/>
                  <a:pt x="35" y="59"/>
                  <a:pt x="36" y="58"/>
                </a:cubicBezTo>
                <a:cubicBezTo>
                  <a:pt x="36" y="56"/>
                  <a:pt x="37" y="54"/>
                  <a:pt x="38" y="52"/>
                </a:cubicBezTo>
                <a:cubicBezTo>
                  <a:pt x="38" y="51"/>
                  <a:pt x="40" y="50"/>
                  <a:pt x="42" y="51"/>
                </a:cubicBezTo>
                <a:cubicBezTo>
                  <a:pt x="43" y="52"/>
                  <a:pt x="44" y="53"/>
                  <a:pt x="43" y="55"/>
                </a:cubicBezTo>
                <a:close/>
                <a:moveTo>
                  <a:pt x="68" y="136"/>
                </a:moveTo>
                <a:cubicBezTo>
                  <a:pt x="68" y="137"/>
                  <a:pt x="67" y="137"/>
                  <a:pt x="66" y="137"/>
                </a:cubicBezTo>
                <a:cubicBezTo>
                  <a:pt x="65" y="137"/>
                  <a:pt x="65" y="137"/>
                  <a:pt x="65" y="137"/>
                </a:cubicBezTo>
                <a:cubicBezTo>
                  <a:pt x="63" y="136"/>
                  <a:pt x="61" y="135"/>
                  <a:pt x="60" y="134"/>
                </a:cubicBezTo>
                <a:cubicBezTo>
                  <a:pt x="58" y="133"/>
                  <a:pt x="58" y="131"/>
                  <a:pt x="59" y="130"/>
                </a:cubicBezTo>
                <a:cubicBezTo>
                  <a:pt x="60" y="129"/>
                  <a:pt x="61" y="128"/>
                  <a:pt x="63" y="129"/>
                </a:cubicBezTo>
                <a:cubicBezTo>
                  <a:pt x="64" y="130"/>
                  <a:pt x="66" y="131"/>
                  <a:pt x="67" y="132"/>
                </a:cubicBezTo>
                <a:cubicBezTo>
                  <a:pt x="68" y="133"/>
                  <a:pt x="69" y="134"/>
                  <a:pt x="68" y="136"/>
                </a:cubicBezTo>
                <a:close/>
                <a:moveTo>
                  <a:pt x="51" y="119"/>
                </a:moveTo>
                <a:cubicBezTo>
                  <a:pt x="52" y="120"/>
                  <a:pt x="52" y="122"/>
                  <a:pt x="51" y="123"/>
                </a:cubicBezTo>
                <a:cubicBezTo>
                  <a:pt x="50" y="123"/>
                  <a:pt x="50" y="123"/>
                  <a:pt x="49" y="123"/>
                </a:cubicBezTo>
                <a:cubicBezTo>
                  <a:pt x="48" y="123"/>
                  <a:pt x="47" y="123"/>
                  <a:pt x="47" y="122"/>
                </a:cubicBezTo>
                <a:cubicBezTo>
                  <a:pt x="46" y="121"/>
                  <a:pt x="45" y="119"/>
                  <a:pt x="43" y="118"/>
                </a:cubicBezTo>
                <a:cubicBezTo>
                  <a:pt x="43" y="116"/>
                  <a:pt x="43" y="115"/>
                  <a:pt x="44" y="114"/>
                </a:cubicBezTo>
                <a:cubicBezTo>
                  <a:pt x="45" y="113"/>
                  <a:pt x="47" y="113"/>
                  <a:pt x="48" y="115"/>
                </a:cubicBezTo>
                <a:cubicBezTo>
                  <a:pt x="49" y="116"/>
                  <a:pt x="50" y="118"/>
                  <a:pt x="51" y="119"/>
                </a:cubicBezTo>
                <a:close/>
                <a:moveTo>
                  <a:pt x="55" y="33"/>
                </a:moveTo>
                <a:cubicBezTo>
                  <a:pt x="56" y="35"/>
                  <a:pt x="56" y="36"/>
                  <a:pt x="55" y="37"/>
                </a:cubicBezTo>
                <a:cubicBezTo>
                  <a:pt x="53" y="39"/>
                  <a:pt x="52" y="40"/>
                  <a:pt x="51" y="41"/>
                </a:cubicBezTo>
                <a:cubicBezTo>
                  <a:pt x="51" y="42"/>
                  <a:pt x="50" y="42"/>
                  <a:pt x="49" y="42"/>
                </a:cubicBezTo>
                <a:cubicBezTo>
                  <a:pt x="48" y="42"/>
                  <a:pt x="48" y="42"/>
                  <a:pt x="47" y="42"/>
                </a:cubicBezTo>
                <a:cubicBezTo>
                  <a:pt x="46" y="41"/>
                  <a:pt x="46" y="39"/>
                  <a:pt x="47" y="38"/>
                </a:cubicBezTo>
                <a:cubicBezTo>
                  <a:pt x="48" y="36"/>
                  <a:pt x="49" y="35"/>
                  <a:pt x="51" y="33"/>
                </a:cubicBezTo>
                <a:cubicBezTo>
                  <a:pt x="52" y="32"/>
                  <a:pt x="53" y="32"/>
                  <a:pt x="55" y="33"/>
                </a:cubicBezTo>
                <a:close/>
                <a:moveTo>
                  <a:pt x="106" y="75"/>
                </a:moveTo>
                <a:cubicBezTo>
                  <a:pt x="110" y="72"/>
                  <a:pt x="112" y="67"/>
                  <a:pt x="112" y="61"/>
                </a:cubicBezTo>
                <a:cubicBezTo>
                  <a:pt x="112" y="56"/>
                  <a:pt x="111" y="52"/>
                  <a:pt x="107" y="49"/>
                </a:cubicBezTo>
                <a:cubicBezTo>
                  <a:pt x="104" y="46"/>
                  <a:pt x="100" y="44"/>
                  <a:pt x="95" y="44"/>
                </a:cubicBezTo>
                <a:cubicBezTo>
                  <a:pt x="67" y="44"/>
                  <a:pt x="67" y="44"/>
                  <a:pt x="67" y="44"/>
                </a:cubicBezTo>
                <a:cubicBezTo>
                  <a:pt x="65" y="44"/>
                  <a:pt x="64" y="45"/>
                  <a:pt x="64" y="47"/>
                </a:cubicBezTo>
                <a:cubicBezTo>
                  <a:pt x="64" y="48"/>
                  <a:pt x="65" y="50"/>
                  <a:pt x="67" y="50"/>
                </a:cubicBezTo>
                <a:cubicBezTo>
                  <a:pt x="73" y="50"/>
                  <a:pt x="73" y="50"/>
                  <a:pt x="73" y="50"/>
                </a:cubicBezTo>
                <a:cubicBezTo>
                  <a:pt x="73" y="90"/>
                  <a:pt x="73" y="90"/>
                  <a:pt x="73" y="90"/>
                </a:cubicBezTo>
                <a:cubicBezTo>
                  <a:pt x="65" y="90"/>
                  <a:pt x="65" y="90"/>
                  <a:pt x="65" y="90"/>
                </a:cubicBezTo>
                <a:cubicBezTo>
                  <a:pt x="63" y="90"/>
                  <a:pt x="62" y="91"/>
                  <a:pt x="62" y="92"/>
                </a:cubicBezTo>
                <a:cubicBezTo>
                  <a:pt x="62" y="94"/>
                  <a:pt x="63" y="95"/>
                  <a:pt x="65" y="95"/>
                </a:cubicBezTo>
                <a:cubicBezTo>
                  <a:pt x="73" y="95"/>
                  <a:pt x="73" y="95"/>
                  <a:pt x="73" y="95"/>
                </a:cubicBezTo>
                <a:cubicBezTo>
                  <a:pt x="73" y="105"/>
                  <a:pt x="73" y="105"/>
                  <a:pt x="73" y="105"/>
                </a:cubicBezTo>
                <a:cubicBezTo>
                  <a:pt x="67" y="105"/>
                  <a:pt x="67" y="105"/>
                  <a:pt x="67" y="105"/>
                </a:cubicBezTo>
                <a:cubicBezTo>
                  <a:pt x="65" y="105"/>
                  <a:pt x="64" y="106"/>
                  <a:pt x="64" y="108"/>
                </a:cubicBezTo>
                <a:cubicBezTo>
                  <a:pt x="64" y="110"/>
                  <a:pt x="65" y="111"/>
                  <a:pt x="67" y="111"/>
                </a:cubicBezTo>
                <a:cubicBezTo>
                  <a:pt x="98" y="111"/>
                  <a:pt x="98" y="111"/>
                  <a:pt x="98" y="111"/>
                </a:cubicBezTo>
                <a:cubicBezTo>
                  <a:pt x="104" y="111"/>
                  <a:pt x="109" y="109"/>
                  <a:pt x="112" y="106"/>
                </a:cubicBezTo>
                <a:cubicBezTo>
                  <a:pt x="115" y="102"/>
                  <a:pt x="117" y="98"/>
                  <a:pt x="117" y="93"/>
                </a:cubicBezTo>
                <a:cubicBezTo>
                  <a:pt x="117" y="83"/>
                  <a:pt x="113" y="77"/>
                  <a:pt x="106" y="75"/>
                </a:cubicBezTo>
                <a:close/>
                <a:moveTo>
                  <a:pt x="79" y="50"/>
                </a:moveTo>
                <a:cubicBezTo>
                  <a:pt x="95" y="50"/>
                  <a:pt x="95" y="50"/>
                  <a:pt x="95" y="50"/>
                </a:cubicBezTo>
                <a:cubicBezTo>
                  <a:pt x="98" y="50"/>
                  <a:pt x="101" y="51"/>
                  <a:pt x="104" y="53"/>
                </a:cubicBezTo>
                <a:cubicBezTo>
                  <a:pt x="106" y="55"/>
                  <a:pt x="107" y="58"/>
                  <a:pt x="107" y="61"/>
                </a:cubicBezTo>
                <a:cubicBezTo>
                  <a:pt x="107" y="65"/>
                  <a:pt x="106" y="67"/>
                  <a:pt x="104" y="70"/>
                </a:cubicBezTo>
                <a:cubicBezTo>
                  <a:pt x="101" y="72"/>
                  <a:pt x="99" y="73"/>
                  <a:pt x="95" y="73"/>
                </a:cubicBezTo>
                <a:cubicBezTo>
                  <a:pt x="79" y="73"/>
                  <a:pt x="79" y="73"/>
                  <a:pt x="79" y="73"/>
                </a:cubicBezTo>
                <a:cubicBezTo>
                  <a:pt x="79" y="50"/>
                  <a:pt x="79" y="50"/>
                  <a:pt x="79" y="50"/>
                </a:cubicBezTo>
                <a:cubicBezTo>
                  <a:pt x="79" y="50"/>
                  <a:pt x="79" y="50"/>
                  <a:pt x="79" y="50"/>
                </a:cubicBezTo>
                <a:close/>
                <a:moveTo>
                  <a:pt x="108" y="102"/>
                </a:moveTo>
                <a:cubicBezTo>
                  <a:pt x="106" y="104"/>
                  <a:pt x="102" y="105"/>
                  <a:pt x="98" y="105"/>
                </a:cubicBezTo>
                <a:cubicBezTo>
                  <a:pt x="79" y="105"/>
                  <a:pt x="79" y="105"/>
                  <a:pt x="79" y="105"/>
                </a:cubicBezTo>
                <a:cubicBezTo>
                  <a:pt x="79" y="95"/>
                  <a:pt x="79" y="95"/>
                  <a:pt x="79" y="95"/>
                </a:cubicBezTo>
                <a:cubicBezTo>
                  <a:pt x="90" y="95"/>
                  <a:pt x="90" y="95"/>
                  <a:pt x="90" y="95"/>
                </a:cubicBezTo>
                <a:cubicBezTo>
                  <a:pt x="91" y="95"/>
                  <a:pt x="92" y="94"/>
                  <a:pt x="92" y="92"/>
                </a:cubicBezTo>
                <a:cubicBezTo>
                  <a:pt x="92" y="91"/>
                  <a:pt x="91" y="90"/>
                  <a:pt x="90" y="90"/>
                </a:cubicBezTo>
                <a:cubicBezTo>
                  <a:pt x="79" y="90"/>
                  <a:pt x="79" y="90"/>
                  <a:pt x="79" y="90"/>
                </a:cubicBezTo>
                <a:cubicBezTo>
                  <a:pt x="79" y="79"/>
                  <a:pt x="79" y="79"/>
                  <a:pt x="79" y="79"/>
                </a:cubicBezTo>
                <a:cubicBezTo>
                  <a:pt x="79" y="79"/>
                  <a:pt x="79" y="79"/>
                  <a:pt x="79" y="79"/>
                </a:cubicBezTo>
                <a:cubicBezTo>
                  <a:pt x="98" y="79"/>
                  <a:pt x="98" y="79"/>
                  <a:pt x="98" y="79"/>
                </a:cubicBezTo>
                <a:cubicBezTo>
                  <a:pt x="102" y="79"/>
                  <a:pt x="106" y="80"/>
                  <a:pt x="108" y="82"/>
                </a:cubicBezTo>
                <a:cubicBezTo>
                  <a:pt x="110" y="85"/>
                  <a:pt x="112" y="88"/>
                  <a:pt x="112" y="92"/>
                </a:cubicBezTo>
                <a:cubicBezTo>
                  <a:pt x="112" y="96"/>
                  <a:pt x="110" y="99"/>
                  <a:pt x="108" y="10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" name="Freeform 1901">
            <a:extLst>
              <a:ext uri="{FF2B5EF4-FFF2-40B4-BE49-F238E27FC236}">
                <a16:creationId xmlns:a16="http://schemas.microsoft.com/office/drawing/2014/main" id="{05BF3088-2AB0-4FA6-9AE5-6CE49545A83A}"/>
              </a:ext>
            </a:extLst>
          </p:cNvPr>
          <p:cNvSpPr>
            <a:spLocks noEditPoints="1"/>
          </p:cNvSpPr>
          <p:nvPr/>
        </p:nvSpPr>
        <p:spPr bwMode="auto">
          <a:xfrm>
            <a:off x="9748153" y="5299646"/>
            <a:ext cx="405540" cy="408890"/>
          </a:xfrm>
          <a:custGeom>
            <a:avLst/>
            <a:gdLst>
              <a:gd name="T0" fmla="*/ 473612 w 169"/>
              <a:gd name="T1" fmla="*/ 92919 h 169"/>
              <a:gd name="T2" fmla="*/ 245324 w 169"/>
              <a:gd name="T3" fmla="*/ 578161 h 169"/>
              <a:gd name="T4" fmla="*/ 316877 w 169"/>
              <a:gd name="T5" fmla="*/ 581602 h 169"/>
              <a:gd name="T6" fmla="*/ 470204 w 169"/>
              <a:gd name="T7" fmla="*/ 512773 h 169"/>
              <a:gd name="T8" fmla="*/ 572423 w 169"/>
              <a:gd name="T9" fmla="*/ 333819 h 169"/>
              <a:gd name="T10" fmla="*/ 528128 w 169"/>
              <a:gd name="T11" fmla="*/ 323495 h 169"/>
              <a:gd name="T12" fmla="*/ 497463 w 169"/>
              <a:gd name="T13" fmla="*/ 395765 h 169"/>
              <a:gd name="T14" fmla="*/ 534943 w 169"/>
              <a:gd name="T15" fmla="*/ 395765 h 169"/>
              <a:gd name="T16" fmla="*/ 487241 w 169"/>
              <a:gd name="T17" fmla="*/ 412972 h 169"/>
              <a:gd name="T18" fmla="*/ 534943 w 169"/>
              <a:gd name="T19" fmla="*/ 261549 h 169"/>
              <a:gd name="T20" fmla="*/ 524721 w 169"/>
              <a:gd name="T21" fmla="*/ 178954 h 169"/>
              <a:gd name="T22" fmla="*/ 528128 w 169"/>
              <a:gd name="T23" fmla="*/ 192720 h 169"/>
              <a:gd name="T24" fmla="*/ 473612 w 169"/>
              <a:gd name="T25" fmla="*/ 123892 h 169"/>
              <a:gd name="T26" fmla="*/ 497463 w 169"/>
              <a:gd name="T27" fmla="*/ 165189 h 169"/>
              <a:gd name="T28" fmla="*/ 514499 w 169"/>
              <a:gd name="T29" fmla="*/ 223693 h 169"/>
              <a:gd name="T30" fmla="*/ 514499 w 169"/>
              <a:gd name="T31" fmla="*/ 289080 h 169"/>
              <a:gd name="T32" fmla="*/ 500870 w 169"/>
              <a:gd name="T33" fmla="*/ 347585 h 169"/>
              <a:gd name="T34" fmla="*/ 466797 w 169"/>
              <a:gd name="T35" fmla="*/ 406089 h 169"/>
              <a:gd name="T36" fmla="*/ 402059 w 169"/>
              <a:gd name="T37" fmla="*/ 471476 h 169"/>
              <a:gd name="T38" fmla="*/ 344135 w 169"/>
              <a:gd name="T39" fmla="*/ 505890 h 169"/>
              <a:gd name="T40" fmla="*/ 286211 w 169"/>
              <a:gd name="T41" fmla="*/ 519656 h 169"/>
              <a:gd name="T42" fmla="*/ 221473 w 169"/>
              <a:gd name="T43" fmla="*/ 519656 h 169"/>
              <a:gd name="T44" fmla="*/ 163549 w 169"/>
              <a:gd name="T45" fmla="*/ 502449 h 169"/>
              <a:gd name="T46" fmla="*/ 122662 w 169"/>
              <a:gd name="T47" fmla="*/ 478359 h 169"/>
              <a:gd name="T48" fmla="*/ 405466 w 169"/>
              <a:gd name="T49" fmla="*/ 492125 h 169"/>
              <a:gd name="T50" fmla="*/ 381615 w 169"/>
              <a:gd name="T51" fmla="*/ 543746 h 169"/>
              <a:gd name="T52" fmla="*/ 381615 w 169"/>
              <a:gd name="T53" fmla="*/ 543746 h 169"/>
              <a:gd name="T54" fmla="*/ 333913 w 169"/>
              <a:gd name="T55" fmla="*/ 529981 h 169"/>
              <a:gd name="T56" fmla="*/ 204437 w 169"/>
              <a:gd name="T57" fmla="*/ 536863 h 169"/>
              <a:gd name="T58" fmla="*/ 248731 w 169"/>
              <a:gd name="T59" fmla="*/ 540305 h 169"/>
              <a:gd name="T60" fmla="*/ 252139 w 169"/>
              <a:gd name="T61" fmla="*/ 560953 h 169"/>
              <a:gd name="T62" fmla="*/ 483833 w 169"/>
              <a:gd name="T63" fmla="*/ 474918 h 169"/>
              <a:gd name="T64" fmla="*/ 54516 w 169"/>
              <a:gd name="T65" fmla="*/ 512773 h 169"/>
              <a:gd name="T66" fmla="*/ 562201 w 169"/>
              <a:gd name="T67" fmla="*/ 89477 h 169"/>
              <a:gd name="T68" fmla="*/ 453168 w 169"/>
              <a:gd name="T69" fmla="*/ 550629 h 169"/>
              <a:gd name="T70" fmla="*/ 572423 w 169"/>
              <a:gd name="T71" fmla="*/ 540305 h 169"/>
              <a:gd name="T72" fmla="*/ 572423 w 169"/>
              <a:gd name="T73" fmla="*/ 540305 h 169"/>
              <a:gd name="T74" fmla="*/ 299840 w 169"/>
              <a:gd name="T75" fmla="*/ 499008 h 169"/>
              <a:gd name="T76" fmla="*/ 344135 w 169"/>
              <a:gd name="T77" fmla="*/ 485242 h 169"/>
              <a:gd name="T78" fmla="*/ 388430 w 169"/>
              <a:gd name="T79" fmla="*/ 461152 h 169"/>
              <a:gd name="T80" fmla="*/ 143106 w 169"/>
              <a:gd name="T81" fmla="*/ 144540 h 169"/>
              <a:gd name="T82" fmla="*/ 149920 w 169"/>
              <a:gd name="T83" fmla="*/ 406089 h 169"/>
              <a:gd name="T84" fmla="*/ 187400 w 169"/>
              <a:gd name="T85" fmla="*/ 285639 h 169"/>
              <a:gd name="T86" fmla="*/ 194215 w 169"/>
              <a:gd name="T87" fmla="*/ 237459 h 169"/>
              <a:gd name="T88" fmla="*/ 289619 w 169"/>
              <a:gd name="T89" fmla="*/ 182396 h 169"/>
              <a:gd name="T90" fmla="*/ 374801 w 169"/>
              <a:gd name="T91" fmla="*/ 309729 h 169"/>
              <a:gd name="T92" fmla="*/ 303248 w 169"/>
              <a:gd name="T93" fmla="*/ 416413 h 169"/>
              <a:gd name="T94" fmla="*/ 327099 w 169"/>
              <a:gd name="T95" fmla="*/ 471476 h 169"/>
              <a:gd name="T96" fmla="*/ 286211 w 169"/>
              <a:gd name="T97" fmla="*/ 481800 h 169"/>
              <a:gd name="T98" fmla="*/ 132884 w 169"/>
              <a:gd name="T99" fmla="*/ 437062 h 169"/>
              <a:gd name="T100" fmla="*/ 412281 w 169"/>
              <a:gd name="T101" fmla="*/ 416413 h 169"/>
              <a:gd name="T102" fmla="*/ 415688 w 169"/>
              <a:gd name="T103" fmla="*/ 292522 h 169"/>
              <a:gd name="T104" fmla="*/ 228288 w 169"/>
              <a:gd name="T105" fmla="*/ 147982 h 169"/>
              <a:gd name="T106" fmla="*/ 177178 w 169"/>
              <a:gd name="T107" fmla="*/ 227135 h 169"/>
              <a:gd name="T108" fmla="*/ 201029 w 169"/>
              <a:gd name="T109" fmla="*/ 375116 h 16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69" h="169">
                <a:moveTo>
                  <a:pt x="168" y="96"/>
                </a:moveTo>
                <a:cubicBezTo>
                  <a:pt x="169" y="90"/>
                  <a:pt x="169" y="84"/>
                  <a:pt x="169" y="78"/>
                </a:cubicBezTo>
                <a:cubicBezTo>
                  <a:pt x="169" y="77"/>
                  <a:pt x="169" y="77"/>
                  <a:pt x="169" y="77"/>
                </a:cubicBezTo>
                <a:cubicBezTo>
                  <a:pt x="167" y="63"/>
                  <a:pt x="161" y="49"/>
                  <a:pt x="151" y="39"/>
                </a:cubicBezTo>
                <a:cubicBezTo>
                  <a:pt x="149" y="37"/>
                  <a:pt x="147" y="35"/>
                  <a:pt x="144" y="34"/>
                </a:cubicBezTo>
                <a:cubicBezTo>
                  <a:pt x="143" y="31"/>
                  <a:pt x="141" y="29"/>
                  <a:pt x="139" y="27"/>
                </a:cubicBezTo>
                <a:cubicBezTo>
                  <a:pt x="112" y="0"/>
                  <a:pt x="65" y="3"/>
                  <a:pt x="34" y="34"/>
                </a:cubicBezTo>
                <a:cubicBezTo>
                  <a:pt x="3" y="65"/>
                  <a:pt x="0" y="112"/>
                  <a:pt x="27" y="139"/>
                </a:cubicBezTo>
                <a:cubicBezTo>
                  <a:pt x="29" y="141"/>
                  <a:pt x="31" y="143"/>
                  <a:pt x="34" y="144"/>
                </a:cubicBezTo>
                <a:cubicBezTo>
                  <a:pt x="35" y="147"/>
                  <a:pt x="37" y="149"/>
                  <a:pt x="39" y="151"/>
                </a:cubicBezTo>
                <a:cubicBezTo>
                  <a:pt x="48" y="160"/>
                  <a:pt x="60" y="165"/>
                  <a:pt x="72" y="168"/>
                </a:cubicBezTo>
                <a:cubicBezTo>
                  <a:pt x="72" y="168"/>
                  <a:pt x="72" y="168"/>
                  <a:pt x="72" y="168"/>
                </a:cubicBezTo>
                <a:cubicBezTo>
                  <a:pt x="72" y="168"/>
                  <a:pt x="72" y="168"/>
                  <a:pt x="73" y="168"/>
                </a:cubicBezTo>
                <a:cubicBezTo>
                  <a:pt x="73" y="168"/>
                  <a:pt x="73" y="168"/>
                  <a:pt x="73" y="168"/>
                </a:cubicBezTo>
                <a:cubicBezTo>
                  <a:pt x="73" y="168"/>
                  <a:pt x="73" y="168"/>
                  <a:pt x="73" y="168"/>
                </a:cubicBezTo>
                <a:cubicBezTo>
                  <a:pt x="77" y="169"/>
                  <a:pt x="81" y="169"/>
                  <a:pt x="85" y="169"/>
                </a:cubicBezTo>
                <a:cubicBezTo>
                  <a:pt x="88" y="169"/>
                  <a:pt x="90" y="169"/>
                  <a:pt x="93" y="169"/>
                </a:cubicBezTo>
                <a:cubicBezTo>
                  <a:pt x="93" y="169"/>
                  <a:pt x="93" y="169"/>
                  <a:pt x="93" y="169"/>
                </a:cubicBezTo>
                <a:cubicBezTo>
                  <a:pt x="93" y="169"/>
                  <a:pt x="93" y="169"/>
                  <a:pt x="93" y="169"/>
                </a:cubicBezTo>
                <a:cubicBezTo>
                  <a:pt x="100" y="168"/>
                  <a:pt x="106" y="166"/>
                  <a:pt x="112" y="164"/>
                </a:cubicBezTo>
                <a:cubicBezTo>
                  <a:pt x="112" y="164"/>
                  <a:pt x="113" y="164"/>
                  <a:pt x="113" y="164"/>
                </a:cubicBezTo>
                <a:cubicBezTo>
                  <a:pt x="117" y="162"/>
                  <a:pt x="121" y="160"/>
                  <a:pt x="125" y="158"/>
                </a:cubicBezTo>
                <a:cubicBezTo>
                  <a:pt x="126" y="158"/>
                  <a:pt x="126" y="158"/>
                  <a:pt x="126" y="157"/>
                </a:cubicBezTo>
                <a:cubicBezTo>
                  <a:pt x="130" y="155"/>
                  <a:pt x="134" y="152"/>
                  <a:pt x="138" y="149"/>
                </a:cubicBezTo>
                <a:cubicBezTo>
                  <a:pt x="138" y="149"/>
                  <a:pt x="138" y="149"/>
                  <a:pt x="138" y="149"/>
                </a:cubicBezTo>
                <a:cubicBezTo>
                  <a:pt x="138" y="149"/>
                  <a:pt x="138" y="149"/>
                  <a:pt x="138" y="149"/>
                </a:cubicBezTo>
                <a:cubicBezTo>
                  <a:pt x="140" y="148"/>
                  <a:pt x="142" y="146"/>
                  <a:pt x="144" y="144"/>
                </a:cubicBezTo>
                <a:cubicBezTo>
                  <a:pt x="152" y="135"/>
                  <a:pt x="159" y="126"/>
                  <a:pt x="163" y="115"/>
                </a:cubicBezTo>
                <a:cubicBezTo>
                  <a:pt x="163" y="115"/>
                  <a:pt x="163" y="115"/>
                  <a:pt x="163" y="115"/>
                </a:cubicBezTo>
                <a:cubicBezTo>
                  <a:pt x="165" y="109"/>
                  <a:pt x="167" y="103"/>
                  <a:pt x="168" y="97"/>
                </a:cubicBezTo>
                <a:cubicBezTo>
                  <a:pt x="168" y="97"/>
                  <a:pt x="168" y="96"/>
                  <a:pt x="168" y="96"/>
                </a:cubicBezTo>
                <a:close/>
                <a:moveTo>
                  <a:pt x="159" y="109"/>
                </a:moveTo>
                <a:cubicBezTo>
                  <a:pt x="152" y="102"/>
                  <a:pt x="152" y="102"/>
                  <a:pt x="152" y="102"/>
                </a:cubicBezTo>
                <a:cubicBezTo>
                  <a:pt x="152" y="101"/>
                  <a:pt x="153" y="100"/>
                  <a:pt x="153" y="99"/>
                </a:cubicBezTo>
                <a:cubicBezTo>
                  <a:pt x="153" y="99"/>
                  <a:pt x="153" y="98"/>
                  <a:pt x="154" y="98"/>
                </a:cubicBezTo>
                <a:cubicBezTo>
                  <a:pt x="154" y="97"/>
                  <a:pt x="154" y="95"/>
                  <a:pt x="155" y="94"/>
                </a:cubicBezTo>
                <a:cubicBezTo>
                  <a:pt x="155" y="94"/>
                  <a:pt x="155" y="93"/>
                  <a:pt x="155" y="93"/>
                </a:cubicBezTo>
                <a:cubicBezTo>
                  <a:pt x="155" y="92"/>
                  <a:pt x="155" y="91"/>
                  <a:pt x="156" y="90"/>
                </a:cubicBezTo>
                <a:cubicBezTo>
                  <a:pt x="163" y="97"/>
                  <a:pt x="163" y="97"/>
                  <a:pt x="163" y="97"/>
                </a:cubicBezTo>
                <a:cubicBezTo>
                  <a:pt x="162" y="101"/>
                  <a:pt x="161" y="105"/>
                  <a:pt x="159" y="109"/>
                </a:cubicBezTo>
                <a:close/>
                <a:moveTo>
                  <a:pt x="153" y="123"/>
                </a:moveTo>
                <a:cubicBezTo>
                  <a:pt x="146" y="115"/>
                  <a:pt x="146" y="115"/>
                  <a:pt x="146" y="115"/>
                </a:cubicBezTo>
                <a:cubicBezTo>
                  <a:pt x="146" y="115"/>
                  <a:pt x="146" y="114"/>
                  <a:pt x="146" y="114"/>
                </a:cubicBezTo>
                <a:cubicBezTo>
                  <a:pt x="146" y="114"/>
                  <a:pt x="146" y="114"/>
                  <a:pt x="146" y="114"/>
                </a:cubicBezTo>
                <a:cubicBezTo>
                  <a:pt x="147" y="112"/>
                  <a:pt x="148" y="111"/>
                  <a:pt x="149" y="109"/>
                </a:cubicBezTo>
                <a:cubicBezTo>
                  <a:pt x="149" y="109"/>
                  <a:pt x="149" y="109"/>
                  <a:pt x="149" y="108"/>
                </a:cubicBezTo>
                <a:cubicBezTo>
                  <a:pt x="149" y="108"/>
                  <a:pt x="150" y="108"/>
                  <a:pt x="150" y="107"/>
                </a:cubicBezTo>
                <a:cubicBezTo>
                  <a:pt x="157" y="115"/>
                  <a:pt x="157" y="115"/>
                  <a:pt x="157" y="115"/>
                </a:cubicBezTo>
                <a:cubicBezTo>
                  <a:pt x="156" y="117"/>
                  <a:pt x="155" y="120"/>
                  <a:pt x="153" y="123"/>
                </a:cubicBezTo>
                <a:close/>
                <a:moveTo>
                  <a:pt x="145" y="134"/>
                </a:moveTo>
                <a:cubicBezTo>
                  <a:pt x="138" y="126"/>
                  <a:pt x="138" y="126"/>
                  <a:pt x="138" y="126"/>
                </a:cubicBezTo>
                <a:cubicBezTo>
                  <a:pt x="139" y="125"/>
                  <a:pt x="139" y="124"/>
                  <a:pt x="140" y="124"/>
                </a:cubicBezTo>
                <a:cubicBezTo>
                  <a:pt x="140" y="123"/>
                  <a:pt x="140" y="123"/>
                  <a:pt x="140" y="123"/>
                </a:cubicBezTo>
                <a:cubicBezTo>
                  <a:pt x="141" y="122"/>
                  <a:pt x="142" y="121"/>
                  <a:pt x="143" y="120"/>
                </a:cubicBezTo>
                <a:cubicBezTo>
                  <a:pt x="150" y="127"/>
                  <a:pt x="150" y="127"/>
                  <a:pt x="150" y="127"/>
                </a:cubicBezTo>
                <a:cubicBezTo>
                  <a:pt x="149" y="130"/>
                  <a:pt x="147" y="132"/>
                  <a:pt x="145" y="134"/>
                </a:cubicBezTo>
                <a:close/>
                <a:moveTo>
                  <a:pt x="157" y="84"/>
                </a:moveTo>
                <a:cubicBezTo>
                  <a:pt x="157" y="83"/>
                  <a:pt x="157" y="83"/>
                  <a:pt x="157" y="82"/>
                </a:cubicBezTo>
                <a:cubicBezTo>
                  <a:pt x="157" y="81"/>
                  <a:pt x="157" y="80"/>
                  <a:pt x="157" y="78"/>
                </a:cubicBezTo>
                <a:cubicBezTo>
                  <a:pt x="157" y="78"/>
                  <a:pt x="157" y="77"/>
                  <a:pt x="157" y="76"/>
                </a:cubicBezTo>
                <a:cubicBezTo>
                  <a:pt x="157" y="75"/>
                  <a:pt x="157" y="75"/>
                  <a:pt x="157" y="74"/>
                </a:cubicBezTo>
                <a:cubicBezTo>
                  <a:pt x="157" y="73"/>
                  <a:pt x="157" y="73"/>
                  <a:pt x="157" y="73"/>
                </a:cubicBezTo>
                <a:cubicBezTo>
                  <a:pt x="163" y="79"/>
                  <a:pt x="163" y="79"/>
                  <a:pt x="163" y="79"/>
                </a:cubicBezTo>
                <a:cubicBezTo>
                  <a:pt x="164" y="82"/>
                  <a:pt x="164" y="86"/>
                  <a:pt x="163" y="90"/>
                </a:cubicBezTo>
                <a:lnTo>
                  <a:pt x="157" y="84"/>
                </a:lnTo>
                <a:close/>
                <a:moveTo>
                  <a:pt x="154" y="52"/>
                </a:moveTo>
                <a:cubicBezTo>
                  <a:pt x="157" y="57"/>
                  <a:pt x="160" y="63"/>
                  <a:pt x="162" y="69"/>
                </a:cubicBezTo>
                <a:cubicBezTo>
                  <a:pt x="157" y="65"/>
                  <a:pt x="157" y="65"/>
                  <a:pt x="157" y="65"/>
                </a:cubicBezTo>
                <a:cubicBezTo>
                  <a:pt x="157" y="64"/>
                  <a:pt x="157" y="64"/>
                  <a:pt x="157" y="63"/>
                </a:cubicBezTo>
                <a:cubicBezTo>
                  <a:pt x="157" y="63"/>
                  <a:pt x="156" y="62"/>
                  <a:pt x="156" y="61"/>
                </a:cubicBezTo>
                <a:cubicBezTo>
                  <a:pt x="156" y="60"/>
                  <a:pt x="156" y="59"/>
                  <a:pt x="156" y="57"/>
                </a:cubicBezTo>
                <a:cubicBezTo>
                  <a:pt x="155" y="57"/>
                  <a:pt x="155" y="56"/>
                  <a:pt x="155" y="56"/>
                </a:cubicBezTo>
                <a:cubicBezTo>
                  <a:pt x="155" y="55"/>
                  <a:pt x="155" y="54"/>
                  <a:pt x="154" y="53"/>
                </a:cubicBezTo>
                <a:cubicBezTo>
                  <a:pt x="154" y="52"/>
                  <a:pt x="154" y="52"/>
                  <a:pt x="154" y="52"/>
                </a:cubicBezTo>
                <a:close/>
                <a:moveTo>
                  <a:pt x="38" y="38"/>
                </a:moveTo>
                <a:cubicBezTo>
                  <a:pt x="54" y="22"/>
                  <a:pt x="74" y="14"/>
                  <a:pt x="93" y="14"/>
                </a:cubicBezTo>
                <a:cubicBezTo>
                  <a:pt x="109" y="14"/>
                  <a:pt x="124" y="20"/>
                  <a:pt x="135" y="31"/>
                </a:cubicBezTo>
                <a:cubicBezTo>
                  <a:pt x="137" y="33"/>
                  <a:pt x="138" y="34"/>
                  <a:pt x="139" y="36"/>
                </a:cubicBezTo>
                <a:cubicBezTo>
                  <a:pt x="140" y="37"/>
                  <a:pt x="140" y="37"/>
                  <a:pt x="140" y="37"/>
                </a:cubicBezTo>
                <a:cubicBezTo>
                  <a:pt x="140" y="37"/>
                  <a:pt x="140" y="37"/>
                  <a:pt x="140" y="37"/>
                </a:cubicBezTo>
                <a:cubicBezTo>
                  <a:pt x="141" y="39"/>
                  <a:pt x="143" y="40"/>
                  <a:pt x="144" y="42"/>
                </a:cubicBezTo>
                <a:cubicBezTo>
                  <a:pt x="144" y="42"/>
                  <a:pt x="144" y="42"/>
                  <a:pt x="144" y="42"/>
                </a:cubicBezTo>
                <a:cubicBezTo>
                  <a:pt x="145" y="44"/>
                  <a:pt x="146" y="46"/>
                  <a:pt x="146" y="47"/>
                </a:cubicBezTo>
                <a:cubicBezTo>
                  <a:pt x="146" y="47"/>
                  <a:pt x="146" y="48"/>
                  <a:pt x="146" y="48"/>
                </a:cubicBezTo>
                <a:cubicBezTo>
                  <a:pt x="147" y="49"/>
                  <a:pt x="148" y="51"/>
                  <a:pt x="149" y="53"/>
                </a:cubicBezTo>
                <a:cubicBezTo>
                  <a:pt x="149" y="53"/>
                  <a:pt x="149" y="53"/>
                  <a:pt x="149" y="53"/>
                </a:cubicBezTo>
                <a:cubicBezTo>
                  <a:pt x="149" y="55"/>
                  <a:pt x="150" y="56"/>
                  <a:pt x="150" y="58"/>
                </a:cubicBezTo>
                <a:cubicBezTo>
                  <a:pt x="150" y="58"/>
                  <a:pt x="150" y="59"/>
                  <a:pt x="150" y="59"/>
                </a:cubicBezTo>
                <a:cubicBezTo>
                  <a:pt x="151" y="61"/>
                  <a:pt x="151" y="62"/>
                  <a:pt x="151" y="64"/>
                </a:cubicBezTo>
                <a:cubicBezTo>
                  <a:pt x="151" y="64"/>
                  <a:pt x="151" y="65"/>
                  <a:pt x="151" y="65"/>
                </a:cubicBezTo>
                <a:cubicBezTo>
                  <a:pt x="152" y="67"/>
                  <a:pt x="152" y="68"/>
                  <a:pt x="152" y="70"/>
                </a:cubicBezTo>
                <a:cubicBezTo>
                  <a:pt x="152" y="70"/>
                  <a:pt x="152" y="71"/>
                  <a:pt x="152" y="71"/>
                </a:cubicBezTo>
                <a:cubicBezTo>
                  <a:pt x="152" y="73"/>
                  <a:pt x="152" y="74"/>
                  <a:pt x="152" y="76"/>
                </a:cubicBezTo>
                <a:cubicBezTo>
                  <a:pt x="152" y="76"/>
                  <a:pt x="152" y="77"/>
                  <a:pt x="152" y="78"/>
                </a:cubicBezTo>
                <a:cubicBezTo>
                  <a:pt x="152" y="79"/>
                  <a:pt x="152" y="81"/>
                  <a:pt x="152" y="82"/>
                </a:cubicBezTo>
                <a:cubicBezTo>
                  <a:pt x="151" y="83"/>
                  <a:pt x="151" y="83"/>
                  <a:pt x="151" y="84"/>
                </a:cubicBezTo>
                <a:cubicBezTo>
                  <a:pt x="151" y="85"/>
                  <a:pt x="151" y="87"/>
                  <a:pt x="150" y="88"/>
                </a:cubicBezTo>
                <a:cubicBezTo>
                  <a:pt x="150" y="89"/>
                  <a:pt x="150" y="89"/>
                  <a:pt x="150" y="90"/>
                </a:cubicBezTo>
                <a:cubicBezTo>
                  <a:pt x="150" y="91"/>
                  <a:pt x="149" y="93"/>
                  <a:pt x="149" y="94"/>
                </a:cubicBezTo>
                <a:cubicBezTo>
                  <a:pt x="149" y="95"/>
                  <a:pt x="149" y="95"/>
                  <a:pt x="149" y="95"/>
                </a:cubicBezTo>
                <a:cubicBezTo>
                  <a:pt x="148" y="97"/>
                  <a:pt x="148" y="99"/>
                  <a:pt x="147" y="100"/>
                </a:cubicBezTo>
                <a:cubicBezTo>
                  <a:pt x="147" y="101"/>
                  <a:pt x="147" y="101"/>
                  <a:pt x="147" y="101"/>
                </a:cubicBezTo>
                <a:cubicBezTo>
                  <a:pt x="146" y="103"/>
                  <a:pt x="145" y="105"/>
                  <a:pt x="144" y="106"/>
                </a:cubicBezTo>
                <a:cubicBezTo>
                  <a:pt x="144" y="107"/>
                  <a:pt x="144" y="107"/>
                  <a:pt x="144" y="107"/>
                </a:cubicBezTo>
                <a:cubicBezTo>
                  <a:pt x="143" y="109"/>
                  <a:pt x="142" y="110"/>
                  <a:pt x="141" y="112"/>
                </a:cubicBezTo>
                <a:cubicBezTo>
                  <a:pt x="141" y="112"/>
                  <a:pt x="141" y="113"/>
                  <a:pt x="141" y="113"/>
                </a:cubicBezTo>
                <a:cubicBezTo>
                  <a:pt x="140" y="115"/>
                  <a:pt x="139" y="116"/>
                  <a:pt x="137" y="118"/>
                </a:cubicBezTo>
                <a:cubicBezTo>
                  <a:pt x="137" y="118"/>
                  <a:pt x="137" y="118"/>
                  <a:pt x="137" y="118"/>
                </a:cubicBezTo>
                <a:cubicBezTo>
                  <a:pt x="136" y="120"/>
                  <a:pt x="135" y="122"/>
                  <a:pt x="133" y="123"/>
                </a:cubicBezTo>
                <a:cubicBezTo>
                  <a:pt x="133" y="123"/>
                  <a:pt x="133" y="124"/>
                  <a:pt x="133" y="124"/>
                </a:cubicBezTo>
                <a:cubicBezTo>
                  <a:pt x="131" y="125"/>
                  <a:pt x="130" y="127"/>
                  <a:pt x="128" y="128"/>
                </a:cubicBezTo>
                <a:cubicBezTo>
                  <a:pt x="127" y="130"/>
                  <a:pt x="125" y="131"/>
                  <a:pt x="124" y="133"/>
                </a:cubicBezTo>
                <a:cubicBezTo>
                  <a:pt x="124" y="133"/>
                  <a:pt x="123" y="133"/>
                  <a:pt x="123" y="133"/>
                </a:cubicBezTo>
                <a:cubicBezTo>
                  <a:pt x="122" y="135"/>
                  <a:pt x="120" y="136"/>
                  <a:pt x="118" y="137"/>
                </a:cubicBezTo>
                <a:cubicBezTo>
                  <a:pt x="118" y="137"/>
                  <a:pt x="118" y="137"/>
                  <a:pt x="118" y="137"/>
                </a:cubicBezTo>
                <a:cubicBezTo>
                  <a:pt x="116" y="139"/>
                  <a:pt x="115" y="140"/>
                  <a:pt x="113" y="141"/>
                </a:cubicBezTo>
                <a:cubicBezTo>
                  <a:pt x="113" y="141"/>
                  <a:pt x="112" y="141"/>
                  <a:pt x="112" y="141"/>
                </a:cubicBezTo>
                <a:cubicBezTo>
                  <a:pt x="110" y="142"/>
                  <a:pt x="109" y="143"/>
                  <a:pt x="107" y="144"/>
                </a:cubicBezTo>
                <a:cubicBezTo>
                  <a:pt x="107" y="144"/>
                  <a:pt x="107" y="144"/>
                  <a:pt x="106" y="144"/>
                </a:cubicBezTo>
                <a:cubicBezTo>
                  <a:pt x="105" y="145"/>
                  <a:pt x="103" y="146"/>
                  <a:pt x="101" y="147"/>
                </a:cubicBezTo>
                <a:cubicBezTo>
                  <a:pt x="101" y="147"/>
                  <a:pt x="101" y="147"/>
                  <a:pt x="100" y="147"/>
                </a:cubicBezTo>
                <a:cubicBezTo>
                  <a:pt x="99" y="148"/>
                  <a:pt x="97" y="148"/>
                  <a:pt x="95" y="149"/>
                </a:cubicBezTo>
                <a:cubicBezTo>
                  <a:pt x="95" y="149"/>
                  <a:pt x="95" y="149"/>
                  <a:pt x="94" y="149"/>
                </a:cubicBezTo>
                <a:cubicBezTo>
                  <a:pt x="93" y="149"/>
                  <a:pt x="91" y="150"/>
                  <a:pt x="89" y="150"/>
                </a:cubicBezTo>
                <a:cubicBezTo>
                  <a:pt x="89" y="150"/>
                  <a:pt x="89" y="150"/>
                  <a:pt x="88" y="150"/>
                </a:cubicBezTo>
                <a:cubicBezTo>
                  <a:pt x="87" y="151"/>
                  <a:pt x="85" y="151"/>
                  <a:pt x="84" y="151"/>
                </a:cubicBezTo>
                <a:cubicBezTo>
                  <a:pt x="83" y="151"/>
                  <a:pt x="83" y="151"/>
                  <a:pt x="82" y="152"/>
                </a:cubicBezTo>
                <a:cubicBezTo>
                  <a:pt x="81" y="152"/>
                  <a:pt x="79" y="152"/>
                  <a:pt x="77" y="152"/>
                </a:cubicBezTo>
                <a:cubicBezTo>
                  <a:pt x="77" y="152"/>
                  <a:pt x="76" y="152"/>
                  <a:pt x="76" y="152"/>
                </a:cubicBezTo>
                <a:cubicBezTo>
                  <a:pt x="74" y="152"/>
                  <a:pt x="73" y="152"/>
                  <a:pt x="71" y="152"/>
                </a:cubicBezTo>
                <a:cubicBezTo>
                  <a:pt x="71" y="152"/>
                  <a:pt x="70" y="152"/>
                  <a:pt x="70" y="152"/>
                </a:cubicBezTo>
                <a:cubicBezTo>
                  <a:pt x="68" y="152"/>
                  <a:pt x="67" y="152"/>
                  <a:pt x="65" y="151"/>
                </a:cubicBezTo>
                <a:cubicBezTo>
                  <a:pt x="65" y="151"/>
                  <a:pt x="64" y="151"/>
                  <a:pt x="64" y="151"/>
                </a:cubicBezTo>
                <a:cubicBezTo>
                  <a:pt x="62" y="151"/>
                  <a:pt x="61" y="151"/>
                  <a:pt x="59" y="150"/>
                </a:cubicBezTo>
                <a:cubicBezTo>
                  <a:pt x="59" y="150"/>
                  <a:pt x="58" y="150"/>
                  <a:pt x="58" y="150"/>
                </a:cubicBezTo>
                <a:cubicBezTo>
                  <a:pt x="56" y="150"/>
                  <a:pt x="55" y="149"/>
                  <a:pt x="53" y="149"/>
                </a:cubicBezTo>
                <a:cubicBezTo>
                  <a:pt x="53" y="149"/>
                  <a:pt x="53" y="149"/>
                  <a:pt x="53" y="149"/>
                </a:cubicBezTo>
                <a:cubicBezTo>
                  <a:pt x="51" y="148"/>
                  <a:pt x="49" y="147"/>
                  <a:pt x="48" y="146"/>
                </a:cubicBezTo>
                <a:cubicBezTo>
                  <a:pt x="48" y="146"/>
                  <a:pt x="47" y="146"/>
                  <a:pt x="47" y="146"/>
                </a:cubicBezTo>
                <a:cubicBezTo>
                  <a:pt x="46" y="146"/>
                  <a:pt x="44" y="145"/>
                  <a:pt x="42" y="144"/>
                </a:cubicBezTo>
                <a:cubicBezTo>
                  <a:pt x="42" y="144"/>
                  <a:pt x="42" y="144"/>
                  <a:pt x="42" y="144"/>
                </a:cubicBezTo>
                <a:cubicBezTo>
                  <a:pt x="40" y="143"/>
                  <a:pt x="39" y="141"/>
                  <a:pt x="37" y="140"/>
                </a:cubicBezTo>
                <a:cubicBezTo>
                  <a:pt x="37" y="140"/>
                  <a:pt x="37" y="140"/>
                  <a:pt x="37" y="140"/>
                </a:cubicBezTo>
                <a:cubicBezTo>
                  <a:pt x="36" y="139"/>
                  <a:pt x="36" y="139"/>
                  <a:pt x="36" y="139"/>
                </a:cubicBezTo>
                <a:cubicBezTo>
                  <a:pt x="34" y="138"/>
                  <a:pt x="33" y="137"/>
                  <a:pt x="31" y="135"/>
                </a:cubicBezTo>
                <a:cubicBezTo>
                  <a:pt x="6" y="110"/>
                  <a:pt x="9" y="67"/>
                  <a:pt x="38" y="38"/>
                </a:cubicBezTo>
                <a:close/>
                <a:moveTo>
                  <a:pt x="125" y="152"/>
                </a:moveTo>
                <a:cubicBezTo>
                  <a:pt x="117" y="144"/>
                  <a:pt x="117" y="144"/>
                  <a:pt x="117" y="144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9" y="144"/>
                  <a:pt x="119" y="143"/>
                  <a:pt x="119" y="143"/>
                </a:cubicBezTo>
                <a:cubicBezTo>
                  <a:pt x="120" y="142"/>
                  <a:pt x="122" y="141"/>
                  <a:pt x="123" y="140"/>
                </a:cubicBezTo>
                <a:cubicBezTo>
                  <a:pt x="123" y="140"/>
                  <a:pt x="124" y="140"/>
                  <a:pt x="124" y="140"/>
                </a:cubicBezTo>
                <a:cubicBezTo>
                  <a:pt x="124" y="139"/>
                  <a:pt x="124" y="139"/>
                  <a:pt x="124" y="139"/>
                </a:cubicBezTo>
                <a:cubicBezTo>
                  <a:pt x="132" y="147"/>
                  <a:pt x="132" y="147"/>
                  <a:pt x="132" y="147"/>
                </a:cubicBezTo>
                <a:cubicBezTo>
                  <a:pt x="130" y="149"/>
                  <a:pt x="127" y="150"/>
                  <a:pt x="125" y="152"/>
                </a:cubicBezTo>
                <a:close/>
                <a:moveTo>
                  <a:pt x="112" y="158"/>
                </a:moveTo>
                <a:cubicBezTo>
                  <a:pt x="105" y="151"/>
                  <a:pt x="105" y="151"/>
                  <a:pt x="105" y="151"/>
                </a:cubicBezTo>
                <a:cubicBezTo>
                  <a:pt x="106" y="150"/>
                  <a:pt x="107" y="150"/>
                  <a:pt x="109" y="149"/>
                </a:cubicBezTo>
                <a:cubicBezTo>
                  <a:pt x="109" y="149"/>
                  <a:pt x="109" y="149"/>
                  <a:pt x="110" y="149"/>
                </a:cubicBezTo>
                <a:cubicBezTo>
                  <a:pt x="111" y="148"/>
                  <a:pt x="112" y="148"/>
                  <a:pt x="113" y="147"/>
                </a:cubicBezTo>
                <a:cubicBezTo>
                  <a:pt x="120" y="155"/>
                  <a:pt x="120" y="155"/>
                  <a:pt x="120" y="155"/>
                </a:cubicBezTo>
                <a:cubicBezTo>
                  <a:pt x="117" y="156"/>
                  <a:pt x="115" y="157"/>
                  <a:pt x="112" y="158"/>
                </a:cubicBezTo>
                <a:close/>
                <a:moveTo>
                  <a:pt x="94" y="163"/>
                </a:moveTo>
                <a:cubicBezTo>
                  <a:pt x="87" y="156"/>
                  <a:pt x="87" y="156"/>
                  <a:pt x="87" y="156"/>
                </a:cubicBezTo>
                <a:cubicBezTo>
                  <a:pt x="88" y="156"/>
                  <a:pt x="88" y="156"/>
                  <a:pt x="89" y="156"/>
                </a:cubicBezTo>
                <a:cubicBezTo>
                  <a:pt x="90" y="156"/>
                  <a:pt x="92" y="155"/>
                  <a:pt x="93" y="155"/>
                </a:cubicBezTo>
                <a:cubicBezTo>
                  <a:pt x="94" y="155"/>
                  <a:pt x="94" y="155"/>
                  <a:pt x="94" y="155"/>
                </a:cubicBezTo>
                <a:cubicBezTo>
                  <a:pt x="96" y="154"/>
                  <a:pt x="97" y="154"/>
                  <a:pt x="98" y="154"/>
                </a:cubicBezTo>
                <a:cubicBezTo>
                  <a:pt x="98" y="153"/>
                  <a:pt x="99" y="153"/>
                  <a:pt x="99" y="153"/>
                </a:cubicBezTo>
                <a:cubicBezTo>
                  <a:pt x="106" y="160"/>
                  <a:pt x="106" y="160"/>
                  <a:pt x="106" y="160"/>
                </a:cubicBezTo>
                <a:cubicBezTo>
                  <a:pt x="102" y="162"/>
                  <a:pt x="98" y="162"/>
                  <a:pt x="94" y="163"/>
                </a:cubicBezTo>
                <a:close/>
                <a:moveTo>
                  <a:pt x="54" y="155"/>
                </a:moveTo>
                <a:cubicBezTo>
                  <a:pt x="54" y="155"/>
                  <a:pt x="55" y="155"/>
                  <a:pt x="55" y="155"/>
                </a:cubicBezTo>
                <a:cubicBezTo>
                  <a:pt x="57" y="155"/>
                  <a:pt x="58" y="156"/>
                  <a:pt x="60" y="156"/>
                </a:cubicBezTo>
                <a:cubicBezTo>
                  <a:pt x="64" y="160"/>
                  <a:pt x="64" y="160"/>
                  <a:pt x="64" y="160"/>
                </a:cubicBezTo>
                <a:cubicBezTo>
                  <a:pt x="60" y="158"/>
                  <a:pt x="56" y="156"/>
                  <a:pt x="52" y="154"/>
                </a:cubicBezTo>
                <a:cubicBezTo>
                  <a:pt x="53" y="154"/>
                  <a:pt x="53" y="154"/>
                  <a:pt x="54" y="155"/>
                </a:cubicBezTo>
                <a:close/>
                <a:moveTo>
                  <a:pt x="74" y="163"/>
                </a:moveTo>
                <a:cubicBezTo>
                  <a:pt x="69" y="157"/>
                  <a:pt x="69" y="157"/>
                  <a:pt x="69" y="157"/>
                </a:cubicBezTo>
                <a:cubicBezTo>
                  <a:pt x="70" y="157"/>
                  <a:pt x="72" y="157"/>
                  <a:pt x="73" y="157"/>
                </a:cubicBezTo>
                <a:cubicBezTo>
                  <a:pt x="74" y="157"/>
                  <a:pt x="74" y="157"/>
                  <a:pt x="74" y="157"/>
                </a:cubicBezTo>
                <a:cubicBezTo>
                  <a:pt x="74" y="157"/>
                  <a:pt x="75" y="157"/>
                  <a:pt x="76" y="157"/>
                </a:cubicBezTo>
                <a:cubicBezTo>
                  <a:pt x="77" y="157"/>
                  <a:pt x="78" y="157"/>
                  <a:pt x="79" y="157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87" y="164"/>
                  <a:pt x="87" y="164"/>
                  <a:pt x="87" y="164"/>
                </a:cubicBezTo>
                <a:cubicBezTo>
                  <a:pt x="82" y="164"/>
                  <a:pt x="78" y="163"/>
                  <a:pt x="74" y="163"/>
                </a:cubicBezTo>
                <a:close/>
                <a:moveTo>
                  <a:pt x="136" y="144"/>
                </a:moveTo>
                <a:cubicBezTo>
                  <a:pt x="128" y="136"/>
                  <a:pt x="128" y="136"/>
                  <a:pt x="128" y="136"/>
                </a:cubicBezTo>
                <a:cubicBezTo>
                  <a:pt x="128" y="136"/>
                  <a:pt x="128" y="136"/>
                  <a:pt x="128" y="136"/>
                </a:cubicBezTo>
                <a:cubicBezTo>
                  <a:pt x="130" y="135"/>
                  <a:pt x="131" y="134"/>
                  <a:pt x="132" y="132"/>
                </a:cubicBezTo>
                <a:cubicBezTo>
                  <a:pt x="133" y="132"/>
                  <a:pt x="134" y="131"/>
                  <a:pt x="134" y="130"/>
                </a:cubicBezTo>
                <a:cubicBezTo>
                  <a:pt x="142" y="138"/>
                  <a:pt x="142" y="138"/>
                  <a:pt x="142" y="138"/>
                </a:cubicBezTo>
                <a:cubicBezTo>
                  <a:pt x="141" y="139"/>
                  <a:pt x="141" y="139"/>
                  <a:pt x="140" y="140"/>
                </a:cubicBezTo>
                <a:cubicBezTo>
                  <a:pt x="139" y="141"/>
                  <a:pt x="137" y="142"/>
                  <a:pt x="136" y="144"/>
                </a:cubicBezTo>
                <a:close/>
                <a:moveTo>
                  <a:pt x="29" y="162"/>
                </a:moveTo>
                <a:cubicBezTo>
                  <a:pt x="29" y="164"/>
                  <a:pt x="28" y="165"/>
                  <a:pt x="26" y="165"/>
                </a:cubicBezTo>
                <a:cubicBezTo>
                  <a:pt x="19" y="165"/>
                  <a:pt x="13" y="159"/>
                  <a:pt x="13" y="152"/>
                </a:cubicBezTo>
                <a:cubicBezTo>
                  <a:pt x="13" y="150"/>
                  <a:pt x="14" y="149"/>
                  <a:pt x="16" y="149"/>
                </a:cubicBezTo>
                <a:cubicBezTo>
                  <a:pt x="17" y="149"/>
                  <a:pt x="18" y="150"/>
                  <a:pt x="18" y="152"/>
                </a:cubicBezTo>
                <a:cubicBezTo>
                  <a:pt x="18" y="156"/>
                  <a:pt x="22" y="160"/>
                  <a:pt x="26" y="160"/>
                </a:cubicBezTo>
                <a:cubicBezTo>
                  <a:pt x="28" y="160"/>
                  <a:pt x="29" y="161"/>
                  <a:pt x="29" y="162"/>
                </a:cubicBezTo>
                <a:close/>
                <a:moveTo>
                  <a:pt x="149" y="13"/>
                </a:moveTo>
                <a:cubicBezTo>
                  <a:pt x="149" y="11"/>
                  <a:pt x="150" y="10"/>
                  <a:pt x="152" y="10"/>
                </a:cubicBezTo>
                <a:cubicBezTo>
                  <a:pt x="159" y="10"/>
                  <a:pt x="165" y="17"/>
                  <a:pt x="165" y="26"/>
                </a:cubicBezTo>
                <a:cubicBezTo>
                  <a:pt x="165" y="28"/>
                  <a:pt x="164" y="29"/>
                  <a:pt x="162" y="29"/>
                </a:cubicBezTo>
                <a:cubicBezTo>
                  <a:pt x="161" y="29"/>
                  <a:pt x="160" y="28"/>
                  <a:pt x="160" y="26"/>
                </a:cubicBezTo>
                <a:cubicBezTo>
                  <a:pt x="160" y="20"/>
                  <a:pt x="156" y="16"/>
                  <a:pt x="152" y="16"/>
                </a:cubicBezTo>
                <a:cubicBezTo>
                  <a:pt x="150" y="16"/>
                  <a:pt x="149" y="14"/>
                  <a:pt x="149" y="13"/>
                </a:cubicBezTo>
                <a:close/>
                <a:moveTo>
                  <a:pt x="135" y="162"/>
                </a:moveTo>
                <a:cubicBezTo>
                  <a:pt x="134" y="162"/>
                  <a:pt x="133" y="161"/>
                  <a:pt x="133" y="160"/>
                </a:cubicBezTo>
                <a:cubicBezTo>
                  <a:pt x="133" y="158"/>
                  <a:pt x="134" y="157"/>
                  <a:pt x="135" y="157"/>
                </a:cubicBezTo>
                <a:cubicBezTo>
                  <a:pt x="149" y="157"/>
                  <a:pt x="160" y="146"/>
                  <a:pt x="160" y="133"/>
                </a:cubicBezTo>
                <a:cubicBezTo>
                  <a:pt x="160" y="131"/>
                  <a:pt x="161" y="130"/>
                  <a:pt x="162" y="130"/>
                </a:cubicBezTo>
                <a:cubicBezTo>
                  <a:pt x="164" y="130"/>
                  <a:pt x="165" y="131"/>
                  <a:pt x="165" y="133"/>
                </a:cubicBezTo>
                <a:cubicBezTo>
                  <a:pt x="165" y="149"/>
                  <a:pt x="152" y="162"/>
                  <a:pt x="135" y="162"/>
                </a:cubicBezTo>
                <a:close/>
                <a:moveTo>
                  <a:pt x="168" y="157"/>
                </a:moveTo>
                <a:cubicBezTo>
                  <a:pt x="168" y="163"/>
                  <a:pt x="162" y="168"/>
                  <a:pt x="154" y="168"/>
                </a:cubicBezTo>
                <a:cubicBezTo>
                  <a:pt x="153" y="168"/>
                  <a:pt x="152" y="167"/>
                  <a:pt x="152" y="165"/>
                </a:cubicBezTo>
                <a:cubicBezTo>
                  <a:pt x="152" y="164"/>
                  <a:pt x="153" y="162"/>
                  <a:pt x="154" y="162"/>
                </a:cubicBezTo>
                <a:cubicBezTo>
                  <a:pt x="159" y="162"/>
                  <a:pt x="162" y="160"/>
                  <a:pt x="162" y="157"/>
                </a:cubicBezTo>
                <a:cubicBezTo>
                  <a:pt x="162" y="155"/>
                  <a:pt x="164" y="154"/>
                  <a:pt x="165" y="154"/>
                </a:cubicBezTo>
                <a:cubicBezTo>
                  <a:pt x="167" y="154"/>
                  <a:pt x="168" y="155"/>
                  <a:pt x="168" y="157"/>
                </a:cubicBezTo>
                <a:close/>
                <a:moveTo>
                  <a:pt x="74" y="147"/>
                </a:moveTo>
                <a:cubicBezTo>
                  <a:pt x="75" y="147"/>
                  <a:pt x="77" y="147"/>
                  <a:pt x="78" y="146"/>
                </a:cubicBezTo>
                <a:cubicBezTo>
                  <a:pt x="78" y="146"/>
                  <a:pt x="79" y="146"/>
                  <a:pt x="79" y="146"/>
                </a:cubicBezTo>
                <a:cubicBezTo>
                  <a:pt x="80" y="146"/>
                  <a:pt x="81" y="146"/>
                  <a:pt x="82" y="146"/>
                </a:cubicBezTo>
                <a:cubicBezTo>
                  <a:pt x="83" y="146"/>
                  <a:pt x="83" y="146"/>
                  <a:pt x="84" y="146"/>
                </a:cubicBezTo>
                <a:cubicBezTo>
                  <a:pt x="85" y="146"/>
                  <a:pt x="86" y="145"/>
                  <a:pt x="88" y="145"/>
                </a:cubicBezTo>
                <a:cubicBezTo>
                  <a:pt x="88" y="145"/>
                  <a:pt x="88" y="145"/>
                  <a:pt x="89" y="145"/>
                </a:cubicBezTo>
                <a:cubicBezTo>
                  <a:pt x="90" y="145"/>
                  <a:pt x="91" y="144"/>
                  <a:pt x="92" y="144"/>
                </a:cubicBezTo>
                <a:cubicBezTo>
                  <a:pt x="92" y="144"/>
                  <a:pt x="93" y="144"/>
                  <a:pt x="93" y="144"/>
                </a:cubicBezTo>
                <a:cubicBezTo>
                  <a:pt x="94" y="143"/>
                  <a:pt x="95" y="143"/>
                  <a:pt x="96" y="143"/>
                </a:cubicBezTo>
                <a:cubicBezTo>
                  <a:pt x="97" y="143"/>
                  <a:pt x="97" y="142"/>
                  <a:pt x="97" y="142"/>
                </a:cubicBezTo>
                <a:cubicBezTo>
                  <a:pt x="99" y="142"/>
                  <a:pt x="100" y="141"/>
                  <a:pt x="101" y="141"/>
                </a:cubicBezTo>
                <a:cubicBezTo>
                  <a:pt x="102" y="140"/>
                  <a:pt x="102" y="140"/>
                  <a:pt x="102" y="140"/>
                </a:cubicBezTo>
                <a:cubicBezTo>
                  <a:pt x="103" y="140"/>
                  <a:pt x="104" y="139"/>
                  <a:pt x="105" y="139"/>
                </a:cubicBezTo>
                <a:cubicBezTo>
                  <a:pt x="106" y="138"/>
                  <a:pt x="106" y="138"/>
                  <a:pt x="106" y="138"/>
                </a:cubicBezTo>
                <a:cubicBezTo>
                  <a:pt x="108" y="137"/>
                  <a:pt x="109" y="137"/>
                  <a:pt x="110" y="136"/>
                </a:cubicBezTo>
                <a:cubicBezTo>
                  <a:pt x="110" y="136"/>
                  <a:pt x="110" y="136"/>
                  <a:pt x="110" y="136"/>
                </a:cubicBezTo>
                <a:cubicBezTo>
                  <a:pt x="114" y="134"/>
                  <a:pt x="114" y="134"/>
                  <a:pt x="114" y="134"/>
                </a:cubicBezTo>
                <a:cubicBezTo>
                  <a:pt x="114" y="134"/>
                  <a:pt x="114" y="134"/>
                  <a:pt x="114" y="134"/>
                </a:cubicBezTo>
                <a:cubicBezTo>
                  <a:pt x="118" y="131"/>
                  <a:pt x="121" y="128"/>
                  <a:pt x="125" y="125"/>
                </a:cubicBezTo>
                <a:cubicBezTo>
                  <a:pt x="137" y="112"/>
                  <a:pt x="145" y="96"/>
                  <a:pt x="146" y="79"/>
                </a:cubicBezTo>
                <a:cubicBezTo>
                  <a:pt x="148" y="62"/>
                  <a:pt x="142" y="46"/>
                  <a:pt x="131" y="35"/>
                </a:cubicBezTo>
                <a:cubicBezTo>
                  <a:pt x="121" y="25"/>
                  <a:pt x="108" y="20"/>
                  <a:pt x="93" y="20"/>
                </a:cubicBezTo>
                <a:cubicBezTo>
                  <a:pt x="74" y="20"/>
                  <a:pt x="56" y="28"/>
                  <a:pt x="42" y="42"/>
                </a:cubicBezTo>
                <a:cubicBezTo>
                  <a:pt x="29" y="55"/>
                  <a:pt x="21" y="71"/>
                  <a:pt x="20" y="88"/>
                </a:cubicBezTo>
                <a:cubicBezTo>
                  <a:pt x="19" y="105"/>
                  <a:pt x="24" y="120"/>
                  <a:pt x="35" y="131"/>
                </a:cubicBezTo>
                <a:cubicBezTo>
                  <a:pt x="45" y="141"/>
                  <a:pt x="59" y="147"/>
                  <a:pt x="74" y="147"/>
                </a:cubicBezTo>
                <a:close/>
                <a:moveTo>
                  <a:pt x="39" y="127"/>
                </a:moveTo>
                <a:cubicBezTo>
                  <a:pt x="38" y="127"/>
                  <a:pt x="38" y="126"/>
                  <a:pt x="37" y="126"/>
                </a:cubicBezTo>
                <a:cubicBezTo>
                  <a:pt x="38" y="122"/>
                  <a:pt x="41" y="119"/>
                  <a:pt x="44" y="118"/>
                </a:cubicBezTo>
                <a:cubicBezTo>
                  <a:pt x="60" y="114"/>
                  <a:pt x="60" y="114"/>
                  <a:pt x="60" y="114"/>
                </a:cubicBezTo>
                <a:cubicBezTo>
                  <a:pt x="62" y="114"/>
                  <a:pt x="64" y="112"/>
                  <a:pt x="64" y="110"/>
                </a:cubicBezTo>
                <a:cubicBezTo>
                  <a:pt x="66" y="103"/>
                  <a:pt x="66" y="103"/>
                  <a:pt x="66" y="103"/>
                </a:cubicBezTo>
                <a:cubicBezTo>
                  <a:pt x="64" y="102"/>
                  <a:pt x="64" y="102"/>
                  <a:pt x="64" y="102"/>
                </a:cubicBezTo>
                <a:cubicBezTo>
                  <a:pt x="59" y="98"/>
                  <a:pt x="56" y="92"/>
                  <a:pt x="55" y="85"/>
                </a:cubicBezTo>
                <a:cubicBezTo>
                  <a:pt x="55" y="83"/>
                  <a:pt x="55" y="83"/>
                  <a:pt x="55" y="83"/>
                </a:cubicBezTo>
                <a:cubicBezTo>
                  <a:pt x="54" y="82"/>
                  <a:pt x="54" y="82"/>
                  <a:pt x="54" y="82"/>
                </a:cubicBezTo>
                <a:cubicBezTo>
                  <a:pt x="52" y="81"/>
                  <a:pt x="51" y="80"/>
                  <a:pt x="52" y="78"/>
                </a:cubicBezTo>
                <a:cubicBezTo>
                  <a:pt x="52" y="74"/>
                  <a:pt x="52" y="74"/>
                  <a:pt x="52" y="74"/>
                </a:cubicBezTo>
                <a:cubicBezTo>
                  <a:pt x="53" y="73"/>
                  <a:pt x="54" y="71"/>
                  <a:pt x="56" y="71"/>
                </a:cubicBezTo>
                <a:cubicBezTo>
                  <a:pt x="57" y="70"/>
                  <a:pt x="57" y="70"/>
                  <a:pt x="57" y="70"/>
                </a:cubicBezTo>
                <a:cubicBezTo>
                  <a:pt x="57" y="69"/>
                  <a:pt x="57" y="69"/>
                  <a:pt x="57" y="69"/>
                </a:cubicBezTo>
                <a:cubicBezTo>
                  <a:pt x="58" y="66"/>
                  <a:pt x="60" y="63"/>
                  <a:pt x="61" y="60"/>
                </a:cubicBezTo>
                <a:cubicBezTo>
                  <a:pt x="62" y="59"/>
                  <a:pt x="63" y="58"/>
                  <a:pt x="63" y="57"/>
                </a:cubicBezTo>
                <a:cubicBezTo>
                  <a:pt x="65" y="54"/>
                  <a:pt x="66" y="53"/>
                  <a:pt x="66" y="49"/>
                </a:cubicBezTo>
                <a:cubicBezTo>
                  <a:pt x="66" y="49"/>
                  <a:pt x="66" y="49"/>
                  <a:pt x="66" y="50"/>
                </a:cubicBezTo>
                <a:cubicBezTo>
                  <a:pt x="70" y="52"/>
                  <a:pt x="76" y="54"/>
                  <a:pt x="83" y="53"/>
                </a:cubicBezTo>
                <a:cubicBezTo>
                  <a:pt x="83" y="53"/>
                  <a:pt x="84" y="53"/>
                  <a:pt x="85" y="53"/>
                </a:cubicBezTo>
                <a:cubicBezTo>
                  <a:pt x="103" y="53"/>
                  <a:pt x="112" y="59"/>
                  <a:pt x="112" y="72"/>
                </a:cubicBezTo>
                <a:cubicBezTo>
                  <a:pt x="112" y="74"/>
                  <a:pt x="112" y="74"/>
                  <a:pt x="112" y="74"/>
                </a:cubicBezTo>
                <a:cubicBezTo>
                  <a:pt x="114" y="75"/>
                  <a:pt x="114" y="75"/>
                  <a:pt x="114" y="75"/>
                </a:cubicBezTo>
                <a:cubicBezTo>
                  <a:pt x="116" y="76"/>
                  <a:pt x="118" y="78"/>
                  <a:pt x="117" y="80"/>
                </a:cubicBezTo>
                <a:cubicBezTo>
                  <a:pt x="117" y="85"/>
                  <a:pt x="117" y="85"/>
                  <a:pt x="117" y="85"/>
                </a:cubicBezTo>
                <a:cubicBezTo>
                  <a:pt x="117" y="88"/>
                  <a:pt x="114" y="90"/>
                  <a:pt x="110" y="90"/>
                </a:cubicBezTo>
                <a:cubicBezTo>
                  <a:pt x="109" y="90"/>
                  <a:pt x="109" y="90"/>
                  <a:pt x="109" y="90"/>
                </a:cubicBezTo>
                <a:cubicBezTo>
                  <a:pt x="108" y="92"/>
                  <a:pt x="108" y="92"/>
                  <a:pt x="108" y="92"/>
                </a:cubicBezTo>
                <a:cubicBezTo>
                  <a:pt x="104" y="101"/>
                  <a:pt x="98" y="106"/>
                  <a:pt x="89" y="107"/>
                </a:cubicBezTo>
                <a:cubicBezTo>
                  <a:pt x="87" y="108"/>
                  <a:pt x="87" y="108"/>
                  <a:pt x="87" y="108"/>
                </a:cubicBezTo>
                <a:cubicBezTo>
                  <a:pt x="86" y="115"/>
                  <a:pt x="86" y="115"/>
                  <a:pt x="86" y="115"/>
                </a:cubicBezTo>
                <a:cubicBezTo>
                  <a:pt x="86" y="117"/>
                  <a:pt x="87" y="120"/>
                  <a:pt x="89" y="121"/>
                </a:cubicBezTo>
                <a:cubicBezTo>
                  <a:pt x="104" y="133"/>
                  <a:pt x="104" y="133"/>
                  <a:pt x="104" y="133"/>
                </a:cubicBezTo>
                <a:cubicBezTo>
                  <a:pt x="104" y="133"/>
                  <a:pt x="104" y="133"/>
                  <a:pt x="104" y="133"/>
                </a:cubicBezTo>
                <a:cubicBezTo>
                  <a:pt x="103" y="134"/>
                  <a:pt x="102" y="134"/>
                  <a:pt x="101" y="135"/>
                </a:cubicBezTo>
                <a:cubicBezTo>
                  <a:pt x="101" y="135"/>
                  <a:pt x="100" y="135"/>
                  <a:pt x="100" y="135"/>
                </a:cubicBezTo>
                <a:cubicBezTo>
                  <a:pt x="99" y="136"/>
                  <a:pt x="98" y="136"/>
                  <a:pt x="98" y="136"/>
                </a:cubicBezTo>
                <a:cubicBezTo>
                  <a:pt x="97" y="136"/>
                  <a:pt x="97" y="137"/>
                  <a:pt x="96" y="137"/>
                </a:cubicBezTo>
                <a:cubicBezTo>
                  <a:pt x="95" y="137"/>
                  <a:pt x="95" y="137"/>
                  <a:pt x="94" y="138"/>
                </a:cubicBezTo>
                <a:cubicBezTo>
                  <a:pt x="94" y="138"/>
                  <a:pt x="93" y="138"/>
                  <a:pt x="93" y="138"/>
                </a:cubicBezTo>
                <a:cubicBezTo>
                  <a:pt x="92" y="138"/>
                  <a:pt x="91" y="139"/>
                  <a:pt x="89" y="139"/>
                </a:cubicBezTo>
                <a:cubicBezTo>
                  <a:pt x="89" y="139"/>
                  <a:pt x="89" y="139"/>
                  <a:pt x="88" y="139"/>
                </a:cubicBezTo>
                <a:cubicBezTo>
                  <a:pt x="87" y="140"/>
                  <a:pt x="87" y="140"/>
                  <a:pt x="86" y="140"/>
                </a:cubicBezTo>
                <a:cubicBezTo>
                  <a:pt x="85" y="140"/>
                  <a:pt x="85" y="140"/>
                  <a:pt x="84" y="140"/>
                </a:cubicBezTo>
                <a:cubicBezTo>
                  <a:pt x="84" y="140"/>
                  <a:pt x="83" y="140"/>
                  <a:pt x="82" y="141"/>
                </a:cubicBezTo>
                <a:cubicBezTo>
                  <a:pt x="82" y="141"/>
                  <a:pt x="81" y="141"/>
                  <a:pt x="81" y="141"/>
                </a:cubicBezTo>
                <a:cubicBezTo>
                  <a:pt x="80" y="141"/>
                  <a:pt x="79" y="141"/>
                  <a:pt x="78" y="141"/>
                </a:cubicBezTo>
                <a:cubicBezTo>
                  <a:pt x="78" y="141"/>
                  <a:pt x="78" y="141"/>
                  <a:pt x="77" y="141"/>
                </a:cubicBezTo>
                <a:cubicBezTo>
                  <a:pt x="76" y="141"/>
                  <a:pt x="75" y="141"/>
                  <a:pt x="74" y="141"/>
                </a:cubicBezTo>
                <a:cubicBezTo>
                  <a:pt x="60" y="141"/>
                  <a:pt x="48" y="136"/>
                  <a:pt x="39" y="127"/>
                </a:cubicBezTo>
                <a:close/>
                <a:moveTo>
                  <a:pt x="25" y="88"/>
                </a:moveTo>
                <a:cubicBezTo>
                  <a:pt x="27" y="73"/>
                  <a:pt x="34" y="58"/>
                  <a:pt x="46" y="46"/>
                </a:cubicBezTo>
                <a:cubicBezTo>
                  <a:pt x="59" y="33"/>
                  <a:pt x="76" y="25"/>
                  <a:pt x="93" y="25"/>
                </a:cubicBezTo>
                <a:cubicBezTo>
                  <a:pt x="106" y="25"/>
                  <a:pt x="119" y="30"/>
                  <a:pt x="127" y="39"/>
                </a:cubicBezTo>
                <a:cubicBezTo>
                  <a:pt x="137" y="49"/>
                  <a:pt x="142" y="63"/>
                  <a:pt x="141" y="78"/>
                </a:cubicBezTo>
                <a:cubicBezTo>
                  <a:pt x="140" y="94"/>
                  <a:pt x="133" y="109"/>
                  <a:pt x="121" y="121"/>
                </a:cubicBezTo>
                <a:cubicBezTo>
                  <a:pt x="117" y="124"/>
                  <a:pt x="113" y="127"/>
                  <a:pt x="109" y="130"/>
                </a:cubicBezTo>
                <a:cubicBezTo>
                  <a:pt x="92" y="117"/>
                  <a:pt x="92" y="117"/>
                  <a:pt x="92" y="117"/>
                </a:cubicBezTo>
                <a:cubicBezTo>
                  <a:pt x="92" y="117"/>
                  <a:pt x="91" y="116"/>
                  <a:pt x="92" y="116"/>
                </a:cubicBezTo>
                <a:cubicBezTo>
                  <a:pt x="92" y="112"/>
                  <a:pt x="92" y="112"/>
                  <a:pt x="92" y="112"/>
                </a:cubicBezTo>
                <a:cubicBezTo>
                  <a:pt x="101" y="110"/>
                  <a:pt x="108" y="104"/>
                  <a:pt x="113" y="95"/>
                </a:cubicBezTo>
                <a:cubicBezTo>
                  <a:pt x="118" y="94"/>
                  <a:pt x="122" y="90"/>
                  <a:pt x="122" y="85"/>
                </a:cubicBezTo>
                <a:cubicBezTo>
                  <a:pt x="123" y="81"/>
                  <a:pt x="123" y="81"/>
                  <a:pt x="123" y="81"/>
                </a:cubicBezTo>
                <a:cubicBezTo>
                  <a:pt x="123" y="77"/>
                  <a:pt x="121" y="73"/>
                  <a:pt x="117" y="71"/>
                </a:cubicBezTo>
                <a:cubicBezTo>
                  <a:pt x="117" y="60"/>
                  <a:pt x="110" y="48"/>
                  <a:pt x="85" y="48"/>
                </a:cubicBezTo>
                <a:cubicBezTo>
                  <a:pt x="84" y="48"/>
                  <a:pt x="83" y="48"/>
                  <a:pt x="82" y="48"/>
                </a:cubicBezTo>
                <a:cubicBezTo>
                  <a:pt x="77" y="48"/>
                  <a:pt x="72" y="47"/>
                  <a:pt x="69" y="45"/>
                </a:cubicBezTo>
                <a:cubicBezTo>
                  <a:pt x="68" y="44"/>
                  <a:pt x="67" y="43"/>
                  <a:pt x="67" y="43"/>
                </a:cubicBezTo>
                <a:cubicBezTo>
                  <a:pt x="66" y="41"/>
                  <a:pt x="64" y="41"/>
                  <a:pt x="63" y="41"/>
                </a:cubicBezTo>
                <a:cubicBezTo>
                  <a:pt x="61" y="42"/>
                  <a:pt x="60" y="43"/>
                  <a:pt x="60" y="44"/>
                </a:cubicBezTo>
                <a:cubicBezTo>
                  <a:pt x="60" y="46"/>
                  <a:pt x="60" y="47"/>
                  <a:pt x="60" y="49"/>
                </a:cubicBezTo>
                <a:cubicBezTo>
                  <a:pt x="60" y="52"/>
                  <a:pt x="60" y="52"/>
                  <a:pt x="59" y="54"/>
                </a:cubicBezTo>
                <a:cubicBezTo>
                  <a:pt x="58" y="55"/>
                  <a:pt x="58" y="56"/>
                  <a:pt x="57" y="57"/>
                </a:cubicBezTo>
                <a:cubicBezTo>
                  <a:pt x="55" y="60"/>
                  <a:pt x="54" y="63"/>
                  <a:pt x="52" y="66"/>
                </a:cubicBezTo>
                <a:cubicBezTo>
                  <a:pt x="50" y="68"/>
                  <a:pt x="48" y="70"/>
                  <a:pt x="47" y="73"/>
                </a:cubicBezTo>
                <a:cubicBezTo>
                  <a:pt x="46" y="77"/>
                  <a:pt x="46" y="77"/>
                  <a:pt x="46" y="77"/>
                </a:cubicBezTo>
                <a:cubicBezTo>
                  <a:pt x="45" y="80"/>
                  <a:pt x="47" y="84"/>
                  <a:pt x="50" y="86"/>
                </a:cubicBezTo>
                <a:cubicBezTo>
                  <a:pt x="51" y="94"/>
                  <a:pt x="54" y="101"/>
                  <a:pt x="60" y="106"/>
                </a:cubicBezTo>
                <a:cubicBezTo>
                  <a:pt x="59" y="109"/>
                  <a:pt x="59" y="109"/>
                  <a:pt x="59" y="109"/>
                </a:cubicBezTo>
                <a:cubicBezTo>
                  <a:pt x="59" y="109"/>
                  <a:pt x="59" y="109"/>
                  <a:pt x="59" y="109"/>
                </a:cubicBezTo>
                <a:cubicBezTo>
                  <a:pt x="43" y="113"/>
                  <a:pt x="43" y="113"/>
                  <a:pt x="43" y="113"/>
                </a:cubicBezTo>
                <a:cubicBezTo>
                  <a:pt x="39" y="114"/>
                  <a:pt x="35" y="117"/>
                  <a:pt x="34" y="121"/>
                </a:cubicBezTo>
                <a:cubicBezTo>
                  <a:pt x="27" y="112"/>
                  <a:pt x="24" y="100"/>
                  <a:pt x="25" y="8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9" name="Freeform 1902">
            <a:extLst>
              <a:ext uri="{FF2B5EF4-FFF2-40B4-BE49-F238E27FC236}">
                <a16:creationId xmlns:a16="http://schemas.microsoft.com/office/drawing/2014/main" id="{DDA440F5-3F0A-475E-B80B-95348286E210}"/>
              </a:ext>
            </a:extLst>
          </p:cNvPr>
          <p:cNvSpPr>
            <a:spLocks noEditPoints="1"/>
          </p:cNvSpPr>
          <p:nvPr/>
        </p:nvSpPr>
        <p:spPr bwMode="auto">
          <a:xfrm>
            <a:off x="10762189" y="5310818"/>
            <a:ext cx="376492" cy="386546"/>
          </a:xfrm>
          <a:custGeom>
            <a:avLst/>
            <a:gdLst>
              <a:gd name="T0" fmla="*/ 64796 w 157"/>
              <a:gd name="T1" fmla="*/ 89351 h 160"/>
              <a:gd name="T2" fmla="*/ 0 w 157"/>
              <a:gd name="T3" fmla="*/ 274926 h 160"/>
              <a:gd name="T4" fmla="*/ 102310 w 157"/>
              <a:gd name="T5" fmla="*/ 498303 h 160"/>
              <a:gd name="T6" fmla="*/ 535420 w 157"/>
              <a:gd name="T7" fmla="*/ 274926 h 160"/>
              <a:gd name="T8" fmla="*/ 173926 w 157"/>
              <a:gd name="T9" fmla="*/ 37802 h 160"/>
              <a:gd name="T10" fmla="*/ 68206 w 157"/>
              <a:gd name="T11" fmla="*/ 436445 h 160"/>
              <a:gd name="T12" fmla="*/ 95489 w 157"/>
              <a:gd name="T13" fmla="*/ 422699 h 160"/>
              <a:gd name="T14" fmla="*/ 75027 w 157"/>
              <a:gd name="T15" fmla="*/ 175265 h 160"/>
              <a:gd name="T16" fmla="*/ 20462 w 157"/>
              <a:gd name="T17" fmla="*/ 274926 h 160"/>
              <a:gd name="T18" fmla="*/ 57975 w 157"/>
              <a:gd name="T19" fmla="*/ 285236 h 160"/>
              <a:gd name="T20" fmla="*/ 57975 w 157"/>
              <a:gd name="T21" fmla="*/ 316165 h 160"/>
              <a:gd name="T22" fmla="*/ 64796 w 157"/>
              <a:gd name="T23" fmla="*/ 209631 h 160"/>
              <a:gd name="T24" fmla="*/ 57975 w 157"/>
              <a:gd name="T25" fmla="*/ 237124 h 160"/>
              <a:gd name="T26" fmla="*/ 68206 w 157"/>
              <a:gd name="T27" fmla="*/ 353967 h 160"/>
              <a:gd name="T28" fmla="*/ 37514 w 157"/>
              <a:gd name="T29" fmla="*/ 378023 h 160"/>
              <a:gd name="T30" fmla="*/ 88668 w 157"/>
              <a:gd name="T31" fmla="*/ 137463 h 160"/>
              <a:gd name="T32" fmla="*/ 109130 w 157"/>
              <a:gd name="T33" fmla="*/ 103097 h 160"/>
              <a:gd name="T34" fmla="*/ 143233 w 157"/>
              <a:gd name="T35" fmla="*/ 61858 h 160"/>
              <a:gd name="T36" fmla="*/ 92079 w 157"/>
              <a:gd name="T37" fmla="*/ 85914 h 160"/>
              <a:gd name="T38" fmla="*/ 126182 w 157"/>
              <a:gd name="T39" fmla="*/ 470811 h 160"/>
              <a:gd name="T40" fmla="*/ 81848 w 157"/>
              <a:gd name="T41" fmla="*/ 453628 h 160"/>
              <a:gd name="T42" fmla="*/ 170516 w 157"/>
              <a:gd name="T43" fmla="*/ 508613 h 160"/>
              <a:gd name="T44" fmla="*/ 296698 w 157"/>
              <a:gd name="T45" fmla="*/ 529233 h 160"/>
              <a:gd name="T46" fmla="*/ 259184 w 157"/>
              <a:gd name="T47" fmla="*/ 525796 h 160"/>
              <a:gd name="T48" fmla="*/ 228491 w 157"/>
              <a:gd name="T49" fmla="*/ 518923 h 160"/>
              <a:gd name="T50" fmla="*/ 98899 w 157"/>
              <a:gd name="T51" fmla="*/ 384896 h 160"/>
              <a:gd name="T52" fmla="*/ 88668 w 157"/>
              <a:gd name="T53" fmla="*/ 360840 h 160"/>
              <a:gd name="T54" fmla="*/ 81848 w 157"/>
              <a:gd name="T55" fmla="*/ 329911 h 160"/>
              <a:gd name="T56" fmla="*/ 75027 w 157"/>
              <a:gd name="T57" fmla="*/ 298982 h 160"/>
              <a:gd name="T58" fmla="*/ 75027 w 157"/>
              <a:gd name="T59" fmla="*/ 257743 h 160"/>
              <a:gd name="T60" fmla="*/ 78437 w 157"/>
              <a:gd name="T61" fmla="*/ 226814 h 160"/>
              <a:gd name="T62" fmla="*/ 85258 w 157"/>
              <a:gd name="T63" fmla="*/ 195885 h 160"/>
              <a:gd name="T64" fmla="*/ 95489 w 157"/>
              <a:gd name="T65" fmla="*/ 168392 h 160"/>
              <a:gd name="T66" fmla="*/ 225081 w 157"/>
              <a:gd name="T67" fmla="*/ 34366 h 160"/>
              <a:gd name="T68" fmla="*/ 248953 w 157"/>
              <a:gd name="T69" fmla="*/ 24056 h 160"/>
              <a:gd name="T70" fmla="*/ 272825 w 157"/>
              <a:gd name="T71" fmla="*/ 20619 h 160"/>
              <a:gd name="T72" fmla="*/ 109130 w 157"/>
              <a:gd name="T73" fmla="*/ 274926 h 160"/>
              <a:gd name="T74" fmla="*/ 129592 w 157"/>
              <a:gd name="T75" fmla="*/ 274926 h 160"/>
              <a:gd name="T76" fmla="*/ 477445 w 157"/>
              <a:gd name="T77" fmla="*/ 216504 h 160"/>
              <a:gd name="T78" fmla="*/ 433110 w 157"/>
              <a:gd name="T79" fmla="*/ 405516 h 160"/>
              <a:gd name="T80" fmla="*/ 405828 w 157"/>
              <a:gd name="T81" fmla="*/ 422699 h 160"/>
              <a:gd name="T82" fmla="*/ 129592 w 157"/>
              <a:gd name="T83" fmla="*/ 357404 h 160"/>
              <a:gd name="T84" fmla="*/ 139823 w 157"/>
              <a:gd name="T85" fmla="*/ 347094 h 160"/>
              <a:gd name="T86" fmla="*/ 358083 w 157"/>
              <a:gd name="T87" fmla="*/ 82478 h 160"/>
              <a:gd name="T88" fmla="*/ 371725 w 157"/>
              <a:gd name="T89" fmla="*/ 470811 h 160"/>
              <a:gd name="T90" fmla="*/ 364904 w 157"/>
              <a:gd name="T91" fmla="*/ 453628 h 160"/>
              <a:gd name="T92" fmla="*/ 419469 w 157"/>
              <a:gd name="T93" fmla="*/ 140900 h 160"/>
              <a:gd name="T94" fmla="*/ 484265 w 157"/>
              <a:gd name="T95" fmla="*/ 274926 h 160"/>
              <a:gd name="T96" fmla="*/ 463803 w 157"/>
              <a:gd name="T97" fmla="*/ 292109 h 160"/>
              <a:gd name="T98" fmla="*/ 463803 w 157"/>
              <a:gd name="T99" fmla="*/ 371150 h 160"/>
              <a:gd name="T100" fmla="*/ 463803 w 157"/>
              <a:gd name="T101" fmla="*/ 340221 h 160"/>
              <a:gd name="T102" fmla="*/ 296698 w 157"/>
              <a:gd name="T103" fmla="*/ 79041 h 160"/>
              <a:gd name="T104" fmla="*/ 323980 w 157"/>
              <a:gd name="T105" fmla="*/ 72168 h 160"/>
              <a:gd name="T106" fmla="*/ 146644 w 157"/>
              <a:gd name="T107" fmla="*/ 405516 h 160"/>
              <a:gd name="T108" fmla="*/ 139823 w 157"/>
              <a:gd name="T109" fmla="*/ 202758 h 160"/>
              <a:gd name="T110" fmla="*/ 143233 w 157"/>
              <a:gd name="T111" fmla="*/ 175265 h 160"/>
              <a:gd name="T112" fmla="*/ 276236 w 157"/>
              <a:gd name="T113" fmla="*/ 487994 h 160"/>
              <a:gd name="T114" fmla="*/ 187568 w 157"/>
              <a:gd name="T115" fmla="*/ 113407 h 160"/>
              <a:gd name="T116" fmla="*/ 160285 w 157"/>
              <a:gd name="T117" fmla="*/ 130590 h 160"/>
              <a:gd name="T118" fmla="*/ 228491 w 157"/>
              <a:gd name="T119" fmla="*/ 96224 h 160"/>
              <a:gd name="T120" fmla="*/ 248953 w 157"/>
              <a:gd name="T121" fmla="*/ 79041 h 160"/>
              <a:gd name="T122" fmla="*/ 201209 w 157"/>
              <a:gd name="T123" fmla="*/ 446755 h 16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7" h="160">
                <a:moveTo>
                  <a:pt x="87" y="0"/>
                </a:moveTo>
                <a:cubicBezTo>
                  <a:pt x="84" y="0"/>
                  <a:pt x="81" y="0"/>
                  <a:pt x="79" y="1"/>
                </a:cubicBezTo>
                <a:cubicBezTo>
                  <a:pt x="76" y="0"/>
                  <a:pt x="73" y="0"/>
                  <a:pt x="70" y="0"/>
                </a:cubicBezTo>
                <a:cubicBezTo>
                  <a:pt x="50" y="0"/>
                  <a:pt x="32" y="10"/>
                  <a:pt x="19" y="26"/>
                </a:cubicBezTo>
                <a:cubicBezTo>
                  <a:pt x="19" y="26"/>
                  <a:pt x="19" y="26"/>
                  <a:pt x="19" y="26"/>
                </a:cubicBezTo>
                <a:cubicBezTo>
                  <a:pt x="14" y="31"/>
                  <a:pt x="11" y="37"/>
                  <a:pt x="8" y="43"/>
                </a:cubicBezTo>
                <a:cubicBezTo>
                  <a:pt x="8" y="43"/>
                  <a:pt x="8" y="43"/>
                  <a:pt x="8" y="43"/>
                </a:cubicBezTo>
                <a:cubicBezTo>
                  <a:pt x="6" y="48"/>
                  <a:pt x="4" y="52"/>
                  <a:pt x="3" y="57"/>
                </a:cubicBezTo>
                <a:cubicBezTo>
                  <a:pt x="3" y="57"/>
                  <a:pt x="3" y="57"/>
                  <a:pt x="3" y="58"/>
                </a:cubicBezTo>
                <a:cubicBezTo>
                  <a:pt x="1" y="65"/>
                  <a:pt x="0" y="72"/>
                  <a:pt x="0" y="80"/>
                </a:cubicBezTo>
                <a:cubicBezTo>
                  <a:pt x="0" y="92"/>
                  <a:pt x="2" y="104"/>
                  <a:pt x="7" y="114"/>
                </a:cubicBezTo>
                <a:cubicBezTo>
                  <a:pt x="7" y="114"/>
                  <a:pt x="7" y="114"/>
                  <a:pt x="7" y="114"/>
                </a:cubicBezTo>
                <a:cubicBezTo>
                  <a:pt x="9" y="120"/>
                  <a:pt x="13" y="126"/>
                  <a:pt x="16" y="131"/>
                </a:cubicBezTo>
                <a:cubicBezTo>
                  <a:pt x="16" y="131"/>
                  <a:pt x="17" y="132"/>
                  <a:pt x="17" y="132"/>
                </a:cubicBezTo>
                <a:cubicBezTo>
                  <a:pt x="21" y="137"/>
                  <a:pt x="25" y="141"/>
                  <a:pt x="30" y="145"/>
                </a:cubicBezTo>
                <a:cubicBezTo>
                  <a:pt x="30" y="145"/>
                  <a:pt x="30" y="146"/>
                  <a:pt x="30" y="146"/>
                </a:cubicBezTo>
                <a:cubicBezTo>
                  <a:pt x="42" y="155"/>
                  <a:pt x="55" y="160"/>
                  <a:pt x="70" y="160"/>
                </a:cubicBezTo>
                <a:cubicBezTo>
                  <a:pt x="73" y="160"/>
                  <a:pt x="76" y="160"/>
                  <a:pt x="79" y="159"/>
                </a:cubicBezTo>
                <a:cubicBezTo>
                  <a:pt x="81" y="160"/>
                  <a:pt x="84" y="160"/>
                  <a:pt x="87" y="160"/>
                </a:cubicBezTo>
                <a:cubicBezTo>
                  <a:pt x="126" y="160"/>
                  <a:pt x="157" y="124"/>
                  <a:pt x="157" y="80"/>
                </a:cubicBezTo>
                <a:cubicBezTo>
                  <a:pt x="157" y="36"/>
                  <a:pt x="126" y="0"/>
                  <a:pt x="87" y="0"/>
                </a:cubicBezTo>
                <a:close/>
                <a:moveTo>
                  <a:pt x="58" y="7"/>
                </a:moveTo>
                <a:cubicBezTo>
                  <a:pt x="57" y="8"/>
                  <a:pt x="56" y="8"/>
                  <a:pt x="55" y="9"/>
                </a:cubicBezTo>
                <a:cubicBezTo>
                  <a:pt x="55" y="9"/>
                  <a:pt x="54" y="9"/>
                  <a:pt x="54" y="10"/>
                </a:cubicBezTo>
                <a:cubicBezTo>
                  <a:pt x="53" y="10"/>
                  <a:pt x="52" y="11"/>
                  <a:pt x="51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50" y="9"/>
                  <a:pt x="54" y="8"/>
                  <a:pt x="59" y="7"/>
                </a:cubicBezTo>
                <a:cubicBezTo>
                  <a:pt x="58" y="7"/>
                  <a:pt x="58" y="7"/>
                  <a:pt x="58" y="7"/>
                </a:cubicBezTo>
                <a:close/>
                <a:moveTo>
                  <a:pt x="30" y="127"/>
                </a:moveTo>
                <a:cubicBezTo>
                  <a:pt x="20" y="127"/>
                  <a:pt x="20" y="127"/>
                  <a:pt x="20" y="127"/>
                </a:cubicBezTo>
                <a:cubicBezTo>
                  <a:pt x="18" y="123"/>
                  <a:pt x="15" y="120"/>
                  <a:pt x="14" y="116"/>
                </a:cubicBezTo>
                <a:cubicBezTo>
                  <a:pt x="24" y="116"/>
                  <a:pt x="24" y="116"/>
                  <a:pt x="24" y="116"/>
                </a:cubicBezTo>
                <a:cubicBezTo>
                  <a:pt x="24" y="117"/>
                  <a:pt x="25" y="118"/>
                  <a:pt x="25" y="119"/>
                </a:cubicBezTo>
                <a:cubicBezTo>
                  <a:pt x="26" y="119"/>
                  <a:pt x="26" y="120"/>
                  <a:pt x="26" y="120"/>
                </a:cubicBezTo>
                <a:cubicBezTo>
                  <a:pt x="27" y="121"/>
                  <a:pt x="27" y="122"/>
                  <a:pt x="28" y="123"/>
                </a:cubicBezTo>
                <a:cubicBezTo>
                  <a:pt x="28" y="124"/>
                  <a:pt x="28" y="124"/>
                  <a:pt x="28" y="124"/>
                </a:cubicBezTo>
                <a:cubicBezTo>
                  <a:pt x="29" y="125"/>
                  <a:pt x="29" y="126"/>
                  <a:pt x="30" y="127"/>
                </a:cubicBezTo>
                <a:close/>
                <a:moveTo>
                  <a:pt x="12" y="47"/>
                </a:moveTo>
                <a:cubicBezTo>
                  <a:pt x="23" y="47"/>
                  <a:pt x="23" y="47"/>
                  <a:pt x="23" y="47"/>
                </a:cubicBezTo>
                <a:cubicBezTo>
                  <a:pt x="22" y="48"/>
                  <a:pt x="22" y="49"/>
                  <a:pt x="22" y="51"/>
                </a:cubicBezTo>
                <a:cubicBezTo>
                  <a:pt x="21" y="51"/>
                  <a:pt x="21" y="51"/>
                  <a:pt x="21" y="52"/>
                </a:cubicBezTo>
                <a:cubicBezTo>
                  <a:pt x="21" y="53"/>
                  <a:pt x="20" y="54"/>
                  <a:pt x="20" y="55"/>
                </a:cubicBezTo>
                <a:cubicBezTo>
                  <a:pt x="9" y="55"/>
                  <a:pt x="9" y="55"/>
                  <a:pt x="9" y="55"/>
                </a:cubicBezTo>
                <a:cubicBezTo>
                  <a:pt x="10" y="52"/>
                  <a:pt x="11" y="50"/>
                  <a:pt x="12" y="47"/>
                </a:cubicBezTo>
                <a:close/>
                <a:moveTo>
                  <a:pt x="6" y="80"/>
                </a:moveTo>
                <a:cubicBezTo>
                  <a:pt x="6" y="78"/>
                  <a:pt x="6" y="76"/>
                  <a:pt x="6" y="74"/>
                </a:cubicBezTo>
                <a:cubicBezTo>
                  <a:pt x="17" y="74"/>
                  <a:pt x="17" y="74"/>
                  <a:pt x="17" y="74"/>
                </a:cubicBezTo>
                <a:cubicBezTo>
                  <a:pt x="17" y="75"/>
                  <a:pt x="17" y="75"/>
                  <a:pt x="17" y="75"/>
                </a:cubicBezTo>
                <a:cubicBezTo>
                  <a:pt x="17" y="76"/>
                  <a:pt x="17" y="78"/>
                  <a:pt x="17" y="80"/>
                </a:cubicBezTo>
                <a:cubicBezTo>
                  <a:pt x="17" y="81"/>
                  <a:pt x="17" y="82"/>
                  <a:pt x="17" y="83"/>
                </a:cubicBezTo>
                <a:cubicBezTo>
                  <a:pt x="6" y="83"/>
                  <a:pt x="6" y="83"/>
                  <a:pt x="6" y="83"/>
                </a:cubicBezTo>
                <a:cubicBezTo>
                  <a:pt x="6" y="82"/>
                  <a:pt x="6" y="81"/>
                  <a:pt x="6" y="80"/>
                </a:cubicBezTo>
                <a:close/>
                <a:moveTo>
                  <a:pt x="17" y="88"/>
                </a:moveTo>
                <a:cubicBezTo>
                  <a:pt x="17" y="89"/>
                  <a:pt x="17" y="91"/>
                  <a:pt x="17" y="92"/>
                </a:cubicBezTo>
                <a:cubicBezTo>
                  <a:pt x="17" y="92"/>
                  <a:pt x="17" y="92"/>
                  <a:pt x="17" y="92"/>
                </a:cubicBezTo>
                <a:cubicBezTo>
                  <a:pt x="18" y="94"/>
                  <a:pt x="18" y="95"/>
                  <a:pt x="18" y="97"/>
                </a:cubicBezTo>
                <a:cubicBezTo>
                  <a:pt x="7" y="97"/>
                  <a:pt x="7" y="97"/>
                  <a:pt x="7" y="97"/>
                </a:cubicBezTo>
                <a:cubicBezTo>
                  <a:pt x="7" y="94"/>
                  <a:pt x="6" y="91"/>
                  <a:pt x="6" y="88"/>
                </a:cubicBezTo>
                <a:lnTo>
                  <a:pt x="17" y="88"/>
                </a:lnTo>
                <a:close/>
                <a:moveTo>
                  <a:pt x="19" y="61"/>
                </a:moveTo>
                <a:cubicBezTo>
                  <a:pt x="19" y="61"/>
                  <a:pt x="19" y="61"/>
                  <a:pt x="18" y="62"/>
                </a:cubicBezTo>
                <a:cubicBezTo>
                  <a:pt x="18" y="62"/>
                  <a:pt x="18" y="62"/>
                  <a:pt x="18" y="63"/>
                </a:cubicBezTo>
                <a:cubicBezTo>
                  <a:pt x="18" y="64"/>
                  <a:pt x="18" y="66"/>
                  <a:pt x="17" y="68"/>
                </a:cubicBezTo>
                <a:cubicBezTo>
                  <a:pt x="17" y="68"/>
                  <a:pt x="17" y="68"/>
                  <a:pt x="17" y="68"/>
                </a:cubicBezTo>
                <a:cubicBezTo>
                  <a:pt x="17" y="68"/>
                  <a:pt x="17" y="69"/>
                  <a:pt x="17" y="69"/>
                </a:cubicBezTo>
                <a:cubicBezTo>
                  <a:pt x="6" y="69"/>
                  <a:pt x="6" y="69"/>
                  <a:pt x="6" y="69"/>
                </a:cubicBezTo>
                <a:cubicBezTo>
                  <a:pt x="7" y="66"/>
                  <a:pt x="7" y="63"/>
                  <a:pt x="8" y="61"/>
                </a:cubicBezTo>
                <a:lnTo>
                  <a:pt x="19" y="61"/>
                </a:lnTo>
                <a:close/>
                <a:moveTo>
                  <a:pt x="19" y="102"/>
                </a:moveTo>
                <a:cubicBezTo>
                  <a:pt x="19" y="102"/>
                  <a:pt x="19" y="103"/>
                  <a:pt x="20" y="103"/>
                </a:cubicBezTo>
                <a:cubicBezTo>
                  <a:pt x="20" y="103"/>
                  <a:pt x="20" y="103"/>
                  <a:pt x="20" y="103"/>
                </a:cubicBezTo>
                <a:cubicBezTo>
                  <a:pt x="20" y="105"/>
                  <a:pt x="21" y="107"/>
                  <a:pt x="21" y="108"/>
                </a:cubicBezTo>
                <a:cubicBezTo>
                  <a:pt x="21" y="109"/>
                  <a:pt x="21" y="109"/>
                  <a:pt x="22" y="109"/>
                </a:cubicBezTo>
                <a:cubicBezTo>
                  <a:pt x="22" y="110"/>
                  <a:pt x="22" y="110"/>
                  <a:pt x="22" y="110"/>
                </a:cubicBezTo>
                <a:cubicBezTo>
                  <a:pt x="11" y="110"/>
                  <a:pt x="11" y="110"/>
                  <a:pt x="11" y="110"/>
                </a:cubicBezTo>
                <a:cubicBezTo>
                  <a:pt x="10" y="108"/>
                  <a:pt x="9" y="105"/>
                  <a:pt x="8" y="102"/>
                </a:cubicBezTo>
                <a:lnTo>
                  <a:pt x="19" y="102"/>
                </a:lnTo>
                <a:close/>
                <a:moveTo>
                  <a:pt x="28" y="36"/>
                </a:moveTo>
                <a:cubicBezTo>
                  <a:pt x="28" y="36"/>
                  <a:pt x="28" y="36"/>
                  <a:pt x="28" y="37"/>
                </a:cubicBezTo>
                <a:cubicBezTo>
                  <a:pt x="27" y="38"/>
                  <a:pt x="27" y="39"/>
                  <a:pt x="26" y="40"/>
                </a:cubicBezTo>
                <a:cubicBezTo>
                  <a:pt x="26" y="40"/>
                  <a:pt x="26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ubicBezTo>
                  <a:pt x="15" y="41"/>
                  <a:pt x="15" y="41"/>
                  <a:pt x="15" y="41"/>
                </a:cubicBezTo>
                <a:cubicBezTo>
                  <a:pt x="17" y="37"/>
                  <a:pt x="19" y="34"/>
                  <a:pt x="22" y="30"/>
                </a:cubicBezTo>
                <a:cubicBezTo>
                  <a:pt x="32" y="30"/>
                  <a:pt x="32" y="30"/>
                  <a:pt x="32" y="30"/>
                </a:cubicBezTo>
                <a:cubicBezTo>
                  <a:pt x="31" y="31"/>
                  <a:pt x="31" y="31"/>
                  <a:pt x="31" y="32"/>
                </a:cubicBezTo>
                <a:cubicBezTo>
                  <a:pt x="30" y="33"/>
                  <a:pt x="29" y="34"/>
                  <a:pt x="28" y="36"/>
                </a:cubicBezTo>
                <a:close/>
                <a:moveTo>
                  <a:pt x="37" y="17"/>
                </a:moveTo>
                <a:cubicBezTo>
                  <a:pt x="44" y="17"/>
                  <a:pt x="44" y="17"/>
                  <a:pt x="44" y="17"/>
                </a:cubicBezTo>
                <a:cubicBezTo>
                  <a:pt x="43" y="17"/>
                  <a:pt x="43" y="18"/>
                  <a:pt x="42" y="18"/>
                </a:cubicBezTo>
                <a:cubicBezTo>
                  <a:pt x="42" y="19"/>
                  <a:pt x="41" y="19"/>
                  <a:pt x="40" y="20"/>
                </a:cubicBezTo>
                <a:cubicBezTo>
                  <a:pt x="40" y="21"/>
                  <a:pt x="39" y="21"/>
                  <a:pt x="39" y="22"/>
                </a:cubicBezTo>
                <a:cubicBezTo>
                  <a:pt x="38" y="22"/>
                  <a:pt x="38" y="23"/>
                  <a:pt x="37" y="23"/>
                </a:cubicBezTo>
                <a:cubicBezTo>
                  <a:pt x="37" y="24"/>
                  <a:pt x="36" y="24"/>
                  <a:pt x="36" y="25"/>
                </a:cubicBezTo>
                <a:cubicBezTo>
                  <a:pt x="27" y="25"/>
                  <a:pt x="27" y="25"/>
                  <a:pt x="27" y="25"/>
                </a:cubicBezTo>
                <a:cubicBezTo>
                  <a:pt x="30" y="22"/>
                  <a:pt x="33" y="19"/>
                  <a:pt x="37" y="17"/>
                </a:cubicBezTo>
                <a:close/>
                <a:moveTo>
                  <a:pt x="24" y="132"/>
                </a:moveTo>
                <a:cubicBezTo>
                  <a:pt x="34" y="132"/>
                  <a:pt x="34" y="132"/>
                  <a:pt x="34" y="132"/>
                </a:cubicBezTo>
                <a:cubicBezTo>
                  <a:pt x="34" y="133"/>
                  <a:pt x="34" y="133"/>
                  <a:pt x="35" y="134"/>
                </a:cubicBezTo>
                <a:cubicBezTo>
                  <a:pt x="36" y="135"/>
                  <a:pt x="36" y="136"/>
                  <a:pt x="37" y="137"/>
                </a:cubicBezTo>
                <a:cubicBezTo>
                  <a:pt x="38" y="137"/>
                  <a:pt x="38" y="138"/>
                  <a:pt x="39" y="138"/>
                </a:cubicBezTo>
                <a:cubicBezTo>
                  <a:pt x="39" y="139"/>
                  <a:pt x="40" y="139"/>
                  <a:pt x="40" y="140"/>
                </a:cubicBezTo>
                <a:cubicBezTo>
                  <a:pt x="41" y="140"/>
                  <a:pt x="41" y="140"/>
                  <a:pt x="41" y="141"/>
                </a:cubicBezTo>
                <a:cubicBezTo>
                  <a:pt x="33" y="141"/>
                  <a:pt x="33" y="141"/>
                  <a:pt x="33" y="141"/>
                </a:cubicBezTo>
                <a:cubicBezTo>
                  <a:pt x="30" y="138"/>
                  <a:pt x="27" y="135"/>
                  <a:pt x="24" y="132"/>
                </a:cubicBezTo>
                <a:close/>
                <a:moveTo>
                  <a:pt x="59" y="153"/>
                </a:moveTo>
                <a:cubicBezTo>
                  <a:pt x="52" y="152"/>
                  <a:pt x="46" y="149"/>
                  <a:pt x="41" y="146"/>
                </a:cubicBezTo>
                <a:cubicBezTo>
                  <a:pt x="47" y="146"/>
                  <a:pt x="47" y="146"/>
                  <a:pt x="47" y="146"/>
                </a:cubicBezTo>
                <a:cubicBezTo>
                  <a:pt x="48" y="146"/>
                  <a:pt x="48" y="147"/>
                  <a:pt x="49" y="147"/>
                </a:cubicBezTo>
                <a:cubicBezTo>
                  <a:pt x="49" y="147"/>
                  <a:pt x="50" y="148"/>
                  <a:pt x="50" y="148"/>
                </a:cubicBezTo>
                <a:cubicBezTo>
                  <a:pt x="51" y="149"/>
                  <a:pt x="52" y="150"/>
                  <a:pt x="54" y="150"/>
                </a:cubicBezTo>
                <a:cubicBezTo>
                  <a:pt x="54" y="151"/>
                  <a:pt x="55" y="151"/>
                  <a:pt x="55" y="151"/>
                </a:cubicBezTo>
                <a:cubicBezTo>
                  <a:pt x="56" y="152"/>
                  <a:pt x="57" y="152"/>
                  <a:pt x="58" y="153"/>
                </a:cubicBezTo>
                <a:cubicBezTo>
                  <a:pt x="58" y="153"/>
                  <a:pt x="58" y="153"/>
                  <a:pt x="59" y="153"/>
                </a:cubicBezTo>
                <a:close/>
                <a:moveTo>
                  <a:pt x="87" y="154"/>
                </a:moveTo>
                <a:cubicBezTo>
                  <a:pt x="85" y="154"/>
                  <a:pt x="83" y="154"/>
                  <a:pt x="80" y="154"/>
                </a:cubicBezTo>
                <a:cubicBezTo>
                  <a:pt x="79" y="154"/>
                  <a:pt x="79" y="154"/>
                  <a:pt x="79" y="154"/>
                </a:cubicBezTo>
                <a:cubicBezTo>
                  <a:pt x="79" y="154"/>
                  <a:pt x="79" y="154"/>
                  <a:pt x="79" y="154"/>
                </a:cubicBezTo>
                <a:cubicBezTo>
                  <a:pt x="78" y="154"/>
                  <a:pt x="77" y="154"/>
                  <a:pt x="76" y="153"/>
                </a:cubicBezTo>
                <a:cubicBezTo>
                  <a:pt x="76" y="153"/>
                  <a:pt x="76" y="153"/>
                  <a:pt x="76" y="153"/>
                </a:cubicBezTo>
                <a:cubicBezTo>
                  <a:pt x="75" y="153"/>
                  <a:pt x="74" y="153"/>
                  <a:pt x="73" y="153"/>
                </a:cubicBezTo>
                <a:cubicBezTo>
                  <a:pt x="73" y="153"/>
                  <a:pt x="73" y="153"/>
                  <a:pt x="73" y="153"/>
                </a:cubicBezTo>
                <a:cubicBezTo>
                  <a:pt x="72" y="152"/>
                  <a:pt x="71" y="152"/>
                  <a:pt x="70" y="152"/>
                </a:cubicBezTo>
                <a:cubicBezTo>
                  <a:pt x="70" y="152"/>
                  <a:pt x="70" y="152"/>
                  <a:pt x="69" y="152"/>
                </a:cubicBezTo>
                <a:cubicBezTo>
                  <a:pt x="69" y="151"/>
                  <a:pt x="68" y="151"/>
                  <a:pt x="67" y="151"/>
                </a:cubicBezTo>
                <a:cubicBezTo>
                  <a:pt x="67" y="151"/>
                  <a:pt x="66" y="151"/>
                  <a:pt x="66" y="150"/>
                </a:cubicBezTo>
                <a:cubicBezTo>
                  <a:pt x="65" y="150"/>
                  <a:pt x="65" y="150"/>
                  <a:pt x="65" y="150"/>
                </a:cubicBezTo>
                <a:cubicBezTo>
                  <a:pt x="50" y="144"/>
                  <a:pt x="37" y="131"/>
                  <a:pt x="30" y="116"/>
                </a:cubicBezTo>
                <a:cubicBezTo>
                  <a:pt x="30" y="115"/>
                  <a:pt x="30" y="115"/>
                  <a:pt x="30" y="115"/>
                </a:cubicBezTo>
                <a:cubicBezTo>
                  <a:pt x="29" y="114"/>
                  <a:pt x="29" y="113"/>
                  <a:pt x="29" y="112"/>
                </a:cubicBezTo>
                <a:cubicBezTo>
                  <a:pt x="28" y="112"/>
                  <a:pt x="28" y="112"/>
                  <a:pt x="28" y="111"/>
                </a:cubicBezTo>
                <a:cubicBezTo>
                  <a:pt x="28" y="111"/>
                  <a:pt x="28" y="110"/>
                  <a:pt x="27" y="109"/>
                </a:cubicBezTo>
                <a:cubicBezTo>
                  <a:pt x="27" y="109"/>
                  <a:pt x="27" y="108"/>
                  <a:pt x="27" y="108"/>
                </a:cubicBezTo>
                <a:cubicBezTo>
                  <a:pt x="27" y="107"/>
                  <a:pt x="26" y="107"/>
                  <a:pt x="26" y="106"/>
                </a:cubicBezTo>
                <a:cubicBezTo>
                  <a:pt x="26" y="106"/>
                  <a:pt x="26" y="105"/>
                  <a:pt x="26" y="105"/>
                </a:cubicBezTo>
                <a:cubicBezTo>
                  <a:pt x="26" y="104"/>
                  <a:pt x="25" y="103"/>
                  <a:pt x="25" y="103"/>
                </a:cubicBezTo>
                <a:cubicBezTo>
                  <a:pt x="25" y="102"/>
                  <a:pt x="25" y="102"/>
                  <a:pt x="25" y="101"/>
                </a:cubicBezTo>
                <a:cubicBezTo>
                  <a:pt x="25" y="101"/>
                  <a:pt x="24" y="100"/>
                  <a:pt x="24" y="100"/>
                </a:cubicBezTo>
                <a:cubicBezTo>
                  <a:pt x="24" y="99"/>
                  <a:pt x="24" y="98"/>
                  <a:pt x="24" y="98"/>
                </a:cubicBezTo>
                <a:cubicBezTo>
                  <a:pt x="24" y="97"/>
                  <a:pt x="24" y="97"/>
                  <a:pt x="24" y="96"/>
                </a:cubicBezTo>
                <a:cubicBezTo>
                  <a:pt x="23" y="95"/>
                  <a:pt x="23" y="95"/>
                  <a:pt x="23" y="94"/>
                </a:cubicBezTo>
                <a:cubicBezTo>
                  <a:pt x="23" y="94"/>
                  <a:pt x="23" y="93"/>
                  <a:pt x="23" y="93"/>
                </a:cubicBezTo>
                <a:cubicBezTo>
                  <a:pt x="23" y="92"/>
                  <a:pt x="23" y="91"/>
                  <a:pt x="23" y="91"/>
                </a:cubicBezTo>
                <a:cubicBezTo>
                  <a:pt x="23" y="90"/>
                  <a:pt x="23" y="90"/>
                  <a:pt x="23" y="89"/>
                </a:cubicBezTo>
                <a:cubicBezTo>
                  <a:pt x="22" y="88"/>
                  <a:pt x="22" y="88"/>
                  <a:pt x="22" y="87"/>
                </a:cubicBezTo>
                <a:cubicBezTo>
                  <a:pt x="22" y="87"/>
                  <a:pt x="22" y="86"/>
                  <a:pt x="22" y="85"/>
                </a:cubicBezTo>
                <a:cubicBezTo>
                  <a:pt x="22" y="85"/>
                  <a:pt x="22" y="84"/>
                  <a:pt x="22" y="84"/>
                </a:cubicBezTo>
                <a:cubicBezTo>
                  <a:pt x="22" y="82"/>
                  <a:pt x="22" y="81"/>
                  <a:pt x="22" y="80"/>
                </a:cubicBezTo>
                <a:cubicBezTo>
                  <a:pt x="22" y="79"/>
                  <a:pt x="22" y="78"/>
                  <a:pt x="22" y="76"/>
                </a:cubicBezTo>
                <a:cubicBezTo>
                  <a:pt x="22" y="76"/>
                  <a:pt x="22" y="75"/>
                  <a:pt x="22" y="75"/>
                </a:cubicBezTo>
                <a:cubicBezTo>
                  <a:pt x="22" y="74"/>
                  <a:pt x="22" y="73"/>
                  <a:pt x="22" y="73"/>
                </a:cubicBezTo>
                <a:cubicBezTo>
                  <a:pt x="22" y="72"/>
                  <a:pt x="22" y="72"/>
                  <a:pt x="23" y="71"/>
                </a:cubicBezTo>
                <a:cubicBezTo>
                  <a:pt x="23" y="70"/>
                  <a:pt x="23" y="70"/>
                  <a:pt x="23" y="69"/>
                </a:cubicBezTo>
                <a:cubicBezTo>
                  <a:pt x="23" y="69"/>
                  <a:pt x="23" y="68"/>
                  <a:pt x="23" y="67"/>
                </a:cubicBezTo>
                <a:cubicBezTo>
                  <a:pt x="23" y="67"/>
                  <a:pt x="23" y="66"/>
                  <a:pt x="23" y="66"/>
                </a:cubicBezTo>
                <a:cubicBezTo>
                  <a:pt x="23" y="65"/>
                  <a:pt x="23" y="65"/>
                  <a:pt x="24" y="64"/>
                </a:cubicBezTo>
                <a:cubicBezTo>
                  <a:pt x="24" y="63"/>
                  <a:pt x="24" y="63"/>
                  <a:pt x="24" y="62"/>
                </a:cubicBezTo>
                <a:cubicBezTo>
                  <a:pt x="24" y="62"/>
                  <a:pt x="24" y="61"/>
                  <a:pt x="24" y="60"/>
                </a:cubicBezTo>
                <a:cubicBezTo>
                  <a:pt x="24" y="60"/>
                  <a:pt x="25" y="59"/>
                  <a:pt x="25" y="59"/>
                </a:cubicBezTo>
                <a:cubicBezTo>
                  <a:pt x="25" y="58"/>
                  <a:pt x="25" y="58"/>
                  <a:pt x="25" y="57"/>
                </a:cubicBezTo>
                <a:cubicBezTo>
                  <a:pt x="25" y="57"/>
                  <a:pt x="26" y="56"/>
                  <a:pt x="26" y="55"/>
                </a:cubicBezTo>
                <a:cubicBezTo>
                  <a:pt x="26" y="55"/>
                  <a:pt x="26" y="54"/>
                  <a:pt x="26" y="54"/>
                </a:cubicBezTo>
                <a:cubicBezTo>
                  <a:pt x="26" y="53"/>
                  <a:pt x="27" y="53"/>
                  <a:pt x="27" y="52"/>
                </a:cubicBezTo>
                <a:cubicBezTo>
                  <a:pt x="27" y="52"/>
                  <a:pt x="27" y="51"/>
                  <a:pt x="27" y="51"/>
                </a:cubicBezTo>
                <a:cubicBezTo>
                  <a:pt x="28" y="50"/>
                  <a:pt x="28" y="49"/>
                  <a:pt x="28" y="49"/>
                </a:cubicBezTo>
                <a:cubicBezTo>
                  <a:pt x="28" y="48"/>
                  <a:pt x="28" y="48"/>
                  <a:pt x="29" y="48"/>
                </a:cubicBezTo>
                <a:cubicBezTo>
                  <a:pt x="29" y="47"/>
                  <a:pt x="29" y="46"/>
                  <a:pt x="30" y="45"/>
                </a:cubicBezTo>
                <a:cubicBezTo>
                  <a:pt x="30" y="45"/>
                  <a:pt x="30" y="45"/>
                  <a:pt x="30" y="44"/>
                </a:cubicBezTo>
                <a:cubicBezTo>
                  <a:pt x="37" y="29"/>
                  <a:pt x="50" y="16"/>
                  <a:pt x="65" y="10"/>
                </a:cubicBezTo>
                <a:cubicBezTo>
                  <a:pt x="65" y="10"/>
                  <a:pt x="65" y="10"/>
                  <a:pt x="66" y="10"/>
                </a:cubicBezTo>
                <a:cubicBezTo>
                  <a:pt x="66" y="9"/>
                  <a:pt x="67" y="9"/>
                  <a:pt x="67" y="9"/>
                </a:cubicBezTo>
                <a:cubicBezTo>
                  <a:pt x="68" y="9"/>
                  <a:pt x="69" y="9"/>
                  <a:pt x="69" y="8"/>
                </a:cubicBezTo>
                <a:cubicBezTo>
                  <a:pt x="70" y="8"/>
                  <a:pt x="70" y="8"/>
                  <a:pt x="70" y="8"/>
                </a:cubicBezTo>
                <a:cubicBezTo>
                  <a:pt x="71" y="8"/>
                  <a:pt x="72" y="8"/>
                  <a:pt x="73" y="7"/>
                </a:cubicBezTo>
                <a:cubicBezTo>
                  <a:pt x="73" y="7"/>
                  <a:pt x="73" y="7"/>
                  <a:pt x="73" y="7"/>
                </a:cubicBezTo>
                <a:cubicBezTo>
                  <a:pt x="74" y="7"/>
                  <a:pt x="75" y="7"/>
                  <a:pt x="76" y="7"/>
                </a:cubicBezTo>
                <a:cubicBezTo>
                  <a:pt x="76" y="7"/>
                  <a:pt x="76" y="7"/>
                  <a:pt x="76" y="7"/>
                </a:cubicBezTo>
                <a:cubicBezTo>
                  <a:pt x="77" y="6"/>
                  <a:pt x="78" y="6"/>
                  <a:pt x="79" y="6"/>
                </a:cubicBezTo>
                <a:cubicBezTo>
                  <a:pt x="79" y="6"/>
                  <a:pt x="79" y="6"/>
                  <a:pt x="79" y="6"/>
                </a:cubicBezTo>
                <a:cubicBezTo>
                  <a:pt x="80" y="6"/>
                  <a:pt x="80" y="6"/>
                  <a:pt x="80" y="6"/>
                </a:cubicBezTo>
                <a:cubicBezTo>
                  <a:pt x="83" y="6"/>
                  <a:pt x="85" y="6"/>
                  <a:pt x="87" y="6"/>
                </a:cubicBezTo>
                <a:cubicBezTo>
                  <a:pt x="123" y="6"/>
                  <a:pt x="152" y="39"/>
                  <a:pt x="152" y="80"/>
                </a:cubicBezTo>
                <a:cubicBezTo>
                  <a:pt x="152" y="121"/>
                  <a:pt x="123" y="154"/>
                  <a:pt x="87" y="154"/>
                </a:cubicBezTo>
                <a:close/>
                <a:moveTo>
                  <a:pt x="35" y="83"/>
                </a:moveTo>
                <a:cubicBezTo>
                  <a:pt x="33" y="83"/>
                  <a:pt x="32" y="82"/>
                  <a:pt x="32" y="80"/>
                </a:cubicBezTo>
                <a:cubicBezTo>
                  <a:pt x="32" y="80"/>
                  <a:pt x="32" y="80"/>
                  <a:pt x="32" y="80"/>
                </a:cubicBezTo>
                <a:cubicBezTo>
                  <a:pt x="32" y="78"/>
                  <a:pt x="32" y="76"/>
                  <a:pt x="32" y="74"/>
                </a:cubicBezTo>
                <a:cubicBezTo>
                  <a:pt x="33" y="73"/>
                  <a:pt x="34" y="72"/>
                  <a:pt x="35" y="72"/>
                </a:cubicBezTo>
                <a:cubicBezTo>
                  <a:pt x="37" y="72"/>
                  <a:pt x="38" y="73"/>
                  <a:pt x="38" y="75"/>
                </a:cubicBezTo>
                <a:cubicBezTo>
                  <a:pt x="38" y="77"/>
                  <a:pt x="38" y="78"/>
                  <a:pt x="38" y="80"/>
                </a:cubicBezTo>
                <a:cubicBezTo>
                  <a:pt x="38" y="82"/>
                  <a:pt x="36" y="83"/>
                  <a:pt x="35" y="83"/>
                </a:cubicBezTo>
                <a:close/>
                <a:moveTo>
                  <a:pt x="133" y="59"/>
                </a:moveTo>
                <a:cubicBezTo>
                  <a:pt x="132" y="58"/>
                  <a:pt x="133" y="56"/>
                  <a:pt x="134" y="56"/>
                </a:cubicBezTo>
                <a:cubicBezTo>
                  <a:pt x="136" y="55"/>
                  <a:pt x="137" y="56"/>
                  <a:pt x="138" y="57"/>
                </a:cubicBezTo>
                <a:cubicBezTo>
                  <a:pt x="139" y="59"/>
                  <a:pt x="139" y="61"/>
                  <a:pt x="140" y="63"/>
                </a:cubicBezTo>
                <a:cubicBezTo>
                  <a:pt x="140" y="64"/>
                  <a:pt x="139" y="66"/>
                  <a:pt x="138" y="66"/>
                </a:cubicBezTo>
                <a:cubicBezTo>
                  <a:pt x="137" y="66"/>
                  <a:pt x="137" y="66"/>
                  <a:pt x="137" y="66"/>
                </a:cubicBezTo>
                <a:cubicBezTo>
                  <a:pt x="136" y="66"/>
                  <a:pt x="134" y="66"/>
                  <a:pt x="134" y="64"/>
                </a:cubicBezTo>
                <a:cubicBezTo>
                  <a:pt x="134" y="63"/>
                  <a:pt x="133" y="61"/>
                  <a:pt x="133" y="59"/>
                </a:cubicBezTo>
                <a:close/>
                <a:moveTo>
                  <a:pt x="127" y="118"/>
                </a:moveTo>
                <a:cubicBezTo>
                  <a:pt x="128" y="119"/>
                  <a:pt x="128" y="121"/>
                  <a:pt x="127" y="122"/>
                </a:cubicBezTo>
                <a:cubicBezTo>
                  <a:pt x="126" y="124"/>
                  <a:pt x="125" y="125"/>
                  <a:pt x="123" y="126"/>
                </a:cubicBezTo>
                <a:cubicBezTo>
                  <a:pt x="123" y="127"/>
                  <a:pt x="122" y="127"/>
                  <a:pt x="121" y="127"/>
                </a:cubicBezTo>
                <a:cubicBezTo>
                  <a:pt x="121" y="127"/>
                  <a:pt x="120" y="127"/>
                  <a:pt x="119" y="126"/>
                </a:cubicBezTo>
                <a:cubicBezTo>
                  <a:pt x="118" y="125"/>
                  <a:pt x="118" y="124"/>
                  <a:pt x="119" y="123"/>
                </a:cubicBezTo>
                <a:cubicBezTo>
                  <a:pt x="121" y="121"/>
                  <a:pt x="122" y="120"/>
                  <a:pt x="123" y="119"/>
                </a:cubicBezTo>
                <a:cubicBezTo>
                  <a:pt x="124" y="117"/>
                  <a:pt x="126" y="117"/>
                  <a:pt x="127" y="118"/>
                </a:cubicBezTo>
                <a:close/>
                <a:moveTo>
                  <a:pt x="41" y="101"/>
                </a:moveTo>
                <a:cubicBezTo>
                  <a:pt x="42" y="102"/>
                  <a:pt x="41" y="104"/>
                  <a:pt x="39" y="104"/>
                </a:cubicBezTo>
                <a:cubicBezTo>
                  <a:pt x="39" y="104"/>
                  <a:pt x="39" y="104"/>
                  <a:pt x="38" y="104"/>
                </a:cubicBezTo>
                <a:cubicBezTo>
                  <a:pt x="37" y="104"/>
                  <a:pt x="36" y="104"/>
                  <a:pt x="36" y="102"/>
                </a:cubicBezTo>
                <a:cubicBezTo>
                  <a:pt x="35" y="101"/>
                  <a:pt x="35" y="99"/>
                  <a:pt x="34" y="97"/>
                </a:cubicBezTo>
                <a:cubicBezTo>
                  <a:pt x="34" y="95"/>
                  <a:pt x="35" y="94"/>
                  <a:pt x="36" y="94"/>
                </a:cubicBezTo>
                <a:cubicBezTo>
                  <a:pt x="38" y="93"/>
                  <a:pt x="39" y="94"/>
                  <a:pt x="40" y="96"/>
                </a:cubicBezTo>
                <a:cubicBezTo>
                  <a:pt x="40" y="97"/>
                  <a:pt x="41" y="99"/>
                  <a:pt x="41" y="101"/>
                </a:cubicBezTo>
                <a:close/>
                <a:moveTo>
                  <a:pt x="115" y="30"/>
                </a:moveTo>
                <a:cubicBezTo>
                  <a:pt x="114" y="31"/>
                  <a:pt x="113" y="31"/>
                  <a:pt x="113" y="31"/>
                </a:cubicBezTo>
                <a:cubicBezTo>
                  <a:pt x="112" y="31"/>
                  <a:pt x="112" y="31"/>
                  <a:pt x="111" y="31"/>
                </a:cubicBezTo>
                <a:cubicBezTo>
                  <a:pt x="110" y="30"/>
                  <a:pt x="108" y="29"/>
                  <a:pt x="107" y="28"/>
                </a:cubicBezTo>
                <a:cubicBezTo>
                  <a:pt x="105" y="27"/>
                  <a:pt x="105" y="26"/>
                  <a:pt x="105" y="24"/>
                </a:cubicBezTo>
                <a:cubicBezTo>
                  <a:pt x="106" y="23"/>
                  <a:pt x="108" y="23"/>
                  <a:pt x="109" y="23"/>
                </a:cubicBezTo>
                <a:cubicBezTo>
                  <a:pt x="111" y="24"/>
                  <a:pt x="112" y="25"/>
                  <a:pt x="114" y="26"/>
                </a:cubicBezTo>
                <a:cubicBezTo>
                  <a:pt x="115" y="27"/>
                  <a:pt x="116" y="29"/>
                  <a:pt x="115" y="30"/>
                </a:cubicBezTo>
                <a:close/>
                <a:moveTo>
                  <a:pt x="111" y="133"/>
                </a:moveTo>
                <a:cubicBezTo>
                  <a:pt x="111" y="134"/>
                  <a:pt x="111" y="136"/>
                  <a:pt x="109" y="137"/>
                </a:cubicBezTo>
                <a:cubicBezTo>
                  <a:pt x="108" y="138"/>
                  <a:pt x="106" y="138"/>
                  <a:pt x="104" y="139"/>
                </a:cubicBezTo>
                <a:cubicBezTo>
                  <a:pt x="104" y="139"/>
                  <a:pt x="104" y="139"/>
                  <a:pt x="103" y="139"/>
                </a:cubicBezTo>
                <a:cubicBezTo>
                  <a:pt x="102" y="139"/>
                  <a:pt x="101" y="138"/>
                  <a:pt x="101" y="137"/>
                </a:cubicBezTo>
                <a:cubicBezTo>
                  <a:pt x="100" y="136"/>
                  <a:pt x="101" y="134"/>
                  <a:pt x="102" y="134"/>
                </a:cubicBezTo>
                <a:cubicBezTo>
                  <a:pt x="104" y="133"/>
                  <a:pt x="105" y="133"/>
                  <a:pt x="107" y="132"/>
                </a:cubicBezTo>
                <a:cubicBezTo>
                  <a:pt x="108" y="131"/>
                  <a:pt x="110" y="132"/>
                  <a:pt x="111" y="133"/>
                </a:cubicBezTo>
                <a:close/>
                <a:moveTo>
                  <a:pt x="130" y="46"/>
                </a:moveTo>
                <a:cubicBezTo>
                  <a:pt x="129" y="46"/>
                  <a:pt x="129" y="46"/>
                  <a:pt x="128" y="46"/>
                </a:cubicBezTo>
                <a:cubicBezTo>
                  <a:pt x="127" y="46"/>
                  <a:pt x="126" y="46"/>
                  <a:pt x="126" y="45"/>
                </a:cubicBezTo>
                <a:cubicBezTo>
                  <a:pt x="125" y="44"/>
                  <a:pt x="124" y="42"/>
                  <a:pt x="123" y="41"/>
                </a:cubicBezTo>
                <a:cubicBezTo>
                  <a:pt x="122" y="40"/>
                  <a:pt x="122" y="38"/>
                  <a:pt x="123" y="37"/>
                </a:cubicBezTo>
                <a:cubicBezTo>
                  <a:pt x="124" y="36"/>
                  <a:pt x="126" y="36"/>
                  <a:pt x="127" y="38"/>
                </a:cubicBezTo>
                <a:cubicBezTo>
                  <a:pt x="128" y="39"/>
                  <a:pt x="129" y="41"/>
                  <a:pt x="130" y="42"/>
                </a:cubicBezTo>
                <a:cubicBezTo>
                  <a:pt x="131" y="43"/>
                  <a:pt x="131" y="45"/>
                  <a:pt x="130" y="46"/>
                </a:cubicBezTo>
                <a:close/>
                <a:moveTo>
                  <a:pt x="142" y="80"/>
                </a:moveTo>
                <a:cubicBezTo>
                  <a:pt x="142" y="80"/>
                  <a:pt x="142" y="80"/>
                  <a:pt x="142" y="80"/>
                </a:cubicBezTo>
                <a:cubicBezTo>
                  <a:pt x="142" y="82"/>
                  <a:pt x="142" y="84"/>
                  <a:pt x="141" y="85"/>
                </a:cubicBezTo>
                <a:cubicBezTo>
                  <a:pt x="141" y="87"/>
                  <a:pt x="140" y="88"/>
                  <a:pt x="139" y="88"/>
                </a:cubicBezTo>
                <a:cubicBezTo>
                  <a:pt x="139" y="88"/>
                  <a:pt x="139" y="88"/>
                  <a:pt x="138" y="88"/>
                </a:cubicBezTo>
                <a:cubicBezTo>
                  <a:pt x="137" y="88"/>
                  <a:pt x="136" y="87"/>
                  <a:pt x="136" y="85"/>
                </a:cubicBezTo>
                <a:cubicBezTo>
                  <a:pt x="136" y="83"/>
                  <a:pt x="136" y="82"/>
                  <a:pt x="136" y="80"/>
                </a:cubicBezTo>
                <a:cubicBezTo>
                  <a:pt x="136" y="78"/>
                  <a:pt x="137" y="77"/>
                  <a:pt x="139" y="77"/>
                </a:cubicBezTo>
                <a:cubicBezTo>
                  <a:pt x="140" y="77"/>
                  <a:pt x="142" y="78"/>
                  <a:pt x="142" y="80"/>
                </a:cubicBezTo>
                <a:close/>
                <a:moveTo>
                  <a:pt x="138" y="102"/>
                </a:moveTo>
                <a:cubicBezTo>
                  <a:pt x="137" y="104"/>
                  <a:pt x="137" y="106"/>
                  <a:pt x="136" y="108"/>
                </a:cubicBezTo>
                <a:cubicBezTo>
                  <a:pt x="136" y="109"/>
                  <a:pt x="135" y="109"/>
                  <a:pt x="133" y="109"/>
                </a:cubicBezTo>
                <a:cubicBezTo>
                  <a:pt x="133" y="109"/>
                  <a:pt x="133" y="109"/>
                  <a:pt x="132" y="109"/>
                </a:cubicBezTo>
                <a:cubicBezTo>
                  <a:pt x="131" y="108"/>
                  <a:pt x="130" y="107"/>
                  <a:pt x="131" y="105"/>
                </a:cubicBezTo>
                <a:cubicBezTo>
                  <a:pt x="132" y="104"/>
                  <a:pt x="132" y="102"/>
                  <a:pt x="133" y="100"/>
                </a:cubicBezTo>
                <a:cubicBezTo>
                  <a:pt x="133" y="99"/>
                  <a:pt x="135" y="98"/>
                  <a:pt x="136" y="99"/>
                </a:cubicBezTo>
                <a:cubicBezTo>
                  <a:pt x="138" y="99"/>
                  <a:pt x="139" y="101"/>
                  <a:pt x="138" y="102"/>
                </a:cubicBezTo>
                <a:close/>
                <a:moveTo>
                  <a:pt x="95" y="21"/>
                </a:moveTo>
                <a:cubicBezTo>
                  <a:pt x="95" y="23"/>
                  <a:pt x="94" y="24"/>
                  <a:pt x="92" y="24"/>
                </a:cubicBezTo>
                <a:cubicBezTo>
                  <a:pt x="92" y="24"/>
                  <a:pt x="92" y="24"/>
                  <a:pt x="92" y="24"/>
                </a:cubicBezTo>
                <a:cubicBezTo>
                  <a:pt x="90" y="23"/>
                  <a:pt x="89" y="23"/>
                  <a:pt x="87" y="23"/>
                </a:cubicBezTo>
                <a:cubicBezTo>
                  <a:pt x="85" y="23"/>
                  <a:pt x="84" y="22"/>
                  <a:pt x="84" y="21"/>
                </a:cubicBezTo>
                <a:cubicBezTo>
                  <a:pt x="84" y="19"/>
                  <a:pt x="85" y="18"/>
                  <a:pt x="87" y="18"/>
                </a:cubicBezTo>
                <a:cubicBezTo>
                  <a:pt x="87" y="18"/>
                  <a:pt x="87" y="18"/>
                  <a:pt x="87" y="18"/>
                </a:cubicBezTo>
                <a:cubicBezTo>
                  <a:pt x="89" y="18"/>
                  <a:pt x="91" y="18"/>
                  <a:pt x="93" y="18"/>
                </a:cubicBezTo>
                <a:cubicBezTo>
                  <a:pt x="94" y="18"/>
                  <a:pt x="95" y="20"/>
                  <a:pt x="95" y="21"/>
                </a:cubicBezTo>
                <a:close/>
                <a:moveTo>
                  <a:pt x="51" y="119"/>
                </a:moveTo>
                <a:cubicBezTo>
                  <a:pt x="52" y="120"/>
                  <a:pt x="52" y="122"/>
                  <a:pt x="51" y="123"/>
                </a:cubicBezTo>
                <a:cubicBezTo>
                  <a:pt x="50" y="123"/>
                  <a:pt x="50" y="123"/>
                  <a:pt x="49" y="123"/>
                </a:cubicBezTo>
                <a:cubicBezTo>
                  <a:pt x="48" y="123"/>
                  <a:pt x="47" y="123"/>
                  <a:pt x="47" y="122"/>
                </a:cubicBezTo>
                <a:cubicBezTo>
                  <a:pt x="46" y="121"/>
                  <a:pt x="45" y="119"/>
                  <a:pt x="43" y="118"/>
                </a:cubicBezTo>
                <a:cubicBezTo>
                  <a:pt x="43" y="116"/>
                  <a:pt x="43" y="115"/>
                  <a:pt x="44" y="114"/>
                </a:cubicBezTo>
                <a:cubicBezTo>
                  <a:pt x="45" y="113"/>
                  <a:pt x="47" y="113"/>
                  <a:pt x="48" y="115"/>
                </a:cubicBezTo>
                <a:cubicBezTo>
                  <a:pt x="49" y="116"/>
                  <a:pt x="50" y="118"/>
                  <a:pt x="51" y="119"/>
                </a:cubicBezTo>
                <a:close/>
                <a:moveTo>
                  <a:pt x="43" y="55"/>
                </a:moveTo>
                <a:cubicBezTo>
                  <a:pt x="42" y="56"/>
                  <a:pt x="42" y="58"/>
                  <a:pt x="41" y="59"/>
                </a:cubicBezTo>
                <a:cubicBezTo>
                  <a:pt x="41" y="61"/>
                  <a:pt x="40" y="61"/>
                  <a:pt x="38" y="61"/>
                </a:cubicBezTo>
                <a:cubicBezTo>
                  <a:pt x="38" y="61"/>
                  <a:pt x="38" y="61"/>
                  <a:pt x="38" y="61"/>
                </a:cubicBezTo>
                <a:cubicBezTo>
                  <a:pt x="36" y="61"/>
                  <a:pt x="35" y="59"/>
                  <a:pt x="36" y="58"/>
                </a:cubicBezTo>
                <a:cubicBezTo>
                  <a:pt x="36" y="56"/>
                  <a:pt x="37" y="54"/>
                  <a:pt x="38" y="52"/>
                </a:cubicBezTo>
                <a:cubicBezTo>
                  <a:pt x="38" y="51"/>
                  <a:pt x="40" y="50"/>
                  <a:pt x="42" y="51"/>
                </a:cubicBezTo>
                <a:cubicBezTo>
                  <a:pt x="43" y="52"/>
                  <a:pt x="44" y="53"/>
                  <a:pt x="43" y="55"/>
                </a:cubicBezTo>
                <a:close/>
                <a:moveTo>
                  <a:pt x="90" y="139"/>
                </a:moveTo>
                <a:cubicBezTo>
                  <a:pt x="90" y="141"/>
                  <a:pt x="89" y="142"/>
                  <a:pt x="87" y="142"/>
                </a:cubicBezTo>
                <a:cubicBezTo>
                  <a:pt x="87" y="142"/>
                  <a:pt x="87" y="142"/>
                  <a:pt x="87" y="142"/>
                </a:cubicBezTo>
                <a:cubicBezTo>
                  <a:pt x="85" y="142"/>
                  <a:pt x="83" y="142"/>
                  <a:pt x="81" y="142"/>
                </a:cubicBezTo>
                <a:cubicBezTo>
                  <a:pt x="80" y="142"/>
                  <a:pt x="79" y="140"/>
                  <a:pt x="79" y="139"/>
                </a:cubicBezTo>
                <a:cubicBezTo>
                  <a:pt x="79" y="137"/>
                  <a:pt x="80" y="136"/>
                  <a:pt x="82" y="136"/>
                </a:cubicBezTo>
                <a:cubicBezTo>
                  <a:pt x="83" y="137"/>
                  <a:pt x="85" y="137"/>
                  <a:pt x="87" y="137"/>
                </a:cubicBezTo>
                <a:cubicBezTo>
                  <a:pt x="88" y="137"/>
                  <a:pt x="90" y="138"/>
                  <a:pt x="90" y="139"/>
                </a:cubicBezTo>
                <a:close/>
                <a:moveTo>
                  <a:pt x="55" y="33"/>
                </a:moveTo>
                <a:cubicBezTo>
                  <a:pt x="56" y="35"/>
                  <a:pt x="56" y="36"/>
                  <a:pt x="55" y="37"/>
                </a:cubicBezTo>
                <a:cubicBezTo>
                  <a:pt x="53" y="39"/>
                  <a:pt x="52" y="40"/>
                  <a:pt x="51" y="41"/>
                </a:cubicBezTo>
                <a:cubicBezTo>
                  <a:pt x="51" y="42"/>
                  <a:pt x="50" y="42"/>
                  <a:pt x="49" y="42"/>
                </a:cubicBezTo>
                <a:cubicBezTo>
                  <a:pt x="48" y="42"/>
                  <a:pt x="48" y="42"/>
                  <a:pt x="47" y="42"/>
                </a:cubicBezTo>
                <a:cubicBezTo>
                  <a:pt x="46" y="41"/>
                  <a:pt x="46" y="39"/>
                  <a:pt x="47" y="38"/>
                </a:cubicBezTo>
                <a:cubicBezTo>
                  <a:pt x="48" y="36"/>
                  <a:pt x="49" y="35"/>
                  <a:pt x="51" y="33"/>
                </a:cubicBezTo>
                <a:cubicBezTo>
                  <a:pt x="52" y="32"/>
                  <a:pt x="53" y="32"/>
                  <a:pt x="55" y="33"/>
                </a:cubicBezTo>
                <a:close/>
                <a:moveTo>
                  <a:pt x="73" y="23"/>
                </a:moveTo>
                <a:cubicBezTo>
                  <a:pt x="74" y="24"/>
                  <a:pt x="73" y="26"/>
                  <a:pt x="72" y="26"/>
                </a:cubicBezTo>
                <a:cubicBezTo>
                  <a:pt x="70" y="27"/>
                  <a:pt x="69" y="27"/>
                  <a:pt x="67" y="28"/>
                </a:cubicBezTo>
                <a:cubicBezTo>
                  <a:pt x="67" y="28"/>
                  <a:pt x="66" y="29"/>
                  <a:pt x="66" y="29"/>
                </a:cubicBezTo>
                <a:cubicBezTo>
                  <a:pt x="65" y="29"/>
                  <a:pt x="64" y="28"/>
                  <a:pt x="63" y="27"/>
                </a:cubicBezTo>
                <a:cubicBezTo>
                  <a:pt x="63" y="26"/>
                  <a:pt x="63" y="24"/>
                  <a:pt x="64" y="23"/>
                </a:cubicBezTo>
                <a:cubicBezTo>
                  <a:pt x="66" y="22"/>
                  <a:pt x="68" y="22"/>
                  <a:pt x="70" y="21"/>
                </a:cubicBezTo>
                <a:cubicBezTo>
                  <a:pt x="71" y="20"/>
                  <a:pt x="73" y="21"/>
                  <a:pt x="73" y="23"/>
                </a:cubicBezTo>
                <a:close/>
                <a:moveTo>
                  <a:pt x="68" y="136"/>
                </a:moveTo>
                <a:cubicBezTo>
                  <a:pt x="68" y="137"/>
                  <a:pt x="67" y="137"/>
                  <a:pt x="66" y="137"/>
                </a:cubicBezTo>
                <a:cubicBezTo>
                  <a:pt x="65" y="137"/>
                  <a:pt x="65" y="137"/>
                  <a:pt x="65" y="137"/>
                </a:cubicBezTo>
                <a:cubicBezTo>
                  <a:pt x="63" y="136"/>
                  <a:pt x="61" y="135"/>
                  <a:pt x="60" y="134"/>
                </a:cubicBezTo>
                <a:cubicBezTo>
                  <a:pt x="58" y="133"/>
                  <a:pt x="58" y="131"/>
                  <a:pt x="59" y="130"/>
                </a:cubicBezTo>
                <a:cubicBezTo>
                  <a:pt x="60" y="129"/>
                  <a:pt x="61" y="128"/>
                  <a:pt x="63" y="129"/>
                </a:cubicBezTo>
                <a:cubicBezTo>
                  <a:pt x="64" y="130"/>
                  <a:pt x="66" y="131"/>
                  <a:pt x="67" y="132"/>
                </a:cubicBezTo>
                <a:cubicBezTo>
                  <a:pt x="68" y="133"/>
                  <a:pt x="69" y="134"/>
                  <a:pt x="68" y="13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684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>
            <a:extLst>
              <a:ext uri="{FF2B5EF4-FFF2-40B4-BE49-F238E27FC236}">
                <a16:creationId xmlns:a16="http://schemas.microsoft.com/office/drawing/2014/main" id="{F69DF20B-B514-459F-009B-B81ECBE96171}"/>
              </a:ext>
            </a:extLst>
          </p:cNvPr>
          <p:cNvSpPr>
            <a:spLocks noEditPoints="1"/>
          </p:cNvSpPr>
          <p:nvPr/>
        </p:nvSpPr>
        <p:spPr bwMode="auto">
          <a:xfrm>
            <a:off x="1703388" y="1208523"/>
            <a:ext cx="539750" cy="542925"/>
          </a:xfrm>
          <a:custGeom>
            <a:avLst/>
            <a:gdLst>
              <a:gd name="T0" fmla="*/ 2147483646 w 160"/>
              <a:gd name="T1" fmla="*/ 2147483646 h 160"/>
              <a:gd name="T2" fmla="*/ 2147483646 w 160"/>
              <a:gd name="T3" fmla="*/ 2147483646 h 160"/>
              <a:gd name="T4" fmla="*/ 2147483646 w 160"/>
              <a:gd name="T5" fmla="*/ 2147483646 h 160"/>
              <a:gd name="T6" fmla="*/ 2147483646 w 160"/>
              <a:gd name="T7" fmla="*/ 2147483646 h 160"/>
              <a:gd name="T8" fmla="*/ 2147483646 w 160"/>
              <a:gd name="T9" fmla="*/ 2147483646 h 160"/>
              <a:gd name="T10" fmla="*/ 2147483646 w 160"/>
              <a:gd name="T11" fmla="*/ 2147483646 h 160"/>
              <a:gd name="T12" fmla="*/ 2147483646 w 160"/>
              <a:gd name="T13" fmla="*/ 2147483646 h 160"/>
              <a:gd name="T14" fmla="*/ 2147483646 w 160"/>
              <a:gd name="T15" fmla="*/ 2147483646 h 160"/>
              <a:gd name="T16" fmla="*/ 2147483646 w 160"/>
              <a:gd name="T17" fmla="*/ 2147483646 h 160"/>
              <a:gd name="T18" fmla="*/ 2147483646 w 160"/>
              <a:gd name="T19" fmla="*/ 2147483646 h 160"/>
              <a:gd name="T20" fmla="*/ 2147483646 w 160"/>
              <a:gd name="T21" fmla="*/ 2147483646 h 160"/>
              <a:gd name="T22" fmla="*/ 2147483646 w 160"/>
              <a:gd name="T23" fmla="*/ 2147483646 h 160"/>
              <a:gd name="T24" fmla="*/ 2147483646 w 160"/>
              <a:gd name="T25" fmla="*/ 2147483646 h 160"/>
              <a:gd name="T26" fmla="*/ 2147483646 w 160"/>
              <a:gd name="T27" fmla="*/ 2147483646 h 160"/>
              <a:gd name="T28" fmla="*/ 2147483646 w 160"/>
              <a:gd name="T29" fmla="*/ 2147483646 h 160"/>
              <a:gd name="T30" fmla="*/ 2147483646 w 160"/>
              <a:gd name="T31" fmla="*/ 2147483646 h 160"/>
              <a:gd name="T32" fmla="*/ 2147483646 w 160"/>
              <a:gd name="T33" fmla="*/ 2147483646 h 160"/>
              <a:gd name="T34" fmla="*/ 2147483646 w 160"/>
              <a:gd name="T35" fmla="*/ 2147483646 h 160"/>
              <a:gd name="T36" fmla="*/ 2147483646 w 160"/>
              <a:gd name="T37" fmla="*/ 2147483646 h 160"/>
              <a:gd name="T38" fmla="*/ 2147483646 w 160"/>
              <a:gd name="T39" fmla="*/ 2147483646 h 160"/>
              <a:gd name="T40" fmla="*/ 2147483646 w 160"/>
              <a:gd name="T41" fmla="*/ 2147483646 h 160"/>
              <a:gd name="T42" fmla="*/ 2147483646 w 160"/>
              <a:gd name="T43" fmla="*/ 2147483646 h 160"/>
              <a:gd name="T44" fmla="*/ 2147483646 w 160"/>
              <a:gd name="T45" fmla="*/ 2147483646 h 160"/>
              <a:gd name="T46" fmla="*/ 2147483646 w 160"/>
              <a:gd name="T47" fmla="*/ 2147483646 h 160"/>
              <a:gd name="T48" fmla="*/ 2147483646 w 160"/>
              <a:gd name="T49" fmla="*/ 2147483646 h 160"/>
              <a:gd name="T50" fmla="*/ 2147483646 w 160"/>
              <a:gd name="T51" fmla="*/ 2147483646 h 160"/>
              <a:gd name="T52" fmla="*/ 2147483646 w 160"/>
              <a:gd name="T53" fmla="*/ 2147483646 h 160"/>
              <a:gd name="T54" fmla="*/ 2147483646 w 160"/>
              <a:gd name="T55" fmla="*/ 2147483646 h 160"/>
              <a:gd name="T56" fmla="*/ 2147483646 w 160"/>
              <a:gd name="T57" fmla="*/ 2147483646 h 160"/>
              <a:gd name="T58" fmla="*/ 2147483646 w 160"/>
              <a:gd name="T59" fmla="*/ 2147483646 h 160"/>
              <a:gd name="T60" fmla="*/ 2147483646 w 160"/>
              <a:gd name="T61" fmla="*/ 2147483646 h 160"/>
              <a:gd name="T62" fmla="*/ 2147483646 w 160"/>
              <a:gd name="T63" fmla="*/ 2147483646 h 160"/>
              <a:gd name="T64" fmla="*/ 2147483646 w 160"/>
              <a:gd name="T65" fmla="*/ 2147483646 h 160"/>
              <a:gd name="T66" fmla="*/ 2147483646 w 160"/>
              <a:gd name="T67" fmla="*/ 2147483646 h 160"/>
              <a:gd name="T68" fmla="*/ 2147483646 w 160"/>
              <a:gd name="T69" fmla="*/ 2147483646 h 160"/>
              <a:gd name="T70" fmla="*/ 2147483646 w 160"/>
              <a:gd name="T71" fmla="*/ 2147483646 h 16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60" h="160">
                <a:moveTo>
                  <a:pt x="80" y="0"/>
                </a:moveTo>
                <a:cubicBezTo>
                  <a:pt x="77" y="0"/>
                  <a:pt x="75" y="2"/>
                  <a:pt x="75" y="5"/>
                </a:cubicBezTo>
                <a:cubicBezTo>
                  <a:pt x="75" y="15"/>
                  <a:pt x="75" y="15"/>
                  <a:pt x="75" y="15"/>
                </a:cubicBezTo>
                <a:cubicBezTo>
                  <a:pt x="75" y="17"/>
                  <a:pt x="77" y="19"/>
                  <a:pt x="80" y="19"/>
                </a:cubicBezTo>
                <a:cubicBezTo>
                  <a:pt x="83" y="19"/>
                  <a:pt x="85" y="17"/>
                  <a:pt x="85" y="15"/>
                </a:cubicBezTo>
                <a:cubicBezTo>
                  <a:pt x="85" y="5"/>
                  <a:pt x="85" y="5"/>
                  <a:pt x="85" y="5"/>
                </a:cubicBezTo>
                <a:cubicBezTo>
                  <a:pt x="85" y="2"/>
                  <a:pt x="83" y="0"/>
                  <a:pt x="80" y="0"/>
                </a:cubicBezTo>
                <a:close/>
                <a:moveTo>
                  <a:pt x="80" y="141"/>
                </a:moveTo>
                <a:cubicBezTo>
                  <a:pt x="77" y="141"/>
                  <a:pt x="75" y="143"/>
                  <a:pt x="75" y="145"/>
                </a:cubicBezTo>
                <a:cubicBezTo>
                  <a:pt x="75" y="155"/>
                  <a:pt x="75" y="155"/>
                  <a:pt x="75" y="155"/>
                </a:cubicBezTo>
                <a:cubicBezTo>
                  <a:pt x="75" y="158"/>
                  <a:pt x="77" y="160"/>
                  <a:pt x="80" y="160"/>
                </a:cubicBezTo>
                <a:cubicBezTo>
                  <a:pt x="83" y="160"/>
                  <a:pt x="85" y="158"/>
                  <a:pt x="85" y="155"/>
                </a:cubicBezTo>
                <a:cubicBezTo>
                  <a:pt x="85" y="145"/>
                  <a:pt x="85" y="145"/>
                  <a:pt x="85" y="145"/>
                </a:cubicBezTo>
                <a:cubicBezTo>
                  <a:pt x="85" y="143"/>
                  <a:pt x="83" y="141"/>
                  <a:pt x="80" y="141"/>
                </a:cubicBezTo>
                <a:close/>
                <a:moveTo>
                  <a:pt x="37" y="31"/>
                </a:moveTo>
                <a:cubicBezTo>
                  <a:pt x="30" y="24"/>
                  <a:pt x="30" y="24"/>
                  <a:pt x="30" y="24"/>
                </a:cubicBezTo>
                <a:cubicBezTo>
                  <a:pt x="28" y="22"/>
                  <a:pt x="25" y="22"/>
                  <a:pt x="24" y="24"/>
                </a:cubicBezTo>
                <a:cubicBezTo>
                  <a:pt x="22" y="25"/>
                  <a:pt x="22" y="28"/>
                  <a:pt x="24" y="30"/>
                </a:cubicBezTo>
                <a:cubicBezTo>
                  <a:pt x="31" y="37"/>
                  <a:pt x="31" y="37"/>
                  <a:pt x="31" y="37"/>
                </a:cubicBezTo>
                <a:cubicBezTo>
                  <a:pt x="32" y="38"/>
                  <a:pt x="33" y="39"/>
                  <a:pt x="34" y="39"/>
                </a:cubicBezTo>
                <a:cubicBezTo>
                  <a:pt x="35" y="39"/>
                  <a:pt x="36" y="38"/>
                  <a:pt x="37" y="37"/>
                </a:cubicBezTo>
                <a:cubicBezTo>
                  <a:pt x="39" y="36"/>
                  <a:pt x="39" y="33"/>
                  <a:pt x="37" y="31"/>
                </a:cubicBezTo>
                <a:close/>
                <a:moveTo>
                  <a:pt x="136" y="130"/>
                </a:moveTo>
                <a:cubicBezTo>
                  <a:pt x="129" y="123"/>
                  <a:pt x="129" y="123"/>
                  <a:pt x="129" y="123"/>
                </a:cubicBezTo>
                <a:cubicBezTo>
                  <a:pt x="127" y="121"/>
                  <a:pt x="124" y="121"/>
                  <a:pt x="123" y="123"/>
                </a:cubicBezTo>
                <a:cubicBezTo>
                  <a:pt x="121" y="124"/>
                  <a:pt x="121" y="127"/>
                  <a:pt x="123" y="129"/>
                </a:cubicBezTo>
                <a:cubicBezTo>
                  <a:pt x="130" y="136"/>
                  <a:pt x="130" y="136"/>
                  <a:pt x="130" y="136"/>
                </a:cubicBezTo>
                <a:cubicBezTo>
                  <a:pt x="131" y="137"/>
                  <a:pt x="132" y="138"/>
                  <a:pt x="133" y="138"/>
                </a:cubicBezTo>
                <a:cubicBezTo>
                  <a:pt x="134" y="138"/>
                  <a:pt x="135" y="137"/>
                  <a:pt x="136" y="136"/>
                </a:cubicBezTo>
                <a:cubicBezTo>
                  <a:pt x="138" y="135"/>
                  <a:pt x="138" y="132"/>
                  <a:pt x="136" y="130"/>
                </a:cubicBezTo>
                <a:close/>
                <a:moveTo>
                  <a:pt x="15" y="75"/>
                </a:moveTo>
                <a:cubicBezTo>
                  <a:pt x="5" y="75"/>
                  <a:pt x="5" y="75"/>
                  <a:pt x="5" y="75"/>
                </a:cubicBezTo>
                <a:cubicBezTo>
                  <a:pt x="2" y="75"/>
                  <a:pt x="0" y="77"/>
                  <a:pt x="0" y="80"/>
                </a:cubicBezTo>
                <a:cubicBezTo>
                  <a:pt x="0" y="83"/>
                  <a:pt x="2" y="85"/>
                  <a:pt x="5" y="85"/>
                </a:cubicBezTo>
                <a:cubicBezTo>
                  <a:pt x="15" y="85"/>
                  <a:pt x="15" y="85"/>
                  <a:pt x="15" y="85"/>
                </a:cubicBezTo>
                <a:cubicBezTo>
                  <a:pt x="17" y="85"/>
                  <a:pt x="19" y="83"/>
                  <a:pt x="19" y="80"/>
                </a:cubicBezTo>
                <a:cubicBezTo>
                  <a:pt x="19" y="77"/>
                  <a:pt x="17" y="75"/>
                  <a:pt x="15" y="75"/>
                </a:cubicBezTo>
                <a:close/>
                <a:moveTo>
                  <a:pt x="155" y="75"/>
                </a:moveTo>
                <a:cubicBezTo>
                  <a:pt x="145" y="75"/>
                  <a:pt x="145" y="75"/>
                  <a:pt x="145" y="75"/>
                </a:cubicBezTo>
                <a:cubicBezTo>
                  <a:pt x="143" y="75"/>
                  <a:pt x="141" y="77"/>
                  <a:pt x="141" y="80"/>
                </a:cubicBezTo>
                <a:cubicBezTo>
                  <a:pt x="141" y="83"/>
                  <a:pt x="143" y="85"/>
                  <a:pt x="145" y="85"/>
                </a:cubicBezTo>
                <a:cubicBezTo>
                  <a:pt x="155" y="85"/>
                  <a:pt x="155" y="85"/>
                  <a:pt x="155" y="85"/>
                </a:cubicBezTo>
                <a:cubicBezTo>
                  <a:pt x="158" y="85"/>
                  <a:pt x="160" y="83"/>
                  <a:pt x="160" y="80"/>
                </a:cubicBezTo>
                <a:cubicBezTo>
                  <a:pt x="160" y="77"/>
                  <a:pt x="158" y="75"/>
                  <a:pt x="155" y="75"/>
                </a:cubicBezTo>
                <a:close/>
                <a:moveTo>
                  <a:pt x="37" y="123"/>
                </a:moveTo>
                <a:cubicBezTo>
                  <a:pt x="36" y="121"/>
                  <a:pt x="33" y="121"/>
                  <a:pt x="31" y="123"/>
                </a:cubicBezTo>
                <a:cubicBezTo>
                  <a:pt x="24" y="130"/>
                  <a:pt x="24" y="130"/>
                  <a:pt x="24" y="130"/>
                </a:cubicBezTo>
                <a:cubicBezTo>
                  <a:pt x="22" y="132"/>
                  <a:pt x="22" y="135"/>
                  <a:pt x="24" y="136"/>
                </a:cubicBezTo>
                <a:cubicBezTo>
                  <a:pt x="25" y="137"/>
                  <a:pt x="26" y="138"/>
                  <a:pt x="27" y="138"/>
                </a:cubicBezTo>
                <a:cubicBezTo>
                  <a:pt x="28" y="138"/>
                  <a:pt x="29" y="137"/>
                  <a:pt x="30" y="136"/>
                </a:cubicBezTo>
                <a:cubicBezTo>
                  <a:pt x="37" y="129"/>
                  <a:pt x="37" y="129"/>
                  <a:pt x="37" y="129"/>
                </a:cubicBezTo>
                <a:cubicBezTo>
                  <a:pt x="39" y="127"/>
                  <a:pt x="39" y="124"/>
                  <a:pt x="37" y="123"/>
                </a:cubicBezTo>
                <a:close/>
                <a:moveTo>
                  <a:pt x="136" y="24"/>
                </a:moveTo>
                <a:cubicBezTo>
                  <a:pt x="135" y="22"/>
                  <a:pt x="132" y="22"/>
                  <a:pt x="130" y="24"/>
                </a:cubicBezTo>
                <a:cubicBezTo>
                  <a:pt x="123" y="31"/>
                  <a:pt x="123" y="31"/>
                  <a:pt x="123" y="31"/>
                </a:cubicBezTo>
                <a:cubicBezTo>
                  <a:pt x="121" y="33"/>
                  <a:pt x="121" y="36"/>
                  <a:pt x="123" y="37"/>
                </a:cubicBezTo>
                <a:cubicBezTo>
                  <a:pt x="124" y="38"/>
                  <a:pt x="125" y="39"/>
                  <a:pt x="126" y="39"/>
                </a:cubicBezTo>
                <a:cubicBezTo>
                  <a:pt x="127" y="39"/>
                  <a:pt x="128" y="38"/>
                  <a:pt x="129" y="37"/>
                </a:cubicBezTo>
                <a:cubicBezTo>
                  <a:pt x="136" y="30"/>
                  <a:pt x="136" y="30"/>
                  <a:pt x="136" y="30"/>
                </a:cubicBezTo>
                <a:cubicBezTo>
                  <a:pt x="138" y="28"/>
                  <a:pt x="138" y="25"/>
                  <a:pt x="136" y="24"/>
                </a:cubicBezTo>
                <a:close/>
                <a:moveTo>
                  <a:pt x="80" y="30"/>
                </a:moveTo>
                <a:cubicBezTo>
                  <a:pt x="53" y="30"/>
                  <a:pt x="30" y="53"/>
                  <a:pt x="30" y="80"/>
                </a:cubicBezTo>
                <a:cubicBezTo>
                  <a:pt x="30" y="107"/>
                  <a:pt x="53" y="130"/>
                  <a:pt x="80" y="130"/>
                </a:cubicBezTo>
                <a:cubicBezTo>
                  <a:pt x="107" y="130"/>
                  <a:pt x="130" y="107"/>
                  <a:pt x="130" y="80"/>
                </a:cubicBezTo>
                <a:cubicBezTo>
                  <a:pt x="130" y="53"/>
                  <a:pt x="107" y="30"/>
                  <a:pt x="80" y="30"/>
                </a:cubicBezTo>
                <a:close/>
                <a:moveTo>
                  <a:pt x="75" y="120"/>
                </a:moveTo>
                <a:cubicBezTo>
                  <a:pt x="55" y="118"/>
                  <a:pt x="40" y="101"/>
                  <a:pt x="40" y="80"/>
                </a:cubicBezTo>
                <a:cubicBezTo>
                  <a:pt x="40" y="59"/>
                  <a:pt x="55" y="42"/>
                  <a:pt x="75" y="40"/>
                </a:cubicBezTo>
                <a:lnTo>
                  <a:pt x="75" y="120"/>
                </a:lnTo>
                <a:close/>
                <a:moveTo>
                  <a:pt x="85" y="120"/>
                </a:moveTo>
                <a:cubicBezTo>
                  <a:pt x="85" y="40"/>
                  <a:pt x="85" y="40"/>
                  <a:pt x="85" y="40"/>
                </a:cubicBezTo>
                <a:cubicBezTo>
                  <a:pt x="105" y="42"/>
                  <a:pt x="120" y="59"/>
                  <a:pt x="120" y="80"/>
                </a:cubicBezTo>
                <a:cubicBezTo>
                  <a:pt x="120" y="101"/>
                  <a:pt x="105" y="118"/>
                  <a:pt x="85" y="12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F42B6C50-5123-0C7C-95BF-007DD35C5213}"/>
              </a:ext>
            </a:extLst>
          </p:cNvPr>
          <p:cNvSpPr>
            <a:spLocks noEditPoints="1"/>
          </p:cNvSpPr>
          <p:nvPr/>
        </p:nvSpPr>
        <p:spPr bwMode="auto">
          <a:xfrm>
            <a:off x="3674428" y="2226110"/>
            <a:ext cx="539750" cy="544513"/>
          </a:xfrm>
          <a:custGeom>
            <a:avLst/>
            <a:gdLst>
              <a:gd name="T0" fmla="*/ 2147483646 w 160"/>
              <a:gd name="T1" fmla="*/ 0 h 160"/>
              <a:gd name="T2" fmla="*/ 2147483646 w 160"/>
              <a:gd name="T3" fmla="*/ 2147483646 h 160"/>
              <a:gd name="T4" fmla="*/ 2147483646 w 160"/>
              <a:gd name="T5" fmla="*/ 2147483646 h 160"/>
              <a:gd name="T6" fmla="*/ 2147483646 w 160"/>
              <a:gd name="T7" fmla="*/ 2147483646 h 160"/>
              <a:gd name="T8" fmla="*/ 2147483646 w 160"/>
              <a:gd name="T9" fmla="*/ 0 h 160"/>
              <a:gd name="T10" fmla="*/ 2147483646 w 160"/>
              <a:gd name="T11" fmla="*/ 2147483646 h 160"/>
              <a:gd name="T12" fmla="*/ 2147483646 w 160"/>
              <a:gd name="T13" fmla="*/ 2147483646 h 160"/>
              <a:gd name="T14" fmla="*/ 2147483646 w 160"/>
              <a:gd name="T15" fmla="*/ 2147483646 h 160"/>
              <a:gd name="T16" fmla="*/ 2147483646 w 160"/>
              <a:gd name="T17" fmla="*/ 2147483646 h 160"/>
              <a:gd name="T18" fmla="*/ 2147483646 w 160"/>
              <a:gd name="T19" fmla="*/ 2147483646 h 160"/>
              <a:gd name="T20" fmla="*/ 2147483646 w 160"/>
              <a:gd name="T21" fmla="*/ 2147483646 h 160"/>
              <a:gd name="T22" fmla="*/ 2147483646 w 160"/>
              <a:gd name="T23" fmla="*/ 2147483646 h 160"/>
              <a:gd name="T24" fmla="*/ 2147483646 w 160"/>
              <a:gd name="T25" fmla="*/ 2147483646 h 160"/>
              <a:gd name="T26" fmla="*/ 2147483646 w 160"/>
              <a:gd name="T27" fmla="*/ 2147483646 h 160"/>
              <a:gd name="T28" fmla="*/ 2147483646 w 160"/>
              <a:gd name="T29" fmla="*/ 2147483646 h 160"/>
              <a:gd name="T30" fmla="*/ 0 w 160"/>
              <a:gd name="T31" fmla="*/ 2147483646 h 160"/>
              <a:gd name="T32" fmla="*/ 2147483646 w 160"/>
              <a:gd name="T33" fmla="*/ 2147483646 h 160"/>
              <a:gd name="T34" fmla="*/ 2147483646 w 160"/>
              <a:gd name="T35" fmla="*/ 2147483646 h 160"/>
              <a:gd name="T36" fmla="*/ 2147483646 w 160"/>
              <a:gd name="T37" fmla="*/ 2147483646 h 160"/>
              <a:gd name="T38" fmla="*/ 2147483646 w 160"/>
              <a:gd name="T39" fmla="*/ 2147483646 h 160"/>
              <a:gd name="T40" fmla="*/ 2147483646 w 160"/>
              <a:gd name="T41" fmla="*/ 2147483646 h 160"/>
              <a:gd name="T42" fmla="*/ 2147483646 w 160"/>
              <a:gd name="T43" fmla="*/ 2147483646 h 160"/>
              <a:gd name="T44" fmla="*/ 2147483646 w 160"/>
              <a:gd name="T45" fmla="*/ 2147483646 h 160"/>
              <a:gd name="T46" fmla="*/ 2147483646 w 160"/>
              <a:gd name="T47" fmla="*/ 2147483646 h 160"/>
              <a:gd name="T48" fmla="*/ 2147483646 w 160"/>
              <a:gd name="T49" fmla="*/ 2147483646 h 160"/>
              <a:gd name="T50" fmla="*/ 2147483646 w 160"/>
              <a:gd name="T51" fmla="*/ 2147483646 h 160"/>
              <a:gd name="T52" fmla="*/ 2147483646 w 160"/>
              <a:gd name="T53" fmla="*/ 2147483646 h 160"/>
              <a:gd name="T54" fmla="*/ 2147483646 w 160"/>
              <a:gd name="T55" fmla="*/ 2147483646 h 160"/>
              <a:gd name="T56" fmla="*/ 2147483646 w 160"/>
              <a:gd name="T57" fmla="*/ 2147483646 h 160"/>
              <a:gd name="T58" fmla="*/ 2147483646 w 160"/>
              <a:gd name="T59" fmla="*/ 2147483646 h 160"/>
              <a:gd name="T60" fmla="*/ 2147483646 w 160"/>
              <a:gd name="T61" fmla="*/ 2147483646 h 160"/>
              <a:gd name="T62" fmla="*/ 2147483646 w 160"/>
              <a:gd name="T63" fmla="*/ 2147483646 h 160"/>
              <a:gd name="T64" fmla="*/ 2147483646 w 160"/>
              <a:gd name="T65" fmla="*/ 2147483646 h 160"/>
              <a:gd name="T66" fmla="*/ 2147483646 w 160"/>
              <a:gd name="T67" fmla="*/ 2147483646 h 160"/>
              <a:gd name="T68" fmla="*/ 2147483646 w 160"/>
              <a:gd name="T69" fmla="*/ 2147483646 h 160"/>
              <a:gd name="T70" fmla="*/ 2147483646 w 160"/>
              <a:gd name="T71" fmla="*/ 2147483646 h 160"/>
              <a:gd name="T72" fmla="*/ 2147483646 w 160"/>
              <a:gd name="T73" fmla="*/ 2147483646 h 160"/>
              <a:gd name="T74" fmla="*/ 2147483646 w 160"/>
              <a:gd name="T75" fmla="*/ 2147483646 h 160"/>
              <a:gd name="T76" fmla="*/ 2147483646 w 160"/>
              <a:gd name="T77" fmla="*/ 2147483646 h 160"/>
              <a:gd name="T78" fmla="*/ 2147483646 w 160"/>
              <a:gd name="T79" fmla="*/ 2147483646 h 160"/>
              <a:gd name="T80" fmla="*/ 2147483646 w 160"/>
              <a:gd name="T81" fmla="*/ 2147483646 h 160"/>
              <a:gd name="T82" fmla="*/ 2147483646 w 160"/>
              <a:gd name="T83" fmla="*/ 2147483646 h 160"/>
              <a:gd name="T84" fmla="*/ 2147483646 w 160"/>
              <a:gd name="T85" fmla="*/ 2147483646 h 160"/>
              <a:gd name="T86" fmla="*/ 2147483646 w 160"/>
              <a:gd name="T87" fmla="*/ 2147483646 h 160"/>
              <a:gd name="T88" fmla="*/ 2147483646 w 160"/>
              <a:gd name="T89" fmla="*/ 2147483646 h 160"/>
              <a:gd name="T90" fmla="*/ 2147483646 w 160"/>
              <a:gd name="T91" fmla="*/ 2147483646 h 160"/>
              <a:gd name="T92" fmla="*/ 2147483646 w 160"/>
              <a:gd name="T93" fmla="*/ 2147483646 h 160"/>
              <a:gd name="T94" fmla="*/ 2147483646 w 160"/>
              <a:gd name="T95" fmla="*/ 2147483646 h 160"/>
              <a:gd name="T96" fmla="*/ 2147483646 w 160"/>
              <a:gd name="T97" fmla="*/ 2147483646 h 160"/>
              <a:gd name="T98" fmla="*/ 2147483646 w 160"/>
              <a:gd name="T99" fmla="*/ 2147483646 h 160"/>
              <a:gd name="T100" fmla="*/ 2147483646 w 160"/>
              <a:gd name="T101" fmla="*/ 2147483646 h 16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60" h="160">
                <a:moveTo>
                  <a:pt x="70" y="0"/>
                </a:moveTo>
                <a:cubicBezTo>
                  <a:pt x="47" y="0"/>
                  <a:pt x="28" y="19"/>
                  <a:pt x="28" y="42"/>
                </a:cubicBezTo>
                <a:cubicBezTo>
                  <a:pt x="28" y="65"/>
                  <a:pt x="47" y="84"/>
                  <a:pt x="70" y="84"/>
                </a:cubicBezTo>
                <a:cubicBezTo>
                  <a:pt x="94" y="84"/>
                  <a:pt x="113" y="65"/>
                  <a:pt x="113" y="42"/>
                </a:cubicBezTo>
                <a:cubicBezTo>
                  <a:pt x="113" y="19"/>
                  <a:pt x="94" y="0"/>
                  <a:pt x="70" y="0"/>
                </a:cubicBezTo>
                <a:close/>
                <a:moveTo>
                  <a:pt x="70" y="75"/>
                </a:moveTo>
                <a:cubicBezTo>
                  <a:pt x="52" y="75"/>
                  <a:pt x="38" y="60"/>
                  <a:pt x="38" y="42"/>
                </a:cubicBezTo>
                <a:cubicBezTo>
                  <a:pt x="38" y="24"/>
                  <a:pt x="52" y="9"/>
                  <a:pt x="70" y="9"/>
                </a:cubicBezTo>
                <a:cubicBezTo>
                  <a:pt x="88" y="9"/>
                  <a:pt x="103" y="24"/>
                  <a:pt x="103" y="42"/>
                </a:cubicBezTo>
                <a:cubicBezTo>
                  <a:pt x="103" y="60"/>
                  <a:pt x="88" y="75"/>
                  <a:pt x="70" y="75"/>
                </a:cubicBezTo>
                <a:close/>
                <a:moveTo>
                  <a:pt x="127" y="94"/>
                </a:moveTo>
                <a:cubicBezTo>
                  <a:pt x="120" y="94"/>
                  <a:pt x="113" y="97"/>
                  <a:pt x="108" y="101"/>
                </a:cubicBezTo>
                <a:cubicBezTo>
                  <a:pt x="99" y="96"/>
                  <a:pt x="89" y="94"/>
                  <a:pt x="80" y="94"/>
                </a:cubicBezTo>
                <a:cubicBezTo>
                  <a:pt x="61" y="94"/>
                  <a:pt x="61" y="94"/>
                  <a:pt x="61" y="94"/>
                </a:cubicBezTo>
                <a:cubicBezTo>
                  <a:pt x="45" y="94"/>
                  <a:pt x="29" y="100"/>
                  <a:pt x="18" y="112"/>
                </a:cubicBezTo>
                <a:cubicBezTo>
                  <a:pt x="6" y="124"/>
                  <a:pt x="0" y="139"/>
                  <a:pt x="0" y="155"/>
                </a:cubicBezTo>
                <a:cubicBezTo>
                  <a:pt x="0" y="158"/>
                  <a:pt x="2" y="160"/>
                  <a:pt x="5" y="160"/>
                </a:cubicBezTo>
                <a:cubicBezTo>
                  <a:pt x="127" y="160"/>
                  <a:pt x="127" y="160"/>
                  <a:pt x="127" y="160"/>
                </a:cubicBezTo>
                <a:cubicBezTo>
                  <a:pt x="145" y="160"/>
                  <a:pt x="160" y="145"/>
                  <a:pt x="160" y="127"/>
                </a:cubicBezTo>
                <a:cubicBezTo>
                  <a:pt x="160" y="109"/>
                  <a:pt x="145" y="94"/>
                  <a:pt x="127" y="94"/>
                </a:cubicBezTo>
                <a:close/>
                <a:moveTo>
                  <a:pt x="10" y="151"/>
                </a:moveTo>
                <a:cubicBezTo>
                  <a:pt x="12" y="124"/>
                  <a:pt x="34" y="103"/>
                  <a:pt x="61" y="103"/>
                </a:cubicBezTo>
                <a:cubicBezTo>
                  <a:pt x="80" y="103"/>
                  <a:pt x="80" y="103"/>
                  <a:pt x="80" y="103"/>
                </a:cubicBezTo>
                <a:cubicBezTo>
                  <a:pt x="86" y="103"/>
                  <a:pt x="94" y="105"/>
                  <a:pt x="101" y="108"/>
                </a:cubicBezTo>
                <a:cubicBezTo>
                  <a:pt x="97" y="113"/>
                  <a:pt x="94" y="120"/>
                  <a:pt x="94" y="127"/>
                </a:cubicBezTo>
                <a:cubicBezTo>
                  <a:pt x="94" y="136"/>
                  <a:pt x="98" y="145"/>
                  <a:pt x="104" y="151"/>
                </a:cubicBezTo>
                <a:lnTo>
                  <a:pt x="10" y="151"/>
                </a:lnTo>
                <a:close/>
                <a:moveTo>
                  <a:pt x="127" y="151"/>
                </a:moveTo>
                <a:cubicBezTo>
                  <a:pt x="114" y="151"/>
                  <a:pt x="104" y="140"/>
                  <a:pt x="104" y="127"/>
                </a:cubicBezTo>
                <a:cubicBezTo>
                  <a:pt x="104" y="120"/>
                  <a:pt x="107" y="114"/>
                  <a:pt x="111" y="110"/>
                </a:cubicBezTo>
                <a:cubicBezTo>
                  <a:pt x="111" y="110"/>
                  <a:pt x="111" y="110"/>
                  <a:pt x="111" y="110"/>
                </a:cubicBezTo>
                <a:cubicBezTo>
                  <a:pt x="116" y="106"/>
                  <a:pt x="121" y="104"/>
                  <a:pt x="127" y="104"/>
                </a:cubicBezTo>
                <a:cubicBezTo>
                  <a:pt x="140" y="104"/>
                  <a:pt x="151" y="114"/>
                  <a:pt x="151" y="127"/>
                </a:cubicBezTo>
                <a:cubicBezTo>
                  <a:pt x="151" y="140"/>
                  <a:pt x="140" y="151"/>
                  <a:pt x="127" y="151"/>
                </a:cubicBezTo>
                <a:close/>
                <a:moveTo>
                  <a:pt x="137" y="123"/>
                </a:moveTo>
                <a:cubicBezTo>
                  <a:pt x="132" y="123"/>
                  <a:pt x="132" y="123"/>
                  <a:pt x="132" y="123"/>
                </a:cubicBezTo>
                <a:cubicBezTo>
                  <a:pt x="132" y="118"/>
                  <a:pt x="132" y="118"/>
                  <a:pt x="132" y="118"/>
                </a:cubicBezTo>
                <a:cubicBezTo>
                  <a:pt x="132" y="115"/>
                  <a:pt x="130" y="113"/>
                  <a:pt x="127" y="113"/>
                </a:cubicBezTo>
                <a:cubicBezTo>
                  <a:pt x="125" y="113"/>
                  <a:pt x="123" y="115"/>
                  <a:pt x="123" y="118"/>
                </a:cubicBezTo>
                <a:cubicBezTo>
                  <a:pt x="123" y="123"/>
                  <a:pt x="123" y="123"/>
                  <a:pt x="123" y="123"/>
                </a:cubicBezTo>
                <a:cubicBezTo>
                  <a:pt x="118" y="123"/>
                  <a:pt x="118" y="123"/>
                  <a:pt x="118" y="123"/>
                </a:cubicBezTo>
                <a:cubicBezTo>
                  <a:pt x="115" y="123"/>
                  <a:pt x="113" y="125"/>
                  <a:pt x="113" y="127"/>
                </a:cubicBezTo>
                <a:cubicBezTo>
                  <a:pt x="113" y="130"/>
                  <a:pt x="115" y="132"/>
                  <a:pt x="118" y="132"/>
                </a:cubicBezTo>
                <a:cubicBezTo>
                  <a:pt x="123" y="132"/>
                  <a:pt x="123" y="132"/>
                  <a:pt x="123" y="132"/>
                </a:cubicBezTo>
                <a:cubicBezTo>
                  <a:pt x="123" y="137"/>
                  <a:pt x="123" y="137"/>
                  <a:pt x="123" y="137"/>
                </a:cubicBezTo>
                <a:cubicBezTo>
                  <a:pt x="123" y="139"/>
                  <a:pt x="125" y="141"/>
                  <a:pt x="127" y="141"/>
                </a:cubicBezTo>
                <a:cubicBezTo>
                  <a:pt x="130" y="141"/>
                  <a:pt x="132" y="139"/>
                  <a:pt x="132" y="137"/>
                </a:cubicBezTo>
                <a:cubicBezTo>
                  <a:pt x="132" y="132"/>
                  <a:pt x="132" y="132"/>
                  <a:pt x="132" y="132"/>
                </a:cubicBezTo>
                <a:cubicBezTo>
                  <a:pt x="137" y="132"/>
                  <a:pt x="137" y="132"/>
                  <a:pt x="137" y="132"/>
                </a:cubicBezTo>
                <a:cubicBezTo>
                  <a:pt x="139" y="132"/>
                  <a:pt x="141" y="130"/>
                  <a:pt x="141" y="127"/>
                </a:cubicBezTo>
                <a:cubicBezTo>
                  <a:pt x="141" y="125"/>
                  <a:pt x="139" y="123"/>
                  <a:pt x="137" y="12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79706606-9611-7070-23E1-A91B1308E2B9}"/>
              </a:ext>
            </a:extLst>
          </p:cNvPr>
          <p:cNvSpPr>
            <a:spLocks noEditPoints="1"/>
          </p:cNvSpPr>
          <p:nvPr/>
        </p:nvSpPr>
        <p:spPr bwMode="auto">
          <a:xfrm>
            <a:off x="1747203" y="2208965"/>
            <a:ext cx="434975" cy="542925"/>
          </a:xfrm>
          <a:custGeom>
            <a:avLst/>
            <a:gdLst>
              <a:gd name="T0" fmla="*/ 2147483646 w 129"/>
              <a:gd name="T1" fmla="*/ 2147483646 h 160"/>
              <a:gd name="T2" fmla="*/ 2147483646 w 129"/>
              <a:gd name="T3" fmla="*/ 0 h 160"/>
              <a:gd name="T4" fmla="*/ 2147483646 w 129"/>
              <a:gd name="T5" fmla="*/ 2147483646 h 160"/>
              <a:gd name="T6" fmla="*/ 2147483646 w 129"/>
              <a:gd name="T7" fmla="*/ 2147483646 h 160"/>
              <a:gd name="T8" fmla="*/ 0 w 129"/>
              <a:gd name="T9" fmla="*/ 2147483646 h 160"/>
              <a:gd name="T10" fmla="*/ 2147483646 w 129"/>
              <a:gd name="T11" fmla="*/ 2147483646 h 160"/>
              <a:gd name="T12" fmla="*/ 2147483646 w 129"/>
              <a:gd name="T13" fmla="*/ 2147483646 h 160"/>
              <a:gd name="T14" fmla="*/ 2147483646 w 129"/>
              <a:gd name="T15" fmla="*/ 2147483646 h 160"/>
              <a:gd name="T16" fmla="*/ 2147483646 w 129"/>
              <a:gd name="T17" fmla="*/ 2147483646 h 160"/>
              <a:gd name="T18" fmla="*/ 2147483646 w 129"/>
              <a:gd name="T19" fmla="*/ 2147483646 h 160"/>
              <a:gd name="T20" fmla="*/ 2147483646 w 129"/>
              <a:gd name="T21" fmla="*/ 2147483646 h 160"/>
              <a:gd name="T22" fmla="*/ 2147483646 w 129"/>
              <a:gd name="T23" fmla="*/ 2147483646 h 160"/>
              <a:gd name="T24" fmla="*/ 2147483646 w 129"/>
              <a:gd name="T25" fmla="*/ 2147483646 h 160"/>
              <a:gd name="T26" fmla="*/ 2147483646 w 129"/>
              <a:gd name="T27" fmla="*/ 2147483646 h 160"/>
              <a:gd name="T28" fmla="*/ 2147483646 w 129"/>
              <a:gd name="T29" fmla="*/ 2147483646 h 160"/>
              <a:gd name="T30" fmla="*/ 2147483646 w 129"/>
              <a:gd name="T31" fmla="*/ 2147483646 h 160"/>
              <a:gd name="T32" fmla="*/ 2147483646 w 129"/>
              <a:gd name="T33" fmla="*/ 2147483646 h 160"/>
              <a:gd name="T34" fmla="*/ 2147483646 w 129"/>
              <a:gd name="T35" fmla="*/ 2147483646 h 160"/>
              <a:gd name="T36" fmla="*/ 2147483646 w 129"/>
              <a:gd name="T37" fmla="*/ 2147483646 h 160"/>
              <a:gd name="T38" fmla="*/ 2147483646 w 129"/>
              <a:gd name="T39" fmla="*/ 2147483646 h 160"/>
              <a:gd name="T40" fmla="*/ 2147483646 w 129"/>
              <a:gd name="T41" fmla="*/ 2147483646 h 160"/>
              <a:gd name="T42" fmla="*/ 2147483646 w 129"/>
              <a:gd name="T43" fmla="*/ 2147483646 h 160"/>
              <a:gd name="T44" fmla="*/ 2147483646 w 129"/>
              <a:gd name="T45" fmla="*/ 2147483646 h 160"/>
              <a:gd name="T46" fmla="*/ 2147483646 w 129"/>
              <a:gd name="T47" fmla="*/ 2147483646 h 160"/>
              <a:gd name="T48" fmla="*/ 2147483646 w 129"/>
              <a:gd name="T49" fmla="*/ 2147483646 h 160"/>
              <a:gd name="T50" fmla="*/ 2147483646 w 129"/>
              <a:gd name="T51" fmla="*/ 2147483646 h 160"/>
              <a:gd name="T52" fmla="*/ 2147483646 w 129"/>
              <a:gd name="T53" fmla="*/ 2147483646 h 160"/>
              <a:gd name="T54" fmla="*/ 2147483646 w 129"/>
              <a:gd name="T55" fmla="*/ 2147483646 h 160"/>
              <a:gd name="T56" fmla="*/ 2147483646 w 129"/>
              <a:gd name="T57" fmla="*/ 2147483646 h 160"/>
              <a:gd name="T58" fmla="*/ 2147483646 w 129"/>
              <a:gd name="T59" fmla="*/ 2147483646 h 160"/>
              <a:gd name="T60" fmla="*/ 2147483646 w 129"/>
              <a:gd name="T61" fmla="*/ 2147483646 h 160"/>
              <a:gd name="T62" fmla="*/ 2147483646 w 129"/>
              <a:gd name="T63" fmla="*/ 2147483646 h 160"/>
              <a:gd name="T64" fmla="*/ 2147483646 w 129"/>
              <a:gd name="T65" fmla="*/ 2147483646 h 160"/>
              <a:gd name="T66" fmla="*/ 2147483646 w 129"/>
              <a:gd name="T67" fmla="*/ 2147483646 h 160"/>
              <a:gd name="T68" fmla="*/ 2147483646 w 129"/>
              <a:gd name="T69" fmla="*/ 2147483646 h 160"/>
              <a:gd name="T70" fmla="*/ 2147483646 w 129"/>
              <a:gd name="T71" fmla="*/ 2147483646 h 16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29" h="160">
                <a:moveTo>
                  <a:pt x="125" y="40"/>
                </a:moveTo>
                <a:cubicBezTo>
                  <a:pt x="109" y="40"/>
                  <a:pt x="109" y="40"/>
                  <a:pt x="109" y="40"/>
                </a:cubicBezTo>
                <a:cubicBezTo>
                  <a:pt x="109" y="5"/>
                  <a:pt x="109" y="5"/>
                  <a:pt x="109" y="5"/>
                </a:cubicBezTo>
                <a:cubicBezTo>
                  <a:pt x="109" y="2"/>
                  <a:pt x="107" y="0"/>
                  <a:pt x="105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2" y="0"/>
                  <a:pt x="20" y="2"/>
                  <a:pt x="20" y="5"/>
                </a:cubicBezTo>
                <a:cubicBezTo>
                  <a:pt x="20" y="40"/>
                  <a:pt x="20" y="40"/>
                  <a:pt x="20" y="40"/>
                </a:cubicBezTo>
                <a:cubicBezTo>
                  <a:pt x="5" y="40"/>
                  <a:pt x="5" y="40"/>
                  <a:pt x="5" y="40"/>
                </a:cubicBezTo>
                <a:cubicBezTo>
                  <a:pt x="2" y="40"/>
                  <a:pt x="0" y="42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9"/>
                  <a:pt x="11" y="160"/>
                  <a:pt x="25" y="160"/>
                </a:cubicBezTo>
                <a:cubicBezTo>
                  <a:pt x="105" y="160"/>
                  <a:pt x="105" y="160"/>
                  <a:pt x="105" y="160"/>
                </a:cubicBezTo>
                <a:cubicBezTo>
                  <a:pt x="118" y="160"/>
                  <a:pt x="129" y="149"/>
                  <a:pt x="129" y="135"/>
                </a:cubicBezTo>
                <a:cubicBezTo>
                  <a:pt x="129" y="45"/>
                  <a:pt x="129" y="45"/>
                  <a:pt x="129" y="45"/>
                </a:cubicBezTo>
                <a:cubicBezTo>
                  <a:pt x="129" y="42"/>
                  <a:pt x="127" y="40"/>
                  <a:pt x="125" y="40"/>
                </a:cubicBezTo>
                <a:close/>
                <a:moveTo>
                  <a:pt x="69" y="9"/>
                </a:moveTo>
                <a:cubicBezTo>
                  <a:pt x="100" y="9"/>
                  <a:pt x="100" y="9"/>
                  <a:pt x="100" y="9"/>
                </a:cubicBezTo>
                <a:cubicBezTo>
                  <a:pt x="100" y="40"/>
                  <a:pt x="100" y="40"/>
                  <a:pt x="100" y="40"/>
                </a:cubicBezTo>
                <a:cubicBezTo>
                  <a:pt x="69" y="40"/>
                  <a:pt x="69" y="40"/>
                  <a:pt x="69" y="40"/>
                </a:cubicBezTo>
                <a:lnTo>
                  <a:pt x="69" y="9"/>
                </a:lnTo>
                <a:close/>
                <a:moveTo>
                  <a:pt x="29" y="9"/>
                </a:moveTo>
                <a:cubicBezTo>
                  <a:pt x="60" y="9"/>
                  <a:pt x="60" y="9"/>
                  <a:pt x="60" y="9"/>
                </a:cubicBezTo>
                <a:cubicBezTo>
                  <a:pt x="60" y="40"/>
                  <a:pt x="60" y="40"/>
                  <a:pt x="60" y="40"/>
                </a:cubicBezTo>
                <a:cubicBezTo>
                  <a:pt x="29" y="40"/>
                  <a:pt x="29" y="40"/>
                  <a:pt x="29" y="40"/>
                </a:cubicBezTo>
                <a:lnTo>
                  <a:pt x="29" y="9"/>
                </a:lnTo>
                <a:close/>
                <a:moveTo>
                  <a:pt x="120" y="135"/>
                </a:moveTo>
                <a:cubicBezTo>
                  <a:pt x="120" y="144"/>
                  <a:pt x="113" y="151"/>
                  <a:pt x="105" y="151"/>
                </a:cubicBezTo>
                <a:cubicBezTo>
                  <a:pt x="25" y="151"/>
                  <a:pt x="25" y="151"/>
                  <a:pt x="25" y="151"/>
                </a:cubicBezTo>
                <a:cubicBezTo>
                  <a:pt x="16" y="151"/>
                  <a:pt x="9" y="144"/>
                  <a:pt x="9" y="135"/>
                </a:cubicBezTo>
                <a:cubicBezTo>
                  <a:pt x="9" y="49"/>
                  <a:pt x="9" y="49"/>
                  <a:pt x="9" y="49"/>
                </a:cubicBezTo>
                <a:cubicBezTo>
                  <a:pt x="25" y="49"/>
                  <a:pt x="25" y="49"/>
                  <a:pt x="25" y="49"/>
                </a:cubicBezTo>
                <a:cubicBezTo>
                  <a:pt x="105" y="49"/>
                  <a:pt x="105" y="49"/>
                  <a:pt x="105" y="49"/>
                </a:cubicBezTo>
                <a:cubicBezTo>
                  <a:pt x="120" y="49"/>
                  <a:pt x="120" y="49"/>
                  <a:pt x="120" y="49"/>
                </a:cubicBezTo>
                <a:lnTo>
                  <a:pt x="120" y="135"/>
                </a:lnTo>
                <a:close/>
                <a:moveTo>
                  <a:pt x="40" y="20"/>
                </a:moveTo>
                <a:cubicBezTo>
                  <a:pt x="50" y="20"/>
                  <a:pt x="50" y="20"/>
                  <a:pt x="50" y="20"/>
                </a:cubicBezTo>
                <a:cubicBezTo>
                  <a:pt x="50" y="30"/>
                  <a:pt x="50" y="30"/>
                  <a:pt x="50" y="30"/>
                </a:cubicBezTo>
                <a:cubicBezTo>
                  <a:pt x="40" y="30"/>
                  <a:pt x="40" y="30"/>
                  <a:pt x="40" y="30"/>
                </a:cubicBezTo>
                <a:lnTo>
                  <a:pt x="40" y="20"/>
                </a:lnTo>
                <a:close/>
                <a:moveTo>
                  <a:pt x="80" y="20"/>
                </a:moveTo>
                <a:cubicBezTo>
                  <a:pt x="90" y="20"/>
                  <a:pt x="90" y="20"/>
                  <a:pt x="90" y="20"/>
                </a:cubicBezTo>
                <a:cubicBezTo>
                  <a:pt x="90" y="30"/>
                  <a:pt x="90" y="30"/>
                  <a:pt x="90" y="30"/>
                </a:cubicBezTo>
                <a:cubicBezTo>
                  <a:pt x="80" y="30"/>
                  <a:pt x="80" y="30"/>
                  <a:pt x="80" y="30"/>
                </a:cubicBezTo>
                <a:lnTo>
                  <a:pt x="80" y="20"/>
                </a:lnTo>
                <a:close/>
                <a:moveTo>
                  <a:pt x="90" y="71"/>
                </a:moveTo>
                <a:cubicBezTo>
                  <a:pt x="87" y="71"/>
                  <a:pt x="85" y="73"/>
                  <a:pt x="85" y="75"/>
                </a:cubicBezTo>
                <a:cubicBezTo>
                  <a:pt x="85" y="85"/>
                  <a:pt x="85" y="85"/>
                  <a:pt x="85" y="85"/>
                </a:cubicBezTo>
                <a:cubicBezTo>
                  <a:pt x="85" y="88"/>
                  <a:pt x="83" y="91"/>
                  <a:pt x="80" y="91"/>
                </a:cubicBezTo>
                <a:cubicBezTo>
                  <a:pt x="75" y="91"/>
                  <a:pt x="75" y="91"/>
                  <a:pt x="75" y="91"/>
                </a:cubicBezTo>
                <a:cubicBezTo>
                  <a:pt x="73" y="91"/>
                  <a:pt x="71" y="91"/>
                  <a:pt x="69" y="92"/>
                </a:cubicBezTo>
                <a:cubicBezTo>
                  <a:pt x="69" y="65"/>
                  <a:pt x="69" y="65"/>
                  <a:pt x="69" y="65"/>
                </a:cubicBezTo>
                <a:cubicBezTo>
                  <a:pt x="69" y="62"/>
                  <a:pt x="67" y="60"/>
                  <a:pt x="65" y="60"/>
                </a:cubicBezTo>
                <a:cubicBezTo>
                  <a:pt x="62" y="60"/>
                  <a:pt x="60" y="62"/>
                  <a:pt x="60" y="65"/>
                </a:cubicBezTo>
                <a:cubicBezTo>
                  <a:pt x="60" y="112"/>
                  <a:pt x="60" y="112"/>
                  <a:pt x="60" y="112"/>
                </a:cubicBezTo>
                <a:cubicBezTo>
                  <a:pt x="58" y="111"/>
                  <a:pt x="57" y="111"/>
                  <a:pt x="55" y="111"/>
                </a:cubicBezTo>
                <a:cubicBezTo>
                  <a:pt x="50" y="111"/>
                  <a:pt x="50" y="111"/>
                  <a:pt x="50" y="111"/>
                </a:cubicBezTo>
                <a:cubicBezTo>
                  <a:pt x="47" y="111"/>
                  <a:pt x="44" y="108"/>
                  <a:pt x="44" y="105"/>
                </a:cubicBezTo>
                <a:cubicBezTo>
                  <a:pt x="44" y="95"/>
                  <a:pt x="44" y="95"/>
                  <a:pt x="44" y="95"/>
                </a:cubicBezTo>
                <a:cubicBezTo>
                  <a:pt x="44" y="93"/>
                  <a:pt x="42" y="91"/>
                  <a:pt x="40" y="91"/>
                </a:cubicBezTo>
                <a:cubicBezTo>
                  <a:pt x="37" y="91"/>
                  <a:pt x="35" y="93"/>
                  <a:pt x="35" y="95"/>
                </a:cubicBezTo>
                <a:cubicBezTo>
                  <a:pt x="35" y="105"/>
                  <a:pt x="35" y="105"/>
                  <a:pt x="35" y="105"/>
                </a:cubicBezTo>
                <a:cubicBezTo>
                  <a:pt x="35" y="113"/>
                  <a:pt x="42" y="120"/>
                  <a:pt x="50" y="120"/>
                </a:cubicBezTo>
                <a:cubicBezTo>
                  <a:pt x="55" y="120"/>
                  <a:pt x="55" y="120"/>
                  <a:pt x="55" y="120"/>
                </a:cubicBezTo>
                <a:cubicBezTo>
                  <a:pt x="58" y="120"/>
                  <a:pt x="60" y="122"/>
                  <a:pt x="60" y="125"/>
                </a:cubicBezTo>
                <a:cubicBezTo>
                  <a:pt x="60" y="135"/>
                  <a:pt x="60" y="135"/>
                  <a:pt x="60" y="135"/>
                </a:cubicBezTo>
                <a:cubicBezTo>
                  <a:pt x="60" y="138"/>
                  <a:pt x="62" y="140"/>
                  <a:pt x="65" y="140"/>
                </a:cubicBezTo>
                <a:cubicBezTo>
                  <a:pt x="67" y="140"/>
                  <a:pt x="69" y="138"/>
                  <a:pt x="69" y="135"/>
                </a:cubicBezTo>
                <a:cubicBezTo>
                  <a:pt x="69" y="105"/>
                  <a:pt x="69" y="105"/>
                  <a:pt x="69" y="105"/>
                </a:cubicBezTo>
                <a:cubicBezTo>
                  <a:pt x="69" y="102"/>
                  <a:pt x="72" y="100"/>
                  <a:pt x="75" y="100"/>
                </a:cubicBezTo>
                <a:cubicBezTo>
                  <a:pt x="80" y="100"/>
                  <a:pt x="80" y="100"/>
                  <a:pt x="80" y="100"/>
                </a:cubicBezTo>
                <a:cubicBezTo>
                  <a:pt x="88" y="100"/>
                  <a:pt x="94" y="93"/>
                  <a:pt x="94" y="85"/>
                </a:cubicBezTo>
                <a:cubicBezTo>
                  <a:pt x="94" y="75"/>
                  <a:pt x="94" y="75"/>
                  <a:pt x="94" y="75"/>
                </a:cubicBezTo>
                <a:cubicBezTo>
                  <a:pt x="94" y="73"/>
                  <a:pt x="92" y="71"/>
                  <a:pt x="90" y="7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28852F5D-A797-9CDF-B0CD-73EDE246FE76}"/>
              </a:ext>
            </a:extLst>
          </p:cNvPr>
          <p:cNvSpPr>
            <a:spLocks noEditPoints="1"/>
          </p:cNvSpPr>
          <p:nvPr/>
        </p:nvSpPr>
        <p:spPr bwMode="auto">
          <a:xfrm>
            <a:off x="1723708" y="4262873"/>
            <a:ext cx="539750" cy="544512"/>
          </a:xfrm>
          <a:custGeom>
            <a:avLst/>
            <a:gdLst>
              <a:gd name="T0" fmla="*/ 2147483646 w 160"/>
              <a:gd name="T1" fmla="*/ 2147483646 h 160"/>
              <a:gd name="T2" fmla="*/ 2147483646 w 160"/>
              <a:gd name="T3" fmla="*/ 0 h 160"/>
              <a:gd name="T4" fmla="*/ 2147483646 w 160"/>
              <a:gd name="T5" fmla="*/ 2147483646 h 160"/>
              <a:gd name="T6" fmla="*/ 2147483646 w 160"/>
              <a:gd name="T7" fmla="*/ 2147483646 h 160"/>
              <a:gd name="T8" fmla="*/ 2147483646 w 160"/>
              <a:gd name="T9" fmla="*/ 2147483646 h 160"/>
              <a:gd name="T10" fmla="*/ 2147483646 w 160"/>
              <a:gd name="T11" fmla="*/ 2147483646 h 160"/>
              <a:gd name="T12" fmla="*/ 2147483646 w 160"/>
              <a:gd name="T13" fmla="*/ 2147483646 h 160"/>
              <a:gd name="T14" fmla="*/ 2147483646 w 160"/>
              <a:gd name="T15" fmla="*/ 2147483646 h 160"/>
              <a:gd name="T16" fmla="*/ 2147483646 w 160"/>
              <a:gd name="T17" fmla="*/ 2147483646 h 160"/>
              <a:gd name="T18" fmla="*/ 2147483646 w 160"/>
              <a:gd name="T19" fmla="*/ 2147483646 h 160"/>
              <a:gd name="T20" fmla="*/ 2147483646 w 160"/>
              <a:gd name="T21" fmla="*/ 2147483646 h 160"/>
              <a:gd name="T22" fmla="*/ 2147483646 w 160"/>
              <a:gd name="T23" fmla="*/ 2147483646 h 160"/>
              <a:gd name="T24" fmla="*/ 2147483646 w 160"/>
              <a:gd name="T25" fmla="*/ 2147483646 h 160"/>
              <a:gd name="T26" fmla="*/ 2147483646 w 160"/>
              <a:gd name="T27" fmla="*/ 2147483646 h 160"/>
              <a:gd name="T28" fmla="*/ 2147483646 w 160"/>
              <a:gd name="T29" fmla="*/ 2147483646 h 160"/>
              <a:gd name="T30" fmla="*/ 2147483646 w 160"/>
              <a:gd name="T31" fmla="*/ 2147483646 h 160"/>
              <a:gd name="T32" fmla="*/ 2147483646 w 160"/>
              <a:gd name="T33" fmla="*/ 2147483646 h 160"/>
              <a:gd name="T34" fmla="*/ 2147483646 w 160"/>
              <a:gd name="T35" fmla="*/ 2147483646 h 160"/>
              <a:gd name="T36" fmla="*/ 2147483646 w 160"/>
              <a:gd name="T37" fmla="*/ 2147483646 h 160"/>
              <a:gd name="T38" fmla="*/ 2147483646 w 160"/>
              <a:gd name="T39" fmla="*/ 2147483646 h 160"/>
              <a:gd name="T40" fmla="*/ 2147483646 w 160"/>
              <a:gd name="T41" fmla="*/ 2147483646 h 160"/>
              <a:gd name="T42" fmla="*/ 2147483646 w 160"/>
              <a:gd name="T43" fmla="*/ 2147483646 h 160"/>
              <a:gd name="T44" fmla="*/ 2147483646 w 160"/>
              <a:gd name="T45" fmla="*/ 2147483646 h 160"/>
              <a:gd name="T46" fmla="*/ 2147483646 w 160"/>
              <a:gd name="T47" fmla="*/ 2147483646 h 160"/>
              <a:gd name="T48" fmla="*/ 0 w 160"/>
              <a:gd name="T49" fmla="*/ 2147483646 h 160"/>
              <a:gd name="T50" fmla="*/ 2147483646 w 160"/>
              <a:gd name="T51" fmla="*/ 2147483646 h 160"/>
              <a:gd name="T52" fmla="*/ 2147483646 w 160"/>
              <a:gd name="T53" fmla="*/ 2147483646 h 160"/>
              <a:gd name="T54" fmla="*/ 2147483646 w 160"/>
              <a:gd name="T55" fmla="*/ 2147483646 h 160"/>
              <a:gd name="T56" fmla="*/ 2147483646 w 160"/>
              <a:gd name="T57" fmla="*/ 2147483646 h 160"/>
              <a:gd name="T58" fmla="*/ 2147483646 w 160"/>
              <a:gd name="T59" fmla="*/ 2147483646 h 160"/>
              <a:gd name="T60" fmla="*/ 2147483646 w 160"/>
              <a:gd name="T61" fmla="*/ 2147483646 h 160"/>
              <a:gd name="T62" fmla="*/ 2147483646 w 160"/>
              <a:gd name="T63" fmla="*/ 0 h 160"/>
              <a:gd name="T64" fmla="*/ 0 w 160"/>
              <a:gd name="T65" fmla="*/ 2147483646 h 160"/>
              <a:gd name="T66" fmla="*/ 2147483646 w 160"/>
              <a:gd name="T67" fmla="*/ 2147483646 h 160"/>
              <a:gd name="T68" fmla="*/ 2147483646 w 160"/>
              <a:gd name="T69" fmla="*/ 2147483646 h 160"/>
              <a:gd name="T70" fmla="*/ 2147483646 w 160"/>
              <a:gd name="T71" fmla="*/ 2147483646 h 160"/>
              <a:gd name="T72" fmla="*/ 2147483646 w 160"/>
              <a:gd name="T73" fmla="*/ 2147483646 h 160"/>
              <a:gd name="T74" fmla="*/ 2147483646 w 160"/>
              <a:gd name="T75" fmla="*/ 2147483646 h 160"/>
              <a:gd name="T76" fmla="*/ 2147483646 w 160"/>
              <a:gd name="T77" fmla="*/ 2147483646 h 160"/>
              <a:gd name="T78" fmla="*/ 2147483646 w 160"/>
              <a:gd name="T79" fmla="*/ 2147483646 h 160"/>
              <a:gd name="T80" fmla="*/ 2147483646 w 160"/>
              <a:gd name="T81" fmla="*/ 2147483646 h 16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60" h="160">
                <a:moveTo>
                  <a:pt x="160" y="70"/>
                </a:moveTo>
                <a:cubicBezTo>
                  <a:pt x="160" y="69"/>
                  <a:pt x="160" y="69"/>
                  <a:pt x="160" y="69"/>
                </a:cubicBezTo>
                <a:cubicBezTo>
                  <a:pt x="155" y="33"/>
                  <a:pt x="127" y="5"/>
                  <a:pt x="91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88" y="0"/>
                  <a:pt x="87" y="0"/>
                  <a:pt x="86" y="1"/>
                </a:cubicBezTo>
                <a:cubicBezTo>
                  <a:pt x="85" y="2"/>
                  <a:pt x="84" y="3"/>
                  <a:pt x="84" y="5"/>
                </a:cubicBezTo>
                <a:cubicBezTo>
                  <a:pt x="84" y="37"/>
                  <a:pt x="84" y="37"/>
                  <a:pt x="84" y="37"/>
                </a:cubicBezTo>
                <a:cubicBezTo>
                  <a:pt x="84" y="39"/>
                  <a:pt x="86" y="41"/>
                  <a:pt x="88" y="41"/>
                </a:cubicBezTo>
                <a:cubicBezTo>
                  <a:pt x="89" y="42"/>
                  <a:pt x="89" y="42"/>
                  <a:pt x="89" y="42"/>
                </a:cubicBezTo>
                <a:cubicBezTo>
                  <a:pt x="103" y="45"/>
                  <a:pt x="115" y="57"/>
                  <a:pt x="118" y="71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4"/>
                  <a:pt x="121" y="76"/>
                  <a:pt x="123" y="76"/>
                </a:cubicBezTo>
                <a:cubicBezTo>
                  <a:pt x="155" y="76"/>
                  <a:pt x="155" y="76"/>
                  <a:pt x="155" y="76"/>
                </a:cubicBezTo>
                <a:cubicBezTo>
                  <a:pt x="157" y="76"/>
                  <a:pt x="158" y="75"/>
                  <a:pt x="159" y="74"/>
                </a:cubicBezTo>
                <a:cubicBezTo>
                  <a:pt x="160" y="73"/>
                  <a:pt x="160" y="72"/>
                  <a:pt x="160" y="70"/>
                </a:cubicBezTo>
                <a:close/>
                <a:moveTo>
                  <a:pt x="127" y="66"/>
                </a:moveTo>
                <a:cubicBezTo>
                  <a:pt x="122" y="50"/>
                  <a:pt x="110" y="38"/>
                  <a:pt x="94" y="33"/>
                </a:cubicBezTo>
                <a:cubicBezTo>
                  <a:pt x="94" y="10"/>
                  <a:pt x="94" y="10"/>
                  <a:pt x="94" y="10"/>
                </a:cubicBezTo>
                <a:cubicBezTo>
                  <a:pt x="122" y="16"/>
                  <a:pt x="144" y="38"/>
                  <a:pt x="150" y="66"/>
                </a:cubicBezTo>
                <a:lnTo>
                  <a:pt x="127" y="66"/>
                </a:lnTo>
                <a:close/>
                <a:moveTo>
                  <a:pt x="159" y="86"/>
                </a:moveTo>
                <a:cubicBezTo>
                  <a:pt x="158" y="85"/>
                  <a:pt x="157" y="84"/>
                  <a:pt x="155" y="84"/>
                </a:cubicBezTo>
                <a:cubicBezTo>
                  <a:pt x="123" y="84"/>
                  <a:pt x="123" y="84"/>
                  <a:pt x="123" y="84"/>
                </a:cubicBezTo>
                <a:cubicBezTo>
                  <a:pt x="121" y="84"/>
                  <a:pt x="119" y="86"/>
                  <a:pt x="119" y="88"/>
                </a:cubicBezTo>
                <a:cubicBezTo>
                  <a:pt x="118" y="89"/>
                  <a:pt x="118" y="89"/>
                  <a:pt x="118" y="89"/>
                </a:cubicBezTo>
                <a:cubicBezTo>
                  <a:pt x="115" y="103"/>
                  <a:pt x="103" y="115"/>
                  <a:pt x="89" y="118"/>
                </a:cubicBezTo>
                <a:cubicBezTo>
                  <a:pt x="88" y="119"/>
                  <a:pt x="88" y="119"/>
                  <a:pt x="88" y="119"/>
                </a:cubicBezTo>
                <a:cubicBezTo>
                  <a:pt x="86" y="119"/>
                  <a:pt x="84" y="121"/>
                  <a:pt x="84" y="123"/>
                </a:cubicBezTo>
                <a:cubicBezTo>
                  <a:pt x="84" y="155"/>
                  <a:pt x="84" y="155"/>
                  <a:pt x="84" y="155"/>
                </a:cubicBezTo>
                <a:cubicBezTo>
                  <a:pt x="84" y="157"/>
                  <a:pt x="85" y="158"/>
                  <a:pt x="86" y="159"/>
                </a:cubicBezTo>
                <a:cubicBezTo>
                  <a:pt x="87" y="160"/>
                  <a:pt x="88" y="160"/>
                  <a:pt x="89" y="160"/>
                </a:cubicBezTo>
                <a:cubicBezTo>
                  <a:pt x="89" y="160"/>
                  <a:pt x="89" y="160"/>
                  <a:pt x="90" y="160"/>
                </a:cubicBezTo>
                <a:cubicBezTo>
                  <a:pt x="91" y="160"/>
                  <a:pt x="91" y="160"/>
                  <a:pt x="91" y="160"/>
                </a:cubicBezTo>
                <a:cubicBezTo>
                  <a:pt x="127" y="155"/>
                  <a:pt x="155" y="127"/>
                  <a:pt x="160" y="91"/>
                </a:cubicBezTo>
                <a:cubicBezTo>
                  <a:pt x="160" y="90"/>
                  <a:pt x="160" y="90"/>
                  <a:pt x="160" y="90"/>
                </a:cubicBezTo>
                <a:cubicBezTo>
                  <a:pt x="160" y="88"/>
                  <a:pt x="160" y="87"/>
                  <a:pt x="159" y="86"/>
                </a:cubicBezTo>
                <a:close/>
                <a:moveTo>
                  <a:pt x="94" y="150"/>
                </a:moveTo>
                <a:cubicBezTo>
                  <a:pt x="94" y="127"/>
                  <a:pt x="94" y="127"/>
                  <a:pt x="94" y="127"/>
                </a:cubicBezTo>
                <a:cubicBezTo>
                  <a:pt x="110" y="122"/>
                  <a:pt x="122" y="110"/>
                  <a:pt x="127" y="94"/>
                </a:cubicBezTo>
                <a:cubicBezTo>
                  <a:pt x="150" y="94"/>
                  <a:pt x="150" y="94"/>
                  <a:pt x="150" y="94"/>
                </a:cubicBezTo>
                <a:cubicBezTo>
                  <a:pt x="144" y="122"/>
                  <a:pt x="122" y="144"/>
                  <a:pt x="94" y="150"/>
                </a:cubicBezTo>
                <a:close/>
                <a:moveTo>
                  <a:pt x="72" y="119"/>
                </a:moveTo>
                <a:cubicBezTo>
                  <a:pt x="71" y="118"/>
                  <a:pt x="71" y="118"/>
                  <a:pt x="71" y="118"/>
                </a:cubicBezTo>
                <a:cubicBezTo>
                  <a:pt x="57" y="115"/>
                  <a:pt x="45" y="103"/>
                  <a:pt x="42" y="89"/>
                </a:cubicBezTo>
                <a:cubicBezTo>
                  <a:pt x="41" y="88"/>
                  <a:pt x="41" y="88"/>
                  <a:pt x="41" y="88"/>
                </a:cubicBezTo>
                <a:cubicBezTo>
                  <a:pt x="41" y="86"/>
                  <a:pt x="39" y="84"/>
                  <a:pt x="37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3" y="84"/>
                  <a:pt x="2" y="85"/>
                  <a:pt x="1" y="86"/>
                </a:cubicBezTo>
                <a:cubicBezTo>
                  <a:pt x="0" y="87"/>
                  <a:pt x="0" y="88"/>
                  <a:pt x="0" y="90"/>
                </a:cubicBezTo>
                <a:cubicBezTo>
                  <a:pt x="0" y="91"/>
                  <a:pt x="0" y="91"/>
                  <a:pt x="0" y="91"/>
                </a:cubicBezTo>
                <a:cubicBezTo>
                  <a:pt x="5" y="127"/>
                  <a:pt x="33" y="155"/>
                  <a:pt x="69" y="160"/>
                </a:cubicBezTo>
                <a:cubicBezTo>
                  <a:pt x="70" y="160"/>
                  <a:pt x="70" y="160"/>
                  <a:pt x="70" y="160"/>
                </a:cubicBezTo>
                <a:cubicBezTo>
                  <a:pt x="71" y="160"/>
                  <a:pt x="71" y="160"/>
                  <a:pt x="71" y="160"/>
                </a:cubicBezTo>
                <a:cubicBezTo>
                  <a:pt x="72" y="160"/>
                  <a:pt x="73" y="160"/>
                  <a:pt x="74" y="159"/>
                </a:cubicBezTo>
                <a:cubicBezTo>
                  <a:pt x="75" y="158"/>
                  <a:pt x="76" y="157"/>
                  <a:pt x="76" y="155"/>
                </a:cubicBezTo>
                <a:cubicBezTo>
                  <a:pt x="76" y="123"/>
                  <a:pt x="76" y="123"/>
                  <a:pt x="76" y="123"/>
                </a:cubicBezTo>
                <a:cubicBezTo>
                  <a:pt x="76" y="121"/>
                  <a:pt x="74" y="119"/>
                  <a:pt x="72" y="119"/>
                </a:cubicBezTo>
                <a:close/>
                <a:moveTo>
                  <a:pt x="66" y="150"/>
                </a:moveTo>
                <a:cubicBezTo>
                  <a:pt x="38" y="144"/>
                  <a:pt x="16" y="122"/>
                  <a:pt x="10" y="94"/>
                </a:cubicBezTo>
                <a:cubicBezTo>
                  <a:pt x="33" y="94"/>
                  <a:pt x="33" y="94"/>
                  <a:pt x="33" y="94"/>
                </a:cubicBezTo>
                <a:cubicBezTo>
                  <a:pt x="38" y="110"/>
                  <a:pt x="50" y="122"/>
                  <a:pt x="66" y="127"/>
                </a:cubicBezTo>
                <a:lnTo>
                  <a:pt x="66" y="150"/>
                </a:lnTo>
                <a:close/>
                <a:moveTo>
                  <a:pt x="74" y="1"/>
                </a:moveTo>
                <a:cubicBezTo>
                  <a:pt x="73" y="0"/>
                  <a:pt x="72" y="0"/>
                  <a:pt x="70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33" y="5"/>
                  <a:pt x="5" y="33"/>
                  <a:pt x="0" y="69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2"/>
                  <a:pt x="0" y="73"/>
                  <a:pt x="1" y="74"/>
                </a:cubicBezTo>
                <a:cubicBezTo>
                  <a:pt x="2" y="75"/>
                  <a:pt x="3" y="76"/>
                  <a:pt x="5" y="76"/>
                </a:cubicBezTo>
                <a:cubicBezTo>
                  <a:pt x="37" y="76"/>
                  <a:pt x="37" y="76"/>
                  <a:pt x="37" y="76"/>
                </a:cubicBezTo>
                <a:cubicBezTo>
                  <a:pt x="39" y="76"/>
                  <a:pt x="41" y="74"/>
                  <a:pt x="41" y="72"/>
                </a:cubicBezTo>
                <a:cubicBezTo>
                  <a:pt x="42" y="71"/>
                  <a:pt x="42" y="71"/>
                  <a:pt x="42" y="71"/>
                </a:cubicBezTo>
                <a:cubicBezTo>
                  <a:pt x="45" y="57"/>
                  <a:pt x="57" y="45"/>
                  <a:pt x="71" y="42"/>
                </a:cubicBezTo>
                <a:cubicBezTo>
                  <a:pt x="72" y="41"/>
                  <a:pt x="72" y="41"/>
                  <a:pt x="72" y="41"/>
                </a:cubicBezTo>
                <a:cubicBezTo>
                  <a:pt x="74" y="41"/>
                  <a:pt x="76" y="39"/>
                  <a:pt x="76" y="37"/>
                </a:cubicBezTo>
                <a:cubicBezTo>
                  <a:pt x="76" y="5"/>
                  <a:pt x="76" y="5"/>
                  <a:pt x="76" y="5"/>
                </a:cubicBezTo>
                <a:cubicBezTo>
                  <a:pt x="76" y="3"/>
                  <a:pt x="75" y="2"/>
                  <a:pt x="74" y="1"/>
                </a:cubicBezTo>
                <a:close/>
                <a:moveTo>
                  <a:pt x="66" y="33"/>
                </a:moveTo>
                <a:cubicBezTo>
                  <a:pt x="50" y="38"/>
                  <a:pt x="38" y="50"/>
                  <a:pt x="33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6" y="38"/>
                  <a:pt x="38" y="16"/>
                  <a:pt x="66" y="10"/>
                </a:cubicBezTo>
                <a:lnTo>
                  <a:pt x="66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74979706-6648-BA78-47BE-5FA607001943}"/>
              </a:ext>
            </a:extLst>
          </p:cNvPr>
          <p:cNvSpPr>
            <a:spLocks noEditPoints="1"/>
          </p:cNvSpPr>
          <p:nvPr/>
        </p:nvSpPr>
        <p:spPr bwMode="auto">
          <a:xfrm>
            <a:off x="2638108" y="5251568"/>
            <a:ext cx="539750" cy="542925"/>
          </a:xfrm>
          <a:custGeom>
            <a:avLst/>
            <a:gdLst>
              <a:gd name="T0" fmla="*/ 2147483646 w 160"/>
              <a:gd name="T1" fmla="*/ 2147483646 h 160"/>
              <a:gd name="T2" fmla="*/ 2147483646 w 160"/>
              <a:gd name="T3" fmla="*/ 2147483646 h 160"/>
              <a:gd name="T4" fmla="*/ 2147483646 w 160"/>
              <a:gd name="T5" fmla="*/ 2147483646 h 160"/>
              <a:gd name="T6" fmla="*/ 2147483646 w 160"/>
              <a:gd name="T7" fmla="*/ 2147483646 h 160"/>
              <a:gd name="T8" fmla="*/ 2147483646 w 160"/>
              <a:gd name="T9" fmla="*/ 2147483646 h 160"/>
              <a:gd name="T10" fmla="*/ 2147483646 w 160"/>
              <a:gd name="T11" fmla="*/ 2147483646 h 160"/>
              <a:gd name="T12" fmla="*/ 2147483646 w 160"/>
              <a:gd name="T13" fmla="*/ 2147483646 h 160"/>
              <a:gd name="T14" fmla="*/ 2147483646 w 160"/>
              <a:gd name="T15" fmla="*/ 2147483646 h 160"/>
              <a:gd name="T16" fmla="*/ 2147483646 w 160"/>
              <a:gd name="T17" fmla="*/ 2147483646 h 160"/>
              <a:gd name="T18" fmla="*/ 2147483646 w 160"/>
              <a:gd name="T19" fmla="*/ 2147483646 h 160"/>
              <a:gd name="T20" fmla="*/ 2147483646 w 160"/>
              <a:gd name="T21" fmla="*/ 2147483646 h 160"/>
              <a:gd name="T22" fmla="*/ 2147483646 w 160"/>
              <a:gd name="T23" fmla="*/ 2147483646 h 160"/>
              <a:gd name="T24" fmla="*/ 2147483646 w 160"/>
              <a:gd name="T25" fmla="*/ 2147483646 h 160"/>
              <a:gd name="T26" fmla="*/ 2147483646 w 160"/>
              <a:gd name="T27" fmla="*/ 2147483646 h 160"/>
              <a:gd name="T28" fmla="*/ 2147483646 w 160"/>
              <a:gd name="T29" fmla="*/ 2147483646 h 160"/>
              <a:gd name="T30" fmla="*/ 2147483646 w 160"/>
              <a:gd name="T31" fmla="*/ 2147483646 h 160"/>
              <a:gd name="T32" fmla="*/ 2147483646 w 160"/>
              <a:gd name="T33" fmla="*/ 2147483646 h 160"/>
              <a:gd name="T34" fmla="*/ 2147483646 w 160"/>
              <a:gd name="T35" fmla="*/ 2147483646 h 160"/>
              <a:gd name="T36" fmla="*/ 2147483646 w 160"/>
              <a:gd name="T37" fmla="*/ 2147483646 h 160"/>
              <a:gd name="T38" fmla="*/ 2147483646 w 160"/>
              <a:gd name="T39" fmla="*/ 2147483646 h 160"/>
              <a:gd name="T40" fmla="*/ 2147483646 w 160"/>
              <a:gd name="T41" fmla="*/ 2147483646 h 160"/>
              <a:gd name="T42" fmla="*/ 2147483646 w 160"/>
              <a:gd name="T43" fmla="*/ 2147483646 h 160"/>
              <a:gd name="T44" fmla="*/ 2147483646 w 160"/>
              <a:gd name="T45" fmla="*/ 2147483646 h 160"/>
              <a:gd name="T46" fmla="*/ 2147483646 w 160"/>
              <a:gd name="T47" fmla="*/ 2147483646 h 160"/>
              <a:gd name="T48" fmla="*/ 2147483646 w 160"/>
              <a:gd name="T49" fmla="*/ 2147483646 h 160"/>
              <a:gd name="T50" fmla="*/ 2147483646 w 160"/>
              <a:gd name="T51" fmla="*/ 2147483646 h 160"/>
              <a:gd name="T52" fmla="*/ 2147483646 w 160"/>
              <a:gd name="T53" fmla="*/ 2147483646 h 160"/>
              <a:gd name="T54" fmla="*/ 2147483646 w 160"/>
              <a:gd name="T55" fmla="*/ 2147483646 h 160"/>
              <a:gd name="T56" fmla="*/ 2147483646 w 160"/>
              <a:gd name="T57" fmla="*/ 2147483646 h 160"/>
              <a:gd name="T58" fmla="*/ 2147483646 w 160"/>
              <a:gd name="T59" fmla="*/ 2147483646 h 160"/>
              <a:gd name="T60" fmla="*/ 2147483646 w 160"/>
              <a:gd name="T61" fmla="*/ 2147483646 h 160"/>
              <a:gd name="T62" fmla="*/ 2147483646 w 160"/>
              <a:gd name="T63" fmla="*/ 2147483646 h 160"/>
              <a:gd name="T64" fmla="*/ 2147483646 w 160"/>
              <a:gd name="T65" fmla="*/ 2147483646 h 160"/>
              <a:gd name="T66" fmla="*/ 2147483646 w 160"/>
              <a:gd name="T67" fmla="*/ 2147483646 h 160"/>
              <a:gd name="T68" fmla="*/ 2147483646 w 160"/>
              <a:gd name="T69" fmla="*/ 2147483646 h 160"/>
              <a:gd name="T70" fmla="*/ 2147483646 w 160"/>
              <a:gd name="T71" fmla="*/ 2147483646 h 160"/>
              <a:gd name="T72" fmla="*/ 2147483646 w 160"/>
              <a:gd name="T73" fmla="*/ 2147483646 h 160"/>
              <a:gd name="T74" fmla="*/ 2147483646 w 160"/>
              <a:gd name="T75" fmla="*/ 2147483646 h 160"/>
              <a:gd name="T76" fmla="*/ 2147483646 w 160"/>
              <a:gd name="T77" fmla="*/ 2147483646 h 160"/>
              <a:gd name="T78" fmla="*/ 2147483646 w 160"/>
              <a:gd name="T79" fmla="*/ 2147483646 h 160"/>
              <a:gd name="T80" fmla="*/ 2147483646 w 160"/>
              <a:gd name="T81" fmla="*/ 2147483646 h 160"/>
              <a:gd name="T82" fmla="*/ 2147483646 w 160"/>
              <a:gd name="T83" fmla="*/ 2147483646 h 160"/>
              <a:gd name="T84" fmla="*/ 2147483646 w 160"/>
              <a:gd name="T85" fmla="*/ 2147483646 h 160"/>
              <a:gd name="T86" fmla="*/ 2147483646 w 160"/>
              <a:gd name="T87" fmla="*/ 2147483646 h 160"/>
              <a:gd name="T88" fmla="*/ 2147483646 w 160"/>
              <a:gd name="T89" fmla="*/ 2147483646 h 16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60" h="160">
                <a:moveTo>
                  <a:pt x="80" y="0"/>
                </a:moveTo>
                <a:cubicBezTo>
                  <a:pt x="72" y="0"/>
                  <a:pt x="65" y="7"/>
                  <a:pt x="65" y="15"/>
                </a:cubicBezTo>
                <a:cubicBezTo>
                  <a:pt x="65" y="35"/>
                  <a:pt x="65" y="35"/>
                  <a:pt x="65" y="35"/>
                </a:cubicBezTo>
                <a:cubicBezTo>
                  <a:pt x="65" y="43"/>
                  <a:pt x="72" y="49"/>
                  <a:pt x="80" y="49"/>
                </a:cubicBezTo>
                <a:cubicBezTo>
                  <a:pt x="88" y="49"/>
                  <a:pt x="95" y="43"/>
                  <a:pt x="95" y="35"/>
                </a:cubicBezTo>
                <a:cubicBezTo>
                  <a:pt x="95" y="15"/>
                  <a:pt x="95" y="15"/>
                  <a:pt x="95" y="15"/>
                </a:cubicBezTo>
                <a:cubicBezTo>
                  <a:pt x="95" y="7"/>
                  <a:pt x="88" y="0"/>
                  <a:pt x="80" y="0"/>
                </a:cubicBezTo>
                <a:close/>
                <a:moveTo>
                  <a:pt x="85" y="35"/>
                </a:moveTo>
                <a:cubicBezTo>
                  <a:pt x="85" y="38"/>
                  <a:pt x="83" y="40"/>
                  <a:pt x="80" y="40"/>
                </a:cubicBezTo>
                <a:cubicBezTo>
                  <a:pt x="77" y="40"/>
                  <a:pt x="75" y="38"/>
                  <a:pt x="75" y="35"/>
                </a:cubicBezTo>
                <a:cubicBezTo>
                  <a:pt x="75" y="15"/>
                  <a:pt x="75" y="15"/>
                  <a:pt x="75" y="15"/>
                </a:cubicBezTo>
                <a:cubicBezTo>
                  <a:pt x="75" y="12"/>
                  <a:pt x="77" y="9"/>
                  <a:pt x="80" y="9"/>
                </a:cubicBezTo>
                <a:cubicBezTo>
                  <a:pt x="83" y="9"/>
                  <a:pt x="85" y="12"/>
                  <a:pt x="85" y="15"/>
                </a:cubicBezTo>
                <a:lnTo>
                  <a:pt x="85" y="35"/>
                </a:lnTo>
                <a:close/>
                <a:moveTo>
                  <a:pt x="80" y="111"/>
                </a:moveTo>
                <a:cubicBezTo>
                  <a:pt x="72" y="111"/>
                  <a:pt x="65" y="117"/>
                  <a:pt x="65" y="125"/>
                </a:cubicBezTo>
                <a:cubicBezTo>
                  <a:pt x="65" y="145"/>
                  <a:pt x="65" y="145"/>
                  <a:pt x="65" y="145"/>
                </a:cubicBezTo>
                <a:cubicBezTo>
                  <a:pt x="65" y="153"/>
                  <a:pt x="72" y="160"/>
                  <a:pt x="80" y="160"/>
                </a:cubicBezTo>
                <a:cubicBezTo>
                  <a:pt x="88" y="160"/>
                  <a:pt x="95" y="153"/>
                  <a:pt x="95" y="145"/>
                </a:cubicBezTo>
                <a:cubicBezTo>
                  <a:pt x="95" y="125"/>
                  <a:pt x="95" y="125"/>
                  <a:pt x="95" y="125"/>
                </a:cubicBezTo>
                <a:cubicBezTo>
                  <a:pt x="95" y="117"/>
                  <a:pt x="88" y="111"/>
                  <a:pt x="80" y="111"/>
                </a:cubicBezTo>
                <a:close/>
                <a:moveTo>
                  <a:pt x="85" y="145"/>
                </a:moveTo>
                <a:cubicBezTo>
                  <a:pt x="85" y="148"/>
                  <a:pt x="83" y="151"/>
                  <a:pt x="80" y="151"/>
                </a:cubicBezTo>
                <a:cubicBezTo>
                  <a:pt x="77" y="151"/>
                  <a:pt x="75" y="148"/>
                  <a:pt x="75" y="145"/>
                </a:cubicBezTo>
                <a:cubicBezTo>
                  <a:pt x="75" y="125"/>
                  <a:pt x="75" y="125"/>
                  <a:pt x="75" y="125"/>
                </a:cubicBezTo>
                <a:cubicBezTo>
                  <a:pt x="75" y="122"/>
                  <a:pt x="77" y="120"/>
                  <a:pt x="80" y="120"/>
                </a:cubicBezTo>
                <a:cubicBezTo>
                  <a:pt x="83" y="120"/>
                  <a:pt x="85" y="122"/>
                  <a:pt x="85" y="125"/>
                </a:cubicBezTo>
                <a:lnTo>
                  <a:pt x="85" y="145"/>
                </a:lnTo>
                <a:close/>
                <a:moveTo>
                  <a:pt x="35" y="65"/>
                </a:moveTo>
                <a:cubicBezTo>
                  <a:pt x="15" y="65"/>
                  <a:pt x="15" y="65"/>
                  <a:pt x="15" y="65"/>
                </a:cubicBezTo>
                <a:cubicBezTo>
                  <a:pt x="7" y="65"/>
                  <a:pt x="0" y="72"/>
                  <a:pt x="0" y="80"/>
                </a:cubicBezTo>
                <a:cubicBezTo>
                  <a:pt x="0" y="88"/>
                  <a:pt x="7" y="95"/>
                  <a:pt x="15" y="95"/>
                </a:cubicBezTo>
                <a:cubicBezTo>
                  <a:pt x="35" y="95"/>
                  <a:pt x="35" y="95"/>
                  <a:pt x="35" y="95"/>
                </a:cubicBezTo>
                <a:cubicBezTo>
                  <a:pt x="43" y="95"/>
                  <a:pt x="49" y="88"/>
                  <a:pt x="49" y="80"/>
                </a:cubicBezTo>
                <a:cubicBezTo>
                  <a:pt x="49" y="72"/>
                  <a:pt x="43" y="65"/>
                  <a:pt x="35" y="65"/>
                </a:cubicBezTo>
                <a:close/>
                <a:moveTo>
                  <a:pt x="35" y="85"/>
                </a:moveTo>
                <a:cubicBezTo>
                  <a:pt x="15" y="85"/>
                  <a:pt x="15" y="85"/>
                  <a:pt x="15" y="85"/>
                </a:cubicBezTo>
                <a:cubicBezTo>
                  <a:pt x="12" y="85"/>
                  <a:pt x="9" y="83"/>
                  <a:pt x="9" y="80"/>
                </a:cubicBezTo>
                <a:cubicBezTo>
                  <a:pt x="9" y="77"/>
                  <a:pt x="12" y="75"/>
                  <a:pt x="15" y="75"/>
                </a:cubicBezTo>
                <a:cubicBezTo>
                  <a:pt x="35" y="75"/>
                  <a:pt x="35" y="75"/>
                  <a:pt x="35" y="75"/>
                </a:cubicBezTo>
                <a:cubicBezTo>
                  <a:pt x="38" y="75"/>
                  <a:pt x="40" y="77"/>
                  <a:pt x="40" y="80"/>
                </a:cubicBezTo>
                <a:cubicBezTo>
                  <a:pt x="40" y="83"/>
                  <a:pt x="38" y="85"/>
                  <a:pt x="35" y="85"/>
                </a:cubicBezTo>
                <a:close/>
                <a:moveTo>
                  <a:pt x="145" y="65"/>
                </a:moveTo>
                <a:cubicBezTo>
                  <a:pt x="125" y="65"/>
                  <a:pt x="125" y="65"/>
                  <a:pt x="125" y="65"/>
                </a:cubicBezTo>
                <a:cubicBezTo>
                  <a:pt x="117" y="65"/>
                  <a:pt x="111" y="72"/>
                  <a:pt x="111" y="80"/>
                </a:cubicBezTo>
                <a:cubicBezTo>
                  <a:pt x="111" y="88"/>
                  <a:pt x="117" y="95"/>
                  <a:pt x="125" y="95"/>
                </a:cubicBezTo>
                <a:cubicBezTo>
                  <a:pt x="145" y="95"/>
                  <a:pt x="145" y="95"/>
                  <a:pt x="145" y="95"/>
                </a:cubicBezTo>
                <a:cubicBezTo>
                  <a:pt x="153" y="95"/>
                  <a:pt x="160" y="88"/>
                  <a:pt x="160" y="80"/>
                </a:cubicBezTo>
                <a:cubicBezTo>
                  <a:pt x="160" y="72"/>
                  <a:pt x="153" y="65"/>
                  <a:pt x="145" y="65"/>
                </a:cubicBezTo>
                <a:close/>
                <a:moveTo>
                  <a:pt x="145" y="85"/>
                </a:moveTo>
                <a:cubicBezTo>
                  <a:pt x="125" y="85"/>
                  <a:pt x="125" y="85"/>
                  <a:pt x="125" y="85"/>
                </a:cubicBezTo>
                <a:cubicBezTo>
                  <a:pt x="122" y="85"/>
                  <a:pt x="120" y="83"/>
                  <a:pt x="120" y="80"/>
                </a:cubicBezTo>
                <a:cubicBezTo>
                  <a:pt x="120" y="77"/>
                  <a:pt x="122" y="75"/>
                  <a:pt x="125" y="75"/>
                </a:cubicBezTo>
                <a:cubicBezTo>
                  <a:pt x="145" y="75"/>
                  <a:pt x="145" y="75"/>
                  <a:pt x="145" y="75"/>
                </a:cubicBezTo>
                <a:cubicBezTo>
                  <a:pt x="148" y="75"/>
                  <a:pt x="151" y="77"/>
                  <a:pt x="151" y="80"/>
                </a:cubicBezTo>
                <a:cubicBezTo>
                  <a:pt x="151" y="83"/>
                  <a:pt x="148" y="85"/>
                  <a:pt x="145" y="85"/>
                </a:cubicBezTo>
                <a:close/>
                <a:moveTo>
                  <a:pt x="58" y="102"/>
                </a:moveTo>
                <a:cubicBezTo>
                  <a:pt x="56" y="99"/>
                  <a:pt x="52" y="97"/>
                  <a:pt x="48" y="97"/>
                </a:cubicBezTo>
                <a:cubicBezTo>
                  <a:pt x="44" y="97"/>
                  <a:pt x="40" y="99"/>
                  <a:pt x="38" y="102"/>
                </a:cubicBezTo>
                <a:cubicBezTo>
                  <a:pt x="23" y="116"/>
                  <a:pt x="23" y="116"/>
                  <a:pt x="23" y="116"/>
                </a:cubicBezTo>
                <a:cubicBezTo>
                  <a:pt x="18" y="122"/>
                  <a:pt x="18" y="131"/>
                  <a:pt x="23" y="137"/>
                </a:cubicBezTo>
                <a:cubicBezTo>
                  <a:pt x="26" y="139"/>
                  <a:pt x="30" y="141"/>
                  <a:pt x="34" y="141"/>
                </a:cubicBezTo>
                <a:cubicBezTo>
                  <a:pt x="38" y="141"/>
                  <a:pt x="41" y="139"/>
                  <a:pt x="44" y="137"/>
                </a:cubicBezTo>
                <a:cubicBezTo>
                  <a:pt x="58" y="122"/>
                  <a:pt x="58" y="122"/>
                  <a:pt x="58" y="122"/>
                </a:cubicBezTo>
                <a:cubicBezTo>
                  <a:pt x="61" y="120"/>
                  <a:pt x="63" y="116"/>
                  <a:pt x="63" y="112"/>
                </a:cubicBezTo>
                <a:cubicBezTo>
                  <a:pt x="63" y="108"/>
                  <a:pt x="61" y="104"/>
                  <a:pt x="58" y="102"/>
                </a:cubicBezTo>
                <a:close/>
                <a:moveTo>
                  <a:pt x="52" y="116"/>
                </a:moveTo>
                <a:cubicBezTo>
                  <a:pt x="38" y="130"/>
                  <a:pt x="38" y="130"/>
                  <a:pt x="38" y="130"/>
                </a:cubicBezTo>
                <a:cubicBezTo>
                  <a:pt x="37" y="131"/>
                  <a:pt x="35" y="131"/>
                  <a:pt x="34" y="131"/>
                </a:cubicBezTo>
                <a:cubicBezTo>
                  <a:pt x="32" y="131"/>
                  <a:pt x="31" y="131"/>
                  <a:pt x="30" y="130"/>
                </a:cubicBezTo>
                <a:cubicBezTo>
                  <a:pt x="28" y="128"/>
                  <a:pt x="28" y="125"/>
                  <a:pt x="30" y="122"/>
                </a:cubicBezTo>
                <a:cubicBezTo>
                  <a:pt x="44" y="108"/>
                  <a:pt x="44" y="108"/>
                  <a:pt x="44" y="108"/>
                </a:cubicBezTo>
                <a:cubicBezTo>
                  <a:pt x="45" y="107"/>
                  <a:pt x="47" y="107"/>
                  <a:pt x="48" y="107"/>
                </a:cubicBezTo>
                <a:cubicBezTo>
                  <a:pt x="49" y="107"/>
                  <a:pt x="51" y="107"/>
                  <a:pt x="52" y="108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53" y="109"/>
                  <a:pt x="53" y="111"/>
                  <a:pt x="53" y="112"/>
                </a:cubicBezTo>
                <a:cubicBezTo>
                  <a:pt x="53" y="113"/>
                  <a:pt x="53" y="115"/>
                  <a:pt x="52" y="116"/>
                </a:cubicBezTo>
                <a:close/>
                <a:moveTo>
                  <a:pt x="137" y="23"/>
                </a:moveTo>
                <a:cubicBezTo>
                  <a:pt x="134" y="21"/>
                  <a:pt x="130" y="19"/>
                  <a:pt x="126" y="19"/>
                </a:cubicBezTo>
                <a:cubicBezTo>
                  <a:pt x="122" y="19"/>
                  <a:pt x="119" y="21"/>
                  <a:pt x="116" y="23"/>
                </a:cubicBezTo>
                <a:cubicBezTo>
                  <a:pt x="102" y="38"/>
                  <a:pt x="102" y="38"/>
                  <a:pt x="102" y="38"/>
                </a:cubicBezTo>
                <a:cubicBezTo>
                  <a:pt x="99" y="40"/>
                  <a:pt x="97" y="44"/>
                  <a:pt x="97" y="48"/>
                </a:cubicBezTo>
                <a:cubicBezTo>
                  <a:pt x="97" y="52"/>
                  <a:pt x="99" y="56"/>
                  <a:pt x="102" y="58"/>
                </a:cubicBezTo>
                <a:cubicBezTo>
                  <a:pt x="104" y="61"/>
                  <a:pt x="108" y="63"/>
                  <a:pt x="112" y="63"/>
                </a:cubicBezTo>
                <a:cubicBezTo>
                  <a:pt x="116" y="63"/>
                  <a:pt x="120" y="61"/>
                  <a:pt x="122" y="58"/>
                </a:cubicBezTo>
                <a:cubicBezTo>
                  <a:pt x="137" y="44"/>
                  <a:pt x="137" y="44"/>
                  <a:pt x="137" y="44"/>
                </a:cubicBezTo>
                <a:cubicBezTo>
                  <a:pt x="142" y="38"/>
                  <a:pt x="142" y="29"/>
                  <a:pt x="137" y="23"/>
                </a:cubicBezTo>
                <a:close/>
                <a:moveTo>
                  <a:pt x="130" y="38"/>
                </a:moveTo>
                <a:cubicBezTo>
                  <a:pt x="116" y="52"/>
                  <a:pt x="116" y="52"/>
                  <a:pt x="116" y="52"/>
                </a:cubicBezTo>
                <a:cubicBezTo>
                  <a:pt x="115" y="53"/>
                  <a:pt x="113" y="53"/>
                  <a:pt x="112" y="53"/>
                </a:cubicBezTo>
                <a:cubicBezTo>
                  <a:pt x="111" y="53"/>
                  <a:pt x="109" y="53"/>
                  <a:pt x="108" y="52"/>
                </a:cubicBezTo>
                <a:cubicBezTo>
                  <a:pt x="107" y="51"/>
                  <a:pt x="107" y="49"/>
                  <a:pt x="107" y="48"/>
                </a:cubicBezTo>
                <a:cubicBezTo>
                  <a:pt x="107" y="47"/>
                  <a:pt x="107" y="45"/>
                  <a:pt x="108" y="44"/>
                </a:cubicBezTo>
                <a:cubicBezTo>
                  <a:pt x="122" y="30"/>
                  <a:pt x="122" y="30"/>
                  <a:pt x="122" y="30"/>
                </a:cubicBezTo>
                <a:cubicBezTo>
                  <a:pt x="123" y="29"/>
                  <a:pt x="125" y="29"/>
                  <a:pt x="126" y="29"/>
                </a:cubicBezTo>
                <a:cubicBezTo>
                  <a:pt x="128" y="29"/>
                  <a:pt x="129" y="29"/>
                  <a:pt x="130" y="30"/>
                </a:cubicBezTo>
                <a:cubicBezTo>
                  <a:pt x="132" y="32"/>
                  <a:pt x="132" y="36"/>
                  <a:pt x="130" y="38"/>
                </a:cubicBezTo>
                <a:close/>
                <a:moveTo>
                  <a:pt x="137" y="116"/>
                </a:moveTo>
                <a:cubicBezTo>
                  <a:pt x="122" y="102"/>
                  <a:pt x="122" y="102"/>
                  <a:pt x="122" y="102"/>
                </a:cubicBezTo>
                <a:cubicBezTo>
                  <a:pt x="120" y="99"/>
                  <a:pt x="116" y="97"/>
                  <a:pt x="112" y="97"/>
                </a:cubicBezTo>
                <a:cubicBezTo>
                  <a:pt x="108" y="97"/>
                  <a:pt x="104" y="99"/>
                  <a:pt x="102" y="102"/>
                </a:cubicBezTo>
                <a:cubicBezTo>
                  <a:pt x="99" y="104"/>
                  <a:pt x="97" y="108"/>
                  <a:pt x="97" y="112"/>
                </a:cubicBezTo>
                <a:cubicBezTo>
                  <a:pt x="97" y="116"/>
                  <a:pt x="99" y="120"/>
                  <a:pt x="102" y="122"/>
                </a:cubicBezTo>
                <a:cubicBezTo>
                  <a:pt x="116" y="137"/>
                  <a:pt x="116" y="137"/>
                  <a:pt x="116" y="137"/>
                </a:cubicBezTo>
                <a:cubicBezTo>
                  <a:pt x="119" y="139"/>
                  <a:pt x="122" y="141"/>
                  <a:pt x="126" y="141"/>
                </a:cubicBezTo>
                <a:cubicBezTo>
                  <a:pt x="130" y="141"/>
                  <a:pt x="134" y="139"/>
                  <a:pt x="137" y="137"/>
                </a:cubicBezTo>
                <a:cubicBezTo>
                  <a:pt x="142" y="131"/>
                  <a:pt x="142" y="122"/>
                  <a:pt x="137" y="116"/>
                </a:cubicBezTo>
                <a:close/>
                <a:moveTo>
                  <a:pt x="130" y="130"/>
                </a:moveTo>
                <a:cubicBezTo>
                  <a:pt x="129" y="131"/>
                  <a:pt x="128" y="131"/>
                  <a:pt x="126" y="131"/>
                </a:cubicBezTo>
                <a:cubicBezTo>
                  <a:pt x="125" y="131"/>
                  <a:pt x="123" y="131"/>
                  <a:pt x="122" y="130"/>
                </a:cubicBezTo>
                <a:cubicBezTo>
                  <a:pt x="108" y="116"/>
                  <a:pt x="108" y="116"/>
                  <a:pt x="108" y="116"/>
                </a:cubicBezTo>
                <a:cubicBezTo>
                  <a:pt x="107" y="115"/>
                  <a:pt x="107" y="113"/>
                  <a:pt x="107" y="112"/>
                </a:cubicBezTo>
                <a:cubicBezTo>
                  <a:pt x="107" y="111"/>
                  <a:pt x="107" y="109"/>
                  <a:pt x="108" y="108"/>
                </a:cubicBezTo>
                <a:cubicBezTo>
                  <a:pt x="109" y="107"/>
                  <a:pt x="111" y="107"/>
                  <a:pt x="112" y="107"/>
                </a:cubicBezTo>
                <a:cubicBezTo>
                  <a:pt x="113" y="107"/>
                  <a:pt x="115" y="107"/>
                  <a:pt x="116" y="108"/>
                </a:cubicBezTo>
                <a:cubicBezTo>
                  <a:pt x="130" y="122"/>
                  <a:pt x="130" y="122"/>
                  <a:pt x="130" y="122"/>
                </a:cubicBezTo>
                <a:cubicBezTo>
                  <a:pt x="132" y="125"/>
                  <a:pt x="132" y="128"/>
                  <a:pt x="130" y="130"/>
                </a:cubicBezTo>
                <a:close/>
                <a:moveTo>
                  <a:pt x="58" y="38"/>
                </a:moveTo>
                <a:cubicBezTo>
                  <a:pt x="44" y="23"/>
                  <a:pt x="44" y="23"/>
                  <a:pt x="44" y="23"/>
                </a:cubicBezTo>
                <a:cubicBezTo>
                  <a:pt x="41" y="21"/>
                  <a:pt x="38" y="19"/>
                  <a:pt x="34" y="19"/>
                </a:cubicBezTo>
                <a:cubicBezTo>
                  <a:pt x="30" y="19"/>
                  <a:pt x="26" y="21"/>
                  <a:pt x="23" y="23"/>
                </a:cubicBezTo>
                <a:cubicBezTo>
                  <a:pt x="18" y="29"/>
                  <a:pt x="18" y="38"/>
                  <a:pt x="23" y="44"/>
                </a:cubicBezTo>
                <a:cubicBezTo>
                  <a:pt x="38" y="58"/>
                  <a:pt x="38" y="58"/>
                  <a:pt x="38" y="58"/>
                </a:cubicBezTo>
                <a:cubicBezTo>
                  <a:pt x="40" y="61"/>
                  <a:pt x="44" y="63"/>
                  <a:pt x="48" y="63"/>
                </a:cubicBezTo>
                <a:cubicBezTo>
                  <a:pt x="52" y="63"/>
                  <a:pt x="56" y="61"/>
                  <a:pt x="58" y="58"/>
                </a:cubicBezTo>
                <a:cubicBezTo>
                  <a:pt x="61" y="56"/>
                  <a:pt x="63" y="52"/>
                  <a:pt x="63" y="48"/>
                </a:cubicBezTo>
                <a:cubicBezTo>
                  <a:pt x="63" y="44"/>
                  <a:pt x="61" y="40"/>
                  <a:pt x="58" y="38"/>
                </a:cubicBezTo>
                <a:close/>
                <a:moveTo>
                  <a:pt x="52" y="52"/>
                </a:moveTo>
                <a:cubicBezTo>
                  <a:pt x="51" y="53"/>
                  <a:pt x="49" y="53"/>
                  <a:pt x="48" y="53"/>
                </a:cubicBezTo>
                <a:cubicBezTo>
                  <a:pt x="47" y="53"/>
                  <a:pt x="45" y="53"/>
                  <a:pt x="44" y="52"/>
                </a:cubicBezTo>
                <a:cubicBezTo>
                  <a:pt x="30" y="38"/>
                  <a:pt x="30" y="38"/>
                  <a:pt x="30" y="38"/>
                </a:cubicBezTo>
                <a:cubicBezTo>
                  <a:pt x="28" y="36"/>
                  <a:pt x="28" y="32"/>
                  <a:pt x="30" y="30"/>
                </a:cubicBezTo>
                <a:cubicBezTo>
                  <a:pt x="31" y="29"/>
                  <a:pt x="32" y="29"/>
                  <a:pt x="34" y="29"/>
                </a:cubicBezTo>
                <a:cubicBezTo>
                  <a:pt x="35" y="29"/>
                  <a:pt x="37" y="29"/>
                  <a:pt x="38" y="30"/>
                </a:cubicBezTo>
                <a:cubicBezTo>
                  <a:pt x="52" y="44"/>
                  <a:pt x="52" y="44"/>
                  <a:pt x="52" y="44"/>
                </a:cubicBezTo>
                <a:cubicBezTo>
                  <a:pt x="53" y="45"/>
                  <a:pt x="53" y="47"/>
                  <a:pt x="53" y="48"/>
                </a:cubicBezTo>
                <a:cubicBezTo>
                  <a:pt x="53" y="49"/>
                  <a:pt x="53" y="51"/>
                  <a:pt x="52" y="5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AC1EC498-D6DA-6991-A786-4B2E3A0D85A0}"/>
              </a:ext>
            </a:extLst>
          </p:cNvPr>
          <p:cNvSpPr>
            <a:spLocks noEditPoints="1"/>
          </p:cNvSpPr>
          <p:nvPr/>
        </p:nvSpPr>
        <p:spPr bwMode="auto">
          <a:xfrm>
            <a:off x="1693228" y="5232835"/>
            <a:ext cx="539750" cy="544513"/>
          </a:xfrm>
          <a:custGeom>
            <a:avLst/>
            <a:gdLst>
              <a:gd name="T0" fmla="*/ 2147483646 w 160"/>
              <a:gd name="T1" fmla="*/ 0 h 160"/>
              <a:gd name="T2" fmla="*/ 0 w 160"/>
              <a:gd name="T3" fmla="*/ 2147483646 h 160"/>
              <a:gd name="T4" fmla="*/ 2147483646 w 160"/>
              <a:gd name="T5" fmla="*/ 2147483646 h 160"/>
              <a:gd name="T6" fmla="*/ 2147483646 w 160"/>
              <a:gd name="T7" fmla="*/ 2147483646 h 160"/>
              <a:gd name="T8" fmla="*/ 2147483646 w 160"/>
              <a:gd name="T9" fmla="*/ 2147483646 h 160"/>
              <a:gd name="T10" fmla="*/ 2147483646 w 160"/>
              <a:gd name="T11" fmla="*/ 2147483646 h 160"/>
              <a:gd name="T12" fmla="*/ 2147483646 w 160"/>
              <a:gd name="T13" fmla="*/ 2147483646 h 160"/>
              <a:gd name="T14" fmla="*/ 2147483646 w 160"/>
              <a:gd name="T15" fmla="*/ 2147483646 h 160"/>
              <a:gd name="T16" fmla="*/ 2147483646 w 160"/>
              <a:gd name="T17" fmla="*/ 2147483646 h 160"/>
              <a:gd name="T18" fmla="*/ 2147483646 w 160"/>
              <a:gd name="T19" fmla="*/ 2147483646 h 160"/>
              <a:gd name="T20" fmla="*/ 2147483646 w 160"/>
              <a:gd name="T21" fmla="*/ 2147483646 h 160"/>
              <a:gd name="T22" fmla="*/ 2147483646 w 160"/>
              <a:gd name="T23" fmla="*/ 2147483646 h 160"/>
              <a:gd name="T24" fmla="*/ 2147483646 w 160"/>
              <a:gd name="T25" fmla="*/ 2147483646 h 160"/>
              <a:gd name="T26" fmla="*/ 2147483646 w 160"/>
              <a:gd name="T27" fmla="*/ 2147483646 h 160"/>
              <a:gd name="T28" fmla="*/ 2147483646 w 160"/>
              <a:gd name="T29" fmla="*/ 2147483646 h 160"/>
              <a:gd name="T30" fmla="*/ 2147483646 w 160"/>
              <a:gd name="T31" fmla="*/ 2147483646 h 160"/>
              <a:gd name="T32" fmla="*/ 2147483646 w 160"/>
              <a:gd name="T33" fmla="*/ 2147483646 h 160"/>
              <a:gd name="T34" fmla="*/ 2147483646 w 160"/>
              <a:gd name="T35" fmla="*/ 2147483646 h 160"/>
              <a:gd name="T36" fmla="*/ 2147483646 w 160"/>
              <a:gd name="T37" fmla="*/ 2147483646 h 160"/>
              <a:gd name="T38" fmla="*/ 2147483646 w 160"/>
              <a:gd name="T39" fmla="*/ 2147483646 h 160"/>
              <a:gd name="T40" fmla="*/ 2147483646 w 160"/>
              <a:gd name="T41" fmla="*/ 2147483646 h 160"/>
              <a:gd name="T42" fmla="*/ 2147483646 w 160"/>
              <a:gd name="T43" fmla="*/ 2147483646 h 160"/>
              <a:gd name="T44" fmla="*/ 2147483646 w 160"/>
              <a:gd name="T45" fmla="*/ 2147483646 h 160"/>
              <a:gd name="T46" fmla="*/ 2147483646 w 160"/>
              <a:gd name="T47" fmla="*/ 2147483646 h 160"/>
              <a:gd name="T48" fmla="*/ 2147483646 w 160"/>
              <a:gd name="T49" fmla="*/ 2147483646 h 160"/>
              <a:gd name="T50" fmla="*/ 2147483646 w 160"/>
              <a:gd name="T51" fmla="*/ 2147483646 h 160"/>
              <a:gd name="T52" fmla="*/ 2147483646 w 160"/>
              <a:gd name="T53" fmla="*/ 2147483646 h 160"/>
              <a:gd name="T54" fmla="*/ 2147483646 w 160"/>
              <a:gd name="T55" fmla="*/ 2147483646 h 160"/>
              <a:gd name="T56" fmla="*/ 2147483646 w 160"/>
              <a:gd name="T57" fmla="*/ 2147483646 h 160"/>
              <a:gd name="T58" fmla="*/ 2147483646 w 160"/>
              <a:gd name="T59" fmla="*/ 2147483646 h 160"/>
              <a:gd name="T60" fmla="*/ 2147483646 w 160"/>
              <a:gd name="T61" fmla="*/ 2147483646 h 160"/>
              <a:gd name="T62" fmla="*/ 2147483646 w 160"/>
              <a:gd name="T63" fmla="*/ 2147483646 h 160"/>
              <a:gd name="T64" fmla="*/ 2147483646 w 160"/>
              <a:gd name="T65" fmla="*/ 2147483646 h 160"/>
              <a:gd name="T66" fmla="*/ 2147483646 w 160"/>
              <a:gd name="T67" fmla="*/ 2147483646 h 160"/>
              <a:gd name="T68" fmla="*/ 2147483646 w 160"/>
              <a:gd name="T69" fmla="*/ 2147483646 h 160"/>
              <a:gd name="T70" fmla="*/ 2147483646 w 160"/>
              <a:gd name="T71" fmla="*/ 2147483646 h 160"/>
              <a:gd name="T72" fmla="*/ 2147483646 w 160"/>
              <a:gd name="T73" fmla="*/ 2147483646 h 160"/>
              <a:gd name="T74" fmla="*/ 2147483646 w 160"/>
              <a:gd name="T75" fmla="*/ 2147483646 h 160"/>
              <a:gd name="T76" fmla="*/ 2147483646 w 160"/>
              <a:gd name="T77" fmla="*/ 2147483646 h 160"/>
              <a:gd name="T78" fmla="*/ 2147483646 w 160"/>
              <a:gd name="T79" fmla="*/ 2147483646 h 160"/>
              <a:gd name="T80" fmla="*/ 2147483646 w 160"/>
              <a:gd name="T81" fmla="*/ 2147483646 h 160"/>
              <a:gd name="T82" fmla="*/ 2147483646 w 160"/>
              <a:gd name="T83" fmla="*/ 2147483646 h 160"/>
              <a:gd name="T84" fmla="*/ 2147483646 w 160"/>
              <a:gd name="T85" fmla="*/ 2147483646 h 160"/>
              <a:gd name="T86" fmla="*/ 2147483646 w 160"/>
              <a:gd name="T87" fmla="*/ 2147483646 h 160"/>
              <a:gd name="T88" fmla="*/ 2147483646 w 160"/>
              <a:gd name="T89" fmla="*/ 2147483646 h 160"/>
              <a:gd name="T90" fmla="*/ 2147483646 w 160"/>
              <a:gd name="T91" fmla="*/ 2147483646 h 160"/>
              <a:gd name="T92" fmla="*/ 2147483646 w 160"/>
              <a:gd name="T93" fmla="*/ 2147483646 h 160"/>
              <a:gd name="T94" fmla="*/ 2147483646 w 160"/>
              <a:gd name="T95" fmla="*/ 2147483646 h 160"/>
              <a:gd name="T96" fmla="*/ 2147483646 w 160"/>
              <a:gd name="T97" fmla="*/ 2147483646 h 160"/>
              <a:gd name="T98" fmla="*/ 2147483646 w 160"/>
              <a:gd name="T99" fmla="*/ 2147483646 h 16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60" h="160">
                <a:moveTo>
                  <a:pt x="135" y="0"/>
                </a:moveTo>
                <a:cubicBezTo>
                  <a:pt x="25" y="0"/>
                  <a:pt x="25" y="0"/>
                  <a:pt x="25" y="0"/>
                </a:cubicBezTo>
                <a:cubicBezTo>
                  <a:pt x="11" y="0"/>
                  <a:pt x="0" y="11"/>
                  <a:pt x="0" y="2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9"/>
                  <a:pt x="11" y="160"/>
                  <a:pt x="25" y="160"/>
                </a:cubicBezTo>
                <a:cubicBezTo>
                  <a:pt x="135" y="160"/>
                  <a:pt x="135" y="160"/>
                  <a:pt x="135" y="160"/>
                </a:cubicBezTo>
                <a:cubicBezTo>
                  <a:pt x="149" y="160"/>
                  <a:pt x="160" y="149"/>
                  <a:pt x="160" y="135"/>
                </a:cubicBezTo>
                <a:cubicBezTo>
                  <a:pt x="160" y="25"/>
                  <a:pt x="160" y="25"/>
                  <a:pt x="160" y="25"/>
                </a:cubicBezTo>
                <a:cubicBezTo>
                  <a:pt x="160" y="11"/>
                  <a:pt x="149" y="0"/>
                  <a:pt x="135" y="0"/>
                </a:cubicBezTo>
                <a:close/>
                <a:moveTo>
                  <a:pt x="151" y="135"/>
                </a:moveTo>
                <a:cubicBezTo>
                  <a:pt x="151" y="144"/>
                  <a:pt x="144" y="151"/>
                  <a:pt x="135" y="151"/>
                </a:cubicBezTo>
                <a:cubicBezTo>
                  <a:pt x="25" y="151"/>
                  <a:pt x="25" y="151"/>
                  <a:pt x="25" y="151"/>
                </a:cubicBezTo>
                <a:cubicBezTo>
                  <a:pt x="16" y="151"/>
                  <a:pt x="9" y="144"/>
                  <a:pt x="9" y="135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16"/>
                  <a:pt x="16" y="9"/>
                  <a:pt x="25" y="9"/>
                </a:cubicBezTo>
                <a:cubicBezTo>
                  <a:pt x="135" y="9"/>
                  <a:pt x="135" y="9"/>
                  <a:pt x="135" y="9"/>
                </a:cubicBezTo>
                <a:cubicBezTo>
                  <a:pt x="144" y="9"/>
                  <a:pt x="151" y="16"/>
                  <a:pt x="151" y="25"/>
                </a:cubicBezTo>
                <a:lnTo>
                  <a:pt x="151" y="135"/>
                </a:lnTo>
                <a:close/>
                <a:moveTo>
                  <a:pt x="130" y="25"/>
                </a:moveTo>
                <a:cubicBezTo>
                  <a:pt x="130" y="25"/>
                  <a:pt x="130" y="25"/>
                  <a:pt x="130" y="25"/>
                </a:cubicBezTo>
                <a:cubicBezTo>
                  <a:pt x="130" y="25"/>
                  <a:pt x="130" y="25"/>
                  <a:pt x="130" y="24"/>
                </a:cubicBezTo>
                <a:cubicBezTo>
                  <a:pt x="130" y="24"/>
                  <a:pt x="130" y="24"/>
                  <a:pt x="130" y="24"/>
                </a:cubicBezTo>
                <a:cubicBezTo>
                  <a:pt x="130" y="24"/>
                  <a:pt x="130" y="24"/>
                  <a:pt x="130" y="24"/>
                </a:cubicBezTo>
                <a:cubicBezTo>
                  <a:pt x="130" y="24"/>
                  <a:pt x="130" y="24"/>
                  <a:pt x="130" y="24"/>
                </a:cubicBezTo>
                <a:cubicBezTo>
                  <a:pt x="130" y="24"/>
                  <a:pt x="129" y="24"/>
                  <a:pt x="129" y="24"/>
                </a:cubicBezTo>
                <a:cubicBezTo>
                  <a:pt x="129" y="24"/>
                  <a:pt x="129" y="24"/>
                  <a:pt x="129" y="24"/>
                </a:cubicBezTo>
                <a:cubicBezTo>
                  <a:pt x="129" y="23"/>
                  <a:pt x="129" y="23"/>
                  <a:pt x="129" y="23"/>
                </a:cubicBezTo>
                <a:cubicBezTo>
                  <a:pt x="129" y="23"/>
                  <a:pt x="129" y="23"/>
                  <a:pt x="129" y="23"/>
                </a:cubicBezTo>
                <a:cubicBezTo>
                  <a:pt x="129" y="23"/>
                  <a:pt x="129" y="23"/>
                  <a:pt x="129" y="23"/>
                </a:cubicBezTo>
                <a:cubicBezTo>
                  <a:pt x="129" y="23"/>
                  <a:pt x="129" y="23"/>
                  <a:pt x="129" y="23"/>
                </a:cubicBezTo>
                <a:cubicBezTo>
                  <a:pt x="129" y="23"/>
                  <a:pt x="129" y="23"/>
                  <a:pt x="129" y="23"/>
                </a:cubicBezTo>
                <a:cubicBezTo>
                  <a:pt x="129" y="22"/>
                  <a:pt x="129" y="22"/>
                  <a:pt x="129" y="22"/>
                </a:cubicBezTo>
                <a:cubicBezTo>
                  <a:pt x="129" y="22"/>
                  <a:pt x="129" y="22"/>
                  <a:pt x="129" y="22"/>
                </a:cubicBezTo>
                <a:cubicBezTo>
                  <a:pt x="129" y="22"/>
                  <a:pt x="129" y="22"/>
                  <a:pt x="129" y="22"/>
                </a:cubicBezTo>
                <a:cubicBezTo>
                  <a:pt x="129" y="22"/>
                  <a:pt x="128" y="22"/>
                  <a:pt x="128" y="22"/>
                </a:cubicBezTo>
                <a:cubicBezTo>
                  <a:pt x="128" y="22"/>
                  <a:pt x="128" y="22"/>
                  <a:pt x="128" y="22"/>
                </a:cubicBezTo>
                <a:cubicBezTo>
                  <a:pt x="128" y="22"/>
                  <a:pt x="128" y="22"/>
                  <a:pt x="128" y="21"/>
                </a:cubicBezTo>
                <a:cubicBezTo>
                  <a:pt x="128" y="21"/>
                  <a:pt x="128" y="21"/>
                  <a:pt x="128" y="21"/>
                </a:cubicBezTo>
                <a:cubicBezTo>
                  <a:pt x="128" y="21"/>
                  <a:pt x="128" y="21"/>
                  <a:pt x="128" y="21"/>
                </a:cubicBezTo>
                <a:cubicBezTo>
                  <a:pt x="128" y="21"/>
                  <a:pt x="128" y="21"/>
                  <a:pt x="128" y="21"/>
                </a:cubicBezTo>
                <a:cubicBezTo>
                  <a:pt x="127" y="21"/>
                  <a:pt x="127" y="21"/>
                  <a:pt x="127" y="21"/>
                </a:cubicBezTo>
                <a:cubicBezTo>
                  <a:pt x="127" y="21"/>
                  <a:pt x="127" y="21"/>
                  <a:pt x="127" y="21"/>
                </a:cubicBezTo>
                <a:cubicBezTo>
                  <a:pt x="127" y="21"/>
                  <a:pt x="127" y="21"/>
                  <a:pt x="127" y="21"/>
                </a:cubicBezTo>
                <a:cubicBezTo>
                  <a:pt x="127" y="21"/>
                  <a:pt x="127" y="21"/>
                  <a:pt x="127" y="21"/>
                </a:cubicBezTo>
                <a:cubicBezTo>
                  <a:pt x="127" y="21"/>
                  <a:pt x="127" y="21"/>
                  <a:pt x="127" y="21"/>
                </a:cubicBezTo>
                <a:cubicBezTo>
                  <a:pt x="126" y="21"/>
                  <a:pt x="126" y="21"/>
                  <a:pt x="126" y="21"/>
                </a:cubicBezTo>
                <a:cubicBezTo>
                  <a:pt x="126" y="20"/>
                  <a:pt x="126" y="20"/>
                  <a:pt x="126" y="20"/>
                </a:cubicBezTo>
                <a:cubicBezTo>
                  <a:pt x="126" y="20"/>
                  <a:pt x="126" y="20"/>
                  <a:pt x="126" y="20"/>
                </a:cubicBezTo>
                <a:cubicBezTo>
                  <a:pt x="126" y="20"/>
                  <a:pt x="126" y="20"/>
                  <a:pt x="126" y="20"/>
                </a:cubicBezTo>
                <a:cubicBezTo>
                  <a:pt x="126" y="20"/>
                  <a:pt x="125" y="20"/>
                  <a:pt x="125" y="20"/>
                </a:cubicBezTo>
                <a:cubicBezTo>
                  <a:pt x="125" y="20"/>
                  <a:pt x="125" y="20"/>
                  <a:pt x="125" y="20"/>
                </a:cubicBezTo>
                <a:cubicBezTo>
                  <a:pt x="125" y="20"/>
                  <a:pt x="125" y="20"/>
                  <a:pt x="125" y="20"/>
                </a:cubicBezTo>
                <a:cubicBezTo>
                  <a:pt x="125" y="20"/>
                  <a:pt x="125" y="20"/>
                  <a:pt x="125" y="20"/>
                </a:cubicBezTo>
                <a:cubicBezTo>
                  <a:pt x="125" y="20"/>
                  <a:pt x="125" y="20"/>
                  <a:pt x="125" y="20"/>
                </a:cubicBezTo>
                <a:cubicBezTo>
                  <a:pt x="125" y="20"/>
                  <a:pt x="125" y="20"/>
                  <a:pt x="124" y="20"/>
                </a:cubicBezTo>
                <a:cubicBezTo>
                  <a:pt x="124" y="20"/>
                  <a:pt x="124" y="20"/>
                  <a:pt x="124" y="20"/>
                </a:cubicBezTo>
                <a:cubicBezTo>
                  <a:pt x="124" y="20"/>
                  <a:pt x="124" y="20"/>
                  <a:pt x="124" y="20"/>
                </a:cubicBezTo>
                <a:cubicBezTo>
                  <a:pt x="124" y="20"/>
                  <a:pt x="124" y="20"/>
                  <a:pt x="124" y="20"/>
                </a:cubicBezTo>
                <a:cubicBezTo>
                  <a:pt x="124" y="20"/>
                  <a:pt x="124" y="21"/>
                  <a:pt x="124" y="21"/>
                </a:cubicBezTo>
                <a:cubicBezTo>
                  <a:pt x="124" y="21"/>
                  <a:pt x="124" y="21"/>
                  <a:pt x="124" y="21"/>
                </a:cubicBezTo>
                <a:cubicBezTo>
                  <a:pt x="64" y="41"/>
                  <a:pt x="64" y="41"/>
                  <a:pt x="64" y="41"/>
                </a:cubicBezTo>
                <a:cubicBezTo>
                  <a:pt x="62" y="41"/>
                  <a:pt x="60" y="43"/>
                  <a:pt x="60" y="45"/>
                </a:cubicBezTo>
                <a:cubicBezTo>
                  <a:pt x="60" y="65"/>
                  <a:pt x="60" y="65"/>
                  <a:pt x="60" y="65"/>
                </a:cubicBezTo>
                <a:cubicBezTo>
                  <a:pt x="60" y="65"/>
                  <a:pt x="60" y="65"/>
                  <a:pt x="60" y="65"/>
                </a:cubicBezTo>
                <a:cubicBezTo>
                  <a:pt x="60" y="105"/>
                  <a:pt x="60" y="105"/>
                  <a:pt x="60" y="105"/>
                </a:cubicBezTo>
                <a:cubicBezTo>
                  <a:pt x="56" y="102"/>
                  <a:pt x="51" y="100"/>
                  <a:pt x="45" y="100"/>
                </a:cubicBezTo>
                <a:cubicBezTo>
                  <a:pt x="39" y="100"/>
                  <a:pt x="33" y="102"/>
                  <a:pt x="28" y="106"/>
                </a:cubicBezTo>
                <a:cubicBezTo>
                  <a:pt x="23" y="109"/>
                  <a:pt x="20" y="115"/>
                  <a:pt x="20" y="120"/>
                </a:cubicBezTo>
                <a:cubicBezTo>
                  <a:pt x="20" y="125"/>
                  <a:pt x="23" y="131"/>
                  <a:pt x="28" y="134"/>
                </a:cubicBezTo>
                <a:cubicBezTo>
                  <a:pt x="33" y="138"/>
                  <a:pt x="39" y="140"/>
                  <a:pt x="45" y="140"/>
                </a:cubicBezTo>
                <a:cubicBezTo>
                  <a:pt x="51" y="140"/>
                  <a:pt x="57" y="138"/>
                  <a:pt x="62" y="134"/>
                </a:cubicBezTo>
                <a:cubicBezTo>
                  <a:pt x="67" y="131"/>
                  <a:pt x="70" y="125"/>
                  <a:pt x="70" y="120"/>
                </a:cubicBezTo>
                <a:cubicBezTo>
                  <a:pt x="70" y="68"/>
                  <a:pt x="70" y="68"/>
                  <a:pt x="70" y="68"/>
                </a:cubicBezTo>
                <a:cubicBezTo>
                  <a:pt x="120" y="52"/>
                  <a:pt x="120" y="52"/>
                  <a:pt x="120" y="52"/>
                </a:cubicBezTo>
                <a:cubicBezTo>
                  <a:pt x="120" y="85"/>
                  <a:pt x="120" y="85"/>
                  <a:pt x="120" y="85"/>
                </a:cubicBezTo>
                <a:cubicBezTo>
                  <a:pt x="116" y="82"/>
                  <a:pt x="111" y="80"/>
                  <a:pt x="105" y="80"/>
                </a:cubicBezTo>
                <a:cubicBezTo>
                  <a:pt x="99" y="80"/>
                  <a:pt x="93" y="82"/>
                  <a:pt x="88" y="86"/>
                </a:cubicBezTo>
                <a:cubicBezTo>
                  <a:pt x="83" y="89"/>
                  <a:pt x="80" y="95"/>
                  <a:pt x="80" y="100"/>
                </a:cubicBezTo>
                <a:cubicBezTo>
                  <a:pt x="80" y="105"/>
                  <a:pt x="83" y="111"/>
                  <a:pt x="88" y="114"/>
                </a:cubicBezTo>
                <a:cubicBezTo>
                  <a:pt x="93" y="118"/>
                  <a:pt x="99" y="120"/>
                  <a:pt x="105" y="120"/>
                </a:cubicBezTo>
                <a:cubicBezTo>
                  <a:pt x="111" y="120"/>
                  <a:pt x="117" y="118"/>
                  <a:pt x="122" y="114"/>
                </a:cubicBezTo>
                <a:cubicBezTo>
                  <a:pt x="127" y="111"/>
                  <a:pt x="130" y="105"/>
                  <a:pt x="130" y="100"/>
                </a:cubicBezTo>
                <a:cubicBezTo>
                  <a:pt x="130" y="45"/>
                  <a:pt x="130" y="45"/>
                  <a:pt x="130" y="45"/>
                </a:cubicBezTo>
                <a:cubicBezTo>
                  <a:pt x="130" y="45"/>
                  <a:pt x="130" y="45"/>
                  <a:pt x="130" y="45"/>
                </a:cubicBezTo>
                <a:cubicBezTo>
                  <a:pt x="130" y="25"/>
                  <a:pt x="130" y="25"/>
                  <a:pt x="130" y="25"/>
                </a:cubicBezTo>
                <a:cubicBezTo>
                  <a:pt x="130" y="25"/>
                  <a:pt x="130" y="25"/>
                  <a:pt x="130" y="25"/>
                </a:cubicBezTo>
                <a:close/>
                <a:moveTo>
                  <a:pt x="45" y="130"/>
                </a:moveTo>
                <a:cubicBezTo>
                  <a:pt x="37" y="130"/>
                  <a:pt x="30" y="126"/>
                  <a:pt x="30" y="120"/>
                </a:cubicBezTo>
                <a:cubicBezTo>
                  <a:pt x="30" y="114"/>
                  <a:pt x="37" y="110"/>
                  <a:pt x="45" y="110"/>
                </a:cubicBezTo>
                <a:cubicBezTo>
                  <a:pt x="53" y="110"/>
                  <a:pt x="60" y="114"/>
                  <a:pt x="60" y="120"/>
                </a:cubicBezTo>
                <a:cubicBezTo>
                  <a:pt x="60" y="126"/>
                  <a:pt x="53" y="130"/>
                  <a:pt x="45" y="130"/>
                </a:cubicBezTo>
                <a:close/>
                <a:moveTo>
                  <a:pt x="105" y="110"/>
                </a:moveTo>
                <a:cubicBezTo>
                  <a:pt x="97" y="110"/>
                  <a:pt x="90" y="106"/>
                  <a:pt x="90" y="100"/>
                </a:cubicBezTo>
                <a:cubicBezTo>
                  <a:pt x="90" y="94"/>
                  <a:pt x="97" y="90"/>
                  <a:pt x="105" y="90"/>
                </a:cubicBezTo>
                <a:cubicBezTo>
                  <a:pt x="113" y="90"/>
                  <a:pt x="120" y="94"/>
                  <a:pt x="120" y="100"/>
                </a:cubicBezTo>
                <a:cubicBezTo>
                  <a:pt x="120" y="106"/>
                  <a:pt x="113" y="110"/>
                  <a:pt x="105" y="110"/>
                </a:cubicBezTo>
                <a:close/>
                <a:moveTo>
                  <a:pt x="120" y="42"/>
                </a:moveTo>
                <a:cubicBezTo>
                  <a:pt x="70" y="58"/>
                  <a:pt x="70" y="58"/>
                  <a:pt x="70" y="58"/>
                </a:cubicBezTo>
                <a:cubicBezTo>
                  <a:pt x="70" y="48"/>
                  <a:pt x="70" y="48"/>
                  <a:pt x="70" y="48"/>
                </a:cubicBezTo>
                <a:cubicBezTo>
                  <a:pt x="120" y="32"/>
                  <a:pt x="120" y="32"/>
                  <a:pt x="120" y="32"/>
                </a:cubicBezTo>
                <a:lnTo>
                  <a:pt x="120" y="4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D2C99027-3614-4CB9-C732-AA9CB8E58F47}"/>
              </a:ext>
            </a:extLst>
          </p:cNvPr>
          <p:cNvSpPr>
            <a:spLocks noEditPoints="1"/>
          </p:cNvSpPr>
          <p:nvPr/>
        </p:nvSpPr>
        <p:spPr bwMode="auto">
          <a:xfrm>
            <a:off x="2695089" y="1286310"/>
            <a:ext cx="539750" cy="473075"/>
          </a:xfrm>
          <a:custGeom>
            <a:avLst/>
            <a:gdLst>
              <a:gd name="T0" fmla="*/ 2147483646 w 160"/>
              <a:gd name="T1" fmla="*/ 2147483646 h 139"/>
              <a:gd name="T2" fmla="*/ 2147483646 w 160"/>
              <a:gd name="T3" fmla="*/ 2147483646 h 139"/>
              <a:gd name="T4" fmla="*/ 2147483646 w 160"/>
              <a:gd name="T5" fmla="*/ 2147483646 h 139"/>
              <a:gd name="T6" fmla="*/ 2147483646 w 160"/>
              <a:gd name="T7" fmla="*/ 2147483646 h 139"/>
              <a:gd name="T8" fmla="*/ 2147483646 w 160"/>
              <a:gd name="T9" fmla="*/ 2147483646 h 139"/>
              <a:gd name="T10" fmla="*/ 2147483646 w 160"/>
              <a:gd name="T11" fmla="*/ 2147483646 h 139"/>
              <a:gd name="T12" fmla="*/ 2147483646 w 160"/>
              <a:gd name="T13" fmla="*/ 0 h 139"/>
              <a:gd name="T14" fmla="*/ 2147483646 w 160"/>
              <a:gd name="T15" fmla="*/ 0 h 139"/>
              <a:gd name="T16" fmla="*/ 2147483646 w 160"/>
              <a:gd name="T17" fmla="*/ 0 h 139"/>
              <a:gd name="T18" fmla="*/ 2147483646 w 160"/>
              <a:gd name="T19" fmla="*/ 0 h 139"/>
              <a:gd name="T20" fmla="*/ 2147483646 w 160"/>
              <a:gd name="T21" fmla="*/ 0 h 139"/>
              <a:gd name="T22" fmla="*/ 2147483646 w 160"/>
              <a:gd name="T23" fmla="*/ 2147483646 h 139"/>
              <a:gd name="T24" fmla="*/ 2147483646 w 160"/>
              <a:gd name="T25" fmla="*/ 2147483646 h 139"/>
              <a:gd name="T26" fmla="*/ 2147483646 w 160"/>
              <a:gd name="T27" fmla="*/ 2147483646 h 139"/>
              <a:gd name="T28" fmla="*/ 2147483646 w 160"/>
              <a:gd name="T29" fmla="*/ 2147483646 h 139"/>
              <a:gd name="T30" fmla="*/ 0 w 160"/>
              <a:gd name="T31" fmla="*/ 2147483646 h 139"/>
              <a:gd name="T32" fmla="*/ 0 w 160"/>
              <a:gd name="T33" fmla="*/ 2147483646 h 139"/>
              <a:gd name="T34" fmla="*/ 0 w 160"/>
              <a:gd name="T35" fmla="*/ 2147483646 h 139"/>
              <a:gd name="T36" fmla="*/ 0 w 160"/>
              <a:gd name="T37" fmla="*/ 2147483646 h 139"/>
              <a:gd name="T38" fmla="*/ 0 w 160"/>
              <a:gd name="T39" fmla="*/ 2147483646 h 139"/>
              <a:gd name="T40" fmla="*/ 2147483646 w 160"/>
              <a:gd name="T41" fmla="*/ 2147483646 h 139"/>
              <a:gd name="T42" fmla="*/ 2147483646 w 160"/>
              <a:gd name="T43" fmla="*/ 2147483646 h 139"/>
              <a:gd name="T44" fmla="*/ 2147483646 w 160"/>
              <a:gd name="T45" fmla="*/ 2147483646 h 139"/>
              <a:gd name="T46" fmla="*/ 2147483646 w 160"/>
              <a:gd name="T47" fmla="*/ 2147483646 h 139"/>
              <a:gd name="T48" fmla="*/ 2147483646 w 160"/>
              <a:gd name="T49" fmla="*/ 2147483646 h 139"/>
              <a:gd name="T50" fmla="*/ 2147483646 w 160"/>
              <a:gd name="T51" fmla="*/ 2147483646 h 139"/>
              <a:gd name="T52" fmla="*/ 2147483646 w 160"/>
              <a:gd name="T53" fmla="*/ 2147483646 h 139"/>
              <a:gd name="T54" fmla="*/ 2147483646 w 160"/>
              <a:gd name="T55" fmla="*/ 2147483646 h 139"/>
              <a:gd name="T56" fmla="*/ 2147483646 w 160"/>
              <a:gd name="T57" fmla="*/ 2147483646 h 139"/>
              <a:gd name="T58" fmla="*/ 2147483646 w 160"/>
              <a:gd name="T59" fmla="*/ 2147483646 h 139"/>
              <a:gd name="T60" fmla="*/ 2147483646 w 160"/>
              <a:gd name="T61" fmla="*/ 2147483646 h 139"/>
              <a:gd name="T62" fmla="*/ 2147483646 w 160"/>
              <a:gd name="T63" fmla="*/ 2147483646 h 139"/>
              <a:gd name="T64" fmla="*/ 2147483646 w 160"/>
              <a:gd name="T65" fmla="*/ 2147483646 h 139"/>
              <a:gd name="T66" fmla="*/ 2147483646 w 160"/>
              <a:gd name="T67" fmla="*/ 2147483646 h 139"/>
              <a:gd name="T68" fmla="*/ 2147483646 w 160"/>
              <a:gd name="T69" fmla="*/ 2147483646 h 139"/>
              <a:gd name="T70" fmla="*/ 2147483646 w 160"/>
              <a:gd name="T71" fmla="*/ 2147483646 h 139"/>
              <a:gd name="T72" fmla="*/ 2147483646 w 160"/>
              <a:gd name="T73" fmla="*/ 2147483646 h 139"/>
              <a:gd name="T74" fmla="*/ 2147483646 w 160"/>
              <a:gd name="T75" fmla="*/ 2147483646 h 139"/>
              <a:gd name="T76" fmla="*/ 2147483646 w 160"/>
              <a:gd name="T77" fmla="*/ 2147483646 h 139"/>
              <a:gd name="T78" fmla="*/ 2147483646 w 160"/>
              <a:gd name="T79" fmla="*/ 2147483646 h 139"/>
              <a:gd name="T80" fmla="*/ 2147483646 w 160"/>
              <a:gd name="T81" fmla="*/ 2147483646 h 139"/>
              <a:gd name="T82" fmla="*/ 2147483646 w 160"/>
              <a:gd name="T83" fmla="*/ 2147483646 h 139"/>
              <a:gd name="T84" fmla="*/ 2147483646 w 160"/>
              <a:gd name="T85" fmla="*/ 2147483646 h 139"/>
              <a:gd name="T86" fmla="*/ 2147483646 w 160"/>
              <a:gd name="T87" fmla="*/ 2147483646 h 139"/>
              <a:gd name="T88" fmla="*/ 2147483646 w 160"/>
              <a:gd name="T89" fmla="*/ 2147483646 h 139"/>
              <a:gd name="T90" fmla="*/ 2147483646 w 160"/>
              <a:gd name="T91" fmla="*/ 2147483646 h 139"/>
              <a:gd name="T92" fmla="*/ 2147483646 w 160"/>
              <a:gd name="T93" fmla="*/ 2147483646 h 139"/>
              <a:gd name="T94" fmla="*/ 2147483646 w 160"/>
              <a:gd name="T95" fmla="*/ 2147483646 h 139"/>
              <a:gd name="T96" fmla="*/ 2147483646 w 160"/>
              <a:gd name="T97" fmla="*/ 2147483646 h 139"/>
              <a:gd name="T98" fmla="*/ 2147483646 w 160"/>
              <a:gd name="T99" fmla="*/ 2147483646 h 139"/>
              <a:gd name="T100" fmla="*/ 2147483646 w 160"/>
              <a:gd name="T101" fmla="*/ 2147483646 h 139"/>
              <a:gd name="T102" fmla="*/ 2147483646 w 160"/>
              <a:gd name="T103" fmla="*/ 2147483646 h 13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60" h="139">
                <a:moveTo>
                  <a:pt x="160" y="45"/>
                </a:moveTo>
                <a:cubicBezTo>
                  <a:pt x="160" y="45"/>
                  <a:pt x="160" y="44"/>
                  <a:pt x="160" y="44"/>
                </a:cubicBezTo>
                <a:cubicBezTo>
                  <a:pt x="160" y="44"/>
                  <a:pt x="160" y="44"/>
                  <a:pt x="160" y="44"/>
                </a:cubicBezTo>
                <a:cubicBezTo>
                  <a:pt x="160" y="44"/>
                  <a:pt x="160" y="44"/>
                  <a:pt x="160" y="44"/>
                </a:cubicBezTo>
                <a:cubicBezTo>
                  <a:pt x="160" y="44"/>
                  <a:pt x="160" y="44"/>
                  <a:pt x="160" y="44"/>
                </a:cubicBezTo>
                <a:cubicBezTo>
                  <a:pt x="160" y="44"/>
                  <a:pt x="160" y="43"/>
                  <a:pt x="160" y="43"/>
                </a:cubicBezTo>
                <a:cubicBezTo>
                  <a:pt x="160" y="43"/>
                  <a:pt x="160" y="43"/>
                  <a:pt x="160" y="43"/>
                </a:cubicBezTo>
                <a:cubicBezTo>
                  <a:pt x="160" y="43"/>
                  <a:pt x="160" y="43"/>
                  <a:pt x="160" y="43"/>
                </a:cubicBezTo>
                <a:cubicBezTo>
                  <a:pt x="160" y="43"/>
                  <a:pt x="160" y="43"/>
                  <a:pt x="160" y="43"/>
                </a:cubicBezTo>
                <a:cubicBezTo>
                  <a:pt x="160" y="43"/>
                  <a:pt x="160" y="43"/>
                  <a:pt x="159" y="42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134" y="2"/>
                  <a:pt x="134" y="2"/>
                  <a:pt x="134" y="2"/>
                </a:cubicBezTo>
                <a:cubicBezTo>
                  <a:pt x="134" y="2"/>
                  <a:pt x="134" y="2"/>
                  <a:pt x="134" y="2"/>
                </a:cubicBezTo>
                <a:cubicBezTo>
                  <a:pt x="134" y="2"/>
                  <a:pt x="134" y="2"/>
                  <a:pt x="134" y="2"/>
                </a:cubicBezTo>
                <a:cubicBezTo>
                  <a:pt x="134" y="2"/>
                  <a:pt x="134" y="2"/>
                  <a:pt x="134" y="2"/>
                </a:cubicBezTo>
                <a:cubicBezTo>
                  <a:pt x="134" y="2"/>
                  <a:pt x="134" y="2"/>
                  <a:pt x="134" y="2"/>
                </a:cubicBezTo>
                <a:cubicBezTo>
                  <a:pt x="134" y="2"/>
                  <a:pt x="134" y="1"/>
                  <a:pt x="134" y="1"/>
                </a:cubicBezTo>
                <a:cubicBezTo>
                  <a:pt x="134" y="1"/>
                  <a:pt x="134" y="1"/>
                  <a:pt x="134" y="1"/>
                </a:cubicBezTo>
                <a:cubicBezTo>
                  <a:pt x="133" y="1"/>
                  <a:pt x="133" y="1"/>
                  <a:pt x="133" y="1"/>
                </a:cubicBezTo>
                <a:cubicBezTo>
                  <a:pt x="133" y="1"/>
                  <a:pt x="133" y="1"/>
                  <a:pt x="133" y="1"/>
                </a:cubicBezTo>
                <a:cubicBezTo>
                  <a:pt x="133" y="1"/>
                  <a:pt x="133" y="1"/>
                  <a:pt x="133" y="1"/>
                </a:cubicBezTo>
                <a:cubicBezTo>
                  <a:pt x="133" y="1"/>
                  <a:pt x="133" y="1"/>
                  <a:pt x="133" y="1"/>
                </a:cubicBezTo>
                <a:cubicBezTo>
                  <a:pt x="133" y="1"/>
                  <a:pt x="133" y="1"/>
                  <a:pt x="132" y="1"/>
                </a:cubicBezTo>
                <a:cubicBezTo>
                  <a:pt x="132" y="1"/>
                  <a:pt x="132" y="1"/>
                  <a:pt x="132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31" y="0"/>
                  <a:pt x="131" y="0"/>
                  <a:pt x="131" y="0"/>
                </a:cubicBezTo>
                <a:cubicBezTo>
                  <a:pt x="131" y="0"/>
                  <a:pt x="131" y="0"/>
                  <a:pt x="131" y="0"/>
                </a:cubicBezTo>
                <a:cubicBezTo>
                  <a:pt x="131" y="0"/>
                  <a:pt x="131" y="0"/>
                  <a:pt x="131" y="0"/>
                </a:cubicBezTo>
                <a:cubicBezTo>
                  <a:pt x="131" y="0"/>
                  <a:pt x="131" y="0"/>
                  <a:pt x="131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30" y="0"/>
                  <a:pt x="29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9" y="0"/>
                  <a:pt x="29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1"/>
                  <a:pt x="28" y="1"/>
                  <a:pt x="28" y="1"/>
                </a:cubicBezTo>
                <a:cubicBezTo>
                  <a:pt x="27" y="1"/>
                  <a:pt x="27" y="1"/>
                  <a:pt x="27" y="1"/>
                </a:cubicBezTo>
                <a:cubicBezTo>
                  <a:pt x="27" y="1"/>
                  <a:pt x="27" y="1"/>
                  <a:pt x="27" y="1"/>
                </a:cubicBezTo>
                <a:cubicBezTo>
                  <a:pt x="27" y="1"/>
                  <a:pt x="27" y="1"/>
                  <a:pt x="27" y="1"/>
                </a:cubicBezTo>
                <a:cubicBezTo>
                  <a:pt x="27" y="1"/>
                  <a:pt x="27" y="1"/>
                  <a:pt x="27" y="1"/>
                </a:cubicBezTo>
                <a:cubicBezTo>
                  <a:pt x="27" y="1"/>
                  <a:pt x="27" y="1"/>
                  <a:pt x="26" y="1"/>
                </a:cubicBezTo>
                <a:cubicBezTo>
                  <a:pt x="26" y="1"/>
                  <a:pt x="26" y="1"/>
                  <a:pt x="26" y="1"/>
                </a:cubicBezTo>
                <a:cubicBezTo>
                  <a:pt x="26" y="1"/>
                  <a:pt x="26" y="2"/>
                  <a:pt x="26" y="2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2"/>
                  <a:pt x="26" y="2"/>
                  <a:pt x="26" y="2"/>
                </a:cubicBezTo>
                <a:cubicBezTo>
                  <a:pt x="1" y="42"/>
                  <a:pt x="1" y="42"/>
                  <a:pt x="1" y="42"/>
                </a:cubicBezTo>
                <a:cubicBezTo>
                  <a:pt x="1" y="42"/>
                  <a:pt x="1" y="42"/>
                  <a:pt x="1" y="42"/>
                </a:cubicBezTo>
                <a:cubicBezTo>
                  <a:pt x="1" y="42"/>
                  <a:pt x="1" y="42"/>
                  <a:pt x="1" y="42"/>
                </a:cubicBezTo>
                <a:cubicBezTo>
                  <a:pt x="1" y="43"/>
                  <a:pt x="0" y="43"/>
                  <a:pt x="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3"/>
                  <a:pt x="0" y="44"/>
                  <a:pt x="0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0" y="45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5"/>
                  <a:pt x="0" y="45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1" y="47"/>
                </a:cubicBezTo>
                <a:cubicBezTo>
                  <a:pt x="1" y="47"/>
                  <a:pt x="1" y="47"/>
                  <a:pt x="1" y="47"/>
                </a:cubicBezTo>
                <a:cubicBezTo>
                  <a:pt x="1" y="47"/>
                  <a:pt x="1" y="47"/>
                  <a:pt x="1" y="47"/>
                </a:cubicBezTo>
                <a:cubicBezTo>
                  <a:pt x="1" y="47"/>
                  <a:pt x="1" y="47"/>
                  <a:pt x="1" y="47"/>
                </a:cubicBezTo>
                <a:cubicBezTo>
                  <a:pt x="1" y="47"/>
                  <a:pt x="1" y="48"/>
                  <a:pt x="1" y="48"/>
                </a:cubicBezTo>
                <a:cubicBezTo>
                  <a:pt x="1" y="48"/>
                  <a:pt x="1" y="48"/>
                  <a:pt x="1" y="48"/>
                </a:cubicBezTo>
                <a:cubicBezTo>
                  <a:pt x="1" y="48"/>
                  <a:pt x="1" y="48"/>
                  <a:pt x="1" y="48"/>
                </a:cubicBezTo>
                <a:cubicBezTo>
                  <a:pt x="76" y="138"/>
                  <a:pt x="76" y="138"/>
                  <a:pt x="76" y="138"/>
                </a:cubicBezTo>
                <a:cubicBezTo>
                  <a:pt x="76" y="138"/>
                  <a:pt x="76" y="138"/>
                  <a:pt x="76" y="138"/>
                </a:cubicBezTo>
                <a:cubicBezTo>
                  <a:pt x="76" y="138"/>
                  <a:pt x="76" y="138"/>
                  <a:pt x="76" y="138"/>
                </a:cubicBezTo>
                <a:cubicBezTo>
                  <a:pt x="76" y="138"/>
                  <a:pt x="76" y="138"/>
                  <a:pt x="76" y="138"/>
                </a:cubicBezTo>
                <a:cubicBezTo>
                  <a:pt x="76" y="138"/>
                  <a:pt x="76" y="138"/>
                  <a:pt x="76" y="138"/>
                </a:cubicBezTo>
                <a:cubicBezTo>
                  <a:pt x="77" y="138"/>
                  <a:pt x="77" y="138"/>
                  <a:pt x="77" y="138"/>
                </a:cubicBezTo>
                <a:cubicBezTo>
                  <a:pt x="77" y="138"/>
                  <a:pt x="77" y="138"/>
                  <a:pt x="77" y="138"/>
                </a:cubicBezTo>
                <a:cubicBezTo>
                  <a:pt x="77" y="138"/>
                  <a:pt x="77" y="138"/>
                  <a:pt x="77" y="138"/>
                </a:cubicBezTo>
                <a:cubicBezTo>
                  <a:pt x="77" y="138"/>
                  <a:pt x="77" y="138"/>
                  <a:pt x="77" y="138"/>
                </a:cubicBezTo>
                <a:cubicBezTo>
                  <a:pt x="77" y="138"/>
                  <a:pt x="77" y="138"/>
                  <a:pt x="77" y="138"/>
                </a:cubicBezTo>
                <a:cubicBezTo>
                  <a:pt x="77" y="138"/>
                  <a:pt x="77" y="138"/>
                  <a:pt x="77" y="138"/>
                </a:cubicBezTo>
                <a:cubicBezTo>
                  <a:pt x="77" y="138"/>
                  <a:pt x="77" y="138"/>
                  <a:pt x="77" y="138"/>
                </a:cubicBezTo>
                <a:cubicBezTo>
                  <a:pt x="77" y="138"/>
                  <a:pt x="77" y="138"/>
                  <a:pt x="77" y="138"/>
                </a:cubicBezTo>
                <a:cubicBezTo>
                  <a:pt x="77" y="138"/>
                  <a:pt x="77" y="139"/>
                  <a:pt x="77" y="139"/>
                </a:cubicBezTo>
                <a:cubicBezTo>
                  <a:pt x="77" y="139"/>
                  <a:pt x="77" y="139"/>
                  <a:pt x="78" y="139"/>
                </a:cubicBezTo>
                <a:cubicBezTo>
                  <a:pt x="78" y="139"/>
                  <a:pt x="78" y="139"/>
                  <a:pt x="78" y="139"/>
                </a:cubicBezTo>
                <a:cubicBezTo>
                  <a:pt x="78" y="139"/>
                  <a:pt x="78" y="139"/>
                  <a:pt x="78" y="139"/>
                </a:cubicBezTo>
                <a:cubicBezTo>
                  <a:pt x="78" y="139"/>
                  <a:pt x="78" y="139"/>
                  <a:pt x="78" y="139"/>
                </a:cubicBezTo>
                <a:cubicBezTo>
                  <a:pt x="78" y="139"/>
                  <a:pt x="78" y="139"/>
                  <a:pt x="78" y="139"/>
                </a:cubicBezTo>
                <a:cubicBezTo>
                  <a:pt x="78" y="139"/>
                  <a:pt x="78" y="139"/>
                  <a:pt x="78" y="139"/>
                </a:cubicBezTo>
                <a:cubicBezTo>
                  <a:pt x="78" y="139"/>
                  <a:pt x="78" y="139"/>
                  <a:pt x="78" y="139"/>
                </a:cubicBezTo>
                <a:cubicBezTo>
                  <a:pt x="78" y="139"/>
                  <a:pt x="78" y="139"/>
                  <a:pt x="78" y="139"/>
                </a:cubicBezTo>
                <a:cubicBezTo>
                  <a:pt x="78" y="139"/>
                  <a:pt x="78" y="139"/>
                  <a:pt x="78" y="139"/>
                </a:cubicBezTo>
                <a:cubicBezTo>
                  <a:pt x="78" y="139"/>
                  <a:pt x="78" y="139"/>
                  <a:pt x="78" y="139"/>
                </a:cubicBezTo>
                <a:cubicBezTo>
                  <a:pt x="78" y="139"/>
                  <a:pt x="79" y="139"/>
                  <a:pt x="79" y="139"/>
                </a:cubicBezTo>
                <a:cubicBezTo>
                  <a:pt x="79" y="139"/>
                  <a:pt x="79" y="139"/>
                  <a:pt x="79" y="139"/>
                </a:cubicBezTo>
                <a:cubicBezTo>
                  <a:pt x="79" y="139"/>
                  <a:pt x="79" y="139"/>
                  <a:pt x="79" y="139"/>
                </a:cubicBezTo>
                <a:cubicBezTo>
                  <a:pt x="79" y="139"/>
                  <a:pt x="79" y="139"/>
                  <a:pt x="79" y="139"/>
                </a:cubicBezTo>
                <a:cubicBezTo>
                  <a:pt x="79" y="139"/>
                  <a:pt x="79" y="139"/>
                  <a:pt x="79" y="139"/>
                </a:cubicBezTo>
                <a:cubicBezTo>
                  <a:pt x="79" y="139"/>
                  <a:pt x="79" y="139"/>
                  <a:pt x="79" y="139"/>
                </a:cubicBezTo>
                <a:cubicBezTo>
                  <a:pt x="79" y="139"/>
                  <a:pt x="79" y="139"/>
                  <a:pt x="79" y="139"/>
                </a:cubicBezTo>
                <a:cubicBezTo>
                  <a:pt x="79" y="139"/>
                  <a:pt x="79" y="139"/>
                  <a:pt x="79" y="139"/>
                </a:cubicBezTo>
                <a:cubicBezTo>
                  <a:pt x="79" y="139"/>
                  <a:pt x="79" y="139"/>
                  <a:pt x="80" y="139"/>
                </a:cubicBezTo>
                <a:cubicBezTo>
                  <a:pt x="80" y="139"/>
                  <a:pt x="80" y="139"/>
                  <a:pt x="80" y="139"/>
                </a:cubicBezTo>
                <a:cubicBezTo>
                  <a:pt x="80" y="139"/>
                  <a:pt x="80" y="139"/>
                  <a:pt x="80" y="139"/>
                </a:cubicBezTo>
                <a:cubicBezTo>
                  <a:pt x="80" y="139"/>
                  <a:pt x="80" y="139"/>
                  <a:pt x="80" y="139"/>
                </a:cubicBezTo>
                <a:cubicBezTo>
                  <a:pt x="80" y="139"/>
                  <a:pt x="80" y="139"/>
                  <a:pt x="80" y="139"/>
                </a:cubicBezTo>
                <a:cubicBezTo>
                  <a:pt x="80" y="139"/>
                  <a:pt x="80" y="139"/>
                  <a:pt x="80" y="139"/>
                </a:cubicBezTo>
                <a:cubicBezTo>
                  <a:pt x="80" y="139"/>
                  <a:pt x="80" y="139"/>
                  <a:pt x="80" y="139"/>
                </a:cubicBezTo>
                <a:cubicBezTo>
                  <a:pt x="80" y="139"/>
                  <a:pt x="80" y="139"/>
                  <a:pt x="80" y="139"/>
                </a:cubicBezTo>
                <a:cubicBezTo>
                  <a:pt x="80" y="139"/>
                  <a:pt x="80" y="139"/>
                  <a:pt x="80" y="139"/>
                </a:cubicBezTo>
                <a:cubicBezTo>
                  <a:pt x="81" y="139"/>
                  <a:pt x="81" y="139"/>
                  <a:pt x="81" y="139"/>
                </a:cubicBezTo>
                <a:cubicBezTo>
                  <a:pt x="81" y="139"/>
                  <a:pt x="81" y="139"/>
                  <a:pt x="81" y="139"/>
                </a:cubicBezTo>
                <a:cubicBezTo>
                  <a:pt x="81" y="139"/>
                  <a:pt x="81" y="139"/>
                  <a:pt x="81" y="139"/>
                </a:cubicBezTo>
                <a:cubicBezTo>
                  <a:pt x="81" y="139"/>
                  <a:pt x="81" y="139"/>
                  <a:pt x="81" y="139"/>
                </a:cubicBezTo>
                <a:cubicBezTo>
                  <a:pt x="81" y="139"/>
                  <a:pt x="81" y="139"/>
                  <a:pt x="81" y="139"/>
                </a:cubicBezTo>
                <a:cubicBezTo>
                  <a:pt x="81" y="139"/>
                  <a:pt x="81" y="139"/>
                  <a:pt x="81" y="139"/>
                </a:cubicBezTo>
                <a:cubicBezTo>
                  <a:pt x="81" y="139"/>
                  <a:pt x="81" y="139"/>
                  <a:pt x="81" y="139"/>
                </a:cubicBezTo>
                <a:cubicBezTo>
                  <a:pt x="81" y="139"/>
                  <a:pt x="81" y="139"/>
                  <a:pt x="81" y="139"/>
                </a:cubicBezTo>
                <a:cubicBezTo>
                  <a:pt x="82" y="139"/>
                  <a:pt x="82" y="139"/>
                  <a:pt x="82" y="139"/>
                </a:cubicBezTo>
                <a:cubicBezTo>
                  <a:pt x="82" y="139"/>
                  <a:pt x="82" y="139"/>
                  <a:pt x="82" y="139"/>
                </a:cubicBezTo>
                <a:cubicBezTo>
                  <a:pt x="82" y="139"/>
                  <a:pt x="82" y="139"/>
                  <a:pt x="82" y="139"/>
                </a:cubicBezTo>
                <a:cubicBezTo>
                  <a:pt x="82" y="139"/>
                  <a:pt x="82" y="139"/>
                  <a:pt x="82" y="139"/>
                </a:cubicBezTo>
                <a:cubicBezTo>
                  <a:pt x="82" y="139"/>
                  <a:pt x="82" y="139"/>
                  <a:pt x="82" y="139"/>
                </a:cubicBezTo>
                <a:cubicBezTo>
                  <a:pt x="82" y="139"/>
                  <a:pt x="82" y="139"/>
                  <a:pt x="82" y="139"/>
                </a:cubicBezTo>
                <a:cubicBezTo>
                  <a:pt x="82" y="139"/>
                  <a:pt x="82" y="139"/>
                  <a:pt x="82" y="139"/>
                </a:cubicBezTo>
                <a:cubicBezTo>
                  <a:pt x="82" y="139"/>
                  <a:pt x="82" y="139"/>
                  <a:pt x="82" y="139"/>
                </a:cubicBezTo>
                <a:cubicBezTo>
                  <a:pt x="82" y="139"/>
                  <a:pt x="82" y="139"/>
                  <a:pt x="82" y="139"/>
                </a:cubicBezTo>
                <a:cubicBezTo>
                  <a:pt x="82" y="139"/>
                  <a:pt x="82" y="139"/>
                  <a:pt x="82" y="139"/>
                </a:cubicBezTo>
                <a:cubicBezTo>
                  <a:pt x="83" y="139"/>
                  <a:pt x="83" y="139"/>
                  <a:pt x="83" y="139"/>
                </a:cubicBezTo>
                <a:cubicBezTo>
                  <a:pt x="83" y="139"/>
                  <a:pt x="83" y="138"/>
                  <a:pt x="83" y="138"/>
                </a:cubicBezTo>
                <a:cubicBezTo>
                  <a:pt x="83" y="138"/>
                  <a:pt x="83" y="138"/>
                  <a:pt x="83" y="138"/>
                </a:cubicBezTo>
                <a:cubicBezTo>
                  <a:pt x="83" y="138"/>
                  <a:pt x="83" y="138"/>
                  <a:pt x="83" y="138"/>
                </a:cubicBezTo>
                <a:cubicBezTo>
                  <a:pt x="83" y="138"/>
                  <a:pt x="83" y="138"/>
                  <a:pt x="83" y="138"/>
                </a:cubicBezTo>
                <a:cubicBezTo>
                  <a:pt x="83" y="138"/>
                  <a:pt x="83" y="138"/>
                  <a:pt x="83" y="138"/>
                </a:cubicBezTo>
                <a:cubicBezTo>
                  <a:pt x="83" y="138"/>
                  <a:pt x="83" y="138"/>
                  <a:pt x="83" y="138"/>
                </a:cubicBezTo>
                <a:cubicBezTo>
                  <a:pt x="83" y="138"/>
                  <a:pt x="83" y="138"/>
                  <a:pt x="83" y="138"/>
                </a:cubicBezTo>
                <a:cubicBezTo>
                  <a:pt x="83" y="138"/>
                  <a:pt x="83" y="138"/>
                  <a:pt x="83" y="138"/>
                </a:cubicBezTo>
                <a:cubicBezTo>
                  <a:pt x="83" y="138"/>
                  <a:pt x="83" y="138"/>
                  <a:pt x="84" y="138"/>
                </a:cubicBezTo>
                <a:cubicBezTo>
                  <a:pt x="84" y="138"/>
                  <a:pt x="84" y="138"/>
                  <a:pt x="84" y="138"/>
                </a:cubicBezTo>
                <a:cubicBezTo>
                  <a:pt x="84" y="138"/>
                  <a:pt x="84" y="138"/>
                  <a:pt x="84" y="138"/>
                </a:cubicBezTo>
                <a:cubicBezTo>
                  <a:pt x="84" y="138"/>
                  <a:pt x="84" y="138"/>
                  <a:pt x="84" y="138"/>
                </a:cubicBezTo>
                <a:cubicBezTo>
                  <a:pt x="84" y="138"/>
                  <a:pt x="84" y="138"/>
                  <a:pt x="84" y="138"/>
                </a:cubicBezTo>
                <a:cubicBezTo>
                  <a:pt x="159" y="48"/>
                  <a:pt x="159" y="48"/>
                  <a:pt x="159" y="48"/>
                </a:cubicBezTo>
                <a:cubicBezTo>
                  <a:pt x="159" y="48"/>
                  <a:pt x="159" y="48"/>
                  <a:pt x="159" y="48"/>
                </a:cubicBezTo>
                <a:cubicBezTo>
                  <a:pt x="159" y="48"/>
                  <a:pt x="159" y="48"/>
                  <a:pt x="159" y="48"/>
                </a:cubicBezTo>
                <a:cubicBezTo>
                  <a:pt x="159" y="48"/>
                  <a:pt x="159" y="47"/>
                  <a:pt x="159" y="47"/>
                </a:cubicBezTo>
                <a:cubicBezTo>
                  <a:pt x="159" y="47"/>
                  <a:pt x="159" y="47"/>
                  <a:pt x="159" y="47"/>
                </a:cubicBezTo>
                <a:cubicBezTo>
                  <a:pt x="159" y="47"/>
                  <a:pt x="159" y="47"/>
                  <a:pt x="159" y="47"/>
                </a:cubicBezTo>
                <a:cubicBezTo>
                  <a:pt x="159" y="47"/>
                  <a:pt x="159" y="47"/>
                  <a:pt x="159" y="47"/>
                </a:cubicBezTo>
                <a:cubicBezTo>
                  <a:pt x="160" y="47"/>
                  <a:pt x="160" y="47"/>
                  <a:pt x="160" y="47"/>
                </a:cubicBezTo>
                <a:cubicBezTo>
                  <a:pt x="160" y="47"/>
                  <a:pt x="160" y="47"/>
                  <a:pt x="160" y="46"/>
                </a:cubicBezTo>
                <a:cubicBezTo>
                  <a:pt x="160" y="46"/>
                  <a:pt x="160" y="46"/>
                  <a:pt x="160" y="46"/>
                </a:cubicBezTo>
                <a:cubicBezTo>
                  <a:pt x="160" y="46"/>
                  <a:pt x="160" y="46"/>
                  <a:pt x="160" y="46"/>
                </a:cubicBezTo>
                <a:cubicBezTo>
                  <a:pt x="160" y="46"/>
                  <a:pt x="160" y="46"/>
                  <a:pt x="160" y="46"/>
                </a:cubicBezTo>
                <a:cubicBezTo>
                  <a:pt x="160" y="46"/>
                  <a:pt x="160" y="46"/>
                  <a:pt x="160" y="46"/>
                </a:cubicBezTo>
                <a:cubicBezTo>
                  <a:pt x="160" y="45"/>
                  <a:pt x="160" y="45"/>
                  <a:pt x="160" y="45"/>
                </a:cubicBezTo>
                <a:cubicBezTo>
                  <a:pt x="160" y="45"/>
                  <a:pt x="160" y="45"/>
                  <a:pt x="160" y="45"/>
                </a:cubicBezTo>
                <a:cubicBezTo>
                  <a:pt x="160" y="45"/>
                  <a:pt x="160" y="45"/>
                  <a:pt x="160" y="45"/>
                </a:cubicBezTo>
                <a:cubicBezTo>
                  <a:pt x="160" y="45"/>
                  <a:pt x="160" y="45"/>
                  <a:pt x="160" y="45"/>
                </a:cubicBezTo>
                <a:cubicBezTo>
                  <a:pt x="160" y="45"/>
                  <a:pt x="160" y="45"/>
                  <a:pt x="160" y="45"/>
                </a:cubicBezTo>
                <a:close/>
                <a:moveTo>
                  <a:pt x="123" y="9"/>
                </a:moveTo>
                <a:cubicBezTo>
                  <a:pt x="113" y="36"/>
                  <a:pt x="113" y="36"/>
                  <a:pt x="113" y="36"/>
                </a:cubicBezTo>
                <a:cubicBezTo>
                  <a:pt x="90" y="9"/>
                  <a:pt x="90" y="9"/>
                  <a:pt x="90" y="9"/>
                </a:cubicBezTo>
                <a:lnTo>
                  <a:pt x="123" y="9"/>
                </a:lnTo>
                <a:close/>
                <a:moveTo>
                  <a:pt x="104" y="40"/>
                </a:moveTo>
                <a:cubicBezTo>
                  <a:pt x="56" y="40"/>
                  <a:pt x="56" y="40"/>
                  <a:pt x="56" y="40"/>
                </a:cubicBezTo>
                <a:cubicBezTo>
                  <a:pt x="80" y="12"/>
                  <a:pt x="80" y="12"/>
                  <a:pt x="80" y="12"/>
                </a:cubicBezTo>
                <a:lnTo>
                  <a:pt x="104" y="40"/>
                </a:lnTo>
                <a:close/>
                <a:moveTo>
                  <a:pt x="70" y="9"/>
                </a:moveTo>
                <a:cubicBezTo>
                  <a:pt x="47" y="36"/>
                  <a:pt x="47" y="36"/>
                  <a:pt x="47" y="36"/>
                </a:cubicBezTo>
                <a:cubicBezTo>
                  <a:pt x="37" y="9"/>
                  <a:pt x="37" y="9"/>
                  <a:pt x="37" y="9"/>
                </a:cubicBezTo>
                <a:lnTo>
                  <a:pt x="70" y="9"/>
                </a:lnTo>
                <a:close/>
                <a:moveTo>
                  <a:pt x="29" y="15"/>
                </a:moveTo>
                <a:cubicBezTo>
                  <a:pt x="38" y="40"/>
                  <a:pt x="38" y="40"/>
                  <a:pt x="38" y="40"/>
                </a:cubicBezTo>
                <a:cubicBezTo>
                  <a:pt x="13" y="40"/>
                  <a:pt x="13" y="40"/>
                  <a:pt x="13" y="40"/>
                </a:cubicBezTo>
                <a:lnTo>
                  <a:pt x="29" y="15"/>
                </a:lnTo>
                <a:close/>
                <a:moveTo>
                  <a:pt x="15" y="49"/>
                </a:moveTo>
                <a:cubicBezTo>
                  <a:pt x="42" y="49"/>
                  <a:pt x="42" y="49"/>
                  <a:pt x="42" y="49"/>
                </a:cubicBezTo>
                <a:cubicBezTo>
                  <a:pt x="65" y="110"/>
                  <a:pt x="65" y="110"/>
                  <a:pt x="65" y="110"/>
                </a:cubicBezTo>
                <a:lnTo>
                  <a:pt x="15" y="49"/>
                </a:lnTo>
                <a:close/>
                <a:moveTo>
                  <a:pt x="80" y="122"/>
                </a:moveTo>
                <a:cubicBezTo>
                  <a:pt x="52" y="49"/>
                  <a:pt x="52" y="49"/>
                  <a:pt x="52" y="49"/>
                </a:cubicBezTo>
                <a:cubicBezTo>
                  <a:pt x="108" y="49"/>
                  <a:pt x="108" y="49"/>
                  <a:pt x="108" y="49"/>
                </a:cubicBezTo>
                <a:lnTo>
                  <a:pt x="80" y="122"/>
                </a:lnTo>
                <a:close/>
                <a:moveTo>
                  <a:pt x="95" y="110"/>
                </a:moveTo>
                <a:cubicBezTo>
                  <a:pt x="118" y="49"/>
                  <a:pt x="118" y="49"/>
                  <a:pt x="118" y="49"/>
                </a:cubicBezTo>
                <a:cubicBezTo>
                  <a:pt x="145" y="49"/>
                  <a:pt x="145" y="49"/>
                  <a:pt x="145" y="49"/>
                </a:cubicBezTo>
                <a:lnTo>
                  <a:pt x="95" y="110"/>
                </a:lnTo>
                <a:close/>
                <a:moveTo>
                  <a:pt x="122" y="40"/>
                </a:moveTo>
                <a:cubicBezTo>
                  <a:pt x="131" y="15"/>
                  <a:pt x="131" y="15"/>
                  <a:pt x="131" y="15"/>
                </a:cubicBezTo>
                <a:cubicBezTo>
                  <a:pt x="147" y="40"/>
                  <a:pt x="147" y="40"/>
                  <a:pt x="147" y="40"/>
                </a:cubicBezTo>
                <a:lnTo>
                  <a:pt x="122" y="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4">
            <a:extLst>
              <a:ext uri="{FF2B5EF4-FFF2-40B4-BE49-F238E27FC236}">
                <a16:creationId xmlns:a16="http://schemas.microsoft.com/office/drawing/2014/main" id="{2D64ADBE-9F8D-539E-B7CD-1DD6EE0133B3}"/>
              </a:ext>
            </a:extLst>
          </p:cNvPr>
          <p:cNvSpPr>
            <a:spLocks noEditPoints="1"/>
          </p:cNvSpPr>
          <p:nvPr/>
        </p:nvSpPr>
        <p:spPr bwMode="auto">
          <a:xfrm>
            <a:off x="4716929" y="2199758"/>
            <a:ext cx="539750" cy="509587"/>
          </a:xfrm>
          <a:custGeom>
            <a:avLst/>
            <a:gdLst>
              <a:gd name="T0" fmla="*/ 2147483646 w 160"/>
              <a:gd name="T1" fmla="*/ 0 h 150"/>
              <a:gd name="T2" fmla="*/ 2147483646 w 160"/>
              <a:gd name="T3" fmla="*/ 0 h 150"/>
              <a:gd name="T4" fmla="*/ 0 w 160"/>
              <a:gd name="T5" fmla="*/ 2147483646 h 150"/>
              <a:gd name="T6" fmla="*/ 0 w 160"/>
              <a:gd name="T7" fmla="*/ 2147483646 h 150"/>
              <a:gd name="T8" fmla="*/ 2147483646 w 160"/>
              <a:gd name="T9" fmla="*/ 2147483646 h 150"/>
              <a:gd name="T10" fmla="*/ 2147483646 w 160"/>
              <a:gd name="T11" fmla="*/ 2147483646 h 150"/>
              <a:gd name="T12" fmla="*/ 2147483646 w 160"/>
              <a:gd name="T13" fmla="*/ 2147483646 h 150"/>
              <a:gd name="T14" fmla="*/ 2147483646 w 160"/>
              <a:gd name="T15" fmla="*/ 2147483646 h 150"/>
              <a:gd name="T16" fmla="*/ 2147483646 w 160"/>
              <a:gd name="T17" fmla="*/ 0 h 150"/>
              <a:gd name="T18" fmla="*/ 2147483646 w 160"/>
              <a:gd name="T19" fmla="*/ 2147483646 h 150"/>
              <a:gd name="T20" fmla="*/ 2147483646 w 160"/>
              <a:gd name="T21" fmla="*/ 2147483646 h 150"/>
              <a:gd name="T22" fmla="*/ 2147483646 w 160"/>
              <a:gd name="T23" fmla="*/ 2147483646 h 150"/>
              <a:gd name="T24" fmla="*/ 2147483646 w 160"/>
              <a:gd name="T25" fmla="*/ 2147483646 h 150"/>
              <a:gd name="T26" fmla="*/ 2147483646 w 160"/>
              <a:gd name="T27" fmla="*/ 2147483646 h 150"/>
              <a:gd name="T28" fmla="*/ 2147483646 w 160"/>
              <a:gd name="T29" fmla="*/ 2147483646 h 150"/>
              <a:gd name="T30" fmla="*/ 2147483646 w 160"/>
              <a:gd name="T31" fmla="*/ 2147483646 h 150"/>
              <a:gd name="T32" fmla="*/ 2147483646 w 160"/>
              <a:gd name="T33" fmla="*/ 2147483646 h 150"/>
              <a:gd name="T34" fmla="*/ 2147483646 w 160"/>
              <a:gd name="T35" fmla="*/ 2147483646 h 150"/>
              <a:gd name="T36" fmla="*/ 2147483646 w 160"/>
              <a:gd name="T37" fmla="*/ 2147483646 h 150"/>
              <a:gd name="T38" fmla="*/ 2147483646 w 160"/>
              <a:gd name="T39" fmla="*/ 2147483646 h 150"/>
              <a:gd name="T40" fmla="*/ 2147483646 w 160"/>
              <a:gd name="T41" fmla="*/ 2147483646 h 150"/>
              <a:gd name="T42" fmla="*/ 2147483646 w 160"/>
              <a:gd name="T43" fmla="*/ 2147483646 h 150"/>
              <a:gd name="T44" fmla="*/ 2147483646 w 160"/>
              <a:gd name="T45" fmla="*/ 2147483646 h 150"/>
              <a:gd name="T46" fmla="*/ 2147483646 w 160"/>
              <a:gd name="T47" fmla="*/ 2147483646 h 150"/>
              <a:gd name="T48" fmla="*/ 2147483646 w 160"/>
              <a:gd name="T49" fmla="*/ 2147483646 h 150"/>
              <a:gd name="T50" fmla="*/ 2147483646 w 160"/>
              <a:gd name="T51" fmla="*/ 2147483646 h 150"/>
              <a:gd name="T52" fmla="*/ 2147483646 w 160"/>
              <a:gd name="T53" fmla="*/ 2147483646 h 150"/>
              <a:gd name="T54" fmla="*/ 2147483646 w 160"/>
              <a:gd name="T55" fmla="*/ 2147483646 h 150"/>
              <a:gd name="T56" fmla="*/ 2147483646 w 160"/>
              <a:gd name="T57" fmla="*/ 2147483646 h 150"/>
              <a:gd name="T58" fmla="*/ 2147483646 w 160"/>
              <a:gd name="T59" fmla="*/ 2147483646 h 150"/>
              <a:gd name="T60" fmla="*/ 2147483646 w 160"/>
              <a:gd name="T61" fmla="*/ 2147483646 h 150"/>
              <a:gd name="T62" fmla="*/ 2147483646 w 160"/>
              <a:gd name="T63" fmla="*/ 2147483646 h 150"/>
              <a:gd name="T64" fmla="*/ 2147483646 w 160"/>
              <a:gd name="T65" fmla="*/ 2147483646 h 150"/>
              <a:gd name="T66" fmla="*/ 2147483646 w 160"/>
              <a:gd name="T67" fmla="*/ 2147483646 h 150"/>
              <a:gd name="T68" fmla="*/ 2147483646 w 160"/>
              <a:gd name="T69" fmla="*/ 2147483646 h 150"/>
              <a:gd name="T70" fmla="*/ 2147483646 w 160"/>
              <a:gd name="T71" fmla="*/ 2147483646 h 150"/>
              <a:gd name="T72" fmla="*/ 2147483646 w 160"/>
              <a:gd name="T73" fmla="*/ 2147483646 h 150"/>
              <a:gd name="T74" fmla="*/ 2147483646 w 160"/>
              <a:gd name="T75" fmla="*/ 2147483646 h 150"/>
              <a:gd name="T76" fmla="*/ 2147483646 w 160"/>
              <a:gd name="T77" fmla="*/ 2147483646 h 150"/>
              <a:gd name="T78" fmla="*/ 2147483646 w 160"/>
              <a:gd name="T79" fmla="*/ 2147483646 h 150"/>
              <a:gd name="T80" fmla="*/ 2147483646 w 160"/>
              <a:gd name="T81" fmla="*/ 2147483646 h 150"/>
              <a:gd name="T82" fmla="*/ 2147483646 w 160"/>
              <a:gd name="T83" fmla="*/ 2147483646 h 150"/>
              <a:gd name="T84" fmla="*/ 2147483646 w 160"/>
              <a:gd name="T85" fmla="*/ 2147483646 h 150"/>
              <a:gd name="T86" fmla="*/ 2147483646 w 160"/>
              <a:gd name="T87" fmla="*/ 2147483646 h 150"/>
              <a:gd name="T88" fmla="*/ 2147483646 w 160"/>
              <a:gd name="T89" fmla="*/ 2147483646 h 150"/>
              <a:gd name="T90" fmla="*/ 2147483646 w 160"/>
              <a:gd name="T91" fmla="*/ 2147483646 h 150"/>
              <a:gd name="T92" fmla="*/ 2147483646 w 160"/>
              <a:gd name="T93" fmla="*/ 2147483646 h 150"/>
              <a:gd name="T94" fmla="*/ 2147483646 w 160"/>
              <a:gd name="T95" fmla="*/ 2147483646 h 150"/>
              <a:gd name="T96" fmla="*/ 2147483646 w 160"/>
              <a:gd name="T97" fmla="*/ 2147483646 h 150"/>
              <a:gd name="T98" fmla="*/ 2147483646 w 160"/>
              <a:gd name="T99" fmla="*/ 2147483646 h 150"/>
              <a:gd name="T100" fmla="*/ 2147483646 w 160"/>
              <a:gd name="T101" fmla="*/ 2147483646 h 150"/>
              <a:gd name="T102" fmla="*/ 2147483646 w 160"/>
              <a:gd name="T103" fmla="*/ 2147483646 h 150"/>
              <a:gd name="T104" fmla="*/ 2147483646 w 160"/>
              <a:gd name="T105" fmla="*/ 2147483646 h 150"/>
              <a:gd name="T106" fmla="*/ 2147483646 w 160"/>
              <a:gd name="T107" fmla="*/ 2147483646 h 150"/>
              <a:gd name="T108" fmla="*/ 2147483646 w 160"/>
              <a:gd name="T109" fmla="*/ 2147483646 h 150"/>
              <a:gd name="T110" fmla="*/ 2147483646 w 160"/>
              <a:gd name="T111" fmla="*/ 2147483646 h 150"/>
              <a:gd name="T112" fmla="*/ 2147483646 w 160"/>
              <a:gd name="T113" fmla="*/ 2147483646 h 150"/>
              <a:gd name="T114" fmla="*/ 2147483646 w 160"/>
              <a:gd name="T115" fmla="*/ 2147483646 h 15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60" h="150">
                <a:moveTo>
                  <a:pt x="145" y="0"/>
                </a:move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7"/>
                  <a:pt x="0" y="1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3"/>
                  <a:pt x="7" y="150"/>
                  <a:pt x="15" y="150"/>
                </a:cubicBezTo>
                <a:cubicBezTo>
                  <a:pt x="145" y="150"/>
                  <a:pt x="145" y="150"/>
                  <a:pt x="145" y="150"/>
                </a:cubicBezTo>
                <a:cubicBezTo>
                  <a:pt x="153" y="150"/>
                  <a:pt x="160" y="143"/>
                  <a:pt x="160" y="135"/>
                </a:cubicBezTo>
                <a:cubicBezTo>
                  <a:pt x="160" y="15"/>
                  <a:pt x="160" y="15"/>
                  <a:pt x="160" y="15"/>
                </a:cubicBezTo>
                <a:cubicBezTo>
                  <a:pt x="160" y="7"/>
                  <a:pt x="153" y="0"/>
                  <a:pt x="145" y="0"/>
                </a:cubicBezTo>
                <a:close/>
                <a:moveTo>
                  <a:pt x="151" y="135"/>
                </a:moveTo>
                <a:cubicBezTo>
                  <a:pt x="151" y="138"/>
                  <a:pt x="148" y="141"/>
                  <a:pt x="145" y="141"/>
                </a:cubicBezTo>
                <a:cubicBezTo>
                  <a:pt x="15" y="141"/>
                  <a:pt x="15" y="141"/>
                  <a:pt x="15" y="141"/>
                </a:cubicBezTo>
                <a:cubicBezTo>
                  <a:pt x="12" y="141"/>
                  <a:pt x="9" y="138"/>
                  <a:pt x="9" y="13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2"/>
                  <a:pt x="12" y="9"/>
                  <a:pt x="15" y="9"/>
                </a:cubicBezTo>
                <a:cubicBezTo>
                  <a:pt x="145" y="9"/>
                  <a:pt x="145" y="9"/>
                  <a:pt x="145" y="9"/>
                </a:cubicBezTo>
                <a:cubicBezTo>
                  <a:pt x="148" y="9"/>
                  <a:pt x="151" y="12"/>
                  <a:pt x="151" y="15"/>
                </a:cubicBezTo>
                <a:lnTo>
                  <a:pt x="151" y="135"/>
                </a:lnTo>
                <a:close/>
                <a:moveTo>
                  <a:pt x="105" y="40"/>
                </a:moveTo>
                <a:cubicBezTo>
                  <a:pt x="97" y="40"/>
                  <a:pt x="90" y="47"/>
                  <a:pt x="90" y="55"/>
                </a:cubicBezTo>
                <a:cubicBezTo>
                  <a:pt x="90" y="63"/>
                  <a:pt x="97" y="70"/>
                  <a:pt x="105" y="70"/>
                </a:cubicBezTo>
                <a:cubicBezTo>
                  <a:pt x="113" y="70"/>
                  <a:pt x="120" y="63"/>
                  <a:pt x="120" y="55"/>
                </a:cubicBezTo>
                <a:cubicBezTo>
                  <a:pt x="120" y="47"/>
                  <a:pt x="113" y="40"/>
                  <a:pt x="105" y="40"/>
                </a:cubicBezTo>
                <a:close/>
                <a:moveTo>
                  <a:pt x="105" y="60"/>
                </a:moveTo>
                <a:cubicBezTo>
                  <a:pt x="102" y="60"/>
                  <a:pt x="100" y="58"/>
                  <a:pt x="100" y="55"/>
                </a:cubicBezTo>
                <a:cubicBezTo>
                  <a:pt x="100" y="52"/>
                  <a:pt x="102" y="50"/>
                  <a:pt x="105" y="50"/>
                </a:cubicBezTo>
                <a:cubicBezTo>
                  <a:pt x="108" y="50"/>
                  <a:pt x="110" y="52"/>
                  <a:pt x="110" y="55"/>
                </a:cubicBezTo>
                <a:cubicBezTo>
                  <a:pt x="110" y="58"/>
                  <a:pt x="108" y="60"/>
                  <a:pt x="105" y="60"/>
                </a:cubicBezTo>
                <a:close/>
                <a:moveTo>
                  <a:pt x="135" y="20"/>
                </a:moveTo>
                <a:cubicBezTo>
                  <a:pt x="25" y="20"/>
                  <a:pt x="25" y="20"/>
                  <a:pt x="25" y="20"/>
                </a:cubicBezTo>
                <a:cubicBezTo>
                  <a:pt x="22" y="20"/>
                  <a:pt x="20" y="22"/>
                  <a:pt x="20" y="25"/>
                </a:cubicBezTo>
                <a:cubicBezTo>
                  <a:pt x="20" y="125"/>
                  <a:pt x="20" y="125"/>
                  <a:pt x="20" y="125"/>
                </a:cubicBezTo>
                <a:cubicBezTo>
                  <a:pt x="20" y="128"/>
                  <a:pt x="22" y="130"/>
                  <a:pt x="25" y="130"/>
                </a:cubicBezTo>
                <a:cubicBezTo>
                  <a:pt x="135" y="130"/>
                  <a:pt x="135" y="130"/>
                  <a:pt x="135" y="130"/>
                </a:cubicBezTo>
                <a:cubicBezTo>
                  <a:pt x="138" y="130"/>
                  <a:pt x="140" y="128"/>
                  <a:pt x="140" y="125"/>
                </a:cubicBezTo>
                <a:cubicBezTo>
                  <a:pt x="140" y="25"/>
                  <a:pt x="140" y="25"/>
                  <a:pt x="140" y="25"/>
                </a:cubicBezTo>
                <a:cubicBezTo>
                  <a:pt x="140" y="22"/>
                  <a:pt x="138" y="20"/>
                  <a:pt x="135" y="20"/>
                </a:cubicBezTo>
                <a:close/>
                <a:moveTo>
                  <a:pt x="30" y="120"/>
                </a:moveTo>
                <a:cubicBezTo>
                  <a:pt x="30" y="117"/>
                  <a:pt x="30" y="117"/>
                  <a:pt x="30" y="117"/>
                </a:cubicBezTo>
                <a:cubicBezTo>
                  <a:pt x="65" y="82"/>
                  <a:pt x="65" y="82"/>
                  <a:pt x="65" y="82"/>
                </a:cubicBezTo>
                <a:cubicBezTo>
                  <a:pt x="104" y="120"/>
                  <a:pt x="104" y="120"/>
                  <a:pt x="104" y="120"/>
                </a:cubicBezTo>
                <a:lnTo>
                  <a:pt x="30" y="120"/>
                </a:lnTo>
                <a:close/>
                <a:moveTo>
                  <a:pt x="130" y="120"/>
                </a:moveTo>
                <a:cubicBezTo>
                  <a:pt x="117" y="120"/>
                  <a:pt x="117" y="120"/>
                  <a:pt x="117" y="120"/>
                </a:cubicBezTo>
                <a:cubicBezTo>
                  <a:pt x="97" y="100"/>
                  <a:pt x="97" y="100"/>
                  <a:pt x="97" y="100"/>
                </a:cubicBezTo>
                <a:cubicBezTo>
                  <a:pt x="105" y="92"/>
                  <a:pt x="105" y="92"/>
                  <a:pt x="105" y="92"/>
                </a:cubicBezTo>
                <a:cubicBezTo>
                  <a:pt x="130" y="117"/>
                  <a:pt x="130" y="117"/>
                  <a:pt x="130" y="117"/>
                </a:cubicBezTo>
                <a:lnTo>
                  <a:pt x="130" y="120"/>
                </a:lnTo>
                <a:close/>
                <a:moveTo>
                  <a:pt x="130" y="104"/>
                </a:moveTo>
                <a:cubicBezTo>
                  <a:pt x="108" y="82"/>
                  <a:pt x="108" y="82"/>
                  <a:pt x="108" y="82"/>
                </a:cubicBezTo>
                <a:cubicBezTo>
                  <a:pt x="106" y="80"/>
                  <a:pt x="104" y="80"/>
                  <a:pt x="102" y="82"/>
                </a:cubicBezTo>
                <a:cubicBezTo>
                  <a:pt x="90" y="93"/>
                  <a:pt x="90" y="93"/>
                  <a:pt x="90" y="93"/>
                </a:cubicBezTo>
                <a:cubicBezTo>
                  <a:pt x="68" y="72"/>
                  <a:pt x="68" y="72"/>
                  <a:pt x="68" y="72"/>
                </a:cubicBezTo>
                <a:cubicBezTo>
                  <a:pt x="66" y="70"/>
                  <a:pt x="64" y="70"/>
                  <a:pt x="62" y="72"/>
                </a:cubicBezTo>
                <a:cubicBezTo>
                  <a:pt x="30" y="104"/>
                  <a:pt x="30" y="104"/>
                  <a:pt x="30" y="104"/>
                </a:cubicBezTo>
                <a:cubicBezTo>
                  <a:pt x="30" y="30"/>
                  <a:pt x="30" y="30"/>
                  <a:pt x="30" y="30"/>
                </a:cubicBezTo>
                <a:cubicBezTo>
                  <a:pt x="130" y="30"/>
                  <a:pt x="130" y="30"/>
                  <a:pt x="130" y="30"/>
                </a:cubicBezTo>
                <a:lnTo>
                  <a:pt x="130" y="10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5">
            <a:extLst>
              <a:ext uri="{FF2B5EF4-FFF2-40B4-BE49-F238E27FC236}">
                <a16:creationId xmlns:a16="http://schemas.microsoft.com/office/drawing/2014/main" id="{A4E89BD3-12D6-FB6A-77F6-CD075B982F09}"/>
              </a:ext>
            </a:extLst>
          </p:cNvPr>
          <p:cNvSpPr>
            <a:spLocks noEditPoints="1"/>
          </p:cNvSpPr>
          <p:nvPr/>
        </p:nvSpPr>
        <p:spPr bwMode="auto">
          <a:xfrm>
            <a:off x="2715409" y="2249605"/>
            <a:ext cx="539750" cy="542925"/>
          </a:xfrm>
          <a:custGeom>
            <a:avLst/>
            <a:gdLst>
              <a:gd name="T0" fmla="*/ 2147483646 w 160"/>
              <a:gd name="T1" fmla="*/ 2147483646 h 160"/>
              <a:gd name="T2" fmla="*/ 2147483646 w 160"/>
              <a:gd name="T3" fmla="*/ 2147483646 h 160"/>
              <a:gd name="T4" fmla="*/ 2147483646 w 160"/>
              <a:gd name="T5" fmla="*/ 2147483646 h 160"/>
              <a:gd name="T6" fmla="*/ 2147483646 w 160"/>
              <a:gd name="T7" fmla="*/ 2147483646 h 160"/>
              <a:gd name="T8" fmla="*/ 2147483646 w 160"/>
              <a:gd name="T9" fmla="*/ 2147483646 h 160"/>
              <a:gd name="T10" fmla="*/ 2147483646 w 160"/>
              <a:gd name="T11" fmla="*/ 2147483646 h 160"/>
              <a:gd name="T12" fmla="*/ 2147483646 w 160"/>
              <a:gd name="T13" fmla="*/ 2147483646 h 160"/>
              <a:gd name="T14" fmla="*/ 2147483646 w 160"/>
              <a:gd name="T15" fmla="*/ 2147483646 h 160"/>
              <a:gd name="T16" fmla="*/ 2147483646 w 160"/>
              <a:gd name="T17" fmla="*/ 2147483646 h 160"/>
              <a:gd name="T18" fmla="*/ 2147483646 w 160"/>
              <a:gd name="T19" fmla="*/ 2147483646 h 160"/>
              <a:gd name="T20" fmla="*/ 2147483646 w 160"/>
              <a:gd name="T21" fmla="*/ 2147483646 h 160"/>
              <a:gd name="T22" fmla="*/ 2147483646 w 160"/>
              <a:gd name="T23" fmla="*/ 2147483646 h 160"/>
              <a:gd name="T24" fmla="*/ 2147483646 w 160"/>
              <a:gd name="T25" fmla="*/ 2147483646 h 160"/>
              <a:gd name="T26" fmla="*/ 2147483646 w 160"/>
              <a:gd name="T27" fmla="*/ 2147483646 h 160"/>
              <a:gd name="T28" fmla="*/ 2147483646 w 160"/>
              <a:gd name="T29" fmla="*/ 2147483646 h 160"/>
              <a:gd name="T30" fmla="*/ 2147483646 w 160"/>
              <a:gd name="T31" fmla="*/ 2147483646 h 160"/>
              <a:gd name="T32" fmla="*/ 2147483646 w 160"/>
              <a:gd name="T33" fmla="*/ 2147483646 h 160"/>
              <a:gd name="T34" fmla="*/ 2147483646 w 160"/>
              <a:gd name="T35" fmla="*/ 2147483646 h 160"/>
              <a:gd name="T36" fmla="*/ 2147483646 w 160"/>
              <a:gd name="T37" fmla="*/ 2147483646 h 160"/>
              <a:gd name="T38" fmla="*/ 2147483646 w 160"/>
              <a:gd name="T39" fmla="*/ 2147483646 h 160"/>
              <a:gd name="T40" fmla="*/ 2147483646 w 160"/>
              <a:gd name="T41" fmla="*/ 2147483646 h 160"/>
              <a:gd name="T42" fmla="*/ 2147483646 w 160"/>
              <a:gd name="T43" fmla="*/ 2147483646 h 160"/>
              <a:gd name="T44" fmla="*/ 2147483646 w 160"/>
              <a:gd name="T45" fmla="*/ 2147483646 h 160"/>
              <a:gd name="T46" fmla="*/ 2147483646 w 160"/>
              <a:gd name="T47" fmla="*/ 2147483646 h 160"/>
              <a:gd name="T48" fmla="*/ 2147483646 w 160"/>
              <a:gd name="T49" fmla="*/ 2147483646 h 160"/>
              <a:gd name="T50" fmla="*/ 2147483646 w 160"/>
              <a:gd name="T51" fmla="*/ 0 h 160"/>
              <a:gd name="T52" fmla="*/ 0 w 160"/>
              <a:gd name="T53" fmla="*/ 2147483646 h 160"/>
              <a:gd name="T54" fmla="*/ 2147483646 w 160"/>
              <a:gd name="T55" fmla="*/ 2147483646 h 160"/>
              <a:gd name="T56" fmla="*/ 2147483646 w 160"/>
              <a:gd name="T57" fmla="*/ 2147483646 h 160"/>
              <a:gd name="T58" fmla="*/ 2147483646 w 160"/>
              <a:gd name="T59" fmla="*/ 0 h 160"/>
              <a:gd name="T60" fmla="*/ 2147483646 w 160"/>
              <a:gd name="T61" fmla="*/ 2147483646 h 160"/>
              <a:gd name="T62" fmla="*/ 2147483646 w 160"/>
              <a:gd name="T63" fmla="*/ 2147483646 h 160"/>
              <a:gd name="T64" fmla="*/ 2147483646 w 160"/>
              <a:gd name="T65" fmla="*/ 2147483646 h 160"/>
              <a:gd name="T66" fmla="*/ 2147483646 w 160"/>
              <a:gd name="T67" fmla="*/ 2147483646 h 16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60" h="160">
                <a:moveTo>
                  <a:pt x="135" y="20"/>
                </a:moveTo>
                <a:cubicBezTo>
                  <a:pt x="95" y="20"/>
                  <a:pt x="95" y="20"/>
                  <a:pt x="95" y="20"/>
                </a:cubicBezTo>
                <a:cubicBezTo>
                  <a:pt x="93" y="20"/>
                  <a:pt x="91" y="21"/>
                  <a:pt x="91" y="23"/>
                </a:cubicBezTo>
                <a:cubicBezTo>
                  <a:pt x="90" y="25"/>
                  <a:pt x="90" y="27"/>
                  <a:pt x="92" y="28"/>
                </a:cubicBezTo>
                <a:cubicBezTo>
                  <a:pt x="101" y="38"/>
                  <a:pt x="101" y="38"/>
                  <a:pt x="101" y="38"/>
                </a:cubicBezTo>
                <a:cubicBezTo>
                  <a:pt x="80" y="60"/>
                  <a:pt x="80" y="60"/>
                  <a:pt x="80" y="60"/>
                </a:cubicBezTo>
                <a:cubicBezTo>
                  <a:pt x="78" y="61"/>
                  <a:pt x="78" y="64"/>
                  <a:pt x="80" y="66"/>
                </a:cubicBezTo>
                <a:cubicBezTo>
                  <a:pt x="94" y="80"/>
                  <a:pt x="94" y="80"/>
                  <a:pt x="94" y="80"/>
                </a:cubicBezTo>
                <a:cubicBezTo>
                  <a:pt x="95" y="81"/>
                  <a:pt x="96" y="82"/>
                  <a:pt x="97" y="82"/>
                </a:cubicBezTo>
                <a:cubicBezTo>
                  <a:pt x="98" y="82"/>
                  <a:pt x="99" y="81"/>
                  <a:pt x="100" y="80"/>
                </a:cubicBezTo>
                <a:cubicBezTo>
                  <a:pt x="122" y="59"/>
                  <a:pt x="122" y="59"/>
                  <a:pt x="122" y="59"/>
                </a:cubicBezTo>
                <a:cubicBezTo>
                  <a:pt x="132" y="68"/>
                  <a:pt x="132" y="68"/>
                  <a:pt x="132" y="68"/>
                </a:cubicBezTo>
                <a:cubicBezTo>
                  <a:pt x="133" y="70"/>
                  <a:pt x="135" y="70"/>
                  <a:pt x="137" y="69"/>
                </a:cubicBezTo>
                <a:cubicBezTo>
                  <a:pt x="139" y="69"/>
                  <a:pt x="140" y="67"/>
                  <a:pt x="140" y="65"/>
                </a:cubicBezTo>
                <a:cubicBezTo>
                  <a:pt x="140" y="25"/>
                  <a:pt x="140" y="25"/>
                  <a:pt x="140" y="25"/>
                </a:cubicBezTo>
                <a:cubicBezTo>
                  <a:pt x="140" y="22"/>
                  <a:pt x="138" y="20"/>
                  <a:pt x="135" y="20"/>
                </a:cubicBezTo>
                <a:close/>
                <a:moveTo>
                  <a:pt x="130" y="54"/>
                </a:moveTo>
                <a:cubicBezTo>
                  <a:pt x="125" y="49"/>
                  <a:pt x="125" y="49"/>
                  <a:pt x="125" y="49"/>
                </a:cubicBezTo>
                <a:cubicBezTo>
                  <a:pt x="124" y="47"/>
                  <a:pt x="121" y="47"/>
                  <a:pt x="119" y="49"/>
                </a:cubicBezTo>
                <a:cubicBezTo>
                  <a:pt x="97" y="70"/>
                  <a:pt x="97" y="70"/>
                  <a:pt x="97" y="70"/>
                </a:cubicBezTo>
                <a:cubicBezTo>
                  <a:pt x="90" y="63"/>
                  <a:pt x="90" y="63"/>
                  <a:pt x="90" y="63"/>
                </a:cubicBezTo>
                <a:cubicBezTo>
                  <a:pt x="111" y="41"/>
                  <a:pt x="111" y="41"/>
                  <a:pt x="111" y="41"/>
                </a:cubicBezTo>
                <a:cubicBezTo>
                  <a:pt x="113" y="39"/>
                  <a:pt x="113" y="36"/>
                  <a:pt x="111" y="35"/>
                </a:cubicBezTo>
                <a:cubicBezTo>
                  <a:pt x="106" y="30"/>
                  <a:pt x="106" y="30"/>
                  <a:pt x="106" y="30"/>
                </a:cubicBezTo>
                <a:cubicBezTo>
                  <a:pt x="130" y="30"/>
                  <a:pt x="130" y="30"/>
                  <a:pt x="130" y="30"/>
                </a:cubicBezTo>
                <a:lnTo>
                  <a:pt x="130" y="54"/>
                </a:lnTo>
                <a:close/>
                <a:moveTo>
                  <a:pt x="80" y="94"/>
                </a:moveTo>
                <a:cubicBezTo>
                  <a:pt x="66" y="80"/>
                  <a:pt x="66" y="80"/>
                  <a:pt x="66" y="80"/>
                </a:cubicBezTo>
                <a:cubicBezTo>
                  <a:pt x="64" y="78"/>
                  <a:pt x="61" y="78"/>
                  <a:pt x="60" y="80"/>
                </a:cubicBezTo>
                <a:cubicBezTo>
                  <a:pt x="38" y="101"/>
                  <a:pt x="38" y="101"/>
                  <a:pt x="38" y="101"/>
                </a:cubicBezTo>
                <a:cubicBezTo>
                  <a:pt x="28" y="92"/>
                  <a:pt x="28" y="92"/>
                  <a:pt x="28" y="92"/>
                </a:cubicBezTo>
                <a:cubicBezTo>
                  <a:pt x="27" y="90"/>
                  <a:pt x="25" y="90"/>
                  <a:pt x="23" y="91"/>
                </a:cubicBezTo>
                <a:cubicBezTo>
                  <a:pt x="21" y="91"/>
                  <a:pt x="20" y="93"/>
                  <a:pt x="20" y="95"/>
                </a:cubicBezTo>
                <a:cubicBezTo>
                  <a:pt x="20" y="135"/>
                  <a:pt x="20" y="135"/>
                  <a:pt x="20" y="135"/>
                </a:cubicBezTo>
                <a:cubicBezTo>
                  <a:pt x="20" y="138"/>
                  <a:pt x="22" y="140"/>
                  <a:pt x="25" y="140"/>
                </a:cubicBezTo>
                <a:cubicBezTo>
                  <a:pt x="65" y="140"/>
                  <a:pt x="65" y="140"/>
                  <a:pt x="65" y="140"/>
                </a:cubicBezTo>
                <a:cubicBezTo>
                  <a:pt x="67" y="140"/>
                  <a:pt x="69" y="139"/>
                  <a:pt x="69" y="137"/>
                </a:cubicBezTo>
                <a:cubicBezTo>
                  <a:pt x="70" y="135"/>
                  <a:pt x="70" y="133"/>
                  <a:pt x="68" y="132"/>
                </a:cubicBezTo>
                <a:cubicBezTo>
                  <a:pt x="59" y="122"/>
                  <a:pt x="59" y="122"/>
                  <a:pt x="59" y="122"/>
                </a:cubicBezTo>
                <a:cubicBezTo>
                  <a:pt x="80" y="100"/>
                  <a:pt x="80" y="100"/>
                  <a:pt x="80" y="100"/>
                </a:cubicBezTo>
                <a:cubicBezTo>
                  <a:pt x="82" y="99"/>
                  <a:pt x="82" y="96"/>
                  <a:pt x="80" y="94"/>
                </a:cubicBezTo>
                <a:close/>
                <a:moveTo>
                  <a:pt x="49" y="119"/>
                </a:moveTo>
                <a:cubicBezTo>
                  <a:pt x="47" y="121"/>
                  <a:pt x="47" y="124"/>
                  <a:pt x="49" y="125"/>
                </a:cubicBezTo>
                <a:cubicBezTo>
                  <a:pt x="54" y="130"/>
                  <a:pt x="54" y="130"/>
                  <a:pt x="54" y="130"/>
                </a:cubicBezTo>
                <a:cubicBezTo>
                  <a:pt x="30" y="130"/>
                  <a:pt x="30" y="130"/>
                  <a:pt x="30" y="130"/>
                </a:cubicBezTo>
                <a:cubicBezTo>
                  <a:pt x="30" y="106"/>
                  <a:pt x="30" y="106"/>
                  <a:pt x="30" y="106"/>
                </a:cubicBezTo>
                <a:cubicBezTo>
                  <a:pt x="35" y="111"/>
                  <a:pt x="35" y="111"/>
                  <a:pt x="35" y="111"/>
                </a:cubicBezTo>
                <a:cubicBezTo>
                  <a:pt x="36" y="113"/>
                  <a:pt x="39" y="113"/>
                  <a:pt x="41" y="111"/>
                </a:cubicBezTo>
                <a:cubicBezTo>
                  <a:pt x="63" y="90"/>
                  <a:pt x="63" y="90"/>
                  <a:pt x="63" y="90"/>
                </a:cubicBezTo>
                <a:cubicBezTo>
                  <a:pt x="70" y="97"/>
                  <a:pt x="70" y="97"/>
                  <a:pt x="70" y="97"/>
                </a:cubicBezTo>
                <a:lnTo>
                  <a:pt x="49" y="119"/>
                </a:lnTo>
                <a:close/>
                <a:moveTo>
                  <a:pt x="135" y="0"/>
                </a:moveTo>
                <a:cubicBezTo>
                  <a:pt x="25" y="0"/>
                  <a:pt x="25" y="0"/>
                  <a:pt x="25" y="0"/>
                </a:cubicBezTo>
                <a:cubicBezTo>
                  <a:pt x="11" y="0"/>
                  <a:pt x="0" y="11"/>
                  <a:pt x="0" y="2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9"/>
                  <a:pt x="11" y="160"/>
                  <a:pt x="25" y="160"/>
                </a:cubicBezTo>
                <a:cubicBezTo>
                  <a:pt x="135" y="160"/>
                  <a:pt x="135" y="160"/>
                  <a:pt x="135" y="160"/>
                </a:cubicBezTo>
                <a:cubicBezTo>
                  <a:pt x="149" y="160"/>
                  <a:pt x="160" y="149"/>
                  <a:pt x="160" y="135"/>
                </a:cubicBezTo>
                <a:cubicBezTo>
                  <a:pt x="160" y="25"/>
                  <a:pt x="160" y="25"/>
                  <a:pt x="160" y="25"/>
                </a:cubicBezTo>
                <a:cubicBezTo>
                  <a:pt x="160" y="11"/>
                  <a:pt x="149" y="0"/>
                  <a:pt x="135" y="0"/>
                </a:cubicBezTo>
                <a:close/>
                <a:moveTo>
                  <a:pt x="151" y="135"/>
                </a:moveTo>
                <a:cubicBezTo>
                  <a:pt x="151" y="144"/>
                  <a:pt x="144" y="151"/>
                  <a:pt x="135" y="151"/>
                </a:cubicBezTo>
                <a:cubicBezTo>
                  <a:pt x="25" y="151"/>
                  <a:pt x="25" y="151"/>
                  <a:pt x="25" y="151"/>
                </a:cubicBezTo>
                <a:cubicBezTo>
                  <a:pt x="16" y="151"/>
                  <a:pt x="9" y="144"/>
                  <a:pt x="9" y="135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16"/>
                  <a:pt x="16" y="9"/>
                  <a:pt x="25" y="9"/>
                </a:cubicBezTo>
                <a:cubicBezTo>
                  <a:pt x="135" y="9"/>
                  <a:pt x="135" y="9"/>
                  <a:pt x="135" y="9"/>
                </a:cubicBezTo>
                <a:cubicBezTo>
                  <a:pt x="144" y="9"/>
                  <a:pt x="151" y="16"/>
                  <a:pt x="151" y="25"/>
                </a:cubicBezTo>
                <a:lnTo>
                  <a:pt x="151" y="13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6">
            <a:extLst>
              <a:ext uri="{FF2B5EF4-FFF2-40B4-BE49-F238E27FC236}">
                <a16:creationId xmlns:a16="http://schemas.microsoft.com/office/drawing/2014/main" id="{7B194B1B-7A24-63C7-64CD-C05696E57CE2}"/>
              </a:ext>
            </a:extLst>
          </p:cNvPr>
          <p:cNvSpPr>
            <a:spLocks noEditPoints="1"/>
          </p:cNvSpPr>
          <p:nvPr/>
        </p:nvSpPr>
        <p:spPr bwMode="auto">
          <a:xfrm>
            <a:off x="2705249" y="4262873"/>
            <a:ext cx="539750" cy="544512"/>
          </a:xfrm>
          <a:custGeom>
            <a:avLst/>
            <a:gdLst>
              <a:gd name="T0" fmla="*/ 2147483646 w 160"/>
              <a:gd name="T1" fmla="*/ 2147483646 h 160"/>
              <a:gd name="T2" fmla="*/ 2147483646 w 160"/>
              <a:gd name="T3" fmla="*/ 2147483646 h 160"/>
              <a:gd name="T4" fmla="*/ 2147483646 w 160"/>
              <a:gd name="T5" fmla="*/ 2147483646 h 160"/>
              <a:gd name="T6" fmla="*/ 2147483646 w 160"/>
              <a:gd name="T7" fmla="*/ 2147483646 h 160"/>
              <a:gd name="T8" fmla="*/ 2147483646 w 160"/>
              <a:gd name="T9" fmla="*/ 2147483646 h 160"/>
              <a:gd name="T10" fmla="*/ 2147483646 w 160"/>
              <a:gd name="T11" fmla="*/ 2147483646 h 160"/>
              <a:gd name="T12" fmla="*/ 2147483646 w 160"/>
              <a:gd name="T13" fmla="*/ 2147483646 h 160"/>
              <a:gd name="T14" fmla="*/ 2147483646 w 160"/>
              <a:gd name="T15" fmla="*/ 2147483646 h 160"/>
              <a:gd name="T16" fmla="*/ 2147483646 w 160"/>
              <a:gd name="T17" fmla="*/ 2147483646 h 160"/>
              <a:gd name="T18" fmla="*/ 2147483646 w 160"/>
              <a:gd name="T19" fmla="*/ 2147483646 h 160"/>
              <a:gd name="T20" fmla="*/ 2147483646 w 160"/>
              <a:gd name="T21" fmla="*/ 2147483646 h 160"/>
              <a:gd name="T22" fmla="*/ 2147483646 w 160"/>
              <a:gd name="T23" fmla="*/ 2147483646 h 160"/>
              <a:gd name="T24" fmla="*/ 2147483646 w 160"/>
              <a:gd name="T25" fmla="*/ 2147483646 h 160"/>
              <a:gd name="T26" fmla="*/ 2147483646 w 160"/>
              <a:gd name="T27" fmla="*/ 2147483646 h 160"/>
              <a:gd name="T28" fmla="*/ 2147483646 w 160"/>
              <a:gd name="T29" fmla="*/ 2147483646 h 160"/>
              <a:gd name="T30" fmla="*/ 2147483646 w 160"/>
              <a:gd name="T31" fmla="*/ 2147483646 h 160"/>
              <a:gd name="T32" fmla="*/ 2147483646 w 160"/>
              <a:gd name="T33" fmla="*/ 2147483646 h 160"/>
              <a:gd name="T34" fmla="*/ 2147483646 w 160"/>
              <a:gd name="T35" fmla="*/ 2147483646 h 160"/>
              <a:gd name="T36" fmla="*/ 2147483646 w 160"/>
              <a:gd name="T37" fmla="*/ 2147483646 h 160"/>
              <a:gd name="T38" fmla="*/ 2147483646 w 160"/>
              <a:gd name="T39" fmla="*/ 2147483646 h 160"/>
              <a:gd name="T40" fmla="*/ 2147483646 w 160"/>
              <a:gd name="T41" fmla="*/ 2147483646 h 160"/>
              <a:gd name="T42" fmla="*/ 2147483646 w 160"/>
              <a:gd name="T43" fmla="*/ 0 h 160"/>
              <a:gd name="T44" fmla="*/ 2147483646 w 160"/>
              <a:gd name="T45" fmla="*/ 0 h 160"/>
              <a:gd name="T46" fmla="*/ 0 w 160"/>
              <a:gd name="T47" fmla="*/ 2147483646 h 160"/>
              <a:gd name="T48" fmla="*/ 0 w 160"/>
              <a:gd name="T49" fmla="*/ 2147483646 h 160"/>
              <a:gd name="T50" fmla="*/ 2147483646 w 160"/>
              <a:gd name="T51" fmla="*/ 2147483646 h 160"/>
              <a:gd name="T52" fmla="*/ 2147483646 w 160"/>
              <a:gd name="T53" fmla="*/ 2147483646 h 160"/>
              <a:gd name="T54" fmla="*/ 2147483646 w 160"/>
              <a:gd name="T55" fmla="*/ 2147483646 h 160"/>
              <a:gd name="T56" fmla="*/ 2147483646 w 160"/>
              <a:gd name="T57" fmla="*/ 2147483646 h 160"/>
              <a:gd name="T58" fmla="*/ 2147483646 w 160"/>
              <a:gd name="T59" fmla="*/ 0 h 160"/>
              <a:gd name="T60" fmla="*/ 2147483646 w 160"/>
              <a:gd name="T61" fmla="*/ 2147483646 h 160"/>
              <a:gd name="T62" fmla="*/ 2147483646 w 160"/>
              <a:gd name="T63" fmla="*/ 2147483646 h 160"/>
              <a:gd name="T64" fmla="*/ 2147483646 w 160"/>
              <a:gd name="T65" fmla="*/ 2147483646 h 160"/>
              <a:gd name="T66" fmla="*/ 2147483646 w 160"/>
              <a:gd name="T67" fmla="*/ 2147483646 h 160"/>
              <a:gd name="T68" fmla="*/ 2147483646 w 160"/>
              <a:gd name="T69" fmla="*/ 2147483646 h 160"/>
              <a:gd name="T70" fmla="*/ 2147483646 w 160"/>
              <a:gd name="T71" fmla="*/ 2147483646 h 160"/>
              <a:gd name="T72" fmla="*/ 2147483646 w 160"/>
              <a:gd name="T73" fmla="*/ 2147483646 h 160"/>
              <a:gd name="T74" fmla="*/ 2147483646 w 160"/>
              <a:gd name="T75" fmla="*/ 2147483646 h 160"/>
              <a:gd name="T76" fmla="*/ 2147483646 w 160"/>
              <a:gd name="T77" fmla="*/ 2147483646 h 16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60" h="160">
                <a:moveTo>
                  <a:pt x="80" y="20"/>
                </a:moveTo>
                <a:cubicBezTo>
                  <a:pt x="47" y="20"/>
                  <a:pt x="20" y="47"/>
                  <a:pt x="20" y="80"/>
                </a:cubicBezTo>
                <a:cubicBezTo>
                  <a:pt x="20" y="113"/>
                  <a:pt x="47" y="140"/>
                  <a:pt x="80" y="140"/>
                </a:cubicBezTo>
                <a:cubicBezTo>
                  <a:pt x="113" y="140"/>
                  <a:pt x="140" y="113"/>
                  <a:pt x="140" y="80"/>
                </a:cubicBezTo>
                <a:cubicBezTo>
                  <a:pt x="140" y="47"/>
                  <a:pt x="113" y="20"/>
                  <a:pt x="80" y="20"/>
                </a:cubicBezTo>
                <a:close/>
                <a:moveTo>
                  <a:pt x="80" y="130"/>
                </a:moveTo>
                <a:cubicBezTo>
                  <a:pt x="52" y="130"/>
                  <a:pt x="30" y="108"/>
                  <a:pt x="30" y="80"/>
                </a:cubicBezTo>
                <a:cubicBezTo>
                  <a:pt x="30" y="52"/>
                  <a:pt x="52" y="30"/>
                  <a:pt x="80" y="30"/>
                </a:cubicBezTo>
                <a:cubicBezTo>
                  <a:pt x="108" y="30"/>
                  <a:pt x="130" y="52"/>
                  <a:pt x="130" y="80"/>
                </a:cubicBezTo>
                <a:cubicBezTo>
                  <a:pt x="130" y="108"/>
                  <a:pt x="108" y="130"/>
                  <a:pt x="80" y="130"/>
                </a:cubicBezTo>
                <a:close/>
                <a:moveTo>
                  <a:pt x="107" y="76"/>
                </a:moveTo>
                <a:cubicBezTo>
                  <a:pt x="67" y="51"/>
                  <a:pt x="67" y="51"/>
                  <a:pt x="67" y="51"/>
                </a:cubicBezTo>
                <a:cubicBezTo>
                  <a:pt x="64" y="49"/>
                  <a:pt x="60" y="51"/>
                  <a:pt x="60" y="55"/>
                </a:cubicBezTo>
                <a:cubicBezTo>
                  <a:pt x="60" y="105"/>
                  <a:pt x="60" y="105"/>
                  <a:pt x="60" y="105"/>
                </a:cubicBezTo>
                <a:cubicBezTo>
                  <a:pt x="60" y="109"/>
                  <a:pt x="64" y="111"/>
                  <a:pt x="67" y="109"/>
                </a:cubicBezTo>
                <a:cubicBezTo>
                  <a:pt x="107" y="84"/>
                  <a:pt x="107" y="84"/>
                  <a:pt x="107" y="84"/>
                </a:cubicBezTo>
                <a:cubicBezTo>
                  <a:pt x="110" y="82"/>
                  <a:pt x="110" y="78"/>
                  <a:pt x="107" y="76"/>
                </a:cubicBezTo>
                <a:close/>
                <a:moveTo>
                  <a:pt x="70" y="97"/>
                </a:moveTo>
                <a:cubicBezTo>
                  <a:pt x="70" y="63"/>
                  <a:pt x="70" y="63"/>
                  <a:pt x="70" y="63"/>
                </a:cubicBezTo>
                <a:cubicBezTo>
                  <a:pt x="96" y="80"/>
                  <a:pt x="96" y="80"/>
                  <a:pt x="96" y="80"/>
                </a:cubicBezTo>
                <a:lnTo>
                  <a:pt x="70" y="97"/>
                </a:lnTo>
                <a:close/>
                <a:moveTo>
                  <a:pt x="135" y="0"/>
                </a:moveTo>
                <a:cubicBezTo>
                  <a:pt x="25" y="0"/>
                  <a:pt x="25" y="0"/>
                  <a:pt x="25" y="0"/>
                </a:cubicBezTo>
                <a:cubicBezTo>
                  <a:pt x="11" y="0"/>
                  <a:pt x="0" y="11"/>
                  <a:pt x="0" y="2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9"/>
                  <a:pt x="11" y="160"/>
                  <a:pt x="25" y="160"/>
                </a:cubicBezTo>
                <a:cubicBezTo>
                  <a:pt x="135" y="160"/>
                  <a:pt x="135" y="160"/>
                  <a:pt x="135" y="160"/>
                </a:cubicBezTo>
                <a:cubicBezTo>
                  <a:pt x="149" y="160"/>
                  <a:pt x="160" y="149"/>
                  <a:pt x="160" y="135"/>
                </a:cubicBezTo>
                <a:cubicBezTo>
                  <a:pt x="160" y="25"/>
                  <a:pt x="160" y="25"/>
                  <a:pt x="160" y="25"/>
                </a:cubicBezTo>
                <a:cubicBezTo>
                  <a:pt x="160" y="11"/>
                  <a:pt x="149" y="0"/>
                  <a:pt x="135" y="0"/>
                </a:cubicBezTo>
                <a:close/>
                <a:moveTo>
                  <a:pt x="151" y="135"/>
                </a:moveTo>
                <a:cubicBezTo>
                  <a:pt x="151" y="144"/>
                  <a:pt x="144" y="151"/>
                  <a:pt x="135" y="151"/>
                </a:cubicBezTo>
                <a:cubicBezTo>
                  <a:pt x="25" y="151"/>
                  <a:pt x="25" y="151"/>
                  <a:pt x="25" y="151"/>
                </a:cubicBezTo>
                <a:cubicBezTo>
                  <a:pt x="16" y="151"/>
                  <a:pt x="9" y="144"/>
                  <a:pt x="9" y="135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16"/>
                  <a:pt x="16" y="9"/>
                  <a:pt x="25" y="9"/>
                </a:cubicBezTo>
                <a:cubicBezTo>
                  <a:pt x="135" y="9"/>
                  <a:pt x="135" y="9"/>
                  <a:pt x="135" y="9"/>
                </a:cubicBezTo>
                <a:cubicBezTo>
                  <a:pt x="144" y="9"/>
                  <a:pt x="151" y="16"/>
                  <a:pt x="151" y="25"/>
                </a:cubicBezTo>
                <a:lnTo>
                  <a:pt x="151" y="13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7">
            <a:extLst>
              <a:ext uri="{FF2B5EF4-FFF2-40B4-BE49-F238E27FC236}">
                <a16:creationId xmlns:a16="http://schemas.microsoft.com/office/drawing/2014/main" id="{24CACDC8-5960-F038-D41C-D5A03E366D59}"/>
              </a:ext>
            </a:extLst>
          </p:cNvPr>
          <p:cNvSpPr>
            <a:spLocks noEditPoints="1"/>
          </p:cNvSpPr>
          <p:nvPr/>
        </p:nvSpPr>
        <p:spPr bwMode="auto">
          <a:xfrm>
            <a:off x="3670449" y="5251568"/>
            <a:ext cx="539750" cy="542925"/>
          </a:xfrm>
          <a:custGeom>
            <a:avLst/>
            <a:gdLst>
              <a:gd name="T0" fmla="*/ 2147483646 w 160"/>
              <a:gd name="T1" fmla="*/ 2147483646 h 160"/>
              <a:gd name="T2" fmla="*/ 2147483646 w 160"/>
              <a:gd name="T3" fmla="*/ 2147483646 h 160"/>
              <a:gd name="T4" fmla="*/ 2147483646 w 160"/>
              <a:gd name="T5" fmla="*/ 2147483646 h 160"/>
              <a:gd name="T6" fmla="*/ 2147483646 w 160"/>
              <a:gd name="T7" fmla="*/ 2147483646 h 160"/>
              <a:gd name="T8" fmla="*/ 2147483646 w 160"/>
              <a:gd name="T9" fmla="*/ 2147483646 h 160"/>
              <a:gd name="T10" fmla="*/ 2147483646 w 160"/>
              <a:gd name="T11" fmla="*/ 2147483646 h 160"/>
              <a:gd name="T12" fmla="*/ 2147483646 w 160"/>
              <a:gd name="T13" fmla="*/ 2147483646 h 160"/>
              <a:gd name="T14" fmla="*/ 2147483646 w 160"/>
              <a:gd name="T15" fmla="*/ 2147483646 h 160"/>
              <a:gd name="T16" fmla="*/ 2147483646 w 160"/>
              <a:gd name="T17" fmla="*/ 2147483646 h 160"/>
              <a:gd name="T18" fmla="*/ 2147483646 w 160"/>
              <a:gd name="T19" fmla="*/ 2147483646 h 160"/>
              <a:gd name="T20" fmla="*/ 2147483646 w 160"/>
              <a:gd name="T21" fmla="*/ 0 h 160"/>
              <a:gd name="T22" fmla="*/ 2147483646 w 160"/>
              <a:gd name="T23" fmla="*/ 2147483646 h 160"/>
              <a:gd name="T24" fmla="*/ 2147483646 w 160"/>
              <a:gd name="T25" fmla="*/ 2147483646 h 160"/>
              <a:gd name="T26" fmla="*/ 2147483646 w 160"/>
              <a:gd name="T27" fmla="*/ 2147483646 h 160"/>
              <a:gd name="T28" fmla="*/ 2147483646 w 160"/>
              <a:gd name="T29" fmla="*/ 2147483646 h 160"/>
              <a:gd name="T30" fmla="*/ 2147483646 w 160"/>
              <a:gd name="T31" fmla="*/ 2147483646 h 160"/>
              <a:gd name="T32" fmla="*/ 0 w 160"/>
              <a:gd name="T33" fmla="*/ 2147483646 h 160"/>
              <a:gd name="T34" fmla="*/ 2147483646 w 160"/>
              <a:gd name="T35" fmla="*/ 2147483646 h 160"/>
              <a:gd name="T36" fmla="*/ 2147483646 w 160"/>
              <a:gd name="T37" fmla="*/ 2147483646 h 160"/>
              <a:gd name="T38" fmla="*/ 2147483646 w 160"/>
              <a:gd name="T39" fmla="*/ 2147483646 h 160"/>
              <a:gd name="T40" fmla="*/ 2147483646 w 160"/>
              <a:gd name="T41" fmla="*/ 2147483646 h 160"/>
              <a:gd name="T42" fmla="*/ 2147483646 w 160"/>
              <a:gd name="T43" fmla="*/ 2147483646 h 160"/>
              <a:gd name="T44" fmla="*/ 2147483646 w 160"/>
              <a:gd name="T45" fmla="*/ 2147483646 h 160"/>
              <a:gd name="T46" fmla="*/ 2147483646 w 160"/>
              <a:gd name="T47" fmla="*/ 2147483646 h 160"/>
              <a:gd name="T48" fmla="*/ 2147483646 w 160"/>
              <a:gd name="T49" fmla="*/ 2147483646 h 160"/>
              <a:gd name="T50" fmla="*/ 2147483646 w 160"/>
              <a:gd name="T51" fmla="*/ 2147483646 h 160"/>
              <a:gd name="T52" fmla="*/ 2147483646 w 160"/>
              <a:gd name="T53" fmla="*/ 2147483646 h 160"/>
              <a:gd name="T54" fmla="*/ 2147483646 w 160"/>
              <a:gd name="T55" fmla="*/ 2147483646 h 160"/>
              <a:gd name="T56" fmla="*/ 2147483646 w 160"/>
              <a:gd name="T57" fmla="*/ 2147483646 h 160"/>
              <a:gd name="T58" fmla="*/ 2147483646 w 160"/>
              <a:gd name="T59" fmla="*/ 2147483646 h 160"/>
              <a:gd name="T60" fmla="*/ 2147483646 w 160"/>
              <a:gd name="T61" fmla="*/ 2147483646 h 160"/>
              <a:gd name="T62" fmla="*/ 2147483646 w 160"/>
              <a:gd name="T63" fmla="*/ 2147483646 h 160"/>
              <a:gd name="T64" fmla="*/ 2147483646 w 160"/>
              <a:gd name="T65" fmla="*/ 2147483646 h 160"/>
              <a:gd name="T66" fmla="*/ 2147483646 w 160"/>
              <a:gd name="T67" fmla="*/ 2147483646 h 160"/>
              <a:gd name="T68" fmla="*/ 2147483646 w 160"/>
              <a:gd name="T69" fmla="*/ 2147483646 h 160"/>
              <a:gd name="T70" fmla="*/ 2147483646 w 160"/>
              <a:gd name="T71" fmla="*/ 2147483646 h 160"/>
              <a:gd name="T72" fmla="*/ 2147483646 w 160"/>
              <a:gd name="T73" fmla="*/ 2147483646 h 160"/>
              <a:gd name="T74" fmla="*/ 2147483646 w 160"/>
              <a:gd name="T75" fmla="*/ 2147483646 h 160"/>
              <a:gd name="T76" fmla="*/ 2147483646 w 160"/>
              <a:gd name="T77" fmla="*/ 2147483646 h 160"/>
              <a:gd name="T78" fmla="*/ 2147483646 w 160"/>
              <a:gd name="T79" fmla="*/ 2147483646 h 160"/>
              <a:gd name="T80" fmla="*/ 2147483646 w 160"/>
              <a:gd name="T81" fmla="*/ 2147483646 h 160"/>
              <a:gd name="T82" fmla="*/ 2147483646 w 160"/>
              <a:gd name="T83" fmla="*/ 2147483646 h 160"/>
              <a:gd name="T84" fmla="*/ 2147483646 w 160"/>
              <a:gd name="T85" fmla="*/ 2147483646 h 160"/>
              <a:gd name="T86" fmla="*/ 2147483646 w 160"/>
              <a:gd name="T87" fmla="*/ 2147483646 h 160"/>
              <a:gd name="T88" fmla="*/ 2147483646 w 160"/>
              <a:gd name="T89" fmla="*/ 2147483646 h 160"/>
              <a:gd name="T90" fmla="*/ 2147483646 w 160"/>
              <a:gd name="T91" fmla="*/ 2147483646 h 160"/>
              <a:gd name="T92" fmla="*/ 2147483646 w 160"/>
              <a:gd name="T93" fmla="*/ 2147483646 h 160"/>
              <a:gd name="T94" fmla="*/ 2147483646 w 160"/>
              <a:gd name="T95" fmla="*/ 2147483646 h 160"/>
              <a:gd name="T96" fmla="*/ 2147483646 w 160"/>
              <a:gd name="T97" fmla="*/ 2147483646 h 160"/>
              <a:gd name="T98" fmla="*/ 2147483646 w 160"/>
              <a:gd name="T99" fmla="*/ 2147483646 h 160"/>
              <a:gd name="T100" fmla="*/ 2147483646 w 160"/>
              <a:gd name="T101" fmla="*/ 2147483646 h 160"/>
              <a:gd name="T102" fmla="*/ 2147483646 w 160"/>
              <a:gd name="T103" fmla="*/ 2147483646 h 160"/>
              <a:gd name="T104" fmla="*/ 2147483646 w 160"/>
              <a:gd name="T105" fmla="*/ 2147483646 h 160"/>
              <a:gd name="T106" fmla="*/ 2147483646 w 160"/>
              <a:gd name="T107" fmla="*/ 2147483646 h 16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60" h="160">
                <a:moveTo>
                  <a:pt x="80" y="50"/>
                </a:moveTo>
                <a:cubicBezTo>
                  <a:pt x="64" y="50"/>
                  <a:pt x="50" y="64"/>
                  <a:pt x="50" y="80"/>
                </a:cubicBezTo>
                <a:cubicBezTo>
                  <a:pt x="50" y="96"/>
                  <a:pt x="64" y="110"/>
                  <a:pt x="80" y="110"/>
                </a:cubicBezTo>
                <a:cubicBezTo>
                  <a:pt x="96" y="110"/>
                  <a:pt x="110" y="96"/>
                  <a:pt x="110" y="80"/>
                </a:cubicBezTo>
                <a:cubicBezTo>
                  <a:pt x="110" y="64"/>
                  <a:pt x="96" y="50"/>
                  <a:pt x="80" y="50"/>
                </a:cubicBezTo>
                <a:close/>
                <a:moveTo>
                  <a:pt x="80" y="100"/>
                </a:moveTo>
                <a:cubicBezTo>
                  <a:pt x="69" y="100"/>
                  <a:pt x="60" y="91"/>
                  <a:pt x="60" y="80"/>
                </a:cubicBezTo>
                <a:cubicBezTo>
                  <a:pt x="60" y="69"/>
                  <a:pt x="69" y="60"/>
                  <a:pt x="80" y="60"/>
                </a:cubicBezTo>
                <a:cubicBezTo>
                  <a:pt x="91" y="60"/>
                  <a:pt x="100" y="69"/>
                  <a:pt x="100" y="80"/>
                </a:cubicBezTo>
                <a:cubicBezTo>
                  <a:pt x="100" y="91"/>
                  <a:pt x="91" y="100"/>
                  <a:pt x="80" y="100"/>
                </a:cubicBezTo>
                <a:close/>
                <a:moveTo>
                  <a:pt x="156" y="65"/>
                </a:moveTo>
                <a:cubicBezTo>
                  <a:pt x="137" y="61"/>
                  <a:pt x="137" y="61"/>
                  <a:pt x="137" y="61"/>
                </a:cubicBezTo>
                <a:cubicBezTo>
                  <a:pt x="136" y="58"/>
                  <a:pt x="135" y="56"/>
                  <a:pt x="134" y="53"/>
                </a:cubicBezTo>
                <a:cubicBezTo>
                  <a:pt x="144" y="37"/>
                  <a:pt x="144" y="37"/>
                  <a:pt x="144" y="37"/>
                </a:cubicBezTo>
                <a:cubicBezTo>
                  <a:pt x="146" y="35"/>
                  <a:pt x="145" y="32"/>
                  <a:pt x="144" y="31"/>
                </a:cubicBezTo>
                <a:cubicBezTo>
                  <a:pt x="129" y="16"/>
                  <a:pt x="129" y="16"/>
                  <a:pt x="129" y="16"/>
                </a:cubicBezTo>
                <a:cubicBezTo>
                  <a:pt x="128" y="15"/>
                  <a:pt x="125" y="14"/>
                  <a:pt x="123" y="16"/>
                </a:cubicBezTo>
                <a:cubicBezTo>
                  <a:pt x="107" y="27"/>
                  <a:pt x="107" y="27"/>
                  <a:pt x="107" y="27"/>
                </a:cubicBezTo>
                <a:cubicBezTo>
                  <a:pt x="104" y="25"/>
                  <a:pt x="102" y="24"/>
                  <a:pt x="99" y="23"/>
                </a:cubicBezTo>
                <a:cubicBezTo>
                  <a:pt x="95" y="4"/>
                  <a:pt x="95" y="4"/>
                  <a:pt x="95" y="4"/>
                </a:cubicBezTo>
                <a:cubicBezTo>
                  <a:pt x="94" y="2"/>
                  <a:pt x="92" y="0"/>
                  <a:pt x="90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68" y="0"/>
                  <a:pt x="66" y="2"/>
                  <a:pt x="65" y="4"/>
                </a:cubicBezTo>
                <a:cubicBezTo>
                  <a:pt x="61" y="23"/>
                  <a:pt x="61" y="23"/>
                  <a:pt x="61" y="23"/>
                </a:cubicBezTo>
                <a:cubicBezTo>
                  <a:pt x="58" y="24"/>
                  <a:pt x="56" y="25"/>
                  <a:pt x="53" y="27"/>
                </a:cubicBezTo>
                <a:cubicBezTo>
                  <a:pt x="37" y="16"/>
                  <a:pt x="37" y="16"/>
                  <a:pt x="37" y="16"/>
                </a:cubicBezTo>
                <a:cubicBezTo>
                  <a:pt x="35" y="14"/>
                  <a:pt x="32" y="15"/>
                  <a:pt x="31" y="16"/>
                </a:cubicBezTo>
                <a:cubicBezTo>
                  <a:pt x="16" y="31"/>
                  <a:pt x="16" y="31"/>
                  <a:pt x="16" y="31"/>
                </a:cubicBezTo>
                <a:cubicBezTo>
                  <a:pt x="15" y="32"/>
                  <a:pt x="14" y="35"/>
                  <a:pt x="16" y="37"/>
                </a:cubicBezTo>
                <a:cubicBezTo>
                  <a:pt x="27" y="53"/>
                  <a:pt x="27" y="53"/>
                  <a:pt x="27" y="53"/>
                </a:cubicBezTo>
                <a:cubicBezTo>
                  <a:pt x="25" y="56"/>
                  <a:pt x="24" y="58"/>
                  <a:pt x="23" y="61"/>
                </a:cubicBezTo>
                <a:cubicBezTo>
                  <a:pt x="4" y="65"/>
                  <a:pt x="4" y="65"/>
                  <a:pt x="4" y="65"/>
                </a:cubicBezTo>
                <a:cubicBezTo>
                  <a:pt x="2" y="66"/>
                  <a:pt x="0" y="68"/>
                  <a:pt x="0" y="70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92"/>
                  <a:pt x="2" y="94"/>
                  <a:pt x="4" y="95"/>
                </a:cubicBezTo>
                <a:cubicBezTo>
                  <a:pt x="23" y="99"/>
                  <a:pt x="23" y="99"/>
                  <a:pt x="23" y="99"/>
                </a:cubicBezTo>
                <a:cubicBezTo>
                  <a:pt x="24" y="102"/>
                  <a:pt x="25" y="104"/>
                  <a:pt x="27" y="107"/>
                </a:cubicBezTo>
                <a:cubicBezTo>
                  <a:pt x="16" y="123"/>
                  <a:pt x="16" y="123"/>
                  <a:pt x="16" y="123"/>
                </a:cubicBezTo>
                <a:cubicBezTo>
                  <a:pt x="14" y="125"/>
                  <a:pt x="15" y="128"/>
                  <a:pt x="16" y="129"/>
                </a:cubicBezTo>
                <a:cubicBezTo>
                  <a:pt x="31" y="144"/>
                  <a:pt x="31" y="144"/>
                  <a:pt x="31" y="144"/>
                </a:cubicBezTo>
                <a:cubicBezTo>
                  <a:pt x="32" y="145"/>
                  <a:pt x="35" y="146"/>
                  <a:pt x="37" y="144"/>
                </a:cubicBezTo>
                <a:cubicBezTo>
                  <a:pt x="53" y="133"/>
                  <a:pt x="53" y="133"/>
                  <a:pt x="53" y="133"/>
                </a:cubicBezTo>
                <a:cubicBezTo>
                  <a:pt x="56" y="135"/>
                  <a:pt x="58" y="136"/>
                  <a:pt x="61" y="137"/>
                </a:cubicBezTo>
                <a:cubicBezTo>
                  <a:pt x="65" y="156"/>
                  <a:pt x="65" y="156"/>
                  <a:pt x="65" y="156"/>
                </a:cubicBezTo>
                <a:cubicBezTo>
                  <a:pt x="66" y="158"/>
                  <a:pt x="68" y="160"/>
                  <a:pt x="7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2" y="160"/>
                  <a:pt x="94" y="158"/>
                  <a:pt x="95" y="156"/>
                </a:cubicBezTo>
                <a:cubicBezTo>
                  <a:pt x="99" y="137"/>
                  <a:pt x="99" y="137"/>
                  <a:pt x="99" y="137"/>
                </a:cubicBezTo>
                <a:cubicBezTo>
                  <a:pt x="102" y="136"/>
                  <a:pt x="104" y="135"/>
                  <a:pt x="107" y="133"/>
                </a:cubicBezTo>
                <a:cubicBezTo>
                  <a:pt x="123" y="144"/>
                  <a:pt x="123" y="144"/>
                  <a:pt x="123" y="144"/>
                </a:cubicBezTo>
                <a:cubicBezTo>
                  <a:pt x="125" y="146"/>
                  <a:pt x="128" y="145"/>
                  <a:pt x="129" y="144"/>
                </a:cubicBezTo>
                <a:cubicBezTo>
                  <a:pt x="144" y="129"/>
                  <a:pt x="144" y="129"/>
                  <a:pt x="144" y="129"/>
                </a:cubicBezTo>
                <a:cubicBezTo>
                  <a:pt x="145" y="128"/>
                  <a:pt x="146" y="125"/>
                  <a:pt x="144" y="123"/>
                </a:cubicBezTo>
                <a:cubicBezTo>
                  <a:pt x="134" y="107"/>
                  <a:pt x="134" y="107"/>
                  <a:pt x="134" y="107"/>
                </a:cubicBezTo>
                <a:cubicBezTo>
                  <a:pt x="135" y="104"/>
                  <a:pt x="136" y="102"/>
                  <a:pt x="137" y="99"/>
                </a:cubicBezTo>
                <a:cubicBezTo>
                  <a:pt x="156" y="95"/>
                  <a:pt x="156" y="95"/>
                  <a:pt x="156" y="95"/>
                </a:cubicBezTo>
                <a:cubicBezTo>
                  <a:pt x="158" y="94"/>
                  <a:pt x="160" y="92"/>
                  <a:pt x="160" y="90"/>
                </a:cubicBezTo>
                <a:cubicBezTo>
                  <a:pt x="160" y="70"/>
                  <a:pt x="160" y="70"/>
                  <a:pt x="160" y="70"/>
                </a:cubicBezTo>
                <a:cubicBezTo>
                  <a:pt x="160" y="68"/>
                  <a:pt x="158" y="66"/>
                  <a:pt x="156" y="65"/>
                </a:cubicBezTo>
                <a:close/>
                <a:moveTo>
                  <a:pt x="151" y="86"/>
                </a:moveTo>
                <a:cubicBezTo>
                  <a:pt x="132" y="90"/>
                  <a:pt x="132" y="90"/>
                  <a:pt x="132" y="90"/>
                </a:cubicBezTo>
                <a:cubicBezTo>
                  <a:pt x="131" y="90"/>
                  <a:pt x="129" y="92"/>
                  <a:pt x="129" y="93"/>
                </a:cubicBezTo>
                <a:cubicBezTo>
                  <a:pt x="128" y="97"/>
                  <a:pt x="126" y="101"/>
                  <a:pt x="124" y="105"/>
                </a:cubicBezTo>
                <a:cubicBezTo>
                  <a:pt x="123" y="107"/>
                  <a:pt x="123" y="108"/>
                  <a:pt x="124" y="110"/>
                </a:cubicBezTo>
                <a:cubicBezTo>
                  <a:pt x="134" y="125"/>
                  <a:pt x="134" y="125"/>
                  <a:pt x="134" y="125"/>
                </a:cubicBezTo>
                <a:cubicBezTo>
                  <a:pt x="125" y="134"/>
                  <a:pt x="125" y="134"/>
                  <a:pt x="125" y="134"/>
                </a:cubicBezTo>
                <a:cubicBezTo>
                  <a:pt x="110" y="124"/>
                  <a:pt x="110" y="124"/>
                  <a:pt x="110" y="124"/>
                </a:cubicBezTo>
                <a:cubicBezTo>
                  <a:pt x="108" y="123"/>
                  <a:pt x="107" y="123"/>
                  <a:pt x="105" y="124"/>
                </a:cubicBezTo>
                <a:cubicBezTo>
                  <a:pt x="101" y="126"/>
                  <a:pt x="97" y="128"/>
                  <a:pt x="93" y="129"/>
                </a:cubicBezTo>
                <a:cubicBezTo>
                  <a:pt x="92" y="129"/>
                  <a:pt x="90" y="131"/>
                  <a:pt x="90" y="132"/>
                </a:cubicBezTo>
                <a:cubicBezTo>
                  <a:pt x="86" y="151"/>
                  <a:pt x="86" y="151"/>
                  <a:pt x="86" y="151"/>
                </a:cubicBezTo>
                <a:cubicBezTo>
                  <a:pt x="74" y="151"/>
                  <a:pt x="74" y="151"/>
                  <a:pt x="74" y="151"/>
                </a:cubicBezTo>
                <a:cubicBezTo>
                  <a:pt x="70" y="132"/>
                  <a:pt x="70" y="132"/>
                  <a:pt x="70" y="132"/>
                </a:cubicBezTo>
                <a:cubicBezTo>
                  <a:pt x="70" y="131"/>
                  <a:pt x="68" y="129"/>
                  <a:pt x="67" y="129"/>
                </a:cubicBezTo>
                <a:cubicBezTo>
                  <a:pt x="63" y="128"/>
                  <a:pt x="59" y="126"/>
                  <a:pt x="55" y="124"/>
                </a:cubicBezTo>
                <a:cubicBezTo>
                  <a:pt x="53" y="123"/>
                  <a:pt x="52" y="123"/>
                  <a:pt x="50" y="124"/>
                </a:cubicBezTo>
                <a:cubicBezTo>
                  <a:pt x="35" y="134"/>
                  <a:pt x="35" y="134"/>
                  <a:pt x="35" y="134"/>
                </a:cubicBezTo>
                <a:cubicBezTo>
                  <a:pt x="26" y="125"/>
                  <a:pt x="26" y="125"/>
                  <a:pt x="26" y="125"/>
                </a:cubicBezTo>
                <a:cubicBezTo>
                  <a:pt x="36" y="110"/>
                  <a:pt x="36" y="110"/>
                  <a:pt x="36" y="110"/>
                </a:cubicBezTo>
                <a:cubicBezTo>
                  <a:pt x="37" y="108"/>
                  <a:pt x="37" y="107"/>
                  <a:pt x="36" y="105"/>
                </a:cubicBezTo>
                <a:cubicBezTo>
                  <a:pt x="34" y="101"/>
                  <a:pt x="32" y="97"/>
                  <a:pt x="31" y="93"/>
                </a:cubicBezTo>
                <a:cubicBezTo>
                  <a:pt x="31" y="92"/>
                  <a:pt x="29" y="90"/>
                  <a:pt x="28" y="90"/>
                </a:cubicBezTo>
                <a:cubicBezTo>
                  <a:pt x="9" y="86"/>
                  <a:pt x="9" y="86"/>
                  <a:pt x="9" y="86"/>
                </a:cubicBezTo>
                <a:cubicBezTo>
                  <a:pt x="9" y="74"/>
                  <a:pt x="9" y="74"/>
                  <a:pt x="9" y="74"/>
                </a:cubicBezTo>
                <a:cubicBezTo>
                  <a:pt x="28" y="70"/>
                  <a:pt x="28" y="70"/>
                  <a:pt x="28" y="70"/>
                </a:cubicBezTo>
                <a:cubicBezTo>
                  <a:pt x="29" y="70"/>
                  <a:pt x="31" y="68"/>
                  <a:pt x="31" y="67"/>
                </a:cubicBezTo>
                <a:cubicBezTo>
                  <a:pt x="32" y="63"/>
                  <a:pt x="34" y="59"/>
                  <a:pt x="36" y="55"/>
                </a:cubicBezTo>
                <a:cubicBezTo>
                  <a:pt x="37" y="53"/>
                  <a:pt x="37" y="52"/>
                  <a:pt x="36" y="50"/>
                </a:cubicBezTo>
                <a:cubicBezTo>
                  <a:pt x="26" y="35"/>
                  <a:pt x="26" y="35"/>
                  <a:pt x="26" y="35"/>
                </a:cubicBezTo>
                <a:cubicBezTo>
                  <a:pt x="35" y="26"/>
                  <a:pt x="35" y="26"/>
                  <a:pt x="35" y="26"/>
                </a:cubicBezTo>
                <a:cubicBezTo>
                  <a:pt x="50" y="36"/>
                  <a:pt x="50" y="36"/>
                  <a:pt x="50" y="36"/>
                </a:cubicBezTo>
                <a:cubicBezTo>
                  <a:pt x="52" y="37"/>
                  <a:pt x="53" y="37"/>
                  <a:pt x="55" y="36"/>
                </a:cubicBezTo>
                <a:cubicBezTo>
                  <a:pt x="59" y="34"/>
                  <a:pt x="63" y="32"/>
                  <a:pt x="67" y="31"/>
                </a:cubicBezTo>
                <a:cubicBezTo>
                  <a:pt x="68" y="31"/>
                  <a:pt x="70" y="29"/>
                  <a:pt x="70" y="28"/>
                </a:cubicBezTo>
                <a:cubicBezTo>
                  <a:pt x="74" y="9"/>
                  <a:pt x="74" y="9"/>
                  <a:pt x="74" y="9"/>
                </a:cubicBezTo>
                <a:cubicBezTo>
                  <a:pt x="86" y="9"/>
                  <a:pt x="86" y="9"/>
                  <a:pt x="86" y="9"/>
                </a:cubicBezTo>
                <a:cubicBezTo>
                  <a:pt x="90" y="28"/>
                  <a:pt x="90" y="28"/>
                  <a:pt x="90" y="28"/>
                </a:cubicBezTo>
                <a:cubicBezTo>
                  <a:pt x="90" y="29"/>
                  <a:pt x="92" y="31"/>
                  <a:pt x="93" y="31"/>
                </a:cubicBezTo>
                <a:cubicBezTo>
                  <a:pt x="97" y="32"/>
                  <a:pt x="101" y="34"/>
                  <a:pt x="105" y="36"/>
                </a:cubicBezTo>
                <a:cubicBezTo>
                  <a:pt x="107" y="37"/>
                  <a:pt x="108" y="37"/>
                  <a:pt x="110" y="36"/>
                </a:cubicBezTo>
                <a:cubicBezTo>
                  <a:pt x="125" y="26"/>
                  <a:pt x="125" y="26"/>
                  <a:pt x="125" y="26"/>
                </a:cubicBezTo>
                <a:cubicBezTo>
                  <a:pt x="134" y="35"/>
                  <a:pt x="134" y="35"/>
                  <a:pt x="134" y="35"/>
                </a:cubicBezTo>
                <a:cubicBezTo>
                  <a:pt x="124" y="50"/>
                  <a:pt x="124" y="50"/>
                  <a:pt x="124" y="50"/>
                </a:cubicBezTo>
                <a:cubicBezTo>
                  <a:pt x="123" y="52"/>
                  <a:pt x="123" y="53"/>
                  <a:pt x="124" y="55"/>
                </a:cubicBezTo>
                <a:cubicBezTo>
                  <a:pt x="126" y="59"/>
                  <a:pt x="128" y="63"/>
                  <a:pt x="129" y="67"/>
                </a:cubicBezTo>
                <a:cubicBezTo>
                  <a:pt x="129" y="68"/>
                  <a:pt x="131" y="70"/>
                  <a:pt x="132" y="70"/>
                </a:cubicBezTo>
                <a:cubicBezTo>
                  <a:pt x="151" y="74"/>
                  <a:pt x="151" y="74"/>
                  <a:pt x="151" y="74"/>
                </a:cubicBezTo>
                <a:lnTo>
                  <a:pt x="151" y="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8">
            <a:extLst>
              <a:ext uri="{FF2B5EF4-FFF2-40B4-BE49-F238E27FC236}">
                <a16:creationId xmlns:a16="http://schemas.microsoft.com/office/drawing/2014/main" id="{12B0C44A-4902-E5DE-1282-6A4E4F298DDE}"/>
              </a:ext>
            </a:extLst>
          </p:cNvPr>
          <p:cNvSpPr>
            <a:spLocks noEditPoints="1"/>
          </p:cNvSpPr>
          <p:nvPr/>
        </p:nvSpPr>
        <p:spPr bwMode="auto">
          <a:xfrm>
            <a:off x="2684929" y="3255763"/>
            <a:ext cx="539750" cy="506412"/>
          </a:xfrm>
          <a:custGeom>
            <a:avLst/>
            <a:gdLst>
              <a:gd name="T0" fmla="*/ 2147483646 w 160"/>
              <a:gd name="T1" fmla="*/ 2147483646 h 149"/>
              <a:gd name="T2" fmla="*/ 2147483646 w 160"/>
              <a:gd name="T3" fmla="*/ 2147483646 h 149"/>
              <a:gd name="T4" fmla="*/ 2147483646 w 160"/>
              <a:gd name="T5" fmla="*/ 2147483646 h 149"/>
              <a:gd name="T6" fmla="*/ 2147483646 w 160"/>
              <a:gd name="T7" fmla="*/ 2147483646 h 149"/>
              <a:gd name="T8" fmla="*/ 2147483646 w 160"/>
              <a:gd name="T9" fmla="*/ 2147483646 h 149"/>
              <a:gd name="T10" fmla="*/ 2147483646 w 160"/>
              <a:gd name="T11" fmla="*/ 2147483646 h 149"/>
              <a:gd name="T12" fmla="*/ 2147483646 w 160"/>
              <a:gd name="T13" fmla="*/ 2147483646 h 149"/>
              <a:gd name="T14" fmla="*/ 2147483646 w 160"/>
              <a:gd name="T15" fmla="*/ 2147483646 h 149"/>
              <a:gd name="T16" fmla="*/ 2147483646 w 160"/>
              <a:gd name="T17" fmla="*/ 2147483646 h 149"/>
              <a:gd name="T18" fmla="*/ 2147483646 w 160"/>
              <a:gd name="T19" fmla="*/ 2147483646 h 149"/>
              <a:gd name="T20" fmla="*/ 2147483646 w 160"/>
              <a:gd name="T21" fmla="*/ 2147483646 h 149"/>
              <a:gd name="T22" fmla="*/ 2147483646 w 160"/>
              <a:gd name="T23" fmla="*/ 2147483646 h 149"/>
              <a:gd name="T24" fmla="*/ 2147483646 w 160"/>
              <a:gd name="T25" fmla="*/ 2147483646 h 149"/>
              <a:gd name="T26" fmla="*/ 2147483646 w 160"/>
              <a:gd name="T27" fmla="*/ 2147483646 h 149"/>
              <a:gd name="T28" fmla="*/ 2147483646 w 160"/>
              <a:gd name="T29" fmla="*/ 2147483646 h 149"/>
              <a:gd name="T30" fmla="*/ 2147483646 w 160"/>
              <a:gd name="T31" fmla="*/ 2147483646 h 149"/>
              <a:gd name="T32" fmla="*/ 2147483646 w 160"/>
              <a:gd name="T33" fmla="*/ 2147483646 h 149"/>
              <a:gd name="T34" fmla="*/ 2147483646 w 160"/>
              <a:gd name="T35" fmla="*/ 2147483646 h 149"/>
              <a:gd name="T36" fmla="*/ 2147483646 w 160"/>
              <a:gd name="T37" fmla="*/ 2147483646 h 149"/>
              <a:gd name="T38" fmla="*/ 2147483646 w 160"/>
              <a:gd name="T39" fmla="*/ 2147483646 h 149"/>
              <a:gd name="T40" fmla="*/ 2147483646 w 160"/>
              <a:gd name="T41" fmla="*/ 2147483646 h 149"/>
              <a:gd name="T42" fmla="*/ 2147483646 w 160"/>
              <a:gd name="T43" fmla="*/ 2147483646 h 149"/>
              <a:gd name="T44" fmla="*/ 2147483646 w 160"/>
              <a:gd name="T45" fmla="*/ 2147483646 h 149"/>
              <a:gd name="T46" fmla="*/ 2147483646 w 160"/>
              <a:gd name="T47" fmla="*/ 2147483646 h 149"/>
              <a:gd name="T48" fmla="*/ 2147483646 w 160"/>
              <a:gd name="T49" fmla="*/ 2147483646 h 149"/>
              <a:gd name="T50" fmla="*/ 2147483646 w 160"/>
              <a:gd name="T51" fmla="*/ 2147483646 h 149"/>
              <a:gd name="T52" fmla="*/ 2147483646 w 160"/>
              <a:gd name="T53" fmla="*/ 2147483646 h 149"/>
              <a:gd name="T54" fmla="*/ 2147483646 w 160"/>
              <a:gd name="T55" fmla="*/ 2147483646 h 149"/>
              <a:gd name="T56" fmla="*/ 2147483646 w 160"/>
              <a:gd name="T57" fmla="*/ 2147483646 h 149"/>
              <a:gd name="T58" fmla="*/ 2147483646 w 160"/>
              <a:gd name="T59" fmla="*/ 2147483646 h 149"/>
              <a:gd name="T60" fmla="*/ 2147483646 w 160"/>
              <a:gd name="T61" fmla="*/ 2147483646 h 149"/>
              <a:gd name="T62" fmla="*/ 2147483646 w 160"/>
              <a:gd name="T63" fmla="*/ 2147483646 h 149"/>
              <a:gd name="T64" fmla="*/ 2147483646 w 160"/>
              <a:gd name="T65" fmla="*/ 2147483646 h 149"/>
              <a:gd name="T66" fmla="*/ 2147483646 w 160"/>
              <a:gd name="T67" fmla="*/ 2147483646 h 149"/>
              <a:gd name="T68" fmla="*/ 2147483646 w 160"/>
              <a:gd name="T69" fmla="*/ 2147483646 h 149"/>
              <a:gd name="T70" fmla="*/ 2147483646 w 160"/>
              <a:gd name="T71" fmla="*/ 0 h 149"/>
              <a:gd name="T72" fmla="*/ 0 w 160"/>
              <a:gd name="T73" fmla="*/ 2147483646 h 149"/>
              <a:gd name="T74" fmla="*/ 2147483646 w 160"/>
              <a:gd name="T75" fmla="*/ 2147483646 h 149"/>
              <a:gd name="T76" fmla="*/ 2147483646 w 160"/>
              <a:gd name="T77" fmla="*/ 2147483646 h 149"/>
              <a:gd name="T78" fmla="*/ 2147483646 w 160"/>
              <a:gd name="T79" fmla="*/ 2147483646 h 149"/>
              <a:gd name="T80" fmla="*/ 2147483646 w 160"/>
              <a:gd name="T81" fmla="*/ 2147483646 h 149"/>
              <a:gd name="T82" fmla="*/ 2147483646 w 160"/>
              <a:gd name="T83" fmla="*/ 2147483646 h 149"/>
              <a:gd name="T84" fmla="*/ 2147483646 w 160"/>
              <a:gd name="T85" fmla="*/ 2147483646 h 149"/>
              <a:gd name="T86" fmla="*/ 2147483646 w 160"/>
              <a:gd name="T87" fmla="*/ 2147483646 h 149"/>
              <a:gd name="T88" fmla="*/ 2147483646 w 160"/>
              <a:gd name="T89" fmla="*/ 2147483646 h 149"/>
              <a:gd name="T90" fmla="*/ 2147483646 w 160"/>
              <a:gd name="T91" fmla="*/ 2147483646 h 149"/>
              <a:gd name="T92" fmla="*/ 2147483646 w 160"/>
              <a:gd name="T93" fmla="*/ 2147483646 h 149"/>
              <a:gd name="T94" fmla="*/ 2147483646 w 160"/>
              <a:gd name="T95" fmla="*/ 2147483646 h 149"/>
              <a:gd name="T96" fmla="*/ 2147483646 w 160"/>
              <a:gd name="T97" fmla="*/ 2147483646 h 149"/>
              <a:gd name="T98" fmla="*/ 2147483646 w 160"/>
              <a:gd name="T99" fmla="*/ 2147483646 h 149"/>
              <a:gd name="T100" fmla="*/ 2147483646 w 160"/>
              <a:gd name="T101" fmla="*/ 2147483646 h 14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60" h="149">
                <a:moveTo>
                  <a:pt x="115" y="20"/>
                </a:moveTo>
                <a:cubicBezTo>
                  <a:pt x="109" y="20"/>
                  <a:pt x="103" y="24"/>
                  <a:pt x="101" y="30"/>
                </a:cubicBezTo>
                <a:cubicBezTo>
                  <a:pt x="59" y="30"/>
                  <a:pt x="59" y="30"/>
                  <a:pt x="59" y="30"/>
                </a:cubicBezTo>
                <a:cubicBezTo>
                  <a:pt x="57" y="24"/>
                  <a:pt x="51" y="20"/>
                  <a:pt x="45" y="20"/>
                </a:cubicBezTo>
                <a:cubicBezTo>
                  <a:pt x="37" y="20"/>
                  <a:pt x="30" y="27"/>
                  <a:pt x="30" y="35"/>
                </a:cubicBezTo>
                <a:cubicBezTo>
                  <a:pt x="30" y="43"/>
                  <a:pt x="37" y="49"/>
                  <a:pt x="45" y="49"/>
                </a:cubicBezTo>
                <a:cubicBezTo>
                  <a:pt x="51" y="49"/>
                  <a:pt x="57" y="45"/>
                  <a:pt x="59" y="39"/>
                </a:cubicBezTo>
                <a:cubicBezTo>
                  <a:pt x="101" y="39"/>
                  <a:pt x="101" y="39"/>
                  <a:pt x="101" y="39"/>
                </a:cubicBezTo>
                <a:cubicBezTo>
                  <a:pt x="103" y="45"/>
                  <a:pt x="109" y="49"/>
                  <a:pt x="115" y="49"/>
                </a:cubicBezTo>
                <a:cubicBezTo>
                  <a:pt x="123" y="49"/>
                  <a:pt x="130" y="43"/>
                  <a:pt x="130" y="35"/>
                </a:cubicBezTo>
                <a:cubicBezTo>
                  <a:pt x="130" y="27"/>
                  <a:pt x="123" y="20"/>
                  <a:pt x="115" y="20"/>
                </a:cubicBezTo>
                <a:close/>
                <a:moveTo>
                  <a:pt x="45" y="40"/>
                </a:moveTo>
                <a:cubicBezTo>
                  <a:pt x="42" y="40"/>
                  <a:pt x="40" y="38"/>
                  <a:pt x="40" y="35"/>
                </a:cubicBezTo>
                <a:cubicBezTo>
                  <a:pt x="40" y="32"/>
                  <a:pt x="42" y="29"/>
                  <a:pt x="45" y="29"/>
                </a:cubicBezTo>
                <a:cubicBezTo>
                  <a:pt x="48" y="29"/>
                  <a:pt x="50" y="32"/>
                  <a:pt x="50" y="35"/>
                </a:cubicBezTo>
                <a:cubicBezTo>
                  <a:pt x="50" y="38"/>
                  <a:pt x="48" y="40"/>
                  <a:pt x="45" y="40"/>
                </a:cubicBezTo>
                <a:close/>
                <a:moveTo>
                  <a:pt x="115" y="40"/>
                </a:moveTo>
                <a:cubicBezTo>
                  <a:pt x="112" y="40"/>
                  <a:pt x="110" y="38"/>
                  <a:pt x="110" y="35"/>
                </a:cubicBezTo>
                <a:cubicBezTo>
                  <a:pt x="110" y="32"/>
                  <a:pt x="112" y="29"/>
                  <a:pt x="115" y="29"/>
                </a:cubicBezTo>
                <a:cubicBezTo>
                  <a:pt x="118" y="29"/>
                  <a:pt x="120" y="32"/>
                  <a:pt x="120" y="35"/>
                </a:cubicBezTo>
                <a:cubicBezTo>
                  <a:pt x="120" y="38"/>
                  <a:pt x="118" y="40"/>
                  <a:pt x="115" y="40"/>
                </a:cubicBezTo>
                <a:close/>
                <a:moveTo>
                  <a:pt x="45" y="80"/>
                </a:moveTo>
                <a:cubicBezTo>
                  <a:pt x="25" y="80"/>
                  <a:pt x="25" y="80"/>
                  <a:pt x="25" y="80"/>
                </a:cubicBezTo>
                <a:cubicBezTo>
                  <a:pt x="22" y="80"/>
                  <a:pt x="20" y="82"/>
                  <a:pt x="20" y="85"/>
                </a:cubicBezTo>
                <a:cubicBezTo>
                  <a:pt x="20" y="87"/>
                  <a:pt x="22" y="89"/>
                  <a:pt x="2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8" y="89"/>
                  <a:pt x="50" y="87"/>
                  <a:pt x="50" y="85"/>
                </a:cubicBezTo>
                <a:cubicBezTo>
                  <a:pt x="50" y="82"/>
                  <a:pt x="48" y="80"/>
                  <a:pt x="45" y="80"/>
                </a:cubicBezTo>
                <a:close/>
                <a:moveTo>
                  <a:pt x="45" y="100"/>
                </a:moveTo>
                <a:cubicBezTo>
                  <a:pt x="25" y="100"/>
                  <a:pt x="25" y="100"/>
                  <a:pt x="25" y="100"/>
                </a:cubicBezTo>
                <a:cubicBezTo>
                  <a:pt x="22" y="100"/>
                  <a:pt x="20" y="102"/>
                  <a:pt x="20" y="105"/>
                </a:cubicBezTo>
                <a:cubicBezTo>
                  <a:pt x="20" y="107"/>
                  <a:pt x="22" y="109"/>
                  <a:pt x="25" y="109"/>
                </a:cubicBezTo>
                <a:cubicBezTo>
                  <a:pt x="45" y="109"/>
                  <a:pt x="45" y="109"/>
                  <a:pt x="45" y="109"/>
                </a:cubicBezTo>
                <a:cubicBezTo>
                  <a:pt x="48" y="109"/>
                  <a:pt x="50" y="107"/>
                  <a:pt x="50" y="105"/>
                </a:cubicBezTo>
                <a:cubicBezTo>
                  <a:pt x="50" y="102"/>
                  <a:pt x="48" y="100"/>
                  <a:pt x="45" y="100"/>
                </a:cubicBezTo>
                <a:close/>
                <a:moveTo>
                  <a:pt x="45" y="120"/>
                </a:moveTo>
                <a:cubicBezTo>
                  <a:pt x="25" y="120"/>
                  <a:pt x="25" y="120"/>
                  <a:pt x="25" y="120"/>
                </a:cubicBezTo>
                <a:cubicBezTo>
                  <a:pt x="22" y="120"/>
                  <a:pt x="20" y="122"/>
                  <a:pt x="20" y="125"/>
                </a:cubicBezTo>
                <a:cubicBezTo>
                  <a:pt x="20" y="127"/>
                  <a:pt x="22" y="129"/>
                  <a:pt x="25" y="129"/>
                </a:cubicBezTo>
                <a:cubicBezTo>
                  <a:pt x="45" y="129"/>
                  <a:pt x="45" y="129"/>
                  <a:pt x="45" y="129"/>
                </a:cubicBezTo>
                <a:cubicBezTo>
                  <a:pt x="48" y="129"/>
                  <a:pt x="50" y="127"/>
                  <a:pt x="50" y="125"/>
                </a:cubicBezTo>
                <a:cubicBezTo>
                  <a:pt x="50" y="122"/>
                  <a:pt x="48" y="120"/>
                  <a:pt x="45" y="120"/>
                </a:cubicBezTo>
                <a:close/>
                <a:moveTo>
                  <a:pt x="90" y="80"/>
                </a:moveTo>
                <a:cubicBezTo>
                  <a:pt x="70" y="80"/>
                  <a:pt x="70" y="80"/>
                  <a:pt x="70" y="80"/>
                </a:cubicBezTo>
                <a:cubicBezTo>
                  <a:pt x="67" y="80"/>
                  <a:pt x="65" y="82"/>
                  <a:pt x="65" y="85"/>
                </a:cubicBezTo>
                <a:cubicBezTo>
                  <a:pt x="65" y="87"/>
                  <a:pt x="67" y="89"/>
                  <a:pt x="7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3" y="89"/>
                  <a:pt x="95" y="87"/>
                  <a:pt x="95" y="85"/>
                </a:cubicBezTo>
                <a:cubicBezTo>
                  <a:pt x="95" y="82"/>
                  <a:pt x="93" y="80"/>
                  <a:pt x="90" y="80"/>
                </a:cubicBezTo>
                <a:close/>
                <a:moveTo>
                  <a:pt x="90" y="100"/>
                </a:moveTo>
                <a:cubicBezTo>
                  <a:pt x="70" y="100"/>
                  <a:pt x="70" y="100"/>
                  <a:pt x="70" y="100"/>
                </a:cubicBezTo>
                <a:cubicBezTo>
                  <a:pt x="67" y="100"/>
                  <a:pt x="65" y="102"/>
                  <a:pt x="65" y="105"/>
                </a:cubicBezTo>
                <a:cubicBezTo>
                  <a:pt x="65" y="107"/>
                  <a:pt x="67" y="109"/>
                  <a:pt x="70" y="109"/>
                </a:cubicBezTo>
                <a:cubicBezTo>
                  <a:pt x="90" y="109"/>
                  <a:pt x="90" y="109"/>
                  <a:pt x="90" y="109"/>
                </a:cubicBezTo>
                <a:cubicBezTo>
                  <a:pt x="93" y="109"/>
                  <a:pt x="95" y="107"/>
                  <a:pt x="95" y="105"/>
                </a:cubicBezTo>
                <a:cubicBezTo>
                  <a:pt x="95" y="102"/>
                  <a:pt x="93" y="100"/>
                  <a:pt x="90" y="100"/>
                </a:cubicBezTo>
                <a:close/>
                <a:moveTo>
                  <a:pt x="90" y="120"/>
                </a:moveTo>
                <a:cubicBezTo>
                  <a:pt x="70" y="120"/>
                  <a:pt x="70" y="120"/>
                  <a:pt x="70" y="120"/>
                </a:cubicBezTo>
                <a:cubicBezTo>
                  <a:pt x="67" y="120"/>
                  <a:pt x="65" y="122"/>
                  <a:pt x="65" y="125"/>
                </a:cubicBezTo>
                <a:cubicBezTo>
                  <a:pt x="65" y="127"/>
                  <a:pt x="67" y="129"/>
                  <a:pt x="70" y="129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3" y="129"/>
                  <a:pt x="95" y="127"/>
                  <a:pt x="95" y="125"/>
                </a:cubicBezTo>
                <a:cubicBezTo>
                  <a:pt x="95" y="122"/>
                  <a:pt x="93" y="120"/>
                  <a:pt x="90" y="120"/>
                </a:cubicBezTo>
                <a:close/>
                <a:moveTo>
                  <a:pt x="135" y="80"/>
                </a:moveTo>
                <a:cubicBezTo>
                  <a:pt x="115" y="80"/>
                  <a:pt x="115" y="80"/>
                  <a:pt x="115" y="80"/>
                </a:cubicBezTo>
                <a:cubicBezTo>
                  <a:pt x="112" y="80"/>
                  <a:pt x="110" y="82"/>
                  <a:pt x="110" y="85"/>
                </a:cubicBezTo>
                <a:cubicBezTo>
                  <a:pt x="110" y="87"/>
                  <a:pt x="112" y="89"/>
                  <a:pt x="115" y="89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38" y="89"/>
                  <a:pt x="140" y="87"/>
                  <a:pt x="140" y="85"/>
                </a:cubicBezTo>
                <a:cubicBezTo>
                  <a:pt x="140" y="82"/>
                  <a:pt x="138" y="80"/>
                  <a:pt x="135" y="80"/>
                </a:cubicBezTo>
                <a:close/>
                <a:moveTo>
                  <a:pt x="145" y="0"/>
                </a:move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7"/>
                  <a:pt x="0" y="1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3"/>
                  <a:pt x="7" y="149"/>
                  <a:pt x="15" y="149"/>
                </a:cubicBezTo>
                <a:cubicBezTo>
                  <a:pt x="115" y="149"/>
                  <a:pt x="115" y="149"/>
                  <a:pt x="115" y="149"/>
                </a:cubicBezTo>
                <a:cubicBezTo>
                  <a:pt x="115" y="149"/>
                  <a:pt x="115" y="149"/>
                  <a:pt x="115" y="149"/>
                </a:cubicBezTo>
                <a:cubicBezTo>
                  <a:pt x="117" y="149"/>
                  <a:pt x="118" y="149"/>
                  <a:pt x="119" y="148"/>
                </a:cubicBezTo>
                <a:cubicBezTo>
                  <a:pt x="119" y="148"/>
                  <a:pt x="119" y="148"/>
                  <a:pt x="119" y="148"/>
                </a:cubicBezTo>
                <a:cubicBezTo>
                  <a:pt x="159" y="108"/>
                  <a:pt x="159" y="108"/>
                  <a:pt x="159" y="108"/>
                </a:cubicBezTo>
                <a:cubicBezTo>
                  <a:pt x="159" y="107"/>
                  <a:pt x="160" y="106"/>
                  <a:pt x="160" y="105"/>
                </a:cubicBezTo>
                <a:cubicBezTo>
                  <a:pt x="160" y="15"/>
                  <a:pt x="160" y="15"/>
                  <a:pt x="160" y="15"/>
                </a:cubicBezTo>
                <a:cubicBezTo>
                  <a:pt x="160" y="7"/>
                  <a:pt x="153" y="0"/>
                  <a:pt x="145" y="0"/>
                </a:cubicBezTo>
                <a:close/>
                <a:moveTo>
                  <a:pt x="120" y="133"/>
                </a:moveTo>
                <a:cubicBezTo>
                  <a:pt x="120" y="109"/>
                  <a:pt x="120" y="109"/>
                  <a:pt x="120" y="109"/>
                </a:cubicBezTo>
                <a:cubicBezTo>
                  <a:pt x="144" y="109"/>
                  <a:pt x="144" y="109"/>
                  <a:pt x="144" y="109"/>
                </a:cubicBezTo>
                <a:lnTo>
                  <a:pt x="120" y="133"/>
                </a:lnTo>
                <a:close/>
                <a:moveTo>
                  <a:pt x="151" y="100"/>
                </a:moveTo>
                <a:cubicBezTo>
                  <a:pt x="115" y="100"/>
                  <a:pt x="115" y="100"/>
                  <a:pt x="115" y="100"/>
                </a:cubicBezTo>
                <a:cubicBezTo>
                  <a:pt x="113" y="100"/>
                  <a:pt x="111" y="102"/>
                  <a:pt x="111" y="105"/>
                </a:cubicBezTo>
                <a:cubicBezTo>
                  <a:pt x="111" y="140"/>
                  <a:pt x="111" y="140"/>
                  <a:pt x="111" y="140"/>
                </a:cubicBezTo>
                <a:cubicBezTo>
                  <a:pt x="15" y="140"/>
                  <a:pt x="15" y="140"/>
                  <a:pt x="15" y="140"/>
                </a:cubicBezTo>
                <a:cubicBezTo>
                  <a:pt x="12" y="140"/>
                  <a:pt x="9" y="138"/>
                  <a:pt x="9" y="135"/>
                </a:cubicBezTo>
                <a:cubicBezTo>
                  <a:pt x="9" y="69"/>
                  <a:pt x="9" y="69"/>
                  <a:pt x="9" y="69"/>
                </a:cubicBezTo>
                <a:cubicBezTo>
                  <a:pt x="151" y="69"/>
                  <a:pt x="151" y="69"/>
                  <a:pt x="151" y="69"/>
                </a:cubicBezTo>
                <a:lnTo>
                  <a:pt x="151" y="100"/>
                </a:lnTo>
                <a:close/>
                <a:moveTo>
                  <a:pt x="151" y="60"/>
                </a:moveTo>
                <a:cubicBezTo>
                  <a:pt x="9" y="60"/>
                  <a:pt x="9" y="60"/>
                  <a:pt x="9" y="60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2"/>
                  <a:pt x="12" y="9"/>
                  <a:pt x="15" y="9"/>
                </a:cubicBezTo>
                <a:cubicBezTo>
                  <a:pt x="145" y="9"/>
                  <a:pt x="145" y="9"/>
                  <a:pt x="145" y="9"/>
                </a:cubicBezTo>
                <a:cubicBezTo>
                  <a:pt x="148" y="9"/>
                  <a:pt x="151" y="12"/>
                  <a:pt x="151" y="15"/>
                </a:cubicBezTo>
                <a:lnTo>
                  <a:pt x="151" y="6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21">
            <a:extLst>
              <a:ext uri="{FF2B5EF4-FFF2-40B4-BE49-F238E27FC236}">
                <a16:creationId xmlns:a16="http://schemas.microsoft.com/office/drawing/2014/main" id="{AEF3755D-FBFE-96F3-D30B-C14F72F7AD4A}"/>
              </a:ext>
            </a:extLst>
          </p:cNvPr>
          <p:cNvSpPr>
            <a:spLocks noEditPoints="1"/>
          </p:cNvSpPr>
          <p:nvPr/>
        </p:nvSpPr>
        <p:spPr bwMode="auto">
          <a:xfrm>
            <a:off x="3708242" y="1239003"/>
            <a:ext cx="539750" cy="542925"/>
          </a:xfrm>
          <a:custGeom>
            <a:avLst/>
            <a:gdLst>
              <a:gd name="T0" fmla="*/ 2147483646 w 160"/>
              <a:gd name="T1" fmla="*/ 0 h 160"/>
              <a:gd name="T2" fmla="*/ 0 w 160"/>
              <a:gd name="T3" fmla="*/ 2147483646 h 160"/>
              <a:gd name="T4" fmla="*/ 2147483646 w 160"/>
              <a:gd name="T5" fmla="*/ 2147483646 h 160"/>
              <a:gd name="T6" fmla="*/ 2147483646 w 160"/>
              <a:gd name="T7" fmla="*/ 2147483646 h 160"/>
              <a:gd name="T8" fmla="*/ 2147483646 w 160"/>
              <a:gd name="T9" fmla="*/ 2147483646 h 160"/>
              <a:gd name="T10" fmla="*/ 2147483646 w 160"/>
              <a:gd name="T11" fmla="*/ 0 h 160"/>
              <a:gd name="T12" fmla="*/ 2147483646 w 160"/>
              <a:gd name="T13" fmla="*/ 2147483646 h 160"/>
              <a:gd name="T14" fmla="*/ 2147483646 w 160"/>
              <a:gd name="T15" fmla="*/ 2147483646 h 160"/>
              <a:gd name="T16" fmla="*/ 2147483646 w 160"/>
              <a:gd name="T17" fmla="*/ 2147483646 h 160"/>
              <a:gd name="T18" fmla="*/ 2147483646 w 160"/>
              <a:gd name="T19" fmla="*/ 2147483646 h 160"/>
              <a:gd name="T20" fmla="*/ 2147483646 w 160"/>
              <a:gd name="T21" fmla="*/ 2147483646 h 160"/>
              <a:gd name="T22" fmla="*/ 2147483646 w 160"/>
              <a:gd name="T23" fmla="*/ 2147483646 h 160"/>
              <a:gd name="T24" fmla="*/ 2147483646 w 160"/>
              <a:gd name="T25" fmla="*/ 2147483646 h 160"/>
              <a:gd name="T26" fmla="*/ 2147483646 w 160"/>
              <a:gd name="T27" fmla="*/ 2147483646 h 160"/>
              <a:gd name="T28" fmla="*/ 2147483646 w 160"/>
              <a:gd name="T29" fmla="*/ 2147483646 h 160"/>
              <a:gd name="T30" fmla="*/ 2147483646 w 160"/>
              <a:gd name="T31" fmla="*/ 2147483646 h 160"/>
              <a:gd name="T32" fmla="*/ 2147483646 w 160"/>
              <a:gd name="T33" fmla="*/ 2147483646 h 160"/>
              <a:gd name="T34" fmla="*/ 2147483646 w 160"/>
              <a:gd name="T35" fmla="*/ 2147483646 h 160"/>
              <a:gd name="T36" fmla="*/ 2147483646 w 160"/>
              <a:gd name="T37" fmla="*/ 2147483646 h 160"/>
              <a:gd name="T38" fmla="*/ 2147483646 w 160"/>
              <a:gd name="T39" fmla="*/ 2147483646 h 160"/>
              <a:gd name="T40" fmla="*/ 2147483646 w 160"/>
              <a:gd name="T41" fmla="*/ 2147483646 h 160"/>
              <a:gd name="T42" fmla="*/ 2147483646 w 160"/>
              <a:gd name="T43" fmla="*/ 2147483646 h 160"/>
              <a:gd name="T44" fmla="*/ 2147483646 w 160"/>
              <a:gd name="T45" fmla="*/ 2147483646 h 160"/>
              <a:gd name="T46" fmla="*/ 2147483646 w 160"/>
              <a:gd name="T47" fmla="*/ 2147483646 h 160"/>
              <a:gd name="T48" fmla="*/ 2147483646 w 160"/>
              <a:gd name="T49" fmla="*/ 2147483646 h 160"/>
              <a:gd name="T50" fmla="*/ 2147483646 w 160"/>
              <a:gd name="T51" fmla="*/ 2147483646 h 160"/>
              <a:gd name="T52" fmla="*/ 2147483646 w 160"/>
              <a:gd name="T53" fmla="*/ 2147483646 h 160"/>
              <a:gd name="T54" fmla="*/ 2147483646 w 160"/>
              <a:gd name="T55" fmla="*/ 2147483646 h 160"/>
              <a:gd name="T56" fmla="*/ 2147483646 w 160"/>
              <a:gd name="T57" fmla="*/ 2147483646 h 160"/>
              <a:gd name="T58" fmla="*/ 2147483646 w 160"/>
              <a:gd name="T59" fmla="*/ 2147483646 h 160"/>
              <a:gd name="T60" fmla="*/ 2147483646 w 160"/>
              <a:gd name="T61" fmla="*/ 2147483646 h 160"/>
              <a:gd name="T62" fmla="*/ 2147483646 w 160"/>
              <a:gd name="T63" fmla="*/ 2147483646 h 16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60" h="160">
                <a:moveTo>
                  <a:pt x="135" y="0"/>
                </a:moveTo>
                <a:cubicBezTo>
                  <a:pt x="25" y="0"/>
                  <a:pt x="25" y="0"/>
                  <a:pt x="25" y="0"/>
                </a:cubicBezTo>
                <a:cubicBezTo>
                  <a:pt x="11" y="0"/>
                  <a:pt x="0" y="11"/>
                  <a:pt x="0" y="25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9"/>
                  <a:pt x="11" y="160"/>
                  <a:pt x="25" y="160"/>
                </a:cubicBezTo>
                <a:cubicBezTo>
                  <a:pt x="135" y="160"/>
                  <a:pt x="135" y="160"/>
                  <a:pt x="135" y="160"/>
                </a:cubicBezTo>
                <a:cubicBezTo>
                  <a:pt x="149" y="160"/>
                  <a:pt x="160" y="149"/>
                  <a:pt x="160" y="135"/>
                </a:cubicBezTo>
                <a:cubicBezTo>
                  <a:pt x="160" y="95"/>
                  <a:pt x="160" y="95"/>
                  <a:pt x="160" y="95"/>
                </a:cubicBezTo>
                <a:cubicBezTo>
                  <a:pt x="160" y="95"/>
                  <a:pt x="160" y="95"/>
                  <a:pt x="160" y="95"/>
                </a:cubicBezTo>
                <a:cubicBezTo>
                  <a:pt x="160" y="25"/>
                  <a:pt x="160" y="25"/>
                  <a:pt x="160" y="25"/>
                </a:cubicBezTo>
                <a:cubicBezTo>
                  <a:pt x="160" y="11"/>
                  <a:pt x="149" y="0"/>
                  <a:pt x="135" y="0"/>
                </a:cubicBezTo>
                <a:close/>
                <a:moveTo>
                  <a:pt x="151" y="135"/>
                </a:moveTo>
                <a:cubicBezTo>
                  <a:pt x="151" y="144"/>
                  <a:pt x="144" y="151"/>
                  <a:pt x="135" y="151"/>
                </a:cubicBezTo>
                <a:cubicBezTo>
                  <a:pt x="25" y="151"/>
                  <a:pt x="25" y="151"/>
                  <a:pt x="25" y="151"/>
                </a:cubicBezTo>
                <a:cubicBezTo>
                  <a:pt x="16" y="151"/>
                  <a:pt x="9" y="144"/>
                  <a:pt x="9" y="135"/>
                </a:cubicBezTo>
                <a:cubicBezTo>
                  <a:pt x="9" y="134"/>
                  <a:pt x="9" y="134"/>
                  <a:pt x="9" y="134"/>
                </a:cubicBezTo>
                <a:cubicBezTo>
                  <a:pt x="14" y="137"/>
                  <a:pt x="19" y="139"/>
                  <a:pt x="25" y="139"/>
                </a:cubicBezTo>
                <a:cubicBezTo>
                  <a:pt x="115" y="139"/>
                  <a:pt x="115" y="139"/>
                  <a:pt x="115" y="139"/>
                </a:cubicBezTo>
                <a:cubicBezTo>
                  <a:pt x="117" y="139"/>
                  <a:pt x="118" y="139"/>
                  <a:pt x="119" y="138"/>
                </a:cubicBezTo>
                <a:cubicBezTo>
                  <a:pt x="151" y="106"/>
                  <a:pt x="151" y="106"/>
                  <a:pt x="151" y="106"/>
                </a:cubicBezTo>
                <a:lnTo>
                  <a:pt x="151" y="135"/>
                </a:lnTo>
                <a:close/>
                <a:moveTo>
                  <a:pt x="120" y="123"/>
                </a:moveTo>
                <a:cubicBezTo>
                  <a:pt x="120" y="115"/>
                  <a:pt x="120" y="115"/>
                  <a:pt x="120" y="115"/>
                </a:cubicBezTo>
                <a:cubicBezTo>
                  <a:pt x="120" y="106"/>
                  <a:pt x="127" y="99"/>
                  <a:pt x="135" y="99"/>
                </a:cubicBezTo>
                <a:cubicBezTo>
                  <a:pt x="144" y="99"/>
                  <a:pt x="144" y="99"/>
                  <a:pt x="144" y="99"/>
                </a:cubicBezTo>
                <a:lnTo>
                  <a:pt x="120" y="123"/>
                </a:lnTo>
                <a:close/>
                <a:moveTo>
                  <a:pt x="151" y="90"/>
                </a:moveTo>
                <a:cubicBezTo>
                  <a:pt x="135" y="90"/>
                  <a:pt x="135" y="90"/>
                  <a:pt x="135" y="90"/>
                </a:cubicBezTo>
                <a:cubicBezTo>
                  <a:pt x="127" y="90"/>
                  <a:pt x="120" y="94"/>
                  <a:pt x="115" y="100"/>
                </a:cubicBezTo>
                <a:cubicBezTo>
                  <a:pt x="25" y="100"/>
                  <a:pt x="25" y="100"/>
                  <a:pt x="25" y="100"/>
                </a:cubicBezTo>
                <a:cubicBezTo>
                  <a:pt x="22" y="100"/>
                  <a:pt x="20" y="102"/>
                  <a:pt x="20" y="105"/>
                </a:cubicBezTo>
                <a:cubicBezTo>
                  <a:pt x="20" y="107"/>
                  <a:pt x="22" y="109"/>
                  <a:pt x="25" y="109"/>
                </a:cubicBezTo>
                <a:cubicBezTo>
                  <a:pt x="111" y="109"/>
                  <a:pt x="111" y="109"/>
                  <a:pt x="111" y="109"/>
                </a:cubicBezTo>
                <a:cubicBezTo>
                  <a:pt x="111" y="111"/>
                  <a:pt x="111" y="113"/>
                  <a:pt x="111" y="115"/>
                </a:cubicBezTo>
                <a:cubicBezTo>
                  <a:pt x="111" y="130"/>
                  <a:pt x="111" y="130"/>
                  <a:pt x="111" y="130"/>
                </a:cubicBezTo>
                <a:cubicBezTo>
                  <a:pt x="25" y="130"/>
                  <a:pt x="25" y="130"/>
                  <a:pt x="25" y="130"/>
                </a:cubicBezTo>
                <a:cubicBezTo>
                  <a:pt x="16" y="130"/>
                  <a:pt x="9" y="123"/>
                  <a:pt x="9" y="115"/>
                </a:cubicBezTo>
                <a:cubicBezTo>
                  <a:pt x="9" y="49"/>
                  <a:pt x="9" y="49"/>
                  <a:pt x="9" y="49"/>
                </a:cubicBezTo>
                <a:cubicBezTo>
                  <a:pt x="151" y="49"/>
                  <a:pt x="151" y="49"/>
                  <a:pt x="151" y="49"/>
                </a:cubicBezTo>
                <a:lnTo>
                  <a:pt x="151" y="90"/>
                </a:lnTo>
                <a:close/>
                <a:moveTo>
                  <a:pt x="151" y="40"/>
                </a:moveTo>
                <a:cubicBezTo>
                  <a:pt x="9" y="40"/>
                  <a:pt x="9" y="40"/>
                  <a:pt x="9" y="40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16"/>
                  <a:pt x="16" y="9"/>
                  <a:pt x="25" y="9"/>
                </a:cubicBezTo>
                <a:cubicBezTo>
                  <a:pt x="135" y="9"/>
                  <a:pt x="135" y="9"/>
                  <a:pt x="135" y="9"/>
                </a:cubicBezTo>
                <a:cubicBezTo>
                  <a:pt x="144" y="9"/>
                  <a:pt x="151" y="16"/>
                  <a:pt x="151" y="25"/>
                </a:cubicBezTo>
                <a:lnTo>
                  <a:pt x="151" y="40"/>
                </a:lnTo>
                <a:close/>
                <a:moveTo>
                  <a:pt x="135" y="70"/>
                </a:moveTo>
                <a:cubicBezTo>
                  <a:pt x="25" y="70"/>
                  <a:pt x="25" y="70"/>
                  <a:pt x="25" y="70"/>
                </a:cubicBezTo>
                <a:cubicBezTo>
                  <a:pt x="22" y="70"/>
                  <a:pt x="20" y="72"/>
                  <a:pt x="20" y="75"/>
                </a:cubicBezTo>
                <a:cubicBezTo>
                  <a:pt x="20" y="77"/>
                  <a:pt x="22" y="79"/>
                  <a:pt x="25" y="79"/>
                </a:cubicBezTo>
                <a:cubicBezTo>
                  <a:pt x="135" y="79"/>
                  <a:pt x="135" y="79"/>
                  <a:pt x="135" y="79"/>
                </a:cubicBezTo>
                <a:cubicBezTo>
                  <a:pt x="138" y="79"/>
                  <a:pt x="140" y="77"/>
                  <a:pt x="140" y="75"/>
                </a:cubicBezTo>
                <a:cubicBezTo>
                  <a:pt x="140" y="72"/>
                  <a:pt x="138" y="70"/>
                  <a:pt x="135" y="70"/>
                </a:cubicBezTo>
                <a:close/>
                <a:moveTo>
                  <a:pt x="35" y="20"/>
                </a:moveTo>
                <a:cubicBezTo>
                  <a:pt x="37" y="20"/>
                  <a:pt x="40" y="22"/>
                  <a:pt x="40" y="25"/>
                </a:cubicBezTo>
                <a:cubicBezTo>
                  <a:pt x="40" y="27"/>
                  <a:pt x="37" y="30"/>
                  <a:pt x="35" y="30"/>
                </a:cubicBezTo>
                <a:cubicBezTo>
                  <a:pt x="32" y="30"/>
                  <a:pt x="30" y="27"/>
                  <a:pt x="30" y="25"/>
                </a:cubicBezTo>
                <a:cubicBezTo>
                  <a:pt x="30" y="22"/>
                  <a:pt x="32" y="20"/>
                  <a:pt x="35" y="20"/>
                </a:cubicBezTo>
                <a:close/>
                <a:moveTo>
                  <a:pt x="125" y="20"/>
                </a:moveTo>
                <a:cubicBezTo>
                  <a:pt x="128" y="20"/>
                  <a:pt x="130" y="22"/>
                  <a:pt x="130" y="25"/>
                </a:cubicBezTo>
                <a:cubicBezTo>
                  <a:pt x="130" y="27"/>
                  <a:pt x="128" y="30"/>
                  <a:pt x="125" y="30"/>
                </a:cubicBezTo>
                <a:cubicBezTo>
                  <a:pt x="123" y="30"/>
                  <a:pt x="120" y="27"/>
                  <a:pt x="120" y="25"/>
                </a:cubicBezTo>
                <a:cubicBezTo>
                  <a:pt x="120" y="22"/>
                  <a:pt x="123" y="20"/>
                  <a:pt x="125" y="2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22">
            <a:extLst>
              <a:ext uri="{FF2B5EF4-FFF2-40B4-BE49-F238E27FC236}">
                <a16:creationId xmlns:a16="http://schemas.microsoft.com/office/drawing/2014/main" id="{AF111E4E-52AF-0BFB-EE37-D41D66D0835C}"/>
              </a:ext>
            </a:extLst>
          </p:cNvPr>
          <p:cNvSpPr>
            <a:spLocks noEditPoints="1"/>
          </p:cNvSpPr>
          <p:nvPr/>
        </p:nvSpPr>
        <p:spPr bwMode="auto">
          <a:xfrm>
            <a:off x="5713572" y="2205790"/>
            <a:ext cx="552450" cy="523875"/>
          </a:xfrm>
          <a:custGeom>
            <a:avLst/>
            <a:gdLst>
              <a:gd name="T0" fmla="*/ 2147483646 w 164"/>
              <a:gd name="T1" fmla="*/ 2147483646 h 154"/>
              <a:gd name="T2" fmla="*/ 2147483646 w 164"/>
              <a:gd name="T3" fmla="*/ 2147483646 h 154"/>
              <a:gd name="T4" fmla="*/ 2147483646 w 164"/>
              <a:gd name="T5" fmla="*/ 2147483646 h 154"/>
              <a:gd name="T6" fmla="*/ 2147483646 w 164"/>
              <a:gd name="T7" fmla="*/ 2147483646 h 154"/>
              <a:gd name="T8" fmla="*/ 2147483646 w 164"/>
              <a:gd name="T9" fmla="*/ 2147483646 h 154"/>
              <a:gd name="T10" fmla="*/ 2147483646 w 164"/>
              <a:gd name="T11" fmla="*/ 0 h 154"/>
              <a:gd name="T12" fmla="*/ 2147483646 w 164"/>
              <a:gd name="T13" fmla="*/ 2147483646 h 154"/>
              <a:gd name="T14" fmla="*/ 2147483646 w 164"/>
              <a:gd name="T15" fmla="*/ 2147483646 h 154"/>
              <a:gd name="T16" fmla="*/ 2147483646 w 164"/>
              <a:gd name="T17" fmla="*/ 2147483646 h 154"/>
              <a:gd name="T18" fmla="*/ 2147483646 w 164"/>
              <a:gd name="T19" fmla="*/ 2147483646 h 154"/>
              <a:gd name="T20" fmla="*/ 2147483646 w 164"/>
              <a:gd name="T21" fmla="*/ 2147483646 h 154"/>
              <a:gd name="T22" fmla="*/ 2147483646 w 164"/>
              <a:gd name="T23" fmla="*/ 2147483646 h 154"/>
              <a:gd name="T24" fmla="*/ 2147483646 w 164"/>
              <a:gd name="T25" fmla="*/ 2147483646 h 154"/>
              <a:gd name="T26" fmla="*/ 2147483646 w 164"/>
              <a:gd name="T27" fmla="*/ 2147483646 h 154"/>
              <a:gd name="T28" fmla="*/ 2147483646 w 164"/>
              <a:gd name="T29" fmla="*/ 2147483646 h 154"/>
              <a:gd name="T30" fmla="*/ 2147483646 w 164"/>
              <a:gd name="T31" fmla="*/ 2147483646 h 154"/>
              <a:gd name="T32" fmla="*/ 2147483646 w 164"/>
              <a:gd name="T33" fmla="*/ 2147483646 h 154"/>
              <a:gd name="T34" fmla="*/ 2147483646 w 164"/>
              <a:gd name="T35" fmla="*/ 2147483646 h 154"/>
              <a:gd name="T36" fmla="*/ 2147483646 w 164"/>
              <a:gd name="T37" fmla="*/ 2147483646 h 154"/>
              <a:gd name="T38" fmla="*/ 2147483646 w 164"/>
              <a:gd name="T39" fmla="*/ 2147483646 h 154"/>
              <a:gd name="T40" fmla="*/ 2147483646 w 164"/>
              <a:gd name="T41" fmla="*/ 2147483646 h 154"/>
              <a:gd name="T42" fmla="*/ 2147483646 w 164"/>
              <a:gd name="T43" fmla="*/ 2147483646 h 154"/>
              <a:gd name="T44" fmla="*/ 2147483646 w 164"/>
              <a:gd name="T45" fmla="*/ 2147483646 h 154"/>
              <a:gd name="T46" fmla="*/ 2147483646 w 164"/>
              <a:gd name="T47" fmla="*/ 2147483646 h 154"/>
              <a:gd name="T48" fmla="*/ 2147483646 w 164"/>
              <a:gd name="T49" fmla="*/ 2147483646 h 154"/>
              <a:gd name="T50" fmla="*/ 2147483646 w 164"/>
              <a:gd name="T51" fmla="*/ 2147483646 h 154"/>
              <a:gd name="T52" fmla="*/ 2147483646 w 164"/>
              <a:gd name="T53" fmla="*/ 2147483646 h 154"/>
              <a:gd name="T54" fmla="*/ 2147483646 w 164"/>
              <a:gd name="T55" fmla="*/ 2147483646 h 154"/>
              <a:gd name="T56" fmla="*/ 2147483646 w 164"/>
              <a:gd name="T57" fmla="*/ 2147483646 h 154"/>
              <a:gd name="T58" fmla="*/ 2147483646 w 164"/>
              <a:gd name="T59" fmla="*/ 2147483646 h 154"/>
              <a:gd name="T60" fmla="*/ 2147483646 w 164"/>
              <a:gd name="T61" fmla="*/ 2147483646 h 154"/>
              <a:gd name="T62" fmla="*/ 2147483646 w 164"/>
              <a:gd name="T63" fmla="*/ 2147483646 h 154"/>
              <a:gd name="T64" fmla="*/ 2147483646 w 164"/>
              <a:gd name="T65" fmla="*/ 2147483646 h 154"/>
              <a:gd name="T66" fmla="*/ 2147483646 w 164"/>
              <a:gd name="T67" fmla="*/ 2147483646 h 154"/>
              <a:gd name="T68" fmla="*/ 2147483646 w 164"/>
              <a:gd name="T69" fmla="*/ 2147483646 h 154"/>
              <a:gd name="T70" fmla="*/ 2147483646 w 164"/>
              <a:gd name="T71" fmla="*/ 2147483646 h 154"/>
              <a:gd name="T72" fmla="*/ 2147483646 w 164"/>
              <a:gd name="T73" fmla="*/ 2147483646 h 154"/>
              <a:gd name="T74" fmla="*/ 2147483646 w 164"/>
              <a:gd name="T75" fmla="*/ 2147483646 h 154"/>
              <a:gd name="T76" fmla="*/ 2147483646 w 164"/>
              <a:gd name="T77" fmla="*/ 2147483646 h 154"/>
              <a:gd name="T78" fmla="*/ 2147483646 w 164"/>
              <a:gd name="T79" fmla="*/ 2147483646 h 154"/>
              <a:gd name="T80" fmla="*/ 2147483646 w 164"/>
              <a:gd name="T81" fmla="*/ 2147483646 h 154"/>
              <a:gd name="T82" fmla="*/ 2147483646 w 164"/>
              <a:gd name="T83" fmla="*/ 2147483646 h 154"/>
              <a:gd name="T84" fmla="*/ 2147483646 w 164"/>
              <a:gd name="T85" fmla="*/ 2147483646 h 154"/>
              <a:gd name="T86" fmla="*/ 2147483646 w 164"/>
              <a:gd name="T87" fmla="*/ 2147483646 h 154"/>
              <a:gd name="T88" fmla="*/ 2147483646 w 164"/>
              <a:gd name="T89" fmla="*/ 2147483646 h 154"/>
              <a:gd name="T90" fmla="*/ 2147483646 w 164"/>
              <a:gd name="T91" fmla="*/ 2147483646 h 154"/>
              <a:gd name="T92" fmla="*/ 2147483646 w 164"/>
              <a:gd name="T93" fmla="*/ 2147483646 h 154"/>
              <a:gd name="T94" fmla="*/ 2147483646 w 164"/>
              <a:gd name="T95" fmla="*/ 2147483646 h 154"/>
              <a:gd name="T96" fmla="*/ 2147483646 w 164"/>
              <a:gd name="T97" fmla="*/ 2147483646 h 154"/>
              <a:gd name="T98" fmla="*/ 2147483646 w 164"/>
              <a:gd name="T99" fmla="*/ 2147483646 h 154"/>
              <a:gd name="T100" fmla="*/ 2147483646 w 164"/>
              <a:gd name="T101" fmla="*/ 2147483646 h 154"/>
              <a:gd name="T102" fmla="*/ 2147483646 w 164"/>
              <a:gd name="T103" fmla="*/ 2147483646 h 154"/>
              <a:gd name="T104" fmla="*/ 2147483646 w 164"/>
              <a:gd name="T105" fmla="*/ 2147483646 h 154"/>
              <a:gd name="T106" fmla="*/ 2147483646 w 164"/>
              <a:gd name="T107" fmla="*/ 2147483646 h 154"/>
              <a:gd name="T108" fmla="*/ 2147483646 w 164"/>
              <a:gd name="T109" fmla="*/ 2147483646 h 154"/>
              <a:gd name="T110" fmla="*/ 2147483646 w 164"/>
              <a:gd name="T111" fmla="*/ 2147483646 h 154"/>
              <a:gd name="T112" fmla="*/ 2147483646 w 164"/>
              <a:gd name="T113" fmla="*/ 2147483646 h 154"/>
              <a:gd name="T114" fmla="*/ 2147483646 w 164"/>
              <a:gd name="T115" fmla="*/ 2147483646 h 154"/>
              <a:gd name="T116" fmla="*/ 2147483646 w 164"/>
              <a:gd name="T117" fmla="*/ 2147483646 h 154"/>
              <a:gd name="T118" fmla="*/ 2147483646 w 164"/>
              <a:gd name="T119" fmla="*/ 2147483646 h 154"/>
              <a:gd name="T120" fmla="*/ 2147483646 w 164"/>
              <a:gd name="T121" fmla="*/ 2147483646 h 15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64" h="154">
                <a:moveTo>
                  <a:pt x="161" y="57"/>
                </a:moveTo>
                <a:cubicBezTo>
                  <a:pt x="159" y="50"/>
                  <a:pt x="152" y="45"/>
                  <a:pt x="144" y="45"/>
                </a:cubicBezTo>
                <a:cubicBezTo>
                  <a:pt x="113" y="45"/>
                  <a:pt x="113" y="45"/>
                  <a:pt x="113" y="45"/>
                </a:cubicBezTo>
                <a:cubicBezTo>
                  <a:pt x="111" y="45"/>
                  <a:pt x="109" y="44"/>
                  <a:pt x="109" y="41"/>
                </a:cubicBezTo>
                <a:cubicBezTo>
                  <a:pt x="99" y="13"/>
                  <a:pt x="99" y="13"/>
                  <a:pt x="99" y="13"/>
                </a:cubicBezTo>
                <a:cubicBezTo>
                  <a:pt x="97" y="5"/>
                  <a:pt x="90" y="0"/>
                  <a:pt x="82" y="0"/>
                </a:cubicBezTo>
                <a:cubicBezTo>
                  <a:pt x="74" y="0"/>
                  <a:pt x="67" y="5"/>
                  <a:pt x="65" y="13"/>
                </a:cubicBezTo>
                <a:cubicBezTo>
                  <a:pt x="55" y="41"/>
                  <a:pt x="55" y="41"/>
                  <a:pt x="55" y="41"/>
                </a:cubicBezTo>
                <a:cubicBezTo>
                  <a:pt x="55" y="44"/>
                  <a:pt x="53" y="45"/>
                  <a:pt x="51" y="45"/>
                </a:cubicBezTo>
                <a:cubicBezTo>
                  <a:pt x="20" y="45"/>
                  <a:pt x="20" y="45"/>
                  <a:pt x="20" y="45"/>
                </a:cubicBezTo>
                <a:cubicBezTo>
                  <a:pt x="12" y="45"/>
                  <a:pt x="5" y="50"/>
                  <a:pt x="3" y="57"/>
                </a:cubicBezTo>
                <a:cubicBezTo>
                  <a:pt x="0" y="65"/>
                  <a:pt x="3" y="73"/>
                  <a:pt x="10" y="78"/>
                </a:cubicBezTo>
                <a:cubicBezTo>
                  <a:pt x="34" y="96"/>
                  <a:pt x="34" y="96"/>
                  <a:pt x="34" y="96"/>
                </a:cubicBezTo>
                <a:cubicBezTo>
                  <a:pt x="36" y="97"/>
                  <a:pt x="37" y="99"/>
                  <a:pt x="36" y="101"/>
                </a:cubicBezTo>
                <a:cubicBezTo>
                  <a:pt x="27" y="130"/>
                  <a:pt x="27" y="130"/>
                  <a:pt x="27" y="130"/>
                </a:cubicBezTo>
                <a:cubicBezTo>
                  <a:pt x="25" y="136"/>
                  <a:pt x="26" y="141"/>
                  <a:pt x="29" y="146"/>
                </a:cubicBezTo>
                <a:cubicBezTo>
                  <a:pt x="33" y="151"/>
                  <a:pt x="38" y="154"/>
                  <a:pt x="44" y="154"/>
                </a:cubicBezTo>
                <a:cubicBezTo>
                  <a:pt x="44" y="154"/>
                  <a:pt x="44" y="154"/>
                  <a:pt x="44" y="154"/>
                </a:cubicBezTo>
                <a:cubicBezTo>
                  <a:pt x="48" y="154"/>
                  <a:pt x="51" y="153"/>
                  <a:pt x="55" y="150"/>
                </a:cubicBezTo>
                <a:cubicBezTo>
                  <a:pt x="79" y="133"/>
                  <a:pt x="79" y="133"/>
                  <a:pt x="79" y="133"/>
                </a:cubicBezTo>
                <a:cubicBezTo>
                  <a:pt x="80" y="132"/>
                  <a:pt x="81" y="132"/>
                  <a:pt x="82" y="132"/>
                </a:cubicBezTo>
                <a:cubicBezTo>
                  <a:pt x="83" y="132"/>
                  <a:pt x="84" y="132"/>
                  <a:pt x="85" y="133"/>
                </a:cubicBezTo>
                <a:cubicBezTo>
                  <a:pt x="109" y="150"/>
                  <a:pt x="109" y="150"/>
                  <a:pt x="109" y="150"/>
                </a:cubicBezTo>
                <a:cubicBezTo>
                  <a:pt x="113" y="153"/>
                  <a:pt x="116" y="154"/>
                  <a:pt x="120" y="154"/>
                </a:cubicBezTo>
                <a:cubicBezTo>
                  <a:pt x="126" y="154"/>
                  <a:pt x="131" y="151"/>
                  <a:pt x="135" y="146"/>
                </a:cubicBezTo>
                <a:cubicBezTo>
                  <a:pt x="138" y="141"/>
                  <a:pt x="139" y="136"/>
                  <a:pt x="137" y="130"/>
                </a:cubicBezTo>
                <a:cubicBezTo>
                  <a:pt x="128" y="101"/>
                  <a:pt x="128" y="101"/>
                  <a:pt x="128" y="101"/>
                </a:cubicBezTo>
                <a:cubicBezTo>
                  <a:pt x="127" y="99"/>
                  <a:pt x="128" y="97"/>
                  <a:pt x="130" y="96"/>
                </a:cubicBezTo>
                <a:cubicBezTo>
                  <a:pt x="154" y="78"/>
                  <a:pt x="154" y="78"/>
                  <a:pt x="154" y="78"/>
                </a:cubicBezTo>
                <a:cubicBezTo>
                  <a:pt x="161" y="73"/>
                  <a:pt x="164" y="65"/>
                  <a:pt x="161" y="57"/>
                </a:cubicBezTo>
                <a:close/>
                <a:moveTo>
                  <a:pt x="149" y="70"/>
                </a:moveTo>
                <a:cubicBezTo>
                  <a:pt x="124" y="88"/>
                  <a:pt x="124" y="88"/>
                  <a:pt x="124" y="88"/>
                </a:cubicBezTo>
                <a:cubicBezTo>
                  <a:pt x="119" y="92"/>
                  <a:pt x="117" y="98"/>
                  <a:pt x="119" y="104"/>
                </a:cubicBezTo>
                <a:cubicBezTo>
                  <a:pt x="128" y="133"/>
                  <a:pt x="128" y="133"/>
                  <a:pt x="128" y="133"/>
                </a:cubicBezTo>
                <a:cubicBezTo>
                  <a:pt x="129" y="136"/>
                  <a:pt x="129" y="138"/>
                  <a:pt x="127" y="141"/>
                </a:cubicBezTo>
                <a:cubicBezTo>
                  <a:pt x="126" y="143"/>
                  <a:pt x="123" y="144"/>
                  <a:pt x="120" y="144"/>
                </a:cubicBezTo>
                <a:cubicBezTo>
                  <a:pt x="118" y="144"/>
                  <a:pt x="116" y="144"/>
                  <a:pt x="115" y="143"/>
                </a:cubicBezTo>
                <a:cubicBezTo>
                  <a:pt x="90" y="125"/>
                  <a:pt x="90" y="125"/>
                  <a:pt x="90" y="125"/>
                </a:cubicBezTo>
                <a:cubicBezTo>
                  <a:pt x="88" y="123"/>
                  <a:pt x="85" y="122"/>
                  <a:pt x="82" y="122"/>
                </a:cubicBezTo>
                <a:cubicBezTo>
                  <a:pt x="79" y="122"/>
                  <a:pt x="76" y="123"/>
                  <a:pt x="74" y="125"/>
                </a:cubicBezTo>
                <a:cubicBezTo>
                  <a:pt x="49" y="143"/>
                  <a:pt x="49" y="143"/>
                  <a:pt x="49" y="143"/>
                </a:cubicBezTo>
                <a:cubicBezTo>
                  <a:pt x="48" y="144"/>
                  <a:pt x="46" y="144"/>
                  <a:pt x="44" y="144"/>
                </a:cubicBezTo>
                <a:cubicBezTo>
                  <a:pt x="44" y="144"/>
                  <a:pt x="44" y="144"/>
                  <a:pt x="44" y="144"/>
                </a:cubicBezTo>
                <a:cubicBezTo>
                  <a:pt x="44" y="144"/>
                  <a:pt x="44" y="144"/>
                  <a:pt x="44" y="144"/>
                </a:cubicBezTo>
                <a:cubicBezTo>
                  <a:pt x="41" y="144"/>
                  <a:pt x="38" y="143"/>
                  <a:pt x="37" y="141"/>
                </a:cubicBezTo>
                <a:cubicBezTo>
                  <a:pt x="35" y="138"/>
                  <a:pt x="35" y="136"/>
                  <a:pt x="36" y="133"/>
                </a:cubicBezTo>
                <a:cubicBezTo>
                  <a:pt x="45" y="104"/>
                  <a:pt x="45" y="104"/>
                  <a:pt x="45" y="104"/>
                </a:cubicBezTo>
                <a:cubicBezTo>
                  <a:pt x="47" y="98"/>
                  <a:pt x="45" y="92"/>
                  <a:pt x="40" y="88"/>
                </a:cubicBezTo>
                <a:cubicBezTo>
                  <a:pt x="15" y="70"/>
                  <a:pt x="15" y="70"/>
                  <a:pt x="15" y="70"/>
                </a:cubicBezTo>
                <a:cubicBezTo>
                  <a:pt x="12" y="68"/>
                  <a:pt x="11" y="64"/>
                  <a:pt x="12" y="60"/>
                </a:cubicBezTo>
                <a:cubicBezTo>
                  <a:pt x="13" y="57"/>
                  <a:pt x="16" y="54"/>
                  <a:pt x="20" y="54"/>
                </a:cubicBezTo>
                <a:cubicBezTo>
                  <a:pt x="51" y="54"/>
                  <a:pt x="51" y="54"/>
                  <a:pt x="51" y="54"/>
                </a:cubicBezTo>
                <a:cubicBezTo>
                  <a:pt x="57" y="54"/>
                  <a:pt x="62" y="50"/>
                  <a:pt x="64" y="44"/>
                </a:cubicBezTo>
                <a:cubicBezTo>
                  <a:pt x="74" y="15"/>
                  <a:pt x="74" y="15"/>
                  <a:pt x="74" y="15"/>
                </a:cubicBezTo>
                <a:cubicBezTo>
                  <a:pt x="75" y="12"/>
                  <a:pt x="78" y="9"/>
                  <a:pt x="82" y="9"/>
                </a:cubicBezTo>
                <a:cubicBezTo>
                  <a:pt x="86" y="9"/>
                  <a:pt x="89" y="12"/>
                  <a:pt x="90" y="15"/>
                </a:cubicBezTo>
                <a:cubicBezTo>
                  <a:pt x="100" y="44"/>
                  <a:pt x="100" y="44"/>
                  <a:pt x="100" y="44"/>
                </a:cubicBezTo>
                <a:cubicBezTo>
                  <a:pt x="102" y="50"/>
                  <a:pt x="107" y="54"/>
                  <a:pt x="113" y="54"/>
                </a:cubicBezTo>
                <a:cubicBezTo>
                  <a:pt x="144" y="54"/>
                  <a:pt x="144" y="54"/>
                  <a:pt x="144" y="54"/>
                </a:cubicBezTo>
                <a:cubicBezTo>
                  <a:pt x="148" y="54"/>
                  <a:pt x="151" y="57"/>
                  <a:pt x="152" y="60"/>
                </a:cubicBezTo>
                <a:cubicBezTo>
                  <a:pt x="153" y="64"/>
                  <a:pt x="152" y="68"/>
                  <a:pt x="149" y="7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23">
            <a:extLst>
              <a:ext uri="{FF2B5EF4-FFF2-40B4-BE49-F238E27FC236}">
                <a16:creationId xmlns:a16="http://schemas.microsoft.com/office/drawing/2014/main" id="{E53AE81A-935B-FB8D-8E53-D28B70B26415}"/>
              </a:ext>
            </a:extLst>
          </p:cNvPr>
          <p:cNvSpPr>
            <a:spLocks noEditPoints="1"/>
          </p:cNvSpPr>
          <p:nvPr/>
        </p:nvSpPr>
        <p:spPr bwMode="auto">
          <a:xfrm>
            <a:off x="3779362" y="3292593"/>
            <a:ext cx="539750" cy="473075"/>
          </a:xfrm>
          <a:custGeom>
            <a:avLst/>
            <a:gdLst>
              <a:gd name="T0" fmla="*/ 2147483646 w 160"/>
              <a:gd name="T1" fmla="*/ 2147483646 h 139"/>
              <a:gd name="T2" fmla="*/ 2147483646 w 160"/>
              <a:gd name="T3" fmla="*/ 2147483646 h 139"/>
              <a:gd name="T4" fmla="*/ 2147483646 w 160"/>
              <a:gd name="T5" fmla="*/ 2147483646 h 139"/>
              <a:gd name="T6" fmla="*/ 2147483646 w 160"/>
              <a:gd name="T7" fmla="*/ 2147483646 h 139"/>
              <a:gd name="T8" fmla="*/ 2147483646 w 160"/>
              <a:gd name="T9" fmla="*/ 2147483646 h 139"/>
              <a:gd name="T10" fmla="*/ 2147483646 w 160"/>
              <a:gd name="T11" fmla="*/ 2147483646 h 139"/>
              <a:gd name="T12" fmla="*/ 2147483646 w 160"/>
              <a:gd name="T13" fmla="*/ 2147483646 h 139"/>
              <a:gd name="T14" fmla="*/ 2147483646 w 160"/>
              <a:gd name="T15" fmla="*/ 2147483646 h 139"/>
              <a:gd name="T16" fmla="*/ 2147483646 w 160"/>
              <a:gd name="T17" fmla="*/ 2147483646 h 139"/>
              <a:gd name="T18" fmla="*/ 2147483646 w 160"/>
              <a:gd name="T19" fmla="*/ 2147483646 h 139"/>
              <a:gd name="T20" fmla="*/ 2147483646 w 160"/>
              <a:gd name="T21" fmla="*/ 2147483646 h 139"/>
              <a:gd name="T22" fmla="*/ 0 w 160"/>
              <a:gd name="T23" fmla="*/ 2147483646 h 139"/>
              <a:gd name="T24" fmla="*/ 2147483646 w 160"/>
              <a:gd name="T25" fmla="*/ 2147483646 h 139"/>
              <a:gd name="T26" fmla="*/ 2147483646 w 160"/>
              <a:gd name="T27" fmla="*/ 2147483646 h 139"/>
              <a:gd name="T28" fmla="*/ 0 w 160"/>
              <a:gd name="T29" fmla="*/ 2147483646 h 139"/>
              <a:gd name="T30" fmla="*/ 2147483646 w 160"/>
              <a:gd name="T31" fmla="*/ 2147483646 h 139"/>
              <a:gd name="T32" fmla="*/ 2147483646 w 160"/>
              <a:gd name="T33" fmla="*/ 2147483646 h 139"/>
              <a:gd name="T34" fmla="*/ 2147483646 w 160"/>
              <a:gd name="T35" fmla="*/ 2147483646 h 139"/>
              <a:gd name="T36" fmla="*/ 2147483646 w 160"/>
              <a:gd name="T37" fmla="*/ 2147483646 h 139"/>
              <a:gd name="T38" fmla="*/ 2147483646 w 160"/>
              <a:gd name="T39" fmla="*/ 2147483646 h 139"/>
              <a:gd name="T40" fmla="*/ 2147483646 w 160"/>
              <a:gd name="T41" fmla="*/ 2147483646 h 139"/>
              <a:gd name="T42" fmla="*/ 2147483646 w 160"/>
              <a:gd name="T43" fmla="*/ 2147483646 h 139"/>
              <a:gd name="T44" fmla="*/ 2147483646 w 160"/>
              <a:gd name="T45" fmla="*/ 2147483646 h 139"/>
              <a:gd name="T46" fmla="*/ 2147483646 w 160"/>
              <a:gd name="T47" fmla="*/ 2147483646 h 139"/>
              <a:gd name="T48" fmla="*/ 2147483646 w 160"/>
              <a:gd name="T49" fmla="*/ 2147483646 h 139"/>
              <a:gd name="T50" fmla="*/ 2147483646 w 160"/>
              <a:gd name="T51" fmla="*/ 2147483646 h 139"/>
              <a:gd name="T52" fmla="*/ 2147483646 w 160"/>
              <a:gd name="T53" fmla="*/ 2147483646 h 139"/>
              <a:gd name="T54" fmla="*/ 2147483646 w 160"/>
              <a:gd name="T55" fmla="*/ 2147483646 h 139"/>
              <a:gd name="T56" fmla="*/ 2147483646 w 160"/>
              <a:gd name="T57" fmla="*/ 2147483646 h 139"/>
              <a:gd name="T58" fmla="*/ 2147483646 w 160"/>
              <a:gd name="T59" fmla="*/ 2147483646 h 139"/>
              <a:gd name="T60" fmla="*/ 2147483646 w 160"/>
              <a:gd name="T61" fmla="*/ 2147483646 h 139"/>
              <a:gd name="T62" fmla="*/ 2147483646 w 160"/>
              <a:gd name="T63" fmla="*/ 2147483646 h 139"/>
              <a:gd name="T64" fmla="*/ 2147483646 w 160"/>
              <a:gd name="T65" fmla="*/ 2147483646 h 139"/>
              <a:gd name="T66" fmla="*/ 2147483646 w 160"/>
              <a:gd name="T67" fmla="*/ 2147483646 h 139"/>
              <a:gd name="T68" fmla="*/ 2147483646 w 160"/>
              <a:gd name="T69" fmla="*/ 2147483646 h 139"/>
              <a:gd name="T70" fmla="*/ 2147483646 w 160"/>
              <a:gd name="T71" fmla="*/ 2147483646 h 139"/>
              <a:gd name="T72" fmla="*/ 2147483646 w 160"/>
              <a:gd name="T73" fmla="*/ 2147483646 h 139"/>
              <a:gd name="T74" fmla="*/ 2147483646 w 160"/>
              <a:gd name="T75" fmla="*/ 2147483646 h 139"/>
              <a:gd name="T76" fmla="*/ 2147483646 w 160"/>
              <a:gd name="T77" fmla="*/ 2147483646 h 139"/>
              <a:gd name="T78" fmla="*/ 2147483646 w 160"/>
              <a:gd name="T79" fmla="*/ 2147483646 h 139"/>
              <a:gd name="T80" fmla="*/ 2147483646 w 160"/>
              <a:gd name="T81" fmla="*/ 2147483646 h 139"/>
              <a:gd name="T82" fmla="*/ 2147483646 w 160"/>
              <a:gd name="T83" fmla="*/ 2147483646 h 139"/>
              <a:gd name="T84" fmla="*/ 2147483646 w 160"/>
              <a:gd name="T85" fmla="*/ 2147483646 h 139"/>
              <a:gd name="T86" fmla="*/ 2147483646 w 160"/>
              <a:gd name="T87" fmla="*/ 2147483646 h 139"/>
              <a:gd name="T88" fmla="*/ 2147483646 w 160"/>
              <a:gd name="T89" fmla="*/ 2147483646 h 139"/>
              <a:gd name="T90" fmla="*/ 2147483646 w 160"/>
              <a:gd name="T91" fmla="*/ 2147483646 h 139"/>
              <a:gd name="T92" fmla="*/ 2147483646 w 160"/>
              <a:gd name="T93" fmla="*/ 2147483646 h 139"/>
              <a:gd name="T94" fmla="*/ 2147483646 w 160"/>
              <a:gd name="T95" fmla="*/ 2147483646 h 139"/>
              <a:gd name="T96" fmla="*/ 2147483646 w 160"/>
              <a:gd name="T97" fmla="*/ 2147483646 h 139"/>
              <a:gd name="T98" fmla="*/ 2147483646 w 160"/>
              <a:gd name="T99" fmla="*/ 2147483646 h 139"/>
              <a:gd name="T100" fmla="*/ 2147483646 w 160"/>
              <a:gd name="T101" fmla="*/ 2147483646 h 139"/>
              <a:gd name="T102" fmla="*/ 2147483646 w 160"/>
              <a:gd name="T103" fmla="*/ 2147483646 h 139"/>
              <a:gd name="T104" fmla="*/ 2147483646 w 160"/>
              <a:gd name="T105" fmla="*/ 2147483646 h 139"/>
              <a:gd name="T106" fmla="*/ 2147483646 w 160"/>
              <a:gd name="T107" fmla="*/ 2147483646 h 13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60" h="139">
                <a:moveTo>
                  <a:pt x="158" y="106"/>
                </a:moveTo>
                <a:cubicBezTo>
                  <a:pt x="128" y="81"/>
                  <a:pt x="128" y="81"/>
                  <a:pt x="128" y="81"/>
                </a:cubicBezTo>
                <a:cubicBezTo>
                  <a:pt x="127" y="80"/>
                  <a:pt x="125" y="80"/>
                  <a:pt x="123" y="80"/>
                </a:cubicBezTo>
                <a:cubicBezTo>
                  <a:pt x="122" y="81"/>
                  <a:pt x="121" y="83"/>
                  <a:pt x="121" y="85"/>
                </a:cubicBezTo>
                <a:cubicBezTo>
                  <a:pt x="121" y="95"/>
                  <a:pt x="121" y="95"/>
                  <a:pt x="121" y="95"/>
                </a:cubicBezTo>
                <a:cubicBezTo>
                  <a:pt x="105" y="95"/>
                  <a:pt x="105" y="95"/>
                  <a:pt x="105" y="95"/>
                </a:cubicBezTo>
                <a:cubicBezTo>
                  <a:pt x="91" y="95"/>
                  <a:pt x="80" y="83"/>
                  <a:pt x="80" y="70"/>
                </a:cubicBezTo>
                <a:cubicBezTo>
                  <a:pt x="80" y="56"/>
                  <a:pt x="91" y="44"/>
                  <a:pt x="105" y="44"/>
                </a:cubicBezTo>
                <a:cubicBezTo>
                  <a:pt x="121" y="44"/>
                  <a:pt x="121" y="44"/>
                  <a:pt x="121" y="44"/>
                </a:cubicBezTo>
                <a:cubicBezTo>
                  <a:pt x="121" y="55"/>
                  <a:pt x="121" y="55"/>
                  <a:pt x="121" y="55"/>
                </a:cubicBezTo>
                <a:cubicBezTo>
                  <a:pt x="121" y="57"/>
                  <a:pt x="122" y="58"/>
                  <a:pt x="123" y="59"/>
                </a:cubicBezTo>
                <a:cubicBezTo>
                  <a:pt x="125" y="60"/>
                  <a:pt x="127" y="59"/>
                  <a:pt x="128" y="58"/>
                </a:cubicBezTo>
                <a:cubicBezTo>
                  <a:pt x="158" y="33"/>
                  <a:pt x="158" y="33"/>
                  <a:pt x="158" y="33"/>
                </a:cubicBezTo>
                <a:cubicBezTo>
                  <a:pt x="159" y="32"/>
                  <a:pt x="160" y="31"/>
                  <a:pt x="160" y="30"/>
                </a:cubicBezTo>
                <a:cubicBezTo>
                  <a:pt x="160" y="28"/>
                  <a:pt x="159" y="27"/>
                  <a:pt x="158" y="26"/>
                </a:cubicBezTo>
                <a:cubicBezTo>
                  <a:pt x="128" y="1"/>
                  <a:pt x="128" y="1"/>
                  <a:pt x="128" y="1"/>
                </a:cubicBezTo>
                <a:cubicBezTo>
                  <a:pt x="127" y="0"/>
                  <a:pt x="125" y="0"/>
                  <a:pt x="123" y="0"/>
                </a:cubicBezTo>
                <a:cubicBezTo>
                  <a:pt x="122" y="1"/>
                  <a:pt x="121" y="3"/>
                  <a:pt x="121" y="5"/>
                </a:cubicBezTo>
                <a:cubicBezTo>
                  <a:pt x="121" y="15"/>
                  <a:pt x="121" y="15"/>
                  <a:pt x="121" y="15"/>
                </a:cubicBezTo>
                <a:cubicBezTo>
                  <a:pt x="105" y="15"/>
                  <a:pt x="105" y="15"/>
                  <a:pt x="105" y="15"/>
                </a:cubicBezTo>
                <a:cubicBezTo>
                  <a:pt x="90" y="15"/>
                  <a:pt x="75" y="21"/>
                  <a:pt x="65" y="32"/>
                </a:cubicBezTo>
                <a:cubicBezTo>
                  <a:pt x="55" y="21"/>
                  <a:pt x="40" y="15"/>
                  <a:pt x="25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7" y="15"/>
                  <a:pt x="0" y="22"/>
                  <a:pt x="0" y="30"/>
                </a:cubicBezTo>
                <a:cubicBezTo>
                  <a:pt x="0" y="38"/>
                  <a:pt x="7" y="44"/>
                  <a:pt x="15" y="44"/>
                </a:cubicBezTo>
                <a:cubicBezTo>
                  <a:pt x="25" y="44"/>
                  <a:pt x="25" y="44"/>
                  <a:pt x="25" y="44"/>
                </a:cubicBezTo>
                <a:cubicBezTo>
                  <a:pt x="39" y="44"/>
                  <a:pt x="50" y="56"/>
                  <a:pt x="50" y="70"/>
                </a:cubicBezTo>
                <a:cubicBezTo>
                  <a:pt x="50" y="84"/>
                  <a:pt x="39" y="95"/>
                  <a:pt x="25" y="95"/>
                </a:cubicBezTo>
                <a:cubicBezTo>
                  <a:pt x="15" y="95"/>
                  <a:pt x="15" y="95"/>
                  <a:pt x="15" y="95"/>
                </a:cubicBezTo>
                <a:cubicBezTo>
                  <a:pt x="7" y="95"/>
                  <a:pt x="0" y="102"/>
                  <a:pt x="0" y="110"/>
                </a:cubicBezTo>
                <a:cubicBezTo>
                  <a:pt x="0" y="118"/>
                  <a:pt x="7" y="124"/>
                  <a:pt x="15" y="124"/>
                </a:cubicBezTo>
                <a:cubicBezTo>
                  <a:pt x="25" y="124"/>
                  <a:pt x="25" y="124"/>
                  <a:pt x="25" y="124"/>
                </a:cubicBezTo>
                <a:cubicBezTo>
                  <a:pt x="40" y="124"/>
                  <a:pt x="55" y="118"/>
                  <a:pt x="65" y="107"/>
                </a:cubicBezTo>
                <a:cubicBezTo>
                  <a:pt x="75" y="118"/>
                  <a:pt x="90" y="124"/>
                  <a:pt x="105" y="124"/>
                </a:cubicBezTo>
                <a:cubicBezTo>
                  <a:pt x="121" y="124"/>
                  <a:pt x="121" y="124"/>
                  <a:pt x="121" y="124"/>
                </a:cubicBezTo>
                <a:cubicBezTo>
                  <a:pt x="121" y="135"/>
                  <a:pt x="121" y="135"/>
                  <a:pt x="121" y="135"/>
                </a:cubicBezTo>
                <a:cubicBezTo>
                  <a:pt x="121" y="137"/>
                  <a:pt x="122" y="138"/>
                  <a:pt x="123" y="139"/>
                </a:cubicBezTo>
                <a:cubicBezTo>
                  <a:pt x="124" y="139"/>
                  <a:pt x="125" y="139"/>
                  <a:pt x="125" y="139"/>
                </a:cubicBezTo>
                <a:cubicBezTo>
                  <a:pt x="126" y="139"/>
                  <a:pt x="127" y="139"/>
                  <a:pt x="128" y="138"/>
                </a:cubicBezTo>
                <a:cubicBezTo>
                  <a:pt x="158" y="113"/>
                  <a:pt x="158" y="113"/>
                  <a:pt x="158" y="113"/>
                </a:cubicBezTo>
                <a:cubicBezTo>
                  <a:pt x="159" y="112"/>
                  <a:pt x="160" y="111"/>
                  <a:pt x="160" y="110"/>
                </a:cubicBezTo>
                <a:cubicBezTo>
                  <a:pt x="160" y="108"/>
                  <a:pt x="159" y="107"/>
                  <a:pt x="158" y="106"/>
                </a:cubicBezTo>
                <a:close/>
                <a:moveTo>
                  <a:pt x="105" y="24"/>
                </a:moveTo>
                <a:cubicBezTo>
                  <a:pt x="125" y="24"/>
                  <a:pt x="125" y="24"/>
                  <a:pt x="125" y="24"/>
                </a:cubicBezTo>
                <a:cubicBezTo>
                  <a:pt x="128" y="24"/>
                  <a:pt x="130" y="22"/>
                  <a:pt x="130" y="20"/>
                </a:cubicBezTo>
                <a:cubicBezTo>
                  <a:pt x="130" y="15"/>
                  <a:pt x="130" y="15"/>
                  <a:pt x="130" y="15"/>
                </a:cubicBezTo>
                <a:cubicBezTo>
                  <a:pt x="148" y="30"/>
                  <a:pt x="148" y="30"/>
                  <a:pt x="148" y="30"/>
                </a:cubicBezTo>
                <a:cubicBezTo>
                  <a:pt x="130" y="45"/>
                  <a:pt x="130" y="45"/>
                  <a:pt x="130" y="45"/>
                </a:cubicBezTo>
                <a:cubicBezTo>
                  <a:pt x="130" y="40"/>
                  <a:pt x="130" y="40"/>
                  <a:pt x="130" y="40"/>
                </a:cubicBezTo>
                <a:cubicBezTo>
                  <a:pt x="130" y="37"/>
                  <a:pt x="128" y="35"/>
                  <a:pt x="125" y="35"/>
                </a:cubicBezTo>
                <a:cubicBezTo>
                  <a:pt x="105" y="35"/>
                  <a:pt x="105" y="35"/>
                  <a:pt x="105" y="35"/>
                </a:cubicBezTo>
                <a:cubicBezTo>
                  <a:pt x="96" y="35"/>
                  <a:pt x="87" y="39"/>
                  <a:pt x="81" y="45"/>
                </a:cubicBezTo>
                <a:cubicBezTo>
                  <a:pt x="79" y="47"/>
                  <a:pt x="78" y="49"/>
                  <a:pt x="76" y="50"/>
                </a:cubicBezTo>
                <a:cubicBezTo>
                  <a:pt x="76" y="50"/>
                  <a:pt x="76" y="50"/>
                  <a:pt x="76" y="50"/>
                </a:cubicBezTo>
                <a:cubicBezTo>
                  <a:pt x="76" y="50"/>
                  <a:pt x="76" y="50"/>
                  <a:pt x="76" y="49"/>
                </a:cubicBezTo>
                <a:cubicBezTo>
                  <a:pt x="76" y="49"/>
                  <a:pt x="76" y="49"/>
                  <a:pt x="76" y="49"/>
                </a:cubicBezTo>
                <a:cubicBezTo>
                  <a:pt x="76" y="49"/>
                  <a:pt x="75" y="48"/>
                  <a:pt x="75" y="48"/>
                </a:cubicBezTo>
                <a:cubicBezTo>
                  <a:pt x="75" y="48"/>
                  <a:pt x="75" y="48"/>
                  <a:pt x="75" y="48"/>
                </a:cubicBezTo>
                <a:cubicBezTo>
                  <a:pt x="75" y="47"/>
                  <a:pt x="75" y="47"/>
                  <a:pt x="75" y="46"/>
                </a:cubicBezTo>
                <a:cubicBezTo>
                  <a:pt x="75" y="46"/>
                  <a:pt x="75" y="46"/>
                  <a:pt x="75" y="46"/>
                </a:cubicBezTo>
                <a:cubicBezTo>
                  <a:pt x="74" y="46"/>
                  <a:pt x="74" y="45"/>
                  <a:pt x="74" y="45"/>
                </a:cubicBezTo>
                <a:cubicBezTo>
                  <a:pt x="74" y="45"/>
                  <a:pt x="74" y="45"/>
                  <a:pt x="74" y="45"/>
                </a:cubicBezTo>
                <a:cubicBezTo>
                  <a:pt x="74" y="45"/>
                  <a:pt x="73" y="44"/>
                  <a:pt x="73" y="44"/>
                </a:cubicBezTo>
                <a:cubicBezTo>
                  <a:pt x="73" y="44"/>
                  <a:pt x="73" y="44"/>
                  <a:pt x="73" y="44"/>
                </a:cubicBezTo>
                <a:cubicBezTo>
                  <a:pt x="73" y="43"/>
                  <a:pt x="72" y="42"/>
                  <a:pt x="72" y="41"/>
                </a:cubicBezTo>
                <a:cubicBezTo>
                  <a:pt x="72" y="41"/>
                  <a:pt x="72" y="41"/>
                  <a:pt x="72" y="41"/>
                </a:cubicBezTo>
                <a:cubicBezTo>
                  <a:pt x="71" y="41"/>
                  <a:pt x="71" y="40"/>
                  <a:pt x="71" y="40"/>
                </a:cubicBezTo>
                <a:cubicBezTo>
                  <a:pt x="71" y="40"/>
                  <a:pt x="71" y="40"/>
                  <a:pt x="71" y="40"/>
                </a:cubicBezTo>
                <a:cubicBezTo>
                  <a:pt x="79" y="30"/>
                  <a:pt x="92" y="24"/>
                  <a:pt x="105" y="24"/>
                </a:cubicBezTo>
                <a:close/>
                <a:moveTo>
                  <a:pt x="25" y="115"/>
                </a:moveTo>
                <a:cubicBezTo>
                  <a:pt x="15" y="115"/>
                  <a:pt x="15" y="115"/>
                  <a:pt x="15" y="115"/>
                </a:cubicBezTo>
                <a:cubicBezTo>
                  <a:pt x="12" y="115"/>
                  <a:pt x="9" y="113"/>
                  <a:pt x="9" y="110"/>
                </a:cubicBezTo>
                <a:cubicBezTo>
                  <a:pt x="9" y="107"/>
                  <a:pt x="12" y="104"/>
                  <a:pt x="15" y="104"/>
                </a:cubicBezTo>
                <a:cubicBezTo>
                  <a:pt x="25" y="104"/>
                  <a:pt x="25" y="104"/>
                  <a:pt x="25" y="104"/>
                </a:cubicBezTo>
                <a:cubicBezTo>
                  <a:pt x="37" y="104"/>
                  <a:pt x="48" y="98"/>
                  <a:pt x="54" y="89"/>
                </a:cubicBezTo>
                <a:cubicBezTo>
                  <a:pt x="54" y="89"/>
                  <a:pt x="54" y="89"/>
                  <a:pt x="54" y="89"/>
                </a:cubicBezTo>
                <a:cubicBezTo>
                  <a:pt x="54" y="89"/>
                  <a:pt x="54" y="90"/>
                  <a:pt x="54" y="90"/>
                </a:cubicBezTo>
                <a:cubicBezTo>
                  <a:pt x="54" y="90"/>
                  <a:pt x="54" y="90"/>
                  <a:pt x="54" y="90"/>
                </a:cubicBezTo>
                <a:cubicBezTo>
                  <a:pt x="55" y="91"/>
                  <a:pt x="55" y="91"/>
                  <a:pt x="55" y="92"/>
                </a:cubicBezTo>
                <a:cubicBezTo>
                  <a:pt x="55" y="92"/>
                  <a:pt x="55" y="92"/>
                  <a:pt x="55" y="92"/>
                </a:cubicBezTo>
                <a:cubicBezTo>
                  <a:pt x="55" y="93"/>
                  <a:pt x="56" y="94"/>
                  <a:pt x="56" y="94"/>
                </a:cubicBezTo>
                <a:cubicBezTo>
                  <a:pt x="56" y="94"/>
                  <a:pt x="56" y="94"/>
                  <a:pt x="56" y="94"/>
                </a:cubicBezTo>
                <a:cubicBezTo>
                  <a:pt x="56" y="95"/>
                  <a:pt x="57" y="95"/>
                  <a:pt x="57" y="96"/>
                </a:cubicBezTo>
                <a:cubicBezTo>
                  <a:pt x="57" y="96"/>
                  <a:pt x="57" y="96"/>
                  <a:pt x="57" y="96"/>
                </a:cubicBezTo>
                <a:cubicBezTo>
                  <a:pt x="57" y="97"/>
                  <a:pt x="58" y="97"/>
                  <a:pt x="58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9" y="99"/>
                  <a:pt x="59" y="99"/>
                  <a:pt x="59" y="99"/>
                </a:cubicBezTo>
                <a:cubicBezTo>
                  <a:pt x="59" y="99"/>
                  <a:pt x="59" y="99"/>
                  <a:pt x="59" y="99"/>
                </a:cubicBezTo>
                <a:cubicBezTo>
                  <a:pt x="51" y="109"/>
                  <a:pt x="38" y="115"/>
                  <a:pt x="25" y="115"/>
                </a:cubicBezTo>
                <a:close/>
                <a:moveTo>
                  <a:pt x="130" y="125"/>
                </a:moveTo>
                <a:cubicBezTo>
                  <a:pt x="130" y="120"/>
                  <a:pt x="130" y="120"/>
                  <a:pt x="130" y="120"/>
                </a:cubicBezTo>
                <a:cubicBezTo>
                  <a:pt x="130" y="117"/>
                  <a:pt x="128" y="115"/>
                  <a:pt x="125" y="115"/>
                </a:cubicBezTo>
                <a:cubicBezTo>
                  <a:pt x="105" y="115"/>
                  <a:pt x="105" y="115"/>
                  <a:pt x="105" y="115"/>
                </a:cubicBezTo>
                <a:cubicBezTo>
                  <a:pt x="91" y="115"/>
                  <a:pt x="77" y="108"/>
                  <a:pt x="69" y="97"/>
                </a:cubicBezTo>
                <a:cubicBezTo>
                  <a:pt x="63" y="89"/>
                  <a:pt x="60" y="80"/>
                  <a:pt x="60" y="70"/>
                </a:cubicBezTo>
                <a:cubicBezTo>
                  <a:pt x="60" y="51"/>
                  <a:pt x="44" y="35"/>
                  <a:pt x="25" y="35"/>
                </a:cubicBezTo>
                <a:cubicBezTo>
                  <a:pt x="15" y="35"/>
                  <a:pt x="15" y="35"/>
                  <a:pt x="15" y="35"/>
                </a:cubicBezTo>
                <a:cubicBezTo>
                  <a:pt x="12" y="35"/>
                  <a:pt x="9" y="33"/>
                  <a:pt x="9" y="30"/>
                </a:cubicBezTo>
                <a:cubicBezTo>
                  <a:pt x="9" y="27"/>
                  <a:pt x="12" y="24"/>
                  <a:pt x="1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39" y="24"/>
                  <a:pt x="53" y="31"/>
                  <a:pt x="61" y="43"/>
                </a:cubicBezTo>
                <a:cubicBezTo>
                  <a:pt x="67" y="50"/>
                  <a:pt x="70" y="60"/>
                  <a:pt x="70" y="70"/>
                </a:cubicBezTo>
                <a:cubicBezTo>
                  <a:pt x="70" y="79"/>
                  <a:pt x="74" y="88"/>
                  <a:pt x="81" y="94"/>
                </a:cubicBezTo>
                <a:cubicBezTo>
                  <a:pt x="87" y="101"/>
                  <a:pt x="96" y="104"/>
                  <a:pt x="105" y="104"/>
                </a:cubicBezTo>
                <a:cubicBezTo>
                  <a:pt x="125" y="104"/>
                  <a:pt x="125" y="104"/>
                  <a:pt x="125" y="104"/>
                </a:cubicBezTo>
                <a:cubicBezTo>
                  <a:pt x="128" y="104"/>
                  <a:pt x="130" y="102"/>
                  <a:pt x="130" y="100"/>
                </a:cubicBezTo>
                <a:cubicBezTo>
                  <a:pt x="130" y="95"/>
                  <a:pt x="130" y="95"/>
                  <a:pt x="130" y="95"/>
                </a:cubicBezTo>
                <a:cubicBezTo>
                  <a:pt x="148" y="110"/>
                  <a:pt x="148" y="110"/>
                  <a:pt x="148" y="110"/>
                </a:cubicBezTo>
                <a:lnTo>
                  <a:pt x="130" y="1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24">
            <a:extLst>
              <a:ext uri="{FF2B5EF4-FFF2-40B4-BE49-F238E27FC236}">
                <a16:creationId xmlns:a16="http://schemas.microsoft.com/office/drawing/2014/main" id="{DC9AEB95-DF50-C532-607B-778A333D1998}"/>
              </a:ext>
            </a:extLst>
          </p:cNvPr>
          <p:cNvSpPr>
            <a:spLocks noEditPoints="1"/>
          </p:cNvSpPr>
          <p:nvPr/>
        </p:nvSpPr>
        <p:spPr bwMode="auto">
          <a:xfrm>
            <a:off x="3698082" y="4262873"/>
            <a:ext cx="539750" cy="544512"/>
          </a:xfrm>
          <a:custGeom>
            <a:avLst/>
            <a:gdLst>
              <a:gd name="T0" fmla="*/ 2147483646 w 160"/>
              <a:gd name="T1" fmla="*/ 2147483646 h 160"/>
              <a:gd name="T2" fmla="*/ 2147483646 w 160"/>
              <a:gd name="T3" fmla="*/ 0 h 160"/>
              <a:gd name="T4" fmla="*/ 2147483646 w 160"/>
              <a:gd name="T5" fmla="*/ 2147483646 h 160"/>
              <a:gd name="T6" fmla="*/ 2147483646 w 160"/>
              <a:gd name="T7" fmla="*/ 2147483646 h 160"/>
              <a:gd name="T8" fmla="*/ 0 w 160"/>
              <a:gd name="T9" fmla="*/ 2147483646 h 160"/>
              <a:gd name="T10" fmla="*/ 2147483646 w 160"/>
              <a:gd name="T11" fmla="*/ 2147483646 h 160"/>
              <a:gd name="T12" fmla="*/ 2147483646 w 160"/>
              <a:gd name="T13" fmla="*/ 2147483646 h 160"/>
              <a:gd name="T14" fmla="*/ 2147483646 w 160"/>
              <a:gd name="T15" fmla="*/ 2147483646 h 160"/>
              <a:gd name="T16" fmla="*/ 2147483646 w 160"/>
              <a:gd name="T17" fmla="*/ 2147483646 h 160"/>
              <a:gd name="T18" fmla="*/ 2147483646 w 160"/>
              <a:gd name="T19" fmla="*/ 2147483646 h 160"/>
              <a:gd name="T20" fmla="*/ 2147483646 w 160"/>
              <a:gd name="T21" fmla="*/ 2147483646 h 160"/>
              <a:gd name="T22" fmla="*/ 2147483646 w 160"/>
              <a:gd name="T23" fmla="*/ 2147483646 h 160"/>
              <a:gd name="T24" fmla="*/ 2147483646 w 160"/>
              <a:gd name="T25" fmla="*/ 2147483646 h 160"/>
              <a:gd name="T26" fmla="*/ 2147483646 w 160"/>
              <a:gd name="T27" fmla="*/ 2147483646 h 160"/>
              <a:gd name="T28" fmla="*/ 2147483646 w 160"/>
              <a:gd name="T29" fmla="*/ 2147483646 h 160"/>
              <a:gd name="T30" fmla="*/ 2147483646 w 160"/>
              <a:gd name="T31" fmla="*/ 2147483646 h 160"/>
              <a:gd name="T32" fmla="*/ 2147483646 w 160"/>
              <a:gd name="T33" fmla="*/ 2147483646 h 160"/>
              <a:gd name="T34" fmla="*/ 2147483646 w 160"/>
              <a:gd name="T35" fmla="*/ 2147483646 h 160"/>
              <a:gd name="T36" fmla="*/ 2147483646 w 160"/>
              <a:gd name="T37" fmla="*/ 2147483646 h 160"/>
              <a:gd name="T38" fmla="*/ 2147483646 w 160"/>
              <a:gd name="T39" fmla="*/ 2147483646 h 160"/>
              <a:gd name="T40" fmla="*/ 2147483646 w 160"/>
              <a:gd name="T41" fmla="*/ 2147483646 h 160"/>
              <a:gd name="T42" fmla="*/ 2147483646 w 160"/>
              <a:gd name="T43" fmla="*/ 2147483646 h 160"/>
              <a:gd name="T44" fmla="*/ 2147483646 w 160"/>
              <a:gd name="T45" fmla="*/ 2147483646 h 160"/>
              <a:gd name="T46" fmla="*/ 2147483646 w 160"/>
              <a:gd name="T47" fmla="*/ 2147483646 h 160"/>
              <a:gd name="T48" fmla="*/ 2147483646 w 160"/>
              <a:gd name="T49" fmla="*/ 2147483646 h 160"/>
              <a:gd name="T50" fmla="*/ 2147483646 w 160"/>
              <a:gd name="T51" fmla="*/ 2147483646 h 160"/>
              <a:gd name="T52" fmla="*/ 2147483646 w 160"/>
              <a:gd name="T53" fmla="*/ 2147483646 h 160"/>
              <a:gd name="T54" fmla="*/ 2147483646 w 160"/>
              <a:gd name="T55" fmla="*/ 2147483646 h 160"/>
              <a:gd name="T56" fmla="*/ 2147483646 w 160"/>
              <a:gd name="T57" fmla="*/ 2147483646 h 160"/>
              <a:gd name="T58" fmla="*/ 2147483646 w 160"/>
              <a:gd name="T59" fmla="*/ 2147483646 h 160"/>
              <a:gd name="T60" fmla="*/ 2147483646 w 160"/>
              <a:gd name="T61" fmla="*/ 2147483646 h 160"/>
              <a:gd name="T62" fmla="*/ 2147483646 w 160"/>
              <a:gd name="T63" fmla="*/ 2147483646 h 160"/>
              <a:gd name="T64" fmla="*/ 2147483646 w 160"/>
              <a:gd name="T65" fmla="*/ 2147483646 h 160"/>
              <a:gd name="T66" fmla="*/ 2147483646 w 160"/>
              <a:gd name="T67" fmla="*/ 2147483646 h 16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60" h="160">
                <a:moveTo>
                  <a:pt x="155" y="20"/>
                </a:moveTo>
                <a:cubicBezTo>
                  <a:pt x="140" y="20"/>
                  <a:pt x="140" y="20"/>
                  <a:pt x="140" y="20"/>
                </a:cubicBezTo>
                <a:cubicBezTo>
                  <a:pt x="140" y="5"/>
                  <a:pt x="140" y="5"/>
                  <a:pt x="140" y="5"/>
                </a:cubicBezTo>
                <a:cubicBezTo>
                  <a:pt x="140" y="2"/>
                  <a:pt x="138" y="0"/>
                  <a:pt x="135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2" y="0"/>
                  <a:pt x="20" y="2"/>
                  <a:pt x="20" y="5"/>
                </a:cubicBezTo>
                <a:cubicBezTo>
                  <a:pt x="20" y="20"/>
                  <a:pt x="20" y="20"/>
                  <a:pt x="20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2" y="20"/>
                  <a:pt x="0" y="22"/>
                  <a:pt x="0" y="25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66"/>
                  <a:pt x="13" y="79"/>
                  <a:pt x="30" y="79"/>
                </a:cubicBezTo>
                <a:cubicBezTo>
                  <a:pt x="41" y="79"/>
                  <a:pt x="41" y="79"/>
                  <a:pt x="41" y="79"/>
                </a:cubicBezTo>
                <a:cubicBezTo>
                  <a:pt x="48" y="88"/>
                  <a:pt x="56" y="94"/>
                  <a:pt x="65" y="97"/>
                </a:cubicBezTo>
                <a:cubicBezTo>
                  <a:pt x="65" y="121"/>
                  <a:pt x="65" y="121"/>
                  <a:pt x="65" y="121"/>
                </a:cubicBezTo>
                <a:cubicBezTo>
                  <a:pt x="45" y="121"/>
                  <a:pt x="45" y="121"/>
                  <a:pt x="45" y="121"/>
                </a:cubicBezTo>
                <a:cubicBezTo>
                  <a:pt x="37" y="121"/>
                  <a:pt x="30" y="127"/>
                  <a:pt x="30" y="135"/>
                </a:cubicBezTo>
                <a:cubicBezTo>
                  <a:pt x="30" y="155"/>
                  <a:pt x="30" y="155"/>
                  <a:pt x="30" y="155"/>
                </a:cubicBezTo>
                <a:cubicBezTo>
                  <a:pt x="30" y="158"/>
                  <a:pt x="32" y="160"/>
                  <a:pt x="35" y="160"/>
                </a:cubicBezTo>
                <a:cubicBezTo>
                  <a:pt x="125" y="160"/>
                  <a:pt x="125" y="160"/>
                  <a:pt x="125" y="160"/>
                </a:cubicBezTo>
                <a:cubicBezTo>
                  <a:pt x="128" y="160"/>
                  <a:pt x="130" y="158"/>
                  <a:pt x="130" y="155"/>
                </a:cubicBezTo>
                <a:cubicBezTo>
                  <a:pt x="130" y="135"/>
                  <a:pt x="130" y="135"/>
                  <a:pt x="130" y="135"/>
                </a:cubicBezTo>
                <a:cubicBezTo>
                  <a:pt x="130" y="127"/>
                  <a:pt x="123" y="121"/>
                  <a:pt x="115" y="121"/>
                </a:cubicBezTo>
                <a:cubicBezTo>
                  <a:pt x="95" y="121"/>
                  <a:pt x="95" y="121"/>
                  <a:pt x="95" y="121"/>
                </a:cubicBezTo>
                <a:cubicBezTo>
                  <a:pt x="95" y="97"/>
                  <a:pt x="95" y="97"/>
                  <a:pt x="95" y="97"/>
                </a:cubicBezTo>
                <a:cubicBezTo>
                  <a:pt x="104" y="94"/>
                  <a:pt x="112" y="88"/>
                  <a:pt x="119" y="79"/>
                </a:cubicBezTo>
                <a:cubicBezTo>
                  <a:pt x="130" y="79"/>
                  <a:pt x="130" y="79"/>
                  <a:pt x="130" y="79"/>
                </a:cubicBezTo>
                <a:cubicBezTo>
                  <a:pt x="147" y="79"/>
                  <a:pt x="160" y="66"/>
                  <a:pt x="160" y="50"/>
                </a:cubicBezTo>
                <a:cubicBezTo>
                  <a:pt x="160" y="25"/>
                  <a:pt x="160" y="25"/>
                  <a:pt x="160" y="25"/>
                </a:cubicBezTo>
                <a:cubicBezTo>
                  <a:pt x="160" y="22"/>
                  <a:pt x="158" y="20"/>
                  <a:pt x="155" y="20"/>
                </a:cubicBezTo>
                <a:close/>
                <a:moveTo>
                  <a:pt x="30" y="9"/>
                </a:moveTo>
                <a:cubicBezTo>
                  <a:pt x="130" y="9"/>
                  <a:pt x="130" y="9"/>
                  <a:pt x="130" y="9"/>
                </a:cubicBezTo>
                <a:cubicBezTo>
                  <a:pt x="130" y="20"/>
                  <a:pt x="130" y="20"/>
                  <a:pt x="130" y="20"/>
                </a:cubicBezTo>
                <a:cubicBezTo>
                  <a:pt x="105" y="20"/>
                  <a:pt x="105" y="20"/>
                  <a:pt x="105" y="20"/>
                </a:cubicBezTo>
                <a:cubicBezTo>
                  <a:pt x="30" y="20"/>
                  <a:pt x="30" y="20"/>
                  <a:pt x="30" y="20"/>
                </a:cubicBezTo>
                <a:lnTo>
                  <a:pt x="30" y="9"/>
                </a:lnTo>
                <a:close/>
                <a:moveTo>
                  <a:pt x="30" y="70"/>
                </a:moveTo>
                <a:cubicBezTo>
                  <a:pt x="18" y="70"/>
                  <a:pt x="9" y="61"/>
                  <a:pt x="9" y="50"/>
                </a:cubicBezTo>
                <a:cubicBezTo>
                  <a:pt x="9" y="29"/>
                  <a:pt x="9" y="29"/>
                  <a:pt x="9" y="29"/>
                </a:cubicBezTo>
                <a:cubicBezTo>
                  <a:pt x="21" y="29"/>
                  <a:pt x="21" y="29"/>
                  <a:pt x="21" y="29"/>
                </a:cubicBezTo>
                <a:cubicBezTo>
                  <a:pt x="23" y="45"/>
                  <a:pt x="28" y="59"/>
                  <a:pt x="34" y="70"/>
                </a:cubicBezTo>
                <a:lnTo>
                  <a:pt x="30" y="70"/>
                </a:lnTo>
                <a:close/>
                <a:moveTo>
                  <a:pt x="115" y="130"/>
                </a:moveTo>
                <a:cubicBezTo>
                  <a:pt x="118" y="130"/>
                  <a:pt x="120" y="132"/>
                  <a:pt x="120" y="135"/>
                </a:cubicBezTo>
                <a:cubicBezTo>
                  <a:pt x="120" y="151"/>
                  <a:pt x="120" y="151"/>
                  <a:pt x="120" y="151"/>
                </a:cubicBezTo>
                <a:cubicBezTo>
                  <a:pt x="40" y="151"/>
                  <a:pt x="40" y="151"/>
                  <a:pt x="40" y="151"/>
                </a:cubicBezTo>
                <a:cubicBezTo>
                  <a:pt x="40" y="135"/>
                  <a:pt x="40" y="135"/>
                  <a:pt x="40" y="135"/>
                </a:cubicBezTo>
                <a:cubicBezTo>
                  <a:pt x="40" y="132"/>
                  <a:pt x="42" y="130"/>
                  <a:pt x="45" y="130"/>
                </a:cubicBezTo>
                <a:lnTo>
                  <a:pt x="115" y="130"/>
                </a:lnTo>
                <a:close/>
                <a:moveTo>
                  <a:pt x="75" y="121"/>
                </a:moveTo>
                <a:cubicBezTo>
                  <a:pt x="75" y="99"/>
                  <a:pt x="75" y="99"/>
                  <a:pt x="75" y="99"/>
                </a:cubicBezTo>
                <a:cubicBezTo>
                  <a:pt x="76" y="99"/>
                  <a:pt x="78" y="99"/>
                  <a:pt x="80" y="99"/>
                </a:cubicBezTo>
                <a:cubicBezTo>
                  <a:pt x="82" y="99"/>
                  <a:pt x="84" y="99"/>
                  <a:pt x="85" y="99"/>
                </a:cubicBezTo>
                <a:cubicBezTo>
                  <a:pt x="85" y="121"/>
                  <a:pt x="85" y="121"/>
                  <a:pt x="85" y="121"/>
                </a:cubicBezTo>
                <a:lnTo>
                  <a:pt x="75" y="121"/>
                </a:lnTo>
                <a:close/>
                <a:moveTo>
                  <a:pt x="114" y="71"/>
                </a:moveTo>
                <a:cubicBezTo>
                  <a:pt x="113" y="71"/>
                  <a:pt x="112" y="72"/>
                  <a:pt x="112" y="73"/>
                </a:cubicBezTo>
                <a:cubicBezTo>
                  <a:pt x="103" y="84"/>
                  <a:pt x="92" y="90"/>
                  <a:pt x="80" y="90"/>
                </a:cubicBezTo>
                <a:cubicBezTo>
                  <a:pt x="68" y="90"/>
                  <a:pt x="57" y="84"/>
                  <a:pt x="48" y="73"/>
                </a:cubicBezTo>
                <a:cubicBezTo>
                  <a:pt x="48" y="72"/>
                  <a:pt x="47" y="71"/>
                  <a:pt x="46" y="71"/>
                </a:cubicBezTo>
                <a:cubicBezTo>
                  <a:pt x="38" y="60"/>
                  <a:pt x="32" y="45"/>
                  <a:pt x="30" y="29"/>
                </a:cubicBezTo>
                <a:cubicBezTo>
                  <a:pt x="105" y="29"/>
                  <a:pt x="105" y="29"/>
                  <a:pt x="105" y="29"/>
                </a:cubicBezTo>
                <a:cubicBezTo>
                  <a:pt x="130" y="29"/>
                  <a:pt x="130" y="29"/>
                  <a:pt x="130" y="29"/>
                </a:cubicBezTo>
                <a:cubicBezTo>
                  <a:pt x="128" y="45"/>
                  <a:pt x="122" y="60"/>
                  <a:pt x="114" y="71"/>
                </a:cubicBezTo>
                <a:close/>
                <a:moveTo>
                  <a:pt x="151" y="50"/>
                </a:moveTo>
                <a:cubicBezTo>
                  <a:pt x="151" y="61"/>
                  <a:pt x="142" y="70"/>
                  <a:pt x="130" y="70"/>
                </a:cubicBezTo>
                <a:cubicBezTo>
                  <a:pt x="126" y="70"/>
                  <a:pt x="126" y="70"/>
                  <a:pt x="126" y="70"/>
                </a:cubicBezTo>
                <a:cubicBezTo>
                  <a:pt x="132" y="59"/>
                  <a:pt x="137" y="45"/>
                  <a:pt x="139" y="29"/>
                </a:cubicBezTo>
                <a:cubicBezTo>
                  <a:pt x="151" y="29"/>
                  <a:pt x="151" y="29"/>
                  <a:pt x="151" y="29"/>
                </a:cubicBezTo>
                <a:lnTo>
                  <a:pt x="151" y="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25">
            <a:extLst>
              <a:ext uri="{FF2B5EF4-FFF2-40B4-BE49-F238E27FC236}">
                <a16:creationId xmlns:a16="http://schemas.microsoft.com/office/drawing/2014/main" id="{5DD95749-3158-D358-D57B-AAB491C7B35B}"/>
              </a:ext>
            </a:extLst>
          </p:cNvPr>
          <p:cNvSpPr>
            <a:spLocks noEditPoints="1"/>
          </p:cNvSpPr>
          <p:nvPr/>
        </p:nvSpPr>
        <p:spPr bwMode="auto">
          <a:xfrm>
            <a:off x="4717892" y="5288715"/>
            <a:ext cx="552450" cy="479425"/>
          </a:xfrm>
          <a:custGeom>
            <a:avLst/>
            <a:gdLst>
              <a:gd name="T0" fmla="*/ 2147483646 w 164"/>
              <a:gd name="T1" fmla="*/ 0 h 141"/>
              <a:gd name="T2" fmla="*/ 2147483646 w 164"/>
              <a:gd name="T3" fmla="*/ 2147483646 h 141"/>
              <a:gd name="T4" fmla="*/ 2147483646 w 164"/>
              <a:gd name="T5" fmla="*/ 2147483646 h 141"/>
              <a:gd name="T6" fmla="*/ 2147483646 w 164"/>
              <a:gd name="T7" fmla="*/ 2147483646 h 141"/>
              <a:gd name="T8" fmla="*/ 2147483646 w 164"/>
              <a:gd name="T9" fmla="*/ 2147483646 h 141"/>
              <a:gd name="T10" fmla="*/ 2147483646 w 164"/>
              <a:gd name="T11" fmla="*/ 2147483646 h 141"/>
              <a:gd name="T12" fmla="*/ 2147483646 w 164"/>
              <a:gd name="T13" fmla="*/ 2147483646 h 141"/>
              <a:gd name="T14" fmla="*/ 2147483646 w 164"/>
              <a:gd name="T15" fmla="*/ 2147483646 h 141"/>
              <a:gd name="T16" fmla="*/ 2147483646 w 164"/>
              <a:gd name="T17" fmla="*/ 2147483646 h 141"/>
              <a:gd name="T18" fmla="*/ 2147483646 w 164"/>
              <a:gd name="T19" fmla="*/ 2147483646 h 141"/>
              <a:gd name="T20" fmla="*/ 2147483646 w 164"/>
              <a:gd name="T21" fmla="*/ 2147483646 h 141"/>
              <a:gd name="T22" fmla="*/ 2147483646 w 164"/>
              <a:gd name="T23" fmla="*/ 2147483646 h 141"/>
              <a:gd name="T24" fmla="*/ 2147483646 w 164"/>
              <a:gd name="T25" fmla="*/ 2147483646 h 141"/>
              <a:gd name="T26" fmla="*/ 2147483646 w 164"/>
              <a:gd name="T27" fmla="*/ 2147483646 h 141"/>
              <a:gd name="T28" fmla="*/ 2147483646 w 164"/>
              <a:gd name="T29" fmla="*/ 2147483646 h 141"/>
              <a:gd name="T30" fmla="*/ 2147483646 w 164"/>
              <a:gd name="T31" fmla="*/ 2147483646 h 141"/>
              <a:gd name="T32" fmla="*/ 2147483646 w 164"/>
              <a:gd name="T33" fmla="*/ 2147483646 h 141"/>
              <a:gd name="T34" fmla="*/ 2147483646 w 164"/>
              <a:gd name="T35" fmla="*/ 2147483646 h 141"/>
              <a:gd name="T36" fmla="*/ 2147483646 w 164"/>
              <a:gd name="T37" fmla="*/ 2147483646 h 141"/>
              <a:gd name="T38" fmla="*/ 2147483646 w 164"/>
              <a:gd name="T39" fmla="*/ 2147483646 h 141"/>
              <a:gd name="T40" fmla="*/ 2147483646 w 164"/>
              <a:gd name="T41" fmla="*/ 2147483646 h 141"/>
              <a:gd name="T42" fmla="*/ 2147483646 w 164"/>
              <a:gd name="T43" fmla="*/ 2147483646 h 141"/>
              <a:gd name="T44" fmla="*/ 2147483646 w 164"/>
              <a:gd name="T45" fmla="*/ 2147483646 h 141"/>
              <a:gd name="T46" fmla="*/ 2147483646 w 164"/>
              <a:gd name="T47" fmla="*/ 2147483646 h 141"/>
              <a:gd name="T48" fmla="*/ 2147483646 w 164"/>
              <a:gd name="T49" fmla="*/ 2147483646 h 141"/>
              <a:gd name="T50" fmla="*/ 2147483646 w 164"/>
              <a:gd name="T51" fmla="*/ 2147483646 h 141"/>
              <a:gd name="T52" fmla="*/ 2147483646 w 164"/>
              <a:gd name="T53" fmla="*/ 2147483646 h 141"/>
              <a:gd name="T54" fmla="*/ 2147483646 w 164"/>
              <a:gd name="T55" fmla="*/ 2147483646 h 141"/>
              <a:gd name="T56" fmla="*/ 2147483646 w 164"/>
              <a:gd name="T57" fmla="*/ 2147483646 h 141"/>
              <a:gd name="T58" fmla="*/ 2147483646 w 164"/>
              <a:gd name="T59" fmla="*/ 2147483646 h 141"/>
              <a:gd name="T60" fmla="*/ 2147483646 w 164"/>
              <a:gd name="T61" fmla="*/ 2147483646 h 141"/>
              <a:gd name="T62" fmla="*/ 2147483646 w 164"/>
              <a:gd name="T63" fmla="*/ 2147483646 h 14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64" h="141">
                <a:moveTo>
                  <a:pt x="156" y="22"/>
                </a:moveTo>
                <a:cubicBezTo>
                  <a:pt x="135" y="8"/>
                  <a:pt x="109" y="0"/>
                  <a:pt x="82" y="0"/>
                </a:cubicBezTo>
                <a:cubicBezTo>
                  <a:pt x="55" y="0"/>
                  <a:pt x="29" y="8"/>
                  <a:pt x="8" y="22"/>
                </a:cubicBezTo>
                <a:cubicBezTo>
                  <a:pt x="2" y="27"/>
                  <a:pt x="0" y="36"/>
                  <a:pt x="5" y="42"/>
                </a:cubicBezTo>
                <a:cubicBezTo>
                  <a:pt x="9" y="48"/>
                  <a:pt x="18" y="50"/>
                  <a:pt x="24" y="46"/>
                </a:cubicBezTo>
                <a:cubicBezTo>
                  <a:pt x="58" y="22"/>
                  <a:pt x="106" y="22"/>
                  <a:pt x="140" y="46"/>
                </a:cubicBezTo>
                <a:cubicBezTo>
                  <a:pt x="142" y="47"/>
                  <a:pt x="145" y="48"/>
                  <a:pt x="148" y="48"/>
                </a:cubicBezTo>
                <a:cubicBezTo>
                  <a:pt x="153" y="48"/>
                  <a:pt x="157" y="46"/>
                  <a:pt x="160" y="42"/>
                </a:cubicBezTo>
                <a:cubicBezTo>
                  <a:pt x="164" y="36"/>
                  <a:pt x="162" y="27"/>
                  <a:pt x="156" y="22"/>
                </a:cubicBezTo>
                <a:close/>
                <a:moveTo>
                  <a:pt x="152" y="37"/>
                </a:moveTo>
                <a:cubicBezTo>
                  <a:pt x="151" y="38"/>
                  <a:pt x="149" y="39"/>
                  <a:pt x="148" y="39"/>
                </a:cubicBezTo>
                <a:cubicBezTo>
                  <a:pt x="147" y="39"/>
                  <a:pt x="146" y="38"/>
                  <a:pt x="145" y="38"/>
                </a:cubicBezTo>
                <a:cubicBezTo>
                  <a:pt x="127" y="26"/>
                  <a:pt x="105" y="19"/>
                  <a:pt x="82" y="19"/>
                </a:cubicBezTo>
                <a:cubicBezTo>
                  <a:pt x="59" y="19"/>
                  <a:pt x="37" y="26"/>
                  <a:pt x="19" y="38"/>
                </a:cubicBezTo>
                <a:cubicBezTo>
                  <a:pt x="17" y="39"/>
                  <a:pt x="14" y="39"/>
                  <a:pt x="12" y="37"/>
                </a:cubicBezTo>
                <a:cubicBezTo>
                  <a:pt x="11" y="35"/>
                  <a:pt x="11" y="32"/>
                  <a:pt x="13" y="30"/>
                </a:cubicBezTo>
                <a:cubicBezTo>
                  <a:pt x="53" y="3"/>
                  <a:pt x="111" y="3"/>
                  <a:pt x="151" y="30"/>
                </a:cubicBezTo>
                <a:cubicBezTo>
                  <a:pt x="153" y="32"/>
                  <a:pt x="153" y="35"/>
                  <a:pt x="152" y="37"/>
                </a:cubicBezTo>
                <a:close/>
                <a:moveTo>
                  <a:pt x="135" y="53"/>
                </a:moveTo>
                <a:cubicBezTo>
                  <a:pt x="120" y="43"/>
                  <a:pt x="101" y="38"/>
                  <a:pt x="82" y="38"/>
                </a:cubicBezTo>
                <a:cubicBezTo>
                  <a:pt x="63" y="38"/>
                  <a:pt x="44" y="43"/>
                  <a:pt x="29" y="53"/>
                </a:cubicBezTo>
                <a:cubicBezTo>
                  <a:pt x="23" y="58"/>
                  <a:pt x="21" y="66"/>
                  <a:pt x="26" y="73"/>
                </a:cubicBezTo>
                <a:cubicBezTo>
                  <a:pt x="29" y="77"/>
                  <a:pt x="33" y="79"/>
                  <a:pt x="37" y="79"/>
                </a:cubicBezTo>
                <a:cubicBezTo>
                  <a:pt x="40" y="79"/>
                  <a:pt x="43" y="78"/>
                  <a:pt x="45" y="76"/>
                </a:cubicBezTo>
                <a:cubicBezTo>
                  <a:pt x="66" y="62"/>
                  <a:pt x="98" y="62"/>
                  <a:pt x="119" y="76"/>
                </a:cubicBezTo>
                <a:cubicBezTo>
                  <a:pt x="121" y="78"/>
                  <a:pt x="124" y="79"/>
                  <a:pt x="127" y="79"/>
                </a:cubicBezTo>
                <a:cubicBezTo>
                  <a:pt x="131" y="79"/>
                  <a:pt x="136" y="77"/>
                  <a:pt x="138" y="73"/>
                </a:cubicBezTo>
                <a:cubicBezTo>
                  <a:pt x="143" y="66"/>
                  <a:pt x="141" y="58"/>
                  <a:pt x="135" y="53"/>
                </a:cubicBezTo>
                <a:close/>
                <a:moveTo>
                  <a:pt x="130" y="68"/>
                </a:moveTo>
                <a:cubicBezTo>
                  <a:pt x="130" y="69"/>
                  <a:pt x="128" y="70"/>
                  <a:pt x="127" y="70"/>
                </a:cubicBezTo>
                <a:cubicBezTo>
                  <a:pt x="126" y="70"/>
                  <a:pt x="125" y="69"/>
                  <a:pt x="124" y="69"/>
                </a:cubicBezTo>
                <a:cubicBezTo>
                  <a:pt x="112" y="61"/>
                  <a:pt x="97" y="56"/>
                  <a:pt x="82" y="56"/>
                </a:cubicBezTo>
                <a:cubicBezTo>
                  <a:pt x="67" y="56"/>
                  <a:pt x="52" y="61"/>
                  <a:pt x="40" y="69"/>
                </a:cubicBezTo>
                <a:cubicBezTo>
                  <a:pt x="38" y="70"/>
                  <a:pt x="35" y="70"/>
                  <a:pt x="34" y="68"/>
                </a:cubicBezTo>
                <a:cubicBezTo>
                  <a:pt x="32" y="65"/>
                  <a:pt x="33" y="62"/>
                  <a:pt x="35" y="61"/>
                </a:cubicBezTo>
                <a:cubicBezTo>
                  <a:pt x="62" y="42"/>
                  <a:pt x="102" y="42"/>
                  <a:pt x="129" y="61"/>
                </a:cubicBezTo>
                <a:cubicBezTo>
                  <a:pt x="131" y="62"/>
                  <a:pt x="132" y="65"/>
                  <a:pt x="130" y="68"/>
                </a:cubicBezTo>
                <a:close/>
                <a:moveTo>
                  <a:pt x="113" y="84"/>
                </a:moveTo>
                <a:cubicBezTo>
                  <a:pt x="105" y="78"/>
                  <a:pt x="94" y="75"/>
                  <a:pt x="82" y="75"/>
                </a:cubicBezTo>
                <a:cubicBezTo>
                  <a:pt x="70" y="75"/>
                  <a:pt x="59" y="78"/>
                  <a:pt x="51" y="84"/>
                </a:cubicBezTo>
                <a:cubicBezTo>
                  <a:pt x="44" y="89"/>
                  <a:pt x="43" y="97"/>
                  <a:pt x="47" y="104"/>
                </a:cubicBezTo>
                <a:cubicBezTo>
                  <a:pt x="52" y="110"/>
                  <a:pt x="60" y="112"/>
                  <a:pt x="67" y="107"/>
                </a:cubicBezTo>
                <a:cubicBezTo>
                  <a:pt x="75" y="102"/>
                  <a:pt x="89" y="102"/>
                  <a:pt x="97" y="107"/>
                </a:cubicBezTo>
                <a:cubicBezTo>
                  <a:pt x="100" y="109"/>
                  <a:pt x="102" y="110"/>
                  <a:pt x="105" y="110"/>
                </a:cubicBezTo>
                <a:cubicBezTo>
                  <a:pt x="110" y="110"/>
                  <a:pt x="114" y="108"/>
                  <a:pt x="117" y="104"/>
                </a:cubicBezTo>
                <a:cubicBezTo>
                  <a:pt x="121" y="97"/>
                  <a:pt x="120" y="89"/>
                  <a:pt x="113" y="84"/>
                </a:cubicBezTo>
                <a:close/>
                <a:moveTo>
                  <a:pt x="109" y="98"/>
                </a:moveTo>
                <a:cubicBezTo>
                  <a:pt x="108" y="100"/>
                  <a:pt x="107" y="100"/>
                  <a:pt x="105" y="100"/>
                </a:cubicBezTo>
                <a:cubicBezTo>
                  <a:pt x="104" y="100"/>
                  <a:pt x="103" y="100"/>
                  <a:pt x="103" y="100"/>
                </a:cubicBezTo>
                <a:cubicBezTo>
                  <a:pt x="97" y="96"/>
                  <a:pt x="89" y="94"/>
                  <a:pt x="82" y="94"/>
                </a:cubicBezTo>
                <a:cubicBezTo>
                  <a:pt x="75" y="94"/>
                  <a:pt x="67" y="96"/>
                  <a:pt x="61" y="100"/>
                </a:cubicBezTo>
                <a:cubicBezTo>
                  <a:pt x="59" y="101"/>
                  <a:pt x="56" y="100"/>
                  <a:pt x="55" y="98"/>
                </a:cubicBezTo>
                <a:cubicBezTo>
                  <a:pt x="53" y="96"/>
                  <a:pt x="54" y="93"/>
                  <a:pt x="56" y="92"/>
                </a:cubicBezTo>
                <a:cubicBezTo>
                  <a:pt x="70" y="82"/>
                  <a:pt x="94" y="82"/>
                  <a:pt x="108" y="92"/>
                </a:cubicBezTo>
                <a:cubicBezTo>
                  <a:pt x="110" y="93"/>
                  <a:pt x="111" y="96"/>
                  <a:pt x="109" y="98"/>
                </a:cubicBezTo>
                <a:close/>
                <a:moveTo>
                  <a:pt x="82" y="112"/>
                </a:moveTo>
                <a:cubicBezTo>
                  <a:pt x="74" y="112"/>
                  <a:pt x="68" y="119"/>
                  <a:pt x="68" y="127"/>
                </a:cubicBezTo>
                <a:cubicBezTo>
                  <a:pt x="68" y="134"/>
                  <a:pt x="74" y="141"/>
                  <a:pt x="82" y="141"/>
                </a:cubicBezTo>
                <a:cubicBezTo>
                  <a:pt x="90" y="141"/>
                  <a:pt x="96" y="134"/>
                  <a:pt x="96" y="127"/>
                </a:cubicBezTo>
                <a:cubicBezTo>
                  <a:pt x="96" y="119"/>
                  <a:pt x="90" y="112"/>
                  <a:pt x="82" y="112"/>
                </a:cubicBezTo>
                <a:close/>
                <a:moveTo>
                  <a:pt x="82" y="131"/>
                </a:moveTo>
                <a:cubicBezTo>
                  <a:pt x="80" y="131"/>
                  <a:pt x="77" y="129"/>
                  <a:pt x="77" y="127"/>
                </a:cubicBezTo>
                <a:cubicBezTo>
                  <a:pt x="77" y="124"/>
                  <a:pt x="80" y="122"/>
                  <a:pt x="82" y="122"/>
                </a:cubicBezTo>
                <a:cubicBezTo>
                  <a:pt x="85" y="122"/>
                  <a:pt x="87" y="124"/>
                  <a:pt x="87" y="127"/>
                </a:cubicBezTo>
                <a:cubicBezTo>
                  <a:pt x="87" y="129"/>
                  <a:pt x="85" y="131"/>
                  <a:pt x="82" y="13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26">
            <a:extLst>
              <a:ext uri="{FF2B5EF4-FFF2-40B4-BE49-F238E27FC236}">
                <a16:creationId xmlns:a16="http://schemas.microsoft.com/office/drawing/2014/main" id="{7A0A6834-6A88-6133-4A40-9C82681FA1CF}"/>
              </a:ext>
            </a:extLst>
          </p:cNvPr>
          <p:cNvSpPr>
            <a:spLocks noEditPoints="1"/>
          </p:cNvSpPr>
          <p:nvPr/>
        </p:nvSpPr>
        <p:spPr bwMode="auto">
          <a:xfrm>
            <a:off x="7660482" y="4237155"/>
            <a:ext cx="539750" cy="544513"/>
          </a:xfrm>
          <a:custGeom>
            <a:avLst/>
            <a:gdLst>
              <a:gd name="T0" fmla="*/ 2147483646 w 160"/>
              <a:gd name="T1" fmla="*/ 2147483646 h 160"/>
              <a:gd name="T2" fmla="*/ 2147483646 w 160"/>
              <a:gd name="T3" fmla="*/ 2147483646 h 160"/>
              <a:gd name="T4" fmla="*/ 2147483646 w 160"/>
              <a:gd name="T5" fmla="*/ 2147483646 h 160"/>
              <a:gd name="T6" fmla="*/ 2147483646 w 160"/>
              <a:gd name="T7" fmla="*/ 2147483646 h 160"/>
              <a:gd name="T8" fmla="*/ 2147483646 w 160"/>
              <a:gd name="T9" fmla="*/ 2147483646 h 160"/>
              <a:gd name="T10" fmla="*/ 2147483646 w 160"/>
              <a:gd name="T11" fmla="*/ 2147483646 h 160"/>
              <a:gd name="T12" fmla="*/ 2147483646 w 160"/>
              <a:gd name="T13" fmla="*/ 2147483646 h 160"/>
              <a:gd name="T14" fmla="*/ 2147483646 w 160"/>
              <a:gd name="T15" fmla="*/ 2147483646 h 160"/>
              <a:gd name="T16" fmla="*/ 2147483646 w 160"/>
              <a:gd name="T17" fmla="*/ 2147483646 h 160"/>
              <a:gd name="T18" fmla="*/ 2147483646 w 160"/>
              <a:gd name="T19" fmla="*/ 2147483646 h 160"/>
              <a:gd name="T20" fmla="*/ 2147483646 w 160"/>
              <a:gd name="T21" fmla="*/ 2147483646 h 160"/>
              <a:gd name="T22" fmla="*/ 2147483646 w 160"/>
              <a:gd name="T23" fmla="*/ 2147483646 h 160"/>
              <a:gd name="T24" fmla="*/ 2147483646 w 160"/>
              <a:gd name="T25" fmla="*/ 2147483646 h 160"/>
              <a:gd name="T26" fmla="*/ 2147483646 w 160"/>
              <a:gd name="T27" fmla="*/ 2147483646 h 160"/>
              <a:gd name="T28" fmla="*/ 2147483646 w 160"/>
              <a:gd name="T29" fmla="*/ 2147483646 h 160"/>
              <a:gd name="T30" fmla="*/ 2147483646 w 160"/>
              <a:gd name="T31" fmla="*/ 2147483646 h 160"/>
              <a:gd name="T32" fmla="*/ 2147483646 w 160"/>
              <a:gd name="T33" fmla="*/ 2147483646 h 160"/>
              <a:gd name="T34" fmla="*/ 2147483646 w 160"/>
              <a:gd name="T35" fmla="*/ 2147483646 h 160"/>
              <a:gd name="T36" fmla="*/ 2147483646 w 160"/>
              <a:gd name="T37" fmla="*/ 2147483646 h 160"/>
              <a:gd name="T38" fmla="*/ 2147483646 w 160"/>
              <a:gd name="T39" fmla="*/ 2147483646 h 160"/>
              <a:gd name="T40" fmla="*/ 2147483646 w 160"/>
              <a:gd name="T41" fmla="*/ 2147483646 h 160"/>
              <a:gd name="T42" fmla="*/ 2147483646 w 160"/>
              <a:gd name="T43" fmla="*/ 2147483646 h 160"/>
              <a:gd name="T44" fmla="*/ 2147483646 w 160"/>
              <a:gd name="T45" fmla="*/ 2147483646 h 160"/>
              <a:gd name="T46" fmla="*/ 2147483646 w 160"/>
              <a:gd name="T47" fmla="*/ 2147483646 h 160"/>
              <a:gd name="T48" fmla="*/ 2147483646 w 160"/>
              <a:gd name="T49" fmla="*/ 2147483646 h 160"/>
              <a:gd name="T50" fmla="*/ 2147483646 w 160"/>
              <a:gd name="T51" fmla="*/ 2147483646 h 160"/>
              <a:gd name="T52" fmla="*/ 2147483646 w 160"/>
              <a:gd name="T53" fmla="*/ 2147483646 h 160"/>
              <a:gd name="T54" fmla="*/ 2147483646 w 160"/>
              <a:gd name="T55" fmla="*/ 2147483646 h 160"/>
              <a:gd name="T56" fmla="*/ 2147483646 w 160"/>
              <a:gd name="T57" fmla="*/ 2147483646 h 160"/>
              <a:gd name="T58" fmla="*/ 2147483646 w 160"/>
              <a:gd name="T59" fmla="*/ 2147483646 h 160"/>
              <a:gd name="T60" fmla="*/ 2147483646 w 160"/>
              <a:gd name="T61" fmla="*/ 2147483646 h 160"/>
              <a:gd name="T62" fmla="*/ 2147483646 w 160"/>
              <a:gd name="T63" fmla="*/ 2147483646 h 160"/>
              <a:gd name="T64" fmla="*/ 2147483646 w 160"/>
              <a:gd name="T65" fmla="*/ 0 h 160"/>
              <a:gd name="T66" fmla="*/ 0 w 160"/>
              <a:gd name="T67" fmla="*/ 2147483646 h 160"/>
              <a:gd name="T68" fmla="*/ 2147483646 w 160"/>
              <a:gd name="T69" fmla="*/ 2147483646 h 160"/>
              <a:gd name="T70" fmla="*/ 2147483646 w 160"/>
              <a:gd name="T71" fmla="*/ 2147483646 h 160"/>
              <a:gd name="T72" fmla="*/ 2147483646 w 160"/>
              <a:gd name="T73" fmla="*/ 2147483646 h 160"/>
              <a:gd name="T74" fmla="*/ 2147483646 w 160"/>
              <a:gd name="T75" fmla="*/ 2147483646 h 160"/>
              <a:gd name="T76" fmla="*/ 2147483646 w 160"/>
              <a:gd name="T77" fmla="*/ 2147483646 h 160"/>
              <a:gd name="T78" fmla="*/ 2147483646 w 160"/>
              <a:gd name="T79" fmla="*/ 2147483646 h 160"/>
              <a:gd name="T80" fmla="*/ 2147483646 w 160"/>
              <a:gd name="T81" fmla="*/ 2147483646 h 16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60" h="160">
                <a:moveTo>
                  <a:pt x="60" y="75"/>
                </a:moveTo>
                <a:cubicBezTo>
                  <a:pt x="60" y="35"/>
                  <a:pt x="60" y="35"/>
                  <a:pt x="60" y="35"/>
                </a:cubicBezTo>
                <a:cubicBezTo>
                  <a:pt x="60" y="27"/>
                  <a:pt x="53" y="20"/>
                  <a:pt x="45" y="20"/>
                </a:cubicBezTo>
                <a:cubicBezTo>
                  <a:pt x="37" y="20"/>
                  <a:pt x="30" y="27"/>
                  <a:pt x="30" y="35"/>
                </a:cubicBezTo>
                <a:cubicBezTo>
                  <a:pt x="30" y="75"/>
                  <a:pt x="30" y="75"/>
                  <a:pt x="30" y="75"/>
                </a:cubicBezTo>
                <a:cubicBezTo>
                  <a:pt x="24" y="80"/>
                  <a:pt x="20" y="87"/>
                  <a:pt x="20" y="95"/>
                </a:cubicBezTo>
                <a:cubicBezTo>
                  <a:pt x="20" y="103"/>
                  <a:pt x="24" y="110"/>
                  <a:pt x="30" y="115"/>
                </a:cubicBezTo>
                <a:cubicBezTo>
                  <a:pt x="30" y="125"/>
                  <a:pt x="30" y="125"/>
                  <a:pt x="30" y="125"/>
                </a:cubicBezTo>
                <a:cubicBezTo>
                  <a:pt x="30" y="133"/>
                  <a:pt x="37" y="140"/>
                  <a:pt x="45" y="140"/>
                </a:cubicBezTo>
                <a:cubicBezTo>
                  <a:pt x="53" y="140"/>
                  <a:pt x="60" y="133"/>
                  <a:pt x="60" y="125"/>
                </a:cubicBezTo>
                <a:cubicBezTo>
                  <a:pt x="60" y="115"/>
                  <a:pt x="60" y="115"/>
                  <a:pt x="60" y="115"/>
                </a:cubicBezTo>
                <a:cubicBezTo>
                  <a:pt x="66" y="110"/>
                  <a:pt x="70" y="103"/>
                  <a:pt x="70" y="95"/>
                </a:cubicBezTo>
                <a:cubicBezTo>
                  <a:pt x="70" y="87"/>
                  <a:pt x="66" y="80"/>
                  <a:pt x="60" y="75"/>
                </a:cubicBezTo>
                <a:close/>
                <a:moveTo>
                  <a:pt x="40" y="35"/>
                </a:moveTo>
                <a:cubicBezTo>
                  <a:pt x="40" y="32"/>
                  <a:pt x="42" y="30"/>
                  <a:pt x="45" y="30"/>
                </a:cubicBezTo>
                <a:cubicBezTo>
                  <a:pt x="48" y="30"/>
                  <a:pt x="50" y="32"/>
                  <a:pt x="50" y="35"/>
                </a:cubicBezTo>
                <a:cubicBezTo>
                  <a:pt x="50" y="71"/>
                  <a:pt x="50" y="71"/>
                  <a:pt x="50" y="71"/>
                </a:cubicBezTo>
                <a:cubicBezTo>
                  <a:pt x="49" y="71"/>
                  <a:pt x="47" y="70"/>
                  <a:pt x="45" y="70"/>
                </a:cubicBezTo>
                <a:cubicBezTo>
                  <a:pt x="43" y="70"/>
                  <a:pt x="41" y="71"/>
                  <a:pt x="40" y="71"/>
                </a:cubicBezTo>
                <a:lnTo>
                  <a:pt x="40" y="35"/>
                </a:lnTo>
                <a:close/>
                <a:moveTo>
                  <a:pt x="50" y="125"/>
                </a:moveTo>
                <a:cubicBezTo>
                  <a:pt x="50" y="128"/>
                  <a:pt x="48" y="130"/>
                  <a:pt x="45" y="130"/>
                </a:cubicBezTo>
                <a:cubicBezTo>
                  <a:pt x="42" y="130"/>
                  <a:pt x="40" y="128"/>
                  <a:pt x="40" y="125"/>
                </a:cubicBezTo>
                <a:cubicBezTo>
                  <a:pt x="40" y="119"/>
                  <a:pt x="40" y="119"/>
                  <a:pt x="40" y="119"/>
                </a:cubicBezTo>
                <a:cubicBezTo>
                  <a:pt x="41" y="119"/>
                  <a:pt x="43" y="120"/>
                  <a:pt x="45" y="120"/>
                </a:cubicBezTo>
                <a:cubicBezTo>
                  <a:pt x="47" y="120"/>
                  <a:pt x="49" y="119"/>
                  <a:pt x="50" y="119"/>
                </a:cubicBezTo>
                <a:lnTo>
                  <a:pt x="50" y="125"/>
                </a:lnTo>
                <a:close/>
                <a:moveTo>
                  <a:pt x="45" y="110"/>
                </a:moveTo>
                <a:cubicBezTo>
                  <a:pt x="37" y="110"/>
                  <a:pt x="30" y="103"/>
                  <a:pt x="30" y="95"/>
                </a:cubicBezTo>
                <a:cubicBezTo>
                  <a:pt x="30" y="87"/>
                  <a:pt x="37" y="80"/>
                  <a:pt x="45" y="80"/>
                </a:cubicBezTo>
                <a:cubicBezTo>
                  <a:pt x="53" y="80"/>
                  <a:pt x="60" y="87"/>
                  <a:pt x="60" y="95"/>
                </a:cubicBezTo>
                <a:cubicBezTo>
                  <a:pt x="60" y="103"/>
                  <a:pt x="53" y="110"/>
                  <a:pt x="45" y="110"/>
                </a:cubicBezTo>
                <a:close/>
                <a:moveTo>
                  <a:pt x="130" y="45"/>
                </a:moveTo>
                <a:cubicBezTo>
                  <a:pt x="130" y="35"/>
                  <a:pt x="130" y="35"/>
                  <a:pt x="130" y="35"/>
                </a:cubicBezTo>
                <a:cubicBezTo>
                  <a:pt x="130" y="27"/>
                  <a:pt x="123" y="20"/>
                  <a:pt x="115" y="20"/>
                </a:cubicBezTo>
                <a:cubicBezTo>
                  <a:pt x="107" y="20"/>
                  <a:pt x="100" y="27"/>
                  <a:pt x="100" y="35"/>
                </a:cubicBezTo>
                <a:cubicBezTo>
                  <a:pt x="100" y="45"/>
                  <a:pt x="100" y="45"/>
                  <a:pt x="100" y="45"/>
                </a:cubicBezTo>
                <a:cubicBezTo>
                  <a:pt x="94" y="50"/>
                  <a:pt x="90" y="57"/>
                  <a:pt x="90" y="65"/>
                </a:cubicBezTo>
                <a:cubicBezTo>
                  <a:pt x="90" y="73"/>
                  <a:pt x="94" y="80"/>
                  <a:pt x="100" y="85"/>
                </a:cubicBezTo>
                <a:cubicBezTo>
                  <a:pt x="100" y="125"/>
                  <a:pt x="100" y="125"/>
                  <a:pt x="100" y="125"/>
                </a:cubicBezTo>
                <a:cubicBezTo>
                  <a:pt x="100" y="133"/>
                  <a:pt x="107" y="140"/>
                  <a:pt x="115" y="140"/>
                </a:cubicBezTo>
                <a:cubicBezTo>
                  <a:pt x="123" y="140"/>
                  <a:pt x="130" y="133"/>
                  <a:pt x="130" y="125"/>
                </a:cubicBezTo>
                <a:cubicBezTo>
                  <a:pt x="130" y="85"/>
                  <a:pt x="130" y="85"/>
                  <a:pt x="130" y="85"/>
                </a:cubicBezTo>
                <a:cubicBezTo>
                  <a:pt x="136" y="80"/>
                  <a:pt x="140" y="73"/>
                  <a:pt x="140" y="65"/>
                </a:cubicBezTo>
                <a:cubicBezTo>
                  <a:pt x="140" y="57"/>
                  <a:pt x="136" y="50"/>
                  <a:pt x="130" y="45"/>
                </a:cubicBezTo>
                <a:close/>
                <a:moveTo>
                  <a:pt x="110" y="35"/>
                </a:moveTo>
                <a:cubicBezTo>
                  <a:pt x="110" y="32"/>
                  <a:pt x="112" y="30"/>
                  <a:pt x="115" y="30"/>
                </a:cubicBezTo>
                <a:cubicBezTo>
                  <a:pt x="118" y="30"/>
                  <a:pt x="120" y="32"/>
                  <a:pt x="120" y="35"/>
                </a:cubicBezTo>
                <a:cubicBezTo>
                  <a:pt x="120" y="41"/>
                  <a:pt x="120" y="41"/>
                  <a:pt x="120" y="41"/>
                </a:cubicBezTo>
                <a:cubicBezTo>
                  <a:pt x="119" y="41"/>
                  <a:pt x="117" y="40"/>
                  <a:pt x="115" y="40"/>
                </a:cubicBezTo>
                <a:cubicBezTo>
                  <a:pt x="113" y="40"/>
                  <a:pt x="111" y="41"/>
                  <a:pt x="110" y="41"/>
                </a:cubicBezTo>
                <a:lnTo>
                  <a:pt x="110" y="35"/>
                </a:lnTo>
                <a:close/>
                <a:moveTo>
                  <a:pt x="120" y="125"/>
                </a:moveTo>
                <a:cubicBezTo>
                  <a:pt x="120" y="128"/>
                  <a:pt x="118" y="130"/>
                  <a:pt x="115" y="130"/>
                </a:cubicBezTo>
                <a:cubicBezTo>
                  <a:pt x="112" y="130"/>
                  <a:pt x="110" y="128"/>
                  <a:pt x="110" y="125"/>
                </a:cubicBezTo>
                <a:cubicBezTo>
                  <a:pt x="110" y="89"/>
                  <a:pt x="110" y="89"/>
                  <a:pt x="110" y="89"/>
                </a:cubicBezTo>
                <a:cubicBezTo>
                  <a:pt x="111" y="89"/>
                  <a:pt x="113" y="90"/>
                  <a:pt x="115" y="90"/>
                </a:cubicBezTo>
                <a:cubicBezTo>
                  <a:pt x="117" y="90"/>
                  <a:pt x="119" y="89"/>
                  <a:pt x="120" y="89"/>
                </a:cubicBezTo>
                <a:lnTo>
                  <a:pt x="120" y="125"/>
                </a:lnTo>
                <a:close/>
                <a:moveTo>
                  <a:pt x="115" y="80"/>
                </a:moveTo>
                <a:cubicBezTo>
                  <a:pt x="107" y="80"/>
                  <a:pt x="100" y="73"/>
                  <a:pt x="100" y="65"/>
                </a:cubicBezTo>
                <a:cubicBezTo>
                  <a:pt x="100" y="57"/>
                  <a:pt x="107" y="50"/>
                  <a:pt x="115" y="50"/>
                </a:cubicBezTo>
                <a:cubicBezTo>
                  <a:pt x="123" y="50"/>
                  <a:pt x="130" y="57"/>
                  <a:pt x="130" y="65"/>
                </a:cubicBezTo>
                <a:cubicBezTo>
                  <a:pt x="130" y="73"/>
                  <a:pt x="123" y="80"/>
                  <a:pt x="115" y="80"/>
                </a:cubicBezTo>
                <a:close/>
                <a:moveTo>
                  <a:pt x="135" y="0"/>
                </a:moveTo>
                <a:cubicBezTo>
                  <a:pt x="25" y="0"/>
                  <a:pt x="25" y="0"/>
                  <a:pt x="25" y="0"/>
                </a:cubicBezTo>
                <a:cubicBezTo>
                  <a:pt x="11" y="0"/>
                  <a:pt x="0" y="11"/>
                  <a:pt x="0" y="2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9"/>
                  <a:pt x="11" y="160"/>
                  <a:pt x="25" y="160"/>
                </a:cubicBezTo>
                <a:cubicBezTo>
                  <a:pt x="135" y="160"/>
                  <a:pt x="135" y="160"/>
                  <a:pt x="135" y="160"/>
                </a:cubicBezTo>
                <a:cubicBezTo>
                  <a:pt x="149" y="160"/>
                  <a:pt x="160" y="149"/>
                  <a:pt x="160" y="135"/>
                </a:cubicBezTo>
                <a:cubicBezTo>
                  <a:pt x="160" y="25"/>
                  <a:pt x="160" y="25"/>
                  <a:pt x="160" y="25"/>
                </a:cubicBezTo>
                <a:cubicBezTo>
                  <a:pt x="160" y="11"/>
                  <a:pt x="149" y="0"/>
                  <a:pt x="135" y="0"/>
                </a:cubicBezTo>
                <a:close/>
                <a:moveTo>
                  <a:pt x="151" y="135"/>
                </a:moveTo>
                <a:cubicBezTo>
                  <a:pt x="151" y="144"/>
                  <a:pt x="144" y="151"/>
                  <a:pt x="135" y="151"/>
                </a:cubicBezTo>
                <a:cubicBezTo>
                  <a:pt x="25" y="151"/>
                  <a:pt x="25" y="151"/>
                  <a:pt x="25" y="151"/>
                </a:cubicBezTo>
                <a:cubicBezTo>
                  <a:pt x="16" y="151"/>
                  <a:pt x="9" y="144"/>
                  <a:pt x="9" y="135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16"/>
                  <a:pt x="16" y="9"/>
                  <a:pt x="25" y="9"/>
                </a:cubicBezTo>
                <a:cubicBezTo>
                  <a:pt x="135" y="9"/>
                  <a:pt x="135" y="9"/>
                  <a:pt x="135" y="9"/>
                </a:cubicBezTo>
                <a:cubicBezTo>
                  <a:pt x="144" y="9"/>
                  <a:pt x="151" y="16"/>
                  <a:pt x="151" y="25"/>
                </a:cubicBezTo>
                <a:lnTo>
                  <a:pt x="151" y="13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29">
            <a:extLst>
              <a:ext uri="{FF2B5EF4-FFF2-40B4-BE49-F238E27FC236}">
                <a16:creationId xmlns:a16="http://schemas.microsoft.com/office/drawing/2014/main" id="{4E0E0025-B990-BEFF-C9B6-E5DC526E8749}"/>
              </a:ext>
            </a:extLst>
          </p:cNvPr>
          <p:cNvSpPr>
            <a:spLocks noEditPoints="1"/>
          </p:cNvSpPr>
          <p:nvPr/>
        </p:nvSpPr>
        <p:spPr bwMode="auto">
          <a:xfrm>
            <a:off x="4717272" y="1228843"/>
            <a:ext cx="539750" cy="542925"/>
          </a:xfrm>
          <a:custGeom>
            <a:avLst/>
            <a:gdLst>
              <a:gd name="T0" fmla="*/ 2147483646 w 160"/>
              <a:gd name="T1" fmla="*/ 2147483646 h 160"/>
              <a:gd name="T2" fmla="*/ 2147483646 w 160"/>
              <a:gd name="T3" fmla="*/ 0 h 160"/>
              <a:gd name="T4" fmla="*/ 0 w 160"/>
              <a:gd name="T5" fmla="*/ 2147483646 h 160"/>
              <a:gd name="T6" fmla="*/ 0 w 160"/>
              <a:gd name="T7" fmla="*/ 2147483646 h 160"/>
              <a:gd name="T8" fmla="*/ 2147483646 w 160"/>
              <a:gd name="T9" fmla="*/ 2147483646 h 160"/>
              <a:gd name="T10" fmla="*/ 2147483646 w 160"/>
              <a:gd name="T11" fmla="*/ 2147483646 h 160"/>
              <a:gd name="T12" fmla="*/ 2147483646 w 160"/>
              <a:gd name="T13" fmla="*/ 2147483646 h 160"/>
              <a:gd name="T14" fmla="*/ 2147483646 w 160"/>
              <a:gd name="T15" fmla="*/ 2147483646 h 160"/>
              <a:gd name="T16" fmla="*/ 2147483646 w 160"/>
              <a:gd name="T17" fmla="*/ 2147483646 h 160"/>
              <a:gd name="T18" fmla="*/ 2147483646 w 160"/>
              <a:gd name="T19" fmla="*/ 2147483646 h 160"/>
              <a:gd name="T20" fmla="*/ 2147483646 w 160"/>
              <a:gd name="T21" fmla="*/ 2147483646 h 160"/>
              <a:gd name="T22" fmla="*/ 2147483646 w 160"/>
              <a:gd name="T23" fmla="*/ 2147483646 h 160"/>
              <a:gd name="T24" fmla="*/ 2147483646 w 160"/>
              <a:gd name="T25" fmla="*/ 2147483646 h 160"/>
              <a:gd name="T26" fmla="*/ 2147483646 w 160"/>
              <a:gd name="T27" fmla="*/ 2147483646 h 160"/>
              <a:gd name="T28" fmla="*/ 2147483646 w 160"/>
              <a:gd name="T29" fmla="*/ 2147483646 h 160"/>
              <a:gd name="T30" fmla="*/ 2147483646 w 160"/>
              <a:gd name="T31" fmla="*/ 2147483646 h 160"/>
              <a:gd name="T32" fmla="*/ 2147483646 w 160"/>
              <a:gd name="T33" fmla="*/ 2147483646 h 160"/>
              <a:gd name="T34" fmla="*/ 2147483646 w 160"/>
              <a:gd name="T35" fmla="*/ 2147483646 h 160"/>
              <a:gd name="T36" fmla="*/ 2147483646 w 160"/>
              <a:gd name="T37" fmla="*/ 2147483646 h 160"/>
              <a:gd name="T38" fmla="*/ 2147483646 w 160"/>
              <a:gd name="T39" fmla="*/ 2147483646 h 160"/>
              <a:gd name="T40" fmla="*/ 2147483646 w 160"/>
              <a:gd name="T41" fmla="*/ 2147483646 h 160"/>
              <a:gd name="T42" fmla="*/ 2147483646 w 160"/>
              <a:gd name="T43" fmla="*/ 2147483646 h 160"/>
              <a:gd name="T44" fmla="*/ 2147483646 w 160"/>
              <a:gd name="T45" fmla="*/ 2147483646 h 160"/>
              <a:gd name="T46" fmla="*/ 2147483646 w 160"/>
              <a:gd name="T47" fmla="*/ 2147483646 h 160"/>
              <a:gd name="T48" fmla="*/ 2147483646 w 160"/>
              <a:gd name="T49" fmla="*/ 2147483646 h 160"/>
              <a:gd name="T50" fmla="*/ 2147483646 w 160"/>
              <a:gd name="T51" fmla="*/ 2147483646 h 160"/>
              <a:gd name="T52" fmla="*/ 2147483646 w 160"/>
              <a:gd name="T53" fmla="*/ 2147483646 h 160"/>
              <a:gd name="T54" fmla="*/ 2147483646 w 160"/>
              <a:gd name="T55" fmla="*/ 2147483646 h 160"/>
              <a:gd name="T56" fmla="*/ 2147483646 w 160"/>
              <a:gd name="T57" fmla="*/ 2147483646 h 160"/>
              <a:gd name="T58" fmla="*/ 2147483646 w 160"/>
              <a:gd name="T59" fmla="*/ 2147483646 h 160"/>
              <a:gd name="T60" fmla="*/ 2147483646 w 160"/>
              <a:gd name="T61" fmla="*/ 2147483646 h 160"/>
              <a:gd name="T62" fmla="*/ 2147483646 w 160"/>
              <a:gd name="T63" fmla="*/ 2147483646 h 160"/>
              <a:gd name="T64" fmla="*/ 2147483646 w 160"/>
              <a:gd name="T65" fmla="*/ 2147483646 h 160"/>
              <a:gd name="T66" fmla="*/ 2147483646 w 160"/>
              <a:gd name="T67" fmla="*/ 2147483646 h 160"/>
              <a:gd name="T68" fmla="*/ 2147483646 w 160"/>
              <a:gd name="T69" fmla="*/ 2147483646 h 160"/>
              <a:gd name="T70" fmla="*/ 2147483646 w 160"/>
              <a:gd name="T71" fmla="*/ 2147483646 h 16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60" h="160">
                <a:moveTo>
                  <a:pt x="145" y="20"/>
                </a:moveTo>
                <a:cubicBezTo>
                  <a:pt x="80" y="20"/>
                  <a:pt x="80" y="20"/>
                  <a:pt x="80" y="20"/>
                </a:cubicBezTo>
                <a:cubicBezTo>
                  <a:pt x="80" y="15"/>
                  <a:pt x="80" y="15"/>
                  <a:pt x="80" y="15"/>
                </a:cubicBezTo>
                <a:cubicBezTo>
                  <a:pt x="80" y="7"/>
                  <a:pt x="73" y="0"/>
                  <a:pt x="6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7"/>
                  <a:pt x="0" y="1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133"/>
                  <a:pt x="7" y="140"/>
                  <a:pt x="15" y="140"/>
                </a:cubicBezTo>
                <a:cubicBezTo>
                  <a:pt x="61" y="140"/>
                  <a:pt x="61" y="140"/>
                  <a:pt x="61" y="140"/>
                </a:cubicBezTo>
                <a:cubicBezTo>
                  <a:pt x="76" y="158"/>
                  <a:pt x="76" y="158"/>
                  <a:pt x="76" y="158"/>
                </a:cubicBezTo>
                <a:cubicBezTo>
                  <a:pt x="77" y="159"/>
                  <a:pt x="79" y="160"/>
                  <a:pt x="80" y="160"/>
                </a:cubicBezTo>
                <a:cubicBezTo>
                  <a:pt x="81" y="160"/>
                  <a:pt x="83" y="159"/>
                  <a:pt x="84" y="158"/>
                </a:cubicBezTo>
                <a:cubicBezTo>
                  <a:pt x="99" y="140"/>
                  <a:pt x="99" y="140"/>
                  <a:pt x="99" y="140"/>
                </a:cubicBezTo>
                <a:cubicBezTo>
                  <a:pt x="145" y="140"/>
                  <a:pt x="145" y="140"/>
                  <a:pt x="145" y="140"/>
                </a:cubicBezTo>
                <a:cubicBezTo>
                  <a:pt x="153" y="140"/>
                  <a:pt x="160" y="133"/>
                  <a:pt x="160" y="125"/>
                </a:cubicBezTo>
                <a:cubicBezTo>
                  <a:pt x="160" y="45"/>
                  <a:pt x="160" y="45"/>
                  <a:pt x="160" y="45"/>
                </a:cubicBezTo>
                <a:cubicBezTo>
                  <a:pt x="160" y="35"/>
                  <a:pt x="160" y="35"/>
                  <a:pt x="160" y="35"/>
                </a:cubicBezTo>
                <a:cubicBezTo>
                  <a:pt x="160" y="27"/>
                  <a:pt x="153" y="20"/>
                  <a:pt x="145" y="20"/>
                </a:cubicBezTo>
                <a:close/>
                <a:moveTo>
                  <a:pt x="93" y="132"/>
                </a:moveTo>
                <a:cubicBezTo>
                  <a:pt x="93" y="132"/>
                  <a:pt x="93" y="132"/>
                  <a:pt x="93" y="132"/>
                </a:cubicBezTo>
                <a:cubicBezTo>
                  <a:pt x="80" y="148"/>
                  <a:pt x="80" y="148"/>
                  <a:pt x="80" y="148"/>
                </a:cubicBezTo>
                <a:cubicBezTo>
                  <a:pt x="67" y="132"/>
                  <a:pt x="67" y="132"/>
                  <a:pt x="67" y="132"/>
                </a:cubicBezTo>
                <a:cubicBezTo>
                  <a:pt x="67" y="132"/>
                  <a:pt x="67" y="132"/>
                  <a:pt x="67" y="132"/>
                </a:cubicBezTo>
                <a:cubicBezTo>
                  <a:pt x="65" y="130"/>
                  <a:pt x="65" y="130"/>
                  <a:pt x="65" y="130"/>
                </a:cubicBezTo>
                <a:cubicBezTo>
                  <a:pt x="70" y="130"/>
                  <a:pt x="70" y="130"/>
                  <a:pt x="70" y="130"/>
                </a:cubicBezTo>
                <a:cubicBezTo>
                  <a:pt x="73" y="130"/>
                  <a:pt x="75" y="128"/>
                  <a:pt x="75" y="125"/>
                </a:cubicBezTo>
                <a:cubicBezTo>
                  <a:pt x="75" y="95"/>
                  <a:pt x="75" y="95"/>
                  <a:pt x="75" y="95"/>
                </a:cubicBezTo>
                <a:cubicBezTo>
                  <a:pt x="75" y="92"/>
                  <a:pt x="77" y="89"/>
                  <a:pt x="80" y="89"/>
                </a:cubicBezTo>
                <a:cubicBezTo>
                  <a:pt x="83" y="89"/>
                  <a:pt x="85" y="92"/>
                  <a:pt x="85" y="95"/>
                </a:cubicBezTo>
                <a:cubicBezTo>
                  <a:pt x="85" y="125"/>
                  <a:pt x="85" y="125"/>
                  <a:pt x="85" y="125"/>
                </a:cubicBezTo>
                <a:cubicBezTo>
                  <a:pt x="85" y="128"/>
                  <a:pt x="87" y="130"/>
                  <a:pt x="90" y="130"/>
                </a:cubicBezTo>
                <a:cubicBezTo>
                  <a:pt x="95" y="130"/>
                  <a:pt x="95" y="130"/>
                  <a:pt x="95" y="130"/>
                </a:cubicBezTo>
                <a:lnTo>
                  <a:pt x="93" y="132"/>
                </a:lnTo>
                <a:close/>
                <a:moveTo>
                  <a:pt x="151" y="125"/>
                </a:moveTo>
                <a:cubicBezTo>
                  <a:pt x="151" y="128"/>
                  <a:pt x="148" y="131"/>
                  <a:pt x="145" y="131"/>
                </a:cubicBezTo>
                <a:cubicBezTo>
                  <a:pt x="107" y="131"/>
                  <a:pt x="107" y="131"/>
                  <a:pt x="107" y="131"/>
                </a:cubicBezTo>
                <a:cubicBezTo>
                  <a:pt x="109" y="128"/>
                  <a:pt x="109" y="128"/>
                  <a:pt x="109" y="128"/>
                </a:cubicBezTo>
                <a:cubicBezTo>
                  <a:pt x="110" y="127"/>
                  <a:pt x="110" y="125"/>
                  <a:pt x="109" y="123"/>
                </a:cubicBezTo>
                <a:cubicBezTo>
                  <a:pt x="108" y="122"/>
                  <a:pt x="107" y="121"/>
                  <a:pt x="105" y="121"/>
                </a:cubicBezTo>
                <a:cubicBezTo>
                  <a:pt x="95" y="121"/>
                  <a:pt x="95" y="121"/>
                  <a:pt x="95" y="121"/>
                </a:cubicBezTo>
                <a:cubicBezTo>
                  <a:pt x="95" y="95"/>
                  <a:pt x="95" y="95"/>
                  <a:pt x="95" y="95"/>
                </a:cubicBezTo>
                <a:cubicBezTo>
                  <a:pt x="95" y="87"/>
                  <a:pt x="88" y="80"/>
                  <a:pt x="80" y="80"/>
                </a:cubicBezTo>
                <a:cubicBezTo>
                  <a:pt x="72" y="80"/>
                  <a:pt x="65" y="87"/>
                  <a:pt x="65" y="95"/>
                </a:cubicBezTo>
                <a:cubicBezTo>
                  <a:pt x="65" y="121"/>
                  <a:pt x="65" y="121"/>
                  <a:pt x="65" y="121"/>
                </a:cubicBezTo>
                <a:cubicBezTo>
                  <a:pt x="55" y="121"/>
                  <a:pt x="55" y="121"/>
                  <a:pt x="55" y="121"/>
                </a:cubicBezTo>
                <a:cubicBezTo>
                  <a:pt x="53" y="121"/>
                  <a:pt x="52" y="122"/>
                  <a:pt x="51" y="123"/>
                </a:cubicBezTo>
                <a:cubicBezTo>
                  <a:pt x="50" y="125"/>
                  <a:pt x="50" y="127"/>
                  <a:pt x="51" y="128"/>
                </a:cubicBezTo>
                <a:cubicBezTo>
                  <a:pt x="53" y="131"/>
                  <a:pt x="53" y="131"/>
                  <a:pt x="53" y="131"/>
                </a:cubicBezTo>
                <a:cubicBezTo>
                  <a:pt x="15" y="131"/>
                  <a:pt x="15" y="131"/>
                  <a:pt x="15" y="131"/>
                </a:cubicBezTo>
                <a:cubicBezTo>
                  <a:pt x="12" y="131"/>
                  <a:pt x="9" y="128"/>
                  <a:pt x="9" y="125"/>
                </a:cubicBezTo>
                <a:cubicBezTo>
                  <a:pt x="9" y="69"/>
                  <a:pt x="9" y="69"/>
                  <a:pt x="9" y="69"/>
                </a:cubicBezTo>
                <a:cubicBezTo>
                  <a:pt x="61" y="69"/>
                  <a:pt x="61" y="69"/>
                  <a:pt x="61" y="69"/>
                </a:cubicBezTo>
                <a:cubicBezTo>
                  <a:pt x="65" y="69"/>
                  <a:pt x="68" y="68"/>
                  <a:pt x="71" y="65"/>
                </a:cubicBezTo>
                <a:cubicBezTo>
                  <a:pt x="85" y="51"/>
                  <a:pt x="85" y="51"/>
                  <a:pt x="85" y="51"/>
                </a:cubicBezTo>
                <a:cubicBezTo>
                  <a:pt x="86" y="50"/>
                  <a:pt x="88" y="49"/>
                  <a:pt x="89" y="49"/>
                </a:cubicBezTo>
                <a:cubicBezTo>
                  <a:pt x="151" y="49"/>
                  <a:pt x="151" y="49"/>
                  <a:pt x="151" y="49"/>
                </a:cubicBezTo>
                <a:lnTo>
                  <a:pt x="151" y="125"/>
                </a:lnTo>
                <a:close/>
                <a:moveTo>
                  <a:pt x="151" y="40"/>
                </a:moveTo>
                <a:cubicBezTo>
                  <a:pt x="89" y="40"/>
                  <a:pt x="89" y="40"/>
                  <a:pt x="89" y="40"/>
                </a:cubicBezTo>
                <a:cubicBezTo>
                  <a:pt x="85" y="40"/>
                  <a:pt x="82" y="42"/>
                  <a:pt x="79" y="44"/>
                </a:cubicBezTo>
                <a:cubicBezTo>
                  <a:pt x="65" y="58"/>
                  <a:pt x="65" y="58"/>
                  <a:pt x="65" y="58"/>
                </a:cubicBezTo>
                <a:cubicBezTo>
                  <a:pt x="64" y="59"/>
                  <a:pt x="62" y="60"/>
                  <a:pt x="61" y="60"/>
                </a:cubicBezTo>
                <a:cubicBezTo>
                  <a:pt x="9" y="60"/>
                  <a:pt x="9" y="60"/>
                  <a:pt x="9" y="60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2"/>
                  <a:pt x="12" y="9"/>
                  <a:pt x="15" y="9"/>
                </a:cubicBezTo>
                <a:cubicBezTo>
                  <a:pt x="65" y="9"/>
                  <a:pt x="65" y="9"/>
                  <a:pt x="65" y="9"/>
                </a:cubicBezTo>
                <a:cubicBezTo>
                  <a:pt x="68" y="9"/>
                  <a:pt x="70" y="12"/>
                  <a:pt x="70" y="15"/>
                </a:cubicBezTo>
                <a:cubicBezTo>
                  <a:pt x="70" y="25"/>
                  <a:pt x="70" y="25"/>
                  <a:pt x="70" y="25"/>
                </a:cubicBezTo>
                <a:cubicBezTo>
                  <a:pt x="70" y="27"/>
                  <a:pt x="72" y="29"/>
                  <a:pt x="75" y="29"/>
                </a:cubicBezTo>
                <a:cubicBezTo>
                  <a:pt x="145" y="29"/>
                  <a:pt x="145" y="29"/>
                  <a:pt x="145" y="29"/>
                </a:cubicBezTo>
                <a:cubicBezTo>
                  <a:pt x="148" y="29"/>
                  <a:pt x="151" y="32"/>
                  <a:pt x="151" y="35"/>
                </a:cubicBezTo>
                <a:lnTo>
                  <a:pt x="151" y="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30">
            <a:extLst>
              <a:ext uri="{FF2B5EF4-FFF2-40B4-BE49-F238E27FC236}">
                <a16:creationId xmlns:a16="http://schemas.microsoft.com/office/drawing/2014/main" id="{8679C969-D480-EB55-4ECB-D78B3577A2D7}"/>
              </a:ext>
            </a:extLst>
          </p:cNvPr>
          <p:cNvSpPr>
            <a:spLocks noEditPoints="1"/>
          </p:cNvSpPr>
          <p:nvPr/>
        </p:nvSpPr>
        <p:spPr bwMode="auto">
          <a:xfrm>
            <a:off x="6617192" y="2205790"/>
            <a:ext cx="539750" cy="544513"/>
          </a:xfrm>
          <a:custGeom>
            <a:avLst/>
            <a:gdLst>
              <a:gd name="T0" fmla="*/ 2147483646 w 160"/>
              <a:gd name="T1" fmla="*/ 2147483646 h 160"/>
              <a:gd name="T2" fmla="*/ 2147483646 w 160"/>
              <a:gd name="T3" fmla="*/ 2147483646 h 160"/>
              <a:gd name="T4" fmla="*/ 2147483646 w 160"/>
              <a:gd name="T5" fmla="*/ 2147483646 h 160"/>
              <a:gd name="T6" fmla="*/ 2147483646 w 160"/>
              <a:gd name="T7" fmla="*/ 2147483646 h 160"/>
              <a:gd name="T8" fmla="*/ 2147483646 w 160"/>
              <a:gd name="T9" fmla="*/ 2147483646 h 160"/>
              <a:gd name="T10" fmla="*/ 2147483646 w 160"/>
              <a:gd name="T11" fmla="*/ 2147483646 h 160"/>
              <a:gd name="T12" fmla="*/ 2147483646 w 160"/>
              <a:gd name="T13" fmla="*/ 2147483646 h 160"/>
              <a:gd name="T14" fmla="*/ 2147483646 w 160"/>
              <a:gd name="T15" fmla="*/ 2147483646 h 160"/>
              <a:gd name="T16" fmla="*/ 2147483646 w 160"/>
              <a:gd name="T17" fmla="*/ 2147483646 h 160"/>
              <a:gd name="T18" fmla="*/ 2147483646 w 160"/>
              <a:gd name="T19" fmla="*/ 2147483646 h 160"/>
              <a:gd name="T20" fmla="*/ 2147483646 w 160"/>
              <a:gd name="T21" fmla="*/ 2147483646 h 160"/>
              <a:gd name="T22" fmla="*/ 2147483646 w 160"/>
              <a:gd name="T23" fmla="*/ 2147483646 h 160"/>
              <a:gd name="T24" fmla="*/ 2147483646 w 160"/>
              <a:gd name="T25" fmla="*/ 2147483646 h 160"/>
              <a:gd name="T26" fmla="*/ 2147483646 w 160"/>
              <a:gd name="T27" fmla="*/ 2147483646 h 160"/>
              <a:gd name="T28" fmla="*/ 2147483646 w 160"/>
              <a:gd name="T29" fmla="*/ 2147483646 h 160"/>
              <a:gd name="T30" fmla="*/ 2147483646 w 160"/>
              <a:gd name="T31" fmla="*/ 2147483646 h 160"/>
              <a:gd name="T32" fmla="*/ 2147483646 w 160"/>
              <a:gd name="T33" fmla="*/ 2147483646 h 160"/>
              <a:gd name="T34" fmla="*/ 2147483646 w 160"/>
              <a:gd name="T35" fmla="*/ 2147483646 h 160"/>
              <a:gd name="T36" fmla="*/ 2147483646 w 160"/>
              <a:gd name="T37" fmla="*/ 2147483646 h 160"/>
              <a:gd name="T38" fmla="*/ 2147483646 w 160"/>
              <a:gd name="T39" fmla="*/ 2147483646 h 160"/>
              <a:gd name="T40" fmla="*/ 2147483646 w 160"/>
              <a:gd name="T41" fmla="*/ 2147483646 h 160"/>
              <a:gd name="T42" fmla="*/ 2147483646 w 160"/>
              <a:gd name="T43" fmla="*/ 2147483646 h 160"/>
              <a:gd name="T44" fmla="*/ 2147483646 w 160"/>
              <a:gd name="T45" fmla="*/ 2147483646 h 160"/>
              <a:gd name="T46" fmla="*/ 2147483646 w 160"/>
              <a:gd name="T47" fmla="*/ 2147483646 h 160"/>
              <a:gd name="T48" fmla="*/ 2147483646 w 160"/>
              <a:gd name="T49" fmla="*/ 2147483646 h 160"/>
              <a:gd name="T50" fmla="*/ 2147483646 w 160"/>
              <a:gd name="T51" fmla="*/ 2147483646 h 160"/>
              <a:gd name="T52" fmla="*/ 2147483646 w 160"/>
              <a:gd name="T53" fmla="*/ 2147483646 h 160"/>
              <a:gd name="T54" fmla="*/ 2147483646 w 160"/>
              <a:gd name="T55" fmla="*/ 2147483646 h 160"/>
              <a:gd name="T56" fmla="*/ 2147483646 w 160"/>
              <a:gd name="T57" fmla="*/ 2147483646 h 160"/>
              <a:gd name="T58" fmla="*/ 2147483646 w 160"/>
              <a:gd name="T59" fmla="*/ 2147483646 h 160"/>
              <a:gd name="T60" fmla="*/ 2147483646 w 160"/>
              <a:gd name="T61" fmla="*/ 0 h 160"/>
              <a:gd name="T62" fmla="*/ 2147483646 w 160"/>
              <a:gd name="T63" fmla="*/ 2147483646 h 160"/>
              <a:gd name="T64" fmla="*/ 2147483646 w 160"/>
              <a:gd name="T65" fmla="*/ 2147483646 h 160"/>
              <a:gd name="T66" fmla="*/ 2147483646 w 160"/>
              <a:gd name="T67" fmla="*/ 2147483646 h 160"/>
              <a:gd name="T68" fmla="*/ 2147483646 w 160"/>
              <a:gd name="T69" fmla="*/ 2147483646 h 160"/>
              <a:gd name="T70" fmla="*/ 2147483646 w 160"/>
              <a:gd name="T71" fmla="*/ 2147483646 h 160"/>
              <a:gd name="T72" fmla="*/ 2147483646 w 160"/>
              <a:gd name="T73" fmla="*/ 2147483646 h 160"/>
              <a:gd name="T74" fmla="*/ 2147483646 w 160"/>
              <a:gd name="T75" fmla="*/ 2147483646 h 160"/>
              <a:gd name="T76" fmla="*/ 2147483646 w 160"/>
              <a:gd name="T77" fmla="*/ 2147483646 h 160"/>
              <a:gd name="T78" fmla="*/ 2147483646 w 160"/>
              <a:gd name="T79" fmla="*/ 2147483646 h 160"/>
              <a:gd name="T80" fmla="*/ 2147483646 w 160"/>
              <a:gd name="T81" fmla="*/ 2147483646 h 160"/>
              <a:gd name="T82" fmla="*/ 2147483646 w 160"/>
              <a:gd name="T83" fmla="*/ 2147483646 h 16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60" h="160">
                <a:moveTo>
                  <a:pt x="155" y="151"/>
                </a:moveTo>
                <a:cubicBezTo>
                  <a:pt x="5" y="151"/>
                  <a:pt x="5" y="151"/>
                  <a:pt x="5" y="151"/>
                </a:cubicBezTo>
                <a:cubicBezTo>
                  <a:pt x="2" y="151"/>
                  <a:pt x="0" y="153"/>
                  <a:pt x="0" y="155"/>
                </a:cubicBezTo>
                <a:cubicBezTo>
                  <a:pt x="0" y="158"/>
                  <a:pt x="2" y="160"/>
                  <a:pt x="5" y="160"/>
                </a:cubicBezTo>
                <a:cubicBezTo>
                  <a:pt x="155" y="160"/>
                  <a:pt x="155" y="160"/>
                  <a:pt x="155" y="160"/>
                </a:cubicBezTo>
                <a:cubicBezTo>
                  <a:pt x="158" y="160"/>
                  <a:pt x="160" y="158"/>
                  <a:pt x="160" y="155"/>
                </a:cubicBezTo>
                <a:cubicBezTo>
                  <a:pt x="160" y="153"/>
                  <a:pt x="158" y="151"/>
                  <a:pt x="155" y="151"/>
                </a:cubicBezTo>
                <a:close/>
                <a:moveTo>
                  <a:pt x="58" y="92"/>
                </a:moveTo>
                <a:cubicBezTo>
                  <a:pt x="33" y="62"/>
                  <a:pt x="33" y="62"/>
                  <a:pt x="33" y="62"/>
                </a:cubicBezTo>
                <a:cubicBezTo>
                  <a:pt x="32" y="61"/>
                  <a:pt x="31" y="60"/>
                  <a:pt x="30" y="60"/>
                </a:cubicBezTo>
                <a:cubicBezTo>
                  <a:pt x="28" y="60"/>
                  <a:pt x="27" y="61"/>
                  <a:pt x="26" y="62"/>
                </a:cubicBezTo>
                <a:cubicBezTo>
                  <a:pt x="1" y="92"/>
                  <a:pt x="1" y="92"/>
                  <a:pt x="1" y="92"/>
                </a:cubicBezTo>
                <a:cubicBezTo>
                  <a:pt x="0" y="93"/>
                  <a:pt x="0" y="95"/>
                  <a:pt x="0" y="97"/>
                </a:cubicBezTo>
                <a:cubicBezTo>
                  <a:pt x="1" y="98"/>
                  <a:pt x="3" y="99"/>
                  <a:pt x="5" y="99"/>
                </a:cubicBezTo>
                <a:cubicBezTo>
                  <a:pt x="15" y="99"/>
                  <a:pt x="15" y="99"/>
                  <a:pt x="15" y="99"/>
                </a:cubicBezTo>
                <a:cubicBezTo>
                  <a:pt x="15" y="135"/>
                  <a:pt x="15" y="135"/>
                  <a:pt x="15" y="135"/>
                </a:cubicBezTo>
                <a:cubicBezTo>
                  <a:pt x="15" y="138"/>
                  <a:pt x="17" y="140"/>
                  <a:pt x="20" y="140"/>
                </a:cubicBezTo>
                <a:cubicBezTo>
                  <a:pt x="40" y="140"/>
                  <a:pt x="40" y="140"/>
                  <a:pt x="40" y="140"/>
                </a:cubicBezTo>
                <a:cubicBezTo>
                  <a:pt x="42" y="140"/>
                  <a:pt x="44" y="138"/>
                  <a:pt x="44" y="135"/>
                </a:cubicBezTo>
                <a:cubicBezTo>
                  <a:pt x="44" y="99"/>
                  <a:pt x="44" y="99"/>
                  <a:pt x="44" y="99"/>
                </a:cubicBezTo>
                <a:cubicBezTo>
                  <a:pt x="55" y="99"/>
                  <a:pt x="55" y="99"/>
                  <a:pt x="55" y="99"/>
                </a:cubicBezTo>
                <a:cubicBezTo>
                  <a:pt x="57" y="99"/>
                  <a:pt x="58" y="98"/>
                  <a:pt x="59" y="97"/>
                </a:cubicBezTo>
                <a:cubicBezTo>
                  <a:pt x="60" y="95"/>
                  <a:pt x="59" y="93"/>
                  <a:pt x="58" y="92"/>
                </a:cubicBezTo>
                <a:close/>
                <a:moveTo>
                  <a:pt x="40" y="90"/>
                </a:moveTo>
                <a:cubicBezTo>
                  <a:pt x="37" y="90"/>
                  <a:pt x="35" y="92"/>
                  <a:pt x="35" y="95"/>
                </a:cubicBezTo>
                <a:cubicBezTo>
                  <a:pt x="35" y="131"/>
                  <a:pt x="35" y="131"/>
                  <a:pt x="35" y="131"/>
                </a:cubicBezTo>
                <a:cubicBezTo>
                  <a:pt x="24" y="131"/>
                  <a:pt x="24" y="131"/>
                  <a:pt x="24" y="131"/>
                </a:cubicBezTo>
                <a:cubicBezTo>
                  <a:pt x="24" y="95"/>
                  <a:pt x="24" y="95"/>
                  <a:pt x="24" y="95"/>
                </a:cubicBezTo>
                <a:cubicBezTo>
                  <a:pt x="24" y="92"/>
                  <a:pt x="22" y="90"/>
                  <a:pt x="20" y="90"/>
                </a:cubicBezTo>
                <a:cubicBezTo>
                  <a:pt x="15" y="90"/>
                  <a:pt x="15" y="90"/>
                  <a:pt x="15" y="90"/>
                </a:cubicBezTo>
                <a:cubicBezTo>
                  <a:pt x="30" y="72"/>
                  <a:pt x="30" y="72"/>
                  <a:pt x="30" y="72"/>
                </a:cubicBezTo>
                <a:cubicBezTo>
                  <a:pt x="45" y="90"/>
                  <a:pt x="45" y="90"/>
                  <a:pt x="45" y="90"/>
                </a:cubicBezTo>
                <a:lnTo>
                  <a:pt x="40" y="90"/>
                </a:lnTo>
                <a:close/>
                <a:moveTo>
                  <a:pt x="109" y="62"/>
                </a:moveTo>
                <a:cubicBezTo>
                  <a:pt x="84" y="32"/>
                  <a:pt x="84" y="32"/>
                  <a:pt x="84" y="32"/>
                </a:cubicBezTo>
                <a:cubicBezTo>
                  <a:pt x="83" y="31"/>
                  <a:pt x="81" y="30"/>
                  <a:pt x="80" y="30"/>
                </a:cubicBezTo>
                <a:cubicBezTo>
                  <a:pt x="79" y="30"/>
                  <a:pt x="77" y="31"/>
                  <a:pt x="76" y="32"/>
                </a:cubicBezTo>
                <a:cubicBezTo>
                  <a:pt x="51" y="62"/>
                  <a:pt x="51" y="62"/>
                  <a:pt x="51" y="62"/>
                </a:cubicBezTo>
                <a:cubicBezTo>
                  <a:pt x="50" y="63"/>
                  <a:pt x="50" y="65"/>
                  <a:pt x="51" y="67"/>
                </a:cubicBezTo>
                <a:cubicBezTo>
                  <a:pt x="52" y="68"/>
                  <a:pt x="53" y="69"/>
                  <a:pt x="55" y="69"/>
                </a:cubicBezTo>
                <a:cubicBezTo>
                  <a:pt x="65" y="69"/>
                  <a:pt x="65" y="69"/>
                  <a:pt x="65" y="69"/>
                </a:cubicBezTo>
                <a:cubicBezTo>
                  <a:pt x="65" y="135"/>
                  <a:pt x="65" y="135"/>
                  <a:pt x="65" y="135"/>
                </a:cubicBezTo>
                <a:cubicBezTo>
                  <a:pt x="65" y="138"/>
                  <a:pt x="67" y="140"/>
                  <a:pt x="70" y="140"/>
                </a:cubicBezTo>
                <a:cubicBezTo>
                  <a:pt x="90" y="140"/>
                  <a:pt x="90" y="140"/>
                  <a:pt x="90" y="140"/>
                </a:cubicBezTo>
                <a:cubicBezTo>
                  <a:pt x="93" y="140"/>
                  <a:pt x="95" y="138"/>
                  <a:pt x="95" y="135"/>
                </a:cubicBezTo>
                <a:cubicBezTo>
                  <a:pt x="95" y="69"/>
                  <a:pt x="95" y="69"/>
                  <a:pt x="95" y="69"/>
                </a:cubicBezTo>
                <a:cubicBezTo>
                  <a:pt x="105" y="69"/>
                  <a:pt x="105" y="69"/>
                  <a:pt x="105" y="69"/>
                </a:cubicBezTo>
                <a:cubicBezTo>
                  <a:pt x="107" y="69"/>
                  <a:pt x="108" y="68"/>
                  <a:pt x="109" y="67"/>
                </a:cubicBezTo>
                <a:cubicBezTo>
                  <a:pt x="110" y="65"/>
                  <a:pt x="110" y="63"/>
                  <a:pt x="109" y="62"/>
                </a:cubicBezTo>
                <a:close/>
                <a:moveTo>
                  <a:pt x="90" y="60"/>
                </a:moveTo>
                <a:cubicBezTo>
                  <a:pt x="87" y="60"/>
                  <a:pt x="85" y="62"/>
                  <a:pt x="85" y="65"/>
                </a:cubicBezTo>
                <a:cubicBezTo>
                  <a:pt x="85" y="131"/>
                  <a:pt x="85" y="131"/>
                  <a:pt x="85" y="131"/>
                </a:cubicBezTo>
                <a:cubicBezTo>
                  <a:pt x="75" y="131"/>
                  <a:pt x="75" y="131"/>
                  <a:pt x="75" y="131"/>
                </a:cubicBezTo>
                <a:cubicBezTo>
                  <a:pt x="75" y="65"/>
                  <a:pt x="75" y="65"/>
                  <a:pt x="75" y="65"/>
                </a:cubicBezTo>
                <a:cubicBezTo>
                  <a:pt x="75" y="62"/>
                  <a:pt x="73" y="60"/>
                  <a:pt x="70" y="60"/>
                </a:cubicBezTo>
                <a:cubicBezTo>
                  <a:pt x="65" y="60"/>
                  <a:pt x="65" y="60"/>
                  <a:pt x="65" y="60"/>
                </a:cubicBezTo>
                <a:cubicBezTo>
                  <a:pt x="80" y="42"/>
                  <a:pt x="80" y="42"/>
                  <a:pt x="80" y="42"/>
                </a:cubicBezTo>
                <a:cubicBezTo>
                  <a:pt x="95" y="60"/>
                  <a:pt x="95" y="60"/>
                  <a:pt x="95" y="60"/>
                </a:cubicBezTo>
                <a:lnTo>
                  <a:pt x="90" y="60"/>
                </a:lnTo>
                <a:close/>
                <a:moveTo>
                  <a:pt x="159" y="32"/>
                </a:moveTo>
                <a:cubicBezTo>
                  <a:pt x="134" y="2"/>
                  <a:pt x="134" y="2"/>
                  <a:pt x="134" y="2"/>
                </a:cubicBezTo>
                <a:cubicBezTo>
                  <a:pt x="133" y="1"/>
                  <a:pt x="132" y="0"/>
                  <a:pt x="130" y="0"/>
                </a:cubicBezTo>
                <a:cubicBezTo>
                  <a:pt x="129" y="0"/>
                  <a:pt x="128" y="1"/>
                  <a:pt x="127" y="2"/>
                </a:cubicBezTo>
                <a:cubicBezTo>
                  <a:pt x="102" y="32"/>
                  <a:pt x="102" y="32"/>
                  <a:pt x="102" y="32"/>
                </a:cubicBezTo>
                <a:cubicBezTo>
                  <a:pt x="101" y="33"/>
                  <a:pt x="100" y="35"/>
                  <a:pt x="101" y="37"/>
                </a:cubicBezTo>
                <a:cubicBezTo>
                  <a:pt x="102" y="38"/>
                  <a:pt x="103" y="39"/>
                  <a:pt x="105" y="39"/>
                </a:cubicBezTo>
                <a:cubicBezTo>
                  <a:pt x="116" y="39"/>
                  <a:pt x="116" y="39"/>
                  <a:pt x="116" y="39"/>
                </a:cubicBezTo>
                <a:cubicBezTo>
                  <a:pt x="116" y="135"/>
                  <a:pt x="116" y="135"/>
                  <a:pt x="116" y="135"/>
                </a:cubicBezTo>
                <a:cubicBezTo>
                  <a:pt x="116" y="138"/>
                  <a:pt x="118" y="140"/>
                  <a:pt x="120" y="140"/>
                </a:cubicBezTo>
                <a:cubicBezTo>
                  <a:pt x="140" y="140"/>
                  <a:pt x="140" y="140"/>
                  <a:pt x="140" y="140"/>
                </a:cubicBezTo>
                <a:cubicBezTo>
                  <a:pt x="143" y="140"/>
                  <a:pt x="145" y="138"/>
                  <a:pt x="145" y="135"/>
                </a:cubicBezTo>
                <a:cubicBezTo>
                  <a:pt x="145" y="39"/>
                  <a:pt x="145" y="39"/>
                  <a:pt x="145" y="39"/>
                </a:cubicBezTo>
                <a:cubicBezTo>
                  <a:pt x="155" y="39"/>
                  <a:pt x="155" y="39"/>
                  <a:pt x="155" y="39"/>
                </a:cubicBezTo>
                <a:cubicBezTo>
                  <a:pt x="157" y="39"/>
                  <a:pt x="159" y="38"/>
                  <a:pt x="160" y="37"/>
                </a:cubicBezTo>
                <a:cubicBezTo>
                  <a:pt x="160" y="35"/>
                  <a:pt x="160" y="33"/>
                  <a:pt x="159" y="32"/>
                </a:cubicBezTo>
                <a:close/>
                <a:moveTo>
                  <a:pt x="140" y="30"/>
                </a:moveTo>
                <a:cubicBezTo>
                  <a:pt x="138" y="30"/>
                  <a:pt x="136" y="32"/>
                  <a:pt x="136" y="35"/>
                </a:cubicBezTo>
                <a:cubicBezTo>
                  <a:pt x="136" y="131"/>
                  <a:pt x="136" y="131"/>
                  <a:pt x="136" y="131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5" y="35"/>
                  <a:pt x="125" y="35"/>
                  <a:pt x="125" y="35"/>
                </a:cubicBezTo>
                <a:cubicBezTo>
                  <a:pt x="125" y="32"/>
                  <a:pt x="123" y="30"/>
                  <a:pt x="120" y="30"/>
                </a:cubicBezTo>
                <a:cubicBezTo>
                  <a:pt x="115" y="30"/>
                  <a:pt x="115" y="30"/>
                  <a:pt x="115" y="30"/>
                </a:cubicBezTo>
                <a:cubicBezTo>
                  <a:pt x="130" y="12"/>
                  <a:pt x="130" y="12"/>
                  <a:pt x="130" y="12"/>
                </a:cubicBezTo>
                <a:cubicBezTo>
                  <a:pt x="145" y="30"/>
                  <a:pt x="145" y="30"/>
                  <a:pt x="145" y="30"/>
                </a:cubicBezTo>
                <a:lnTo>
                  <a:pt x="140" y="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31">
            <a:extLst>
              <a:ext uri="{FF2B5EF4-FFF2-40B4-BE49-F238E27FC236}">
                <a16:creationId xmlns:a16="http://schemas.microsoft.com/office/drawing/2014/main" id="{151CC298-6B6C-A265-6CD5-8C13C2CC6BB4}"/>
              </a:ext>
            </a:extLst>
          </p:cNvPr>
          <p:cNvSpPr>
            <a:spLocks noEditPoints="1"/>
          </p:cNvSpPr>
          <p:nvPr/>
        </p:nvSpPr>
        <p:spPr bwMode="auto">
          <a:xfrm>
            <a:off x="4889992" y="3265605"/>
            <a:ext cx="539750" cy="542925"/>
          </a:xfrm>
          <a:custGeom>
            <a:avLst/>
            <a:gdLst>
              <a:gd name="T0" fmla="*/ 2147483646 w 160"/>
              <a:gd name="T1" fmla="*/ 2147483646 h 160"/>
              <a:gd name="T2" fmla="*/ 2147483646 w 160"/>
              <a:gd name="T3" fmla="*/ 2147483646 h 160"/>
              <a:gd name="T4" fmla="*/ 2147483646 w 160"/>
              <a:gd name="T5" fmla="*/ 2147483646 h 160"/>
              <a:gd name="T6" fmla="*/ 2147483646 w 160"/>
              <a:gd name="T7" fmla="*/ 2147483646 h 160"/>
              <a:gd name="T8" fmla="*/ 2147483646 w 160"/>
              <a:gd name="T9" fmla="*/ 2147483646 h 160"/>
              <a:gd name="T10" fmla="*/ 2147483646 w 160"/>
              <a:gd name="T11" fmla="*/ 2147483646 h 160"/>
              <a:gd name="T12" fmla="*/ 2147483646 w 160"/>
              <a:gd name="T13" fmla="*/ 2147483646 h 160"/>
              <a:gd name="T14" fmla="*/ 2147483646 w 160"/>
              <a:gd name="T15" fmla="*/ 2147483646 h 160"/>
              <a:gd name="T16" fmla="*/ 2147483646 w 160"/>
              <a:gd name="T17" fmla="*/ 2147483646 h 160"/>
              <a:gd name="T18" fmla="*/ 2147483646 w 160"/>
              <a:gd name="T19" fmla="*/ 2147483646 h 160"/>
              <a:gd name="T20" fmla="*/ 2147483646 w 160"/>
              <a:gd name="T21" fmla="*/ 2147483646 h 160"/>
              <a:gd name="T22" fmla="*/ 2147483646 w 160"/>
              <a:gd name="T23" fmla="*/ 2147483646 h 160"/>
              <a:gd name="T24" fmla="*/ 2147483646 w 160"/>
              <a:gd name="T25" fmla="*/ 2147483646 h 160"/>
              <a:gd name="T26" fmla="*/ 2147483646 w 160"/>
              <a:gd name="T27" fmla="*/ 0 h 160"/>
              <a:gd name="T28" fmla="*/ 2147483646 w 160"/>
              <a:gd name="T29" fmla="*/ 2147483646 h 160"/>
              <a:gd name="T30" fmla="*/ 2147483646 w 160"/>
              <a:gd name="T31" fmla="*/ 2147483646 h 160"/>
              <a:gd name="T32" fmla="*/ 2147483646 w 160"/>
              <a:gd name="T33" fmla="*/ 2147483646 h 160"/>
              <a:gd name="T34" fmla="*/ 0 w 160"/>
              <a:gd name="T35" fmla="*/ 2147483646 h 160"/>
              <a:gd name="T36" fmla="*/ 2147483646 w 160"/>
              <a:gd name="T37" fmla="*/ 2147483646 h 160"/>
              <a:gd name="T38" fmla="*/ 2147483646 w 160"/>
              <a:gd name="T39" fmla="*/ 2147483646 h 160"/>
              <a:gd name="T40" fmla="*/ 2147483646 w 160"/>
              <a:gd name="T41" fmla="*/ 2147483646 h 160"/>
              <a:gd name="T42" fmla="*/ 2147483646 w 160"/>
              <a:gd name="T43" fmla="*/ 2147483646 h 160"/>
              <a:gd name="T44" fmla="*/ 2147483646 w 160"/>
              <a:gd name="T45" fmla="*/ 2147483646 h 160"/>
              <a:gd name="T46" fmla="*/ 2147483646 w 160"/>
              <a:gd name="T47" fmla="*/ 2147483646 h 160"/>
              <a:gd name="T48" fmla="*/ 2147483646 w 160"/>
              <a:gd name="T49" fmla="*/ 2147483646 h 160"/>
              <a:gd name="T50" fmla="*/ 2147483646 w 160"/>
              <a:gd name="T51" fmla="*/ 2147483646 h 160"/>
              <a:gd name="T52" fmla="*/ 2147483646 w 160"/>
              <a:gd name="T53" fmla="*/ 2147483646 h 160"/>
              <a:gd name="T54" fmla="*/ 2147483646 w 160"/>
              <a:gd name="T55" fmla="*/ 2147483646 h 160"/>
              <a:gd name="T56" fmla="*/ 2147483646 w 160"/>
              <a:gd name="T57" fmla="*/ 2147483646 h 160"/>
              <a:gd name="T58" fmla="*/ 2147483646 w 160"/>
              <a:gd name="T59" fmla="*/ 2147483646 h 160"/>
              <a:gd name="T60" fmla="*/ 2147483646 w 160"/>
              <a:gd name="T61" fmla="*/ 2147483646 h 160"/>
              <a:gd name="T62" fmla="*/ 2147483646 w 160"/>
              <a:gd name="T63" fmla="*/ 2147483646 h 160"/>
              <a:gd name="T64" fmla="*/ 2147483646 w 160"/>
              <a:gd name="T65" fmla="*/ 2147483646 h 160"/>
              <a:gd name="T66" fmla="*/ 2147483646 w 160"/>
              <a:gd name="T67" fmla="*/ 2147483646 h 160"/>
              <a:gd name="T68" fmla="*/ 2147483646 w 160"/>
              <a:gd name="T69" fmla="*/ 2147483646 h 160"/>
              <a:gd name="T70" fmla="*/ 2147483646 w 160"/>
              <a:gd name="T71" fmla="*/ 2147483646 h 160"/>
              <a:gd name="T72" fmla="*/ 2147483646 w 160"/>
              <a:gd name="T73" fmla="*/ 2147483646 h 160"/>
              <a:gd name="T74" fmla="*/ 2147483646 w 160"/>
              <a:gd name="T75" fmla="*/ 2147483646 h 160"/>
              <a:gd name="T76" fmla="*/ 2147483646 w 160"/>
              <a:gd name="T77" fmla="*/ 2147483646 h 160"/>
              <a:gd name="T78" fmla="*/ 2147483646 w 160"/>
              <a:gd name="T79" fmla="*/ 2147483646 h 160"/>
              <a:gd name="T80" fmla="*/ 2147483646 w 160"/>
              <a:gd name="T81" fmla="*/ 2147483646 h 160"/>
              <a:gd name="T82" fmla="*/ 2147483646 w 160"/>
              <a:gd name="T83" fmla="*/ 2147483646 h 160"/>
              <a:gd name="T84" fmla="*/ 2147483646 w 160"/>
              <a:gd name="T85" fmla="*/ 2147483646 h 160"/>
              <a:gd name="T86" fmla="*/ 2147483646 w 160"/>
              <a:gd name="T87" fmla="*/ 2147483646 h 160"/>
              <a:gd name="T88" fmla="*/ 2147483646 w 160"/>
              <a:gd name="T89" fmla="*/ 2147483646 h 160"/>
              <a:gd name="T90" fmla="*/ 2147483646 w 160"/>
              <a:gd name="T91" fmla="*/ 2147483646 h 16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60" h="160">
                <a:moveTo>
                  <a:pt x="80" y="30"/>
                </a:moveTo>
                <a:cubicBezTo>
                  <a:pt x="66" y="30"/>
                  <a:pt x="55" y="41"/>
                  <a:pt x="55" y="55"/>
                </a:cubicBezTo>
                <a:cubicBezTo>
                  <a:pt x="55" y="68"/>
                  <a:pt x="66" y="79"/>
                  <a:pt x="80" y="79"/>
                </a:cubicBezTo>
                <a:cubicBezTo>
                  <a:pt x="94" y="79"/>
                  <a:pt x="105" y="68"/>
                  <a:pt x="105" y="55"/>
                </a:cubicBezTo>
                <a:cubicBezTo>
                  <a:pt x="105" y="41"/>
                  <a:pt x="94" y="30"/>
                  <a:pt x="80" y="30"/>
                </a:cubicBezTo>
                <a:close/>
                <a:moveTo>
                  <a:pt x="80" y="70"/>
                </a:moveTo>
                <a:cubicBezTo>
                  <a:pt x="72" y="70"/>
                  <a:pt x="65" y="63"/>
                  <a:pt x="65" y="55"/>
                </a:cubicBezTo>
                <a:cubicBezTo>
                  <a:pt x="65" y="46"/>
                  <a:pt x="72" y="39"/>
                  <a:pt x="80" y="39"/>
                </a:cubicBezTo>
                <a:cubicBezTo>
                  <a:pt x="88" y="39"/>
                  <a:pt x="95" y="46"/>
                  <a:pt x="95" y="55"/>
                </a:cubicBezTo>
                <a:cubicBezTo>
                  <a:pt x="95" y="63"/>
                  <a:pt x="88" y="70"/>
                  <a:pt x="80" y="70"/>
                </a:cubicBezTo>
                <a:close/>
                <a:moveTo>
                  <a:pt x="147" y="98"/>
                </a:moveTo>
                <a:cubicBezTo>
                  <a:pt x="142" y="93"/>
                  <a:pt x="134" y="90"/>
                  <a:pt x="124" y="87"/>
                </a:cubicBezTo>
                <a:cubicBezTo>
                  <a:pt x="130" y="77"/>
                  <a:pt x="135" y="66"/>
                  <a:pt x="135" y="55"/>
                </a:cubicBezTo>
                <a:cubicBezTo>
                  <a:pt x="135" y="25"/>
                  <a:pt x="110" y="0"/>
                  <a:pt x="80" y="0"/>
                </a:cubicBezTo>
                <a:cubicBezTo>
                  <a:pt x="50" y="0"/>
                  <a:pt x="25" y="25"/>
                  <a:pt x="25" y="55"/>
                </a:cubicBezTo>
                <a:cubicBezTo>
                  <a:pt x="25" y="66"/>
                  <a:pt x="30" y="77"/>
                  <a:pt x="36" y="87"/>
                </a:cubicBezTo>
                <a:cubicBezTo>
                  <a:pt x="26" y="90"/>
                  <a:pt x="18" y="93"/>
                  <a:pt x="13" y="98"/>
                </a:cubicBezTo>
                <a:cubicBezTo>
                  <a:pt x="4" y="104"/>
                  <a:pt x="0" y="112"/>
                  <a:pt x="0" y="120"/>
                </a:cubicBezTo>
                <a:cubicBezTo>
                  <a:pt x="0" y="131"/>
                  <a:pt x="9" y="141"/>
                  <a:pt x="25" y="149"/>
                </a:cubicBezTo>
                <a:cubicBezTo>
                  <a:pt x="40" y="156"/>
                  <a:pt x="59" y="160"/>
                  <a:pt x="80" y="160"/>
                </a:cubicBezTo>
                <a:cubicBezTo>
                  <a:pt x="101" y="160"/>
                  <a:pt x="120" y="156"/>
                  <a:pt x="135" y="149"/>
                </a:cubicBezTo>
                <a:cubicBezTo>
                  <a:pt x="151" y="141"/>
                  <a:pt x="160" y="131"/>
                  <a:pt x="160" y="120"/>
                </a:cubicBezTo>
                <a:cubicBezTo>
                  <a:pt x="160" y="112"/>
                  <a:pt x="156" y="104"/>
                  <a:pt x="147" y="98"/>
                </a:cubicBezTo>
                <a:close/>
                <a:moveTo>
                  <a:pt x="29" y="141"/>
                </a:moveTo>
                <a:cubicBezTo>
                  <a:pt x="16" y="135"/>
                  <a:pt x="9" y="127"/>
                  <a:pt x="9" y="120"/>
                </a:cubicBezTo>
                <a:cubicBezTo>
                  <a:pt x="9" y="110"/>
                  <a:pt x="22" y="100"/>
                  <a:pt x="41" y="95"/>
                </a:cubicBezTo>
                <a:cubicBezTo>
                  <a:pt x="44" y="99"/>
                  <a:pt x="48" y="104"/>
                  <a:pt x="51" y="108"/>
                </a:cubicBezTo>
                <a:cubicBezTo>
                  <a:pt x="62" y="122"/>
                  <a:pt x="73" y="136"/>
                  <a:pt x="75" y="151"/>
                </a:cubicBezTo>
                <a:cubicBezTo>
                  <a:pt x="58" y="150"/>
                  <a:pt x="41" y="146"/>
                  <a:pt x="29" y="141"/>
                </a:cubicBezTo>
                <a:close/>
                <a:moveTo>
                  <a:pt x="59" y="102"/>
                </a:moveTo>
                <a:cubicBezTo>
                  <a:pt x="55" y="97"/>
                  <a:pt x="51" y="92"/>
                  <a:pt x="47" y="87"/>
                </a:cubicBezTo>
                <a:cubicBezTo>
                  <a:pt x="47" y="87"/>
                  <a:pt x="47" y="86"/>
                  <a:pt x="46" y="86"/>
                </a:cubicBezTo>
                <a:cubicBezTo>
                  <a:pt x="40" y="76"/>
                  <a:pt x="35" y="66"/>
                  <a:pt x="35" y="55"/>
                </a:cubicBezTo>
                <a:cubicBezTo>
                  <a:pt x="35" y="30"/>
                  <a:pt x="55" y="9"/>
                  <a:pt x="80" y="9"/>
                </a:cubicBezTo>
                <a:cubicBezTo>
                  <a:pt x="105" y="9"/>
                  <a:pt x="125" y="30"/>
                  <a:pt x="125" y="55"/>
                </a:cubicBezTo>
                <a:cubicBezTo>
                  <a:pt x="125" y="66"/>
                  <a:pt x="120" y="76"/>
                  <a:pt x="114" y="86"/>
                </a:cubicBezTo>
                <a:cubicBezTo>
                  <a:pt x="113" y="86"/>
                  <a:pt x="113" y="87"/>
                  <a:pt x="113" y="87"/>
                </a:cubicBezTo>
                <a:cubicBezTo>
                  <a:pt x="109" y="92"/>
                  <a:pt x="105" y="97"/>
                  <a:pt x="101" y="102"/>
                </a:cubicBezTo>
                <a:cubicBezTo>
                  <a:pt x="93" y="112"/>
                  <a:pt x="85" y="123"/>
                  <a:pt x="80" y="134"/>
                </a:cubicBezTo>
                <a:cubicBezTo>
                  <a:pt x="75" y="123"/>
                  <a:pt x="67" y="112"/>
                  <a:pt x="59" y="102"/>
                </a:cubicBezTo>
                <a:close/>
                <a:moveTo>
                  <a:pt x="131" y="141"/>
                </a:moveTo>
                <a:cubicBezTo>
                  <a:pt x="119" y="146"/>
                  <a:pt x="102" y="150"/>
                  <a:pt x="85" y="151"/>
                </a:cubicBezTo>
                <a:cubicBezTo>
                  <a:pt x="87" y="136"/>
                  <a:pt x="98" y="122"/>
                  <a:pt x="109" y="108"/>
                </a:cubicBezTo>
                <a:cubicBezTo>
                  <a:pt x="112" y="104"/>
                  <a:pt x="116" y="99"/>
                  <a:pt x="119" y="95"/>
                </a:cubicBezTo>
                <a:cubicBezTo>
                  <a:pt x="138" y="100"/>
                  <a:pt x="151" y="110"/>
                  <a:pt x="151" y="120"/>
                </a:cubicBezTo>
                <a:cubicBezTo>
                  <a:pt x="151" y="127"/>
                  <a:pt x="144" y="135"/>
                  <a:pt x="131" y="14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32">
            <a:extLst>
              <a:ext uri="{FF2B5EF4-FFF2-40B4-BE49-F238E27FC236}">
                <a16:creationId xmlns:a16="http://schemas.microsoft.com/office/drawing/2014/main" id="{6E331165-7FCC-49A6-20E7-B4ECDD11A2C7}"/>
              </a:ext>
            </a:extLst>
          </p:cNvPr>
          <p:cNvSpPr>
            <a:spLocks noEditPoints="1"/>
          </p:cNvSpPr>
          <p:nvPr/>
        </p:nvSpPr>
        <p:spPr bwMode="auto">
          <a:xfrm>
            <a:off x="4714097" y="4201913"/>
            <a:ext cx="546100" cy="544512"/>
          </a:xfrm>
          <a:custGeom>
            <a:avLst/>
            <a:gdLst>
              <a:gd name="T0" fmla="*/ 2147483646 w 162"/>
              <a:gd name="T1" fmla="*/ 2147483646 h 160"/>
              <a:gd name="T2" fmla="*/ 2147483646 w 162"/>
              <a:gd name="T3" fmla="*/ 2147483646 h 160"/>
              <a:gd name="T4" fmla="*/ 2147483646 w 162"/>
              <a:gd name="T5" fmla="*/ 2147483646 h 160"/>
              <a:gd name="T6" fmla="*/ 2147483646 w 162"/>
              <a:gd name="T7" fmla="*/ 2147483646 h 160"/>
              <a:gd name="T8" fmla="*/ 2147483646 w 162"/>
              <a:gd name="T9" fmla="*/ 2147483646 h 160"/>
              <a:gd name="T10" fmla="*/ 2147483646 w 162"/>
              <a:gd name="T11" fmla="*/ 2147483646 h 160"/>
              <a:gd name="T12" fmla="*/ 2147483646 w 162"/>
              <a:gd name="T13" fmla="*/ 2147483646 h 160"/>
              <a:gd name="T14" fmla="*/ 2147483646 w 162"/>
              <a:gd name="T15" fmla="*/ 2147483646 h 160"/>
              <a:gd name="T16" fmla="*/ 2147483646 w 162"/>
              <a:gd name="T17" fmla="*/ 2147483646 h 160"/>
              <a:gd name="T18" fmla="*/ 2147483646 w 162"/>
              <a:gd name="T19" fmla="*/ 2147483646 h 160"/>
              <a:gd name="T20" fmla="*/ 2147483646 w 162"/>
              <a:gd name="T21" fmla="*/ 2147483646 h 160"/>
              <a:gd name="T22" fmla="*/ 2147483646 w 162"/>
              <a:gd name="T23" fmla="*/ 2147483646 h 160"/>
              <a:gd name="T24" fmla="*/ 2147483646 w 162"/>
              <a:gd name="T25" fmla="*/ 2147483646 h 160"/>
              <a:gd name="T26" fmla="*/ 2147483646 w 162"/>
              <a:gd name="T27" fmla="*/ 2147483646 h 160"/>
              <a:gd name="T28" fmla="*/ 2147483646 w 162"/>
              <a:gd name="T29" fmla="*/ 2147483646 h 160"/>
              <a:gd name="T30" fmla="*/ 2147483646 w 162"/>
              <a:gd name="T31" fmla="*/ 2147483646 h 160"/>
              <a:gd name="T32" fmla="*/ 2147483646 w 162"/>
              <a:gd name="T33" fmla="*/ 2147483646 h 160"/>
              <a:gd name="T34" fmla="*/ 2147483646 w 162"/>
              <a:gd name="T35" fmla="*/ 2147483646 h 160"/>
              <a:gd name="T36" fmla="*/ 2147483646 w 162"/>
              <a:gd name="T37" fmla="*/ 2147483646 h 160"/>
              <a:gd name="T38" fmla="*/ 2147483646 w 162"/>
              <a:gd name="T39" fmla="*/ 2147483646 h 160"/>
              <a:gd name="T40" fmla="*/ 2147483646 w 162"/>
              <a:gd name="T41" fmla="*/ 2147483646 h 160"/>
              <a:gd name="T42" fmla="*/ 2147483646 w 162"/>
              <a:gd name="T43" fmla="*/ 2147483646 h 160"/>
              <a:gd name="T44" fmla="*/ 2147483646 w 162"/>
              <a:gd name="T45" fmla="*/ 2147483646 h 160"/>
              <a:gd name="T46" fmla="*/ 2147483646 w 162"/>
              <a:gd name="T47" fmla="*/ 2147483646 h 160"/>
              <a:gd name="T48" fmla="*/ 2147483646 w 162"/>
              <a:gd name="T49" fmla="*/ 2147483646 h 160"/>
              <a:gd name="T50" fmla="*/ 2147483646 w 162"/>
              <a:gd name="T51" fmla="*/ 2147483646 h 160"/>
              <a:gd name="T52" fmla="*/ 2147483646 w 162"/>
              <a:gd name="T53" fmla="*/ 2147483646 h 160"/>
              <a:gd name="T54" fmla="*/ 2147483646 w 162"/>
              <a:gd name="T55" fmla="*/ 2147483646 h 160"/>
              <a:gd name="T56" fmla="*/ 2147483646 w 162"/>
              <a:gd name="T57" fmla="*/ 2147483646 h 160"/>
              <a:gd name="T58" fmla="*/ 2147483646 w 162"/>
              <a:gd name="T59" fmla="*/ 2147483646 h 160"/>
              <a:gd name="T60" fmla="*/ 2147483646 w 162"/>
              <a:gd name="T61" fmla="*/ 2147483646 h 160"/>
              <a:gd name="T62" fmla="*/ 2147483646 w 162"/>
              <a:gd name="T63" fmla="*/ 2147483646 h 16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62" h="160">
                <a:moveTo>
                  <a:pt x="156" y="69"/>
                </a:moveTo>
                <a:cubicBezTo>
                  <a:pt x="91" y="4"/>
                  <a:pt x="91" y="4"/>
                  <a:pt x="91" y="4"/>
                </a:cubicBezTo>
                <a:cubicBezTo>
                  <a:pt x="88" y="2"/>
                  <a:pt x="85" y="0"/>
                  <a:pt x="81" y="0"/>
                </a:cubicBezTo>
                <a:cubicBezTo>
                  <a:pt x="77" y="0"/>
                  <a:pt x="73" y="2"/>
                  <a:pt x="70" y="4"/>
                </a:cubicBezTo>
                <a:cubicBezTo>
                  <a:pt x="5" y="69"/>
                  <a:pt x="5" y="69"/>
                  <a:pt x="5" y="69"/>
                </a:cubicBezTo>
                <a:cubicBezTo>
                  <a:pt x="0" y="75"/>
                  <a:pt x="0" y="84"/>
                  <a:pt x="5" y="90"/>
                </a:cubicBezTo>
                <a:cubicBezTo>
                  <a:pt x="8" y="93"/>
                  <a:pt x="12" y="94"/>
                  <a:pt x="16" y="94"/>
                </a:cubicBezTo>
                <a:cubicBezTo>
                  <a:pt x="18" y="94"/>
                  <a:pt x="19" y="94"/>
                  <a:pt x="21" y="93"/>
                </a:cubicBezTo>
                <a:cubicBezTo>
                  <a:pt x="21" y="145"/>
                  <a:pt x="21" y="145"/>
                  <a:pt x="21" y="145"/>
                </a:cubicBezTo>
                <a:cubicBezTo>
                  <a:pt x="21" y="153"/>
                  <a:pt x="28" y="160"/>
                  <a:pt x="36" y="160"/>
                </a:cubicBezTo>
                <a:cubicBezTo>
                  <a:pt x="38" y="160"/>
                  <a:pt x="122" y="160"/>
                  <a:pt x="126" y="160"/>
                </a:cubicBezTo>
                <a:cubicBezTo>
                  <a:pt x="134" y="160"/>
                  <a:pt x="140" y="153"/>
                  <a:pt x="140" y="145"/>
                </a:cubicBezTo>
                <a:cubicBezTo>
                  <a:pt x="140" y="93"/>
                  <a:pt x="140" y="93"/>
                  <a:pt x="140" y="93"/>
                </a:cubicBezTo>
                <a:cubicBezTo>
                  <a:pt x="142" y="94"/>
                  <a:pt x="144" y="94"/>
                  <a:pt x="146" y="94"/>
                </a:cubicBezTo>
                <a:cubicBezTo>
                  <a:pt x="150" y="94"/>
                  <a:pt x="153" y="93"/>
                  <a:pt x="156" y="90"/>
                </a:cubicBezTo>
                <a:cubicBezTo>
                  <a:pt x="162" y="84"/>
                  <a:pt x="162" y="75"/>
                  <a:pt x="156" y="69"/>
                </a:cubicBezTo>
                <a:close/>
                <a:moveTo>
                  <a:pt x="91" y="151"/>
                </a:moveTo>
                <a:cubicBezTo>
                  <a:pt x="70" y="151"/>
                  <a:pt x="70" y="151"/>
                  <a:pt x="70" y="151"/>
                </a:cubicBezTo>
                <a:cubicBezTo>
                  <a:pt x="70" y="120"/>
                  <a:pt x="70" y="120"/>
                  <a:pt x="70" y="120"/>
                </a:cubicBezTo>
                <a:cubicBezTo>
                  <a:pt x="70" y="114"/>
                  <a:pt x="75" y="109"/>
                  <a:pt x="81" y="109"/>
                </a:cubicBezTo>
                <a:cubicBezTo>
                  <a:pt x="86" y="109"/>
                  <a:pt x="91" y="114"/>
                  <a:pt x="91" y="120"/>
                </a:cubicBezTo>
                <a:lnTo>
                  <a:pt x="91" y="151"/>
                </a:lnTo>
                <a:close/>
                <a:moveTo>
                  <a:pt x="131" y="145"/>
                </a:moveTo>
                <a:cubicBezTo>
                  <a:pt x="131" y="148"/>
                  <a:pt x="129" y="151"/>
                  <a:pt x="126" y="151"/>
                </a:cubicBezTo>
                <a:cubicBezTo>
                  <a:pt x="100" y="151"/>
                  <a:pt x="100" y="151"/>
                  <a:pt x="100" y="151"/>
                </a:cubicBezTo>
                <a:cubicBezTo>
                  <a:pt x="100" y="120"/>
                  <a:pt x="100" y="120"/>
                  <a:pt x="100" y="120"/>
                </a:cubicBezTo>
                <a:cubicBezTo>
                  <a:pt x="100" y="109"/>
                  <a:pt x="92" y="100"/>
                  <a:pt x="81" y="100"/>
                </a:cubicBezTo>
                <a:cubicBezTo>
                  <a:pt x="70" y="100"/>
                  <a:pt x="61" y="109"/>
                  <a:pt x="61" y="120"/>
                </a:cubicBezTo>
                <a:cubicBezTo>
                  <a:pt x="61" y="151"/>
                  <a:pt x="61" y="151"/>
                  <a:pt x="61" y="151"/>
                </a:cubicBezTo>
                <a:cubicBezTo>
                  <a:pt x="36" y="151"/>
                  <a:pt x="36" y="151"/>
                  <a:pt x="36" y="151"/>
                </a:cubicBezTo>
                <a:cubicBezTo>
                  <a:pt x="33" y="151"/>
                  <a:pt x="30" y="148"/>
                  <a:pt x="30" y="145"/>
                </a:cubicBezTo>
                <a:cubicBezTo>
                  <a:pt x="30" y="86"/>
                  <a:pt x="30" y="86"/>
                  <a:pt x="30" y="86"/>
                </a:cubicBezTo>
                <a:cubicBezTo>
                  <a:pt x="81" y="35"/>
                  <a:pt x="81" y="35"/>
                  <a:pt x="81" y="35"/>
                </a:cubicBezTo>
                <a:cubicBezTo>
                  <a:pt x="131" y="86"/>
                  <a:pt x="131" y="86"/>
                  <a:pt x="131" y="86"/>
                </a:cubicBezTo>
                <a:lnTo>
                  <a:pt x="131" y="145"/>
                </a:lnTo>
                <a:close/>
                <a:moveTo>
                  <a:pt x="149" y="83"/>
                </a:moveTo>
                <a:cubicBezTo>
                  <a:pt x="148" y="84"/>
                  <a:pt x="147" y="85"/>
                  <a:pt x="146" y="85"/>
                </a:cubicBezTo>
                <a:cubicBezTo>
                  <a:pt x="144" y="85"/>
                  <a:pt x="143" y="84"/>
                  <a:pt x="142" y="83"/>
                </a:cubicBezTo>
                <a:cubicBezTo>
                  <a:pt x="139" y="81"/>
                  <a:pt x="139" y="81"/>
                  <a:pt x="139" y="81"/>
                </a:cubicBezTo>
                <a:cubicBezTo>
                  <a:pt x="84" y="26"/>
                  <a:pt x="84" y="26"/>
                  <a:pt x="84" y="26"/>
                </a:cubicBezTo>
                <a:cubicBezTo>
                  <a:pt x="83" y="25"/>
                  <a:pt x="82" y="24"/>
                  <a:pt x="81" y="24"/>
                </a:cubicBezTo>
                <a:cubicBezTo>
                  <a:pt x="79" y="24"/>
                  <a:pt x="78" y="25"/>
                  <a:pt x="77" y="26"/>
                </a:cubicBezTo>
                <a:cubicBezTo>
                  <a:pt x="22" y="81"/>
                  <a:pt x="22" y="81"/>
                  <a:pt x="22" y="81"/>
                </a:cubicBezTo>
                <a:cubicBezTo>
                  <a:pt x="19" y="83"/>
                  <a:pt x="19" y="83"/>
                  <a:pt x="19" y="83"/>
                </a:cubicBezTo>
                <a:cubicBezTo>
                  <a:pt x="17" y="86"/>
                  <a:pt x="14" y="86"/>
                  <a:pt x="12" y="83"/>
                </a:cubicBezTo>
                <a:cubicBezTo>
                  <a:pt x="11" y="82"/>
                  <a:pt x="10" y="81"/>
                  <a:pt x="10" y="80"/>
                </a:cubicBezTo>
                <a:cubicBezTo>
                  <a:pt x="10" y="78"/>
                  <a:pt x="11" y="77"/>
                  <a:pt x="12" y="76"/>
                </a:cubicBezTo>
                <a:cubicBezTo>
                  <a:pt x="77" y="11"/>
                  <a:pt x="77" y="11"/>
                  <a:pt x="77" y="11"/>
                </a:cubicBezTo>
                <a:cubicBezTo>
                  <a:pt x="79" y="9"/>
                  <a:pt x="82" y="9"/>
                  <a:pt x="84" y="11"/>
                </a:cubicBezTo>
                <a:cubicBezTo>
                  <a:pt x="149" y="76"/>
                  <a:pt x="149" y="76"/>
                  <a:pt x="149" y="76"/>
                </a:cubicBezTo>
                <a:cubicBezTo>
                  <a:pt x="150" y="77"/>
                  <a:pt x="151" y="78"/>
                  <a:pt x="151" y="80"/>
                </a:cubicBezTo>
                <a:cubicBezTo>
                  <a:pt x="151" y="81"/>
                  <a:pt x="150" y="82"/>
                  <a:pt x="149" y="83"/>
                </a:cubicBezTo>
                <a:close/>
                <a:moveTo>
                  <a:pt x="81" y="60"/>
                </a:moveTo>
                <a:cubicBezTo>
                  <a:pt x="70" y="60"/>
                  <a:pt x="61" y="69"/>
                  <a:pt x="61" y="80"/>
                </a:cubicBezTo>
                <a:cubicBezTo>
                  <a:pt x="61" y="85"/>
                  <a:pt x="61" y="85"/>
                  <a:pt x="61" y="85"/>
                </a:cubicBezTo>
                <a:cubicBezTo>
                  <a:pt x="61" y="87"/>
                  <a:pt x="63" y="89"/>
                  <a:pt x="66" y="89"/>
                </a:cubicBezTo>
                <a:cubicBezTo>
                  <a:pt x="96" y="89"/>
                  <a:pt x="96" y="89"/>
                  <a:pt x="96" y="89"/>
                </a:cubicBezTo>
                <a:cubicBezTo>
                  <a:pt x="98" y="89"/>
                  <a:pt x="100" y="87"/>
                  <a:pt x="100" y="85"/>
                </a:cubicBezTo>
                <a:cubicBezTo>
                  <a:pt x="100" y="80"/>
                  <a:pt x="100" y="80"/>
                  <a:pt x="100" y="80"/>
                </a:cubicBezTo>
                <a:cubicBezTo>
                  <a:pt x="100" y="69"/>
                  <a:pt x="92" y="60"/>
                  <a:pt x="81" y="60"/>
                </a:cubicBezTo>
                <a:close/>
                <a:moveTo>
                  <a:pt x="91" y="80"/>
                </a:moveTo>
                <a:cubicBezTo>
                  <a:pt x="70" y="80"/>
                  <a:pt x="70" y="80"/>
                  <a:pt x="70" y="80"/>
                </a:cubicBezTo>
                <a:cubicBezTo>
                  <a:pt x="70" y="80"/>
                  <a:pt x="70" y="80"/>
                  <a:pt x="70" y="80"/>
                </a:cubicBezTo>
                <a:cubicBezTo>
                  <a:pt x="70" y="74"/>
                  <a:pt x="75" y="69"/>
                  <a:pt x="81" y="69"/>
                </a:cubicBezTo>
                <a:cubicBezTo>
                  <a:pt x="86" y="69"/>
                  <a:pt x="91" y="74"/>
                  <a:pt x="91" y="8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33">
            <a:extLst>
              <a:ext uri="{FF2B5EF4-FFF2-40B4-BE49-F238E27FC236}">
                <a16:creationId xmlns:a16="http://schemas.microsoft.com/office/drawing/2014/main" id="{6428AFAD-A872-42C5-4BEC-563F670C3C76}"/>
              </a:ext>
            </a:extLst>
          </p:cNvPr>
          <p:cNvSpPr>
            <a:spLocks noEditPoints="1"/>
          </p:cNvSpPr>
          <p:nvPr/>
        </p:nvSpPr>
        <p:spPr bwMode="auto">
          <a:xfrm>
            <a:off x="5641832" y="5231248"/>
            <a:ext cx="539750" cy="542925"/>
          </a:xfrm>
          <a:custGeom>
            <a:avLst/>
            <a:gdLst>
              <a:gd name="T0" fmla="*/ 2147483646 w 160"/>
              <a:gd name="T1" fmla="*/ 2147483646 h 160"/>
              <a:gd name="T2" fmla="*/ 2147483646 w 160"/>
              <a:gd name="T3" fmla="*/ 2147483646 h 160"/>
              <a:gd name="T4" fmla="*/ 2147483646 w 160"/>
              <a:gd name="T5" fmla="*/ 2147483646 h 160"/>
              <a:gd name="T6" fmla="*/ 2147483646 w 160"/>
              <a:gd name="T7" fmla="*/ 2147483646 h 160"/>
              <a:gd name="T8" fmla="*/ 2147483646 w 160"/>
              <a:gd name="T9" fmla="*/ 2147483646 h 160"/>
              <a:gd name="T10" fmla="*/ 2147483646 w 160"/>
              <a:gd name="T11" fmla="*/ 2147483646 h 160"/>
              <a:gd name="T12" fmla="*/ 2147483646 w 160"/>
              <a:gd name="T13" fmla="*/ 2147483646 h 160"/>
              <a:gd name="T14" fmla="*/ 2147483646 w 160"/>
              <a:gd name="T15" fmla="*/ 2147483646 h 160"/>
              <a:gd name="T16" fmla="*/ 2147483646 w 160"/>
              <a:gd name="T17" fmla="*/ 2147483646 h 160"/>
              <a:gd name="T18" fmla="*/ 2147483646 w 160"/>
              <a:gd name="T19" fmla="*/ 2147483646 h 160"/>
              <a:gd name="T20" fmla="*/ 2147483646 w 160"/>
              <a:gd name="T21" fmla="*/ 2147483646 h 160"/>
              <a:gd name="T22" fmla="*/ 2147483646 w 160"/>
              <a:gd name="T23" fmla="*/ 2147483646 h 160"/>
              <a:gd name="T24" fmla="*/ 2147483646 w 160"/>
              <a:gd name="T25" fmla="*/ 2147483646 h 160"/>
              <a:gd name="T26" fmla="*/ 2147483646 w 160"/>
              <a:gd name="T27" fmla="*/ 2147483646 h 160"/>
              <a:gd name="T28" fmla="*/ 2147483646 w 160"/>
              <a:gd name="T29" fmla="*/ 2147483646 h 160"/>
              <a:gd name="T30" fmla="*/ 2147483646 w 160"/>
              <a:gd name="T31" fmla="*/ 2147483646 h 160"/>
              <a:gd name="T32" fmla="*/ 2147483646 w 160"/>
              <a:gd name="T33" fmla="*/ 2147483646 h 160"/>
              <a:gd name="T34" fmla="*/ 2147483646 w 160"/>
              <a:gd name="T35" fmla="*/ 2147483646 h 160"/>
              <a:gd name="T36" fmla="*/ 2147483646 w 160"/>
              <a:gd name="T37" fmla="*/ 2147483646 h 160"/>
              <a:gd name="T38" fmla="*/ 2147483646 w 160"/>
              <a:gd name="T39" fmla="*/ 2147483646 h 160"/>
              <a:gd name="T40" fmla="*/ 2147483646 w 160"/>
              <a:gd name="T41" fmla="*/ 2147483646 h 160"/>
              <a:gd name="T42" fmla="*/ 2147483646 w 160"/>
              <a:gd name="T43" fmla="*/ 2147483646 h 160"/>
              <a:gd name="T44" fmla="*/ 2147483646 w 160"/>
              <a:gd name="T45" fmla="*/ 2147483646 h 160"/>
              <a:gd name="T46" fmla="*/ 2147483646 w 160"/>
              <a:gd name="T47" fmla="*/ 2147483646 h 160"/>
              <a:gd name="T48" fmla="*/ 2147483646 w 160"/>
              <a:gd name="T49" fmla="*/ 2147483646 h 160"/>
              <a:gd name="T50" fmla="*/ 2147483646 w 160"/>
              <a:gd name="T51" fmla="*/ 2147483646 h 160"/>
              <a:gd name="T52" fmla="*/ 2147483646 w 160"/>
              <a:gd name="T53" fmla="*/ 2147483646 h 160"/>
              <a:gd name="T54" fmla="*/ 2147483646 w 160"/>
              <a:gd name="T55" fmla="*/ 2147483646 h 160"/>
              <a:gd name="T56" fmla="*/ 2147483646 w 160"/>
              <a:gd name="T57" fmla="*/ 2147483646 h 160"/>
              <a:gd name="T58" fmla="*/ 2147483646 w 160"/>
              <a:gd name="T59" fmla="*/ 2147483646 h 160"/>
              <a:gd name="T60" fmla="*/ 2147483646 w 160"/>
              <a:gd name="T61" fmla="*/ 2147483646 h 160"/>
              <a:gd name="T62" fmla="*/ 2147483646 w 160"/>
              <a:gd name="T63" fmla="*/ 2147483646 h 160"/>
              <a:gd name="T64" fmla="*/ 2147483646 w 160"/>
              <a:gd name="T65" fmla="*/ 2147483646 h 160"/>
              <a:gd name="T66" fmla="*/ 2147483646 w 160"/>
              <a:gd name="T67" fmla="*/ 2147483646 h 160"/>
              <a:gd name="T68" fmla="*/ 2147483646 w 160"/>
              <a:gd name="T69" fmla="*/ 2147483646 h 160"/>
              <a:gd name="T70" fmla="*/ 2147483646 w 160"/>
              <a:gd name="T71" fmla="*/ 2147483646 h 160"/>
              <a:gd name="T72" fmla="*/ 2147483646 w 160"/>
              <a:gd name="T73" fmla="*/ 2147483646 h 160"/>
              <a:gd name="T74" fmla="*/ 2147483646 w 160"/>
              <a:gd name="T75" fmla="*/ 2147483646 h 160"/>
              <a:gd name="T76" fmla="*/ 2147483646 w 160"/>
              <a:gd name="T77" fmla="*/ 2147483646 h 160"/>
              <a:gd name="T78" fmla="*/ 2147483646 w 160"/>
              <a:gd name="T79" fmla="*/ 2147483646 h 160"/>
              <a:gd name="T80" fmla="*/ 2147483646 w 160"/>
              <a:gd name="T81" fmla="*/ 2147483646 h 16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60" h="160">
                <a:moveTo>
                  <a:pt x="115" y="75"/>
                </a:moveTo>
                <a:cubicBezTo>
                  <a:pt x="109" y="75"/>
                  <a:pt x="109" y="75"/>
                  <a:pt x="109" y="75"/>
                </a:cubicBezTo>
                <a:cubicBezTo>
                  <a:pt x="107" y="63"/>
                  <a:pt x="97" y="53"/>
                  <a:pt x="85" y="51"/>
                </a:cubicBezTo>
                <a:cubicBezTo>
                  <a:pt x="85" y="45"/>
                  <a:pt x="85" y="45"/>
                  <a:pt x="85" y="45"/>
                </a:cubicBezTo>
                <a:cubicBezTo>
                  <a:pt x="85" y="42"/>
                  <a:pt x="83" y="40"/>
                  <a:pt x="80" y="40"/>
                </a:cubicBezTo>
                <a:cubicBezTo>
                  <a:pt x="77" y="40"/>
                  <a:pt x="75" y="42"/>
                  <a:pt x="75" y="45"/>
                </a:cubicBezTo>
                <a:cubicBezTo>
                  <a:pt x="75" y="51"/>
                  <a:pt x="75" y="51"/>
                  <a:pt x="75" y="51"/>
                </a:cubicBezTo>
                <a:cubicBezTo>
                  <a:pt x="63" y="53"/>
                  <a:pt x="53" y="63"/>
                  <a:pt x="51" y="75"/>
                </a:cubicBezTo>
                <a:cubicBezTo>
                  <a:pt x="45" y="75"/>
                  <a:pt x="45" y="75"/>
                  <a:pt x="45" y="75"/>
                </a:cubicBezTo>
                <a:cubicBezTo>
                  <a:pt x="42" y="75"/>
                  <a:pt x="40" y="77"/>
                  <a:pt x="40" y="80"/>
                </a:cubicBezTo>
                <a:cubicBezTo>
                  <a:pt x="40" y="83"/>
                  <a:pt x="42" y="85"/>
                  <a:pt x="45" y="85"/>
                </a:cubicBezTo>
                <a:cubicBezTo>
                  <a:pt x="51" y="85"/>
                  <a:pt x="51" y="85"/>
                  <a:pt x="51" y="85"/>
                </a:cubicBezTo>
                <a:cubicBezTo>
                  <a:pt x="53" y="97"/>
                  <a:pt x="63" y="107"/>
                  <a:pt x="75" y="109"/>
                </a:cubicBezTo>
                <a:cubicBezTo>
                  <a:pt x="75" y="115"/>
                  <a:pt x="75" y="115"/>
                  <a:pt x="75" y="115"/>
                </a:cubicBezTo>
                <a:cubicBezTo>
                  <a:pt x="75" y="118"/>
                  <a:pt x="77" y="120"/>
                  <a:pt x="80" y="120"/>
                </a:cubicBezTo>
                <a:cubicBezTo>
                  <a:pt x="83" y="120"/>
                  <a:pt x="85" y="118"/>
                  <a:pt x="85" y="115"/>
                </a:cubicBezTo>
                <a:cubicBezTo>
                  <a:pt x="85" y="109"/>
                  <a:pt x="85" y="109"/>
                  <a:pt x="85" y="109"/>
                </a:cubicBezTo>
                <a:cubicBezTo>
                  <a:pt x="97" y="107"/>
                  <a:pt x="107" y="97"/>
                  <a:pt x="109" y="85"/>
                </a:cubicBezTo>
                <a:cubicBezTo>
                  <a:pt x="115" y="85"/>
                  <a:pt x="115" y="85"/>
                  <a:pt x="115" y="85"/>
                </a:cubicBezTo>
                <a:cubicBezTo>
                  <a:pt x="118" y="85"/>
                  <a:pt x="120" y="83"/>
                  <a:pt x="120" y="80"/>
                </a:cubicBezTo>
                <a:cubicBezTo>
                  <a:pt x="120" y="77"/>
                  <a:pt x="118" y="75"/>
                  <a:pt x="115" y="75"/>
                </a:cubicBezTo>
                <a:close/>
                <a:moveTo>
                  <a:pt x="75" y="100"/>
                </a:moveTo>
                <a:cubicBezTo>
                  <a:pt x="68" y="98"/>
                  <a:pt x="62" y="92"/>
                  <a:pt x="60" y="85"/>
                </a:cubicBezTo>
                <a:cubicBezTo>
                  <a:pt x="75" y="85"/>
                  <a:pt x="75" y="85"/>
                  <a:pt x="75" y="85"/>
                </a:cubicBezTo>
                <a:lnTo>
                  <a:pt x="75" y="100"/>
                </a:lnTo>
                <a:close/>
                <a:moveTo>
                  <a:pt x="75" y="75"/>
                </a:moveTo>
                <a:cubicBezTo>
                  <a:pt x="60" y="75"/>
                  <a:pt x="60" y="75"/>
                  <a:pt x="60" y="75"/>
                </a:cubicBezTo>
                <a:cubicBezTo>
                  <a:pt x="62" y="68"/>
                  <a:pt x="68" y="62"/>
                  <a:pt x="75" y="60"/>
                </a:cubicBezTo>
                <a:lnTo>
                  <a:pt x="75" y="75"/>
                </a:lnTo>
                <a:close/>
                <a:moveTo>
                  <a:pt x="85" y="100"/>
                </a:moveTo>
                <a:cubicBezTo>
                  <a:pt x="85" y="85"/>
                  <a:pt x="85" y="85"/>
                  <a:pt x="85" y="85"/>
                </a:cubicBezTo>
                <a:cubicBezTo>
                  <a:pt x="100" y="85"/>
                  <a:pt x="100" y="85"/>
                  <a:pt x="100" y="85"/>
                </a:cubicBezTo>
                <a:cubicBezTo>
                  <a:pt x="98" y="92"/>
                  <a:pt x="92" y="98"/>
                  <a:pt x="85" y="100"/>
                </a:cubicBezTo>
                <a:close/>
                <a:moveTo>
                  <a:pt x="85" y="75"/>
                </a:moveTo>
                <a:cubicBezTo>
                  <a:pt x="85" y="60"/>
                  <a:pt x="85" y="60"/>
                  <a:pt x="85" y="60"/>
                </a:cubicBezTo>
                <a:cubicBezTo>
                  <a:pt x="92" y="62"/>
                  <a:pt x="98" y="68"/>
                  <a:pt x="100" y="75"/>
                </a:cubicBezTo>
                <a:lnTo>
                  <a:pt x="85" y="75"/>
                </a:lnTo>
                <a:close/>
                <a:moveTo>
                  <a:pt x="155" y="75"/>
                </a:moveTo>
                <a:cubicBezTo>
                  <a:pt x="150" y="75"/>
                  <a:pt x="150" y="75"/>
                  <a:pt x="150" y="75"/>
                </a:cubicBezTo>
                <a:cubicBezTo>
                  <a:pt x="148" y="58"/>
                  <a:pt x="141" y="43"/>
                  <a:pt x="129" y="31"/>
                </a:cubicBezTo>
                <a:cubicBezTo>
                  <a:pt x="117" y="19"/>
                  <a:pt x="102" y="12"/>
                  <a:pt x="85" y="10"/>
                </a:cubicBezTo>
                <a:cubicBezTo>
                  <a:pt x="85" y="5"/>
                  <a:pt x="85" y="5"/>
                  <a:pt x="85" y="5"/>
                </a:cubicBezTo>
                <a:cubicBezTo>
                  <a:pt x="85" y="2"/>
                  <a:pt x="83" y="0"/>
                  <a:pt x="80" y="0"/>
                </a:cubicBezTo>
                <a:cubicBezTo>
                  <a:pt x="77" y="0"/>
                  <a:pt x="75" y="2"/>
                  <a:pt x="75" y="5"/>
                </a:cubicBezTo>
                <a:cubicBezTo>
                  <a:pt x="75" y="10"/>
                  <a:pt x="75" y="10"/>
                  <a:pt x="75" y="10"/>
                </a:cubicBezTo>
                <a:cubicBezTo>
                  <a:pt x="58" y="12"/>
                  <a:pt x="43" y="19"/>
                  <a:pt x="31" y="31"/>
                </a:cubicBezTo>
                <a:cubicBezTo>
                  <a:pt x="19" y="43"/>
                  <a:pt x="12" y="58"/>
                  <a:pt x="10" y="75"/>
                </a:cubicBezTo>
                <a:cubicBezTo>
                  <a:pt x="5" y="75"/>
                  <a:pt x="5" y="75"/>
                  <a:pt x="5" y="75"/>
                </a:cubicBezTo>
                <a:cubicBezTo>
                  <a:pt x="2" y="75"/>
                  <a:pt x="0" y="77"/>
                  <a:pt x="0" y="80"/>
                </a:cubicBezTo>
                <a:cubicBezTo>
                  <a:pt x="0" y="83"/>
                  <a:pt x="2" y="85"/>
                  <a:pt x="5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12" y="102"/>
                  <a:pt x="19" y="117"/>
                  <a:pt x="31" y="129"/>
                </a:cubicBezTo>
                <a:cubicBezTo>
                  <a:pt x="43" y="141"/>
                  <a:pt x="58" y="148"/>
                  <a:pt x="75" y="150"/>
                </a:cubicBezTo>
                <a:cubicBezTo>
                  <a:pt x="75" y="155"/>
                  <a:pt x="75" y="155"/>
                  <a:pt x="75" y="155"/>
                </a:cubicBezTo>
                <a:cubicBezTo>
                  <a:pt x="75" y="158"/>
                  <a:pt x="77" y="160"/>
                  <a:pt x="80" y="160"/>
                </a:cubicBezTo>
                <a:cubicBezTo>
                  <a:pt x="83" y="160"/>
                  <a:pt x="85" y="158"/>
                  <a:pt x="85" y="155"/>
                </a:cubicBezTo>
                <a:cubicBezTo>
                  <a:pt x="85" y="150"/>
                  <a:pt x="85" y="150"/>
                  <a:pt x="85" y="150"/>
                </a:cubicBezTo>
                <a:cubicBezTo>
                  <a:pt x="102" y="148"/>
                  <a:pt x="117" y="141"/>
                  <a:pt x="129" y="129"/>
                </a:cubicBezTo>
                <a:cubicBezTo>
                  <a:pt x="141" y="117"/>
                  <a:pt x="148" y="102"/>
                  <a:pt x="150" y="85"/>
                </a:cubicBezTo>
                <a:cubicBezTo>
                  <a:pt x="155" y="85"/>
                  <a:pt x="155" y="85"/>
                  <a:pt x="155" y="85"/>
                </a:cubicBezTo>
                <a:cubicBezTo>
                  <a:pt x="158" y="85"/>
                  <a:pt x="160" y="83"/>
                  <a:pt x="160" y="80"/>
                </a:cubicBezTo>
                <a:cubicBezTo>
                  <a:pt x="160" y="77"/>
                  <a:pt x="158" y="75"/>
                  <a:pt x="155" y="75"/>
                </a:cubicBezTo>
                <a:close/>
                <a:moveTo>
                  <a:pt x="135" y="85"/>
                </a:moveTo>
                <a:cubicBezTo>
                  <a:pt x="140" y="85"/>
                  <a:pt x="140" y="85"/>
                  <a:pt x="140" y="85"/>
                </a:cubicBezTo>
                <a:cubicBezTo>
                  <a:pt x="138" y="114"/>
                  <a:pt x="114" y="138"/>
                  <a:pt x="85" y="140"/>
                </a:cubicBezTo>
                <a:cubicBezTo>
                  <a:pt x="85" y="135"/>
                  <a:pt x="85" y="135"/>
                  <a:pt x="85" y="135"/>
                </a:cubicBezTo>
                <a:cubicBezTo>
                  <a:pt x="85" y="132"/>
                  <a:pt x="83" y="130"/>
                  <a:pt x="80" y="130"/>
                </a:cubicBezTo>
                <a:cubicBezTo>
                  <a:pt x="77" y="130"/>
                  <a:pt x="75" y="132"/>
                  <a:pt x="75" y="135"/>
                </a:cubicBezTo>
                <a:cubicBezTo>
                  <a:pt x="75" y="140"/>
                  <a:pt x="75" y="140"/>
                  <a:pt x="75" y="140"/>
                </a:cubicBezTo>
                <a:cubicBezTo>
                  <a:pt x="46" y="138"/>
                  <a:pt x="22" y="114"/>
                  <a:pt x="20" y="85"/>
                </a:cubicBezTo>
                <a:cubicBezTo>
                  <a:pt x="25" y="85"/>
                  <a:pt x="25" y="85"/>
                  <a:pt x="25" y="85"/>
                </a:cubicBezTo>
                <a:cubicBezTo>
                  <a:pt x="28" y="85"/>
                  <a:pt x="30" y="83"/>
                  <a:pt x="30" y="80"/>
                </a:cubicBezTo>
                <a:cubicBezTo>
                  <a:pt x="30" y="77"/>
                  <a:pt x="28" y="75"/>
                  <a:pt x="25" y="75"/>
                </a:cubicBezTo>
                <a:cubicBezTo>
                  <a:pt x="20" y="75"/>
                  <a:pt x="20" y="75"/>
                  <a:pt x="20" y="75"/>
                </a:cubicBezTo>
                <a:cubicBezTo>
                  <a:pt x="22" y="46"/>
                  <a:pt x="46" y="22"/>
                  <a:pt x="75" y="20"/>
                </a:cubicBezTo>
                <a:cubicBezTo>
                  <a:pt x="75" y="25"/>
                  <a:pt x="75" y="25"/>
                  <a:pt x="75" y="25"/>
                </a:cubicBezTo>
                <a:cubicBezTo>
                  <a:pt x="75" y="28"/>
                  <a:pt x="77" y="30"/>
                  <a:pt x="80" y="30"/>
                </a:cubicBezTo>
                <a:cubicBezTo>
                  <a:pt x="83" y="30"/>
                  <a:pt x="85" y="28"/>
                  <a:pt x="85" y="25"/>
                </a:cubicBezTo>
                <a:cubicBezTo>
                  <a:pt x="85" y="20"/>
                  <a:pt x="85" y="20"/>
                  <a:pt x="85" y="20"/>
                </a:cubicBezTo>
                <a:cubicBezTo>
                  <a:pt x="114" y="22"/>
                  <a:pt x="138" y="46"/>
                  <a:pt x="140" y="75"/>
                </a:cubicBezTo>
                <a:cubicBezTo>
                  <a:pt x="135" y="75"/>
                  <a:pt x="135" y="75"/>
                  <a:pt x="135" y="75"/>
                </a:cubicBezTo>
                <a:cubicBezTo>
                  <a:pt x="132" y="75"/>
                  <a:pt x="130" y="77"/>
                  <a:pt x="130" y="80"/>
                </a:cubicBezTo>
                <a:cubicBezTo>
                  <a:pt x="130" y="83"/>
                  <a:pt x="132" y="85"/>
                  <a:pt x="135" y="8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34">
            <a:extLst>
              <a:ext uri="{FF2B5EF4-FFF2-40B4-BE49-F238E27FC236}">
                <a16:creationId xmlns:a16="http://schemas.microsoft.com/office/drawing/2014/main" id="{E6B9EEDB-42C8-655B-0D18-DE479A58C825}"/>
              </a:ext>
            </a:extLst>
          </p:cNvPr>
          <p:cNvSpPr>
            <a:spLocks noEditPoints="1"/>
          </p:cNvSpPr>
          <p:nvPr/>
        </p:nvSpPr>
        <p:spPr bwMode="auto">
          <a:xfrm>
            <a:off x="1730232" y="3221155"/>
            <a:ext cx="539750" cy="544513"/>
          </a:xfrm>
          <a:custGeom>
            <a:avLst/>
            <a:gdLst>
              <a:gd name="T0" fmla="*/ 2147483646 w 160"/>
              <a:gd name="T1" fmla="*/ 2147483646 h 160"/>
              <a:gd name="T2" fmla="*/ 2147483646 w 160"/>
              <a:gd name="T3" fmla="*/ 2147483646 h 160"/>
              <a:gd name="T4" fmla="*/ 2147483646 w 160"/>
              <a:gd name="T5" fmla="*/ 2147483646 h 160"/>
              <a:gd name="T6" fmla="*/ 2147483646 w 160"/>
              <a:gd name="T7" fmla="*/ 0 h 160"/>
              <a:gd name="T8" fmla="*/ 2147483646 w 160"/>
              <a:gd name="T9" fmla="*/ 2147483646 h 160"/>
              <a:gd name="T10" fmla="*/ 2147483646 w 160"/>
              <a:gd name="T11" fmla="*/ 2147483646 h 160"/>
              <a:gd name="T12" fmla="*/ 2147483646 w 160"/>
              <a:gd name="T13" fmla="*/ 2147483646 h 160"/>
              <a:gd name="T14" fmla="*/ 0 w 160"/>
              <a:gd name="T15" fmla="*/ 2147483646 h 160"/>
              <a:gd name="T16" fmla="*/ 2147483646 w 160"/>
              <a:gd name="T17" fmla="*/ 2147483646 h 160"/>
              <a:gd name="T18" fmla="*/ 2147483646 w 160"/>
              <a:gd name="T19" fmla="*/ 2147483646 h 160"/>
              <a:gd name="T20" fmla="*/ 2147483646 w 160"/>
              <a:gd name="T21" fmla="*/ 2147483646 h 160"/>
              <a:gd name="T22" fmla="*/ 2147483646 w 160"/>
              <a:gd name="T23" fmla="*/ 2147483646 h 160"/>
              <a:gd name="T24" fmla="*/ 2147483646 w 160"/>
              <a:gd name="T25" fmla="*/ 2147483646 h 160"/>
              <a:gd name="T26" fmla="*/ 2147483646 w 160"/>
              <a:gd name="T27" fmla="*/ 2147483646 h 160"/>
              <a:gd name="T28" fmla="*/ 2147483646 w 160"/>
              <a:gd name="T29" fmla="*/ 2147483646 h 160"/>
              <a:gd name="T30" fmla="*/ 2147483646 w 160"/>
              <a:gd name="T31" fmla="*/ 2147483646 h 160"/>
              <a:gd name="T32" fmla="*/ 2147483646 w 160"/>
              <a:gd name="T33" fmla="*/ 2147483646 h 160"/>
              <a:gd name="T34" fmla="*/ 2147483646 w 160"/>
              <a:gd name="T35" fmla="*/ 2147483646 h 160"/>
              <a:gd name="T36" fmla="*/ 2147483646 w 160"/>
              <a:gd name="T37" fmla="*/ 2147483646 h 160"/>
              <a:gd name="T38" fmla="*/ 2147483646 w 160"/>
              <a:gd name="T39" fmla="*/ 2147483646 h 160"/>
              <a:gd name="T40" fmla="*/ 2147483646 w 160"/>
              <a:gd name="T41" fmla="*/ 2147483646 h 160"/>
              <a:gd name="T42" fmla="*/ 2147483646 w 160"/>
              <a:gd name="T43" fmla="*/ 2147483646 h 160"/>
              <a:gd name="T44" fmla="*/ 2147483646 w 160"/>
              <a:gd name="T45" fmla="*/ 2147483646 h 160"/>
              <a:gd name="T46" fmla="*/ 2147483646 w 160"/>
              <a:gd name="T47" fmla="*/ 2147483646 h 160"/>
              <a:gd name="T48" fmla="*/ 2147483646 w 160"/>
              <a:gd name="T49" fmla="*/ 2147483646 h 160"/>
              <a:gd name="T50" fmla="*/ 2147483646 w 160"/>
              <a:gd name="T51" fmla="*/ 2147483646 h 160"/>
              <a:gd name="T52" fmla="*/ 2147483646 w 160"/>
              <a:gd name="T53" fmla="*/ 2147483646 h 160"/>
              <a:gd name="T54" fmla="*/ 2147483646 w 160"/>
              <a:gd name="T55" fmla="*/ 2147483646 h 160"/>
              <a:gd name="T56" fmla="*/ 2147483646 w 160"/>
              <a:gd name="T57" fmla="*/ 2147483646 h 160"/>
              <a:gd name="T58" fmla="*/ 2147483646 w 160"/>
              <a:gd name="T59" fmla="*/ 2147483646 h 160"/>
              <a:gd name="T60" fmla="*/ 2147483646 w 160"/>
              <a:gd name="T61" fmla="*/ 2147483646 h 160"/>
              <a:gd name="T62" fmla="*/ 2147483646 w 160"/>
              <a:gd name="T63" fmla="*/ 2147483646 h 160"/>
              <a:gd name="T64" fmla="*/ 2147483646 w 160"/>
              <a:gd name="T65" fmla="*/ 2147483646 h 16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60" h="160">
                <a:moveTo>
                  <a:pt x="155" y="60"/>
                </a:moveTo>
                <a:cubicBezTo>
                  <a:pt x="150" y="60"/>
                  <a:pt x="150" y="60"/>
                  <a:pt x="150" y="60"/>
                </a:cubicBezTo>
                <a:cubicBezTo>
                  <a:pt x="150" y="35"/>
                  <a:pt x="150" y="35"/>
                  <a:pt x="150" y="35"/>
                </a:cubicBezTo>
                <a:cubicBezTo>
                  <a:pt x="150" y="32"/>
                  <a:pt x="148" y="30"/>
                  <a:pt x="145" y="30"/>
                </a:cubicBezTo>
                <a:cubicBezTo>
                  <a:pt x="140" y="30"/>
                  <a:pt x="140" y="30"/>
                  <a:pt x="140" y="30"/>
                </a:cubicBezTo>
                <a:cubicBezTo>
                  <a:pt x="140" y="5"/>
                  <a:pt x="140" y="5"/>
                  <a:pt x="140" y="5"/>
                </a:cubicBezTo>
                <a:cubicBezTo>
                  <a:pt x="140" y="2"/>
                  <a:pt x="138" y="0"/>
                  <a:pt x="135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2" y="0"/>
                  <a:pt x="20" y="2"/>
                  <a:pt x="20" y="5"/>
                </a:cubicBezTo>
                <a:cubicBezTo>
                  <a:pt x="20" y="30"/>
                  <a:pt x="20" y="30"/>
                  <a:pt x="20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2" y="30"/>
                  <a:pt x="10" y="32"/>
                  <a:pt x="10" y="35"/>
                </a:cubicBezTo>
                <a:cubicBezTo>
                  <a:pt x="10" y="60"/>
                  <a:pt x="10" y="60"/>
                  <a:pt x="10" y="60"/>
                </a:cubicBezTo>
                <a:cubicBezTo>
                  <a:pt x="5" y="60"/>
                  <a:pt x="5" y="60"/>
                  <a:pt x="5" y="60"/>
                </a:cubicBezTo>
                <a:cubicBezTo>
                  <a:pt x="2" y="60"/>
                  <a:pt x="0" y="62"/>
                  <a:pt x="0" y="65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158"/>
                  <a:pt x="2" y="160"/>
                  <a:pt x="5" y="160"/>
                </a:cubicBezTo>
                <a:cubicBezTo>
                  <a:pt x="155" y="160"/>
                  <a:pt x="155" y="160"/>
                  <a:pt x="155" y="160"/>
                </a:cubicBezTo>
                <a:cubicBezTo>
                  <a:pt x="158" y="160"/>
                  <a:pt x="160" y="158"/>
                  <a:pt x="160" y="155"/>
                </a:cubicBezTo>
                <a:cubicBezTo>
                  <a:pt x="160" y="65"/>
                  <a:pt x="160" y="65"/>
                  <a:pt x="160" y="65"/>
                </a:cubicBezTo>
                <a:cubicBezTo>
                  <a:pt x="160" y="62"/>
                  <a:pt x="158" y="60"/>
                  <a:pt x="155" y="60"/>
                </a:cubicBezTo>
                <a:close/>
                <a:moveTo>
                  <a:pt x="29" y="9"/>
                </a:moveTo>
                <a:cubicBezTo>
                  <a:pt x="131" y="9"/>
                  <a:pt x="131" y="9"/>
                  <a:pt x="131" y="9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29" y="30"/>
                  <a:pt x="29" y="30"/>
                  <a:pt x="29" y="30"/>
                </a:cubicBezTo>
                <a:lnTo>
                  <a:pt x="29" y="9"/>
                </a:lnTo>
                <a:close/>
                <a:moveTo>
                  <a:pt x="19" y="39"/>
                </a:moveTo>
                <a:cubicBezTo>
                  <a:pt x="25" y="39"/>
                  <a:pt x="25" y="39"/>
                  <a:pt x="25" y="39"/>
                </a:cubicBezTo>
                <a:cubicBezTo>
                  <a:pt x="135" y="39"/>
                  <a:pt x="135" y="39"/>
                  <a:pt x="135" y="39"/>
                </a:cubicBezTo>
                <a:cubicBezTo>
                  <a:pt x="141" y="39"/>
                  <a:pt x="141" y="39"/>
                  <a:pt x="141" y="39"/>
                </a:cubicBezTo>
                <a:cubicBezTo>
                  <a:pt x="141" y="60"/>
                  <a:pt x="141" y="60"/>
                  <a:pt x="141" y="60"/>
                </a:cubicBezTo>
                <a:cubicBezTo>
                  <a:pt x="19" y="60"/>
                  <a:pt x="19" y="60"/>
                  <a:pt x="19" y="60"/>
                </a:cubicBezTo>
                <a:lnTo>
                  <a:pt x="19" y="39"/>
                </a:lnTo>
                <a:close/>
                <a:moveTo>
                  <a:pt x="151" y="151"/>
                </a:moveTo>
                <a:cubicBezTo>
                  <a:pt x="9" y="151"/>
                  <a:pt x="9" y="151"/>
                  <a:pt x="9" y="151"/>
                </a:cubicBezTo>
                <a:cubicBezTo>
                  <a:pt x="9" y="109"/>
                  <a:pt x="9" y="109"/>
                  <a:pt x="9" y="109"/>
                </a:cubicBezTo>
                <a:cubicBezTo>
                  <a:pt x="151" y="109"/>
                  <a:pt x="151" y="109"/>
                  <a:pt x="151" y="109"/>
                </a:cubicBezTo>
                <a:lnTo>
                  <a:pt x="151" y="151"/>
                </a:lnTo>
                <a:close/>
                <a:moveTo>
                  <a:pt x="151" y="100"/>
                </a:moveTo>
                <a:cubicBezTo>
                  <a:pt x="9" y="100"/>
                  <a:pt x="9" y="100"/>
                  <a:pt x="9" y="100"/>
                </a:cubicBezTo>
                <a:cubicBezTo>
                  <a:pt x="9" y="69"/>
                  <a:pt x="9" y="69"/>
                  <a:pt x="9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45" y="69"/>
                  <a:pt x="145" y="69"/>
                  <a:pt x="145" y="69"/>
                </a:cubicBezTo>
                <a:cubicBezTo>
                  <a:pt x="151" y="69"/>
                  <a:pt x="151" y="69"/>
                  <a:pt x="151" y="69"/>
                </a:cubicBezTo>
                <a:lnTo>
                  <a:pt x="151" y="100"/>
                </a:lnTo>
                <a:close/>
                <a:moveTo>
                  <a:pt x="25" y="80"/>
                </a:moveTo>
                <a:cubicBezTo>
                  <a:pt x="27" y="80"/>
                  <a:pt x="30" y="82"/>
                  <a:pt x="30" y="85"/>
                </a:cubicBezTo>
                <a:cubicBezTo>
                  <a:pt x="30" y="87"/>
                  <a:pt x="27" y="90"/>
                  <a:pt x="25" y="90"/>
                </a:cubicBezTo>
                <a:cubicBezTo>
                  <a:pt x="22" y="90"/>
                  <a:pt x="20" y="87"/>
                  <a:pt x="20" y="85"/>
                </a:cubicBezTo>
                <a:cubicBezTo>
                  <a:pt x="20" y="82"/>
                  <a:pt x="22" y="80"/>
                  <a:pt x="25" y="80"/>
                </a:cubicBezTo>
                <a:close/>
                <a:moveTo>
                  <a:pt x="45" y="80"/>
                </a:moveTo>
                <a:cubicBezTo>
                  <a:pt x="47" y="80"/>
                  <a:pt x="50" y="82"/>
                  <a:pt x="50" y="85"/>
                </a:cubicBezTo>
                <a:cubicBezTo>
                  <a:pt x="50" y="87"/>
                  <a:pt x="47" y="90"/>
                  <a:pt x="45" y="90"/>
                </a:cubicBezTo>
                <a:cubicBezTo>
                  <a:pt x="42" y="90"/>
                  <a:pt x="40" y="87"/>
                  <a:pt x="40" y="85"/>
                </a:cubicBezTo>
                <a:cubicBezTo>
                  <a:pt x="40" y="82"/>
                  <a:pt x="42" y="80"/>
                  <a:pt x="45" y="80"/>
                </a:cubicBezTo>
                <a:close/>
                <a:moveTo>
                  <a:pt x="65" y="80"/>
                </a:moveTo>
                <a:cubicBezTo>
                  <a:pt x="67" y="80"/>
                  <a:pt x="70" y="82"/>
                  <a:pt x="70" y="85"/>
                </a:cubicBezTo>
                <a:cubicBezTo>
                  <a:pt x="70" y="87"/>
                  <a:pt x="67" y="90"/>
                  <a:pt x="65" y="90"/>
                </a:cubicBezTo>
                <a:cubicBezTo>
                  <a:pt x="62" y="90"/>
                  <a:pt x="60" y="87"/>
                  <a:pt x="60" y="85"/>
                </a:cubicBezTo>
                <a:cubicBezTo>
                  <a:pt x="60" y="82"/>
                  <a:pt x="62" y="80"/>
                  <a:pt x="65" y="80"/>
                </a:cubicBezTo>
                <a:close/>
                <a:moveTo>
                  <a:pt x="135" y="80"/>
                </a:moveTo>
                <a:cubicBezTo>
                  <a:pt x="85" y="80"/>
                  <a:pt x="85" y="80"/>
                  <a:pt x="85" y="80"/>
                </a:cubicBezTo>
                <a:cubicBezTo>
                  <a:pt x="82" y="80"/>
                  <a:pt x="80" y="82"/>
                  <a:pt x="80" y="85"/>
                </a:cubicBezTo>
                <a:cubicBezTo>
                  <a:pt x="80" y="87"/>
                  <a:pt x="82" y="89"/>
                  <a:pt x="85" y="89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38" y="89"/>
                  <a:pt x="140" y="87"/>
                  <a:pt x="140" y="85"/>
                </a:cubicBezTo>
                <a:cubicBezTo>
                  <a:pt x="140" y="82"/>
                  <a:pt x="138" y="80"/>
                  <a:pt x="135" y="8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37">
            <a:extLst>
              <a:ext uri="{FF2B5EF4-FFF2-40B4-BE49-F238E27FC236}">
                <a16:creationId xmlns:a16="http://schemas.microsoft.com/office/drawing/2014/main" id="{4A33E987-3B60-E7DD-0EEF-0167CD4A9AE2}"/>
              </a:ext>
            </a:extLst>
          </p:cNvPr>
          <p:cNvSpPr>
            <a:spLocks noEditPoints="1"/>
          </p:cNvSpPr>
          <p:nvPr/>
        </p:nvSpPr>
        <p:spPr bwMode="auto">
          <a:xfrm>
            <a:off x="5749239" y="1241543"/>
            <a:ext cx="539750" cy="508000"/>
          </a:xfrm>
          <a:custGeom>
            <a:avLst/>
            <a:gdLst>
              <a:gd name="T0" fmla="*/ 2147483646 w 160"/>
              <a:gd name="T1" fmla="*/ 2147483646 h 149"/>
              <a:gd name="T2" fmla="*/ 2147483646 w 160"/>
              <a:gd name="T3" fmla="*/ 2147483646 h 149"/>
              <a:gd name="T4" fmla="*/ 2147483646 w 160"/>
              <a:gd name="T5" fmla="*/ 2147483646 h 149"/>
              <a:gd name="T6" fmla="*/ 2147483646 w 160"/>
              <a:gd name="T7" fmla="*/ 2147483646 h 149"/>
              <a:gd name="T8" fmla="*/ 2147483646 w 160"/>
              <a:gd name="T9" fmla="*/ 2147483646 h 149"/>
              <a:gd name="T10" fmla="*/ 2147483646 w 160"/>
              <a:gd name="T11" fmla="*/ 2147483646 h 149"/>
              <a:gd name="T12" fmla="*/ 2147483646 w 160"/>
              <a:gd name="T13" fmla="*/ 2147483646 h 149"/>
              <a:gd name="T14" fmla="*/ 2147483646 w 160"/>
              <a:gd name="T15" fmla="*/ 2147483646 h 149"/>
              <a:gd name="T16" fmla="*/ 2147483646 w 160"/>
              <a:gd name="T17" fmla="*/ 2147483646 h 149"/>
              <a:gd name="T18" fmla="*/ 2147483646 w 160"/>
              <a:gd name="T19" fmla="*/ 2147483646 h 149"/>
              <a:gd name="T20" fmla="*/ 2147483646 w 160"/>
              <a:gd name="T21" fmla="*/ 2147483646 h 149"/>
              <a:gd name="T22" fmla="*/ 2147483646 w 160"/>
              <a:gd name="T23" fmla="*/ 2147483646 h 149"/>
              <a:gd name="T24" fmla="*/ 2147483646 w 160"/>
              <a:gd name="T25" fmla="*/ 2147483646 h 149"/>
              <a:gd name="T26" fmla="*/ 2147483646 w 160"/>
              <a:gd name="T27" fmla="*/ 2147483646 h 149"/>
              <a:gd name="T28" fmla="*/ 2147483646 w 160"/>
              <a:gd name="T29" fmla="*/ 0 h 149"/>
              <a:gd name="T30" fmla="*/ 2147483646 w 160"/>
              <a:gd name="T31" fmla="*/ 2147483646 h 149"/>
              <a:gd name="T32" fmla="*/ 2147483646 w 160"/>
              <a:gd name="T33" fmla="*/ 0 h 149"/>
              <a:gd name="T34" fmla="*/ 0 w 160"/>
              <a:gd name="T35" fmla="*/ 2147483646 h 149"/>
              <a:gd name="T36" fmla="*/ 2147483646 w 160"/>
              <a:gd name="T37" fmla="*/ 2147483646 h 149"/>
              <a:gd name="T38" fmla="*/ 2147483646 w 160"/>
              <a:gd name="T39" fmla="*/ 2147483646 h 149"/>
              <a:gd name="T40" fmla="*/ 2147483646 w 160"/>
              <a:gd name="T41" fmla="*/ 2147483646 h 149"/>
              <a:gd name="T42" fmla="*/ 2147483646 w 160"/>
              <a:gd name="T43" fmla="*/ 2147483646 h 149"/>
              <a:gd name="T44" fmla="*/ 2147483646 w 160"/>
              <a:gd name="T45" fmla="*/ 2147483646 h 149"/>
              <a:gd name="T46" fmla="*/ 2147483646 w 160"/>
              <a:gd name="T47" fmla="*/ 2147483646 h 149"/>
              <a:gd name="T48" fmla="*/ 2147483646 w 160"/>
              <a:gd name="T49" fmla="*/ 2147483646 h 149"/>
              <a:gd name="T50" fmla="*/ 2147483646 w 160"/>
              <a:gd name="T51" fmla="*/ 2147483646 h 149"/>
              <a:gd name="T52" fmla="*/ 2147483646 w 160"/>
              <a:gd name="T53" fmla="*/ 2147483646 h 149"/>
              <a:gd name="T54" fmla="*/ 2147483646 w 160"/>
              <a:gd name="T55" fmla="*/ 2147483646 h 149"/>
              <a:gd name="T56" fmla="*/ 2147483646 w 160"/>
              <a:gd name="T57" fmla="*/ 2147483646 h 149"/>
              <a:gd name="T58" fmla="*/ 2147483646 w 160"/>
              <a:gd name="T59" fmla="*/ 2147483646 h 149"/>
              <a:gd name="T60" fmla="*/ 2147483646 w 160"/>
              <a:gd name="T61" fmla="*/ 2147483646 h 149"/>
              <a:gd name="T62" fmla="*/ 2147483646 w 160"/>
              <a:gd name="T63" fmla="*/ 2147483646 h 149"/>
              <a:gd name="T64" fmla="*/ 2147483646 w 160"/>
              <a:gd name="T65" fmla="*/ 2147483646 h 149"/>
              <a:gd name="T66" fmla="*/ 2147483646 w 160"/>
              <a:gd name="T67" fmla="*/ 2147483646 h 149"/>
              <a:gd name="T68" fmla="*/ 2147483646 w 160"/>
              <a:gd name="T69" fmla="*/ 2147483646 h 149"/>
              <a:gd name="T70" fmla="*/ 2147483646 w 160"/>
              <a:gd name="T71" fmla="*/ 2147483646 h 149"/>
              <a:gd name="T72" fmla="*/ 2147483646 w 160"/>
              <a:gd name="T73" fmla="*/ 2147483646 h 149"/>
              <a:gd name="T74" fmla="*/ 2147483646 w 160"/>
              <a:gd name="T75" fmla="*/ 2147483646 h 149"/>
              <a:gd name="T76" fmla="*/ 2147483646 w 160"/>
              <a:gd name="T77" fmla="*/ 2147483646 h 149"/>
              <a:gd name="T78" fmla="*/ 2147483646 w 160"/>
              <a:gd name="T79" fmla="*/ 2147483646 h 149"/>
              <a:gd name="T80" fmla="*/ 2147483646 w 160"/>
              <a:gd name="T81" fmla="*/ 2147483646 h 149"/>
              <a:gd name="T82" fmla="*/ 2147483646 w 160"/>
              <a:gd name="T83" fmla="*/ 2147483646 h 149"/>
              <a:gd name="T84" fmla="*/ 2147483646 w 160"/>
              <a:gd name="T85" fmla="*/ 2147483646 h 149"/>
              <a:gd name="T86" fmla="*/ 2147483646 w 160"/>
              <a:gd name="T87" fmla="*/ 2147483646 h 149"/>
              <a:gd name="T88" fmla="*/ 2147483646 w 160"/>
              <a:gd name="T89" fmla="*/ 2147483646 h 149"/>
              <a:gd name="T90" fmla="*/ 2147483646 w 160"/>
              <a:gd name="T91" fmla="*/ 2147483646 h 149"/>
              <a:gd name="T92" fmla="*/ 2147483646 w 160"/>
              <a:gd name="T93" fmla="*/ 2147483646 h 149"/>
              <a:gd name="T94" fmla="*/ 2147483646 w 160"/>
              <a:gd name="T95" fmla="*/ 2147483646 h 149"/>
              <a:gd name="T96" fmla="*/ 2147483646 w 160"/>
              <a:gd name="T97" fmla="*/ 2147483646 h 149"/>
              <a:gd name="T98" fmla="*/ 2147483646 w 160"/>
              <a:gd name="T99" fmla="*/ 2147483646 h 149"/>
              <a:gd name="T100" fmla="*/ 2147483646 w 160"/>
              <a:gd name="T101" fmla="*/ 2147483646 h 149"/>
              <a:gd name="T102" fmla="*/ 2147483646 w 160"/>
              <a:gd name="T103" fmla="*/ 2147483646 h 149"/>
              <a:gd name="T104" fmla="*/ 2147483646 w 160"/>
              <a:gd name="T105" fmla="*/ 2147483646 h 149"/>
              <a:gd name="T106" fmla="*/ 2147483646 w 160"/>
              <a:gd name="T107" fmla="*/ 2147483646 h 149"/>
              <a:gd name="T108" fmla="*/ 2147483646 w 160"/>
              <a:gd name="T109" fmla="*/ 2147483646 h 14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60" h="149">
                <a:moveTo>
                  <a:pt x="95" y="20"/>
                </a:moveTo>
                <a:cubicBezTo>
                  <a:pt x="87" y="20"/>
                  <a:pt x="80" y="27"/>
                  <a:pt x="80" y="35"/>
                </a:cubicBezTo>
                <a:cubicBezTo>
                  <a:pt x="80" y="43"/>
                  <a:pt x="87" y="49"/>
                  <a:pt x="95" y="49"/>
                </a:cubicBezTo>
                <a:cubicBezTo>
                  <a:pt x="103" y="49"/>
                  <a:pt x="109" y="43"/>
                  <a:pt x="109" y="35"/>
                </a:cubicBezTo>
                <a:cubicBezTo>
                  <a:pt x="109" y="27"/>
                  <a:pt x="103" y="20"/>
                  <a:pt x="95" y="20"/>
                </a:cubicBezTo>
                <a:close/>
                <a:moveTo>
                  <a:pt x="95" y="40"/>
                </a:moveTo>
                <a:cubicBezTo>
                  <a:pt x="92" y="40"/>
                  <a:pt x="89" y="38"/>
                  <a:pt x="89" y="35"/>
                </a:cubicBezTo>
                <a:cubicBezTo>
                  <a:pt x="89" y="32"/>
                  <a:pt x="92" y="29"/>
                  <a:pt x="95" y="29"/>
                </a:cubicBezTo>
                <a:cubicBezTo>
                  <a:pt x="98" y="29"/>
                  <a:pt x="100" y="32"/>
                  <a:pt x="100" y="35"/>
                </a:cubicBezTo>
                <a:cubicBezTo>
                  <a:pt x="100" y="38"/>
                  <a:pt x="98" y="40"/>
                  <a:pt x="95" y="40"/>
                </a:cubicBezTo>
                <a:close/>
                <a:moveTo>
                  <a:pt x="35" y="20"/>
                </a:moveTo>
                <a:cubicBezTo>
                  <a:pt x="27" y="20"/>
                  <a:pt x="20" y="27"/>
                  <a:pt x="20" y="35"/>
                </a:cubicBezTo>
                <a:cubicBezTo>
                  <a:pt x="20" y="43"/>
                  <a:pt x="27" y="49"/>
                  <a:pt x="35" y="49"/>
                </a:cubicBezTo>
                <a:cubicBezTo>
                  <a:pt x="43" y="49"/>
                  <a:pt x="49" y="43"/>
                  <a:pt x="49" y="35"/>
                </a:cubicBezTo>
                <a:cubicBezTo>
                  <a:pt x="49" y="27"/>
                  <a:pt x="43" y="20"/>
                  <a:pt x="35" y="20"/>
                </a:cubicBezTo>
                <a:close/>
                <a:moveTo>
                  <a:pt x="35" y="40"/>
                </a:moveTo>
                <a:cubicBezTo>
                  <a:pt x="32" y="40"/>
                  <a:pt x="29" y="38"/>
                  <a:pt x="29" y="35"/>
                </a:cubicBezTo>
                <a:cubicBezTo>
                  <a:pt x="29" y="32"/>
                  <a:pt x="32" y="29"/>
                  <a:pt x="35" y="29"/>
                </a:cubicBezTo>
                <a:cubicBezTo>
                  <a:pt x="38" y="29"/>
                  <a:pt x="40" y="32"/>
                  <a:pt x="40" y="35"/>
                </a:cubicBezTo>
                <a:cubicBezTo>
                  <a:pt x="40" y="38"/>
                  <a:pt x="38" y="40"/>
                  <a:pt x="35" y="40"/>
                </a:cubicBezTo>
                <a:close/>
                <a:moveTo>
                  <a:pt x="158" y="71"/>
                </a:moveTo>
                <a:cubicBezTo>
                  <a:pt x="156" y="70"/>
                  <a:pt x="155" y="70"/>
                  <a:pt x="153" y="70"/>
                </a:cubicBezTo>
                <a:cubicBezTo>
                  <a:pt x="134" y="80"/>
                  <a:pt x="134" y="80"/>
                  <a:pt x="134" y="80"/>
                </a:cubicBezTo>
                <a:cubicBezTo>
                  <a:pt x="119" y="80"/>
                  <a:pt x="119" y="80"/>
                  <a:pt x="119" y="80"/>
                </a:cubicBezTo>
                <a:cubicBezTo>
                  <a:pt x="119" y="75"/>
                  <a:pt x="119" y="75"/>
                  <a:pt x="119" y="75"/>
                </a:cubicBezTo>
                <a:cubicBezTo>
                  <a:pt x="119" y="70"/>
                  <a:pt x="117" y="66"/>
                  <a:pt x="114" y="63"/>
                </a:cubicBezTo>
                <a:cubicBezTo>
                  <a:pt x="116" y="62"/>
                  <a:pt x="118" y="61"/>
                  <a:pt x="119" y="59"/>
                </a:cubicBezTo>
                <a:cubicBezTo>
                  <a:pt x="126" y="53"/>
                  <a:pt x="129" y="44"/>
                  <a:pt x="129" y="35"/>
                </a:cubicBezTo>
                <a:cubicBezTo>
                  <a:pt x="129" y="25"/>
                  <a:pt x="126" y="17"/>
                  <a:pt x="119" y="10"/>
                </a:cubicBezTo>
                <a:cubicBezTo>
                  <a:pt x="113" y="4"/>
                  <a:pt x="104" y="0"/>
                  <a:pt x="95" y="0"/>
                </a:cubicBezTo>
                <a:cubicBezTo>
                  <a:pt x="85" y="0"/>
                  <a:pt x="77" y="4"/>
                  <a:pt x="70" y="10"/>
                </a:cubicBezTo>
                <a:cubicBezTo>
                  <a:pt x="68" y="12"/>
                  <a:pt x="66" y="15"/>
                  <a:pt x="65" y="17"/>
                </a:cubicBezTo>
                <a:cubicBezTo>
                  <a:pt x="63" y="15"/>
                  <a:pt x="61" y="12"/>
                  <a:pt x="59" y="10"/>
                </a:cubicBezTo>
                <a:cubicBezTo>
                  <a:pt x="53" y="4"/>
                  <a:pt x="44" y="0"/>
                  <a:pt x="35" y="0"/>
                </a:cubicBezTo>
                <a:cubicBezTo>
                  <a:pt x="25" y="0"/>
                  <a:pt x="17" y="4"/>
                  <a:pt x="10" y="10"/>
                </a:cubicBezTo>
                <a:cubicBezTo>
                  <a:pt x="4" y="17"/>
                  <a:pt x="0" y="25"/>
                  <a:pt x="0" y="35"/>
                </a:cubicBezTo>
                <a:cubicBezTo>
                  <a:pt x="0" y="44"/>
                  <a:pt x="4" y="53"/>
                  <a:pt x="10" y="59"/>
                </a:cubicBezTo>
                <a:cubicBezTo>
                  <a:pt x="12" y="61"/>
                  <a:pt x="13" y="62"/>
                  <a:pt x="15" y="63"/>
                </a:cubicBezTo>
                <a:cubicBezTo>
                  <a:pt x="12" y="66"/>
                  <a:pt x="10" y="70"/>
                  <a:pt x="10" y="75"/>
                </a:cubicBezTo>
                <a:cubicBezTo>
                  <a:pt x="10" y="135"/>
                  <a:pt x="10" y="135"/>
                  <a:pt x="10" y="135"/>
                </a:cubicBezTo>
                <a:cubicBezTo>
                  <a:pt x="10" y="143"/>
                  <a:pt x="17" y="149"/>
                  <a:pt x="25" y="149"/>
                </a:cubicBezTo>
                <a:cubicBezTo>
                  <a:pt x="105" y="149"/>
                  <a:pt x="105" y="149"/>
                  <a:pt x="105" y="149"/>
                </a:cubicBezTo>
                <a:cubicBezTo>
                  <a:pt x="113" y="149"/>
                  <a:pt x="119" y="143"/>
                  <a:pt x="119" y="135"/>
                </a:cubicBezTo>
                <a:cubicBezTo>
                  <a:pt x="119" y="129"/>
                  <a:pt x="119" y="129"/>
                  <a:pt x="119" y="129"/>
                </a:cubicBezTo>
                <a:cubicBezTo>
                  <a:pt x="134" y="129"/>
                  <a:pt x="134" y="129"/>
                  <a:pt x="134" y="129"/>
                </a:cubicBezTo>
                <a:cubicBezTo>
                  <a:pt x="153" y="139"/>
                  <a:pt x="153" y="139"/>
                  <a:pt x="153" y="139"/>
                </a:cubicBezTo>
                <a:cubicBezTo>
                  <a:pt x="154" y="139"/>
                  <a:pt x="155" y="139"/>
                  <a:pt x="155" y="139"/>
                </a:cubicBezTo>
                <a:cubicBezTo>
                  <a:pt x="156" y="139"/>
                  <a:pt x="157" y="139"/>
                  <a:pt x="158" y="139"/>
                </a:cubicBezTo>
                <a:cubicBezTo>
                  <a:pt x="159" y="138"/>
                  <a:pt x="160" y="136"/>
                  <a:pt x="160" y="135"/>
                </a:cubicBezTo>
                <a:cubicBezTo>
                  <a:pt x="160" y="75"/>
                  <a:pt x="160" y="75"/>
                  <a:pt x="160" y="75"/>
                </a:cubicBezTo>
                <a:cubicBezTo>
                  <a:pt x="160" y="73"/>
                  <a:pt x="159" y="72"/>
                  <a:pt x="158" y="71"/>
                </a:cubicBezTo>
                <a:close/>
                <a:moveTo>
                  <a:pt x="70" y="59"/>
                </a:moveTo>
                <a:cubicBezTo>
                  <a:pt x="70" y="59"/>
                  <a:pt x="71" y="60"/>
                  <a:pt x="71" y="60"/>
                </a:cubicBezTo>
                <a:cubicBezTo>
                  <a:pt x="58" y="60"/>
                  <a:pt x="58" y="60"/>
                  <a:pt x="58" y="60"/>
                </a:cubicBezTo>
                <a:cubicBezTo>
                  <a:pt x="59" y="60"/>
                  <a:pt x="59" y="59"/>
                  <a:pt x="59" y="59"/>
                </a:cubicBezTo>
                <a:cubicBezTo>
                  <a:pt x="61" y="57"/>
                  <a:pt x="63" y="55"/>
                  <a:pt x="65" y="52"/>
                </a:cubicBezTo>
                <a:cubicBezTo>
                  <a:pt x="66" y="55"/>
                  <a:pt x="68" y="57"/>
                  <a:pt x="70" y="59"/>
                </a:cubicBezTo>
                <a:close/>
                <a:moveTo>
                  <a:pt x="9" y="35"/>
                </a:moveTo>
                <a:cubicBezTo>
                  <a:pt x="9" y="21"/>
                  <a:pt x="21" y="9"/>
                  <a:pt x="35" y="9"/>
                </a:cubicBezTo>
                <a:cubicBezTo>
                  <a:pt x="49" y="9"/>
                  <a:pt x="60" y="21"/>
                  <a:pt x="60" y="35"/>
                </a:cubicBezTo>
                <a:cubicBezTo>
                  <a:pt x="60" y="49"/>
                  <a:pt x="49" y="60"/>
                  <a:pt x="35" y="60"/>
                </a:cubicBezTo>
                <a:cubicBezTo>
                  <a:pt x="21" y="60"/>
                  <a:pt x="9" y="49"/>
                  <a:pt x="9" y="35"/>
                </a:cubicBezTo>
                <a:close/>
                <a:moveTo>
                  <a:pt x="110" y="135"/>
                </a:moveTo>
                <a:cubicBezTo>
                  <a:pt x="110" y="138"/>
                  <a:pt x="108" y="140"/>
                  <a:pt x="105" y="140"/>
                </a:cubicBezTo>
                <a:cubicBezTo>
                  <a:pt x="25" y="140"/>
                  <a:pt x="25" y="140"/>
                  <a:pt x="25" y="140"/>
                </a:cubicBezTo>
                <a:cubicBezTo>
                  <a:pt x="22" y="140"/>
                  <a:pt x="19" y="138"/>
                  <a:pt x="19" y="135"/>
                </a:cubicBezTo>
                <a:cubicBezTo>
                  <a:pt x="19" y="75"/>
                  <a:pt x="19" y="75"/>
                  <a:pt x="19" y="75"/>
                </a:cubicBezTo>
                <a:cubicBezTo>
                  <a:pt x="19" y="72"/>
                  <a:pt x="22" y="69"/>
                  <a:pt x="25" y="69"/>
                </a:cubicBezTo>
                <a:cubicBezTo>
                  <a:pt x="105" y="69"/>
                  <a:pt x="105" y="69"/>
                  <a:pt x="105" y="69"/>
                </a:cubicBezTo>
                <a:cubicBezTo>
                  <a:pt x="108" y="69"/>
                  <a:pt x="110" y="72"/>
                  <a:pt x="110" y="75"/>
                </a:cubicBezTo>
                <a:lnTo>
                  <a:pt x="110" y="135"/>
                </a:lnTo>
                <a:close/>
                <a:moveTo>
                  <a:pt x="95" y="60"/>
                </a:moveTo>
                <a:cubicBezTo>
                  <a:pt x="81" y="60"/>
                  <a:pt x="69" y="49"/>
                  <a:pt x="69" y="35"/>
                </a:cubicBezTo>
                <a:cubicBezTo>
                  <a:pt x="69" y="21"/>
                  <a:pt x="81" y="9"/>
                  <a:pt x="95" y="9"/>
                </a:cubicBezTo>
                <a:cubicBezTo>
                  <a:pt x="109" y="9"/>
                  <a:pt x="120" y="21"/>
                  <a:pt x="120" y="35"/>
                </a:cubicBezTo>
                <a:cubicBezTo>
                  <a:pt x="120" y="49"/>
                  <a:pt x="109" y="60"/>
                  <a:pt x="95" y="60"/>
                </a:cubicBezTo>
                <a:close/>
                <a:moveTo>
                  <a:pt x="130" y="120"/>
                </a:moveTo>
                <a:cubicBezTo>
                  <a:pt x="119" y="120"/>
                  <a:pt x="119" y="120"/>
                  <a:pt x="119" y="120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30" y="89"/>
                  <a:pt x="130" y="89"/>
                  <a:pt x="130" y="89"/>
                </a:cubicBezTo>
                <a:lnTo>
                  <a:pt x="130" y="120"/>
                </a:lnTo>
                <a:close/>
                <a:moveTo>
                  <a:pt x="151" y="127"/>
                </a:moveTo>
                <a:cubicBezTo>
                  <a:pt x="139" y="122"/>
                  <a:pt x="139" y="122"/>
                  <a:pt x="139" y="122"/>
                </a:cubicBezTo>
                <a:cubicBezTo>
                  <a:pt x="139" y="88"/>
                  <a:pt x="139" y="88"/>
                  <a:pt x="139" y="88"/>
                </a:cubicBezTo>
                <a:cubicBezTo>
                  <a:pt x="151" y="82"/>
                  <a:pt x="151" y="82"/>
                  <a:pt x="151" y="82"/>
                </a:cubicBezTo>
                <a:lnTo>
                  <a:pt x="151" y="127"/>
                </a:lnTo>
                <a:close/>
                <a:moveTo>
                  <a:pt x="75" y="80"/>
                </a:moveTo>
                <a:cubicBezTo>
                  <a:pt x="35" y="80"/>
                  <a:pt x="35" y="80"/>
                  <a:pt x="35" y="80"/>
                </a:cubicBezTo>
                <a:cubicBezTo>
                  <a:pt x="32" y="80"/>
                  <a:pt x="30" y="82"/>
                  <a:pt x="30" y="85"/>
                </a:cubicBezTo>
                <a:cubicBezTo>
                  <a:pt x="30" y="125"/>
                  <a:pt x="30" y="125"/>
                  <a:pt x="30" y="125"/>
                </a:cubicBezTo>
                <a:cubicBezTo>
                  <a:pt x="30" y="127"/>
                  <a:pt x="32" y="129"/>
                  <a:pt x="35" y="129"/>
                </a:cubicBezTo>
                <a:cubicBezTo>
                  <a:pt x="75" y="129"/>
                  <a:pt x="75" y="129"/>
                  <a:pt x="75" y="129"/>
                </a:cubicBezTo>
                <a:cubicBezTo>
                  <a:pt x="77" y="129"/>
                  <a:pt x="79" y="127"/>
                  <a:pt x="79" y="125"/>
                </a:cubicBezTo>
                <a:cubicBezTo>
                  <a:pt x="79" y="85"/>
                  <a:pt x="79" y="85"/>
                  <a:pt x="79" y="85"/>
                </a:cubicBezTo>
                <a:cubicBezTo>
                  <a:pt x="79" y="82"/>
                  <a:pt x="77" y="80"/>
                  <a:pt x="75" y="80"/>
                </a:cubicBezTo>
                <a:close/>
                <a:moveTo>
                  <a:pt x="70" y="120"/>
                </a:moveTo>
                <a:cubicBezTo>
                  <a:pt x="39" y="120"/>
                  <a:pt x="39" y="120"/>
                  <a:pt x="39" y="120"/>
                </a:cubicBezTo>
                <a:cubicBezTo>
                  <a:pt x="39" y="89"/>
                  <a:pt x="39" y="89"/>
                  <a:pt x="39" y="89"/>
                </a:cubicBezTo>
                <a:cubicBezTo>
                  <a:pt x="70" y="89"/>
                  <a:pt x="70" y="89"/>
                  <a:pt x="70" y="89"/>
                </a:cubicBezTo>
                <a:lnTo>
                  <a:pt x="70" y="120"/>
                </a:lnTo>
                <a:close/>
                <a:moveTo>
                  <a:pt x="95" y="90"/>
                </a:moveTo>
                <a:cubicBezTo>
                  <a:pt x="97" y="90"/>
                  <a:pt x="100" y="92"/>
                  <a:pt x="100" y="95"/>
                </a:cubicBezTo>
                <a:cubicBezTo>
                  <a:pt x="100" y="97"/>
                  <a:pt x="97" y="100"/>
                  <a:pt x="95" y="100"/>
                </a:cubicBezTo>
                <a:cubicBezTo>
                  <a:pt x="92" y="100"/>
                  <a:pt x="90" y="97"/>
                  <a:pt x="90" y="95"/>
                </a:cubicBezTo>
                <a:cubicBezTo>
                  <a:pt x="90" y="92"/>
                  <a:pt x="92" y="90"/>
                  <a:pt x="95" y="90"/>
                </a:cubicBezTo>
                <a:close/>
                <a:moveTo>
                  <a:pt x="95" y="110"/>
                </a:moveTo>
                <a:cubicBezTo>
                  <a:pt x="97" y="110"/>
                  <a:pt x="100" y="112"/>
                  <a:pt x="100" y="115"/>
                </a:cubicBezTo>
                <a:cubicBezTo>
                  <a:pt x="100" y="117"/>
                  <a:pt x="97" y="120"/>
                  <a:pt x="95" y="120"/>
                </a:cubicBezTo>
                <a:cubicBezTo>
                  <a:pt x="92" y="120"/>
                  <a:pt x="90" y="117"/>
                  <a:pt x="90" y="115"/>
                </a:cubicBezTo>
                <a:cubicBezTo>
                  <a:pt x="90" y="112"/>
                  <a:pt x="92" y="110"/>
                  <a:pt x="95" y="11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38">
            <a:extLst>
              <a:ext uri="{FF2B5EF4-FFF2-40B4-BE49-F238E27FC236}">
                <a16:creationId xmlns:a16="http://schemas.microsoft.com/office/drawing/2014/main" id="{5B605C9A-87D8-AABE-B651-780363CEDC8A}"/>
              </a:ext>
            </a:extLst>
          </p:cNvPr>
          <p:cNvSpPr>
            <a:spLocks noEditPoints="1"/>
          </p:cNvSpPr>
          <p:nvPr/>
        </p:nvSpPr>
        <p:spPr bwMode="auto">
          <a:xfrm>
            <a:off x="7710119" y="2205790"/>
            <a:ext cx="536575" cy="544513"/>
          </a:xfrm>
          <a:custGeom>
            <a:avLst/>
            <a:gdLst>
              <a:gd name="T0" fmla="*/ 0 w 159"/>
              <a:gd name="T1" fmla="*/ 2147483646 h 160"/>
              <a:gd name="T2" fmla="*/ 2147483646 w 159"/>
              <a:gd name="T3" fmla="*/ 2147483646 h 160"/>
              <a:gd name="T4" fmla="*/ 2147483646 w 159"/>
              <a:gd name="T5" fmla="*/ 2147483646 h 160"/>
              <a:gd name="T6" fmla="*/ 2147483646 w 159"/>
              <a:gd name="T7" fmla="*/ 2147483646 h 160"/>
              <a:gd name="T8" fmla="*/ 2147483646 w 159"/>
              <a:gd name="T9" fmla="*/ 2147483646 h 160"/>
              <a:gd name="T10" fmla="*/ 2147483646 w 159"/>
              <a:gd name="T11" fmla="*/ 2147483646 h 160"/>
              <a:gd name="T12" fmla="*/ 2147483646 w 159"/>
              <a:gd name="T13" fmla="*/ 2147483646 h 160"/>
              <a:gd name="T14" fmla="*/ 2147483646 w 159"/>
              <a:gd name="T15" fmla="*/ 2147483646 h 160"/>
              <a:gd name="T16" fmla="*/ 2147483646 w 159"/>
              <a:gd name="T17" fmla="*/ 2147483646 h 160"/>
              <a:gd name="T18" fmla="*/ 2147483646 w 159"/>
              <a:gd name="T19" fmla="*/ 2147483646 h 160"/>
              <a:gd name="T20" fmla="*/ 2147483646 w 159"/>
              <a:gd name="T21" fmla="*/ 2147483646 h 160"/>
              <a:gd name="T22" fmla="*/ 2147483646 w 159"/>
              <a:gd name="T23" fmla="*/ 2147483646 h 160"/>
              <a:gd name="T24" fmla="*/ 2147483646 w 159"/>
              <a:gd name="T25" fmla="*/ 2147483646 h 160"/>
              <a:gd name="T26" fmla="*/ 2147483646 w 159"/>
              <a:gd name="T27" fmla="*/ 2147483646 h 160"/>
              <a:gd name="T28" fmla="*/ 2147483646 w 159"/>
              <a:gd name="T29" fmla="*/ 2147483646 h 160"/>
              <a:gd name="T30" fmla="*/ 2147483646 w 159"/>
              <a:gd name="T31" fmla="*/ 2147483646 h 160"/>
              <a:gd name="T32" fmla="*/ 2147483646 w 159"/>
              <a:gd name="T33" fmla="*/ 2147483646 h 160"/>
              <a:gd name="T34" fmla="*/ 2147483646 w 159"/>
              <a:gd name="T35" fmla="*/ 2147483646 h 160"/>
              <a:gd name="T36" fmla="*/ 2147483646 w 159"/>
              <a:gd name="T37" fmla="*/ 2147483646 h 160"/>
              <a:gd name="T38" fmla="*/ 2147483646 w 159"/>
              <a:gd name="T39" fmla="*/ 2147483646 h 160"/>
              <a:gd name="T40" fmla="*/ 2147483646 w 159"/>
              <a:gd name="T41" fmla="*/ 2147483646 h 160"/>
              <a:gd name="T42" fmla="*/ 2147483646 w 159"/>
              <a:gd name="T43" fmla="*/ 2147483646 h 160"/>
              <a:gd name="T44" fmla="*/ 2147483646 w 159"/>
              <a:gd name="T45" fmla="*/ 2147483646 h 160"/>
              <a:gd name="T46" fmla="*/ 2147483646 w 159"/>
              <a:gd name="T47" fmla="*/ 2147483646 h 160"/>
              <a:gd name="T48" fmla="*/ 2147483646 w 159"/>
              <a:gd name="T49" fmla="*/ 2147483646 h 160"/>
              <a:gd name="T50" fmla="*/ 2147483646 w 159"/>
              <a:gd name="T51" fmla="*/ 2147483646 h 160"/>
              <a:gd name="T52" fmla="*/ 2147483646 w 159"/>
              <a:gd name="T53" fmla="*/ 2147483646 h 160"/>
              <a:gd name="T54" fmla="*/ 2147483646 w 159"/>
              <a:gd name="T55" fmla="*/ 2147483646 h 160"/>
              <a:gd name="T56" fmla="*/ 2147483646 w 159"/>
              <a:gd name="T57" fmla="*/ 2147483646 h 160"/>
              <a:gd name="T58" fmla="*/ 2147483646 w 159"/>
              <a:gd name="T59" fmla="*/ 2147483646 h 160"/>
              <a:gd name="T60" fmla="*/ 2147483646 w 159"/>
              <a:gd name="T61" fmla="*/ 2147483646 h 160"/>
              <a:gd name="T62" fmla="*/ 2147483646 w 159"/>
              <a:gd name="T63" fmla="*/ 2147483646 h 160"/>
              <a:gd name="T64" fmla="*/ 2147483646 w 159"/>
              <a:gd name="T65" fmla="*/ 2147483646 h 16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59" h="160">
                <a:moveTo>
                  <a:pt x="80" y="0"/>
                </a:moveTo>
                <a:cubicBezTo>
                  <a:pt x="36" y="0"/>
                  <a:pt x="0" y="36"/>
                  <a:pt x="0" y="80"/>
                </a:cubicBezTo>
                <a:cubicBezTo>
                  <a:pt x="0" y="86"/>
                  <a:pt x="4" y="92"/>
                  <a:pt x="10" y="94"/>
                </a:cubicBezTo>
                <a:cubicBezTo>
                  <a:pt x="10" y="125"/>
                  <a:pt x="10" y="125"/>
                  <a:pt x="10" y="125"/>
                </a:cubicBezTo>
                <a:cubicBezTo>
                  <a:pt x="10" y="139"/>
                  <a:pt x="21" y="150"/>
                  <a:pt x="35" y="150"/>
                </a:cubicBezTo>
                <a:cubicBezTo>
                  <a:pt x="36" y="150"/>
                  <a:pt x="36" y="150"/>
                  <a:pt x="36" y="150"/>
                </a:cubicBezTo>
                <a:cubicBezTo>
                  <a:pt x="38" y="156"/>
                  <a:pt x="43" y="160"/>
                  <a:pt x="50" y="160"/>
                </a:cubicBezTo>
                <a:cubicBezTo>
                  <a:pt x="58" y="160"/>
                  <a:pt x="64" y="153"/>
                  <a:pt x="64" y="145"/>
                </a:cubicBezTo>
                <a:cubicBezTo>
                  <a:pt x="64" y="105"/>
                  <a:pt x="64" y="105"/>
                  <a:pt x="64" y="105"/>
                </a:cubicBezTo>
                <a:cubicBezTo>
                  <a:pt x="64" y="97"/>
                  <a:pt x="58" y="91"/>
                  <a:pt x="50" y="91"/>
                </a:cubicBezTo>
                <a:cubicBezTo>
                  <a:pt x="43" y="91"/>
                  <a:pt x="38" y="95"/>
                  <a:pt x="36" y="101"/>
                </a:cubicBezTo>
                <a:cubicBezTo>
                  <a:pt x="35" y="101"/>
                  <a:pt x="35" y="101"/>
                  <a:pt x="35" y="101"/>
                </a:cubicBezTo>
                <a:cubicBezTo>
                  <a:pt x="29" y="101"/>
                  <a:pt x="24" y="103"/>
                  <a:pt x="19" y="106"/>
                </a:cubicBezTo>
                <a:cubicBezTo>
                  <a:pt x="19" y="94"/>
                  <a:pt x="19" y="94"/>
                  <a:pt x="19" y="94"/>
                </a:cubicBezTo>
                <a:cubicBezTo>
                  <a:pt x="25" y="92"/>
                  <a:pt x="29" y="86"/>
                  <a:pt x="29" y="80"/>
                </a:cubicBezTo>
                <a:cubicBezTo>
                  <a:pt x="29" y="52"/>
                  <a:pt x="52" y="29"/>
                  <a:pt x="80" y="29"/>
                </a:cubicBezTo>
                <a:cubicBezTo>
                  <a:pt x="107" y="29"/>
                  <a:pt x="130" y="52"/>
                  <a:pt x="130" y="80"/>
                </a:cubicBezTo>
                <a:cubicBezTo>
                  <a:pt x="130" y="86"/>
                  <a:pt x="134" y="92"/>
                  <a:pt x="140" y="94"/>
                </a:cubicBezTo>
                <a:cubicBezTo>
                  <a:pt x="140" y="106"/>
                  <a:pt x="140" y="106"/>
                  <a:pt x="140" y="106"/>
                </a:cubicBezTo>
                <a:cubicBezTo>
                  <a:pt x="136" y="103"/>
                  <a:pt x="130" y="101"/>
                  <a:pt x="125" y="101"/>
                </a:cubicBezTo>
                <a:cubicBezTo>
                  <a:pt x="124" y="101"/>
                  <a:pt x="124" y="101"/>
                  <a:pt x="124" y="101"/>
                </a:cubicBezTo>
                <a:cubicBezTo>
                  <a:pt x="122" y="95"/>
                  <a:pt x="116" y="91"/>
                  <a:pt x="110" y="91"/>
                </a:cubicBezTo>
                <a:cubicBezTo>
                  <a:pt x="102" y="91"/>
                  <a:pt x="95" y="97"/>
                  <a:pt x="95" y="105"/>
                </a:cubicBezTo>
                <a:cubicBezTo>
                  <a:pt x="95" y="145"/>
                  <a:pt x="95" y="145"/>
                  <a:pt x="95" y="145"/>
                </a:cubicBezTo>
                <a:cubicBezTo>
                  <a:pt x="95" y="153"/>
                  <a:pt x="102" y="160"/>
                  <a:pt x="110" y="160"/>
                </a:cubicBezTo>
                <a:cubicBezTo>
                  <a:pt x="116" y="160"/>
                  <a:pt x="122" y="156"/>
                  <a:pt x="124" y="150"/>
                </a:cubicBezTo>
                <a:cubicBezTo>
                  <a:pt x="125" y="150"/>
                  <a:pt x="125" y="150"/>
                  <a:pt x="125" y="150"/>
                </a:cubicBezTo>
                <a:cubicBezTo>
                  <a:pt x="138" y="150"/>
                  <a:pt x="149" y="139"/>
                  <a:pt x="149" y="125"/>
                </a:cubicBezTo>
                <a:cubicBezTo>
                  <a:pt x="149" y="94"/>
                  <a:pt x="149" y="94"/>
                  <a:pt x="149" y="94"/>
                </a:cubicBezTo>
                <a:cubicBezTo>
                  <a:pt x="155" y="92"/>
                  <a:pt x="159" y="86"/>
                  <a:pt x="159" y="80"/>
                </a:cubicBezTo>
                <a:cubicBezTo>
                  <a:pt x="159" y="36"/>
                  <a:pt x="124" y="0"/>
                  <a:pt x="80" y="0"/>
                </a:cubicBezTo>
                <a:close/>
                <a:moveTo>
                  <a:pt x="44" y="105"/>
                </a:moveTo>
                <a:cubicBezTo>
                  <a:pt x="44" y="102"/>
                  <a:pt x="47" y="100"/>
                  <a:pt x="50" y="100"/>
                </a:cubicBezTo>
                <a:cubicBezTo>
                  <a:pt x="53" y="100"/>
                  <a:pt x="55" y="102"/>
                  <a:pt x="55" y="105"/>
                </a:cubicBezTo>
                <a:cubicBezTo>
                  <a:pt x="55" y="145"/>
                  <a:pt x="55" y="145"/>
                  <a:pt x="55" y="145"/>
                </a:cubicBezTo>
                <a:cubicBezTo>
                  <a:pt x="55" y="148"/>
                  <a:pt x="53" y="151"/>
                  <a:pt x="50" y="151"/>
                </a:cubicBezTo>
                <a:cubicBezTo>
                  <a:pt x="47" y="151"/>
                  <a:pt x="44" y="148"/>
                  <a:pt x="44" y="145"/>
                </a:cubicBezTo>
                <a:lnTo>
                  <a:pt x="44" y="105"/>
                </a:lnTo>
                <a:close/>
                <a:moveTo>
                  <a:pt x="115" y="145"/>
                </a:moveTo>
                <a:cubicBezTo>
                  <a:pt x="115" y="148"/>
                  <a:pt x="113" y="151"/>
                  <a:pt x="110" y="151"/>
                </a:cubicBezTo>
                <a:cubicBezTo>
                  <a:pt x="107" y="151"/>
                  <a:pt x="104" y="148"/>
                  <a:pt x="104" y="145"/>
                </a:cubicBezTo>
                <a:cubicBezTo>
                  <a:pt x="104" y="105"/>
                  <a:pt x="104" y="105"/>
                  <a:pt x="104" y="105"/>
                </a:cubicBezTo>
                <a:cubicBezTo>
                  <a:pt x="104" y="102"/>
                  <a:pt x="107" y="100"/>
                  <a:pt x="110" y="100"/>
                </a:cubicBezTo>
                <a:cubicBezTo>
                  <a:pt x="113" y="100"/>
                  <a:pt x="115" y="102"/>
                  <a:pt x="115" y="105"/>
                </a:cubicBezTo>
                <a:lnTo>
                  <a:pt x="115" y="145"/>
                </a:lnTo>
                <a:close/>
                <a:moveTo>
                  <a:pt x="125" y="141"/>
                </a:moveTo>
                <a:cubicBezTo>
                  <a:pt x="124" y="141"/>
                  <a:pt x="124" y="141"/>
                  <a:pt x="124" y="141"/>
                </a:cubicBezTo>
                <a:cubicBezTo>
                  <a:pt x="124" y="110"/>
                  <a:pt x="124" y="110"/>
                  <a:pt x="124" y="110"/>
                </a:cubicBezTo>
                <a:cubicBezTo>
                  <a:pt x="125" y="110"/>
                  <a:pt x="125" y="110"/>
                  <a:pt x="125" y="110"/>
                </a:cubicBezTo>
                <a:cubicBezTo>
                  <a:pt x="133" y="110"/>
                  <a:pt x="140" y="117"/>
                  <a:pt x="140" y="125"/>
                </a:cubicBezTo>
                <a:cubicBezTo>
                  <a:pt x="140" y="134"/>
                  <a:pt x="133" y="141"/>
                  <a:pt x="125" y="141"/>
                </a:cubicBezTo>
                <a:close/>
                <a:moveTo>
                  <a:pt x="35" y="110"/>
                </a:moveTo>
                <a:cubicBezTo>
                  <a:pt x="35" y="110"/>
                  <a:pt x="35" y="110"/>
                  <a:pt x="35" y="110"/>
                </a:cubicBezTo>
                <a:cubicBezTo>
                  <a:pt x="35" y="141"/>
                  <a:pt x="35" y="141"/>
                  <a:pt x="35" y="141"/>
                </a:cubicBezTo>
                <a:cubicBezTo>
                  <a:pt x="35" y="141"/>
                  <a:pt x="35" y="141"/>
                  <a:pt x="35" y="141"/>
                </a:cubicBezTo>
                <a:cubicBezTo>
                  <a:pt x="26" y="141"/>
                  <a:pt x="19" y="134"/>
                  <a:pt x="19" y="125"/>
                </a:cubicBezTo>
                <a:cubicBezTo>
                  <a:pt x="19" y="117"/>
                  <a:pt x="26" y="110"/>
                  <a:pt x="35" y="110"/>
                </a:cubicBezTo>
                <a:close/>
                <a:moveTo>
                  <a:pt x="145" y="85"/>
                </a:moveTo>
                <a:cubicBezTo>
                  <a:pt x="142" y="85"/>
                  <a:pt x="139" y="83"/>
                  <a:pt x="139" y="80"/>
                </a:cubicBezTo>
                <a:cubicBezTo>
                  <a:pt x="139" y="47"/>
                  <a:pt x="113" y="20"/>
                  <a:pt x="80" y="20"/>
                </a:cubicBezTo>
                <a:cubicBezTo>
                  <a:pt x="47" y="20"/>
                  <a:pt x="20" y="47"/>
                  <a:pt x="20" y="80"/>
                </a:cubicBezTo>
                <a:cubicBezTo>
                  <a:pt x="20" y="83"/>
                  <a:pt x="18" y="85"/>
                  <a:pt x="15" y="85"/>
                </a:cubicBezTo>
                <a:cubicBezTo>
                  <a:pt x="12" y="85"/>
                  <a:pt x="9" y="83"/>
                  <a:pt x="9" y="80"/>
                </a:cubicBezTo>
                <a:cubicBezTo>
                  <a:pt x="9" y="41"/>
                  <a:pt x="41" y="9"/>
                  <a:pt x="80" y="9"/>
                </a:cubicBezTo>
                <a:cubicBezTo>
                  <a:pt x="118" y="9"/>
                  <a:pt x="150" y="41"/>
                  <a:pt x="150" y="80"/>
                </a:cubicBezTo>
                <a:cubicBezTo>
                  <a:pt x="150" y="83"/>
                  <a:pt x="148" y="85"/>
                  <a:pt x="145" y="8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39">
            <a:extLst>
              <a:ext uri="{FF2B5EF4-FFF2-40B4-BE49-F238E27FC236}">
                <a16:creationId xmlns:a16="http://schemas.microsoft.com/office/drawing/2014/main" id="{AF312F95-7E54-4E25-2511-0A62445E3B6F}"/>
              </a:ext>
            </a:extLst>
          </p:cNvPr>
          <p:cNvSpPr>
            <a:spLocks noEditPoints="1"/>
          </p:cNvSpPr>
          <p:nvPr/>
        </p:nvSpPr>
        <p:spPr bwMode="auto">
          <a:xfrm>
            <a:off x="6078169" y="3265605"/>
            <a:ext cx="346075" cy="542925"/>
          </a:xfrm>
          <a:custGeom>
            <a:avLst/>
            <a:gdLst>
              <a:gd name="T0" fmla="*/ 2147483646 w 103"/>
              <a:gd name="T1" fmla="*/ 2147483646 h 160"/>
              <a:gd name="T2" fmla="*/ 2147483646 w 103"/>
              <a:gd name="T3" fmla="*/ 2147483646 h 160"/>
              <a:gd name="T4" fmla="*/ 2147483646 w 103"/>
              <a:gd name="T5" fmla="*/ 2147483646 h 160"/>
              <a:gd name="T6" fmla="*/ 2147483646 w 103"/>
              <a:gd name="T7" fmla="*/ 0 h 160"/>
              <a:gd name="T8" fmla="*/ 0 w 103"/>
              <a:gd name="T9" fmla="*/ 2147483646 h 160"/>
              <a:gd name="T10" fmla="*/ 2147483646 w 103"/>
              <a:gd name="T11" fmla="*/ 2147483646 h 160"/>
              <a:gd name="T12" fmla="*/ 2147483646 w 103"/>
              <a:gd name="T13" fmla="*/ 2147483646 h 160"/>
              <a:gd name="T14" fmla="*/ 2147483646 w 103"/>
              <a:gd name="T15" fmla="*/ 2147483646 h 160"/>
              <a:gd name="T16" fmla="*/ 2147483646 w 103"/>
              <a:gd name="T17" fmla="*/ 2147483646 h 160"/>
              <a:gd name="T18" fmla="*/ 0 w 103"/>
              <a:gd name="T19" fmla="*/ 2147483646 h 160"/>
              <a:gd name="T20" fmla="*/ 2147483646 w 103"/>
              <a:gd name="T21" fmla="*/ 2147483646 h 160"/>
              <a:gd name="T22" fmla="*/ 2147483646 w 103"/>
              <a:gd name="T23" fmla="*/ 2147483646 h 160"/>
              <a:gd name="T24" fmla="*/ 2147483646 w 103"/>
              <a:gd name="T25" fmla="*/ 2147483646 h 160"/>
              <a:gd name="T26" fmla="*/ 2147483646 w 103"/>
              <a:gd name="T27" fmla="*/ 2147483646 h 160"/>
              <a:gd name="T28" fmla="*/ 2147483646 w 103"/>
              <a:gd name="T29" fmla="*/ 2147483646 h 160"/>
              <a:gd name="T30" fmla="*/ 2147483646 w 103"/>
              <a:gd name="T31" fmla="*/ 2147483646 h 160"/>
              <a:gd name="T32" fmla="*/ 2147483646 w 103"/>
              <a:gd name="T33" fmla="*/ 2147483646 h 160"/>
              <a:gd name="T34" fmla="*/ 2147483646 w 103"/>
              <a:gd name="T35" fmla="*/ 2147483646 h 160"/>
              <a:gd name="T36" fmla="*/ 2147483646 w 103"/>
              <a:gd name="T37" fmla="*/ 2147483646 h 160"/>
              <a:gd name="T38" fmla="*/ 2147483646 w 103"/>
              <a:gd name="T39" fmla="*/ 2147483646 h 160"/>
              <a:gd name="T40" fmla="*/ 2147483646 w 103"/>
              <a:gd name="T41" fmla="*/ 2147483646 h 160"/>
              <a:gd name="T42" fmla="*/ 2147483646 w 103"/>
              <a:gd name="T43" fmla="*/ 2147483646 h 160"/>
              <a:gd name="T44" fmla="*/ 2147483646 w 103"/>
              <a:gd name="T45" fmla="*/ 2147483646 h 160"/>
              <a:gd name="T46" fmla="*/ 2147483646 w 103"/>
              <a:gd name="T47" fmla="*/ 2147483646 h 160"/>
              <a:gd name="T48" fmla="*/ 2147483646 w 103"/>
              <a:gd name="T49" fmla="*/ 2147483646 h 160"/>
              <a:gd name="T50" fmla="*/ 2147483646 w 103"/>
              <a:gd name="T51" fmla="*/ 2147483646 h 160"/>
              <a:gd name="T52" fmla="*/ 2147483646 w 103"/>
              <a:gd name="T53" fmla="*/ 2147483646 h 160"/>
              <a:gd name="T54" fmla="*/ 2147483646 w 103"/>
              <a:gd name="T55" fmla="*/ 2147483646 h 160"/>
              <a:gd name="T56" fmla="*/ 2147483646 w 103"/>
              <a:gd name="T57" fmla="*/ 2147483646 h 160"/>
              <a:gd name="T58" fmla="*/ 2147483646 w 103"/>
              <a:gd name="T59" fmla="*/ 2147483646 h 160"/>
              <a:gd name="T60" fmla="*/ 2147483646 w 103"/>
              <a:gd name="T61" fmla="*/ 2147483646 h 160"/>
              <a:gd name="T62" fmla="*/ 2147483646 w 103"/>
              <a:gd name="T63" fmla="*/ 2147483646 h 160"/>
              <a:gd name="T64" fmla="*/ 2147483646 w 103"/>
              <a:gd name="T65" fmla="*/ 2147483646 h 160"/>
              <a:gd name="T66" fmla="*/ 2147483646 w 103"/>
              <a:gd name="T67" fmla="*/ 2147483646 h 160"/>
              <a:gd name="T68" fmla="*/ 2147483646 w 103"/>
              <a:gd name="T69" fmla="*/ 2147483646 h 16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03" h="160">
                <a:moveTo>
                  <a:pt x="71" y="69"/>
                </a:moveTo>
                <a:cubicBezTo>
                  <a:pt x="84" y="61"/>
                  <a:pt x="84" y="61"/>
                  <a:pt x="84" y="61"/>
                </a:cubicBezTo>
                <a:cubicBezTo>
                  <a:pt x="90" y="57"/>
                  <a:pt x="94" y="50"/>
                  <a:pt x="94" y="43"/>
                </a:cubicBezTo>
                <a:cubicBezTo>
                  <a:pt x="94" y="27"/>
                  <a:pt x="94" y="27"/>
                  <a:pt x="94" y="27"/>
                </a:cubicBezTo>
                <a:cubicBezTo>
                  <a:pt x="99" y="25"/>
                  <a:pt x="103" y="20"/>
                  <a:pt x="103" y="14"/>
                </a:cubicBezTo>
                <a:cubicBezTo>
                  <a:pt x="103" y="5"/>
                  <a:pt x="103" y="5"/>
                  <a:pt x="103" y="5"/>
                </a:cubicBezTo>
                <a:cubicBezTo>
                  <a:pt x="103" y="2"/>
                  <a:pt x="101" y="0"/>
                  <a:pt x="98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20"/>
                  <a:pt x="4" y="25"/>
                  <a:pt x="9" y="27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50"/>
                  <a:pt x="13" y="57"/>
                  <a:pt x="19" y="61"/>
                </a:cubicBezTo>
                <a:cubicBezTo>
                  <a:pt x="32" y="69"/>
                  <a:pt x="32" y="69"/>
                  <a:pt x="32" y="69"/>
                </a:cubicBezTo>
                <a:cubicBezTo>
                  <a:pt x="35" y="72"/>
                  <a:pt x="38" y="76"/>
                  <a:pt x="38" y="80"/>
                </a:cubicBezTo>
                <a:cubicBezTo>
                  <a:pt x="38" y="84"/>
                  <a:pt x="35" y="88"/>
                  <a:pt x="32" y="91"/>
                </a:cubicBezTo>
                <a:cubicBezTo>
                  <a:pt x="19" y="99"/>
                  <a:pt x="19" y="99"/>
                  <a:pt x="19" y="99"/>
                </a:cubicBezTo>
                <a:cubicBezTo>
                  <a:pt x="13" y="103"/>
                  <a:pt x="9" y="110"/>
                  <a:pt x="9" y="118"/>
                </a:cubicBezTo>
                <a:cubicBezTo>
                  <a:pt x="9" y="133"/>
                  <a:pt x="9" y="133"/>
                  <a:pt x="9" y="133"/>
                </a:cubicBezTo>
                <a:cubicBezTo>
                  <a:pt x="4" y="135"/>
                  <a:pt x="0" y="140"/>
                  <a:pt x="0" y="146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158"/>
                  <a:pt x="2" y="160"/>
                  <a:pt x="5" y="160"/>
                </a:cubicBezTo>
                <a:cubicBezTo>
                  <a:pt x="98" y="160"/>
                  <a:pt x="98" y="160"/>
                  <a:pt x="98" y="160"/>
                </a:cubicBezTo>
                <a:cubicBezTo>
                  <a:pt x="101" y="160"/>
                  <a:pt x="103" y="158"/>
                  <a:pt x="103" y="155"/>
                </a:cubicBezTo>
                <a:cubicBezTo>
                  <a:pt x="103" y="146"/>
                  <a:pt x="103" y="146"/>
                  <a:pt x="103" y="146"/>
                </a:cubicBezTo>
                <a:cubicBezTo>
                  <a:pt x="103" y="140"/>
                  <a:pt x="99" y="135"/>
                  <a:pt x="94" y="133"/>
                </a:cubicBezTo>
                <a:cubicBezTo>
                  <a:pt x="94" y="118"/>
                  <a:pt x="94" y="118"/>
                  <a:pt x="94" y="118"/>
                </a:cubicBezTo>
                <a:cubicBezTo>
                  <a:pt x="94" y="110"/>
                  <a:pt x="90" y="103"/>
                  <a:pt x="84" y="99"/>
                </a:cubicBezTo>
                <a:cubicBezTo>
                  <a:pt x="71" y="91"/>
                  <a:pt x="71" y="91"/>
                  <a:pt x="71" y="91"/>
                </a:cubicBezTo>
                <a:cubicBezTo>
                  <a:pt x="68" y="88"/>
                  <a:pt x="66" y="84"/>
                  <a:pt x="66" y="80"/>
                </a:cubicBezTo>
                <a:cubicBezTo>
                  <a:pt x="66" y="76"/>
                  <a:pt x="68" y="72"/>
                  <a:pt x="71" y="69"/>
                </a:cubicBezTo>
                <a:close/>
                <a:moveTo>
                  <a:pt x="14" y="19"/>
                </a:moveTo>
                <a:cubicBezTo>
                  <a:pt x="11" y="19"/>
                  <a:pt x="9" y="17"/>
                  <a:pt x="9" y="14"/>
                </a:cubicBezTo>
                <a:cubicBezTo>
                  <a:pt x="9" y="9"/>
                  <a:pt x="9" y="9"/>
                  <a:pt x="9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4" y="14"/>
                  <a:pt x="94" y="14"/>
                  <a:pt x="94" y="14"/>
                </a:cubicBezTo>
                <a:cubicBezTo>
                  <a:pt x="94" y="17"/>
                  <a:pt x="92" y="19"/>
                  <a:pt x="89" y="19"/>
                </a:cubicBezTo>
                <a:lnTo>
                  <a:pt x="14" y="19"/>
                </a:lnTo>
                <a:close/>
                <a:moveTo>
                  <a:pt x="89" y="141"/>
                </a:moveTo>
                <a:cubicBezTo>
                  <a:pt x="92" y="141"/>
                  <a:pt x="94" y="143"/>
                  <a:pt x="94" y="146"/>
                </a:cubicBezTo>
                <a:cubicBezTo>
                  <a:pt x="94" y="151"/>
                  <a:pt x="94" y="151"/>
                  <a:pt x="94" y="151"/>
                </a:cubicBezTo>
                <a:cubicBezTo>
                  <a:pt x="9" y="151"/>
                  <a:pt x="9" y="151"/>
                  <a:pt x="9" y="151"/>
                </a:cubicBezTo>
                <a:cubicBezTo>
                  <a:pt x="9" y="146"/>
                  <a:pt x="9" y="146"/>
                  <a:pt x="9" y="146"/>
                </a:cubicBezTo>
                <a:cubicBezTo>
                  <a:pt x="9" y="143"/>
                  <a:pt x="11" y="141"/>
                  <a:pt x="14" y="141"/>
                </a:cubicBezTo>
                <a:lnTo>
                  <a:pt x="89" y="141"/>
                </a:lnTo>
                <a:close/>
                <a:moveTo>
                  <a:pt x="28" y="132"/>
                </a:moveTo>
                <a:cubicBezTo>
                  <a:pt x="52" y="114"/>
                  <a:pt x="52" y="114"/>
                  <a:pt x="52" y="114"/>
                </a:cubicBezTo>
                <a:cubicBezTo>
                  <a:pt x="75" y="132"/>
                  <a:pt x="75" y="132"/>
                  <a:pt x="75" y="132"/>
                </a:cubicBezTo>
                <a:lnTo>
                  <a:pt x="28" y="132"/>
                </a:lnTo>
                <a:close/>
                <a:moveTo>
                  <a:pt x="56" y="80"/>
                </a:moveTo>
                <a:cubicBezTo>
                  <a:pt x="56" y="87"/>
                  <a:pt x="60" y="94"/>
                  <a:pt x="66" y="98"/>
                </a:cubicBezTo>
                <a:cubicBezTo>
                  <a:pt x="79" y="107"/>
                  <a:pt x="79" y="107"/>
                  <a:pt x="79" y="107"/>
                </a:cubicBezTo>
                <a:cubicBezTo>
                  <a:pt x="82" y="109"/>
                  <a:pt x="84" y="113"/>
                  <a:pt x="84" y="118"/>
                </a:cubicBezTo>
                <a:cubicBezTo>
                  <a:pt x="84" y="127"/>
                  <a:pt x="84" y="127"/>
                  <a:pt x="84" y="127"/>
                </a:cubicBezTo>
                <a:cubicBezTo>
                  <a:pt x="54" y="104"/>
                  <a:pt x="54" y="104"/>
                  <a:pt x="54" y="104"/>
                </a:cubicBezTo>
                <a:cubicBezTo>
                  <a:pt x="53" y="103"/>
                  <a:pt x="50" y="103"/>
                  <a:pt x="49" y="104"/>
                </a:cubicBezTo>
                <a:cubicBezTo>
                  <a:pt x="19" y="127"/>
                  <a:pt x="19" y="127"/>
                  <a:pt x="19" y="127"/>
                </a:cubicBezTo>
                <a:cubicBezTo>
                  <a:pt x="19" y="118"/>
                  <a:pt x="19" y="118"/>
                  <a:pt x="19" y="118"/>
                </a:cubicBezTo>
                <a:cubicBezTo>
                  <a:pt x="19" y="113"/>
                  <a:pt x="21" y="109"/>
                  <a:pt x="24" y="107"/>
                </a:cubicBezTo>
                <a:cubicBezTo>
                  <a:pt x="37" y="98"/>
                  <a:pt x="37" y="98"/>
                  <a:pt x="37" y="98"/>
                </a:cubicBezTo>
                <a:cubicBezTo>
                  <a:pt x="43" y="94"/>
                  <a:pt x="47" y="87"/>
                  <a:pt x="47" y="80"/>
                </a:cubicBezTo>
                <a:cubicBezTo>
                  <a:pt x="47" y="73"/>
                  <a:pt x="43" y="66"/>
                  <a:pt x="37" y="62"/>
                </a:cubicBezTo>
                <a:cubicBezTo>
                  <a:pt x="24" y="53"/>
                  <a:pt x="24" y="53"/>
                  <a:pt x="24" y="53"/>
                </a:cubicBezTo>
                <a:cubicBezTo>
                  <a:pt x="21" y="51"/>
                  <a:pt x="19" y="47"/>
                  <a:pt x="19" y="43"/>
                </a:cubicBezTo>
                <a:cubicBezTo>
                  <a:pt x="19" y="28"/>
                  <a:pt x="19" y="28"/>
                  <a:pt x="19" y="28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3"/>
                  <a:pt x="84" y="43"/>
                  <a:pt x="84" y="43"/>
                </a:cubicBezTo>
                <a:cubicBezTo>
                  <a:pt x="84" y="47"/>
                  <a:pt x="82" y="51"/>
                  <a:pt x="79" y="53"/>
                </a:cubicBezTo>
                <a:cubicBezTo>
                  <a:pt x="66" y="62"/>
                  <a:pt x="66" y="62"/>
                  <a:pt x="66" y="62"/>
                </a:cubicBezTo>
                <a:cubicBezTo>
                  <a:pt x="60" y="66"/>
                  <a:pt x="56" y="73"/>
                  <a:pt x="56" y="8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40">
            <a:extLst>
              <a:ext uri="{FF2B5EF4-FFF2-40B4-BE49-F238E27FC236}">
                <a16:creationId xmlns:a16="http://schemas.microsoft.com/office/drawing/2014/main" id="{91B58AB6-583A-D53C-827C-C530F893E8B5}"/>
              </a:ext>
            </a:extLst>
          </p:cNvPr>
          <p:cNvSpPr>
            <a:spLocks noEditPoints="1"/>
          </p:cNvSpPr>
          <p:nvPr/>
        </p:nvSpPr>
        <p:spPr bwMode="auto">
          <a:xfrm>
            <a:off x="5759399" y="4232393"/>
            <a:ext cx="539750" cy="544512"/>
          </a:xfrm>
          <a:custGeom>
            <a:avLst/>
            <a:gdLst>
              <a:gd name="T0" fmla="*/ 2147483646 w 160"/>
              <a:gd name="T1" fmla="*/ 2147483646 h 160"/>
              <a:gd name="T2" fmla="*/ 2147483646 w 160"/>
              <a:gd name="T3" fmla="*/ 2147483646 h 160"/>
              <a:gd name="T4" fmla="*/ 2147483646 w 160"/>
              <a:gd name="T5" fmla="*/ 2147483646 h 160"/>
              <a:gd name="T6" fmla="*/ 2147483646 w 160"/>
              <a:gd name="T7" fmla="*/ 2147483646 h 160"/>
              <a:gd name="T8" fmla="*/ 2147483646 w 160"/>
              <a:gd name="T9" fmla="*/ 2147483646 h 160"/>
              <a:gd name="T10" fmla="*/ 2147483646 w 160"/>
              <a:gd name="T11" fmla="*/ 0 h 160"/>
              <a:gd name="T12" fmla="*/ 0 w 160"/>
              <a:gd name="T13" fmla="*/ 2147483646 h 160"/>
              <a:gd name="T14" fmla="*/ 0 w 160"/>
              <a:gd name="T15" fmla="*/ 2147483646 h 160"/>
              <a:gd name="T16" fmla="*/ 2147483646 w 160"/>
              <a:gd name="T17" fmla="*/ 2147483646 h 160"/>
              <a:gd name="T18" fmla="*/ 2147483646 w 160"/>
              <a:gd name="T19" fmla="*/ 2147483646 h 160"/>
              <a:gd name="T20" fmla="*/ 2147483646 w 160"/>
              <a:gd name="T21" fmla="*/ 2147483646 h 160"/>
              <a:gd name="T22" fmla="*/ 2147483646 w 160"/>
              <a:gd name="T23" fmla="*/ 2147483646 h 160"/>
              <a:gd name="T24" fmla="*/ 2147483646 w 160"/>
              <a:gd name="T25" fmla="*/ 2147483646 h 160"/>
              <a:gd name="T26" fmla="*/ 2147483646 w 160"/>
              <a:gd name="T27" fmla="*/ 2147483646 h 160"/>
              <a:gd name="T28" fmla="*/ 2147483646 w 160"/>
              <a:gd name="T29" fmla="*/ 2147483646 h 160"/>
              <a:gd name="T30" fmla="*/ 2147483646 w 160"/>
              <a:gd name="T31" fmla="*/ 2147483646 h 160"/>
              <a:gd name="T32" fmla="*/ 2147483646 w 160"/>
              <a:gd name="T33" fmla="*/ 2147483646 h 160"/>
              <a:gd name="T34" fmla="*/ 2147483646 w 160"/>
              <a:gd name="T35" fmla="*/ 2147483646 h 160"/>
              <a:gd name="T36" fmla="*/ 2147483646 w 160"/>
              <a:gd name="T37" fmla="*/ 2147483646 h 160"/>
              <a:gd name="T38" fmla="*/ 2147483646 w 160"/>
              <a:gd name="T39" fmla="*/ 2147483646 h 160"/>
              <a:gd name="T40" fmla="*/ 2147483646 w 160"/>
              <a:gd name="T41" fmla="*/ 2147483646 h 160"/>
              <a:gd name="T42" fmla="*/ 2147483646 w 160"/>
              <a:gd name="T43" fmla="*/ 2147483646 h 160"/>
              <a:gd name="T44" fmla="*/ 2147483646 w 160"/>
              <a:gd name="T45" fmla="*/ 2147483646 h 160"/>
              <a:gd name="T46" fmla="*/ 2147483646 w 160"/>
              <a:gd name="T47" fmla="*/ 2147483646 h 160"/>
              <a:gd name="T48" fmla="*/ 2147483646 w 160"/>
              <a:gd name="T49" fmla="*/ 2147483646 h 160"/>
              <a:gd name="T50" fmla="*/ 2147483646 w 160"/>
              <a:gd name="T51" fmla="*/ 2147483646 h 160"/>
              <a:gd name="T52" fmla="*/ 2147483646 w 160"/>
              <a:gd name="T53" fmla="*/ 2147483646 h 160"/>
              <a:gd name="T54" fmla="*/ 2147483646 w 160"/>
              <a:gd name="T55" fmla="*/ 2147483646 h 160"/>
              <a:gd name="T56" fmla="*/ 2147483646 w 160"/>
              <a:gd name="T57" fmla="*/ 2147483646 h 160"/>
              <a:gd name="T58" fmla="*/ 2147483646 w 160"/>
              <a:gd name="T59" fmla="*/ 2147483646 h 160"/>
              <a:gd name="T60" fmla="*/ 2147483646 w 160"/>
              <a:gd name="T61" fmla="*/ 2147483646 h 160"/>
              <a:gd name="T62" fmla="*/ 2147483646 w 160"/>
              <a:gd name="T63" fmla="*/ 2147483646 h 160"/>
              <a:gd name="T64" fmla="*/ 2147483646 w 160"/>
              <a:gd name="T65" fmla="*/ 2147483646 h 160"/>
              <a:gd name="T66" fmla="*/ 2147483646 w 160"/>
              <a:gd name="T67" fmla="*/ 2147483646 h 16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60" h="160">
                <a:moveTo>
                  <a:pt x="157" y="80"/>
                </a:moveTo>
                <a:cubicBezTo>
                  <a:pt x="89" y="57"/>
                  <a:pt x="89" y="57"/>
                  <a:pt x="89" y="57"/>
                </a:cubicBezTo>
                <a:cubicBezTo>
                  <a:pt x="89" y="35"/>
                  <a:pt x="89" y="35"/>
                  <a:pt x="89" y="35"/>
                </a:cubicBezTo>
                <a:cubicBezTo>
                  <a:pt x="89" y="33"/>
                  <a:pt x="88" y="32"/>
                  <a:pt x="86" y="31"/>
                </a:cubicBezTo>
                <a:cubicBezTo>
                  <a:pt x="29" y="11"/>
                  <a:pt x="29" y="11"/>
                  <a:pt x="29" y="11"/>
                </a:cubicBezTo>
                <a:cubicBezTo>
                  <a:pt x="27" y="5"/>
                  <a:pt x="22" y="0"/>
                  <a:pt x="15" y="0"/>
                </a:cubicBezTo>
                <a:cubicBezTo>
                  <a:pt x="7" y="0"/>
                  <a:pt x="0" y="7"/>
                  <a:pt x="0" y="15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53"/>
                  <a:pt x="7" y="160"/>
                  <a:pt x="15" y="160"/>
                </a:cubicBezTo>
                <a:cubicBezTo>
                  <a:pt x="23" y="160"/>
                  <a:pt x="29" y="153"/>
                  <a:pt x="29" y="145"/>
                </a:cubicBezTo>
                <a:cubicBezTo>
                  <a:pt x="29" y="108"/>
                  <a:pt x="29" y="108"/>
                  <a:pt x="29" y="108"/>
                </a:cubicBezTo>
                <a:cubicBezTo>
                  <a:pt x="80" y="91"/>
                  <a:pt x="80" y="91"/>
                  <a:pt x="80" y="91"/>
                </a:cubicBezTo>
                <a:cubicBezTo>
                  <a:pt x="80" y="109"/>
                  <a:pt x="80" y="109"/>
                  <a:pt x="80" y="109"/>
                </a:cubicBezTo>
                <a:cubicBezTo>
                  <a:pt x="80" y="112"/>
                  <a:pt x="83" y="114"/>
                  <a:pt x="86" y="113"/>
                </a:cubicBezTo>
                <a:cubicBezTo>
                  <a:pt x="157" y="89"/>
                  <a:pt x="157" y="89"/>
                  <a:pt x="157" y="89"/>
                </a:cubicBezTo>
                <a:cubicBezTo>
                  <a:pt x="159" y="88"/>
                  <a:pt x="160" y="87"/>
                  <a:pt x="160" y="85"/>
                </a:cubicBezTo>
                <a:cubicBezTo>
                  <a:pt x="160" y="83"/>
                  <a:pt x="159" y="81"/>
                  <a:pt x="157" y="80"/>
                </a:cubicBezTo>
                <a:close/>
                <a:moveTo>
                  <a:pt x="20" y="105"/>
                </a:moveTo>
                <a:cubicBezTo>
                  <a:pt x="20" y="145"/>
                  <a:pt x="20" y="145"/>
                  <a:pt x="20" y="145"/>
                </a:cubicBezTo>
                <a:cubicBezTo>
                  <a:pt x="20" y="148"/>
                  <a:pt x="18" y="151"/>
                  <a:pt x="15" y="151"/>
                </a:cubicBezTo>
                <a:cubicBezTo>
                  <a:pt x="12" y="151"/>
                  <a:pt x="9" y="148"/>
                  <a:pt x="9" y="14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2"/>
                  <a:pt x="12" y="9"/>
                  <a:pt x="15" y="9"/>
                </a:cubicBezTo>
                <a:cubicBezTo>
                  <a:pt x="18" y="9"/>
                  <a:pt x="20" y="12"/>
                  <a:pt x="20" y="15"/>
                </a:cubicBezTo>
                <a:lnTo>
                  <a:pt x="20" y="105"/>
                </a:lnTo>
                <a:close/>
                <a:moveTo>
                  <a:pt x="80" y="81"/>
                </a:moveTo>
                <a:cubicBezTo>
                  <a:pt x="29" y="98"/>
                  <a:pt x="29" y="98"/>
                  <a:pt x="29" y="98"/>
                </a:cubicBezTo>
                <a:cubicBezTo>
                  <a:pt x="29" y="21"/>
                  <a:pt x="29" y="21"/>
                  <a:pt x="29" y="21"/>
                </a:cubicBezTo>
                <a:cubicBezTo>
                  <a:pt x="80" y="39"/>
                  <a:pt x="80" y="39"/>
                  <a:pt x="80" y="39"/>
                </a:cubicBezTo>
                <a:cubicBezTo>
                  <a:pt x="80" y="40"/>
                  <a:pt x="80" y="79"/>
                  <a:pt x="80" y="81"/>
                </a:cubicBezTo>
                <a:close/>
                <a:moveTo>
                  <a:pt x="89" y="102"/>
                </a:moveTo>
                <a:cubicBezTo>
                  <a:pt x="89" y="95"/>
                  <a:pt x="89" y="74"/>
                  <a:pt x="89" y="67"/>
                </a:cubicBezTo>
                <a:cubicBezTo>
                  <a:pt x="141" y="85"/>
                  <a:pt x="141" y="85"/>
                  <a:pt x="141" y="85"/>
                </a:cubicBezTo>
                <a:lnTo>
                  <a:pt x="89" y="10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41">
            <a:extLst>
              <a:ext uri="{FF2B5EF4-FFF2-40B4-BE49-F238E27FC236}">
                <a16:creationId xmlns:a16="http://schemas.microsoft.com/office/drawing/2014/main" id="{04FC5C0F-8466-1214-FF32-CE5C32DB8D88}"/>
              </a:ext>
            </a:extLst>
          </p:cNvPr>
          <p:cNvSpPr>
            <a:spLocks noEditPoints="1"/>
          </p:cNvSpPr>
          <p:nvPr/>
        </p:nvSpPr>
        <p:spPr bwMode="auto">
          <a:xfrm>
            <a:off x="6775082" y="5241408"/>
            <a:ext cx="368300" cy="542925"/>
          </a:xfrm>
          <a:custGeom>
            <a:avLst/>
            <a:gdLst>
              <a:gd name="T0" fmla="*/ 2147483646 w 109"/>
              <a:gd name="T1" fmla="*/ 2147483646 h 160"/>
              <a:gd name="T2" fmla="*/ 2147483646 w 109"/>
              <a:gd name="T3" fmla="*/ 2147483646 h 160"/>
              <a:gd name="T4" fmla="*/ 2147483646 w 109"/>
              <a:gd name="T5" fmla="*/ 2147483646 h 160"/>
              <a:gd name="T6" fmla="*/ 2147483646 w 109"/>
              <a:gd name="T7" fmla="*/ 2147483646 h 160"/>
              <a:gd name="T8" fmla="*/ 2147483646 w 109"/>
              <a:gd name="T9" fmla="*/ 2147483646 h 160"/>
              <a:gd name="T10" fmla="*/ 2147483646 w 109"/>
              <a:gd name="T11" fmla="*/ 2147483646 h 160"/>
              <a:gd name="T12" fmla="*/ 2147483646 w 109"/>
              <a:gd name="T13" fmla="*/ 2147483646 h 160"/>
              <a:gd name="T14" fmla="*/ 2147483646 w 109"/>
              <a:gd name="T15" fmla="*/ 2147483646 h 160"/>
              <a:gd name="T16" fmla="*/ 2147483646 w 109"/>
              <a:gd name="T17" fmla="*/ 2147483646 h 160"/>
              <a:gd name="T18" fmla="*/ 2147483646 w 109"/>
              <a:gd name="T19" fmla="*/ 2147483646 h 160"/>
              <a:gd name="T20" fmla="*/ 2147483646 w 109"/>
              <a:gd name="T21" fmla="*/ 2147483646 h 160"/>
              <a:gd name="T22" fmla="*/ 2147483646 w 109"/>
              <a:gd name="T23" fmla="*/ 2147483646 h 160"/>
              <a:gd name="T24" fmla="*/ 0 w 109"/>
              <a:gd name="T25" fmla="*/ 2147483646 h 160"/>
              <a:gd name="T26" fmla="*/ 2147483646 w 109"/>
              <a:gd name="T27" fmla="*/ 2147483646 h 160"/>
              <a:gd name="T28" fmla="*/ 2147483646 w 109"/>
              <a:gd name="T29" fmla="*/ 2147483646 h 160"/>
              <a:gd name="T30" fmla="*/ 2147483646 w 109"/>
              <a:gd name="T31" fmla="*/ 2147483646 h 160"/>
              <a:gd name="T32" fmla="*/ 2147483646 w 109"/>
              <a:gd name="T33" fmla="*/ 2147483646 h 160"/>
              <a:gd name="T34" fmla="*/ 2147483646 w 109"/>
              <a:gd name="T35" fmla="*/ 2147483646 h 160"/>
              <a:gd name="T36" fmla="*/ 2147483646 w 109"/>
              <a:gd name="T37" fmla="*/ 2147483646 h 160"/>
              <a:gd name="T38" fmla="*/ 2147483646 w 109"/>
              <a:gd name="T39" fmla="*/ 2147483646 h 160"/>
              <a:gd name="T40" fmla="*/ 2147483646 w 109"/>
              <a:gd name="T41" fmla="*/ 2147483646 h 160"/>
              <a:gd name="T42" fmla="*/ 2147483646 w 109"/>
              <a:gd name="T43" fmla="*/ 2147483646 h 160"/>
              <a:gd name="T44" fmla="*/ 2147483646 w 109"/>
              <a:gd name="T45" fmla="*/ 2147483646 h 160"/>
              <a:gd name="T46" fmla="*/ 2147483646 w 109"/>
              <a:gd name="T47" fmla="*/ 2147483646 h 160"/>
              <a:gd name="T48" fmla="*/ 2147483646 w 109"/>
              <a:gd name="T49" fmla="*/ 2147483646 h 160"/>
              <a:gd name="T50" fmla="*/ 2147483646 w 109"/>
              <a:gd name="T51" fmla="*/ 2147483646 h 160"/>
              <a:gd name="T52" fmla="*/ 2147483646 w 109"/>
              <a:gd name="T53" fmla="*/ 2147483646 h 160"/>
              <a:gd name="T54" fmla="*/ 2147483646 w 109"/>
              <a:gd name="T55" fmla="*/ 2147483646 h 160"/>
              <a:gd name="T56" fmla="*/ 2147483646 w 109"/>
              <a:gd name="T57" fmla="*/ 2147483646 h 160"/>
              <a:gd name="T58" fmla="*/ 2147483646 w 109"/>
              <a:gd name="T59" fmla="*/ 2147483646 h 160"/>
              <a:gd name="T60" fmla="*/ 2147483646 w 109"/>
              <a:gd name="T61" fmla="*/ 2147483646 h 160"/>
              <a:gd name="T62" fmla="*/ 2147483646 w 109"/>
              <a:gd name="T63" fmla="*/ 2147483646 h 160"/>
              <a:gd name="T64" fmla="*/ 2147483646 w 109"/>
              <a:gd name="T65" fmla="*/ 2147483646 h 160"/>
              <a:gd name="T66" fmla="*/ 2147483646 w 109"/>
              <a:gd name="T67" fmla="*/ 2147483646 h 16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9" h="160">
                <a:moveTo>
                  <a:pt x="55" y="0"/>
                </a:moveTo>
                <a:cubicBezTo>
                  <a:pt x="36" y="0"/>
                  <a:pt x="20" y="16"/>
                  <a:pt x="20" y="35"/>
                </a:cubicBezTo>
                <a:cubicBezTo>
                  <a:pt x="20" y="85"/>
                  <a:pt x="20" y="85"/>
                  <a:pt x="20" y="85"/>
                </a:cubicBezTo>
                <a:cubicBezTo>
                  <a:pt x="20" y="104"/>
                  <a:pt x="36" y="119"/>
                  <a:pt x="55" y="119"/>
                </a:cubicBezTo>
                <a:cubicBezTo>
                  <a:pt x="74" y="119"/>
                  <a:pt x="89" y="104"/>
                  <a:pt x="89" y="85"/>
                </a:cubicBezTo>
                <a:cubicBezTo>
                  <a:pt x="89" y="35"/>
                  <a:pt x="89" y="35"/>
                  <a:pt x="89" y="35"/>
                </a:cubicBezTo>
                <a:cubicBezTo>
                  <a:pt x="89" y="16"/>
                  <a:pt x="74" y="0"/>
                  <a:pt x="55" y="0"/>
                </a:cubicBezTo>
                <a:close/>
                <a:moveTo>
                  <a:pt x="55" y="110"/>
                </a:moveTo>
                <a:cubicBezTo>
                  <a:pt x="42" y="110"/>
                  <a:pt x="32" y="101"/>
                  <a:pt x="30" y="89"/>
                </a:cubicBezTo>
                <a:cubicBezTo>
                  <a:pt x="80" y="89"/>
                  <a:pt x="80" y="89"/>
                  <a:pt x="80" y="89"/>
                </a:cubicBezTo>
                <a:cubicBezTo>
                  <a:pt x="77" y="101"/>
                  <a:pt x="67" y="110"/>
                  <a:pt x="55" y="110"/>
                </a:cubicBezTo>
                <a:close/>
                <a:moveTo>
                  <a:pt x="80" y="80"/>
                </a:moveTo>
                <a:cubicBezTo>
                  <a:pt x="29" y="80"/>
                  <a:pt x="29" y="80"/>
                  <a:pt x="29" y="80"/>
                </a:cubicBezTo>
                <a:cubicBezTo>
                  <a:pt x="29" y="35"/>
                  <a:pt x="29" y="35"/>
                  <a:pt x="29" y="35"/>
                </a:cubicBezTo>
                <a:cubicBezTo>
                  <a:pt x="29" y="21"/>
                  <a:pt x="41" y="9"/>
                  <a:pt x="55" y="9"/>
                </a:cubicBezTo>
                <a:cubicBezTo>
                  <a:pt x="69" y="9"/>
                  <a:pt x="80" y="21"/>
                  <a:pt x="80" y="35"/>
                </a:cubicBezTo>
                <a:lnTo>
                  <a:pt x="80" y="80"/>
                </a:lnTo>
                <a:close/>
                <a:moveTo>
                  <a:pt x="105" y="60"/>
                </a:moveTo>
                <a:cubicBezTo>
                  <a:pt x="102" y="60"/>
                  <a:pt x="100" y="62"/>
                  <a:pt x="100" y="65"/>
                </a:cubicBezTo>
                <a:cubicBezTo>
                  <a:pt x="100" y="85"/>
                  <a:pt x="100" y="85"/>
                  <a:pt x="100" y="85"/>
                </a:cubicBezTo>
                <a:cubicBezTo>
                  <a:pt x="100" y="110"/>
                  <a:pt x="80" y="130"/>
                  <a:pt x="55" y="130"/>
                </a:cubicBezTo>
                <a:cubicBezTo>
                  <a:pt x="30" y="130"/>
                  <a:pt x="9" y="110"/>
                  <a:pt x="9" y="85"/>
                </a:cubicBezTo>
                <a:cubicBezTo>
                  <a:pt x="9" y="65"/>
                  <a:pt x="9" y="65"/>
                  <a:pt x="9" y="65"/>
                </a:cubicBezTo>
                <a:cubicBezTo>
                  <a:pt x="9" y="62"/>
                  <a:pt x="7" y="60"/>
                  <a:pt x="5" y="60"/>
                </a:cubicBezTo>
                <a:cubicBezTo>
                  <a:pt x="2" y="60"/>
                  <a:pt x="0" y="62"/>
                  <a:pt x="0" y="65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113"/>
                  <a:pt x="22" y="137"/>
                  <a:pt x="50" y="139"/>
                </a:cubicBezTo>
                <a:cubicBezTo>
                  <a:pt x="50" y="151"/>
                  <a:pt x="50" y="151"/>
                  <a:pt x="50" y="151"/>
                </a:cubicBezTo>
                <a:cubicBezTo>
                  <a:pt x="35" y="151"/>
                  <a:pt x="35" y="151"/>
                  <a:pt x="35" y="151"/>
                </a:cubicBezTo>
                <a:cubicBezTo>
                  <a:pt x="32" y="151"/>
                  <a:pt x="30" y="153"/>
                  <a:pt x="30" y="155"/>
                </a:cubicBezTo>
                <a:cubicBezTo>
                  <a:pt x="30" y="158"/>
                  <a:pt x="32" y="160"/>
                  <a:pt x="35" y="160"/>
                </a:cubicBezTo>
                <a:cubicBezTo>
                  <a:pt x="75" y="160"/>
                  <a:pt x="75" y="160"/>
                  <a:pt x="75" y="160"/>
                </a:cubicBezTo>
                <a:cubicBezTo>
                  <a:pt x="77" y="160"/>
                  <a:pt x="79" y="158"/>
                  <a:pt x="79" y="155"/>
                </a:cubicBezTo>
                <a:cubicBezTo>
                  <a:pt x="79" y="153"/>
                  <a:pt x="77" y="151"/>
                  <a:pt x="75" y="151"/>
                </a:cubicBezTo>
                <a:cubicBezTo>
                  <a:pt x="59" y="151"/>
                  <a:pt x="59" y="151"/>
                  <a:pt x="59" y="151"/>
                </a:cubicBezTo>
                <a:cubicBezTo>
                  <a:pt x="59" y="139"/>
                  <a:pt x="59" y="139"/>
                  <a:pt x="59" y="139"/>
                </a:cubicBezTo>
                <a:cubicBezTo>
                  <a:pt x="87" y="137"/>
                  <a:pt x="109" y="113"/>
                  <a:pt x="109" y="85"/>
                </a:cubicBezTo>
                <a:cubicBezTo>
                  <a:pt x="109" y="65"/>
                  <a:pt x="109" y="65"/>
                  <a:pt x="109" y="65"/>
                </a:cubicBezTo>
                <a:cubicBezTo>
                  <a:pt x="109" y="62"/>
                  <a:pt x="107" y="60"/>
                  <a:pt x="105" y="60"/>
                </a:cubicBezTo>
                <a:close/>
                <a:moveTo>
                  <a:pt x="45" y="40"/>
                </a:moveTo>
                <a:cubicBezTo>
                  <a:pt x="47" y="40"/>
                  <a:pt x="50" y="42"/>
                  <a:pt x="50" y="45"/>
                </a:cubicBezTo>
                <a:cubicBezTo>
                  <a:pt x="50" y="47"/>
                  <a:pt x="47" y="50"/>
                  <a:pt x="45" y="50"/>
                </a:cubicBezTo>
                <a:cubicBezTo>
                  <a:pt x="42" y="50"/>
                  <a:pt x="40" y="47"/>
                  <a:pt x="40" y="45"/>
                </a:cubicBezTo>
                <a:cubicBezTo>
                  <a:pt x="40" y="42"/>
                  <a:pt x="42" y="40"/>
                  <a:pt x="45" y="40"/>
                </a:cubicBezTo>
                <a:close/>
                <a:moveTo>
                  <a:pt x="65" y="40"/>
                </a:moveTo>
                <a:cubicBezTo>
                  <a:pt x="67" y="40"/>
                  <a:pt x="70" y="42"/>
                  <a:pt x="70" y="45"/>
                </a:cubicBezTo>
                <a:cubicBezTo>
                  <a:pt x="70" y="47"/>
                  <a:pt x="67" y="50"/>
                  <a:pt x="65" y="50"/>
                </a:cubicBezTo>
                <a:cubicBezTo>
                  <a:pt x="62" y="50"/>
                  <a:pt x="60" y="47"/>
                  <a:pt x="60" y="45"/>
                </a:cubicBezTo>
                <a:cubicBezTo>
                  <a:pt x="60" y="42"/>
                  <a:pt x="62" y="40"/>
                  <a:pt x="65" y="40"/>
                </a:cubicBezTo>
                <a:close/>
                <a:moveTo>
                  <a:pt x="45" y="60"/>
                </a:moveTo>
                <a:cubicBezTo>
                  <a:pt x="47" y="60"/>
                  <a:pt x="50" y="62"/>
                  <a:pt x="50" y="65"/>
                </a:cubicBezTo>
                <a:cubicBezTo>
                  <a:pt x="50" y="67"/>
                  <a:pt x="47" y="70"/>
                  <a:pt x="45" y="70"/>
                </a:cubicBezTo>
                <a:cubicBezTo>
                  <a:pt x="42" y="70"/>
                  <a:pt x="40" y="67"/>
                  <a:pt x="40" y="65"/>
                </a:cubicBezTo>
                <a:cubicBezTo>
                  <a:pt x="40" y="62"/>
                  <a:pt x="42" y="60"/>
                  <a:pt x="45" y="60"/>
                </a:cubicBezTo>
                <a:close/>
                <a:moveTo>
                  <a:pt x="65" y="60"/>
                </a:moveTo>
                <a:cubicBezTo>
                  <a:pt x="67" y="60"/>
                  <a:pt x="70" y="62"/>
                  <a:pt x="70" y="65"/>
                </a:cubicBezTo>
                <a:cubicBezTo>
                  <a:pt x="70" y="67"/>
                  <a:pt x="67" y="70"/>
                  <a:pt x="65" y="70"/>
                </a:cubicBezTo>
                <a:cubicBezTo>
                  <a:pt x="62" y="70"/>
                  <a:pt x="60" y="67"/>
                  <a:pt x="60" y="65"/>
                </a:cubicBezTo>
                <a:cubicBezTo>
                  <a:pt x="60" y="62"/>
                  <a:pt x="62" y="60"/>
                  <a:pt x="65" y="60"/>
                </a:cubicBezTo>
                <a:close/>
                <a:moveTo>
                  <a:pt x="45" y="20"/>
                </a:moveTo>
                <a:cubicBezTo>
                  <a:pt x="47" y="20"/>
                  <a:pt x="50" y="22"/>
                  <a:pt x="50" y="25"/>
                </a:cubicBezTo>
                <a:cubicBezTo>
                  <a:pt x="50" y="27"/>
                  <a:pt x="47" y="30"/>
                  <a:pt x="45" y="30"/>
                </a:cubicBezTo>
                <a:cubicBezTo>
                  <a:pt x="42" y="30"/>
                  <a:pt x="40" y="27"/>
                  <a:pt x="40" y="25"/>
                </a:cubicBezTo>
                <a:cubicBezTo>
                  <a:pt x="40" y="22"/>
                  <a:pt x="42" y="20"/>
                  <a:pt x="45" y="20"/>
                </a:cubicBezTo>
                <a:close/>
                <a:moveTo>
                  <a:pt x="65" y="20"/>
                </a:moveTo>
                <a:cubicBezTo>
                  <a:pt x="67" y="20"/>
                  <a:pt x="70" y="22"/>
                  <a:pt x="70" y="25"/>
                </a:cubicBezTo>
                <a:cubicBezTo>
                  <a:pt x="70" y="27"/>
                  <a:pt x="67" y="30"/>
                  <a:pt x="65" y="30"/>
                </a:cubicBezTo>
                <a:cubicBezTo>
                  <a:pt x="62" y="30"/>
                  <a:pt x="60" y="27"/>
                  <a:pt x="60" y="25"/>
                </a:cubicBezTo>
                <a:cubicBezTo>
                  <a:pt x="60" y="22"/>
                  <a:pt x="62" y="20"/>
                  <a:pt x="65" y="2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45">
            <a:extLst>
              <a:ext uri="{FF2B5EF4-FFF2-40B4-BE49-F238E27FC236}">
                <a16:creationId xmlns:a16="http://schemas.microsoft.com/office/drawing/2014/main" id="{E171E48C-8F4E-65D2-FF4E-AD93B7C89479}"/>
              </a:ext>
            </a:extLst>
          </p:cNvPr>
          <p:cNvSpPr>
            <a:spLocks noEditPoints="1"/>
          </p:cNvSpPr>
          <p:nvPr/>
        </p:nvSpPr>
        <p:spPr bwMode="auto">
          <a:xfrm>
            <a:off x="6752758" y="1198045"/>
            <a:ext cx="384175" cy="550863"/>
          </a:xfrm>
          <a:custGeom>
            <a:avLst/>
            <a:gdLst>
              <a:gd name="T0" fmla="*/ 2147483646 w 114"/>
              <a:gd name="T1" fmla="*/ 2147483646 h 162"/>
              <a:gd name="T2" fmla="*/ 2147483646 w 114"/>
              <a:gd name="T3" fmla="*/ 2147483646 h 162"/>
              <a:gd name="T4" fmla="*/ 2147483646 w 114"/>
              <a:gd name="T5" fmla="*/ 2147483646 h 162"/>
              <a:gd name="T6" fmla="*/ 2147483646 w 114"/>
              <a:gd name="T7" fmla="*/ 2147483646 h 162"/>
              <a:gd name="T8" fmla="*/ 2147483646 w 114"/>
              <a:gd name="T9" fmla="*/ 2147483646 h 162"/>
              <a:gd name="T10" fmla="*/ 2147483646 w 114"/>
              <a:gd name="T11" fmla="*/ 2147483646 h 162"/>
              <a:gd name="T12" fmla="*/ 2147483646 w 114"/>
              <a:gd name="T13" fmla="*/ 2147483646 h 162"/>
              <a:gd name="T14" fmla="*/ 2147483646 w 114"/>
              <a:gd name="T15" fmla="*/ 2147483646 h 162"/>
              <a:gd name="T16" fmla="*/ 2147483646 w 114"/>
              <a:gd name="T17" fmla="*/ 2147483646 h 162"/>
              <a:gd name="T18" fmla="*/ 2147483646 w 114"/>
              <a:gd name="T19" fmla="*/ 2147483646 h 162"/>
              <a:gd name="T20" fmla="*/ 2147483646 w 114"/>
              <a:gd name="T21" fmla="*/ 2147483646 h 162"/>
              <a:gd name="T22" fmla="*/ 2147483646 w 114"/>
              <a:gd name="T23" fmla="*/ 2147483646 h 162"/>
              <a:gd name="T24" fmla="*/ 2147483646 w 114"/>
              <a:gd name="T25" fmla="*/ 2147483646 h 162"/>
              <a:gd name="T26" fmla="*/ 2147483646 w 114"/>
              <a:gd name="T27" fmla="*/ 2147483646 h 162"/>
              <a:gd name="T28" fmla="*/ 2147483646 w 114"/>
              <a:gd name="T29" fmla="*/ 2147483646 h 162"/>
              <a:gd name="T30" fmla="*/ 2147483646 w 114"/>
              <a:gd name="T31" fmla="*/ 2147483646 h 162"/>
              <a:gd name="T32" fmla="*/ 2147483646 w 114"/>
              <a:gd name="T33" fmla="*/ 2147483646 h 162"/>
              <a:gd name="T34" fmla="*/ 2147483646 w 114"/>
              <a:gd name="T35" fmla="*/ 2147483646 h 162"/>
              <a:gd name="T36" fmla="*/ 2147483646 w 114"/>
              <a:gd name="T37" fmla="*/ 2147483646 h 162"/>
              <a:gd name="T38" fmla="*/ 2147483646 w 114"/>
              <a:gd name="T39" fmla="*/ 2147483646 h 162"/>
              <a:gd name="T40" fmla="*/ 2147483646 w 114"/>
              <a:gd name="T41" fmla="*/ 2147483646 h 162"/>
              <a:gd name="T42" fmla="*/ 2147483646 w 114"/>
              <a:gd name="T43" fmla="*/ 2147483646 h 162"/>
              <a:gd name="T44" fmla="*/ 2147483646 w 114"/>
              <a:gd name="T45" fmla="*/ 2147483646 h 162"/>
              <a:gd name="T46" fmla="*/ 2147483646 w 114"/>
              <a:gd name="T47" fmla="*/ 2147483646 h 162"/>
              <a:gd name="T48" fmla="*/ 2147483646 w 114"/>
              <a:gd name="T49" fmla="*/ 2147483646 h 162"/>
              <a:gd name="T50" fmla="*/ 2147483646 w 114"/>
              <a:gd name="T51" fmla="*/ 2147483646 h 162"/>
              <a:gd name="T52" fmla="*/ 2147483646 w 114"/>
              <a:gd name="T53" fmla="*/ 2147483646 h 162"/>
              <a:gd name="T54" fmla="*/ 2147483646 w 114"/>
              <a:gd name="T55" fmla="*/ 2147483646 h 162"/>
              <a:gd name="T56" fmla="*/ 2147483646 w 114"/>
              <a:gd name="T57" fmla="*/ 2147483646 h 162"/>
              <a:gd name="T58" fmla="*/ 2147483646 w 114"/>
              <a:gd name="T59" fmla="*/ 2147483646 h 162"/>
              <a:gd name="T60" fmla="*/ 2147483646 w 114"/>
              <a:gd name="T61" fmla="*/ 2147483646 h 162"/>
              <a:gd name="T62" fmla="*/ 2147483646 w 114"/>
              <a:gd name="T63" fmla="*/ 2147483646 h 162"/>
              <a:gd name="T64" fmla="*/ 2147483646 w 114"/>
              <a:gd name="T65" fmla="*/ 2147483646 h 162"/>
              <a:gd name="T66" fmla="*/ 2147483646 w 114"/>
              <a:gd name="T67" fmla="*/ 2147483646 h 162"/>
              <a:gd name="T68" fmla="*/ 2147483646 w 114"/>
              <a:gd name="T69" fmla="*/ 2147483646 h 162"/>
              <a:gd name="T70" fmla="*/ 2147483646 w 114"/>
              <a:gd name="T71" fmla="*/ 2147483646 h 162"/>
              <a:gd name="T72" fmla="*/ 2147483646 w 114"/>
              <a:gd name="T73" fmla="*/ 2147483646 h 162"/>
              <a:gd name="T74" fmla="*/ 2147483646 w 114"/>
              <a:gd name="T75" fmla="*/ 2147483646 h 162"/>
              <a:gd name="T76" fmla="*/ 2147483646 w 114"/>
              <a:gd name="T77" fmla="*/ 2147483646 h 162"/>
              <a:gd name="T78" fmla="*/ 2147483646 w 114"/>
              <a:gd name="T79" fmla="*/ 2147483646 h 162"/>
              <a:gd name="T80" fmla="*/ 2147483646 w 114"/>
              <a:gd name="T81" fmla="*/ 2147483646 h 162"/>
              <a:gd name="T82" fmla="*/ 2147483646 w 114"/>
              <a:gd name="T83" fmla="*/ 2147483646 h 162"/>
              <a:gd name="T84" fmla="*/ 2147483646 w 114"/>
              <a:gd name="T85" fmla="*/ 2147483646 h 162"/>
              <a:gd name="T86" fmla="*/ 2147483646 w 114"/>
              <a:gd name="T87" fmla="*/ 2147483646 h 162"/>
              <a:gd name="T88" fmla="*/ 2147483646 w 114"/>
              <a:gd name="T89" fmla="*/ 2147483646 h 162"/>
              <a:gd name="T90" fmla="*/ 2147483646 w 114"/>
              <a:gd name="T91" fmla="*/ 2147483646 h 162"/>
              <a:gd name="T92" fmla="*/ 2147483646 w 114"/>
              <a:gd name="T93" fmla="*/ 2147483646 h 162"/>
              <a:gd name="T94" fmla="*/ 2147483646 w 114"/>
              <a:gd name="T95" fmla="*/ 2147483646 h 162"/>
              <a:gd name="T96" fmla="*/ 2147483646 w 114"/>
              <a:gd name="T97" fmla="*/ 2147483646 h 162"/>
              <a:gd name="T98" fmla="*/ 2147483646 w 114"/>
              <a:gd name="T99" fmla="*/ 2147483646 h 16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14" h="162">
                <a:moveTo>
                  <a:pt x="93" y="15"/>
                </a:moveTo>
                <a:cubicBezTo>
                  <a:pt x="79" y="4"/>
                  <a:pt x="62" y="0"/>
                  <a:pt x="45" y="3"/>
                </a:cubicBezTo>
                <a:cubicBezTo>
                  <a:pt x="23" y="8"/>
                  <a:pt x="6" y="26"/>
                  <a:pt x="2" y="47"/>
                </a:cubicBezTo>
                <a:cubicBezTo>
                  <a:pt x="0" y="59"/>
                  <a:pt x="1" y="71"/>
                  <a:pt x="6" y="81"/>
                </a:cubicBezTo>
                <a:cubicBezTo>
                  <a:pt x="10" y="91"/>
                  <a:pt x="18" y="100"/>
                  <a:pt x="27" y="106"/>
                </a:cubicBezTo>
                <a:cubicBezTo>
                  <a:pt x="28" y="106"/>
                  <a:pt x="29" y="108"/>
                  <a:pt x="29" y="109"/>
                </a:cubicBezTo>
                <a:cubicBezTo>
                  <a:pt x="29" y="129"/>
                  <a:pt x="29" y="129"/>
                  <a:pt x="29" y="129"/>
                </a:cubicBezTo>
                <a:cubicBezTo>
                  <a:pt x="29" y="135"/>
                  <a:pt x="33" y="141"/>
                  <a:pt x="39" y="142"/>
                </a:cubicBezTo>
                <a:cubicBezTo>
                  <a:pt x="39" y="143"/>
                  <a:pt x="39" y="143"/>
                  <a:pt x="39" y="143"/>
                </a:cubicBezTo>
                <a:cubicBezTo>
                  <a:pt x="39" y="154"/>
                  <a:pt x="47" y="162"/>
                  <a:pt x="57" y="162"/>
                </a:cubicBezTo>
                <a:cubicBezTo>
                  <a:pt x="68" y="162"/>
                  <a:pt x="76" y="154"/>
                  <a:pt x="76" y="143"/>
                </a:cubicBezTo>
                <a:cubicBezTo>
                  <a:pt x="76" y="142"/>
                  <a:pt x="76" y="142"/>
                  <a:pt x="76" y="142"/>
                </a:cubicBezTo>
                <a:cubicBezTo>
                  <a:pt x="81" y="141"/>
                  <a:pt x="85" y="135"/>
                  <a:pt x="85" y="129"/>
                </a:cubicBezTo>
                <a:cubicBezTo>
                  <a:pt x="85" y="110"/>
                  <a:pt x="85" y="110"/>
                  <a:pt x="85" y="110"/>
                </a:cubicBezTo>
                <a:cubicBezTo>
                  <a:pt x="85" y="108"/>
                  <a:pt x="86" y="106"/>
                  <a:pt x="88" y="105"/>
                </a:cubicBezTo>
                <a:cubicBezTo>
                  <a:pt x="104" y="95"/>
                  <a:pt x="114" y="77"/>
                  <a:pt x="114" y="58"/>
                </a:cubicBezTo>
                <a:cubicBezTo>
                  <a:pt x="114" y="41"/>
                  <a:pt x="106" y="25"/>
                  <a:pt x="93" y="15"/>
                </a:cubicBezTo>
                <a:close/>
                <a:moveTo>
                  <a:pt x="57" y="153"/>
                </a:moveTo>
                <a:cubicBezTo>
                  <a:pt x="52" y="153"/>
                  <a:pt x="48" y="148"/>
                  <a:pt x="48" y="143"/>
                </a:cubicBezTo>
                <a:cubicBezTo>
                  <a:pt x="67" y="143"/>
                  <a:pt x="67" y="143"/>
                  <a:pt x="67" y="143"/>
                </a:cubicBezTo>
                <a:cubicBezTo>
                  <a:pt x="67" y="148"/>
                  <a:pt x="62" y="153"/>
                  <a:pt x="57" y="153"/>
                </a:cubicBezTo>
                <a:close/>
                <a:moveTo>
                  <a:pt x="76" y="129"/>
                </a:moveTo>
                <a:cubicBezTo>
                  <a:pt x="76" y="132"/>
                  <a:pt x="74" y="134"/>
                  <a:pt x="71" y="134"/>
                </a:cubicBezTo>
                <a:cubicBezTo>
                  <a:pt x="43" y="134"/>
                  <a:pt x="43" y="134"/>
                  <a:pt x="43" y="134"/>
                </a:cubicBezTo>
                <a:cubicBezTo>
                  <a:pt x="41" y="134"/>
                  <a:pt x="39" y="132"/>
                  <a:pt x="39" y="129"/>
                </a:cubicBezTo>
                <a:cubicBezTo>
                  <a:pt x="39" y="124"/>
                  <a:pt x="39" y="124"/>
                  <a:pt x="39" y="124"/>
                </a:cubicBezTo>
                <a:cubicBezTo>
                  <a:pt x="76" y="124"/>
                  <a:pt x="76" y="124"/>
                  <a:pt x="76" y="124"/>
                </a:cubicBezTo>
                <a:lnTo>
                  <a:pt x="76" y="129"/>
                </a:lnTo>
                <a:close/>
                <a:moveTo>
                  <a:pt x="83" y="97"/>
                </a:moveTo>
                <a:cubicBezTo>
                  <a:pt x="79" y="100"/>
                  <a:pt x="76" y="105"/>
                  <a:pt x="76" y="110"/>
                </a:cubicBezTo>
                <a:cubicBezTo>
                  <a:pt x="76" y="115"/>
                  <a:pt x="76" y="115"/>
                  <a:pt x="76" y="115"/>
                </a:cubicBezTo>
                <a:cubicBezTo>
                  <a:pt x="62" y="115"/>
                  <a:pt x="62" y="115"/>
                  <a:pt x="62" y="115"/>
                </a:cubicBezTo>
                <a:cubicBezTo>
                  <a:pt x="62" y="88"/>
                  <a:pt x="62" y="88"/>
                  <a:pt x="62" y="88"/>
                </a:cubicBezTo>
                <a:cubicBezTo>
                  <a:pt x="75" y="76"/>
                  <a:pt x="75" y="76"/>
                  <a:pt x="75" y="76"/>
                </a:cubicBezTo>
                <a:cubicBezTo>
                  <a:pt x="76" y="74"/>
                  <a:pt x="76" y="71"/>
                  <a:pt x="75" y="69"/>
                </a:cubicBezTo>
                <a:cubicBezTo>
                  <a:pt x="73" y="67"/>
                  <a:pt x="70" y="67"/>
                  <a:pt x="68" y="69"/>
                </a:cubicBezTo>
                <a:cubicBezTo>
                  <a:pt x="57" y="80"/>
                  <a:pt x="57" y="80"/>
                  <a:pt x="57" y="80"/>
                </a:cubicBezTo>
                <a:cubicBezTo>
                  <a:pt x="47" y="69"/>
                  <a:pt x="47" y="69"/>
                  <a:pt x="47" y="69"/>
                </a:cubicBezTo>
                <a:cubicBezTo>
                  <a:pt x="45" y="67"/>
                  <a:pt x="42" y="67"/>
                  <a:pt x="40" y="69"/>
                </a:cubicBezTo>
                <a:cubicBezTo>
                  <a:pt x="38" y="71"/>
                  <a:pt x="38" y="74"/>
                  <a:pt x="40" y="76"/>
                </a:cubicBezTo>
                <a:cubicBezTo>
                  <a:pt x="53" y="88"/>
                  <a:pt x="53" y="88"/>
                  <a:pt x="53" y="88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39" y="115"/>
                  <a:pt x="39" y="115"/>
                  <a:pt x="39" y="115"/>
                </a:cubicBezTo>
                <a:cubicBezTo>
                  <a:pt x="39" y="109"/>
                  <a:pt x="39" y="109"/>
                  <a:pt x="39" y="109"/>
                </a:cubicBezTo>
                <a:cubicBezTo>
                  <a:pt x="39" y="105"/>
                  <a:pt x="36" y="100"/>
                  <a:pt x="32" y="98"/>
                </a:cubicBezTo>
                <a:cubicBezTo>
                  <a:pt x="16" y="87"/>
                  <a:pt x="8" y="68"/>
                  <a:pt x="11" y="49"/>
                </a:cubicBezTo>
                <a:cubicBezTo>
                  <a:pt x="15" y="31"/>
                  <a:pt x="29" y="16"/>
                  <a:pt x="47" y="12"/>
                </a:cubicBezTo>
                <a:cubicBezTo>
                  <a:pt x="61" y="9"/>
                  <a:pt x="76" y="13"/>
                  <a:pt x="87" y="22"/>
                </a:cubicBezTo>
                <a:cubicBezTo>
                  <a:pt x="98" y="31"/>
                  <a:pt x="104" y="44"/>
                  <a:pt x="104" y="58"/>
                </a:cubicBezTo>
                <a:cubicBezTo>
                  <a:pt x="104" y="74"/>
                  <a:pt x="96" y="89"/>
                  <a:pt x="83" y="9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46">
            <a:extLst>
              <a:ext uri="{FF2B5EF4-FFF2-40B4-BE49-F238E27FC236}">
                <a16:creationId xmlns:a16="http://schemas.microsoft.com/office/drawing/2014/main" id="{5EDB8FFB-FAD9-1BBB-AD11-3C069A3A7726}"/>
              </a:ext>
            </a:extLst>
          </p:cNvPr>
          <p:cNvSpPr>
            <a:spLocks noEditPoints="1"/>
          </p:cNvSpPr>
          <p:nvPr/>
        </p:nvSpPr>
        <p:spPr bwMode="auto">
          <a:xfrm>
            <a:off x="8676491" y="2205790"/>
            <a:ext cx="539750" cy="544513"/>
          </a:xfrm>
          <a:custGeom>
            <a:avLst/>
            <a:gdLst>
              <a:gd name="T0" fmla="*/ 2147483646 w 160"/>
              <a:gd name="T1" fmla="*/ 0 h 160"/>
              <a:gd name="T2" fmla="*/ 0 w 160"/>
              <a:gd name="T3" fmla="*/ 2147483646 h 160"/>
              <a:gd name="T4" fmla="*/ 2147483646 w 160"/>
              <a:gd name="T5" fmla="*/ 2147483646 h 160"/>
              <a:gd name="T6" fmla="*/ 2147483646 w 160"/>
              <a:gd name="T7" fmla="*/ 2147483646 h 160"/>
              <a:gd name="T8" fmla="*/ 2147483646 w 160"/>
              <a:gd name="T9" fmla="*/ 2147483646 h 160"/>
              <a:gd name="T10" fmla="*/ 2147483646 w 160"/>
              <a:gd name="T11" fmla="*/ 2147483646 h 160"/>
              <a:gd name="T12" fmla="*/ 2147483646 w 160"/>
              <a:gd name="T13" fmla="*/ 2147483646 h 160"/>
              <a:gd name="T14" fmla="*/ 2147483646 w 160"/>
              <a:gd name="T15" fmla="*/ 2147483646 h 160"/>
              <a:gd name="T16" fmla="*/ 2147483646 w 160"/>
              <a:gd name="T17" fmla="*/ 2147483646 h 160"/>
              <a:gd name="T18" fmla="*/ 2147483646 w 160"/>
              <a:gd name="T19" fmla="*/ 2147483646 h 160"/>
              <a:gd name="T20" fmla="*/ 2147483646 w 160"/>
              <a:gd name="T21" fmla="*/ 2147483646 h 160"/>
              <a:gd name="T22" fmla="*/ 2147483646 w 160"/>
              <a:gd name="T23" fmla="*/ 2147483646 h 160"/>
              <a:gd name="T24" fmla="*/ 2147483646 w 160"/>
              <a:gd name="T25" fmla="*/ 2147483646 h 160"/>
              <a:gd name="T26" fmla="*/ 2147483646 w 160"/>
              <a:gd name="T27" fmla="*/ 2147483646 h 160"/>
              <a:gd name="T28" fmla="*/ 2147483646 w 160"/>
              <a:gd name="T29" fmla="*/ 2147483646 h 160"/>
              <a:gd name="T30" fmla="*/ 2147483646 w 160"/>
              <a:gd name="T31" fmla="*/ 2147483646 h 160"/>
              <a:gd name="T32" fmla="*/ 2147483646 w 160"/>
              <a:gd name="T33" fmla="*/ 2147483646 h 160"/>
              <a:gd name="T34" fmla="*/ 2147483646 w 160"/>
              <a:gd name="T35" fmla="*/ 2147483646 h 160"/>
              <a:gd name="T36" fmla="*/ 2147483646 w 160"/>
              <a:gd name="T37" fmla="*/ 2147483646 h 160"/>
              <a:gd name="T38" fmla="*/ 2147483646 w 160"/>
              <a:gd name="T39" fmla="*/ 2147483646 h 160"/>
              <a:gd name="T40" fmla="*/ 2147483646 w 160"/>
              <a:gd name="T41" fmla="*/ 2147483646 h 160"/>
              <a:gd name="T42" fmla="*/ 2147483646 w 160"/>
              <a:gd name="T43" fmla="*/ 2147483646 h 160"/>
              <a:gd name="T44" fmla="*/ 2147483646 w 160"/>
              <a:gd name="T45" fmla="*/ 2147483646 h 160"/>
              <a:gd name="T46" fmla="*/ 2147483646 w 160"/>
              <a:gd name="T47" fmla="*/ 2147483646 h 160"/>
              <a:gd name="T48" fmla="*/ 2147483646 w 160"/>
              <a:gd name="T49" fmla="*/ 2147483646 h 160"/>
              <a:gd name="T50" fmla="*/ 2147483646 w 160"/>
              <a:gd name="T51" fmla="*/ 2147483646 h 160"/>
              <a:gd name="T52" fmla="*/ 2147483646 w 160"/>
              <a:gd name="T53" fmla="*/ 2147483646 h 160"/>
              <a:gd name="T54" fmla="*/ 2147483646 w 160"/>
              <a:gd name="T55" fmla="*/ 2147483646 h 160"/>
              <a:gd name="T56" fmla="*/ 2147483646 w 160"/>
              <a:gd name="T57" fmla="*/ 2147483646 h 160"/>
              <a:gd name="T58" fmla="*/ 2147483646 w 160"/>
              <a:gd name="T59" fmla="*/ 2147483646 h 160"/>
              <a:gd name="T60" fmla="*/ 2147483646 w 160"/>
              <a:gd name="T61" fmla="*/ 2147483646 h 160"/>
              <a:gd name="T62" fmla="*/ 2147483646 w 160"/>
              <a:gd name="T63" fmla="*/ 2147483646 h 160"/>
              <a:gd name="T64" fmla="*/ 2147483646 w 160"/>
              <a:gd name="T65" fmla="*/ 2147483646 h 160"/>
              <a:gd name="T66" fmla="*/ 2147483646 w 160"/>
              <a:gd name="T67" fmla="*/ 2147483646 h 16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60" h="160">
                <a:moveTo>
                  <a:pt x="137" y="23"/>
                </a:moveTo>
                <a:cubicBezTo>
                  <a:pt x="121" y="8"/>
                  <a:pt x="101" y="0"/>
                  <a:pt x="80" y="0"/>
                </a:cubicBezTo>
                <a:cubicBezTo>
                  <a:pt x="59" y="0"/>
                  <a:pt x="39" y="8"/>
                  <a:pt x="23" y="23"/>
                </a:cubicBezTo>
                <a:cubicBezTo>
                  <a:pt x="8" y="39"/>
                  <a:pt x="0" y="59"/>
                  <a:pt x="0" y="80"/>
                </a:cubicBezTo>
                <a:cubicBezTo>
                  <a:pt x="0" y="101"/>
                  <a:pt x="8" y="121"/>
                  <a:pt x="23" y="137"/>
                </a:cubicBezTo>
                <a:cubicBezTo>
                  <a:pt x="39" y="152"/>
                  <a:pt x="59" y="160"/>
                  <a:pt x="80" y="160"/>
                </a:cubicBezTo>
                <a:cubicBezTo>
                  <a:pt x="101" y="160"/>
                  <a:pt x="121" y="152"/>
                  <a:pt x="137" y="137"/>
                </a:cubicBezTo>
                <a:cubicBezTo>
                  <a:pt x="152" y="121"/>
                  <a:pt x="160" y="101"/>
                  <a:pt x="160" y="80"/>
                </a:cubicBezTo>
                <a:cubicBezTo>
                  <a:pt x="160" y="59"/>
                  <a:pt x="152" y="39"/>
                  <a:pt x="137" y="23"/>
                </a:cubicBezTo>
                <a:close/>
                <a:moveTo>
                  <a:pt x="85" y="150"/>
                </a:moveTo>
                <a:cubicBezTo>
                  <a:pt x="85" y="135"/>
                  <a:pt x="85" y="135"/>
                  <a:pt x="85" y="135"/>
                </a:cubicBezTo>
                <a:cubicBezTo>
                  <a:pt x="85" y="133"/>
                  <a:pt x="83" y="131"/>
                  <a:pt x="80" y="131"/>
                </a:cubicBezTo>
                <a:cubicBezTo>
                  <a:pt x="77" y="131"/>
                  <a:pt x="75" y="133"/>
                  <a:pt x="75" y="135"/>
                </a:cubicBezTo>
                <a:cubicBezTo>
                  <a:pt x="75" y="150"/>
                  <a:pt x="75" y="150"/>
                  <a:pt x="75" y="150"/>
                </a:cubicBezTo>
                <a:cubicBezTo>
                  <a:pt x="40" y="148"/>
                  <a:pt x="12" y="120"/>
                  <a:pt x="10" y="85"/>
                </a:cubicBezTo>
                <a:cubicBezTo>
                  <a:pt x="25" y="85"/>
                  <a:pt x="25" y="85"/>
                  <a:pt x="25" y="85"/>
                </a:cubicBezTo>
                <a:cubicBezTo>
                  <a:pt x="27" y="85"/>
                  <a:pt x="29" y="83"/>
                  <a:pt x="29" y="80"/>
                </a:cubicBezTo>
                <a:cubicBezTo>
                  <a:pt x="29" y="77"/>
                  <a:pt x="27" y="75"/>
                  <a:pt x="25" y="75"/>
                </a:cubicBezTo>
                <a:cubicBezTo>
                  <a:pt x="10" y="75"/>
                  <a:pt x="10" y="75"/>
                  <a:pt x="10" y="75"/>
                </a:cubicBezTo>
                <a:cubicBezTo>
                  <a:pt x="12" y="40"/>
                  <a:pt x="40" y="12"/>
                  <a:pt x="75" y="10"/>
                </a:cubicBezTo>
                <a:cubicBezTo>
                  <a:pt x="75" y="25"/>
                  <a:pt x="75" y="25"/>
                  <a:pt x="75" y="25"/>
                </a:cubicBezTo>
                <a:cubicBezTo>
                  <a:pt x="75" y="27"/>
                  <a:pt x="77" y="29"/>
                  <a:pt x="80" y="29"/>
                </a:cubicBezTo>
                <a:cubicBezTo>
                  <a:pt x="83" y="29"/>
                  <a:pt x="85" y="27"/>
                  <a:pt x="85" y="25"/>
                </a:cubicBezTo>
                <a:cubicBezTo>
                  <a:pt x="85" y="10"/>
                  <a:pt x="85" y="10"/>
                  <a:pt x="85" y="10"/>
                </a:cubicBezTo>
                <a:cubicBezTo>
                  <a:pt x="120" y="12"/>
                  <a:pt x="148" y="40"/>
                  <a:pt x="150" y="75"/>
                </a:cubicBezTo>
                <a:cubicBezTo>
                  <a:pt x="135" y="75"/>
                  <a:pt x="135" y="75"/>
                  <a:pt x="135" y="75"/>
                </a:cubicBezTo>
                <a:cubicBezTo>
                  <a:pt x="133" y="75"/>
                  <a:pt x="131" y="77"/>
                  <a:pt x="131" y="80"/>
                </a:cubicBezTo>
                <a:cubicBezTo>
                  <a:pt x="131" y="83"/>
                  <a:pt x="133" y="85"/>
                  <a:pt x="135" y="85"/>
                </a:cubicBezTo>
                <a:cubicBezTo>
                  <a:pt x="150" y="85"/>
                  <a:pt x="150" y="85"/>
                  <a:pt x="150" y="85"/>
                </a:cubicBezTo>
                <a:cubicBezTo>
                  <a:pt x="148" y="120"/>
                  <a:pt x="120" y="148"/>
                  <a:pt x="85" y="150"/>
                </a:cubicBezTo>
                <a:close/>
                <a:moveTo>
                  <a:pt x="122" y="38"/>
                </a:moveTo>
                <a:cubicBezTo>
                  <a:pt x="121" y="36"/>
                  <a:pt x="118" y="36"/>
                  <a:pt x="117" y="37"/>
                </a:cubicBezTo>
                <a:cubicBezTo>
                  <a:pt x="67" y="65"/>
                  <a:pt x="67" y="65"/>
                  <a:pt x="67" y="65"/>
                </a:cubicBezTo>
                <a:cubicBezTo>
                  <a:pt x="67" y="65"/>
                  <a:pt x="67" y="65"/>
                  <a:pt x="67" y="65"/>
                </a:cubicBezTo>
                <a:cubicBezTo>
                  <a:pt x="67" y="65"/>
                  <a:pt x="67" y="66"/>
                  <a:pt x="67" y="66"/>
                </a:cubicBezTo>
                <a:cubicBezTo>
                  <a:pt x="67" y="66"/>
                  <a:pt x="67" y="66"/>
                  <a:pt x="66" y="66"/>
                </a:cubicBezTo>
                <a:cubicBezTo>
                  <a:pt x="66" y="66"/>
                  <a:pt x="66" y="66"/>
                  <a:pt x="66" y="66"/>
                </a:cubicBezTo>
                <a:cubicBezTo>
                  <a:pt x="66" y="66"/>
                  <a:pt x="66" y="66"/>
                  <a:pt x="66" y="66"/>
                </a:cubicBezTo>
                <a:cubicBezTo>
                  <a:pt x="66" y="66"/>
                  <a:pt x="66" y="66"/>
                  <a:pt x="66" y="66"/>
                </a:cubicBezTo>
                <a:cubicBezTo>
                  <a:pt x="66" y="66"/>
                  <a:pt x="66" y="66"/>
                  <a:pt x="66" y="66"/>
                </a:cubicBezTo>
                <a:cubicBezTo>
                  <a:pt x="66" y="67"/>
                  <a:pt x="66" y="67"/>
                  <a:pt x="66" y="67"/>
                </a:cubicBezTo>
                <a:cubicBezTo>
                  <a:pt x="66" y="67"/>
                  <a:pt x="65" y="67"/>
                  <a:pt x="65" y="67"/>
                </a:cubicBezTo>
                <a:cubicBezTo>
                  <a:pt x="65" y="67"/>
                  <a:pt x="65" y="67"/>
                  <a:pt x="65" y="6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6" y="118"/>
                  <a:pt x="36" y="121"/>
                  <a:pt x="38" y="122"/>
                </a:cubicBezTo>
                <a:cubicBezTo>
                  <a:pt x="39" y="123"/>
                  <a:pt x="40" y="124"/>
                  <a:pt x="41" y="124"/>
                </a:cubicBezTo>
                <a:cubicBezTo>
                  <a:pt x="42" y="124"/>
                  <a:pt x="43" y="123"/>
                  <a:pt x="43" y="123"/>
                </a:cubicBezTo>
                <a:cubicBezTo>
                  <a:pt x="93" y="95"/>
                  <a:pt x="93" y="95"/>
                  <a:pt x="93" y="95"/>
                </a:cubicBezTo>
                <a:cubicBezTo>
                  <a:pt x="93" y="95"/>
                  <a:pt x="93" y="95"/>
                  <a:pt x="93" y="95"/>
                </a:cubicBezTo>
                <a:cubicBezTo>
                  <a:pt x="93" y="95"/>
                  <a:pt x="93" y="94"/>
                  <a:pt x="93" y="94"/>
                </a:cubicBezTo>
                <a:cubicBezTo>
                  <a:pt x="93" y="94"/>
                  <a:pt x="93" y="94"/>
                  <a:pt x="94" y="94"/>
                </a:cubicBezTo>
                <a:cubicBezTo>
                  <a:pt x="94" y="94"/>
                  <a:pt x="94" y="94"/>
                  <a:pt x="94" y="94"/>
                </a:cubicBezTo>
                <a:cubicBezTo>
                  <a:pt x="94" y="94"/>
                  <a:pt x="94" y="94"/>
                  <a:pt x="94" y="94"/>
                </a:cubicBezTo>
                <a:cubicBezTo>
                  <a:pt x="94" y="94"/>
                  <a:pt x="94" y="94"/>
                  <a:pt x="94" y="94"/>
                </a:cubicBezTo>
                <a:cubicBezTo>
                  <a:pt x="94" y="94"/>
                  <a:pt x="94" y="94"/>
                  <a:pt x="94" y="94"/>
                </a:cubicBezTo>
                <a:cubicBezTo>
                  <a:pt x="94" y="93"/>
                  <a:pt x="94" y="93"/>
                  <a:pt x="94" y="93"/>
                </a:cubicBezTo>
                <a:cubicBezTo>
                  <a:pt x="94" y="93"/>
                  <a:pt x="95" y="93"/>
                  <a:pt x="95" y="93"/>
                </a:cubicBezTo>
                <a:cubicBezTo>
                  <a:pt x="95" y="93"/>
                  <a:pt x="95" y="93"/>
                  <a:pt x="95" y="93"/>
                </a:cubicBezTo>
                <a:cubicBezTo>
                  <a:pt x="123" y="43"/>
                  <a:pt x="123" y="43"/>
                  <a:pt x="123" y="43"/>
                </a:cubicBezTo>
                <a:cubicBezTo>
                  <a:pt x="124" y="42"/>
                  <a:pt x="124" y="39"/>
                  <a:pt x="122" y="38"/>
                </a:cubicBezTo>
                <a:close/>
                <a:moveTo>
                  <a:pt x="54" y="106"/>
                </a:moveTo>
                <a:cubicBezTo>
                  <a:pt x="70" y="77"/>
                  <a:pt x="70" y="77"/>
                  <a:pt x="70" y="77"/>
                </a:cubicBezTo>
                <a:cubicBezTo>
                  <a:pt x="83" y="90"/>
                  <a:pt x="83" y="90"/>
                  <a:pt x="83" y="90"/>
                </a:cubicBezTo>
                <a:lnTo>
                  <a:pt x="54" y="106"/>
                </a:lnTo>
                <a:close/>
                <a:moveTo>
                  <a:pt x="90" y="83"/>
                </a:moveTo>
                <a:cubicBezTo>
                  <a:pt x="77" y="70"/>
                  <a:pt x="77" y="70"/>
                  <a:pt x="77" y="70"/>
                </a:cubicBezTo>
                <a:cubicBezTo>
                  <a:pt x="106" y="54"/>
                  <a:pt x="106" y="54"/>
                  <a:pt x="106" y="54"/>
                </a:cubicBezTo>
                <a:lnTo>
                  <a:pt x="90" y="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47">
            <a:extLst>
              <a:ext uri="{FF2B5EF4-FFF2-40B4-BE49-F238E27FC236}">
                <a16:creationId xmlns:a16="http://schemas.microsoft.com/office/drawing/2014/main" id="{73F2D3DC-82F7-36BA-A737-2FB3028EC0A8}"/>
              </a:ext>
            </a:extLst>
          </p:cNvPr>
          <p:cNvSpPr>
            <a:spLocks noEditPoints="1"/>
          </p:cNvSpPr>
          <p:nvPr/>
        </p:nvSpPr>
        <p:spPr bwMode="auto">
          <a:xfrm>
            <a:off x="7142331" y="3265605"/>
            <a:ext cx="539750" cy="542925"/>
          </a:xfrm>
          <a:custGeom>
            <a:avLst/>
            <a:gdLst>
              <a:gd name="T0" fmla="*/ 2147483646 w 160"/>
              <a:gd name="T1" fmla="*/ 0 h 160"/>
              <a:gd name="T2" fmla="*/ 0 w 160"/>
              <a:gd name="T3" fmla="*/ 2147483646 h 160"/>
              <a:gd name="T4" fmla="*/ 2147483646 w 160"/>
              <a:gd name="T5" fmla="*/ 2147483646 h 160"/>
              <a:gd name="T6" fmla="*/ 0 w 160"/>
              <a:gd name="T7" fmla="*/ 2147483646 h 160"/>
              <a:gd name="T8" fmla="*/ 0 w 160"/>
              <a:gd name="T9" fmla="*/ 2147483646 h 160"/>
              <a:gd name="T10" fmla="*/ 2147483646 w 160"/>
              <a:gd name="T11" fmla="*/ 2147483646 h 160"/>
              <a:gd name="T12" fmla="*/ 2147483646 w 160"/>
              <a:gd name="T13" fmla="*/ 2147483646 h 160"/>
              <a:gd name="T14" fmla="*/ 2147483646 w 160"/>
              <a:gd name="T15" fmla="*/ 2147483646 h 160"/>
              <a:gd name="T16" fmla="*/ 2147483646 w 160"/>
              <a:gd name="T17" fmla="*/ 2147483646 h 160"/>
              <a:gd name="T18" fmla="*/ 2147483646 w 160"/>
              <a:gd name="T19" fmla="*/ 2147483646 h 160"/>
              <a:gd name="T20" fmla="*/ 2147483646 w 160"/>
              <a:gd name="T21" fmla="*/ 2147483646 h 160"/>
              <a:gd name="T22" fmla="*/ 2147483646 w 160"/>
              <a:gd name="T23" fmla="*/ 2147483646 h 160"/>
              <a:gd name="T24" fmla="*/ 2147483646 w 160"/>
              <a:gd name="T25" fmla="*/ 2147483646 h 160"/>
              <a:gd name="T26" fmla="*/ 2147483646 w 160"/>
              <a:gd name="T27" fmla="*/ 2147483646 h 160"/>
              <a:gd name="T28" fmla="*/ 2147483646 w 160"/>
              <a:gd name="T29" fmla="*/ 2147483646 h 160"/>
              <a:gd name="T30" fmla="*/ 2147483646 w 160"/>
              <a:gd name="T31" fmla="*/ 2147483646 h 160"/>
              <a:gd name="T32" fmla="*/ 2147483646 w 160"/>
              <a:gd name="T33" fmla="*/ 2147483646 h 160"/>
              <a:gd name="T34" fmla="*/ 2147483646 w 160"/>
              <a:gd name="T35" fmla="*/ 2147483646 h 160"/>
              <a:gd name="T36" fmla="*/ 2147483646 w 160"/>
              <a:gd name="T37" fmla="*/ 2147483646 h 160"/>
              <a:gd name="T38" fmla="*/ 2147483646 w 160"/>
              <a:gd name="T39" fmla="*/ 2147483646 h 160"/>
              <a:gd name="T40" fmla="*/ 2147483646 w 160"/>
              <a:gd name="T41" fmla="*/ 2147483646 h 160"/>
              <a:gd name="T42" fmla="*/ 2147483646 w 160"/>
              <a:gd name="T43" fmla="*/ 2147483646 h 160"/>
              <a:gd name="T44" fmla="*/ 2147483646 w 160"/>
              <a:gd name="T45" fmla="*/ 2147483646 h 160"/>
              <a:gd name="T46" fmla="*/ 2147483646 w 160"/>
              <a:gd name="T47" fmla="*/ 2147483646 h 160"/>
              <a:gd name="T48" fmla="*/ 2147483646 w 160"/>
              <a:gd name="T49" fmla="*/ 2147483646 h 160"/>
              <a:gd name="T50" fmla="*/ 2147483646 w 160"/>
              <a:gd name="T51" fmla="*/ 2147483646 h 160"/>
              <a:gd name="T52" fmla="*/ 2147483646 w 160"/>
              <a:gd name="T53" fmla="*/ 2147483646 h 160"/>
              <a:gd name="T54" fmla="*/ 2147483646 w 160"/>
              <a:gd name="T55" fmla="*/ 2147483646 h 160"/>
              <a:gd name="T56" fmla="*/ 2147483646 w 160"/>
              <a:gd name="T57" fmla="*/ 2147483646 h 160"/>
              <a:gd name="T58" fmla="*/ 2147483646 w 160"/>
              <a:gd name="T59" fmla="*/ 2147483646 h 160"/>
              <a:gd name="T60" fmla="*/ 2147483646 w 160"/>
              <a:gd name="T61" fmla="*/ 2147483646 h 160"/>
              <a:gd name="T62" fmla="*/ 2147483646 w 160"/>
              <a:gd name="T63" fmla="*/ 2147483646 h 160"/>
              <a:gd name="T64" fmla="*/ 2147483646 w 160"/>
              <a:gd name="T65" fmla="*/ 2147483646 h 160"/>
              <a:gd name="T66" fmla="*/ 2147483646 w 160"/>
              <a:gd name="T67" fmla="*/ 2147483646 h 160"/>
              <a:gd name="T68" fmla="*/ 2147483646 w 160"/>
              <a:gd name="T69" fmla="*/ 2147483646 h 160"/>
              <a:gd name="T70" fmla="*/ 2147483646 w 160"/>
              <a:gd name="T71" fmla="*/ 2147483646 h 160"/>
              <a:gd name="T72" fmla="*/ 2147483646 w 160"/>
              <a:gd name="T73" fmla="*/ 2147483646 h 160"/>
              <a:gd name="T74" fmla="*/ 2147483646 w 160"/>
              <a:gd name="T75" fmla="*/ 2147483646 h 160"/>
              <a:gd name="T76" fmla="*/ 2147483646 w 160"/>
              <a:gd name="T77" fmla="*/ 2147483646 h 160"/>
              <a:gd name="T78" fmla="*/ 2147483646 w 160"/>
              <a:gd name="T79" fmla="*/ 2147483646 h 160"/>
              <a:gd name="T80" fmla="*/ 2147483646 w 160"/>
              <a:gd name="T81" fmla="*/ 2147483646 h 160"/>
              <a:gd name="T82" fmla="*/ 2147483646 w 160"/>
              <a:gd name="T83" fmla="*/ 2147483646 h 160"/>
              <a:gd name="T84" fmla="*/ 2147483646 w 160"/>
              <a:gd name="T85" fmla="*/ 2147483646 h 160"/>
              <a:gd name="T86" fmla="*/ 2147483646 w 160"/>
              <a:gd name="T87" fmla="*/ 2147483646 h 160"/>
              <a:gd name="T88" fmla="*/ 2147483646 w 160"/>
              <a:gd name="T89" fmla="*/ 2147483646 h 160"/>
              <a:gd name="T90" fmla="*/ 2147483646 w 160"/>
              <a:gd name="T91" fmla="*/ 2147483646 h 160"/>
              <a:gd name="T92" fmla="*/ 2147483646 w 160"/>
              <a:gd name="T93" fmla="*/ 2147483646 h 160"/>
              <a:gd name="T94" fmla="*/ 2147483646 w 160"/>
              <a:gd name="T95" fmla="*/ 2147483646 h 160"/>
              <a:gd name="T96" fmla="*/ 2147483646 w 160"/>
              <a:gd name="T97" fmla="*/ 2147483646 h 160"/>
              <a:gd name="T98" fmla="*/ 2147483646 w 160"/>
              <a:gd name="T99" fmla="*/ 2147483646 h 160"/>
              <a:gd name="T100" fmla="*/ 2147483646 w 160"/>
              <a:gd name="T101" fmla="*/ 2147483646 h 160"/>
              <a:gd name="T102" fmla="*/ 2147483646 w 160"/>
              <a:gd name="T103" fmla="*/ 2147483646 h 160"/>
              <a:gd name="T104" fmla="*/ 2147483646 w 160"/>
              <a:gd name="T105" fmla="*/ 2147483646 h 160"/>
              <a:gd name="T106" fmla="*/ 2147483646 w 160"/>
              <a:gd name="T107" fmla="*/ 2147483646 h 16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60" h="160">
                <a:moveTo>
                  <a:pt x="160" y="15"/>
                </a:moveTo>
                <a:cubicBezTo>
                  <a:pt x="160" y="7"/>
                  <a:pt x="153" y="0"/>
                  <a:pt x="14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7"/>
                  <a:pt x="0" y="1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9"/>
                  <a:pt x="2" y="42"/>
                  <a:pt x="4" y="45"/>
                </a:cubicBezTo>
                <a:cubicBezTo>
                  <a:pt x="2" y="47"/>
                  <a:pt x="0" y="51"/>
                  <a:pt x="0" y="55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79"/>
                  <a:pt x="2" y="82"/>
                  <a:pt x="4" y="85"/>
                </a:cubicBezTo>
                <a:cubicBezTo>
                  <a:pt x="2" y="87"/>
                  <a:pt x="0" y="91"/>
                  <a:pt x="0" y="95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23"/>
                  <a:pt x="7" y="129"/>
                  <a:pt x="15" y="129"/>
                </a:cubicBezTo>
                <a:cubicBezTo>
                  <a:pt x="75" y="129"/>
                  <a:pt x="75" y="129"/>
                  <a:pt x="75" y="129"/>
                </a:cubicBezTo>
                <a:cubicBezTo>
                  <a:pt x="75" y="151"/>
                  <a:pt x="75" y="151"/>
                  <a:pt x="75" y="151"/>
                </a:cubicBezTo>
                <a:cubicBezTo>
                  <a:pt x="25" y="151"/>
                  <a:pt x="25" y="151"/>
                  <a:pt x="25" y="151"/>
                </a:cubicBezTo>
                <a:cubicBezTo>
                  <a:pt x="22" y="151"/>
                  <a:pt x="20" y="153"/>
                  <a:pt x="20" y="155"/>
                </a:cubicBezTo>
                <a:cubicBezTo>
                  <a:pt x="20" y="158"/>
                  <a:pt x="22" y="160"/>
                  <a:pt x="25" y="160"/>
                </a:cubicBezTo>
                <a:cubicBezTo>
                  <a:pt x="135" y="160"/>
                  <a:pt x="135" y="160"/>
                  <a:pt x="135" y="160"/>
                </a:cubicBezTo>
                <a:cubicBezTo>
                  <a:pt x="138" y="160"/>
                  <a:pt x="140" y="158"/>
                  <a:pt x="140" y="155"/>
                </a:cubicBezTo>
                <a:cubicBezTo>
                  <a:pt x="140" y="153"/>
                  <a:pt x="138" y="151"/>
                  <a:pt x="135" y="151"/>
                </a:cubicBezTo>
                <a:cubicBezTo>
                  <a:pt x="85" y="151"/>
                  <a:pt x="85" y="151"/>
                  <a:pt x="85" y="151"/>
                </a:cubicBezTo>
                <a:cubicBezTo>
                  <a:pt x="85" y="129"/>
                  <a:pt x="85" y="129"/>
                  <a:pt x="85" y="129"/>
                </a:cubicBezTo>
                <a:cubicBezTo>
                  <a:pt x="145" y="129"/>
                  <a:pt x="145" y="129"/>
                  <a:pt x="145" y="129"/>
                </a:cubicBezTo>
                <a:cubicBezTo>
                  <a:pt x="153" y="129"/>
                  <a:pt x="160" y="123"/>
                  <a:pt x="160" y="115"/>
                </a:cubicBezTo>
                <a:cubicBezTo>
                  <a:pt x="160" y="95"/>
                  <a:pt x="160" y="95"/>
                  <a:pt x="160" y="95"/>
                </a:cubicBezTo>
                <a:cubicBezTo>
                  <a:pt x="160" y="91"/>
                  <a:pt x="159" y="87"/>
                  <a:pt x="156" y="85"/>
                </a:cubicBezTo>
                <a:cubicBezTo>
                  <a:pt x="159" y="82"/>
                  <a:pt x="160" y="79"/>
                  <a:pt x="160" y="75"/>
                </a:cubicBezTo>
                <a:cubicBezTo>
                  <a:pt x="160" y="55"/>
                  <a:pt x="160" y="55"/>
                  <a:pt x="160" y="55"/>
                </a:cubicBezTo>
                <a:cubicBezTo>
                  <a:pt x="160" y="51"/>
                  <a:pt x="159" y="47"/>
                  <a:pt x="156" y="45"/>
                </a:cubicBezTo>
                <a:cubicBezTo>
                  <a:pt x="159" y="42"/>
                  <a:pt x="160" y="39"/>
                  <a:pt x="160" y="35"/>
                </a:cubicBezTo>
                <a:lnTo>
                  <a:pt x="160" y="15"/>
                </a:lnTo>
                <a:close/>
                <a:moveTo>
                  <a:pt x="151" y="115"/>
                </a:moveTo>
                <a:cubicBezTo>
                  <a:pt x="151" y="118"/>
                  <a:pt x="148" y="120"/>
                  <a:pt x="145" y="120"/>
                </a:cubicBezTo>
                <a:cubicBezTo>
                  <a:pt x="15" y="120"/>
                  <a:pt x="15" y="120"/>
                  <a:pt x="15" y="120"/>
                </a:cubicBezTo>
                <a:cubicBezTo>
                  <a:pt x="12" y="120"/>
                  <a:pt x="9" y="118"/>
                  <a:pt x="9" y="115"/>
                </a:cubicBezTo>
                <a:cubicBezTo>
                  <a:pt x="9" y="95"/>
                  <a:pt x="9" y="95"/>
                  <a:pt x="9" y="95"/>
                </a:cubicBezTo>
                <a:cubicBezTo>
                  <a:pt x="9" y="92"/>
                  <a:pt x="12" y="89"/>
                  <a:pt x="15" y="89"/>
                </a:cubicBezTo>
                <a:cubicBezTo>
                  <a:pt x="145" y="89"/>
                  <a:pt x="145" y="89"/>
                  <a:pt x="145" y="89"/>
                </a:cubicBezTo>
                <a:cubicBezTo>
                  <a:pt x="148" y="89"/>
                  <a:pt x="151" y="92"/>
                  <a:pt x="151" y="95"/>
                </a:cubicBezTo>
                <a:lnTo>
                  <a:pt x="151" y="115"/>
                </a:lnTo>
                <a:close/>
                <a:moveTo>
                  <a:pt x="151" y="75"/>
                </a:moveTo>
                <a:cubicBezTo>
                  <a:pt x="151" y="78"/>
                  <a:pt x="148" y="80"/>
                  <a:pt x="145" y="80"/>
                </a:cubicBezTo>
                <a:cubicBezTo>
                  <a:pt x="15" y="80"/>
                  <a:pt x="15" y="80"/>
                  <a:pt x="15" y="80"/>
                </a:cubicBezTo>
                <a:cubicBezTo>
                  <a:pt x="12" y="80"/>
                  <a:pt x="9" y="78"/>
                  <a:pt x="9" y="75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12" y="49"/>
                  <a:pt x="15" y="49"/>
                </a:cubicBezTo>
                <a:cubicBezTo>
                  <a:pt x="145" y="49"/>
                  <a:pt x="145" y="49"/>
                  <a:pt x="145" y="49"/>
                </a:cubicBezTo>
                <a:cubicBezTo>
                  <a:pt x="148" y="49"/>
                  <a:pt x="151" y="52"/>
                  <a:pt x="151" y="55"/>
                </a:cubicBezTo>
                <a:lnTo>
                  <a:pt x="151" y="75"/>
                </a:lnTo>
                <a:close/>
                <a:moveTo>
                  <a:pt x="151" y="35"/>
                </a:moveTo>
                <a:cubicBezTo>
                  <a:pt x="151" y="38"/>
                  <a:pt x="148" y="40"/>
                  <a:pt x="145" y="40"/>
                </a:cubicBezTo>
                <a:cubicBezTo>
                  <a:pt x="15" y="40"/>
                  <a:pt x="15" y="40"/>
                  <a:pt x="15" y="40"/>
                </a:cubicBezTo>
                <a:cubicBezTo>
                  <a:pt x="12" y="40"/>
                  <a:pt x="9" y="38"/>
                  <a:pt x="9" y="3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2"/>
                  <a:pt x="12" y="9"/>
                  <a:pt x="15" y="9"/>
                </a:cubicBezTo>
                <a:cubicBezTo>
                  <a:pt x="145" y="9"/>
                  <a:pt x="145" y="9"/>
                  <a:pt x="145" y="9"/>
                </a:cubicBezTo>
                <a:cubicBezTo>
                  <a:pt x="148" y="9"/>
                  <a:pt x="151" y="12"/>
                  <a:pt x="151" y="15"/>
                </a:cubicBezTo>
                <a:lnTo>
                  <a:pt x="151" y="35"/>
                </a:lnTo>
                <a:close/>
                <a:moveTo>
                  <a:pt x="25" y="20"/>
                </a:moveTo>
                <a:cubicBezTo>
                  <a:pt x="27" y="20"/>
                  <a:pt x="30" y="22"/>
                  <a:pt x="30" y="25"/>
                </a:cubicBezTo>
                <a:cubicBezTo>
                  <a:pt x="30" y="27"/>
                  <a:pt x="27" y="30"/>
                  <a:pt x="25" y="30"/>
                </a:cubicBezTo>
                <a:cubicBezTo>
                  <a:pt x="22" y="30"/>
                  <a:pt x="20" y="27"/>
                  <a:pt x="20" y="25"/>
                </a:cubicBezTo>
                <a:cubicBezTo>
                  <a:pt x="20" y="22"/>
                  <a:pt x="22" y="20"/>
                  <a:pt x="25" y="20"/>
                </a:cubicBezTo>
                <a:close/>
                <a:moveTo>
                  <a:pt x="45" y="20"/>
                </a:moveTo>
                <a:cubicBezTo>
                  <a:pt x="47" y="20"/>
                  <a:pt x="50" y="22"/>
                  <a:pt x="50" y="25"/>
                </a:cubicBezTo>
                <a:cubicBezTo>
                  <a:pt x="50" y="27"/>
                  <a:pt x="47" y="30"/>
                  <a:pt x="45" y="30"/>
                </a:cubicBezTo>
                <a:cubicBezTo>
                  <a:pt x="42" y="30"/>
                  <a:pt x="40" y="27"/>
                  <a:pt x="40" y="25"/>
                </a:cubicBezTo>
                <a:cubicBezTo>
                  <a:pt x="40" y="22"/>
                  <a:pt x="42" y="20"/>
                  <a:pt x="45" y="20"/>
                </a:cubicBezTo>
                <a:close/>
                <a:moveTo>
                  <a:pt x="135" y="20"/>
                </a:moveTo>
                <a:cubicBezTo>
                  <a:pt x="65" y="20"/>
                  <a:pt x="65" y="20"/>
                  <a:pt x="65" y="20"/>
                </a:cubicBezTo>
                <a:cubicBezTo>
                  <a:pt x="62" y="20"/>
                  <a:pt x="60" y="22"/>
                  <a:pt x="60" y="25"/>
                </a:cubicBezTo>
                <a:cubicBezTo>
                  <a:pt x="60" y="27"/>
                  <a:pt x="62" y="29"/>
                  <a:pt x="65" y="29"/>
                </a:cubicBezTo>
                <a:cubicBezTo>
                  <a:pt x="135" y="29"/>
                  <a:pt x="135" y="29"/>
                  <a:pt x="135" y="29"/>
                </a:cubicBezTo>
                <a:cubicBezTo>
                  <a:pt x="138" y="29"/>
                  <a:pt x="140" y="27"/>
                  <a:pt x="140" y="25"/>
                </a:cubicBezTo>
                <a:cubicBezTo>
                  <a:pt x="140" y="22"/>
                  <a:pt x="138" y="20"/>
                  <a:pt x="135" y="20"/>
                </a:cubicBezTo>
                <a:close/>
                <a:moveTo>
                  <a:pt x="25" y="60"/>
                </a:moveTo>
                <a:cubicBezTo>
                  <a:pt x="27" y="60"/>
                  <a:pt x="30" y="62"/>
                  <a:pt x="30" y="65"/>
                </a:cubicBezTo>
                <a:cubicBezTo>
                  <a:pt x="30" y="67"/>
                  <a:pt x="27" y="70"/>
                  <a:pt x="25" y="70"/>
                </a:cubicBezTo>
                <a:cubicBezTo>
                  <a:pt x="22" y="70"/>
                  <a:pt x="20" y="67"/>
                  <a:pt x="20" y="65"/>
                </a:cubicBezTo>
                <a:cubicBezTo>
                  <a:pt x="20" y="62"/>
                  <a:pt x="22" y="60"/>
                  <a:pt x="25" y="60"/>
                </a:cubicBezTo>
                <a:close/>
                <a:moveTo>
                  <a:pt x="45" y="60"/>
                </a:moveTo>
                <a:cubicBezTo>
                  <a:pt x="47" y="60"/>
                  <a:pt x="50" y="62"/>
                  <a:pt x="50" y="65"/>
                </a:cubicBezTo>
                <a:cubicBezTo>
                  <a:pt x="50" y="67"/>
                  <a:pt x="47" y="70"/>
                  <a:pt x="45" y="70"/>
                </a:cubicBezTo>
                <a:cubicBezTo>
                  <a:pt x="42" y="70"/>
                  <a:pt x="40" y="67"/>
                  <a:pt x="40" y="65"/>
                </a:cubicBezTo>
                <a:cubicBezTo>
                  <a:pt x="40" y="62"/>
                  <a:pt x="42" y="60"/>
                  <a:pt x="45" y="60"/>
                </a:cubicBezTo>
                <a:close/>
                <a:moveTo>
                  <a:pt x="135" y="60"/>
                </a:moveTo>
                <a:cubicBezTo>
                  <a:pt x="65" y="60"/>
                  <a:pt x="65" y="60"/>
                  <a:pt x="65" y="60"/>
                </a:cubicBezTo>
                <a:cubicBezTo>
                  <a:pt x="62" y="60"/>
                  <a:pt x="60" y="62"/>
                  <a:pt x="60" y="65"/>
                </a:cubicBezTo>
                <a:cubicBezTo>
                  <a:pt x="60" y="67"/>
                  <a:pt x="62" y="69"/>
                  <a:pt x="65" y="69"/>
                </a:cubicBezTo>
                <a:cubicBezTo>
                  <a:pt x="135" y="69"/>
                  <a:pt x="135" y="69"/>
                  <a:pt x="135" y="69"/>
                </a:cubicBezTo>
                <a:cubicBezTo>
                  <a:pt x="138" y="69"/>
                  <a:pt x="140" y="67"/>
                  <a:pt x="140" y="65"/>
                </a:cubicBezTo>
                <a:cubicBezTo>
                  <a:pt x="140" y="62"/>
                  <a:pt x="138" y="60"/>
                  <a:pt x="135" y="60"/>
                </a:cubicBezTo>
                <a:close/>
                <a:moveTo>
                  <a:pt x="25" y="100"/>
                </a:moveTo>
                <a:cubicBezTo>
                  <a:pt x="27" y="100"/>
                  <a:pt x="30" y="102"/>
                  <a:pt x="30" y="105"/>
                </a:cubicBezTo>
                <a:cubicBezTo>
                  <a:pt x="30" y="107"/>
                  <a:pt x="27" y="110"/>
                  <a:pt x="25" y="110"/>
                </a:cubicBezTo>
                <a:cubicBezTo>
                  <a:pt x="22" y="110"/>
                  <a:pt x="20" y="107"/>
                  <a:pt x="20" y="105"/>
                </a:cubicBezTo>
                <a:cubicBezTo>
                  <a:pt x="20" y="102"/>
                  <a:pt x="22" y="100"/>
                  <a:pt x="25" y="100"/>
                </a:cubicBezTo>
                <a:close/>
                <a:moveTo>
                  <a:pt x="45" y="100"/>
                </a:moveTo>
                <a:cubicBezTo>
                  <a:pt x="47" y="100"/>
                  <a:pt x="50" y="102"/>
                  <a:pt x="50" y="105"/>
                </a:cubicBezTo>
                <a:cubicBezTo>
                  <a:pt x="50" y="107"/>
                  <a:pt x="47" y="110"/>
                  <a:pt x="45" y="110"/>
                </a:cubicBezTo>
                <a:cubicBezTo>
                  <a:pt x="42" y="110"/>
                  <a:pt x="40" y="107"/>
                  <a:pt x="40" y="105"/>
                </a:cubicBezTo>
                <a:cubicBezTo>
                  <a:pt x="40" y="102"/>
                  <a:pt x="42" y="100"/>
                  <a:pt x="45" y="100"/>
                </a:cubicBezTo>
                <a:close/>
                <a:moveTo>
                  <a:pt x="135" y="100"/>
                </a:moveTo>
                <a:cubicBezTo>
                  <a:pt x="65" y="100"/>
                  <a:pt x="65" y="100"/>
                  <a:pt x="65" y="100"/>
                </a:cubicBezTo>
                <a:cubicBezTo>
                  <a:pt x="62" y="100"/>
                  <a:pt x="60" y="102"/>
                  <a:pt x="60" y="105"/>
                </a:cubicBezTo>
                <a:cubicBezTo>
                  <a:pt x="60" y="107"/>
                  <a:pt x="62" y="109"/>
                  <a:pt x="65" y="109"/>
                </a:cubicBezTo>
                <a:cubicBezTo>
                  <a:pt x="135" y="109"/>
                  <a:pt x="135" y="109"/>
                  <a:pt x="135" y="109"/>
                </a:cubicBezTo>
                <a:cubicBezTo>
                  <a:pt x="138" y="109"/>
                  <a:pt x="140" y="107"/>
                  <a:pt x="140" y="105"/>
                </a:cubicBezTo>
                <a:cubicBezTo>
                  <a:pt x="140" y="102"/>
                  <a:pt x="138" y="100"/>
                  <a:pt x="135" y="10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48">
            <a:extLst>
              <a:ext uri="{FF2B5EF4-FFF2-40B4-BE49-F238E27FC236}">
                <a16:creationId xmlns:a16="http://schemas.microsoft.com/office/drawing/2014/main" id="{EBC6EEB8-E0ED-1017-3622-A499F8F6EBA0}"/>
              </a:ext>
            </a:extLst>
          </p:cNvPr>
          <p:cNvSpPr>
            <a:spLocks noEditPoints="1"/>
          </p:cNvSpPr>
          <p:nvPr/>
        </p:nvSpPr>
        <p:spPr bwMode="auto">
          <a:xfrm>
            <a:off x="6695291" y="4298115"/>
            <a:ext cx="539750" cy="414338"/>
          </a:xfrm>
          <a:custGeom>
            <a:avLst/>
            <a:gdLst>
              <a:gd name="T0" fmla="*/ 2147483646 w 160"/>
              <a:gd name="T1" fmla="*/ 0 h 122"/>
              <a:gd name="T2" fmla="*/ 0 w 160"/>
              <a:gd name="T3" fmla="*/ 2147483646 h 122"/>
              <a:gd name="T4" fmla="*/ 0 w 160"/>
              <a:gd name="T5" fmla="*/ 2147483646 h 122"/>
              <a:gd name="T6" fmla="*/ 2147483646 w 160"/>
              <a:gd name="T7" fmla="*/ 2147483646 h 122"/>
              <a:gd name="T8" fmla="*/ 2147483646 w 160"/>
              <a:gd name="T9" fmla="*/ 2147483646 h 122"/>
              <a:gd name="T10" fmla="*/ 2147483646 w 160"/>
              <a:gd name="T11" fmla="*/ 2147483646 h 122"/>
              <a:gd name="T12" fmla="*/ 2147483646 w 160"/>
              <a:gd name="T13" fmla="*/ 2147483646 h 122"/>
              <a:gd name="T14" fmla="*/ 2147483646 w 160"/>
              <a:gd name="T15" fmla="*/ 2147483646 h 122"/>
              <a:gd name="T16" fmla="*/ 2147483646 w 160"/>
              <a:gd name="T17" fmla="*/ 2147483646 h 122"/>
              <a:gd name="T18" fmla="*/ 2147483646 w 160"/>
              <a:gd name="T19" fmla="*/ 2147483646 h 122"/>
              <a:gd name="T20" fmla="*/ 2147483646 w 160"/>
              <a:gd name="T21" fmla="*/ 2147483646 h 122"/>
              <a:gd name="T22" fmla="*/ 2147483646 w 160"/>
              <a:gd name="T23" fmla="*/ 2147483646 h 122"/>
              <a:gd name="T24" fmla="*/ 2147483646 w 160"/>
              <a:gd name="T25" fmla="*/ 2147483646 h 122"/>
              <a:gd name="T26" fmla="*/ 2147483646 w 160"/>
              <a:gd name="T27" fmla="*/ 2147483646 h 122"/>
              <a:gd name="T28" fmla="*/ 2147483646 w 160"/>
              <a:gd name="T29" fmla="*/ 2147483646 h 122"/>
              <a:gd name="T30" fmla="*/ 2147483646 w 160"/>
              <a:gd name="T31" fmla="*/ 2147483646 h 122"/>
              <a:gd name="T32" fmla="*/ 2147483646 w 160"/>
              <a:gd name="T33" fmla="*/ 2147483646 h 122"/>
              <a:gd name="T34" fmla="*/ 2147483646 w 160"/>
              <a:gd name="T35" fmla="*/ 2147483646 h 122"/>
              <a:gd name="T36" fmla="*/ 2147483646 w 160"/>
              <a:gd name="T37" fmla="*/ 2147483646 h 122"/>
              <a:gd name="T38" fmla="*/ 2147483646 w 160"/>
              <a:gd name="T39" fmla="*/ 2147483646 h 122"/>
              <a:gd name="T40" fmla="*/ 2147483646 w 160"/>
              <a:gd name="T41" fmla="*/ 2147483646 h 122"/>
              <a:gd name="T42" fmla="*/ 2147483646 w 160"/>
              <a:gd name="T43" fmla="*/ 2147483646 h 122"/>
              <a:gd name="T44" fmla="*/ 2147483646 w 160"/>
              <a:gd name="T45" fmla="*/ 2147483646 h 122"/>
              <a:gd name="T46" fmla="*/ 2147483646 w 160"/>
              <a:gd name="T47" fmla="*/ 2147483646 h 122"/>
              <a:gd name="T48" fmla="*/ 2147483646 w 160"/>
              <a:gd name="T49" fmla="*/ 2147483646 h 122"/>
              <a:gd name="T50" fmla="*/ 2147483646 w 160"/>
              <a:gd name="T51" fmla="*/ 2147483646 h 122"/>
              <a:gd name="T52" fmla="*/ 2147483646 w 160"/>
              <a:gd name="T53" fmla="*/ 2147483646 h 122"/>
              <a:gd name="T54" fmla="*/ 2147483646 w 160"/>
              <a:gd name="T55" fmla="*/ 2147483646 h 122"/>
              <a:gd name="T56" fmla="*/ 2147483646 w 160"/>
              <a:gd name="T57" fmla="*/ 2147483646 h 122"/>
              <a:gd name="T58" fmla="*/ 2147483646 w 160"/>
              <a:gd name="T59" fmla="*/ 2147483646 h 122"/>
              <a:gd name="T60" fmla="*/ 2147483646 w 160"/>
              <a:gd name="T61" fmla="*/ 2147483646 h 122"/>
              <a:gd name="T62" fmla="*/ 2147483646 w 160"/>
              <a:gd name="T63" fmla="*/ 2147483646 h 122"/>
              <a:gd name="T64" fmla="*/ 2147483646 w 160"/>
              <a:gd name="T65" fmla="*/ 2147483646 h 12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60" h="122">
                <a:moveTo>
                  <a:pt x="146" y="0"/>
                </a:move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16"/>
                  <a:pt x="6" y="122"/>
                  <a:pt x="14" y="122"/>
                </a:cubicBezTo>
                <a:cubicBezTo>
                  <a:pt x="146" y="122"/>
                  <a:pt x="146" y="122"/>
                  <a:pt x="146" y="122"/>
                </a:cubicBezTo>
                <a:cubicBezTo>
                  <a:pt x="154" y="122"/>
                  <a:pt x="160" y="116"/>
                  <a:pt x="160" y="108"/>
                </a:cubicBezTo>
                <a:cubicBezTo>
                  <a:pt x="160" y="52"/>
                  <a:pt x="160" y="52"/>
                  <a:pt x="160" y="52"/>
                </a:cubicBezTo>
                <a:cubicBezTo>
                  <a:pt x="160" y="23"/>
                  <a:pt x="160" y="23"/>
                  <a:pt x="160" y="23"/>
                </a:cubicBezTo>
                <a:cubicBezTo>
                  <a:pt x="160" y="14"/>
                  <a:pt x="160" y="14"/>
                  <a:pt x="160" y="14"/>
                </a:cubicBezTo>
                <a:cubicBezTo>
                  <a:pt x="160" y="6"/>
                  <a:pt x="154" y="0"/>
                  <a:pt x="146" y="0"/>
                </a:cubicBezTo>
                <a:close/>
                <a:moveTo>
                  <a:pt x="151" y="108"/>
                </a:moveTo>
                <a:cubicBezTo>
                  <a:pt x="151" y="110"/>
                  <a:pt x="149" y="113"/>
                  <a:pt x="146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11" y="113"/>
                  <a:pt x="9" y="110"/>
                  <a:pt x="9" y="108"/>
                </a:cubicBezTo>
                <a:cubicBezTo>
                  <a:pt x="9" y="56"/>
                  <a:pt x="9" y="56"/>
                  <a:pt x="9" y="56"/>
                </a:cubicBezTo>
                <a:cubicBezTo>
                  <a:pt x="151" y="56"/>
                  <a:pt x="151" y="56"/>
                  <a:pt x="151" y="56"/>
                </a:cubicBezTo>
                <a:lnTo>
                  <a:pt x="151" y="108"/>
                </a:lnTo>
                <a:close/>
                <a:moveTo>
                  <a:pt x="151" y="47"/>
                </a:moveTo>
                <a:cubicBezTo>
                  <a:pt x="9" y="47"/>
                  <a:pt x="9" y="47"/>
                  <a:pt x="9" y="47"/>
                </a:cubicBezTo>
                <a:cubicBezTo>
                  <a:pt x="9" y="28"/>
                  <a:pt x="9" y="28"/>
                  <a:pt x="9" y="28"/>
                </a:cubicBezTo>
                <a:cubicBezTo>
                  <a:pt x="151" y="28"/>
                  <a:pt x="151" y="28"/>
                  <a:pt x="151" y="28"/>
                </a:cubicBezTo>
                <a:lnTo>
                  <a:pt x="151" y="47"/>
                </a:lnTo>
                <a:close/>
                <a:moveTo>
                  <a:pt x="151" y="19"/>
                </a:moveTo>
                <a:cubicBezTo>
                  <a:pt x="9" y="19"/>
                  <a:pt x="9" y="19"/>
                  <a:pt x="9" y="19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1"/>
                  <a:pt x="11" y="9"/>
                  <a:pt x="14" y="9"/>
                </a:cubicBezTo>
                <a:cubicBezTo>
                  <a:pt x="146" y="9"/>
                  <a:pt x="146" y="9"/>
                  <a:pt x="146" y="9"/>
                </a:cubicBezTo>
                <a:cubicBezTo>
                  <a:pt x="149" y="9"/>
                  <a:pt x="151" y="11"/>
                  <a:pt x="151" y="14"/>
                </a:cubicBezTo>
                <a:lnTo>
                  <a:pt x="151" y="19"/>
                </a:lnTo>
                <a:close/>
                <a:moveTo>
                  <a:pt x="123" y="66"/>
                </a:moveTo>
                <a:cubicBezTo>
                  <a:pt x="119" y="66"/>
                  <a:pt x="116" y="67"/>
                  <a:pt x="113" y="68"/>
                </a:cubicBezTo>
                <a:cubicBezTo>
                  <a:pt x="110" y="67"/>
                  <a:pt x="107" y="66"/>
                  <a:pt x="104" y="66"/>
                </a:cubicBezTo>
                <a:cubicBezTo>
                  <a:pt x="93" y="66"/>
                  <a:pt x="85" y="74"/>
                  <a:pt x="85" y="84"/>
                </a:cubicBezTo>
                <a:cubicBezTo>
                  <a:pt x="85" y="95"/>
                  <a:pt x="93" y="103"/>
                  <a:pt x="104" y="103"/>
                </a:cubicBezTo>
                <a:cubicBezTo>
                  <a:pt x="107" y="103"/>
                  <a:pt x="110" y="102"/>
                  <a:pt x="113" y="101"/>
                </a:cubicBezTo>
                <a:cubicBezTo>
                  <a:pt x="116" y="102"/>
                  <a:pt x="119" y="103"/>
                  <a:pt x="123" y="103"/>
                </a:cubicBezTo>
                <a:cubicBezTo>
                  <a:pt x="133" y="103"/>
                  <a:pt x="141" y="95"/>
                  <a:pt x="141" y="84"/>
                </a:cubicBezTo>
                <a:cubicBezTo>
                  <a:pt x="141" y="74"/>
                  <a:pt x="133" y="66"/>
                  <a:pt x="123" y="66"/>
                </a:cubicBezTo>
                <a:close/>
                <a:moveTo>
                  <a:pt x="106" y="93"/>
                </a:moveTo>
                <a:cubicBezTo>
                  <a:pt x="105" y="94"/>
                  <a:pt x="105" y="94"/>
                  <a:pt x="104" y="94"/>
                </a:cubicBezTo>
                <a:cubicBezTo>
                  <a:pt x="99" y="94"/>
                  <a:pt x="94" y="90"/>
                  <a:pt x="94" y="84"/>
                </a:cubicBezTo>
                <a:cubicBezTo>
                  <a:pt x="94" y="79"/>
                  <a:pt x="99" y="75"/>
                  <a:pt x="104" y="75"/>
                </a:cubicBezTo>
                <a:cubicBezTo>
                  <a:pt x="105" y="75"/>
                  <a:pt x="105" y="75"/>
                  <a:pt x="106" y="75"/>
                </a:cubicBezTo>
                <a:cubicBezTo>
                  <a:pt x="105" y="78"/>
                  <a:pt x="104" y="81"/>
                  <a:pt x="104" y="84"/>
                </a:cubicBezTo>
                <a:cubicBezTo>
                  <a:pt x="104" y="88"/>
                  <a:pt x="105" y="91"/>
                  <a:pt x="106" y="93"/>
                </a:cubicBezTo>
                <a:close/>
                <a:moveTo>
                  <a:pt x="123" y="94"/>
                </a:moveTo>
                <a:cubicBezTo>
                  <a:pt x="117" y="94"/>
                  <a:pt x="113" y="90"/>
                  <a:pt x="113" y="84"/>
                </a:cubicBezTo>
                <a:cubicBezTo>
                  <a:pt x="113" y="79"/>
                  <a:pt x="117" y="75"/>
                  <a:pt x="123" y="75"/>
                </a:cubicBezTo>
                <a:cubicBezTo>
                  <a:pt x="128" y="75"/>
                  <a:pt x="132" y="79"/>
                  <a:pt x="132" y="84"/>
                </a:cubicBezTo>
                <a:cubicBezTo>
                  <a:pt x="132" y="90"/>
                  <a:pt x="128" y="94"/>
                  <a:pt x="123" y="94"/>
                </a:cubicBezTo>
                <a:close/>
                <a:moveTo>
                  <a:pt x="71" y="84"/>
                </a:moveTo>
                <a:cubicBezTo>
                  <a:pt x="23" y="84"/>
                  <a:pt x="23" y="84"/>
                  <a:pt x="23" y="84"/>
                </a:cubicBezTo>
                <a:cubicBezTo>
                  <a:pt x="21" y="84"/>
                  <a:pt x="19" y="86"/>
                  <a:pt x="19" y="89"/>
                </a:cubicBezTo>
                <a:cubicBezTo>
                  <a:pt x="19" y="92"/>
                  <a:pt x="21" y="94"/>
                  <a:pt x="23" y="94"/>
                </a:cubicBezTo>
                <a:cubicBezTo>
                  <a:pt x="71" y="94"/>
                  <a:pt x="71" y="94"/>
                  <a:pt x="71" y="94"/>
                </a:cubicBezTo>
                <a:cubicBezTo>
                  <a:pt x="74" y="94"/>
                  <a:pt x="76" y="92"/>
                  <a:pt x="76" y="89"/>
                </a:cubicBezTo>
                <a:cubicBezTo>
                  <a:pt x="76" y="86"/>
                  <a:pt x="74" y="84"/>
                  <a:pt x="71" y="84"/>
                </a:cubicBezTo>
                <a:close/>
                <a:moveTo>
                  <a:pt x="52" y="66"/>
                </a:moveTo>
                <a:cubicBezTo>
                  <a:pt x="23" y="66"/>
                  <a:pt x="23" y="66"/>
                  <a:pt x="23" y="66"/>
                </a:cubicBezTo>
                <a:cubicBezTo>
                  <a:pt x="21" y="66"/>
                  <a:pt x="19" y="68"/>
                  <a:pt x="19" y="70"/>
                </a:cubicBezTo>
                <a:cubicBezTo>
                  <a:pt x="19" y="73"/>
                  <a:pt x="21" y="75"/>
                  <a:pt x="23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5" y="75"/>
                  <a:pt x="57" y="73"/>
                  <a:pt x="57" y="70"/>
                </a:cubicBezTo>
                <a:cubicBezTo>
                  <a:pt x="57" y="68"/>
                  <a:pt x="55" y="66"/>
                  <a:pt x="52" y="6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Freeform 49">
            <a:extLst>
              <a:ext uri="{FF2B5EF4-FFF2-40B4-BE49-F238E27FC236}">
                <a16:creationId xmlns:a16="http://schemas.microsoft.com/office/drawing/2014/main" id="{9BD2EE13-6BEC-7AED-FE65-9C2B15BF066D}"/>
              </a:ext>
            </a:extLst>
          </p:cNvPr>
          <p:cNvSpPr>
            <a:spLocks noEditPoints="1"/>
          </p:cNvSpPr>
          <p:nvPr/>
        </p:nvSpPr>
        <p:spPr bwMode="auto">
          <a:xfrm>
            <a:off x="7660491" y="5261728"/>
            <a:ext cx="539750" cy="542925"/>
          </a:xfrm>
          <a:custGeom>
            <a:avLst/>
            <a:gdLst>
              <a:gd name="T0" fmla="*/ 2147483646 w 160"/>
              <a:gd name="T1" fmla="*/ 0 h 160"/>
              <a:gd name="T2" fmla="*/ 2147483646 w 160"/>
              <a:gd name="T3" fmla="*/ 0 h 160"/>
              <a:gd name="T4" fmla="*/ 0 w 160"/>
              <a:gd name="T5" fmla="*/ 2147483646 h 160"/>
              <a:gd name="T6" fmla="*/ 0 w 160"/>
              <a:gd name="T7" fmla="*/ 2147483646 h 160"/>
              <a:gd name="T8" fmla="*/ 2147483646 w 160"/>
              <a:gd name="T9" fmla="*/ 2147483646 h 160"/>
              <a:gd name="T10" fmla="*/ 2147483646 w 160"/>
              <a:gd name="T11" fmla="*/ 2147483646 h 160"/>
              <a:gd name="T12" fmla="*/ 2147483646 w 160"/>
              <a:gd name="T13" fmla="*/ 2147483646 h 160"/>
              <a:gd name="T14" fmla="*/ 2147483646 w 160"/>
              <a:gd name="T15" fmla="*/ 2147483646 h 160"/>
              <a:gd name="T16" fmla="*/ 2147483646 w 160"/>
              <a:gd name="T17" fmla="*/ 0 h 160"/>
              <a:gd name="T18" fmla="*/ 2147483646 w 160"/>
              <a:gd name="T19" fmla="*/ 2147483646 h 160"/>
              <a:gd name="T20" fmla="*/ 2147483646 w 160"/>
              <a:gd name="T21" fmla="*/ 2147483646 h 160"/>
              <a:gd name="T22" fmla="*/ 2147483646 w 160"/>
              <a:gd name="T23" fmla="*/ 2147483646 h 160"/>
              <a:gd name="T24" fmla="*/ 2147483646 w 160"/>
              <a:gd name="T25" fmla="*/ 2147483646 h 160"/>
              <a:gd name="T26" fmla="*/ 2147483646 w 160"/>
              <a:gd name="T27" fmla="*/ 2147483646 h 160"/>
              <a:gd name="T28" fmla="*/ 2147483646 w 160"/>
              <a:gd name="T29" fmla="*/ 2147483646 h 160"/>
              <a:gd name="T30" fmla="*/ 2147483646 w 160"/>
              <a:gd name="T31" fmla="*/ 2147483646 h 160"/>
              <a:gd name="T32" fmla="*/ 2147483646 w 160"/>
              <a:gd name="T33" fmla="*/ 2147483646 h 160"/>
              <a:gd name="T34" fmla="*/ 2147483646 w 160"/>
              <a:gd name="T35" fmla="*/ 2147483646 h 160"/>
              <a:gd name="T36" fmla="*/ 2147483646 w 160"/>
              <a:gd name="T37" fmla="*/ 2147483646 h 160"/>
              <a:gd name="T38" fmla="*/ 2147483646 w 160"/>
              <a:gd name="T39" fmla="*/ 2147483646 h 160"/>
              <a:gd name="T40" fmla="*/ 2147483646 w 160"/>
              <a:gd name="T41" fmla="*/ 2147483646 h 160"/>
              <a:gd name="T42" fmla="*/ 2147483646 w 160"/>
              <a:gd name="T43" fmla="*/ 2147483646 h 160"/>
              <a:gd name="T44" fmla="*/ 2147483646 w 160"/>
              <a:gd name="T45" fmla="*/ 2147483646 h 160"/>
              <a:gd name="T46" fmla="*/ 2147483646 w 160"/>
              <a:gd name="T47" fmla="*/ 2147483646 h 160"/>
              <a:gd name="T48" fmla="*/ 2147483646 w 160"/>
              <a:gd name="T49" fmla="*/ 2147483646 h 160"/>
              <a:gd name="T50" fmla="*/ 2147483646 w 160"/>
              <a:gd name="T51" fmla="*/ 2147483646 h 160"/>
              <a:gd name="T52" fmla="*/ 2147483646 w 160"/>
              <a:gd name="T53" fmla="*/ 2147483646 h 160"/>
              <a:gd name="T54" fmla="*/ 2147483646 w 160"/>
              <a:gd name="T55" fmla="*/ 2147483646 h 160"/>
              <a:gd name="T56" fmla="*/ 2147483646 w 160"/>
              <a:gd name="T57" fmla="*/ 2147483646 h 160"/>
              <a:gd name="T58" fmla="*/ 2147483646 w 160"/>
              <a:gd name="T59" fmla="*/ 2147483646 h 160"/>
              <a:gd name="T60" fmla="*/ 2147483646 w 160"/>
              <a:gd name="T61" fmla="*/ 2147483646 h 160"/>
              <a:gd name="T62" fmla="*/ 2147483646 w 160"/>
              <a:gd name="T63" fmla="*/ 2147483646 h 160"/>
              <a:gd name="T64" fmla="*/ 2147483646 w 160"/>
              <a:gd name="T65" fmla="*/ 2147483646 h 160"/>
              <a:gd name="T66" fmla="*/ 2147483646 w 160"/>
              <a:gd name="T67" fmla="*/ 2147483646 h 160"/>
              <a:gd name="T68" fmla="*/ 2147483646 w 160"/>
              <a:gd name="T69" fmla="*/ 2147483646 h 160"/>
              <a:gd name="T70" fmla="*/ 2147483646 w 160"/>
              <a:gd name="T71" fmla="*/ 2147483646 h 160"/>
              <a:gd name="T72" fmla="*/ 2147483646 w 160"/>
              <a:gd name="T73" fmla="*/ 2147483646 h 160"/>
              <a:gd name="T74" fmla="*/ 2147483646 w 160"/>
              <a:gd name="T75" fmla="*/ 2147483646 h 160"/>
              <a:gd name="T76" fmla="*/ 2147483646 w 160"/>
              <a:gd name="T77" fmla="*/ 2147483646 h 160"/>
              <a:gd name="T78" fmla="*/ 2147483646 w 160"/>
              <a:gd name="T79" fmla="*/ 2147483646 h 160"/>
              <a:gd name="T80" fmla="*/ 2147483646 w 160"/>
              <a:gd name="T81" fmla="*/ 2147483646 h 160"/>
              <a:gd name="T82" fmla="*/ 2147483646 w 160"/>
              <a:gd name="T83" fmla="*/ 2147483646 h 160"/>
              <a:gd name="T84" fmla="*/ 2147483646 w 160"/>
              <a:gd name="T85" fmla="*/ 2147483646 h 160"/>
              <a:gd name="T86" fmla="*/ 2147483646 w 160"/>
              <a:gd name="T87" fmla="*/ 2147483646 h 160"/>
              <a:gd name="T88" fmla="*/ 2147483646 w 160"/>
              <a:gd name="T89" fmla="*/ 2147483646 h 160"/>
              <a:gd name="T90" fmla="*/ 2147483646 w 160"/>
              <a:gd name="T91" fmla="*/ 2147483646 h 160"/>
              <a:gd name="T92" fmla="*/ 2147483646 w 160"/>
              <a:gd name="T93" fmla="*/ 2147483646 h 160"/>
              <a:gd name="T94" fmla="*/ 2147483646 w 160"/>
              <a:gd name="T95" fmla="*/ 2147483646 h 160"/>
              <a:gd name="T96" fmla="*/ 2147483646 w 160"/>
              <a:gd name="T97" fmla="*/ 2147483646 h 160"/>
              <a:gd name="T98" fmla="*/ 2147483646 w 160"/>
              <a:gd name="T99" fmla="*/ 2147483646 h 160"/>
              <a:gd name="T100" fmla="*/ 2147483646 w 160"/>
              <a:gd name="T101" fmla="*/ 2147483646 h 160"/>
              <a:gd name="T102" fmla="*/ 2147483646 w 160"/>
              <a:gd name="T103" fmla="*/ 2147483646 h 160"/>
              <a:gd name="T104" fmla="*/ 2147483646 w 160"/>
              <a:gd name="T105" fmla="*/ 2147483646 h 160"/>
              <a:gd name="T106" fmla="*/ 2147483646 w 160"/>
              <a:gd name="T107" fmla="*/ 2147483646 h 160"/>
              <a:gd name="T108" fmla="*/ 2147483646 w 160"/>
              <a:gd name="T109" fmla="*/ 2147483646 h 160"/>
              <a:gd name="T110" fmla="*/ 2147483646 w 160"/>
              <a:gd name="T111" fmla="*/ 2147483646 h 16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60" h="160">
                <a:moveTo>
                  <a:pt x="135" y="0"/>
                </a:moveTo>
                <a:cubicBezTo>
                  <a:pt x="25" y="0"/>
                  <a:pt x="25" y="0"/>
                  <a:pt x="25" y="0"/>
                </a:cubicBezTo>
                <a:cubicBezTo>
                  <a:pt x="11" y="0"/>
                  <a:pt x="0" y="11"/>
                  <a:pt x="0" y="2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9"/>
                  <a:pt x="11" y="160"/>
                  <a:pt x="25" y="160"/>
                </a:cubicBezTo>
                <a:cubicBezTo>
                  <a:pt x="135" y="160"/>
                  <a:pt x="135" y="160"/>
                  <a:pt x="135" y="160"/>
                </a:cubicBezTo>
                <a:cubicBezTo>
                  <a:pt x="149" y="160"/>
                  <a:pt x="160" y="149"/>
                  <a:pt x="160" y="135"/>
                </a:cubicBezTo>
                <a:cubicBezTo>
                  <a:pt x="160" y="25"/>
                  <a:pt x="160" y="25"/>
                  <a:pt x="160" y="25"/>
                </a:cubicBezTo>
                <a:cubicBezTo>
                  <a:pt x="160" y="11"/>
                  <a:pt x="149" y="0"/>
                  <a:pt x="135" y="0"/>
                </a:cubicBezTo>
                <a:close/>
                <a:moveTo>
                  <a:pt x="151" y="135"/>
                </a:moveTo>
                <a:cubicBezTo>
                  <a:pt x="151" y="144"/>
                  <a:pt x="144" y="151"/>
                  <a:pt x="135" y="151"/>
                </a:cubicBezTo>
                <a:cubicBezTo>
                  <a:pt x="25" y="151"/>
                  <a:pt x="25" y="151"/>
                  <a:pt x="25" y="151"/>
                </a:cubicBezTo>
                <a:cubicBezTo>
                  <a:pt x="16" y="151"/>
                  <a:pt x="9" y="144"/>
                  <a:pt x="9" y="135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16"/>
                  <a:pt x="16" y="9"/>
                  <a:pt x="25" y="9"/>
                </a:cubicBezTo>
                <a:cubicBezTo>
                  <a:pt x="135" y="9"/>
                  <a:pt x="135" y="9"/>
                  <a:pt x="135" y="9"/>
                </a:cubicBezTo>
                <a:cubicBezTo>
                  <a:pt x="144" y="9"/>
                  <a:pt x="151" y="16"/>
                  <a:pt x="151" y="25"/>
                </a:cubicBezTo>
                <a:lnTo>
                  <a:pt x="151" y="135"/>
                </a:lnTo>
                <a:close/>
                <a:moveTo>
                  <a:pt x="137" y="23"/>
                </a:moveTo>
                <a:cubicBezTo>
                  <a:pt x="134" y="21"/>
                  <a:pt x="130" y="20"/>
                  <a:pt x="127" y="21"/>
                </a:cubicBezTo>
                <a:cubicBezTo>
                  <a:pt x="41" y="50"/>
                  <a:pt x="41" y="50"/>
                  <a:pt x="41" y="50"/>
                </a:cubicBezTo>
                <a:cubicBezTo>
                  <a:pt x="37" y="51"/>
                  <a:pt x="35" y="54"/>
                  <a:pt x="34" y="58"/>
                </a:cubicBezTo>
                <a:cubicBezTo>
                  <a:pt x="34" y="62"/>
                  <a:pt x="35" y="65"/>
                  <a:pt x="39" y="67"/>
                </a:cubicBezTo>
                <a:cubicBezTo>
                  <a:pt x="60" y="80"/>
                  <a:pt x="60" y="80"/>
                  <a:pt x="60" y="80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19" y="120"/>
                  <a:pt x="19" y="130"/>
                  <a:pt x="25" y="135"/>
                </a:cubicBezTo>
                <a:cubicBezTo>
                  <a:pt x="27" y="138"/>
                  <a:pt x="31" y="140"/>
                  <a:pt x="35" y="140"/>
                </a:cubicBezTo>
                <a:cubicBezTo>
                  <a:pt x="35" y="140"/>
                  <a:pt x="35" y="140"/>
                  <a:pt x="35" y="140"/>
                </a:cubicBezTo>
                <a:cubicBezTo>
                  <a:pt x="39" y="140"/>
                  <a:pt x="43" y="138"/>
                  <a:pt x="45" y="135"/>
                </a:cubicBezTo>
                <a:cubicBezTo>
                  <a:pt x="80" y="100"/>
                  <a:pt x="80" y="100"/>
                  <a:pt x="80" y="100"/>
                </a:cubicBezTo>
                <a:cubicBezTo>
                  <a:pt x="93" y="121"/>
                  <a:pt x="93" y="121"/>
                  <a:pt x="93" y="121"/>
                </a:cubicBezTo>
                <a:cubicBezTo>
                  <a:pt x="95" y="125"/>
                  <a:pt x="98" y="126"/>
                  <a:pt x="102" y="126"/>
                </a:cubicBezTo>
                <a:cubicBezTo>
                  <a:pt x="106" y="125"/>
                  <a:pt x="109" y="123"/>
                  <a:pt x="110" y="119"/>
                </a:cubicBezTo>
                <a:cubicBezTo>
                  <a:pt x="139" y="33"/>
                  <a:pt x="139" y="33"/>
                  <a:pt x="139" y="33"/>
                </a:cubicBezTo>
                <a:cubicBezTo>
                  <a:pt x="140" y="30"/>
                  <a:pt x="139" y="26"/>
                  <a:pt x="137" y="23"/>
                </a:cubicBezTo>
                <a:close/>
                <a:moveTo>
                  <a:pt x="130" y="30"/>
                </a:moveTo>
                <a:cubicBezTo>
                  <a:pt x="102" y="116"/>
                  <a:pt x="102" y="116"/>
                  <a:pt x="102" y="116"/>
                </a:cubicBezTo>
                <a:cubicBezTo>
                  <a:pt x="102" y="116"/>
                  <a:pt x="101" y="117"/>
                  <a:pt x="101" y="117"/>
                </a:cubicBezTo>
                <a:cubicBezTo>
                  <a:pt x="101" y="117"/>
                  <a:pt x="101" y="117"/>
                  <a:pt x="101" y="116"/>
                </a:cubicBezTo>
                <a:cubicBezTo>
                  <a:pt x="85" y="90"/>
                  <a:pt x="85" y="90"/>
                  <a:pt x="85" y="90"/>
                </a:cubicBezTo>
                <a:cubicBezTo>
                  <a:pt x="85" y="89"/>
                  <a:pt x="83" y="88"/>
                  <a:pt x="82" y="88"/>
                </a:cubicBezTo>
                <a:cubicBezTo>
                  <a:pt x="80" y="88"/>
                  <a:pt x="79" y="88"/>
                  <a:pt x="78" y="90"/>
                </a:cubicBezTo>
                <a:cubicBezTo>
                  <a:pt x="39" y="129"/>
                  <a:pt x="39" y="129"/>
                  <a:pt x="39" y="129"/>
                </a:cubicBezTo>
                <a:cubicBezTo>
                  <a:pt x="38" y="130"/>
                  <a:pt x="36" y="130"/>
                  <a:pt x="35" y="130"/>
                </a:cubicBezTo>
                <a:cubicBezTo>
                  <a:pt x="35" y="130"/>
                  <a:pt x="35" y="130"/>
                  <a:pt x="35" y="130"/>
                </a:cubicBezTo>
                <a:cubicBezTo>
                  <a:pt x="34" y="130"/>
                  <a:pt x="32" y="130"/>
                  <a:pt x="31" y="129"/>
                </a:cubicBezTo>
                <a:cubicBezTo>
                  <a:pt x="29" y="127"/>
                  <a:pt x="29" y="123"/>
                  <a:pt x="31" y="121"/>
                </a:cubicBezTo>
                <a:cubicBezTo>
                  <a:pt x="71" y="82"/>
                  <a:pt x="71" y="82"/>
                  <a:pt x="71" y="82"/>
                </a:cubicBezTo>
                <a:cubicBezTo>
                  <a:pt x="72" y="81"/>
                  <a:pt x="72" y="80"/>
                  <a:pt x="72" y="78"/>
                </a:cubicBezTo>
                <a:cubicBezTo>
                  <a:pt x="72" y="77"/>
                  <a:pt x="71" y="75"/>
                  <a:pt x="70" y="75"/>
                </a:cubicBezTo>
                <a:cubicBezTo>
                  <a:pt x="44" y="59"/>
                  <a:pt x="44" y="59"/>
                  <a:pt x="44" y="59"/>
                </a:cubicBezTo>
                <a:cubicBezTo>
                  <a:pt x="43" y="59"/>
                  <a:pt x="43" y="59"/>
                  <a:pt x="43" y="59"/>
                </a:cubicBezTo>
                <a:cubicBezTo>
                  <a:pt x="43" y="59"/>
                  <a:pt x="44" y="59"/>
                  <a:pt x="44" y="58"/>
                </a:cubicBezTo>
                <a:cubicBezTo>
                  <a:pt x="130" y="30"/>
                  <a:pt x="130" y="30"/>
                  <a:pt x="130" y="30"/>
                </a:cubicBezTo>
                <a:cubicBezTo>
                  <a:pt x="130" y="30"/>
                  <a:pt x="130" y="30"/>
                  <a:pt x="130" y="30"/>
                </a:cubicBezTo>
                <a:cubicBezTo>
                  <a:pt x="130" y="30"/>
                  <a:pt x="130" y="30"/>
                  <a:pt x="130" y="3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Freeform 53">
            <a:extLst>
              <a:ext uri="{FF2B5EF4-FFF2-40B4-BE49-F238E27FC236}">
                <a16:creationId xmlns:a16="http://schemas.microsoft.com/office/drawing/2014/main" id="{E5414008-2C94-1672-2330-6E1D2883F595}"/>
              </a:ext>
            </a:extLst>
          </p:cNvPr>
          <p:cNvSpPr>
            <a:spLocks noEditPoints="1"/>
          </p:cNvSpPr>
          <p:nvPr/>
        </p:nvSpPr>
        <p:spPr bwMode="auto">
          <a:xfrm>
            <a:off x="7685097" y="1228843"/>
            <a:ext cx="539750" cy="542925"/>
          </a:xfrm>
          <a:custGeom>
            <a:avLst/>
            <a:gdLst>
              <a:gd name="T0" fmla="*/ 2147483646 w 160"/>
              <a:gd name="T1" fmla="*/ 2147483646 h 160"/>
              <a:gd name="T2" fmla="*/ 2147483646 w 160"/>
              <a:gd name="T3" fmla="*/ 2147483646 h 160"/>
              <a:gd name="T4" fmla="*/ 2147483646 w 160"/>
              <a:gd name="T5" fmla="*/ 2147483646 h 160"/>
              <a:gd name="T6" fmla="*/ 2147483646 w 160"/>
              <a:gd name="T7" fmla="*/ 2147483646 h 160"/>
              <a:gd name="T8" fmla="*/ 2147483646 w 160"/>
              <a:gd name="T9" fmla="*/ 2147483646 h 160"/>
              <a:gd name="T10" fmla="*/ 2147483646 w 160"/>
              <a:gd name="T11" fmla="*/ 2147483646 h 160"/>
              <a:gd name="T12" fmla="*/ 2147483646 w 160"/>
              <a:gd name="T13" fmla="*/ 2147483646 h 160"/>
              <a:gd name="T14" fmla="*/ 2147483646 w 160"/>
              <a:gd name="T15" fmla="*/ 2147483646 h 160"/>
              <a:gd name="T16" fmla="*/ 2147483646 w 160"/>
              <a:gd name="T17" fmla="*/ 2147483646 h 160"/>
              <a:gd name="T18" fmla="*/ 2147483646 w 160"/>
              <a:gd name="T19" fmla="*/ 0 h 160"/>
              <a:gd name="T20" fmla="*/ 0 w 160"/>
              <a:gd name="T21" fmla="*/ 2147483646 h 160"/>
              <a:gd name="T22" fmla="*/ 2147483646 w 160"/>
              <a:gd name="T23" fmla="*/ 2147483646 h 160"/>
              <a:gd name="T24" fmla="*/ 2147483646 w 160"/>
              <a:gd name="T25" fmla="*/ 2147483646 h 160"/>
              <a:gd name="T26" fmla="*/ 2147483646 w 160"/>
              <a:gd name="T27" fmla="*/ 2147483646 h 160"/>
              <a:gd name="T28" fmla="*/ 2147483646 w 160"/>
              <a:gd name="T29" fmla="*/ 2147483646 h 160"/>
              <a:gd name="T30" fmla="*/ 2147483646 w 160"/>
              <a:gd name="T31" fmla="*/ 2147483646 h 160"/>
              <a:gd name="T32" fmla="*/ 2147483646 w 160"/>
              <a:gd name="T33" fmla="*/ 2147483646 h 160"/>
              <a:gd name="T34" fmla="*/ 2147483646 w 160"/>
              <a:gd name="T35" fmla="*/ 2147483646 h 160"/>
              <a:gd name="T36" fmla="*/ 2147483646 w 160"/>
              <a:gd name="T37" fmla="*/ 2147483646 h 160"/>
              <a:gd name="T38" fmla="*/ 2147483646 w 160"/>
              <a:gd name="T39" fmla="*/ 2147483646 h 160"/>
              <a:gd name="T40" fmla="*/ 2147483646 w 160"/>
              <a:gd name="T41" fmla="*/ 2147483646 h 160"/>
              <a:gd name="T42" fmla="*/ 2147483646 w 160"/>
              <a:gd name="T43" fmla="*/ 2147483646 h 160"/>
              <a:gd name="T44" fmla="*/ 2147483646 w 160"/>
              <a:gd name="T45" fmla="*/ 2147483646 h 160"/>
              <a:gd name="T46" fmla="*/ 2147483646 w 160"/>
              <a:gd name="T47" fmla="*/ 2147483646 h 160"/>
              <a:gd name="T48" fmla="*/ 2147483646 w 160"/>
              <a:gd name="T49" fmla="*/ 2147483646 h 160"/>
              <a:gd name="T50" fmla="*/ 2147483646 w 160"/>
              <a:gd name="T51" fmla="*/ 2147483646 h 160"/>
              <a:gd name="T52" fmla="*/ 2147483646 w 160"/>
              <a:gd name="T53" fmla="*/ 2147483646 h 160"/>
              <a:gd name="T54" fmla="*/ 2147483646 w 160"/>
              <a:gd name="T55" fmla="*/ 2147483646 h 160"/>
              <a:gd name="T56" fmla="*/ 2147483646 w 160"/>
              <a:gd name="T57" fmla="*/ 2147483646 h 160"/>
              <a:gd name="T58" fmla="*/ 2147483646 w 160"/>
              <a:gd name="T59" fmla="*/ 2147483646 h 160"/>
              <a:gd name="T60" fmla="*/ 2147483646 w 160"/>
              <a:gd name="T61" fmla="*/ 2147483646 h 160"/>
              <a:gd name="T62" fmla="*/ 2147483646 w 160"/>
              <a:gd name="T63" fmla="*/ 2147483646 h 160"/>
              <a:gd name="T64" fmla="*/ 2147483646 w 160"/>
              <a:gd name="T65" fmla="*/ 2147483646 h 160"/>
              <a:gd name="T66" fmla="*/ 2147483646 w 160"/>
              <a:gd name="T67" fmla="*/ 2147483646 h 160"/>
              <a:gd name="T68" fmla="*/ 2147483646 w 160"/>
              <a:gd name="T69" fmla="*/ 2147483646 h 16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60" h="160">
                <a:moveTo>
                  <a:pt x="115" y="75"/>
                </a:moveTo>
                <a:cubicBezTo>
                  <a:pt x="94" y="75"/>
                  <a:pt x="94" y="75"/>
                  <a:pt x="94" y="75"/>
                </a:cubicBezTo>
                <a:cubicBezTo>
                  <a:pt x="92" y="71"/>
                  <a:pt x="89" y="68"/>
                  <a:pt x="85" y="66"/>
                </a:cubicBezTo>
                <a:cubicBezTo>
                  <a:pt x="85" y="35"/>
                  <a:pt x="85" y="35"/>
                  <a:pt x="85" y="35"/>
                </a:cubicBezTo>
                <a:cubicBezTo>
                  <a:pt x="85" y="32"/>
                  <a:pt x="83" y="30"/>
                  <a:pt x="80" y="30"/>
                </a:cubicBezTo>
                <a:cubicBezTo>
                  <a:pt x="77" y="30"/>
                  <a:pt x="75" y="32"/>
                  <a:pt x="75" y="35"/>
                </a:cubicBezTo>
                <a:cubicBezTo>
                  <a:pt x="75" y="66"/>
                  <a:pt x="75" y="66"/>
                  <a:pt x="75" y="66"/>
                </a:cubicBezTo>
                <a:cubicBezTo>
                  <a:pt x="70" y="68"/>
                  <a:pt x="65" y="74"/>
                  <a:pt x="65" y="80"/>
                </a:cubicBezTo>
                <a:cubicBezTo>
                  <a:pt x="65" y="88"/>
                  <a:pt x="72" y="95"/>
                  <a:pt x="80" y="95"/>
                </a:cubicBezTo>
                <a:cubicBezTo>
                  <a:pt x="86" y="95"/>
                  <a:pt x="92" y="90"/>
                  <a:pt x="94" y="85"/>
                </a:cubicBezTo>
                <a:cubicBezTo>
                  <a:pt x="115" y="85"/>
                  <a:pt x="115" y="85"/>
                  <a:pt x="115" y="85"/>
                </a:cubicBezTo>
                <a:cubicBezTo>
                  <a:pt x="118" y="85"/>
                  <a:pt x="120" y="83"/>
                  <a:pt x="120" y="80"/>
                </a:cubicBezTo>
                <a:cubicBezTo>
                  <a:pt x="120" y="77"/>
                  <a:pt x="118" y="75"/>
                  <a:pt x="115" y="75"/>
                </a:cubicBezTo>
                <a:close/>
                <a:moveTo>
                  <a:pt x="80" y="85"/>
                </a:moveTo>
                <a:cubicBezTo>
                  <a:pt x="77" y="85"/>
                  <a:pt x="75" y="83"/>
                  <a:pt x="75" y="80"/>
                </a:cubicBezTo>
                <a:cubicBezTo>
                  <a:pt x="75" y="77"/>
                  <a:pt x="77" y="75"/>
                  <a:pt x="80" y="75"/>
                </a:cubicBezTo>
                <a:cubicBezTo>
                  <a:pt x="83" y="75"/>
                  <a:pt x="85" y="77"/>
                  <a:pt x="85" y="80"/>
                </a:cubicBezTo>
                <a:cubicBezTo>
                  <a:pt x="85" y="83"/>
                  <a:pt x="83" y="85"/>
                  <a:pt x="80" y="85"/>
                </a:cubicBezTo>
                <a:close/>
                <a:moveTo>
                  <a:pt x="137" y="23"/>
                </a:moveTo>
                <a:cubicBezTo>
                  <a:pt x="121" y="8"/>
                  <a:pt x="101" y="0"/>
                  <a:pt x="80" y="0"/>
                </a:cubicBezTo>
                <a:cubicBezTo>
                  <a:pt x="59" y="0"/>
                  <a:pt x="39" y="8"/>
                  <a:pt x="23" y="23"/>
                </a:cubicBezTo>
                <a:cubicBezTo>
                  <a:pt x="8" y="39"/>
                  <a:pt x="0" y="59"/>
                  <a:pt x="0" y="80"/>
                </a:cubicBezTo>
                <a:cubicBezTo>
                  <a:pt x="0" y="101"/>
                  <a:pt x="8" y="121"/>
                  <a:pt x="23" y="137"/>
                </a:cubicBezTo>
                <a:cubicBezTo>
                  <a:pt x="39" y="152"/>
                  <a:pt x="59" y="160"/>
                  <a:pt x="80" y="160"/>
                </a:cubicBezTo>
                <a:cubicBezTo>
                  <a:pt x="101" y="160"/>
                  <a:pt x="121" y="152"/>
                  <a:pt x="137" y="137"/>
                </a:cubicBezTo>
                <a:cubicBezTo>
                  <a:pt x="152" y="121"/>
                  <a:pt x="160" y="101"/>
                  <a:pt x="160" y="80"/>
                </a:cubicBezTo>
                <a:cubicBezTo>
                  <a:pt x="160" y="59"/>
                  <a:pt x="152" y="39"/>
                  <a:pt x="137" y="23"/>
                </a:cubicBezTo>
                <a:close/>
                <a:moveTo>
                  <a:pt x="133" y="127"/>
                </a:moveTo>
                <a:cubicBezTo>
                  <a:pt x="129" y="123"/>
                  <a:pt x="129" y="123"/>
                  <a:pt x="129" y="123"/>
                </a:cubicBezTo>
                <a:cubicBezTo>
                  <a:pt x="127" y="121"/>
                  <a:pt x="124" y="121"/>
                  <a:pt x="123" y="123"/>
                </a:cubicBezTo>
                <a:cubicBezTo>
                  <a:pt x="121" y="124"/>
                  <a:pt x="121" y="127"/>
                  <a:pt x="123" y="129"/>
                </a:cubicBezTo>
                <a:cubicBezTo>
                  <a:pt x="127" y="133"/>
                  <a:pt x="127" y="133"/>
                  <a:pt x="127" y="133"/>
                </a:cubicBezTo>
                <a:cubicBezTo>
                  <a:pt x="115" y="143"/>
                  <a:pt x="100" y="149"/>
                  <a:pt x="85" y="150"/>
                </a:cubicBezTo>
                <a:cubicBezTo>
                  <a:pt x="85" y="145"/>
                  <a:pt x="85" y="145"/>
                  <a:pt x="85" y="145"/>
                </a:cubicBezTo>
                <a:cubicBezTo>
                  <a:pt x="85" y="142"/>
                  <a:pt x="83" y="140"/>
                  <a:pt x="80" y="140"/>
                </a:cubicBezTo>
                <a:cubicBezTo>
                  <a:pt x="77" y="140"/>
                  <a:pt x="75" y="142"/>
                  <a:pt x="75" y="145"/>
                </a:cubicBezTo>
                <a:cubicBezTo>
                  <a:pt x="75" y="150"/>
                  <a:pt x="75" y="150"/>
                  <a:pt x="75" y="150"/>
                </a:cubicBezTo>
                <a:cubicBezTo>
                  <a:pt x="60" y="149"/>
                  <a:pt x="45" y="143"/>
                  <a:pt x="33" y="133"/>
                </a:cubicBezTo>
                <a:cubicBezTo>
                  <a:pt x="37" y="129"/>
                  <a:pt x="37" y="129"/>
                  <a:pt x="37" y="129"/>
                </a:cubicBezTo>
                <a:cubicBezTo>
                  <a:pt x="39" y="127"/>
                  <a:pt x="39" y="124"/>
                  <a:pt x="37" y="123"/>
                </a:cubicBezTo>
                <a:cubicBezTo>
                  <a:pt x="36" y="121"/>
                  <a:pt x="33" y="121"/>
                  <a:pt x="31" y="123"/>
                </a:cubicBezTo>
                <a:cubicBezTo>
                  <a:pt x="27" y="127"/>
                  <a:pt x="27" y="127"/>
                  <a:pt x="27" y="127"/>
                </a:cubicBezTo>
                <a:cubicBezTo>
                  <a:pt x="17" y="115"/>
                  <a:pt x="11" y="100"/>
                  <a:pt x="10" y="85"/>
                </a:cubicBezTo>
                <a:cubicBezTo>
                  <a:pt x="15" y="85"/>
                  <a:pt x="15" y="85"/>
                  <a:pt x="15" y="85"/>
                </a:cubicBezTo>
                <a:cubicBezTo>
                  <a:pt x="18" y="85"/>
                  <a:pt x="20" y="83"/>
                  <a:pt x="20" y="80"/>
                </a:cubicBezTo>
                <a:cubicBezTo>
                  <a:pt x="20" y="77"/>
                  <a:pt x="18" y="75"/>
                  <a:pt x="15" y="75"/>
                </a:cubicBezTo>
                <a:cubicBezTo>
                  <a:pt x="10" y="75"/>
                  <a:pt x="10" y="75"/>
                  <a:pt x="10" y="75"/>
                </a:cubicBezTo>
                <a:cubicBezTo>
                  <a:pt x="11" y="60"/>
                  <a:pt x="17" y="45"/>
                  <a:pt x="27" y="33"/>
                </a:cubicBezTo>
                <a:cubicBezTo>
                  <a:pt x="31" y="37"/>
                  <a:pt x="31" y="37"/>
                  <a:pt x="31" y="37"/>
                </a:cubicBezTo>
                <a:cubicBezTo>
                  <a:pt x="32" y="38"/>
                  <a:pt x="33" y="39"/>
                  <a:pt x="34" y="39"/>
                </a:cubicBezTo>
                <a:cubicBezTo>
                  <a:pt x="35" y="39"/>
                  <a:pt x="36" y="38"/>
                  <a:pt x="37" y="37"/>
                </a:cubicBezTo>
                <a:cubicBezTo>
                  <a:pt x="39" y="36"/>
                  <a:pt x="39" y="33"/>
                  <a:pt x="37" y="31"/>
                </a:cubicBezTo>
                <a:cubicBezTo>
                  <a:pt x="33" y="27"/>
                  <a:pt x="33" y="27"/>
                  <a:pt x="33" y="27"/>
                </a:cubicBezTo>
                <a:cubicBezTo>
                  <a:pt x="45" y="17"/>
                  <a:pt x="60" y="11"/>
                  <a:pt x="75" y="10"/>
                </a:cubicBezTo>
                <a:cubicBezTo>
                  <a:pt x="75" y="15"/>
                  <a:pt x="75" y="15"/>
                  <a:pt x="75" y="15"/>
                </a:cubicBezTo>
                <a:cubicBezTo>
                  <a:pt x="75" y="18"/>
                  <a:pt x="77" y="20"/>
                  <a:pt x="80" y="20"/>
                </a:cubicBezTo>
                <a:cubicBezTo>
                  <a:pt x="83" y="20"/>
                  <a:pt x="85" y="18"/>
                  <a:pt x="85" y="15"/>
                </a:cubicBezTo>
                <a:cubicBezTo>
                  <a:pt x="85" y="10"/>
                  <a:pt x="85" y="10"/>
                  <a:pt x="85" y="10"/>
                </a:cubicBezTo>
                <a:cubicBezTo>
                  <a:pt x="100" y="11"/>
                  <a:pt x="115" y="17"/>
                  <a:pt x="127" y="27"/>
                </a:cubicBezTo>
                <a:cubicBezTo>
                  <a:pt x="123" y="31"/>
                  <a:pt x="123" y="31"/>
                  <a:pt x="123" y="31"/>
                </a:cubicBezTo>
                <a:cubicBezTo>
                  <a:pt x="121" y="33"/>
                  <a:pt x="121" y="36"/>
                  <a:pt x="123" y="37"/>
                </a:cubicBezTo>
                <a:cubicBezTo>
                  <a:pt x="124" y="38"/>
                  <a:pt x="125" y="39"/>
                  <a:pt x="126" y="39"/>
                </a:cubicBezTo>
                <a:cubicBezTo>
                  <a:pt x="127" y="39"/>
                  <a:pt x="128" y="38"/>
                  <a:pt x="129" y="37"/>
                </a:cubicBezTo>
                <a:cubicBezTo>
                  <a:pt x="133" y="33"/>
                  <a:pt x="133" y="33"/>
                  <a:pt x="133" y="33"/>
                </a:cubicBezTo>
                <a:cubicBezTo>
                  <a:pt x="143" y="45"/>
                  <a:pt x="149" y="60"/>
                  <a:pt x="150" y="75"/>
                </a:cubicBezTo>
                <a:cubicBezTo>
                  <a:pt x="145" y="75"/>
                  <a:pt x="145" y="75"/>
                  <a:pt x="145" y="75"/>
                </a:cubicBezTo>
                <a:cubicBezTo>
                  <a:pt x="142" y="75"/>
                  <a:pt x="140" y="77"/>
                  <a:pt x="140" y="80"/>
                </a:cubicBezTo>
                <a:cubicBezTo>
                  <a:pt x="140" y="83"/>
                  <a:pt x="142" y="85"/>
                  <a:pt x="145" y="85"/>
                </a:cubicBezTo>
                <a:cubicBezTo>
                  <a:pt x="150" y="85"/>
                  <a:pt x="150" y="85"/>
                  <a:pt x="150" y="85"/>
                </a:cubicBezTo>
                <a:cubicBezTo>
                  <a:pt x="149" y="100"/>
                  <a:pt x="143" y="115"/>
                  <a:pt x="133" y="12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Freeform 54">
            <a:extLst>
              <a:ext uri="{FF2B5EF4-FFF2-40B4-BE49-F238E27FC236}">
                <a16:creationId xmlns:a16="http://schemas.microsoft.com/office/drawing/2014/main" id="{D8CC91DD-E318-FF73-4C03-CAD0343C944D}"/>
              </a:ext>
            </a:extLst>
          </p:cNvPr>
          <p:cNvSpPr>
            <a:spLocks noEditPoints="1"/>
          </p:cNvSpPr>
          <p:nvPr/>
        </p:nvSpPr>
        <p:spPr bwMode="auto">
          <a:xfrm>
            <a:off x="9717097" y="2253098"/>
            <a:ext cx="539750" cy="473075"/>
          </a:xfrm>
          <a:custGeom>
            <a:avLst/>
            <a:gdLst>
              <a:gd name="T0" fmla="*/ 2147483646 w 160"/>
              <a:gd name="T1" fmla="*/ 0 h 139"/>
              <a:gd name="T2" fmla="*/ 2147483646 w 160"/>
              <a:gd name="T3" fmla="*/ 0 h 139"/>
              <a:gd name="T4" fmla="*/ 2147483646 w 160"/>
              <a:gd name="T5" fmla="*/ 2147483646 h 139"/>
              <a:gd name="T6" fmla="*/ 2147483646 w 160"/>
              <a:gd name="T7" fmla="*/ 2147483646 h 139"/>
              <a:gd name="T8" fmla="*/ 2147483646 w 160"/>
              <a:gd name="T9" fmla="*/ 2147483646 h 139"/>
              <a:gd name="T10" fmla="*/ 0 w 160"/>
              <a:gd name="T11" fmla="*/ 2147483646 h 139"/>
              <a:gd name="T12" fmla="*/ 0 w 160"/>
              <a:gd name="T13" fmla="*/ 2147483646 h 139"/>
              <a:gd name="T14" fmla="*/ 2147483646 w 160"/>
              <a:gd name="T15" fmla="*/ 2147483646 h 139"/>
              <a:gd name="T16" fmla="*/ 2147483646 w 160"/>
              <a:gd name="T17" fmla="*/ 2147483646 h 139"/>
              <a:gd name="T18" fmla="*/ 2147483646 w 160"/>
              <a:gd name="T19" fmla="*/ 2147483646 h 139"/>
              <a:gd name="T20" fmla="*/ 2147483646 w 160"/>
              <a:gd name="T21" fmla="*/ 2147483646 h 139"/>
              <a:gd name="T22" fmla="*/ 2147483646 w 160"/>
              <a:gd name="T23" fmla="*/ 2147483646 h 139"/>
              <a:gd name="T24" fmla="*/ 2147483646 w 160"/>
              <a:gd name="T25" fmla="*/ 2147483646 h 139"/>
              <a:gd name="T26" fmla="*/ 2147483646 w 160"/>
              <a:gd name="T27" fmla="*/ 2147483646 h 139"/>
              <a:gd name="T28" fmla="*/ 2147483646 w 160"/>
              <a:gd name="T29" fmla="*/ 2147483646 h 139"/>
              <a:gd name="T30" fmla="*/ 2147483646 w 160"/>
              <a:gd name="T31" fmla="*/ 2147483646 h 139"/>
              <a:gd name="T32" fmla="*/ 2147483646 w 160"/>
              <a:gd name="T33" fmla="*/ 0 h 139"/>
              <a:gd name="T34" fmla="*/ 2147483646 w 160"/>
              <a:gd name="T35" fmla="*/ 2147483646 h 139"/>
              <a:gd name="T36" fmla="*/ 2147483646 w 160"/>
              <a:gd name="T37" fmla="*/ 2147483646 h 139"/>
              <a:gd name="T38" fmla="*/ 2147483646 w 160"/>
              <a:gd name="T39" fmla="*/ 2147483646 h 139"/>
              <a:gd name="T40" fmla="*/ 2147483646 w 160"/>
              <a:gd name="T41" fmla="*/ 2147483646 h 139"/>
              <a:gd name="T42" fmla="*/ 2147483646 w 160"/>
              <a:gd name="T43" fmla="*/ 2147483646 h 139"/>
              <a:gd name="T44" fmla="*/ 2147483646 w 160"/>
              <a:gd name="T45" fmla="*/ 2147483646 h 139"/>
              <a:gd name="T46" fmla="*/ 2147483646 w 160"/>
              <a:gd name="T47" fmla="*/ 2147483646 h 139"/>
              <a:gd name="T48" fmla="*/ 2147483646 w 160"/>
              <a:gd name="T49" fmla="*/ 2147483646 h 139"/>
              <a:gd name="T50" fmla="*/ 2147483646 w 160"/>
              <a:gd name="T51" fmla="*/ 2147483646 h 139"/>
              <a:gd name="T52" fmla="*/ 2147483646 w 160"/>
              <a:gd name="T53" fmla="*/ 2147483646 h 139"/>
              <a:gd name="T54" fmla="*/ 2147483646 w 160"/>
              <a:gd name="T55" fmla="*/ 2147483646 h 139"/>
              <a:gd name="T56" fmla="*/ 2147483646 w 160"/>
              <a:gd name="T57" fmla="*/ 2147483646 h 139"/>
              <a:gd name="T58" fmla="*/ 2147483646 w 160"/>
              <a:gd name="T59" fmla="*/ 2147483646 h 139"/>
              <a:gd name="T60" fmla="*/ 2147483646 w 160"/>
              <a:gd name="T61" fmla="*/ 2147483646 h 139"/>
              <a:gd name="T62" fmla="*/ 2147483646 w 160"/>
              <a:gd name="T63" fmla="*/ 2147483646 h 139"/>
              <a:gd name="T64" fmla="*/ 2147483646 w 160"/>
              <a:gd name="T65" fmla="*/ 2147483646 h 139"/>
              <a:gd name="T66" fmla="*/ 2147483646 w 160"/>
              <a:gd name="T67" fmla="*/ 2147483646 h 139"/>
              <a:gd name="T68" fmla="*/ 2147483646 w 160"/>
              <a:gd name="T69" fmla="*/ 2147483646 h 139"/>
              <a:gd name="T70" fmla="*/ 2147483646 w 160"/>
              <a:gd name="T71" fmla="*/ 2147483646 h 139"/>
              <a:gd name="T72" fmla="*/ 2147483646 w 160"/>
              <a:gd name="T73" fmla="*/ 2147483646 h 139"/>
              <a:gd name="T74" fmla="*/ 2147483646 w 160"/>
              <a:gd name="T75" fmla="*/ 2147483646 h 139"/>
              <a:gd name="T76" fmla="*/ 2147483646 w 160"/>
              <a:gd name="T77" fmla="*/ 2147483646 h 139"/>
              <a:gd name="T78" fmla="*/ 2147483646 w 160"/>
              <a:gd name="T79" fmla="*/ 2147483646 h 139"/>
              <a:gd name="T80" fmla="*/ 2147483646 w 160"/>
              <a:gd name="T81" fmla="*/ 2147483646 h 139"/>
              <a:gd name="T82" fmla="*/ 2147483646 w 160"/>
              <a:gd name="T83" fmla="*/ 2147483646 h 139"/>
              <a:gd name="T84" fmla="*/ 2147483646 w 160"/>
              <a:gd name="T85" fmla="*/ 2147483646 h 139"/>
              <a:gd name="T86" fmla="*/ 2147483646 w 160"/>
              <a:gd name="T87" fmla="*/ 2147483646 h 139"/>
              <a:gd name="T88" fmla="*/ 2147483646 w 160"/>
              <a:gd name="T89" fmla="*/ 2147483646 h 139"/>
              <a:gd name="T90" fmla="*/ 2147483646 w 160"/>
              <a:gd name="T91" fmla="*/ 2147483646 h 139"/>
              <a:gd name="T92" fmla="*/ 2147483646 w 160"/>
              <a:gd name="T93" fmla="*/ 2147483646 h 139"/>
              <a:gd name="T94" fmla="*/ 2147483646 w 160"/>
              <a:gd name="T95" fmla="*/ 2147483646 h 139"/>
              <a:gd name="T96" fmla="*/ 2147483646 w 160"/>
              <a:gd name="T97" fmla="*/ 2147483646 h 139"/>
              <a:gd name="T98" fmla="*/ 2147483646 w 160"/>
              <a:gd name="T99" fmla="*/ 2147483646 h 139"/>
              <a:gd name="T100" fmla="*/ 2147483646 w 160"/>
              <a:gd name="T101" fmla="*/ 2147483646 h 139"/>
              <a:gd name="T102" fmla="*/ 2147483646 w 160"/>
              <a:gd name="T103" fmla="*/ 2147483646 h 139"/>
              <a:gd name="T104" fmla="*/ 2147483646 w 160"/>
              <a:gd name="T105" fmla="*/ 2147483646 h 139"/>
              <a:gd name="T106" fmla="*/ 2147483646 w 160"/>
              <a:gd name="T107" fmla="*/ 2147483646 h 139"/>
              <a:gd name="T108" fmla="*/ 2147483646 w 160"/>
              <a:gd name="T109" fmla="*/ 2147483646 h 139"/>
              <a:gd name="T110" fmla="*/ 2147483646 w 160"/>
              <a:gd name="T111" fmla="*/ 2147483646 h 13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60" h="139">
                <a:moveTo>
                  <a:pt x="90" y="0"/>
                </a:moveTo>
                <a:cubicBezTo>
                  <a:pt x="80" y="0"/>
                  <a:pt x="80" y="0"/>
                  <a:pt x="80" y="0"/>
                </a:cubicBezTo>
                <a:cubicBezTo>
                  <a:pt x="79" y="0"/>
                  <a:pt x="78" y="0"/>
                  <a:pt x="77" y="1"/>
                </a:cubicBezTo>
                <a:cubicBezTo>
                  <a:pt x="34" y="40"/>
                  <a:pt x="34" y="40"/>
                  <a:pt x="34" y="40"/>
                </a:cubicBezTo>
                <a:cubicBezTo>
                  <a:pt x="15" y="40"/>
                  <a:pt x="15" y="40"/>
                  <a:pt x="15" y="40"/>
                </a:cubicBezTo>
                <a:cubicBezTo>
                  <a:pt x="7" y="40"/>
                  <a:pt x="0" y="47"/>
                  <a:pt x="0" y="55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93"/>
                  <a:pt x="7" y="99"/>
                  <a:pt x="15" y="99"/>
                </a:cubicBezTo>
                <a:cubicBezTo>
                  <a:pt x="34" y="99"/>
                  <a:pt x="34" y="99"/>
                  <a:pt x="34" y="99"/>
                </a:cubicBezTo>
                <a:cubicBezTo>
                  <a:pt x="77" y="138"/>
                  <a:pt x="77" y="138"/>
                  <a:pt x="77" y="138"/>
                </a:cubicBezTo>
                <a:cubicBezTo>
                  <a:pt x="78" y="139"/>
                  <a:pt x="79" y="139"/>
                  <a:pt x="80" y="139"/>
                </a:cubicBezTo>
                <a:cubicBezTo>
                  <a:pt x="80" y="139"/>
                  <a:pt x="80" y="139"/>
                  <a:pt x="80" y="139"/>
                </a:cubicBezTo>
                <a:cubicBezTo>
                  <a:pt x="80" y="139"/>
                  <a:pt x="80" y="139"/>
                  <a:pt x="80" y="139"/>
                </a:cubicBezTo>
                <a:cubicBezTo>
                  <a:pt x="90" y="139"/>
                  <a:pt x="90" y="139"/>
                  <a:pt x="90" y="139"/>
                </a:cubicBezTo>
                <a:cubicBezTo>
                  <a:pt x="98" y="139"/>
                  <a:pt x="105" y="133"/>
                  <a:pt x="105" y="125"/>
                </a:cubicBezTo>
                <a:cubicBezTo>
                  <a:pt x="105" y="15"/>
                  <a:pt x="105" y="15"/>
                  <a:pt x="105" y="15"/>
                </a:cubicBezTo>
                <a:cubicBezTo>
                  <a:pt x="105" y="7"/>
                  <a:pt x="98" y="0"/>
                  <a:pt x="90" y="0"/>
                </a:cubicBezTo>
                <a:close/>
                <a:moveTo>
                  <a:pt x="31" y="90"/>
                </a:moveTo>
                <a:cubicBezTo>
                  <a:pt x="15" y="90"/>
                  <a:pt x="15" y="90"/>
                  <a:pt x="15" y="90"/>
                </a:cubicBezTo>
                <a:cubicBezTo>
                  <a:pt x="12" y="90"/>
                  <a:pt x="9" y="88"/>
                  <a:pt x="9" y="85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12" y="49"/>
                  <a:pt x="15" y="49"/>
                </a:cubicBezTo>
                <a:cubicBezTo>
                  <a:pt x="31" y="49"/>
                  <a:pt x="31" y="49"/>
                  <a:pt x="31" y="49"/>
                </a:cubicBezTo>
                <a:lnTo>
                  <a:pt x="31" y="90"/>
                </a:lnTo>
                <a:close/>
                <a:moveTo>
                  <a:pt x="76" y="124"/>
                </a:moveTo>
                <a:cubicBezTo>
                  <a:pt x="40" y="93"/>
                  <a:pt x="40" y="93"/>
                  <a:pt x="40" y="93"/>
                </a:cubicBezTo>
                <a:cubicBezTo>
                  <a:pt x="40" y="47"/>
                  <a:pt x="40" y="47"/>
                  <a:pt x="40" y="47"/>
                </a:cubicBezTo>
                <a:cubicBezTo>
                  <a:pt x="76" y="15"/>
                  <a:pt x="76" y="15"/>
                  <a:pt x="76" y="15"/>
                </a:cubicBezTo>
                <a:lnTo>
                  <a:pt x="76" y="124"/>
                </a:lnTo>
                <a:close/>
                <a:moveTo>
                  <a:pt x="96" y="125"/>
                </a:moveTo>
                <a:cubicBezTo>
                  <a:pt x="96" y="128"/>
                  <a:pt x="93" y="130"/>
                  <a:pt x="90" y="130"/>
                </a:cubicBezTo>
                <a:cubicBezTo>
                  <a:pt x="85" y="130"/>
                  <a:pt x="85" y="130"/>
                  <a:pt x="85" y="130"/>
                </a:cubicBezTo>
                <a:cubicBezTo>
                  <a:pt x="85" y="9"/>
                  <a:pt x="85" y="9"/>
                  <a:pt x="85" y="9"/>
                </a:cubicBezTo>
                <a:cubicBezTo>
                  <a:pt x="90" y="9"/>
                  <a:pt x="90" y="9"/>
                  <a:pt x="90" y="9"/>
                </a:cubicBezTo>
                <a:cubicBezTo>
                  <a:pt x="93" y="9"/>
                  <a:pt x="96" y="12"/>
                  <a:pt x="96" y="15"/>
                </a:cubicBezTo>
                <a:lnTo>
                  <a:pt x="96" y="125"/>
                </a:lnTo>
                <a:close/>
                <a:moveTo>
                  <a:pt x="137" y="13"/>
                </a:moveTo>
                <a:cubicBezTo>
                  <a:pt x="135" y="12"/>
                  <a:pt x="132" y="12"/>
                  <a:pt x="130" y="13"/>
                </a:cubicBezTo>
                <a:cubicBezTo>
                  <a:pt x="128" y="15"/>
                  <a:pt x="128" y="18"/>
                  <a:pt x="130" y="20"/>
                </a:cubicBezTo>
                <a:cubicBezTo>
                  <a:pt x="143" y="33"/>
                  <a:pt x="151" y="51"/>
                  <a:pt x="151" y="70"/>
                </a:cubicBezTo>
                <a:cubicBezTo>
                  <a:pt x="151" y="88"/>
                  <a:pt x="143" y="106"/>
                  <a:pt x="130" y="119"/>
                </a:cubicBezTo>
                <a:cubicBezTo>
                  <a:pt x="128" y="121"/>
                  <a:pt x="128" y="124"/>
                  <a:pt x="130" y="126"/>
                </a:cubicBezTo>
                <a:cubicBezTo>
                  <a:pt x="131" y="127"/>
                  <a:pt x="132" y="127"/>
                  <a:pt x="133" y="127"/>
                </a:cubicBezTo>
                <a:cubicBezTo>
                  <a:pt x="135" y="127"/>
                  <a:pt x="136" y="127"/>
                  <a:pt x="137" y="126"/>
                </a:cubicBezTo>
                <a:cubicBezTo>
                  <a:pt x="152" y="111"/>
                  <a:pt x="160" y="91"/>
                  <a:pt x="160" y="70"/>
                </a:cubicBezTo>
                <a:cubicBezTo>
                  <a:pt x="160" y="48"/>
                  <a:pt x="152" y="28"/>
                  <a:pt x="137" y="13"/>
                </a:cubicBezTo>
                <a:close/>
                <a:moveTo>
                  <a:pt x="122" y="28"/>
                </a:moveTo>
                <a:cubicBezTo>
                  <a:pt x="121" y="26"/>
                  <a:pt x="118" y="26"/>
                  <a:pt x="116" y="28"/>
                </a:cubicBezTo>
                <a:cubicBezTo>
                  <a:pt x="114" y="29"/>
                  <a:pt x="114" y="32"/>
                  <a:pt x="116" y="34"/>
                </a:cubicBezTo>
                <a:cubicBezTo>
                  <a:pt x="125" y="44"/>
                  <a:pt x="131" y="56"/>
                  <a:pt x="131" y="70"/>
                </a:cubicBezTo>
                <a:cubicBezTo>
                  <a:pt x="131" y="83"/>
                  <a:pt x="125" y="96"/>
                  <a:pt x="116" y="105"/>
                </a:cubicBezTo>
                <a:cubicBezTo>
                  <a:pt x="114" y="107"/>
                  <a:pt x="114" y="110"/>
                  <a:pt x="116" y="112"/>
                </a:cubicBezTo>
                <a:cubicBezTo>
                  <a:pt x="117" y="113"/>
                  <a:pt x="118" y="113"/>
                  <a:pt x="119" y="113"/>
                </a:cubicBezTo>
                <a:cubicBezTo>
                  <a:pt x="120" y="113"/>
                  <a:pt x="122" y="113"/>
                  <a:pt x="122" y="112"/>
                </a:cubicBezTo>
                <a:cubicBezTo>
                  <a:pt x="134" y="101"/>
                  <a:pt x="140" y="86"/>
                  <a:pt x="140" y="70"/>
                </a:cubicBezTo>
                <a:cubicBezTo>
                  <a:pt x="140" y="54"/>
                  <a:pt x="134" y="39"/>
                  <a:pt x="122" y="2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55">
            <a:extLst>
              <a:ext uri="{FF2B5EF4-FFF2-40B4-BE49-F238E27FC236}">
                <a16:creationId xmlns:a16="http://schemas.microsoft.com/office/drawing/2014/main" id="{933095B5-E483-D722-5167-E750DFE382C2}"/>
              </a:ext>
            </a:extLst>
          </p:cNvPr>
          <p:cNvSpPr>
            <a:spLocks noEditPoints="1"/>
          </p:cNvSpPr>
          <p:nvPr/>
        </p:nvSpPr>
        <p:spPr bwMode="auto">
          <a:xfrm>
            <a:off x="8233737" y="3265605"/>
            <a:ext cx="539750" cy="542925"/>
          </a:xfrm>
          <a:custGeom>
            <a:avLst/>
            <a:gdLst>
              <a:gd name="T0" fmla="*/ 2147483646 w 160"/>
              <a:gd name="T1" fmla="*/ 0 h 160"/>
              <a:gd name="T2" fmla="*/ 0 w 160"/>
              <a:gd name="T3" fmla="*/ 2147483646 h 160"/>
              <a:gd name="T4" fmla="*/ 2147483646 w 160"/>
              <a:gd name="T5" fmla="*/ 2147483646 h 160"/>
              <a:gd name="T6" fmla="*/ 2147483646 w 160"/>
              <a:gd name="T7" fmla="*/ 2147483646 h 160"/>
              <a:gd name="T8" fmla="*/ 2147483646 w 160"/>
              <a:gd name="T9" fmla="*/ 2147483646 h 160"/>
              <a:gd name="T10" fmla="*/ 2147483646 w 160"/>
              <a:gd name="T11" fmla="*/ 2147483646 h 160"/>
              <a:gd name="T12" fmla="*/ 2147483646 w 160"/>
              <a:gd name="T13" fmla="*/ 2147483646 h 160"/>
              <a:gd name="T14" fmla="*/ 2147483646 w 160"/>
              <a:gd name="T15" fmla="*/ 2147483646 h 160"/>
              <a:gd name="T16" fmla="*/ 2147483646 w 160"/>
              <a:gd name="T17" fmla="*/ 2147483646 h 160"/>
              <a:gd name="T18" fmla="*/ 2147483646 w 160"/>
              <a:gd name="T19" fmla="*/ 2147483646 h 160"/>
              <a:gd name="T20" fmla="*/ 2147483646 w 160"/>
              <a:gd name="T21" fmla="*/ 2147483646 h 160"/>
              <a:gd name="T22" fmla="*/ 2147483646 w 160"/>
              <a:gd name="T23" fmla="*/ 2147483646 h 160"/>
              <a:gd name="T24" fmla="*/ 2147483646 w 160"/>
              <a:gd name="T25" fmla="*/ 2147483646 h 160"/>
              <a:gd name="T26" fmla="*/ 2147483646 w 160"/>
              <a:gd name="T27" fmla="*/ 2147483646 h 160"/>
              <a:gd name="T28" fmla="*/ 2147483646 w 160"/>
              <a:gd name="T29" fmla="*/ 2147483646 h 160"/>
              <a:gd name="T30" fmla="*/ 2147483646 w 160"/>
              <a:gd name="T31" fmla="*/ 2147483646 h 160"/>
              <a:gd name="T32" fmla="*/ 2147483646 w 160"/>
              <a:gd name="T33" fmla="*/ 2147483646 h 160"/>
              <a:gd name="T34" fmla="*/ 2147483646 w 160"/>
              <a:gd name="T35" fmla="*/ 2147483646 h 160"/>
              <a:gd name="T36" fmla="*/ 2147483646 w 160"/>
              <a:gd name="T37" fmla="*/ 2147483646 h 160"/>
              <a:gd name="T38" fmla="*/ 2147483646 w 160"/>
              <a:gd name="T39" fmla="*/ 2147483646 h 160"/>
              <a:gd name="T40" fmla="*/ 2147483646 w 160"/>
              <a:gd name="T41" fmla="*/ 2147483646 h 160"/>
              <a:gd name="T42" fmla="*/ 2147483646 w 160"/>
              <a:gd name="T43" fmla="*/ 2147483646 h 160"/>
              <a:gd name="T44" fmla="*/ 2147483646 w 160"/>
              <a:gd name="T45" fmla="*/ 2147483646 h 160"/>
              <a:gd name="T46" fmla="*/ 2147483646 w 160"/>
              <a:gd name="T47" fmla="*/ 2147483646 h 160"/>
              <a:gd name="T48" fmla="*/ 2147483646 w 160"/>
              <a:gd name="T49" fmla="*/ 2147483646 h 160"/>
              <a:gd name="T50" fmla="*/ 2147483646 w 160"/>
              <a:gd name="T51" fmla="*/ 2147483646 h 160"/>
              <a:gd name="T52" fmla="*/ 2147483646 w 160"/>
              <a:gd name="T53" fmla="*/ 2147483646 h 160"/>
              <a:gd name="T54" fmla="*/ 2147483646 w 160"/>
              <a:gd name="T55" fmla="*/ 2147483646 h 160"/>
              <a:gd name="T56" fmla="*/ 2147483646 w 160"/>
              <a:gd name="T57" fmla="*/ 2147483646 h 160"/>
              <a:gd name="T58" fmla="*/ 2147483646 w 160"/>
              <a:gd name="T59" fmla="*/ 2147483646 h 160"/>
              <a:gd name="T60" fmla="*/ 2147483646 w 160"/>
              <a:gd name="T61" fmla="*/ 2147483646 h 160"/>
              <a:gd name="T62" fmla="*/ 2147483646 w 160"/>
              <a:gd name="T63" fmla="*/ 2147483646 h 160"/>
              <a:gd name="T64" fmla="*/ 2147483646 w 160"/>
              <a:gd name="T65" fmla="*/ 2147483646 h 160"/>
              <a:gd name="T66" fmla="*/ 2147483646 w 160"/>
              <a:gd name="T67" fmla="*/ 2147483646 h 160"/>
              <a:gd name="T68" fmla="*/ 2147483646 w 160"/>
              <a:gd name="T69" fmla="*/ 2147483646 h 160"/>
              <a:gd name="T70" fmla="*/ 2147483646 w 160"/>
              <a:gd name="T71" fmla="*/ 2147483646 h 160"/>
              <a:gd name="T72" fmla="*/ 2147483646 w 160"/>
              <a:gd name="T73" fmla="*/ 2147483646 h 160"/>
              <a:gd name="T74" fmla="*/ 2147483646 w 160"/>
              <a:gd name="T75" fmla="*/ 2147483646 h 160"/>
              <a:gd name="T76" fmla="*/ 2147483646 w 160"/>
              <a:gd name="T77" fmla="*/ 2147483646 h 160"/>
              <a:gd name="T78" fmla="*/ 2147483646 w 160"/>
              <a:gd name="T79" fmla="*/ 2147483646 h 160"/>
              <a:gd name="T80" fmla="*/ 2147483646 w 160"/>
              <a:gd name="T81" fmla="*/ 2147483646 h 160"/>
              <a:gd name="T82" fmla="*/ 2147483646 w 160"/>
              <a:gd name="T83" fmla="*/ 2147483646 h 160"/>
              <a:gd name="T84" fmla="*/ 2147483646 w 160"/>
              <a:gd name="T85" fmla="*/ 2147483646 h 160"/>
              <a:gd name="T86" fmla="*/ 2147483646 w 160"/>
              <a:gd name="T87" fmla="*/ 2147483646 h 160"/>
              <a:gd name="T88" fmla="*/ 2147483646 w 160"/>
              <a:gd name="T89" fmla="*/ 2147483646 h 160"/>
              <a:gd name="T90" fmla="*/ 2147483646 w 160"/>
              <a:gd name="T91" fmla="*/ 2147483646 h 16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60" h="160">
                <a:moveTo>
                  <a:pt x="137" y="23"/>
                </a:moveTo>
                <a:cubicBezTo>
                  <a:pt x="121" y="8"/>
                  <a:pt x="101" y="0"/>
                  <a:pt x="80" y="0"/>
                </a:cubicBezTo>
                <a:cubicBezTo>
                  <a:pt x="59" y="0"/>
                  <a:pt x="39" y="8"/>
                  <a:pt x="23" y="23"/>
                </a:cubicBezTo>
                <a:cubicBezTo>
                  <a:pt x="8" y="39"/>
                  <a:pt x="0" y="59"/>
                  <a:pt x="0" y="80"/>
                </a:cubicBezTo>
                <a:cubicBezTo>
                  <a:pt x="0" y="101"/>
                  <a:pt x="8" y="121"/>
                  <a:pt x="23" y="137"/>
                </a:cubicBezTo>
                <a:cubicBezTo>
                  <a:pt x="39" y="152"/>
                  <a:pt x="59" y="160"/>
                  <a:pt x="80" y="160"/>
                </a:cubicBezTo>
                <a:cubicBezTo>
                  <a:pt x="101" y="160"/>
                  <a:pt x="121" y="152"/>
                  <a:pt x="137" y="137"/>
                </a:cubicBezTo>
                <a:cubicBezTo>
                  <a:pt x="152" y="121"/>
                  <a:pt x="160" y="101"/>
                  <a:pt x="160" y="80"/>
                </a:cubicBezTo>
                <a:cubicBezTo>
                  <a:pt x="160" y="59"/>
                  <a:pt x="152" y="39"/>
                  <a:pt x="137" y="23"/>
                </a:cubicBezTo>
                <a:close/>
                <a:moveTo>
                  <a:pt x="135" y="36"/>
                </a:moveTo>
                <a:cubicBezTo>
                  <a:pt x="143" y="46"/>
                  <a:pt x="149" y="58"/>
                  <a:pt x="150" y="72"/>
                </a:cubicBezTo>
                <a:cubicBezTo>
                  <a:pt x="136" y="67"/>
                  <a:pt x="136" y="67"/>
                  <a:pt x="136" y="67"/>
                </a:cubicBezTo>
                <a:cubicBezTo>
                  <a:pt x="135" y="67"/>
                  <a:pt x="133" y="65"/>
                  <a:pt x="133" y="64"/>
                </a:cubicBezTo>
                <a:cubicBezTo>
                  <a:pt x="127" y="46"/>
                  <a:pt x="127" y="46"/>
                  <a:pt x="127" y="46"/>
                </a:cubicBezTo>
                <a:cubicBezTo>
                  <a:pt x="126" y="43"/>
                  <a:pt x="127" y="41"/>
                  <a:pt x="129" y="40"/>
                </a:cubicBezTo>
                <a:lnTo>
                  <a:pt x="135" y="36"/>
                </a:lnTo>
                <a:close/>
                <a:moveTo>
                  <a:pt x="46" y="48"/>
                </a:moveTo>
                <a:cubicBezTo>
                  <a:pt x="51" y="16"/>
                  <a:pt x="51" y="16"/>
                  <a:pt x="51" y="16"/>
                </a:cubicBezTo>
                <a:cubicBezTo>
                  <a:pt x="60" y="11"/>
                  <a:pt x="70" y="9"/>
                  <a:pt x="80" y="9"/>
                </a:cubicBezTo>
                <a:cubicBezTo>
                  <a:pt x="88" y="9"/>
                  <a:pt x="96" y="11"/>
                  <a:pt x="103" y="13"/>
                </a:cubicBezTo>
                <a:cubicBezTo>
                  <a:pt x="97" y="34"/>
                  <a:pt x="97" y="34"/>
                  <a:pt x="97" y="34"/>
                </a:cubicBezTo>
                <a:cubicBezTo>
                  <a:pt x="96" y="36"/>
                  <a:pt x="95" y="37"/>
                  <a:pt x="94" y="38"/>
                </a:cubicBezTo>
                <a:cubicBezTo>
                  <a:pt x="82" y="44"/>
                  <a:pt x="82" y="44"/>
                  <a:pt x="82" y="44"/>
                </a:cubicBezTo>
                <a:cubicBezTo>
                  <a:pt x="78" y="46"/>
                  <a:pt x="75" y="49"/>
                  <a:pt x="74" y="52"/>
                </a:cubicBezTo>
                <a:cubicBezTo>
                  <a:pt x="74" y="53"/>
                  <a:pt x="74" y="54"/>
                  <a:pt x="74" y="54"/>
                </a:cubicBezTo>
                <a:cubicBezTo>
                  <a:pt x="75" y="65"/>
                  <a:pt x="75" y="65"/>
                  <a:pt x="75" y="65"/>
                </a:cubicBezTo>
                <a:cubicBezTo>
                  <a:pt x="59" y="63"/>
                  <a:pt x="59" y="63"/>
                  <a:pt x="59" y="63"/>
                </a:cubicBezTo>
                <a:cubicBezTo>
                  <a:pt x="55" y="63"/>
                  <a:pt x="52" y="61"/>
                  <a:pt x="49" y="58"/>
                </a:cubicBezTo>
                <a:cubicBezTo>
                  <a:pt x="47" y="55"/>
                  <a:pt x="46" y="52"/>
                  <a:pt x="46" y="48"/>
                </a:cubicBezTo>
                <a:close/>
                <a:moveTo>
                  <a:pt x="44" y="141"/>
                </a:moveTo>
                <a:cubicBezTo>
                  <a:pt x="39" y="138"/>
                  <a:pt x="34" y="134"/>
                  <a:pt x="30" y="130"/>
                </a:cubicBezTo>
                <a:cubicBezTo>
                  <a:pt x="19" y="119"/>
                  <a:pt x="12" y="104"/>
                  <a:pt x="10" y="88"/>
                </a:cubicBezTo>
                <a:cubicBezTo>
                  <a:pt x="23" y="86"/>
                  <a:pt x="23" y="86"/>
                  <a:pt x="23" y="86"/>
                </a:cubicBezTo>
                <a:cubicBezTo>
                  <a:pt x="26" y="85"/>
                  <a:pt x="28" y="87"/>
                  <a:pt x="29" y="89"/>
                </a:cubicBezTo>
                <a:cubicBezTo>
                  <a:pt x="34" y="98"/>
                  <a:pt x="40" y="107"/>
                  <a:pt x="47" y="114"/>
                </a:cubicBezTo>
                <a:cubicBezTo>
                  <a:pt x="52" y="118"/>
                  <a:pt x="52" y="118"/>
                  <a:pt x="52" y="118"/>
                </a:cubicBezTo>
                <a:cubicBezTo>
                  <a:pt x="53" y="120"/>
                  <a:pt x="54" y="122"/>
                  <a:pt x="53" y="124"/>
                </a:cubicBezTo>
                <a:lnTo>
                  <a:pt x="44" y="141"/>
                </a:lnTo>
                <a:close/>
                <a:moveTo>
                  <a:pt x="83" y="126"/>
                </a:moveTo>
                <a:cubicBezTo>
                  <a:pt x="76" y="151"/>
                  <a:pt x="76" y="151"/>
                  <a:pt x="76" y="151"/>
                </a:cubicBezTo>
                <a:cubicBezTo>
                  <a:pt x="68" y="150"/>
                  <a:pt x="60" y="148"/>
                  <a:pt x="53" y="145"/>
                </a:cubicBezTo>
                <a:cubicBezTo>
                  <a:pt x="61" y="129"/>
                  <a:pt x="61" y="129"/>
                  <a:pt x="61" y="129"/>
                </a:cubicBezTo>
                <a:cubicBezTo>
                  <a:pt x="64" y="123"/>
                  <a:pt x="63" y="116"/>
                  <a:pt x="58" y="112"/>
                </a:cubicBezTo>
                <a:cubicBezTo>
                  <a:pt x="54" y="107"/>
                  <a:pt x="54" y="107"/>
                  <a:pt x="54" y="107"/>
                </a:cubicBezTo>
                <a:cubicBezTo>
                  <a:pt x="47" y="101"/>
                  <a:pt x="42" y="93"/>
                  <a:pt x="37" y="85"/>
                </a:cubicBezTo>
                <a:cubicBezTo>
                  <a:pt x="35" y="79"/>
                  <a:pt x="28" y="76"/>
                  <a:pt x="22" y="77"/>
                </a:cubicBezTo>
                <a:cubicBezTo>
                  <a:pt x="9" y="79"/>
                  <a:pt x="9" y="79"/>
                  <a:pt x="9" y="79"/>
                </a:cubicBezTo>
                <a:cubicBezTo>
                  <a:pt x="10" y="60"/>
                  <a:pt x="17" y="43"/>
                  <a:pt x="30" y="30"/>
                </a:cubicBezTo>
                <a:cubicBezTo>
                  <a:pt x="33" y="27"/>
                  <a:pt x="37" y="24"/>
                  <a:pt x="41" y="21"/>
                </a:cubicBezTo>
                <a:cubicBezTo>
                  <a:pt x="37" y="47"/>
                  <a:pt x="37" y="47"/>
                  <a:pt x="37" y="47"/>
                </a:cubicBezTo>
                <a:cubicBezTo>
                  <a:pt x="37" y="47"/>
                  <a:pt x="37" y="47"/>
                  <a:pt x="37" y="47"/>
                </a:cubicBezTo>
                <a:cubicBezTo>
                  <a:pt x="36" y="53"/>
                  <a:pt x="38" y="59"/>
                  <a:pt x="42" y="63"/>
                </a:cubicBezTo>
                <a:cubicBezTo>
                  <a:pt x="46" y="69"/>
                  <a:pt x="52" y="72"/>
                  <a:pt x="58" y="73"/>
                </a:cubicBezTo>
                <a:cubicBezTo>
                  <a:pt x="79" y="75"/>
                  <a:pt x="79" y="75"/>
                  <a:pt x="79" y="75"/>
                </a:cubicBezTo>
                <a:cubicBezTo>
                  <a:pt x="92" y="81"/>
                  <a:pt x="92" y="81"/>
                  <a:pt x="92" y="81"/>
                </a:cubicBezTo>
                <a:cubicBezTo>
                  <a:pt x="82" y="92"/>
                  <a:pt x="82" y="92"/>
                  <a:pt x="82" y="92"/>
                </a:cubicBezTo>
                <a:cubicBezTo>
                  <a:pt x="77" y="96"/>
                  <a:pt x="76" y="103"/>
                  <a:pt x="79" y="109"/>
                </a:cubicBezTo>
                <a:cubicBezTo>
                  <a:pt x="82" y="115"/>
                  <a:pt x="82" y="115"/>
                  <a:pt x="82" y="115"/>
                </a:cubicBezTo>
                <a:cubicBezTo>
                  <a:pt x="84" y="119"/>
                  <a:pt x="84" y="123"/>
                  <a:pt x="83" y="126"/>
                </a:cubicBezTo>
                <a:close/>
                <a:moveTo>
                  <a:pt x="91" y="111"/>
                </a:moveTo>
                <a:cubicBezTo>
                  <a:pt x="87" y="104"/>
                  <a:pt x="87" y="104"/>
                  <a:pt x="87" y="104"/>
                </a:cubicBezTo>
                <a:cubicBezTo>
                  <a:pt x="86" y="102"/>
                  <a:pt x="87" y="100"/>
                  <a:pt x="88" y="98"/>
                </a:cubicBezTo>
                <a:cubicBezTo>
                  <a:pt x="101" y="85"/>
                  <a:pt x="101" y="85"/>
                  <a:pt x="101" y="85"/>
                </a:cubicBezTo>
                <a:cubicBezTo>
                  <a:pt x="119" y="91"/>
                  <a:pt x="119" y="91"/>
                  <a:pt x="119" y="91"/>
                </a:cubicBezTo>
                <a:cubicBezTo>
                  <a:pt x="120" y="92"/>
                  <a:pt x="121" y="93"/>
                  <a:pt x="122" y="94"/>
                </a:cubicBezTo>
                <a:cubicBezTo>
                  <a:pt x="123" y="95"/>
                  <a:pt x="123" y="97"/>
                  <a:pt x="122" y="98"/>
                </a:cubicBezTo>
                <a:cubicBezTo>
                  <a:pt x="117" y="113"/>
                  <a:pt x="117" y="113"/>
                  <a:pt x="117" y="113"/>
                </a:cubicBezTo>
                <a:cubicBezTo>
                  <a:pt x="116" y="116"/>
                  <a:pt x="115" y="118"/>
                  <a:pt x="113" y="120"/>
                </a:cubicBezTo>
                <a:cubicBezTo>
                  <a:pt x="89" y="141"/>
                  <a:pt x="89" y="141"/>
                  <a:pt x="89" y="141"/>
                </a:cubicBezTo>
                <a:cubicBezTo>
                  <a:pt x="92" y="129"/>
                  <a:pt x="92" y="129"/>
                  <a:pt x="92" y="129"/>
                </a:cubicBezTo>
                <a:cubicBezTo>
                  <a:pt x="94" y="123"/>
                  <a:pt x="93" y="116"/>
                  <a:pt x="91" y="111"/>
                </a:cubicBezTo>
                <a:close/>
                <a:moveTo>
                  <a:pt x="130" y="130"/>
                </a:moveTo>
                <a:cubicBezTo>
                  <a:pt x="120" y="140"/>
                  <a:pt x="107" y="147"/>
                  <a:pt x="94" y="149"/>
                </a:cubicBezTo>
                <a:cubicBezTo>
                  <a:pt x="119" y="127"/>
                  <a:pt x="119" y="127"/>
                  <a:pt x="119" y="127"/>
                </a:cubicBezTo>
                <a:cubicBezTo>
                  <a:pt x="122" y="124"/>
                  <a:pt x="125" y="120"/>
                  <a:pt x="126" y="116"/>
                </a:cubicBezTo>
                <a:cubicBezTo>
                  <a:pt x="131" y="101"/>
                  <a:pt x="131" y="101"/>
                  <a:pt x="131" y="101"/>
                </a:cubicBezTo>
                <a:cubicBezTo>
                  <a:pt x="133" y="97"/>
                  <a:pt x="132" y="93"/>
                  <a:pt x="130" y="90"/>
                </a:cubicBezTo>
                <a:cubicBezTo>
                  <a:pt x="129" y="86"/>
                  <a:pt x="126" y="84"/>
                  <a:pt x="122" y="82"/>
                </a:cubicBezTo>
                <a:cubicBezTo>
                  <a:pt x="102" y="76"/>
                  <a:pt x="102" y="76"/>
                  <a:pt x="102" y="76"/>
                </a:cubicBezTo>
                <a:cubicBezTo>
                  <a:pt x="84" y="67"/>
                  <a:pt x="84" y="67"/>
                  <a:pt x="84" y="67"/>
                </a:cubicBezTo>
                <a:cubicBezTo>
                  <a:pt x="83" y="55"/>
                  <a:pt x="83" y="55"/>
                  <a:pt x="83" y="55"/>
                </a:cubicBezTo>
                <a:cubicBezTo>
                  <a:pt x="84" y="54"/>
                  <a:pt x="85" y="53"/>
                  <a:pt x="86" y="52"/>
                </a:cubicBezTo>
                <a:cubicBezTo>
                  <a:pt x="98" y="46"/>
                  <a:pt x="98" y="46"/>
                  <a:pt x="98" y="46"/>
                </a:cubicBezTo>
                <a:cubicBezTo>
                  <a:pt x="102" y="44"/>
                  <a:pt x="105" y="41"/>
                  <a:pt x="106" y="37"/>
                </a:cubicBezTo>
                <a:cubicBezTo>
                  <a:pt x="111" y="17"/>
                  <a:pt x="111" y="17"/>
                  <a:pt x="111" y="17"/>
                </a:cubicBezTo>
                <a:cubicBezTo>
                  <a:pt x="118" y="20"/>
                  <a:pt x="123" y="24"/>
                  <a:pt x="129" y="29"/>
                </a:cubicBezTo>
                <a:cubicBezTo>
                  <a:pt x="124" y="32"/>
                  <a:pt x="124" y="32"/>
                  <a:pt x="124" y="32"/>
                </a:cubicBezTo>
                <a:cubicBezTo>
                  <a:pt x="118" y="36"/>
                  <a:pt x="116" y="42"/>
                  <a:pt x="118" y="49"/>
                </a:cubicBezTo>
                <a:cubicBezTo>
                  <a:pt x="124" y="67"/>
                  <a:pt x="124" y="67"/>
                  <a:pt x="124" y="67"/>
                </a:cubicBezTo>
                <a:cubicBezTo>
                  <a:pt x="125" y="71"/>
                  <a:pt x="129" y="75"/>
                  <a:pt x="133" y="76"/>
                </a:cubicBezTo>
                <a:cubicBezTo>
                  <a:pt x="151" y="82"/>
                  <a:pt x="151" y="82"/>
                  <a:pt x="151" y="82"/>
                </a:cubicBezTo>
                <a:cubicBezTo>
                  <a:pt x="150" y="100"/>
                  <a:pt x="143" y="117"/>
                  <a:pt x="130" y="13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56">
            <a:extLst>
              <a:ext uri="{FF2B5EF4-FFF2-40B4-BE49-F238E27FC236}">
                <a16:creationId xmlns:a16="http://schemas.microsoft.com/office/drawing/2014/main" id="{AABAA4E8-C294-7A27-64B2-38C0895EC082}"/>
              </a:ext>
            </a:extLst>
          </p:cNvPr>
          <p:cNvSpPr>
            <a:spLocks noEditPoints="1"/>
          </p:cNvSpPr>
          <p:nvPr/>
        </p:nvSpPr>
        <p:spPr bwMode="auto">
          <a:xfrm>
            <a:off x="8782060" y="4262873"/>
            <a:ext cx="368300" cy="544512"/>
          </a:xfrm>
          <a:custGeom>
            <a:avLst/>
            <a:gdLst>
              <a:gd name="T0" fmla="*/ 2147483646 w 109"/>
              <a:gd name="T1" fmla="*/ 2147483646 h 160"/>
              <a:gd name="T2" fmla="*/ 2147483646 w 109"/>
              <a:gd name="T3" fmla="*/ 2147483646 h 160"/>
              <a:gd name="T4" fmla="*/ 2147483646 w 109"/>
              <a:gd name="T5" fmla="*/ 2147483646 h 160"/>
              <a:gd name="T6" fmla="*/ 2147483646 w 109"/>
              <a:gd name="T7" fmla="*/ 0 h 160"/>
              <a:gd name="T8" fmla="*/ 2147483646 w 109"/>
              <a:gd name="T9" fmla="*/ 0 h 160"/>
              <a:gd name="T10" fmla="*/ 2147483646 w 109"/>
              <a:gd name="T11" fmla="*/ 2147483646 h 160"/>
              <a:gd name="T12" fmla="*/ 2147483646 w 109"/>
              <a:gd name="T13" fmla="*/ 2147483646 h 160"/>
              <a:gd name="T14" fmla="*/ 2147483646 w 109"/>
              <a:gd name="T15" fmla="*/ 2147483646 h 160"/>
              <a:gd name="T16" fmla="*/ 0 w 109"/>
              <a:gd name="T17" fmla="*/ 2147483646 h 160"/>
              <a:gd name="T18" fmla="*/ 0 w 109"/>
              <a:gd name="T19" fmla="*/ 2147483646 h 160"/>
              <a:gd name="T20" fmla="*/ 2147483646 w 109"/>
              <a:gd name="T21" fmla="*/ 2147483646 h 160"/>
              <a:gd name="T22" fmla="*/ 2147483646 w 109"/>
              <a:gd name="T23" fmla="*/ 2147483646 h 160"/>
              <a:gd name="T24" fmla="*/ 2147483646 w 109"/>
              <a:gd name="T25" fmla="*/ 2147483646 h 160"/>
              <a:gd name="T26" fmla="*/ 2147483646 w 109"/>
              <a:gd name="T27" fmla="*/ 2147483646 h 160"/>
              <a:gd name="T28" fmla="*/ 2147483646 w 109"/>
              <a:gd name="T29" fmla="*/ 2147483646 h 160"/>
              <a:gd name="T30" fmla="*/ 2147483646 w 109"/>
              <a:gd name="T31" fmla="*/ 2147483646 h 160"/>
              <a:gd name="T32" fmla="*/ 2147483646 w 109"/>
              <a:gd name="T33" fmla="*/ 2147483646 h 160"/>
              <a:gd name="T34" fmla="*/ 2147483646 w 109"/>
              <a:gd name="T35" fmla="*/ 2147483646 h 160"/>
              <a:gd name="T36" fmla="*/ 2147483646 w 109"/>
              <a:gd name="T37" fmla="*/ 2147483646 h 160"/>
              <a:gd name="T38" fmla="*/ 2147483646 w 109"/>
              <a:gd name="T39" fmla="*/ 2147483646 h 160"/>
              <a:gd name="T40" fmla="*/ 2147483646 w 109"/>
              <a:gd name="T41" fmla="*/ 2147483646 h 160"/>
              <a:gd name="T42" fmla="*/ 2147483646 w 109"/>
              <a:gd name="T43" fmla="*/ 2147483646 h 160"/>
              <a:gd name="T44" fmla="*/ 2147483646 w 109"/>
              <a:gd name="T45" fmla="*/ 2147483646 h 160"/>
              <a:gd name="T46" fmla="*/ 2147483646 w 109"/>
              <a:gd name="T47" fmla="*/ 2147483646 h 160"/>
              <a:gd name="T48" fmla="*/ 2147483646 w 109"/>
              <a:gd name="T49" fmla="*/ 2147483646 h 160"/>
              <a:gd name="T50" fmla="*/ 2147483646 w 109"/>
              <a:gd name="T51" fmla="*/ 2147483646 h 160"/>
              <a:gd name="T52" fmla="*/ 2147483646 w 109"/>
              <a:gd name="T53" fmla="*/ 2147483646 h 160"/>
              <a:gd name="T54" fmla="*/ 2147483646 w 109"/>
              <a:gd name="T55" fmla="*/ 2147483646 h 160"/>
              <a:gd name="T56" fmla="*/ 2147483646 w 109"/>
              <a:gd name="T57" fmla="*/ 2147483646 h 160"/>
              <a:gd name="T58" fmla="*/ 2147483646 w 109"/>
              <a:gd name="T59" fmla="*/ 2147483646 h 160"/>
              <a:gd name="T60" fmla="*/ 2147483646 w 109"/>
              <a:gd name="T61" fmla="*/ 2147483646 h 160"/>
              <a:gd name="T62" fmla="*/ 2147483646 w 109"/>
              <a:gd name="T63" fmla="*/ 2147483646 h 160"/>
              <a:gd name="T64" fmla="*/ 2147483646 w 109"/>
              <a:gd name="T65" fmla="*/ 2147483646 h 160"/>
              <a:gd name="T66" fmla="*/ 2147483646 w 109"/>
              <a:gd name="T67" fmla="*/ 2147483646 h 160"/>
              <a:gd name="T68" fmla="*/ 2147483646 w 109"/>
              <a:gd name="T69" fmla="*/ 2147483646 h 160"/>
              <a:gd name="T70" fmla="*/ 2147483646 w 109"/>
              <a:gd name="T71" fmla="*/ 2147483646 h 160"/>
              <a:gd name="T72" fmla="*/ 2147483646 w 109"/>
              <a:gd name="T73" fmla="*/ 2147483646 h 160"/>
              <a:gd name="T74" fmla="*/ 2147483646 w 109"/>
              <a:gd name="T75" fmla="*/ 2147483646 h 160"/>
              <a:gd name="T76" fmla="*/ 2147483646 w 109"/>
              <a:gd name="T77" fmla="*/ 2147483646 h 160"/>
              <a:gd name="T78" fmla="*/ 2147483646 w 109"/>
              <a:gd name="T79" fmla="*/ 2147483646 h 160"/>
              <a:gd name="T80" fmla="*/ 2147483646 w 109"/>
              <a:gd name="T81" fmla="*/ 2147483646 h 160"/>
              <a:gd name="T82" fmla="*/ 2147483646 w 109"/>
              <a:gd name="T83" fmla="*/ 2147483646 h 160"/>
              <a:gd name="T84" fmla="*/ 2147483646 w 109"/>
              <a:gd name="T85" fmla="*/ 2147483646 h 160"/>
              <a:gd name="T86" fmla="*/ 2147483646 w 109"/>
              <a:gd name="T87" fmla="*/ 2147483646 h 160"/>
              <a:gd name="T88" fmla="*/ 2147483646 w 109"/>
              <a:gd name="T89" fmla="*/ 2147483646 h 160"/>
              <a:gd name="T90" fmla="*/ 2147483646 w 109"/>
              <a:gd name="T91" fmla="*/ 2147483646 h 160"/>
              <a:gd name="T92" fmla="*/ 2147483646 w 109"/>
              <a:gd name="T93" fmla="*/ 2147483646 h 160"/>
              <a:gd name="T94" fmla="*/ 2147483646 w 109"/>
              <a:gd name="T95" fmla="*/ 2147483646 h 160"/>
              <a:gd name="T96" fmla="*/ 2147483646 w 109"/>
              <a:gd name="T97" fmla="*/ 2147483646 h 160"/>
              <a:gd name="T98" fmla="*/ 2147483646 w 109"/>
              <a:gd name="T99" fmla="*/ 2147483646 h 160"/>
              <a:gd name="T100" fmla="*/ 2147483646 w 109"/>
              <a:gd name="T101" fmla="*/ 2147483646 h 160"/>
              <a:gd name="T102" fmla="*/ 2147483646 w 109"/>
              <a:gd name="T103" fmla="*/ 2147483646 h 160"/>
              <a:gd name="T104" fmla="*/ 2147483646 w 109"/>
              <a:gd name="T105" fmla="*/ 2147483646 h 160"/>
              <a:gd name="T106" fmla="*/ 2147483646 w 109"/>
              <a:gd name="T107" fmla="*/ 2147483646 h 160"/>
              <a:gd name="T108" fmla="*/ 2147483646 w 109"/>
              <a:gd name="T109" fmla="*/ 2147483646 h 160"/>
              <a:gd name="T110" fmla="*/ 2147483646 w 109"/>
              <a:gd name="T111" fmla="*/ 2147483646 h 160"/>
              <a:gd name="T112" fmla="*/ 2147483646 w 109"/>
              <a:gd name="T113" fmla="*/ 2147483646 h 160"/>
              <a:gd name="T114" fmla="*/ 2147483646 w 109"/>
              <a:gd name="T115" fmla="*/ 2147483646 h 16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09" h="160">
                <a:moveTo>
                  <a:pt x="95" y="21"/>
                </a:moveTo>
                <a:cubicBezTo>
                  <a:pt x="89" y="21"/>
                  <a:pt x="89" y="21"/>
                  <a:pt x="89" y="21"/>
                </a:cubicBezTo>
                <a:cubicBezTo>
                  <a:pt x="89" y="15"/>
                  <a:pt x="89" y="15"/>
                  <a:pt x="89" y="15"/>
                </a:cubicBezTo>
                <a:cubicBezTo>
                  <a:pt x="89" y="7"/>
                  <a:pt x="83" y="0"/>
                  <a:pt x="7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7" y="0"/>
                  <a:pt x="20" y="7"/>
                  <a:pt x="20" y="15"/>
                </a:cubicBezTo>
                <a:cubicBezTo>
                  <a:pt x="20" y="21"/>
                  <a:pt x="20" y="21"/>
                  <a:pt x="20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7" y="21"/>
                  <a:pt x="0" y="27"/>
                  <a:pt x="0" y="35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53"/>
                  <a:pt x="7" y="160"/>
                  <a:pt x="15" y="160"/>
                </a:cubicBezTo>
                <a:cubicBezTo>
                  <a:pt x="95" y="160"/>
                  <a:pt x="95" y="160"/>
                  <a:pt x="95" y="160"/>
                </a:cubicBezTo>
                <a:cubicBezTo>
                  <a:pt x="103" y="160"/>
                  <a:pt x="109" y="153"/>
                  <a:pt x="109" y="145"/>
                </a:cubicBezTo>
                <a:cubicBezTo>
                  <a:pt x="109" y="35"/>
                  <a:pt x="109" y="35"/>
                  <a:pt x="109" y="35"/>
                </a:cubicBezTo>
                <a:cubicBezTo>
                  <a:pt x="109" y="27"/>
                  <a:pt x="103" y="21"/>
                  <a:pt x="95" y="21"/>
                </a:cubicBezTo>
                <a:close/>
                <a:moveTo>
                  <a:pt x="29" y="15"/>
                </a:moveTo>
                <a:cubicBezTo>
                  <a:pt x="29" y="12"/>
                  <a:pt x="32" y="9"/>
                  <a:pt x="35" y="9"/>
                </a:cubicBezTo>
                <a:cubicBezTo>
                  <a:pt x="75" y="9"/>
                  <a:pt x="75" y="9"/>
                  <a:pt x="75" y="9"/>
                </a:cubicBezTo>
                <a:cubicBezTo>
                  <a:pt x="78" y="9"/>
                  <a:pt x="80" y="12"/>
                  <a:pt x="80" y="15"/>
                </a:cubicBezTo>
                <a:cubicBezTo>
                  <a:pt x="80" y="21"/>
                  <a:pt x="80" y="21"/>
                  <a:pt x="80" y="21"/>
                </a:cubicBezTo>
                <a:cubicBezTo>
                  <a:pt x="29" y="21"/>
                  <a:pt x="29" y="21"/>
                  <a:pt x="29" y="21"/>
                </a:cubicBezTo>
                <a:lnTo>
                  <a:pt x="29" y="15"/>
                </a:lnTo>
                <a:close/>
                <a:moveTo>
                  <a:pt x="100" y="145"/>
                </a:moveTo>
                <a:cubicBezTo>
                  <a:pt x="100" y="148"/>
                  <a:pt x="98" y="151"/>
                  <a:pt x="95" y="151"/>
                </a:cubicBezTo>
                <a:cubicBezTo>
                  <a:pt x="15" y="151"/>
                  <a:pt x="15" y="151"/>
                  <a:pt x="15" y="151"/>
                </a:cubicBezTo>
                <a:cubicBezTo>
                  <a:pt x="12" y="151"/>
                  <a:pt x="9" y="148"/>
                  <a:pt x="9" y="145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2"/>
                  <a:pt x="12" y="30"/>
                  <a:pt x="15" y="30"/>
                </a:cubicBezTo>
                <a:cubicBezTo>
                  <a:pt x="95" y="30"/>
                  <a:pt x="95" y="30"/>
                  <a:pt x="95" y="30"/>
                </a:cubicBezTo>
                <a:cubicBezTo>
                  <a:pt x="98" y="30"/>
                  <a:pt x="100" y="32"/>
                  <a:pt x="100" y="35"/>
                </a:cubicBezTo>
                <a:lnTo>
                  <a:pt x="100" y="145"/>
                </a:lnTo>
                <a:close/>
                <a:moveTo>
                  <a:pt x="89" y="83"/>
                </a:moveTo>
                <a:cubicBezTo>
                  <a:pt x="88" y="82"/>
                  <a:pt x="86" y="81"/>
                  <a:pt x="85" y="81"/>
                </a:cubicBezTo>
                <a:cubicBezTo>
                  <a:pt x="65" y="81"/>
                  <a:pt x="65" y="81"/>
                  <a:pt x="65" y="81"/>
                </a:cubicBezTo>
                <a:cubicBezTo>
                  <a:pt x="65" y="81"/>
                  <a:pt x="64" y="80"/>
                  <a:pt x="64" y="80"/>
                </a:cubicBezTo>
                <a:cubicBezTo>
                  <a:pt x="64" y="45"/>
                  <a:pt x="64" y="45"/>
                  <a:pt x="64" y="45"/>
                </a:cubicBezTo>
                <a:cubicBezTo>
                  <a:pt x="64" y="43"/>
                  <a:pt x="63" y="41"/>
                  <a:pt x="61" y="41"/>
                </a:cubicBezTo>
                <a:cubicBezTo>
                  <a:pt x="59" y="40"/>
                  <a:pt x="57" y="41"/>
                  <a:pt x="56" y="43"/>
                </a:cubicBezTo>
                <a:cubicBezTo>
                  <a:pt x="21" y="93"/>
                  <a:pt x="21" y="93"/>
                  <a:pt x="21" y="93"/>
                </a:cubicBezTo>
                <a:cubicBezTo>
                  <a:pt x="20" y="94"/>
                  <a:pt x="20" y="96"/>
                  <a:pt x="21" y="97"/>
                </a:cubicBezTo>
                <a:cubicBezTo>
                  <a:pt x="21" y="99"/>
                  <a:pt x="23" y="100"/>
                  <a:pt x="25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45" y="135"/>
                  <a:pt x="45" y="135"/>
                  <a:pt x="45" y="135"/>
                </a:cubicBezTo>
                <a:cubicBezTo>
                  <a:pt x="45" y="137"/>
                  <a:pt x="46" y="139"/>
                  <a:pt x="48" y="140"/>
                </a:cubicBezTo>
                <a:cubicBezTo>
                  <a:pt x="49" y="140"/>
                  <a:pt x="49" y="140"/>
                  <a:pt x="50" y="140"/>
                </a:cubicBezTo>
                <a:cubicBezTo>
                  <a:pt x="51" y="140"/>
                  <a:pt x="53" y="139"/>
                  <a:pt x="54" y="138"/>
                </a:cubicBezTo>
                <a:cubicBezTo>
                  <a:pt x="89" y="88"/>
                  <a:pt x="89" y="88"/>
                  <a:pt x="89" y="88"/>
                </a:cubicBezTo>
                <a:cubicBezTo>
                  <a:pt x="90" y="87"/>
                  <a:pt x="90" y="85"/>
                  <a:pt x="89" y="83"/>
                </a:cubicBezTo>
                <a:close/>
                <a:moveTo>
                  <a:pt x="54" y="120"/>
                </a:moveTo>
                <a:cubicBezTo>
                  <a:pt x="54" y="100"/>
                  <a:pt x="54" y="100"/>
                  <a:pt x="54" y="100"/>
                </a:cubicBezTo>
                <a:cubicBezTo>
                  <a:pt x="54" y="95"/>
                  <a:pt x="50" y="91"/>
                  <a:pt x="45" y="91"/>
                </a:cubicBezTo>
                <a:cubicBezTo>
                  <a:pt x="34" y="91"/>
                  <a:pt x="34" y="91"/>
                  <a:pt x="34" y="91"/>
                </a:cubicBezTo>
                <a:cubicBezTo>
                  <a:pt x="55" y="60"/>
                  <a:pt x="55" y="60"/>
                  <a:pt x="55" y="60"/>
                </a:cubicBezTo>
                <a:cubicBezTo>
                  <a:pt x="55" y="80"/>
                  <a:pt x="55" y="80"/>
                  <a:pt x="55" y="80"/>
                </a:cubicBezTo>
                <a:cubicBezTo>
                  <a:pt x="55" y="86"/>
                  <a:pt x="59" y="90"/>
                  <a:pt x="65" y="90"/>
                </a:cubicBezTo>
                <a:cubicBezTo>
                  <a:pt x="76" y="90"/>
                  <a:pt x="76" y="90"/>
                  <a:pt x="76" y="90"/>
                </a:cubicBezTo>
                <a:lnTo>
                  <a:pt x="54" y="1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57">
            <a:extLst>
              <a:ext uri="{FF2B5EF4-FFF2-40B4-BE49-F238E27FC236}">
                <a16:creationId xmlns:a16="http://schemas.microsoft.com/office/drawing/2014/main" id="{4E217612-4201-A415-9EFA-59FBEC61BE3F}"/>
              </a:ext>
            </a:extLst>
          </p:cNvPr>
          <p:cNvSpPr>
            <a:spLocks noEditPoints="1"/>
          </p:cNvSpPr>
          <p:nvPr/>
        </p:nvSpPr>
        <p:spPr bwMode="auto">
          <a:xfrm>
            <a:off x="8704272" y="5251568"/>
            <a:ext cx="434975" cy="542925"/>
          </a:xfrm>
          <a:custGeom>
            <a:avLst/>
            <a:gdLst>
              <a:gd name="T0" fmla="*/ 2147483646 w 129"/>
              <a:gd name="T1" fmla="*/ 2147483646 h 160"/>
              <a:gd name="T2" fmla="*/ 2147483646 w 129"/>
              <a:gd name="T3" fmla="*/ 2147483646 h 160"/>
              <a:gd name="T4" fmla="*/ 2147483646 w 129"/>
              <a:gd name="T5" fmla="*/ 2147483646 h 160"/>
              <a:gd name="T6" fmla="*/ 2147483646 w 129"/>
              <a:gd name="T7" fmla="*/ 2147483646 h 160"/>
              <a:gd name="T8" fmla="*/ 2147483646 w 129"/>
              <a:gd name="T9" fmla="*/ 0 h 160"/>
              <a:gd name="T10" fmla="*/ 2147483646 w 129"/>
              <a:gd name="T11" fmla="*/ 2147483646 h 160"/>
              <a:gd name="T12" fmla="*/ 2147483646 w 129"/>
              <a:gd name="T13" fmla="*/ 2147483646 h 160"/>
              <a:gd name="T14" fmla="*/ 2147483646 w 129"/>
              <a:gd name="T15" fmla="*/ 2147483646 h 160"/>
              <a:gd name="T16" fmla="*/ 2147483646 w 129"/>
              <a:gd name="T17" fmla="*/ 2147483646 h 160"/>
              <a:gd name="T18" fmla="*/ 0 w 129"/>
              <a:gd name="T19" fmla="*/ 2147483646 h 160"/>
              <a:gd name="T20" fmla="*/ 0 w 129"/>
              <a:gd name="T21" fmla="*/ 2147483646 h 160"/>
              <a:gd name="T22" fmla="*/ 2147483646 w 129"/>
              <a:gd name="T23" fmla="*/ 2147483646 h 160"/>
              <a:gd name="T24" fmla="*/ 2147483646 w 129"/>
              <a:gd name="T25" fmla="*/ 2147483646 h 160"/>
              <a:gd name="T26" fmla="*/ 2147483646 w 129"/>
              <a:gd name="T27" fmla="*/ 2147483646 h 160"/>
              <a:gd name="T28" fmla="*/ 2147483646 w 129"/>
              <a:gd name="T29" fmla="*/ 2147483646 h 160"/>
              <a:gd name="T30" fmla="*/ 2147483646 w 129"/>
              <a:gd name="T31" fmla="*/ 2147483646 h 160"/>
              <a:gd name="T32" fmla="*/ 2147483646 w 129"/>
              <a:gd name="T33" fmla="*/ 2147483646 h 160"/>
              <a:gd name="T34" fmla="*/ 2147483646 w 129"/>
              <a:gd name="T35" fmla="*/ 2147483646 h 160"/>
              <a:gd name="T36" fmla="*/ 2147483646 w 129"/>
              <a:gd name="T37" fmla="*/ 2147483646 h 160"/>
              <a:gd name="T38" fmla="*/ 2147483646 w 129"/>
              <a:gd name="T39" fmla="*/ 2147483646 h 160"/>
              <a:gd name="T40" fmla="*/ 2147483646 w 129"/>
              <a:gd name="T41" fmla="*/ 2147483646 h 160"/>
              <a:gd name="T42" fmla="*/ 2147483646 w 129"/>
              <a:gd name="T43" fmla="*/ 2147483646 h 160"/>
              <a:gd name="T44" fmla="*/ 2147483646 w 129"/>
              <a:gd name="T45" fmla="*/ 2147483646 h 160"/>
              <a:gd name="T46" fmla="*/ 2147483646 w 129"/>
              <a:gd name="T47" fmla="*/ 2147483646 h 160"/>
              <a:gd name="T48" fmla="*/ 2147483646 w 129"/>
              <a:gd name="T49" fmla="*/ 2147483646 h 160"/>
              <a:gd name="T50" fmla="*/ 2147483646 w 129"/>
              <a:gd name="T51" fmla="*/ 2147483646 h 160"/>
              <a:gd name="T52" fmla="*/ 2147483646 w 129"/>
              <a:gd name="T53" fmla="*/ 2147483646 h 160"/>
              <a:gd name="T54" fmla="*/ 2147483646 w 129"/>
              <a:gd name="T55" fmla="*/ 2147483646 h 160"/>
              <a:gd name="T56" fmla="*/ 2147483646 w 129"/>
              <a:gd name="T57" fmla="*/ 2147483646 h 160"/>
              <a:gd name="T58" fmla="*/ 2147483646 w 129"/>
              <a:gd name="T59" fmla="*/ 2147483646 h 160"/>
              <a:gd name="T60" fmla="*/ 2147483646 w 129"/>
              <a:gd name="T61" fmla="*/ 2147483646 h 160"/>
              <a:gd name="T62" fmla="*/ 2147483646 w 129"/>
              <a:gd name="T63" fmla="*/ 2147483646 h 160"/>
              <a:gd name="T64" fmla="*/ 2147483646 w 129"/>
              <a:gd name="T65" fmla="*/ 2147483646 h 160"/>
              <a:gd name="T66" fmla="*/ 2147483646 w 129"/>
              <a:gd name="T67" fmla="*/ 2147483646 h 160"/>
              <a:gd name="T68" fmla="*/ 2147483646 w 129"/>
              <a:gd name="T69" fmla="*/ 2147483646 h 160"/>
              <a:gd name="T70" fmla="*/ 2147483646 w 129"/>
              <a:gd name="T71" fmla="*/ 2147483646 h 160"/>
              <a:gd name="T72" fmla="*/ 2147483646 w 129"/>
              <a:gd name="T73" fmla="*/ 2147483646 h 160"/>
              <a:gd name="T74" fmla="*/ 2147483646 w 129"/>
              <a:gd name="T75" fmla="*/ 2147483646 h 160"/>
              <a:gd name="T76" fmla="*/ 2147483646 w 129"/>
              <a:gd name="T77" fmla="*/ 2147483646 h 160"/>
              <a:gd name="T78" fmla="*/ 2147483646 w 129"/>
              <a:gd name="T79" fmla="*/ 2147483646 h 160"/>
              <a:gd name="T80" fmla="*/ 2147483646 w 129"/>
              <a:gd name="T81" fmla="*/ 2147483646 h 16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29" h="160">
                <a:moveTo>
                  <a:pt x="119" y="111"/>
                </a:moveTo>
                <a:cubicBezTo>
                  <a:pt x="119" y="75"/>
                  <a:pt x="119" y="75"/>
                  <a:pt x="119" y="75"/>
                </a:cubicBezTo>
                <a:cubicBezTo>
                  <a:pt x="119" y="49"/>
                  <a:pt x="102" y="27"/>
                  <a:pt x="78" y="22"/>
                </a:cubicBezTo>
                <a:cubicBezTo>
                  <a:pt x="79" y="20"/>
                  <a:pt x="79" y="17"/>
                  <a:pt x="79" y="15"/>
                </a:cubicBezTo>
                <a:cubicBezTo>
                  <a:pt x="79" y="7"/>
                  <a:pt x="73" y="0"/>
                  <a:pt x="65" y="0"/>
                </a:cubicBezTo>
                <a:cubicBezTo>
                  <a:pt x="57" y="0"/>
                  <a:pt x="50" y="7"/>
                  <a:pt x="50" y="15"/>
                </a:cubicBezTo>
                <a:cubicBezTo>
                  <a:pt x="50" y="17"/>
                  <a:pt x="51" y="20"/>
                  <a:pt x="52" y="22"/>
                </a:cubicBezTo>
                <a:cubicBezTo>
                  <a:pt x="28" y="27"/>
                  <a:pt x="10" y="49"/>
                  <a:pt x="10" y="75"/>
                </a:cubicBezTo>
                <a:cubicBezTo>
                  <a:pt x="10" y="111"/>
                  <a:pt x="10" y="111"/>
                  <a:pt x="10" y="111"/>
                </a:cubicBezTo>
                <a:cubicBezTo>
                  <a:pt x="4" y="113"/>
                  <a:pt x="0" y="119"/>
                  <a:pt x="0" y="12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38"/>
                  <a:pt x="2" y="140"/>
                  <a:pt x="5" y="140"/>
                </a:cubicBezTo>
                <a:cubicBezTo>
                  <a:pt x="40" y="140"/>
                  <a:pt x="40" y="140"/>
                  <a:pt x="40" y="140"/>
                </a:cubicBezTo>
                <a:cubicBezTo>
                  <a:pt x="43" y="151"/>
                  <a:pt x="53" y="160"/>
                  <a:pt x="65" y="160"/>
                </a:cubicBezTo>
                <a:cubicBezTo>
                  <a:pt x="77" y="160"/>
                  <a:pt x="87" y="151"/>
                  <a:pt x="89" y="140"/>
                </a:cubicBezTo>
                <a:cubicBezTo>
                  <a:pt x="125" y="140"/>
                  <a:pt x="125" y="140"/>
                  <a:pt x="125" y="140"/>
                </a:cubicBezTo>
                <a:cubicBezTo>
                  <a:pt x="127" y="140"/>
                  <a:pt x="129" y="138"/>
                  <a:pt x="129" y="135"/>
                </a:cubicBezTo>
                <a:cubicBezTo>
                  <a:pt x="129" y="125"/>
                  <a:pt x="129" y="125"/>
                  <a:pt x="129" y="125"/>
                </a:cubicBezTo>
                <a:cubicBezTo>
                  <a:pt x="129" y="119"/>
                  <a:pt x="125" y="113"/>
                  <a:pt x="119" y="111"/>
                </a:cubicBezTo>
                <a:close/>
                <a:moveTo>
                  <a:pt x="65" y="9"/>
                </a:moveTo>
                <a:cubicBezTo>
                  <a:pt x="68" y="9"/>
                  <a:pt x="70" y="12"/>
                  <a:pt x="70" y="15"/>
                </a:cubicBezTo>
                <a:cubicBezTo>
                  <a:pt x="70" y="18"/>
                  <a:pt x="68" y="20"/>
                  <a:pt x="65" y="20"/>
                </a:cubicBezTo>
                <a:cubicBezTo>
                  <a:pt x="62" y="20"/>
                  <a:pt x="59" y="18"/>
                  <a:pt x="59" y="15"/>
                </a:cubicBezTo>
                <a:cubicBezTo>
                  <a:pt x="59" y="12"/>
                  <a:pt x="62" y="9"/>
                  <a:pt x="65" y="9"/>
                </a:cubicBezTo>
                <a:close/>
                <a:moveTo>
                  <a:pt x="19" y="75"/>
                </a:moveTo>
                <a:cubicBezTo>
                  <a:pt x="19" y="50"/>
                  <a:pt x="40" y="29"/>
                  <a:pt x="65" y="29"/>
                </a:cubicBezTo>
                <a:cubicBezTo>
                  <a:pt x="90" y="29"/>
                  <a:pt x="110" y="50"/>
                  <a:pt x="110" y="75"/>
                </a:cubicBezTo>
                <a:cubicBezTo>
                  <a:pt x="110" y="111"/>
                  <a:pt x="110" y="111"/>
                  <a:pt x="110" y="111"/>
                </a:cubicBezTo>
                <a:cubicBezTo>
                  <a:pt x="19" y="111"/>
                  <a:pt x="19" y="111"/>
                  <a:pt x="19" y="111"/>
                </a:cubicBezTo>
                <a:lnTo>
                  <a:pt x="19" y="75"/>
                </a:lnTo>
                <a:close/>
                <a:moveTo>
                  <a:pt x="65" y="151"/>
                </a:moveTo>
                <a:cubicBezTo>
                  <a:pt x="58" y="151"/>
                  <a:pt x="52" y="146"/>
                  <a:pt x="50" y="140"/>
                </a:cubicBezTo>
                <a:cubicBezTo>
                  <a:pt x="79" y="140"/>
                  <a:pt x="79" y="140"/>
                  <a:pt x="79" y="140"/>
                </a:cubicBezTo>
                <a:cubicBezTo>
                  <a:pt x="77" y="146"/>
                  <a:pt x="71" y="151"/>
                  <a:pt x="65" y="151"/>
                </a:cubicBezTo>
                <a:close/>
                <a:moveTo>
                  <a:pt x="120" y="131"/>
                </a:moveTo>
                <a:cubicBezTo>
                  <a:pt x="9" y="131"/>
                  <a:pt x="9" y="131"/>
                  <a:pt x="9" y="131"/>
                </a:cubicBezTo>
                <a:cubicBezTo>
                  <a:pt x="9" y="125"/>
                  <a:pt x="9" y="125"/>
                  <a:pt x="9" y="125"/>
                </a:cubicBezTo>
                <a:cubicBezTo>
                  <a:pt x="9" y="122"/>
                  <a:pt x="12" y="120"/>
                  <a:pt x="15" y="120"/>
                </a:cubicBezTo>
                <a:cubicBezTo>
                  <a:pt x="115" y="120"/>
                  <a:pt x="115" y="120"/>
                  <a:pt x="115" y="120"/>
                </a:cubicBezTo>
                <a:cubicBezTo>
                  <a:pt x="118" y="120"/>
                  <a:pt x="120" y="122"/>
                  <a:pt x="120" y="125"/>
                </a:cubicBezTo>
                <a:lnTo>
                  <a:pt x="120" y="1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Freeform 61">
            <a:extLst>
              <a:ext uri="{FF2B5EF4-FFF2-40B4-BE49-F238E27FC236}">
                <a16:creationId xmlns:a16="http://schemas.microsoft.com/office/drawing/2014/main" id="{FE9B52F5-8F4D-A889-6EB7-A273C94C8BC2}"/>
              </a:ext>
            </a:extLst>
          </p:cNvPr>
          <p:cNvSpPr>
            <a:spLocks noEditPoints="1"/>
          </p:cNvSpPr>
          <p:nvPr/>
        </p:nvSpPr>
        <p:spPr bwMode="auto">
          <a:xfrm>
            <a:off x="8742045" y="1239003"/>
            <a:ext cx="539750" cy="542925"/>
          </a:xfrm>
          <a:custGeom>
            <a:avLst/>
            <a:gdLst>
              <a:gd name="T0" fmla="*/ 2147483646 w 160"/>
              <a:gd name="T1" fmla="*/ 2147483646 h 160"/>
              <a:gd name="T2" fmla="*/ 2147483646 w 160"/>
              <a:gd name="T3" fmla="*/ 2147483646 h 160"/>
              <a:gd name="T4" fmla="*/ 2147483646 w 160"/>
              <a:gd name="T5" fmla="*/ 2147483646 h 160"/>
              <a:gd name="T6" fmla="*/ 2147483646 w 160"/>
              <a:gd name="T7" fmla="*/ 2147483646 h 160"/>
              <a:gd name="T8" fmla="*/ 2147483646 w 160"/>
              <a:gd name="T9" fmla="*/ 2147483646 h 160"/>
              <a:gd name="T10" fmla="*/ 2147483646 w 160"/>
              <a:gd name="T11" fmla="*/ 2147483646 h 160"/>
              <a:gd name="T12" fmla="*/ 2147483646 w 160"/>
              <a:gd name="T13" fmla="*/ 2147483646 h 160"/>
              <a:gd name="T14" fmla="*/ 2147483646 w 160"/>
              <a:gd name="T15" fmla="*/ 2147483646 h 160"/>
              <a:gd name="T16" fmla="*/ 2147483646 w 160"/>
              <a:gd name="T17" fmla="*/ 0 h 160"/>
              <a:gd name="T18" fmla="*/ 0 w 160"/>
              <a:gd name="T19" fmla="*/ 2147483646 h 160"/>
              <a:gd name="T20" fmla="*/ 2147483646 w 160"/>
              <a:gd name="T21" fmla="*/ 2147483646 h 160"/>
              <a:gd name="T22" fmla="*/ 2147483646 w 160"/>
              <a:gd name="T23" fmla="*/ 2147483646 h 160"/>
              <a:gd name="T24" fmla="*/ 2147483646 w 160"/>
              <a:gd name="T25" fmla="*/ 2147483646 h 160"/>
              <a:gd name="T26" fmla="*/ 2147483646 w 160"/>
              <a:gd name="T27" fmla="*/ 2147483646 h 160"/>
              <a:gd name="T28" fmla="*/ 2147483646 w 160"/>
              <a:gd name="T29" fmla="*/ 2147483646 h 160"/>
              <a:gd name="T30" fmla="*/ 2147483646 w 160"/>
              <a:gd name="T31" fmla="*/ 2147483646 h 160"/>
              <a:gd name="T32" fmla="*/ 2147483646 w 160"/>
              <a:gd name="T33" fmla="*/ 2147483646 h 160"/>
              <a:gd name="T34" fmla="*/ 2147483646 w 160"/>
              <a:gd name="T35" fmla="*/ 2147483646 h 160"/>
              <a:gd name="T36" fmla="*/ 2147483646 w 160"/>
              <a:gd name="T37" fmla="*/ 2147483646 h 160"/>
              <a:gd name="T38" fmla="*/ 2147483646 w 160"/>
              <a:gd name="T39" fmla="*/ 2147483646 h 160"/>
              <a:gd name="T40" fmla="*/ 2147483646 w 160"/>
              <a:gd name="T41" fmla="*/ 2147483646 h 160"/>
              <a:gd name="T42" fmla="*/ 2147483646 w 160"/>
              <a:gd name="T43" fmla="*/ 2147483646 h 160"/>
              <a:gd name="T44" fmla="*/ 2147483646 w 160"/>
              <a:gd name="T45" fmla="*/ 2147483646 h 160"/>
              <a:gd name="T46" fmla="*/ 2147483646 w 160"/>
              <a:gd name="T47" fmla="*/ 2147483646 h 160"/>
              <a:gd name="T48" fmla="*/ 2147483646 w 160"/>
              <a:gd name="T49" fmla="*/ 2147483646 h 160"/>
              <a:gd name="T50" fmla="*/ 2147483646 w 160"/>
              <a:gd name="T51" fmla="*/ 2147483646 h 160"/>
              <a:gd name="T52" fmla="*/ 2147483646 w 160"/>
              <a:gd name="T53" fmla="*/ 2147483646 h 160"/>
              <a:gd name="T54" fmla="*/ 2147483646 w 160"/>
              <a:gd name="T55" fmla="*/ 2147483646 h 160"/>
              <a:gd name="T56" fmla="*/ 2147483646 w 160"/>
              <a:gd name="T57" fmla="*/ 2147483646 h 160"/>
              <a:gd name="T58" fmla="*/ 2147483646 w 160"/>
              <a:gd name="T59" fmla="*/ 2147483646 h 160"/>
              <a:gd name="T60" fmla="*/ 2147483646 w 160"/>
              <a:gd name="T61" fmla="*/ 2147483646 h 160"/>
              <a:gd name="T62" fmla="*/ 2147483646 w 160"/>
              <a:gd name="T63" fmla="*/ 2147483646 h 160"/>
              <a:gd name="T64" fmla="*/ 2147483646 w 160"/>
              <a:gd name="T65" fmla="*/ 2147483646 h 160"/>
              <a:gd name="T66" fmla="*/ 2147483646 w 160"/>
              <a:gd name="T67" fmla="*/ 2147483646 h 160"/>
              <a:gd name="T68" fmla="*/ 2147483646 w 160"/>
              <a:gd name="T69" fmla="*/ 2147483646 h 160"/>
              <a:gd name="T70" fmla="*/ 2147483646 w 160"/>
              <a:gd name="T71" fmla="*/ 2147483646 h 160"/>
              <a:gd name="T72" fmla="*/ 2147483646 w 160"/>
              <a:gd name="T73" fmla="*/ 2147483646 h 160"/>
              <a:gd name="T74" fmla="*/ 2147483646 w 160"/>
              <a:gd name="T75" fmla="*/ 2147483646 h 16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60" h="160">
                <a:moveTo>
                  <a:pt x="105" y="110"/>
                </a:moveTo>
                <a:cubicBezTo>
                  <a:pt x="55" y="110"/>
                  <a:pt x="55" y="110"/>
                  <a:pt x="55" y="110"/>
                </a:cubicBezTo>
                <a:cubicBezTo>
                  <a:pt x="52" y="110"/>
                  <a:pt x="50" y="112"/>
                  <a:pt x="50" y="115"/>
                </a:cubicBezTo>
                <a:cubicBezTo>
                  <a:pt x="50" y="118"/>
                  <a:pt x="52" y="120"/>
                  <a:pt x="55" y="120"/>
                </a:cubicBezTo>
                <a:cubicBezTo>
                  <a:pt x="105" y="120"/>
                  <a:pt x="105" y="120"/>
                  <a:pt x="105" y="120"/>
                </a:cubicBezTo>
                <a:cubicBezTo>
                  <a:pt x="108" y="120"/>
                  <a:pt x="110" y="118"/>
                  <a:pt x="110" y="115"/>
                </a:cubicBezTo>
                <a:cubicBezTo>
                  <a:pt x="110" y="112"/>
                  <a:pt x="108" y="110"/>
                  <a:pt x="105" y="110"/>
                </a:cubicBezTo>
                <a:close/>
                <a:moveTo>
                  <a:pt x="105" y="130"/>
                </a:moveTo>
                <a:cubicBezTo>
                  <a:pt x="55" y="130"/>
                  <a:pt x="55" y="130"/>
                  <a:pt x="55" y="130"/>
                </a:cubicBezTo>
                <a:cubicBezTo>
                  <a:pt x="52" y="130"/>
                  <a:pt x="50" y="132"/>
                  <a:pt x="50" y="135"/>
                </a:cubicBezTo>
                <a:cubicBezTo>
                  <a:pt x="50" y="138"/>
                  <a:pt x="52" y="140"/>
                  <a:pt x="55" y="140"/>
                </a:cubicBezTo>
                <a:cubicBezTo>
                  <a:pt x="105" y="140"/>
                  <a:pt x="105" y="140"/>
                  <a:pt x="105" y="140"/>
                </a:cubicBezTo>
                <a:cubicBezTo>
                  <a:pt x="108" y="140"/>
                  <a:pt x="110" y="138"/>
                  <a:pt x="110" y="135"/>
                </a:cubicBezTo>
                <a:cubicBezTo>
                  <a:pt x="110" y="132"/>
                  <a:pt x="108" y="130"/>
                  <a:pt x="105" y="130"/>
                </a:cubicBezTo>
                <a:close/>
                <a:moveTo>
                  <a:pt x="159" y="22"/>
                </a:moveTo>
                <a:cubicBezTo>
                  <a:pt x="138" y="1"/>
                  <a:pt x="138" y="1"/>
                  <a:pt x="138" y="1"/>
                </a:cubicBezTo>
                <a:cubicBezTo>
                  <a:pt x="138" y="0"/>
                  <a:pt x="136" y="0"/>
                  <a:pt x="135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9" y="0"/>
                  <a:pt x="0" y="9"/>
                  <a:pt x="0" y="20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51"/>
                  <a:pt x="9" y="160"/>
                  <a:pt x="20" y="160"/>
                </a:cubicBezTo>
                <a:cubicBezTo>
                  <a:pt x="140" y="160"/>
                  <a:pt x="140" y="160"/>
                  <a:pt x="140" y="160"/>
                </a:cubicBezTo>
                <a:cubicBezTo>
                  <a:pt x="151" y="160"/>
                  <a:pt x="160" y="151"/>
                  <a:pt x="160" y="140"/>
                </a:cubicBezTo>
                <a:cubicBezTo>
                  <a:pt x="160" y="25"/>
                  <a:pt x="160" y="25"/>
                  <a:pt x="160" y="25"/>
                </a:cubicBezTo>
                <a:cubicBezTo>
                  <a:pt x="160" y="24"/>
                  <a:pt x="160" y="22"/>
                  <a:pt x="159" y="22"/>
                </a:cubicBezTo>
                <a:close/>
                <a:moveTo>
                  <a:pt x="110" y="10"/>
                </a:moveTo>
                <a:cubicBezTo>
                  <a:pt x="120" y="10"/>
                  <a:pt x="120" y="10"/>
                  <a:pt x="120" y="10"/>
                </a:cubicBezTo>
                <a:cubicBezTo>
                  <a:pt x="120" y="35"/>
                  <a:pt x="120" y="35"/>
                  <a:pt x="120" y="35"/>
                </a:cubicBezTo>
                <a:cubicBezTo>
                  <a:pt x="120" y="38"/>
                  <a:pt x="118" y="40"/>
                  <a:pt x="115" y="40"/>
                </a:cubicBezTo>
                <a:cubicBezTo>
                  <a:pt x="110" y="40"/>
                  <a:pt x="110" y="40"/>
                  <a:pt x="110" y="40"/>
                </a:cubicBezTo>
                <a:lnTo>
                  <a:pt x="110" y="10"/>
                </a:lnTo>
                <a:close/>
                <a:moveTo>
                  <a:pt x="90" y="10"/>
                </a:moveTo>
                <a:cubicBezTo>
                  <a:pt x="100" y="10"/>
                  <a:pt x="100" y="10"/>
                  <a:pt x="100" y="10"/>
                </a:cubicBezTo>
                <a:cubicBezTo>
                  <a:pt x="100" y="40"/>
                  <a:pt x="100" y="40"/>
                  <a:pt x="100" y="40"/>
                </a:cubicBezTo>
                <a:cubicBezTo>
                  <a:pt x="90" y="40"/>
                  <a:pt x="90" y="40"/>
                  <a:pt x="90" y="40"/>
                </a:cubicBezTo>
                <a:lnTo>
                  <a:pt x="90" y="10"/>
                </a:lnTo>
                <a:close/>
                <a:moveTo>
                  <a:pt x="40" y="10"/>
                </a:moveTo>
                <a:cubicBezTo>
                  <a:pt x="80" y="10"/>
                  <a:pt x="80" y="10"/>
                  <a:pt x="80" y="10"/>
                </a:cubicBezTo>
                <a:cubicBezTo>
                  <a:pt x="80" y="40"/>
                  <a:pt x="80" y="40"/>
                  <a:pt x="80" y="40"/>
                </a:cubicBezTo>
                <a:cubicBezTo>
                  <a:pt x="45" y="40"/>
                  <a:pt x="45" y="40"/>
                  <a:pt x="45" y="40"/>
                </a:cubicBezTo>
                <a:cubicBezTo>
                  <a:pt x="42" y="40"/>
                  <a:pt x="40" y="38"/>
                  <a:pt x="40" y="35"/>
                </a:cubicBezTo>
                <a:lnTo>
                  <a:pt x="40" y="10"/>
                </a:lnTo>
                <a:close/>
                <a:moveTo>
                  <a:pt x="120" y="150"/>
                </a:moveTo>
                <a:cubicBezTo>
                  <a:pt x="40" y="150"/>
                  <a:pt x="40" y="150"/>
                  <a:pt x="40" y="150"/>
                </a:cubicBezTo>
                <a:cubicBezTo>
                  <a:pt x="40" y="100"/>
                  <a:pt x="40" y="100"/>
                  <a:pt x="40" y="100"/>
                </a:cubicBezTo>
                <a:cubicBezTo>
                  <a:pt x="120" y="100"/>
                  <a:pt x="120" y="100"/>
                  <a:pt x="120" y="100"/>
                </a:cubicBezTo>
                <a:lnTo>
                  <a:pt x="120" y="150"/>
                </a:lnTo>
                <a:close/>
                <a:moveTo>
                  <a:pt x="120" y="90"/>
                </a:moveTo>
                <a:cubicBezTo>
                  <a:pt x="40" y="90"/>
                  <a:pt x="40" y="90"/>
                  <a:pt x="40" y="90"/>
                </a:cubicBezTo>
                <a:cubicBezTo>
                  <a:pt x="40" y="85"/>
                  <a:pt x="40" y="85"/>
                  <a:pt x="40" y="85"/>
                </a:cubicBezTo>
                <a:cubicBezTo>
                  <a:pt x="40" y="82"/>
                  <a:pt x="42" y="80"/>
                  <a:pt x="45" y="80"/>
                </a:cubicBezTo>
                <a:cubicBezTo>
                  <a:pt x="115" y="80"/>
                  <a:pt x="115" y="80"/>
                  <a:pt x="115" y="80"/>
                </a:cubicBezTo>
                <a:cubicBezTo>
                  <a:pt x="118" y="80"/>
                  <a:pt x="120" y="82"/>
                  <a:pt x="120" y="85"/>
                </a:cubicBezTo>
                <a:lnTo>
                  <a:pt x="120" y="90"/>
                </a:lnTo>
                <a:close/>
                <a:moveTo>
                  <a:pt x="151" y="140"/>
                </a:moveTo>
                <a:cubicBezTo>
                  <a:pt x="151" y="146"/>
                  <a:pt x="146" y="151"/>
                  <a:pt x="140" y="151"/>
                </a:cubicBezTo>
                <a:cubicBezTo>
                  <a:pt x="130" y="151"/>
                  <a:pt x="130" y="151"/>
                  <a:pt x="130" y="151"/>
                </a:cubicBezTo>
                <a:cubicBezTo>
                  <a:pt x="130" y="95"/>
                  <a:pt x="130" y="95"/>
                  <a:pt x="130" y="95"/>
                </a:cubicBezTo>
                <a:cubicBezTo>
                  <a:pt x="130" y="85"/>
                  <a:pt x="130" y="85"/>
                  <a:pt x="130" y="85"/>
                </a:cubicBezTo>
                <a:cubicBezTo>
                  <a:pt x="130" y="77"/>
                  <a:pt x="123" y="70"/>
                  <a:pt x="115" y="70"/>
                </a:cubicBezTo>
                <a:cubicBezTo>
                  <a:pt x="45" y="70"/>
                  <a:pt x="45" y="70"/>
                  <a:pt x="45" y="70"/>
                </a:cubicBezTo>
                <a:cubicBezTo>
                  <a:pt x="37" y="70"/>
                  <a:pt x="30" y="77"/>
                  <a:pt x="30" y="85"/>
                </a:cubicBezTo>
                <a:cubicBezTo>
                  <a:pt x="30" y="95"/>
                  <a:pt x="30" y="95"/>
                  <a:pt x="30" y="95"/>
                </a:cubicBezTo>
                <a:cubicBezTo>
                  <a:pt x="30" y="151"/>
                  <a:pt x="30" y="151"/>
                  <a:pt x="30" y="151"/>
                </a:cubicBezTo>
                <a:cubicBezTo>
                  <a:pt x="20" y="151"/>
                  <a:pt x="20" y="151"/>
                  <a:pt x="20" y="151"/>
                </a:cubicBezTo>
                <a:cubicBezTo>
                  <a:pt x="14" y="151"/>
                  <a:pt x="9" y="146"/>
                  <a:pt x="9" y="14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4"/>
                  <a:pt x="14" y="9"/>
                  <a:pt x="20" y="9"/>
                </a:cubicBezTo>
                <a:cubicBezTo>
                  <a:pt x="30" y="9"/>
                  <a:pt x="30" y="9"/>
                  <a:pt x="30" y="9"/>
                </a:cubicBezTo>
                <a:cubicBezTo>
                  <a:pt x="30" y="35"/>
                  <a:pt x="30" y="35"/>
                  <a:pt x="30" y="35"/>
                </a:cubicBezTo>
                <a:cubicBezTo>
                  <a:pt x="30" y="43"/>
                  <a:pt x="37" y="50"/>
                  <a:pt x="45" y="50"/>
                </a:cubicBezTo>
                <a:cubicBezTo>
                  <a:pt x="115" y="50"/>
                  <a:pt x="115" y="50"/>
                  <a:pt x="115" y="50"/>
                </a:cubicBezTo>
                <a:cubicBezTo>
                  <a:pt x="123" y="50"/>
                  <a:pt x="130" y="43"/>
                  <a:pt x="130" y="35"/>
                </a:cubicBezTo>
                <a:cubicBezTo>
                  <a:pt x="130" y="9"/>
                  <a:pt x="130" y="9"/>
                  <a:pt x="130" y="9"/>
                </a:cubicBezTo>
                <a:cubicBezTo>
                  <a:pt x="133" y="9"/>
                  <a:pt x="133" y="9"/>
                  <a:pt x="133" y="9"/>
                </a:cubicBezTo>
                <a:cubicBezTo>
                  <a:pt x="151" y="27"/>
                  <a:pt x="151" y="27"/>
                  <a:pt x="151" y="27"/>
                </a:cubicBezTo>
                <a:lnTo>
                  <a:pt x="151" y="1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Freeform 62">
            <a:extLst>
              <a:ext uri="{FF2B5EF4-FFF2-40B4-BE49-F238E27FC236}">
                <a16:creationId xmlns:a16="http://schemas.microsoft.com/office/drawing/2014/main" id="{03479301-B93B-9BD9-53D0-E0812004CE5D}"/>
              </a:ext>
            </a:extLst>
          </p:cNvPr>
          <p:cNvSpPr>
            <a:spLocks noEditPoints="1"/>
          </p:cNvSpPr>
          <p:nvPr/>
        </p:nvSpPr>
        <p:spPr bwMode="auto">
          <a:xfrm>
            <a:off x="10672445" y="2236270"/>
            <a:ext cx="539750" cy="544513"/>
          </a:xfrm>
          <a:custGeom>
            <a:avLst/>
            <a:gdLst>
              <a:gd name="T0" fmla="*/ 2147483646 w 160"/>
              <a:gd name="T1" fmla="*/ 2147483646 h 160"/>
              <a:gd name="T2" fmla="*/ 2147483646 w 160"/>
              <a:gd name="T3" fmla="*/ 2147483646 h 160"/>
              <a:gd name="T4" fmla="*/ 2147483646 w 160"/>
              <a:gd name="T5" fmla="*/ 2147483646 h 160"/>
              <a:gd name="T6" fmla="*/ 2147483646 w 160"/>
              <a:gd name="T7" fmla="*/ 2147483646 h 160"/>
              <a:gd name="T8" fmla="*/ 2147483646 w 160"/>
              <a:gd name="T9" fmla="*/ 2147483646 h 160"/>
              <a:gd name="T10" fmla="*/ 2147483646 w 160"/>
              <a:gd name="T11" fmla="*/ 2147483646 h 160"/>
              <a:gd name="T12" fmla="*/ 2147483646 w 160"/>
              <a:gd name="T13" fmla="*/ 2147483646 h 160"/>
              <a:gd name="T14" fmla="*/ 2147483646 w 160"/>
              <a:gd name="T15" fmla="*/ 2147483646 h 160"/>
              <a:gd name="T16" fmla="*/ 2147483646 w 160"/>
              <a:gd name="T17" fmla="*/ 2147483646 h 160"/>
              <a:gd name="T18" fmla="*/ 2147483646 w 160"/>
              <a:gd name="T19" fmla="*/ 2147483646 h 160"/>
              <a:gd name="T20" fmla="*/ 2147483646 w 160"/>
              <a:gd name="T21" fmla="*/ 2147483646 h 160"/>
              <a:gd name="T22" fmla="*/ 2147483646 w 160"/>
              <a:gd name="T23" fmla="*/ 0 h 160"/>
              <a:gd name="T24" fmla="*/ 2147483646 w 160"/>
              <a:gd name="T25" fmla="*/ 2147483646 h 160"/>
              <a:gd name="T26" fmla="*/ 0 w 160"/>
              <a:gd name="T27" fmla="*/ 2147483646 h 160"/>
              <a:gd name="T28" fmla="*/ 2147483646 w 160"/>
              <a:gd name="T29" fmla="*/ 2147483646 h 160"/>
              <a:gd name="T30" fmla="*/ 2147483646 w 160"/>
              <a:gd name="T31" fmla="*/ 2147483646 h 160"/>
              <a:gd name="T32" fmla="*/ 2147483646 w 160"/>
              <a:gd name="T33" fmla="*/ 2147483646 h 160"/>
              <a:gd name="T34" fmla="*/ 2147483646 w 160"/>
              <a:gd name="T35" fmla="*/ 2147483646 h 160"/>
              <a:gd name="T36" fmla="*/ 2147483646 w 160"/>
              <a:gd name="T37" fmla="*/ 2147483646 h 160"/>
              <a:gd name="T38" fmla="*/ 2147483646 w 160"/>
              <a:gd name="T39" fmla="*/ 2147483646 h 160"/>
              <a:gd name="T40" fmla="*/ 2147483646 w 160"/>
              <a:gd name="T41" fmla="*/ 2147483646 h 160"/>
              <a:gd name="T42" fmla="*/ 2147483646 w 160"/>
              <a:gd name="T43" fmla="*/ 2147483646 h 160"/>
              <a:gd name="T44" fmla="*/ 2147483646 w 160"/>
              <a:gd name="T45" fmla="*/ 2147483646 h 160"/>
              <a:gd name="T46" fmla="*/ 2147483646 w 160"/>
              <a:gd name="T47" fmla="*/ 2147483646 h 160"/>
              <a:gd name="T48" fmla="*/ 2147483646 w 160"/>
              <a:gd name="T49" fmla="*/ 2147483646 h 160"/>
              <a:gd name="T50" fmla="*/ 2147483646 w 160"/>
              <a:gd name="T51" fmla="*/ 2147483646 h 160"/>
              <a:gd name="T52" fmla="*/ 2147483646 w 160"/>
              <a:gd name="T53" fmla="*/ 2147483646 h 160"/>
              <a:gd name="T54" fmla="*/ 2147483646 w 160"/>
              <a:gd name="T55" fmla="*/ 2147483646 h 160"/>
              <a:gd name="T56" fmla="*/ 2147483646 w 160"/>
              <a:gd name="T57" fmla="*/ 2147483646 h 160"/>
              <a:gd name="T58" fmla="*/ 2147483646 w 160"/>
              <a:gd name="T59" fmla="*/ 2147483646 h 160"/>
              <a:gd name="T60" fmla="*/ 2147483646 w 160"/>
              <a:gd name="T61" fmla="*/ 2147483646 h 160"/>
              <a:gd name="T62" fmla="*/ 2147483646 w 160"/>
              <a:gd name="T63" fmla="*/ 2147483646 h 160"/>
              <a:gd name="T64" fmla="*/ 2147483646 w 160"/>
              <a:gd name="T65" fmla="*/ 2147483646 h 160"/>
              <a:gd name="T66" fmla="*/ 2147483646 w 160"/>
              <a:gd name="T67" fmla="*/ 2147483646 h 160"/>
              <a:gd name="T68" fmla="*/ 2147483646 w 160"/>
              <a:gd name="T69" fmla="*/ 2147483646 h 160"/>
              <a:gd name="T70" fmla="*/ 2147483646 w 160"/>
              <a:gd name="T71" fmla="*/ 2147483646 h 160"/>
              <a:gd name="T72" fmla="*/ 2147483646 w 160"/>
              <a:gd name="T73" fmla="*/ 2147483646 h 160"/>
              <a:gd name="T74" fmla="*/ 2147483646 w 160"/>
              <a:gd name="T75" fmla="*/ 2147483646 h 160"/>
              <a:gd name="T76" fmla="*/ 2147483646 w 160"/>
              <a:gd name="T77" fmla="*/ 2147483646 h 160"/>
              <a:gd name="T78" fmla="*/ 2147483646 w 160"/>
              <a:gd name="T79" fmla="*/ 2147483646 h 160"/>
              <a:gd name="T80" fmla="*/ 2147483646 w 160"/>
              <a:gd name="T81" fmla="*/ 2147483646 h 160"/>
              <a:gd name="T82" fmla="*/ 2147483646 w 160"/>
              <a:gd name="T83" fmla="*/ 2147483646 h 160"/>
              <a:gd name="T84" fmla="*/ 2147483646 w 160"/>
              <a:gd name="T85" fmla="*/ 2147483646 h 160"/>
              <a:gd name="T86" fmla="*/ 2147483646 w 160"/>
              <a:gd name="T87" fmla="*/ 2147483646 h 160"/>
              <a:gd name="T88" fmla="*/ 2147483646 w 160"/>
              <a:gd name="T89" fmla="*/ 2147483646 h 160"/>
              <a:gd name="T90" fmla="*/ 2147483646 w 160"/>
              <a:gd name="T91" fmla="*/ 2147483646 h 160"/>
              <a:gd name="T92" fmla="*/ 2147483646 w 160"/>
              <a:gd name="T93" fmla="*/ 2147483646 h 160"/>
              <a:gd name="T94" fmla="*/ 2147483646 w 160"/>
              <a:gd name="T95" fmla="*/ 2147483646 h 160"/>
              <a:gd name="T96" fmla="*/ 2147483646 w 160"/>
              <a:gd name="T97" fmla="*/ 2147483646 h 160"/>
              <a:gd name="T98" fmla="*/ 2147483646 w 160"/>
              <a:gd name="T99" fmla="*/ 2147483646 h 160"/>
              <a:gd name="T100" fmla="*/ 2147483646 w 160"/>
              <a:gd name="T101" fmla="*/ 2147483646 h 160"/>
              <a:gd name="T102" fmla="*/ 2147483646 w 160"/>
              <a:gd name="T103" fmla="*/ 2147483646 h 160"/>
              <a:gd name="T104" fmla="*/ 2147483646 w 160"/>
              <a:gd name="T105" fmla="*/ 2147483646 h 160"/>
              <a:gd name="T106" fmla="*/ 2147483646 w 160"/>
              <a:gd name="T107" fmla="*/ 2147483646 h 160"/>
              <a:gd name="T108" fmla="*/ 2147483646 w 160"/>
              <a:gd name="T109" fmla="*/ 2147483646 h 160"/>
              <a:gd name="T110" fmla="*/ 2147483646 w 160"/>
              <a:gd name="T111" fmla="*/ 2147483646 h 16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60" h="160">
                <a:moveTo>
                  <a:pt x="80" y="60"/>
                </a:moveTo>
                <a:cubicBezTo>
                  <a:pt x="69" y="60"/>
                  <a:pt x="60" y="69"/>
                  <a:pt x="60" y="80"/>
                </a:cubicBezTo>
                <a:cubicBezTo>
                  <a:pt x="60" y="91"/>
                  <a:pt x="69" y="100"/>
                  <a:pt x="80" y="100"/>
                </a:cubicBezTo>
                <a:cubicBezTo>
                  <a:pt x="91" y="100"/>
                  <a:pt x="100" y="91"/>
                  <a:pt x="100" y="80"/>
                </a:cubicBezTo>
                <a:cubicBezTo>
                  <a:pt x="100" y="69"/>
                  <a:pt x="91" y="60"/>
                  <a:pt x="80" y="60"/>
                </a:cubicBezTo>
                <a:close/>
                <a:moveTo>
                  <a:pt x="80" y="90"/>
                </a:moveTo>
                <a:cubicBezTo>
                  <a:pt x="74" y="90"/>
                  <a:pt x="70" y="86"/>
                  <a:pt x="70" y="80"/>
                </a:cubicBezTo>
                <a:cubicBezTo>
                  <a:pt x="70" y="74"/>
                  <a:pt x="74" y="70"/>
                  <a:pt x="80" y="70"/>
                </a:cubicBezTo>
                <a:cubicBezTo>
                  <a:pt x="86" y="70"/>
                  <a:pt x="90" y="74"/>
                  <a:pt x="90" y="80"/>
                </a:cubicBezTo>
                <a:cubicBezTo>
                  <a:pt x="90" y="86"/>
                  <a:pt x="86" y="90"/>
                  <a:pt x="80" y="90"/>
                </a:cubicBezTo>
                <a:close/>
                <a:moveTo>
                  <a:pt x="137" y="23"/>
                </a:moveTo>
                <a:cubicBezTo>
                  <a:pt x="121" y="8"/>
                  <a:pt x="101" y="0"/>
                  <a:pt x="80" y="0"/>
                </a:cubicBezTo>
                <a:cubicBezTo>
                  <a:pt x="59" y="0"/>
                  <a:pt x="39" y="8"/>
                  <a:pt x="23" y="23"/>
                </a:cubicBezTo>
                <a:cubicBezTo>
                  <a:pt x="8" y="39"/>
                  <a:pt x="0" y="59"/>
                  <a:pt x="0" y="80"/>
                </a:cubicBezTo>
                <a:cubicBezTo>
                  <a:pt x="0" y="101"/>
                  <a:pt x="8" y="121"/>
                  <a:pt x="23" y="137"/>
                </a:cubicBezTo>
                <a:cubicBezTo>
                  <a:pt x="39" y="152"/>
                  <a:pt x="59" y="160"/>
                  <a:pt x="80" y="160"/>
                </a:cubicBezTo>
                <a:cubicBezTo>
                  <a:pt x="101" y="160"/>
                  <a:pt x="121" y="152"/>
                  <a:pt x="137" y="137"/>
                </a:cubicBezTo>
                <a:cubicBezTo>
                  <a:pt x="152" y="121"/>
                  <a:pt x="160" y="101"/>
                  <a:pt x="160" y="80"/>
                </a:cubicBezTo>
                <a:cubicBezTo>
                  <a:pt x="160" y="59"/>
                  <a:pt x="152" y="39"/>
                  <a:pt x="137" y="23"/>
                </a:cubicBezTo>
                <a:close/>
                <a:moveTo>
                  <a:pt x="80" y="9"/>
                </a:moveTo>
                <a:cubicBezTo>
                  <a:pt x="87" y="9"/>
                  <a:pt x="94" y="10"/>
                  <a:pt x="101" y="13"/>
                </a:cubicBezTo>
                <a:cubicBezTo>
                  <a:pt x="87" y="41"/>
                  <a:pt x="87" y="41"/>
                  <a:pt x="87" y="41"/>
                </a:cubicBezTo>
                <a:cubicBezTo>
                  <a:pt x="85" y="41"/>
                  <a:pt x="82" y="40"/>
                  <a:pt x="80" y="40"/>
                </a:cubicBezTo>
                <a:cubicBezTo>
                  <a:pt x="78" y="40"/>
                  <a:pt x="75" y="41"/>
                  <a:pt x="73" y="41"/>
                </a:cubicBezTo>
                <a:cubicBezTo>
                  <a:pt x="59" y="13"/>
                  <a:pt x="59" y="13"/>
                  <a:pt x="59" y="13"/>
                </a:cubicBezTo>
                <a:cubicBezTo>
                  <a:pt x="66" y="10"/>
                  <a:pt x="73" y="9"/>
                  <a:pt x="80" y="9"/>
                </a:cubicBezTo>
                <a:close/>
                <a:moveTo>
                  <a:pt x="110" y="80"/>
                </a:moveTo>
                <a:cubicBezTo>
                  <a:pt x="110" y="97"/>
                  <a:pt x="97" y="110"/>
                  <a:pt x="80" y="110"/>
                </a:cubicBezTo>
                <a:cubicBezTo>
                  <a:pt x="63" y="110"/>
                  <a:pt x="50" y="97"/>
                  <a:pt x="50" y="80"/>
                </a:cubicBezTo>
                <a:cubicBezTo>
                  <a:pt x="50" y="63"/>
                  <a:pt x="63" y="50"/>
                  <a:pt x="80" y="50"/>
                </a:cubicBezTo>
                <a:cubicBezTo>
                  <a:pt x="97" y="50"/>
                  <a:pt x="110" y="63"/>
                  <a:pt x="110" y="80"/>
                </a:cubicBezTo>
                <a:close/>
                <a:moveTo>
                  <a:pt x="30" y="130"/>
                </a:moveTo>
                <a:cubicBezTo>
                  <a:pt x="17" y="117"/>
                  <a:pt x="9" y="99"/>
                  <a:pt x="9" y="80"/>
                </a:cubicBezTo>
                <a:cubicBezTo>
                  <a:pt x="9" y="61"/>
                  <a:pt x="17" y="43"/>
                  <a:pt x="30" y="30"/>
                </a:cubicBezTo>
                <a:cubicBezTo>
                  <a:pt x="36" y="24"/>
                  <a:pt x="43" y="19"/>
                  <a:pt x="50" y="16"/>
                </a:cubicBezTo>
                <a:cubicBezTo>
                  <a:pt x="64" y="44"/>
                  <a:pt x="64" y="44"/>
                  <a:pt x="64" y="44"/>
                </a:cubicBezTo>
                <a:cubicBezTo>
                  <a:pt x="50" y="50"/>
                  <a:pt x="40" y="64"/>
                  <a:pt x="40" y="80"/>
                </a:cubicBezTo>
                <a:cubicBezTo>
                  <a:pt x="40" y="96"/>
                  <a:pt x="50" y="110"/>
                  <a:pt x="64" y="116"/>
                </a:cubicBezTo>
                <a:cubicBezTo>
                  <a:pt x="50" y="144"/>
                  <a:pt x="50" y="144"/>
                  <a:pt x="50" y="144"/>
                </a:cubicBezTo>
                <a:cubicBezTo>
                  <a:pt x="43" y="141"/>
                  <a:pt x="36" y="136"/>
                  <a:pt x="30" y="130"/>
                </a:cubicBezTo>
                <a:close/>
                <a:moveTo>
                  <a:pt x="80" y="151"/>
                </a:moveTo>
                <a:cubicBezTo>
                  <a:pt x="73" y="151"/>
                  <a:pt x="66" y="150"/>
                  <a:pt x="59" y="147"/>
                </a:cubicBezTo>
                <a:cubicBezTo>
                  <a:pt x="73" y="119"/>
                  <a:pt x="73" y="119"/>
                  <a:pt x="73" y="119"/>
                </a:cubicBezTo>
                <a:cubicBezTo>
                  <a:pt x="75" y="119"/>
                  <a:pt x="78" y="120"/>
                  <a:pt x="80" y="120"/>
                </a:cubicBezTo>
                <a:cubicBezTo>
                  <a:pt x="82" y="120"/>
                  <a:pt x="85" y="119"/>
                  <a:pt x="87" y="119"/>
                </a:cubicBezTo>
                <a:cubicBezTo>
                  <a:pt x="101" y="147"/>
                  <a:pt x="101" y="147"/>
                  <a:pt x="101" y="147"/>
                </a:cubicBezTo>
                <a:cubicBezTo>
                  <a:pt x="94" y="150"/>
                  <a:pt x="87" y="151"/>
                  <a:pt x="80" y="151"/>
                </a:cubicBezTo>
                <a:close/>
                <a:moveTo>
                  <a:pt x="130" y="130"/>
                </a:moveTo>
                <a:cubicBezTo>
                  <a:pt x="124" y="136"/>
                  <a:pt x="117" y="141"/>
                  <a:pt x="110" y="144"/>
                </a:cubicBezTo>
                <a:cubicBezTo>
                  <a:pt x="96" y="116"/>
                  <a:pt x="96" y="116"/>
                  <a:pt x="96" y="116"/>
                </a:cubicBezTo>
                <a:cubicBezTo>
                  <a:pt x="110" y="110"/>
                  <a:pt x="120" y="96"/>
                  <a:pt x="120" y="80"/>
                </a:cubicBezTo>
                <a:cubicBezTo>
                  <a:pt x="120" y="64"/>
                  <a:pt x="110" y="50"/>
                  <a:pt x="96" y="44"/>
                </a:cubicBezTo>
                <a:cubicBezTo>
                  <a:pt x="110" y="16"/>
                  <a:pt x="110" y="16"/>
                  <a:pt x="110" y="16"/>
                </a:cubicBezTo>
                <a:cubicBezTo>
                  <a:pt x="117" y="19"/>
                  <a:pt x="124" y="24"/>
                  <a:pt x="130" y="30"/>
                </a:cubicBezTo>
                <a:cubicBezTo>
                  <a:pt x="143" y="43"/>
                  <a:pt x="151" y="61"/>
                  <a:pt x="151" y="80"/>
                </a:cubicBezTo>
                <a:cubicBezTo>
                  <a:pt x="151" y="99"/>
                  <a:pt x="143" y="117"/>
                  <a:pt x="130" y="13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Freeform 63">
            <a:extLst>
              <a:ext uri="{FF2B5EF4-FFF2-40B4-BE49-F238E27FC236}">
                <a16:creationId xmlns:a16="http://schemas.microsoft.com/office/drawing/2014/main" id="{04E12F8B-BEE5-1A5E-3E7F-C40A61E2ECEE}"/>
              </a:ext>
            </a:extLst>
          </p:cNvPr>
          <p:cNvSpPr>
            <a:spLocks noEditPoints="1"/>
          </p:cNvSpPr>
          <p:nvPr/>
        </p:nvSpPr>
        <p:spPr bwMode="auto">
          <a:xfrm>
            <a:off x="9412605" y="3265605"/>
            <a:ext cx="539750" cy="542925"/>
          </a:xfrm>
          <a:custGeom>
            <a:avLst/>
            <a:gdLst>
              <a:gd name="T0" fmla="*/ 2147483646 w 160"/>
              <a:gd name="T1" fmla="*/ 2147483646 h 160"/>
              <a:gd name="T2" fmla="*/ 2147483646 w 160"/>
              <a:gd name="T3" fmla="*/ 2147483646 h 160"/>
              <a:gd name="T4" fmla="*/ 2147483646 w 160"/>
              <a:gd name="T5" fmla="*/ 2147483646 h 160"/>
              <a:gd name="T6" fmla="*/ 2147483646 w 160"/>
              <a:gd name="T7" fmla="*/ 2147483646 h 160"/>
              <a:gd name="T8" fmla="*/ 2147483646 w 160"/>
              <a:gd name="T9" fmla="*/ 2147483646 h 160"/>
              <a:gd name="T10" fmla="*/ 2147483646 w 160"/>
              <a:gd name="T11" fmla="*/ 0 h 160"/>
              <a:gd name="T12" fmla="*/ 0 w 160"/>
              <a:gd name="T13" fmla="*/ 2147483646 h 160"/>
              <a:gd name="T14" fmla="*/ 2147483646 w 160"/>
              <a:gd name="T15" fmla="*/ 2147483646 h 160"/>
              <a:gd name="T16" fmla="*/ 2147483646 w 160"/>
              <a:gd name="T17" fmla="*/ 2147483646 h 160"/>
              <a:gd name="T18" fmla="*/ 2147483646 w 160"/>
              <a:gd name="T19" fmla="*/ 2147483646 h 160"/>
              <a:gd name="T20" fmla="*/ 2147483646 w 160"/>
              <a:gd name="T21" fmla="*/ 2147483646 h 160"/>
              <a:gd name="T22" fmla="*/ 2147483646 w 160"/>
              <a:gd name="T23" fmla="*/ 2147483646 h 160"/>
              <a:gd name="T24" fmla="*/ 2147483646 w 160"/>
              <a:gd name="T25" fmla="*/ 2147483646 h 160"/>
              <a:gd name="T26" fmla="*/ 2147483646 w 160"/>
              <a:gd name="T27" fmla="*/ 2147483646 h 160"/>
              <a:gd name="T28" fmla="*/ 2147483646 w 160"/>
              <a:gd name="T29" fmla="*/ 2147483646 h 160"/>
              <a:gd name="T30" fmla="*/ 2147483646 w 160"/>
              <a:gd name="T31" fmla="*/ 2147483646 h 160"/>
              <a:gd name="T32" fmla="*/ 2147483646 w 160"/>
              <a:gd name="T33" fmla="*/ 2147483646 h 160"/>
              <a:gd name="T34" fmla="*/ 2147483646 w 160"/>
              <a:gd name="T35" fmla="*/ 2147483646 h 160"/>
              <a:gd name="T36" fmla="*/ 2147483646 w 160"/>
              <a:gd name="T37" fmla="*/ 2147483646 h 160"/>
              <a:gd name="T38" fmla="*/ 2147483646 w 160"/>
              <a:gd name="T39" fmla="*/ 2147483646 h 160"/>
              <a:gd name="T40" fmla="*/ 2147483646 w 160"/>
              <a:gd name="T41" fmla="*/ 2147483646 h 160"/>
              <a:gd name="T42" fmla="*/ 2147483646 w 160"/>
              <a:gd name="T43" fmla="*/ 2147483646 h 160"/>
              <a:gd name="T44" fmla="*/ 2147483646 w 160"/>
              <a:gd name="T45" fmla="*/ 2147483646 h 160"/>
              <a:gd name="T46" fmla="*/ 2147483646 w 160"/>
              <a:gd name="T47" fmla="*/ 2147483646 h 160"/>
              <a:gd name="T48" fmla="*/ 2147483646 w 160"/>
              <a:gd name="T49" fmla="*/ 2147483646 h 160"/>
              <a:gd name="T50" fmla="*/ 2147483646 w 160"/>
              <a:gd name="T51" fmla="*/ 2147483646 h 160"/>
              <a:gd name="T52" fmla="*/ 2147483646 w 160"/>
              <a:gd name="T53" fmla="*/ 2147483646 h 160"/>
              <a:gd name="T54" fmla="*/ 2147483646 w 160"/>
              <a:gd name="T55" fmla="*/ 2147483646 h 160"/>
              <a:gd name="T56" fmla="*/ 2147483646 w 160"/>
              <a:gd name="T57" fmla="*/ 2147483646 h 160"/>
              <a:gd name="T58" fmla="*/ 2147483646 w 160"/>
              <a:gd name="T59" fmla="*/ 2147483646 h 160"/>
              <a:gd name="T60" fmla="*/ 2147483646 w 160"/>
              <a:gd name="T61" fmla="*/ 2147483646 h 160"/>
              <a:gd name="T62" fmla="*/ 2147483646 w 160"/>
              <a:gd name="T63" fmla="*/ 2147483646 h 16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60" h="160">
                <a:moveTo>
                  <a:pt x="85" y="80"/>
                </a:moveTo>
                <a:cubicBezTo>
                  <a:pt x="77" y="80"/>
                  <a:pt x="70" y="87"/>
                  <a:pt x="70" y="95"/>
                </a:cubicBezTo>
                <a:cubicBezTo>
                  <a:pt x="70" y="103"/>
                  <a:pt x="77" y="110"/>
                  <a:pt x="85" y="110"/>
                </a:cubicBezTo>
                <a:cubicBezTo>
                  <a:pt x="93" y="110"/>
                  <a:pt x="100" y="103"/>
                  <a:pt x="100" y="95"/>
                </a:cubicBezTo>
                <a:cubicBezTo>
                  <a:pt x="100" y="87"/>
                  <a:pt x="93" y="80"/>
                  <a:pt x="85" y="80"/>
                </a:cubicBezTo>
                <a:close/>
                <a:moveTo>
                  <a:pt x="85" y="100"/>
                </a:moveTo>
                <a:cubicBezTo>
                  <a:pt x="82" y="100"/>
                  <a:pt x="80" y="98"/>
                  <a:pt x="80" y="95"/>
                </a:cubicBezTo>
                <a:cubicBezTo>
                  <a:pt x="80" y="92"/>
                  <a:pt x="82" y="90"/>
                  <a:pt x="85" y="90"/>
                </a:cubicBezTo>
                <a:cubicBezTo>
                  <a:pt x="88" y="90"/>
                  <a:pt x="90" y="92"/>
                  <a:pt x="90" y="95"/>
                </a:cubicBezTo>
                <a:cubicBezTo>
                  <a:pt x="90" y="98"/>
                  <a:pt x="88" y="100"/>
                  <a:pt x="85" y="100"/>
                </a:cubicBezTo>
                <a:close/>
                <a:moveTo>
                  <a:pt x="135" y="0"/>
                </a:moveTo>
                <a:cubicBezTo>
                  <a:pt x="25" y="0"/>
                  <a:pt x="25" y="0"/>
                  <a:pt x="25" y="0"/>
                </a:cubicBezTo>
                <a:cubicBezTo>
                  <a:pt x="11" y="0"/>
                  <a:pt x="0" y="11"/>
                  <a:pt x="0" y="2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9"/>
                  <a:pt x="11" y="160"/>
                  <a:pt x="25" y="160"/>
                </a:cubicBezTo>
                <a:cubicBezTo>
                  <a:pt x="135" y="160"/>
                  <a:pt x="135" y="160"/>
                  <a:pt x="135" y="160"/>
                </a:cubicBezTo>
                <a:cubicBezTo>
                  <a:pt x="149" y="160"/>
                  <a:pt x="160" y="149"/>
                  <a:pt x="160" y="135"/>
                </a:cubicBezTo>
                <a:cubicBezTo>
                  <a:pt x="160" y="25"/>
                  <a:pt x="160" y="25"/>
                  <a:pt x="160" y="25"/>
                </a:cubicBezTo>
                <a:cubicBezTo>
                  <a:pt x="160" y="11"/>
                  <a:pt x="149" y="0"/>
                  <a:pt x="135" y="0"/>
                </a:cubicBezTo>
                <a:close/>
                <a:moveTo>
                  <a:pt x="135" y="9"/>
                </a:moveTo>
                <a:cubicBezTo>
                  <a:pt x="140" y="9"/>
                  <a:pt x="145" y="12"/>
                  <a:pt x="148" y="16"/>
                </a:cubicBezTo>
                <a:cubicBezTo>
                  <a:pt x="100" y="63"/>
                  <a:pt x="100" y="63"/>
                  <a:pt x="100" y="63"/>
                </a:cubicBezTo>
                <a:cubicBezTo>
                  <a:pt x="67" y="30"/>
                  <a:pt x="67" y="30"/>
                  <a:pt x="67" y="30"/>
                </a:cubicBezTo>
                <a:cubicBezTo>
                  <a:pt x="87" y="9"/>
                  <a:pt x="87" y="9"/>
                  <a:pt x="87" y="9"/>
                </a:cubicBezTo>
                <a:lnTo>
                  <a:pt x="135" y="9"/>
                </a:lnTo>
                <a:close/>
                <a:moveTo>
                  <a:pt x="85" y="70"/>
                </a:moveTo>
                <a:cubicBezTo>
                  <a:pt x="99" y="70"/>
                  <a:pt x="110" y="81"/>
                  <a:pt x="110" y="95"/>
                </a:cubicBezTo>
                <a:cubicBezTo>
                  <a:pt x="110" y="109"/>
                  <a:pt x="99" y="120"/>
                  <a:pt x="85" y="120"/>
                </a:cubicBezTo>
                <a:cubicBezTo>
                  <a:pt x="71" y="120"/>
                  <a:pt x="60" y="109"/>
                  <a:pt x="60" y="95"/>
                </a:cubicBezTo>
                <a:cubicBezTo>
                  <a:pt x="60" y="81"/>
                  <a:pt x="71" y="70"/>
                  <a:pt x="85" y="70"/>
                </a:cubicBezTo>
                <a:close/>
                <a:moveTo>
                  <a:pt x="50" y="94"/>
                </a:moveTo>
                <a:cubicBezTo>
                  <a:pt x="27" y="70"/>
                  <a:pt x="27" y="70"/>
                  <a:pt x="27" y="70"/>
                </a:cubicBezTo>
                <a:cubicBezTo>
                  <a:pt x="60" y="37"/>
                  <a:pt x="60" y="37"/>
                  <a:pt x="60" y="37"/>
                </a:cubicBezTo>
                <a:cubicBezTo>
                  <a:pt x="84" y="60"/>
                  <a:pt x="84" y="60"/>
                  <a:pt x="84" y="60"/>
                </a:cubicBezTo>
                <a:cubicBezTo>
                  <a:pt x="66" y="61"/>
                  <a:pt x="51" y="76"/>
                  <a:pt x="50" y="94"/>
                </a:cubicBezTo>
                <a:close/>
                <a:moveTo>
                  <a:pt x="9" y="25"/>
                </a:moveTo>
                <a:cubicBezTo>
                  <a:pt x="9" y="16"/>
                  <a:pt x="16" y="9"/>
                  <a:pt x="25" y="9"/>
                </a:cubicBezTo>
                <a:cubicBezTo>
                  <a:pt x="74" y="9"/>
                  <a:pt x="74" y="9"/>
                  <a:pt x="74" y="9"/>
                </a:cubicBezTo>
                <a:cubicBezTo>
                  <a:pt x="9" y="74"/>
                  <a:pt x="9" y="74"/>
                  <a:pt x="9" y="74"/>
                </a:cubicBezTo>
                <a:lnTo>
                  <a:pt x="9" y="25"/>
                </a:lnTo>
                <a:close/>
                <a:moveTo>
                  <a:pt x="25" y="151"/>
                </a:moveTo>
                <a:cubicBezTo>
                  <a:pt x="16" y="151"/>
                  <a:pt x="9" y="144"/>
                  <a:pt x="9" y="135"/>
                </a:cubicBezTo>
                <a:cubicBezTo>
                  <a:pt x="9" y="87"/>
                  <a:pt x="9" y="87"/>
                  <a:pt x="9" y="87"/>
                </a:cubicBezTo>
                <a:cubicBezTo>
                  <a:pt x="20" y="77"/>
                  <a:pt x="20" y="77"/>
                  <a:pt x="20" y="77"/>
                </a:cubicBezTo>
                <a:cubicBezTo>
                  <a:pt x="54" y="111"/>
                  <a:pt x="54" y="111"/>
                  <a:pt x="54" y="111"/>
                </a:cubicBezTo>
                <a:cubicBezTo>
                  <a:pt x="57" y="117"/>
                  <a:pt x="62" y="122"/>
                  <a:pt x="68" y="125"/>
                </a:cubicBezTo>
                <a:cubicBezTo>
                  <a:pt x="43" y="151"/>
                  <a:pt x="43" y="151"/>
                  <a:pt x="43" y="151"/>
                </a:cubicBezTo>
                <a:lnTo>
                  <a:pt x="25" y="151"/>
                </a:lnTo>
                <a:close/>
                <a:moveTo>
                  <a:pt x="56" y="151"/>
                </a:moveTo>
                <a:cubicBezTo>
                  <a:pt x="75" y="132"/>
                  <a:pt x="75" y="132"/>
                  <a:pt x="75" y="132"/>
                </a:cubicBezTo>
                <a:cubicBezTo>
                  <a:pt x="94" y="151"/>
                  <a:pt x="94" y="151"/>
                  <a:pt x="94" y="151"/>
                </a:cubicBezTo>
                <a:lnTo>
                  <a:pt x="56" y="151"/>
                </a:lnTo>
                <a:close/>
                <a:moveTo>
                  <a:pt x="151" y="135"/>
                </a:moveTo>
                <a:cubicBezTo>
                  <a:pt x="151" y="144"/>
                  <a:pt x="144" y="151"/>
                  <a:pt x="135" y="151"/>
                </a:cubicBezTo>
                <a:cubicBezTo>
                  <a:pt x="107" y="151"/>
                  <a:pt x="107" y="151"/>
                  <a:pt x="107" y="151"/>
                </a:cubicBezTo>
                <a:cubicBezTo>
                  <a:pt x="86" y="130"/>
                  <a:pt x="86" y="130"/>
                  <a:pt x="86" y="130"/>
                </a:cubicBezTo>
                <a:cubicBezTo>
                  <a:pt x="104" y="129"/>
                  <a:pt x="119" y="114"/>
                  <a:pt x="120" y="96"/>
                </a:cubicBezTo>
                <a:cubicBezTo>
                  <a:pt x="151" y="127"/>
                  <a:pt x="151" y="127"/>
                  <a:pt x="151" y="127"/>
                </a:cubicBezTo>
                <a:lnTo>
                  <a:pt x="151" y="135"/>
                </a:lnTo>
                <a:close/>
                <a:moveTo>
                  <a:pt x="151" y="114"/>
                </a:moveTo>
                <a:cubicBezTo>
                  <a:pt x="116" y="79"/>
                  <a:pt x="116" y="79"/>
                  <a:pt x="116" y="79"/>
                </a:cubicBezTo>
                <a:cubicBezTo>
                  <a:pt x="114" y="75"/>
                  <a:pt x="111" y="72"/>
                  <a:pt x="108" y="69"/>
                </a:cubicBezTo>
                <a:cubicBezTo>
                  <a:pt x="151" y="26"/>
                  <a:pt x="151" y="26"/>
                  <a:pt x="151" y="26"/>
                </a:cubicBezTo>
                <a:lnTo>
                  <a:pt x="151" y="1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Freeform 64">
            <a:extLst>
              <a:ext uri="{FF2B5EF4-FFF2-40B4-BE49-F238E27FC236}">
                <a16:creationId xmlns:a16="http://schemas.microsoft.com/office/drawing/2014/main" id="{BB7B5A52-56A3-14D9-8508-CD6AB2B91556}"/>
              </a:ext>
            </a:extLst>
          </p:cNvPr>
          <p:cNvSpPr>
            <a:spLocks noEditPoints="1"/>
          </p:cNvSpPr>
          <p:nvPr/>
        </p:nvSpPr>
        <p:spPr bwMode="auto">
          <a:xfrm>
            <a:off x="9667240" y="4212073"/>
            <a:ext cx="468312" cy="544512"/>
          </a:xfrm>
          <a:custGeom>
            <a:avLst/>
            <a:gdLst>
              <a:gd name="T0" fmla="*/ 2147483646 w 139"/>
              <a:gd name="T1" fmla="*/ 2147483646 h 160"/>
              <a:gd name="T2" fmla="*/ 2147483646 w 139"/>
              <a:gd name="T3" fmla="*/ 0 h 160"/>
              <a:gd name="T4" fmla="*/ 2147483646 w 139"/>
              <a:gd name="T5" fmla="*/ 2147483646 h 160"/>
              <a:gd name="T6" fmla="*/ 0 w 139"/>
              <a:gd name="T7" fmla="*/ 2147483646 h 160"/>
              <a:gd name="T8" fmla="*/ 2147483646 w 139"/>
              <a:gd name="T9" fmla="*/ 2147483646 h 160"/>
              <a:gd name="T10" fmla="*/ 2147483646 w 139"/>
              <a:gd name="T11" fmla="*/ 2147483646 h 160"/>
              <a:gd name="T12" fmla="*/ 2147483646 w 139"/>
              <a:gd name="T13" fmla="*/ 2147483646 h 160"/>
              <a:gd name="T14" fmla="*/ 2147483646 w 139"/>
              <a:gd name="T15" fmla="*/ 2147483646 h 160"/>
              <a:gd name="T16" fmla="*/ 2147483646 w 139"/>
              <a:gd name="T17" fmla="*/ 2147483646 h 160"/>
              <a:gd name="T18" fmla="*/ 2147483646 w 139"/>
              <a:gd name="T19" fmla="*/ 2147483646 h 160"/>
              <a:gd name="T20" fmla="*/ 2147483646 w 139"/>
              <a:gd name="T21" fmla="*/ 2147483646 h 160"/>
              <a:gd name="T22" fmla="*/ 2147483646 w 139"/>
              <a:gd name="T23" fmla="*/ 2147483646 h 160"/>
              <a:gd name="T24" fmla="*/ 2147483646 w 139"/>
              <a:gd name="T25" fmla="*/ 2147483646 h 160"/>
              <a:gd name="T26" fmla="*/ 2147483646 w 139"/>
              <a:gd name="T27" fmla="*/ 2147483646 h 160"/>
              <a:gd name="T28" fmla="*/ 2147483646 w 139"/>
              <a:gd name="T29" fmla="*/ 2147483646 h 160"/>
              <a:gd name="T30" fmla="*/ 2147483646 w 139"/>
              <a:gd name="T31" fmla="*/ 2147483646 h 160"/>
              <a:gd name="T32" fmla="*/ 2147483646 w 139"/>
              <a:gd name="T33" fmla="*/ 2147483646 h 160"/>
              <a:gd name="T34" fmla="*/ 2147483646 w 139"/>
              <a:gd name="T35" fmla="*/ 2147483646 h 160"/>
              <a:gd name="T36" fmla="*/ 2147483646 w 139"/>
              <a:gd name="T37" fmla="*/ 2147483646 h 160"/>
              <a:gd name="T38" fmla="*/ 2147483646 w 139"/>
              <a:gd name="T39" fmla="*/ 2147483646 h 160"/>
              <a:gd name="T40" fmla="*/ 2147483646 w 139"/>
              <a:gd name="T41" fmla="*/ 2147483646 h 160"/>
              <a:gd name="T42" fmla="*/ 2147483646 w 139"/>
              <a:gd name="T43" fmla="*/ 2147483646 h 160"/>
              <a:gd name="T44" fmla="*/ 2147483646 w 139"/>
              <a:gd name="T45" fmla="*/ 2147483646 h 160"/>
              <a:gd name="T46" fmla="*/ 2147483646 w 139"/>
              <a:gd name="T47" fmla="*/ 2147483646 h 160"/>
              <a:gd name="T48" fmla="*/ 2147483646 w 139"/>
              <a:gd name="T49" fmla="*/ 2147483646 h 160"/>
              <a:gd name="T50" fmla="*/ 2147483646 w 139"/>
              <a:gd name="T51" fmla="*/ 2147483646 h 160"/>
              <a:gd name="T52" fmla="*/ 2147483646 w 139"/>
              <a:gd name="T53" fmla="*/ 2147483646 h 160"/>
              <a:gd name="T54" fmla="*/ 2147483646 w 139"/>
              <a:gd name="T55" fmla="*/ 2147483646 h 160"/>
              <a:gd name="T56" fmla="*/ 2147483646 w 139"/>
              <a:gd name="T57" fmla="*/ 2147483646 h 160"/>
              <a:gd name="T58" fmla="*/ 2147483646 w 139"/>
              <a:gd name="T59" fmla="*/ 2147483646 h 160"/>
              <a:gd name="T60" fmla="*/ 2147483646 w 139"/>
              <a:gd name="T61" fmla="*/ 2147483646 h 160"/>
              <a:gd name="T62" fmla="*/ 2147483646 w 139"/>
              <a:gd name="T63" fmla="*/ 2147483646 h 16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39" h="160">
                <a:moveTo>
                  <a:pt x="125" y="41"/>
                </a:moveTo>
                <a:cubicBezTo>
                  <a:pt x="109" y="41"/>
                  <a:pt x="109" y="41"/>
                  <a:pt x="109" y="41"/>
                </a:cubicBezTo>
                <a:cubicBezTo>
                  <a:pt x="109" y="40"/>
                  <a:pt x="109" y="40"/>
                  <a:pt x="109" y="40"/>
                </a:cubicBezTo>
                <a:cubicBezTo>
                  <a:pt x="109" y="18"/>
                  <a:pt x="92" y="0"/>
                  <a:pt x="70" y="0"/>
                </a:cubicBezTo>
                <a:cubicBezTo>
                  <a:pt x="48" y="0"/>
                  <a:pt x="30" y="18"/>
                  <a:pt x="30" y="40"/>
                </a:cubicBezTo>
                <a:cubicBezTo>
                  <a:pt x="30" y="41"/>
                  <a:pt x="30" y="41"/>
                  <a:pt x="30" y="41"/>
                </a:cubicBezTo>
                <a:cubicBezTo>
                  <a:pt x="15" y="41"/>
                  <a:pt x="15" y="41"/>
                  <a:pt x="15" y="41"/>
                </a:cubicBezTo>
                <a:cubicBezTo>
                  <a:pt x="7" y="41"/>
                  <a:pt x="0" y="47"/>
                  <a:pt x="0" y="55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53"/>
                  <a:pt x="7" y="160"/>
                  <a:pt x="15" y="160"/>
                </a:cubicBezTo>
                <a:cubicBezTo>
                  <a:pt x="125" y="160"/>
                  <a:pt x="125" y="160"/>
                  <a:pt x="125" y="160"/>
                </a:cubicBezTo>
                <a:cubicBezTo>
                  <a:pt x="133" y="160"/>
                  <a:pt x="139" y="153"/>
                  <a:pt x="139" y="145"/>
                </a:cubicBezTo>
                <a:cubicBezTo>
                  <a:pt x="139" y="55"/>
                  <a:pt x="139" y="55"/>
                  <a:pt x="139" y="55"/>
                </a:cubicBezTo>
                <a:cubicBezTo>
                  <a:pt x="139" y="47"/>
                  <a:pt x="133" y="41"/>
                  <a:pt x="125" y="41"/>
                </a:cubicBezTo>
                <a:close/>
                <a:moveTo>
                  <a:pt x="39" y="40"/>
                </a:moveTo>
                <a:cubicBezTo>
                  <a:pt x="39" y="23"/>
                  <a:pt x="53" y="9"/>
                  <a:pt x="70" y="9"/>
                </a:cubicBezTo>
                <a:cubicBezTo>
                  <a:pt x="86" y="9"/>
                  <a:pt x="100" y="23"/>
                  <a:pt x="100" y="40"/>
                </a:cubicBezTo>
                <a:cubicBezTo>
                  <a:pt x="100" y="41"/>
                  <a:pt x="100" y="41"/>
                  <a:pt x="100" y="41"/>
                </a:cubicBezTo>
                <a:cubicBezTo>
                  <a:pt x="39" y="41"/>
                  <a:pt x="39" y="41"/>
                  <a:pt x="39" y="41"/>
                </a:cubicBezTo>
                <a:lnTo>
                  <a:pt x="39" y="40"/>
                </a:lnTo>
                <a:close/>
                <a:moveTo>
                  <a:pt x="130" y="145"/>
                </a:moveTo>
                <a:cubicBezTo>
                  <a:pt x="130" y="148"/>
                  <a:pt x="128" y="151"/>
                  <a:pt x="125" y="151"/>
                </a:cubicBezTo>
                <a:cubicBezTo>
                  <a:pt x="15" y="151"/>
                  <a:pt x="15" y="151"/>
                  <a:pt x="15" y="151"/>
                </a:cubicBezTo>
                <a:cubicBezTo>
                  <a:pt x="12" y="151"/>
                  <a:pt x="9" y="148"/>
                  <a:pt x="9" y="145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12" y="50"/>
                  <a:pt x="15" y="50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55"/>
                  <a:pt x="30" y="55"/>
                  <a:pt x="30" y="55"/>
                </a:cubicBezTo>
                <a:cubicBezTo>
                  <a:pt x="30" y="58"/>
                  <a:pt x="32" y="60"/>
                  <a:pt x="35" y="60"/>
                </a:cubicBezTo>
                <a:cubicBezTo>
                  <a:pt x="37" y="60"/>
                  <a:pt x="39" y="58"/>
                  <a:pt x="39" y="55"/>
                </a:cubicBezTo>
                <a:cubicBezTo>
                  <a:pt x="39" y="50"/>
                  <a:pt x="39" y="50"/>
                  <a:pt x="39" y="50"/>
                </a:cubicBezTo>
                <a:cubicBezTo>
                  <a:pt x="100" y="50"/>
                  <a:pt x="100" y="50"/>
                  <a:pt x="100" y="50"/>
                </a:cubicBezTo>
                <a:cubicBezTo>
                  <a:pt x="100" y="55"/>
                  <a:pt x="100" y="55"/>
                  <a:pt x="100" y="55"/>
                </a:cubicBezTo>
                <a:cubicBezTo>
                  <a:pt x="100" y="58"/>
                  <a:pt x="102" y="60"/>
                  <a:pt x="105" y="60"/>
                </a:cubicBezTo>
                <a:cubicBezTo>
                  <a:pt x="107" y="60"/>
                  <a:pt x="109" y="58"/>
                  <a:pt x="109" y="55"/>
                </a:cubicBezTo>
                <a:cubicBezTo>
                  <a:pt x="109" y="50"/>
                  <a:pt x="109" y="50"/>
                  <a:pt x="109" y="50"/>
                </a:cubicBezTo>
                <a:cubicBezTo>
                  <a:pt x="125" y="50"/>
                  <a:pt x="125" y="50"/>
                  <a:pt x="125" y="50"/>
                </a:cubicBezTo>
                <a:cubicBezTo>
                  <a:pt x="128" y="50"/>
                  <a:pt x="130" y="52"/>
                  <a:pt x="130" y="55"/>
                </a:cubicBezTo>
                <a:lnTo>
                  <a:pt x="130" y="145"/>
                </a:lnTo>
                <a:close/>
                <a:moveTo>
                  <a:pt x="88" y="97"/>
                </a:moveTo>
                <a:cubicBezTo>
                  <a:pt x="68" y="82"/>
                  <a:pt x="68" y="82"/>
                  <a:pt x="68" y="82"/>
                </a:cubicBezTo>
                <a:cubicBezTo>
                  <a:pt x="66" y="80"/>
                  <a:pt x="64" y="80"/>
                  <a:pt x="63" y="81"/>
                </a:cubicBezTo>
                <a:cubicBezTo>
                  <a:pt x="61" y="82"/>
                  <a:pt x="60" y="84"/>
                  <a:pt x="60" y="85"/>
                </a:cubicBezTo>
                <a:cubicBezTo>
                  <a:pt x="60" y="115"/>
                  <a:pt x="60" y="115"/>
                  <a:pt x="60" y="115"/>
                </a:cubicBezTo>
                <a:cubicBezTo>
                  <a:pt x="60" y="117"/>
                  <a:pt x="61" y="119"/>
                  <a:pt x="63" y="120"/>
                </a:cubicBezTo>
                <a:cubicBezTo>
                  <a:pt x="63" y="120"/>
                  <a:pt x="64" y="120"/>
                  <a:pt x="65" y="120"/>
                </a:cubicBezTo>
                <a:cubicBezTo>
                  <a:pt x="66" y="120"/>
                  <a:pt x="67" y="120"/>
                  <a:pt x="68" y="119"/>
                </a:cubicBezTo>
                <a:cubicBezTo>
                  <a:pt x="88" y="104"/>
                  <a:pt x="88" y="104"/>
                  <a:pt x="88" y="104"/>
                </a:cubicBezTo>
                <a:cubicBezTo>
                  <a:pt x="89" y="103"/>
                  <a:pt x="89" y="102"/>
                  <a:pt x="89" y="100"/>
                </a:cubicBezTo>
                <a:cubicBezTo>
                  <a:pt x="89" y="99"/>
                  <a:pt x="89" y="97"/>
                  <a:pt x="88" y="97"/>
                </a:cubicBezTo>
                <a:close/>
                <a:moveTo>
                  <a:pt x="69" y="106"/>
                </a:moveTo>
                <a:cubicBezTo>
                  <a:pt x="69" y="95"/>
                  <a:pt x="69" y="95"/>
                  <a:pt x="69" y="95"/>
                </a:cubicBezTo>
                <a:cubicBezTo>
                  <a:pt x="77" y="100"/>
                  <a:pt x="77" y="100"/>
                  <a:pt x="77" y="100"/>
                </a:cubicBezTo>
                <a:lnTo>
                  <a:pt x="69" y="106"/>
                </a:lnTo>
                <a:close/>
                <a:moveTo>
                  <a:pt x="70" y="61"/>
                </a:moveTo>
                <a:cubicBezTo>
                  <a:pt x="48" y="61"/>
                  <a:pt x="30" y="78"/>
                  <a:pt x="30" y="100"/>
                </a:cubicBezTo>
                <a:cubicBezTo>
                  <a:pt x="30" y="122"/>
                  <a:pt x="48" y="140"/>
                  <a:pt x="70" y="140"/>
                </a:cubicBezTo>
                <a:cubicBezTo>
                  <a:pt x="92" y="140"/>
                  <a:pt x="109" y="122"/>
                  <a:pt x="109" y="100"/>
                </a:cubicBezTo>
                <a:cubicBezTo>
                  <a:pt x="109" y="78"/>
                  <a:pt x="92" y="61"/>
                  <a:pt x="70" y="61"/>
                </a:cubicBezTo>
                <a:close/>
                <a:moveTo>
                  <a:pt x="70" y="131"/>
                </a:moveTo>
                <a:cubicBezTo>
                  <a:pt x="53" y="131"/>
                  <a:pt x="39" y="117"/>
                  <a:pt x="39" y="100"/>
                </a:cubicBezTo>
                <a:cubicBezTo>
                  <a:pt x="39" y="84"/>
                  <a:pt x="53" y="70"/>
                  <a:pt x="70" y="70"/>
                </a:cubicBezTo>
                <a:cubicBezTo>
                  <a:pt x="86" y="70"/>
                  <a:pt x="100" y="84"/>
                  <a:pt x="100" y="100"/>
                </a:cubicBezTo>
                <a:cubicBezTo>
                  <a:pt x="100" y="117"/>
                  <a:pt x="86" y="131"/>
                  <a:pt x="70" y="13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Freeform 65">
            <a:extLst>
              <a:ext uri="{FF2B5EF4-FFF2-40B4-BE49-F238E27FC236}">
                <a16:creationId xmlns:a16="http://schemas.microsoft.com/office/drawing/2014/main" id="{5BBA68F9-C39B-AC8F-E14D-B21169AB35FB}"/>
              </a:ext>
            </a:extLst>
          </p:cNvPr>
          <p:cNvSpPr>
            <a:spLocks noEditPoints="1"/>
          </p:cNvSpPr>
          <p:nvPr/>
        </p:nvSpPr>
        <p:spPr bwMode="auto">
          <a:xfrm>
            <a:off x="9656445" y="5217913"/>
            <a:ext cx="542925" cy="546100"/>
          </a:xfrm>
          <a:custGeom>
            <a:avLst/>
            <a:gdLst>
              <a:gd name="T0" fmla="*/ 2147483646 w 161"/>
              <a:gd name="T1" fmla="*/ 2147483646 h 161"/>
              <a:gd name="T2" fmla="*/ 2147483646 w 161"/>
              <a:gd name="T3" fmla="*/ 2147483646 h 161"/>
              <a:gd name="T4" fmla="*/ 2147483646 w 161"/>
              <a:gd name="T5" fmla="*/ 2147483646 h 161"/>
              <a:gd name="T6" fmla="*/ 2147483646 w 161"/>
              <a:gd name="T7" fmla="*/ 2147483646 h 161"/>
              <a:gd name="T8" fmla="*/ 2147483646 w 161"/>
              <a:gd name="T9" fmla="*/ 2147483646 h 161"/>
              <a:gd name="T10" fmla="*/ 2147483646 w 161"/>
              <a:gd name="T11" fmla="*/ 2147483646 h 161"/>
              <a:gd name="T12" fmla="*/ 2147483646 w 161"/>
              <a:gd name="T13" fmla="*/ 2147483646 h 161"/>
              <a:gd name="T14" fmla="*/ 2147483646 w 161"/>
              <a:gd name="T15" fmla="*/ 2147483646 h 161"/>
              <a:gd name="T16" fmla="*/ 2147483646 w 161"/>
              <a:gd name="T17" fmla="*/ 2147483646 h 161"/>
              <a:gd name="T18" fmla="*/ 2147483646 w 161"/>
              <a:gd name="T19" fmla="*/ 2147483646 h 161"/>
              <a:gd name="T20" fmla="*/ 2147483646 w 161"/>
              <a:gd name="T21" fmla="*/ 2147483646 h 161"/>
              <a:gd name="T22" fmla="*/ 2147483646 w 161"/>
              <a:gd name="T23" fmla="*/ 2147483646 h 161"/>
              <a:gd name="T24" fmla="*/ 2147483646 w 161"/>
              <a:gd name="T25" fmla="*/ 2147483646 h 161"/>
              <a:gd name="T26" fmla="*/ 2147483646 w 161"/>
              <a:gd name="T27" fmla="*/ 2147483646 h 161"/>
              <a:gd name="T28" fmla="*/ 2147483646 w 161"/>
              <a:gd name="T29" fmla="*/ 2147483646 h 161"/>
              <a:gd name="T30" fmla="*/ 2147483646 w 161"/>
              <a:gd name="T31" fmla="*/ 2147483646 h 161"/>
              <a:gd name="T32" fmla="*/ 2147483646 w 161"/>
              <a:gd name="T33" fmla="*/ 2147483646 h 161"/>
              <a:gd name="T34" fmla="*/ 2147483646 w 161"/>
              <a:gd name="T35" fmla="*/ 2147483646 h 161"/>
              <a:gd name="T36" fmla="*/ 2147483646 w 161"/>
              <a:gd name="T37" fmla="*/ 2147483646 h 161"/>
              <a:gd name="T38" fmla="*/ 2147483646 w 161"/>
              <a:gd name="T39" fmla="*/ 2147483646 h 161"/>
              <a:gd name="T40" fmla="*/ 2147483646 w 161"/>
              <a:gd name="T41" fmla="*/ 2147483646 h 161"/>
              <a:gd name="T42" fmla="*/ 2147483646 w 161"/>
              <a:gd name="T43" fmla="*/ 2147483646 h 161"/>
              <a:gd name="T44" fmla="*/ 2147483646 w 161"/>
              <a:gd name="T45" fmla="*/ 2147483646 h 161"/>
              <a:gd name="T46" fmla="*/ 2147483646 w 161"/>
              <a:gd name="T47" fmla="*/ 2147483646 h 161"/>
              <a:gd name="T48" fmla="*/ 2147483646 w 161"/>
              <a:gd name="T49" fmla="*/ 2147483646 h 161"/>
              <a:gd name="T50" fmla="*/ 2147483646 w 161"/>
              <a:gd name="T51" fmla="*/ 2147483646 h 161"/>
              <a:gd name="T52" fmla="*/ 2147483646 w 161"/>
              <a:gd name="T53" fmla="*/ 2147483646 h 161"/>
              <a:gd name="T54" fmla="*/ 2147483646 w 161"/>
              <a:gd name="T55" fmla="*/ 2147483646 h 161"/>
              <a:gd name="T56" fmla="*/ 2147483646 w 161"/>
              <a:gd name="T57" fmla="*/ 2147483646 h 161"/>
              <a:gd name="T58" fmla="*/ 2147483646 w 161"/>
              <a:gd name="T59" fmla="*/ 2147483646 h 161"/>
              <a:gd name="T60" fmla="*/ 2147483646 w 161"/>
              <a:gd name="T61" fmla="*/ 2147483646 h 161"/>
              <a:gd name="T62" fmla="*/ 2147483646 w 161"/>
              <a:gd name="T63" fmla="*/ 2147483646 h 161"/>
              <a:gd name="T64" fmla="*/ 2147483646 w 161"/>
              <a:gd name="T65" fmla="*/ 2147483646 h 161"/>
              <a:gd name="T66" fmla="*/ 2147483646 w 161"/>
              <a:gd name="T67" fmla="*/ 2147483646 h 161"/>
              <a:gd name="T68" fmla="*/ 2147483646 w 161"/>
              <a:gd name="T69" fmla="*/ 2147483646 h 161"/>
              <a:gd name="T70" fmla="*/ 2147483646 w 161"/>
              <a:gd name="T71" fmla="*/ 2147483646 h 161"/>
              <a:gd name="T72" fmla="*/ 2147483646 w 161"/>
              <a:gd name="T73" fmla="*/ 2147483646 h 161"/>
              <a:gd name="T74" fmla="*/ 2147483646 w 161"/>
              <a:gd name="T75" fmla="*/ 2147483646 h 161"/>
              <a:gd name="T76" fmla="*/ 2147483646 w 161"/>
              <a:gd name="T77" fmla="*/ 2147483646 h 161"/>
              <a:gd name="T78" fmla="*/ 2147483646 w 161"/>
              <a:gd name="T79" fmla="*/ 2147483646 h 161"/>
              <a:gd name="T80" fmla="*/ 2147483646 w 161"/>
              <a:gd name="T81" fmla="*/ 2147483646 h 161"/>
              <a:gd name="T82" fmla="*/ 2147483646 w 161"/>
              <a:gd name="T83" fmla="*/ 2147483646 h 161"/>
              <a:gd name="T84" fmla="*/ 2147483646 w 161"/>
              <a:gd name="T85" fmla="*/ 2147483646 h 161"/>
              <a:gd name="T86" fmla="*/ 2147483646 w 161"/>
              <a:gd name="T87" fmla="*/ 2147483646 h 161"/>
              <a:gd name="T88" fmla="*/ 2147483646 w 161"/>
              <a:gd name="T89" fmla="*/ 2147483646 h 16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61" h="161">
                <a:moveTo>
                  <a:pt x="156" y="45"/>
                </a:moveTo>
                <a:cubicBezTo>
                  <a:pt x="116" y="5"/>
                  <a:pt x="116" y="5"/>
                  <a:pt x="116" y="5"/>
                </a:cubicBezTo>
                <a:cubicBezTo>
                  <a:pt x="111" y="0"/>
                  <a:pt x="102" y="0"/>
                  <a:pt x="96" y="5"/>
                </a:cubicBezTo>
                <a:cubicBezTo>
                  <a:pt x="91" y="11"/>
                  <a:pt x="91" y="20"/>
                  <a:pt x="96" y="25"/>
                </a:cubicBezTo>
                <a:cubicBezTo>
                  <a:pt x="100" y="28"/>
                  <a:pt x="100" y="28"/>
                  <a:pt x="100" y="28"/>
                </a:cubicBezTo>
                <a:cubicBezTo>
                  <a:pt x="75" y="53"/>
                  <a:pt x="75" y="53"/>
                  <a:pt x="75" y="53"/>
                </a:cubicBezTo>
                <a:cubicBezTo>
                  <a:pt x="60" y="49"/>
                  <a:pt x="45" y="50"/>
                  <a:pt x="32" y="58"/>
                </a:cubicBezTo>
                <a:cubicBezTo>
                  <a:pt x="24" y="63"/>
                  <a:pt x="24" y="74"/>
                  <a:pt x="30" y="80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1" y="153"/>
                  <a:pt x="1" y="153"/>
                  <a:pt x="1" y="153"/>
                </a:cubicBezTo>
                <a:cubicBezTo>
                  <a:pt x="0" y="155"/>
                  <a:pt x="0" y="158"/>
                  <a:pt x="1" y="160"/>
                </a:cubicBezTo>
                <a:cubicBezTo>
                  <a:pt x="2" y="161"/>
                  <a:pt x="3" y="161"/>
                  <a:pt x="5" y="161"/>
                </a:cubicBezTo>
                <a:cubicBezTo>
                  <a:pt x="6" y="161"/>
                  <a:pt x="7" y="161"/>
                  <a:pt x="8" y="160"/>
                </a:cubicBezTo>
                <a:cubicBezTo>
                  <a:pt x="59" y="109"/>
                  <a:pt x="59" y="109"/>
                  <a:pt x="59" y="109"/>
                </a:cubicBezTo>
                <a:cubicBezTo>
                  <a:pt x="81" y="131"/>
                  <a:pt x="81" y="131"/>
                  <a:pt x="81" y="131"/>
                </a:cubicBezTo>
                <a:cubicBezTo>
                  <a:pt x="87" y="137"/>
                  <a:pt x="98" y="137"/>
                  <a:pt x="103" y="129"/>
                </a:cubicBezTo>
                <a:cubicBezTo>
                  <a:pt x="111" y="116"/>
                  <a:pt x="112" y="101"/>
                  <a:pt x="108" y="86"/>
                </a:cubicBezTo>
                <a:cubicBezTo>
                  <a:pt x="133" y="61"/>
                  <a:pt x="133" y="61"/>
                  <a:pt x="133" y="61"/>
                </a:cubicBezTo>
                <a:cubicBezTo>
                  <a:pt x="136" y="65"/>
                  <a:pt x="136" y="65"/>
                  <a:pt x="136" y="65"/>
                </a:cubicBezTo>
                <a:cubicBezTo>
                  <a:pt x="139" y="68"/>
                  <a:pt x="142" y="69"/>
                  <a:pt x="146" y="69"/>
                </a:cubicBezTo>
                <a:cubicBezTo>
                  <a:pt x="150" y="69"/>
                  <a:pt x="153" y="68"/>
                  <a:pt x="156" y="65"/>
                </a:cubicBezTo>
                <a:cubicBezTo>
                  <a:pt x="161" y="59"/>
                  <a:pt x="161" y="50"/>
                  <a:pt x="156" y="45"/>
                </a:cubicBezTo>
                <a:close/>
                <a:moveTo>
                  <a:pt x="95" y="124"/>
                </a:moveTo>
                <a:cubicBezTo>
                  <a:pt x="93" y="126"/>
                  <a:pt x="90" y="127"/>
                  <a:pt x="88" y="125"/>
                </a:cubicBezTo>
                <a:cubicBezTo>
                  <a:pt x="62" y="99"/>
                  <a:pt x="62" y="99"/>
                  <a:pt x="62" y="99"/>
                </a:cubicBezTo>
                <a:cubicBezTo>
                  <a:pt x="62" y="99"/>
                  <a:pt x="62" y="99"/>
                  <a:pt x="62" y="99"/>
                </a:cubicBezTo>
                <a:cubicBezTo>
                  <a:pt x="62" y="99"/>
                  <a:pt x="62" y="99"/>
                  <a:pt x="62" y="99"/>
                </a:cubicBezTo>
                <a:cubicBezTo>
                  <a:pt x="36" y="73"/>
                  <a:pt x="36" y="73"/>
                  <a:pt x="36" y="73"/>
                </a:cubicBezTo>
                <a:cubicBezTo>
                  <a:pt x="34" y="71"/>
                  <a:pt x="35" y="68"/>
                  <a:pt x="37" y="66"/>
                </a:cubicBezTo>
                <a:cubicBezTo>
                  <a:pt x="43" y="62"/>
                  <a:pt x="51" y="60"/>
                  <a:pt x="59" y="60"/>
                </a:cubicBezTo>
                <a:cubicBezTo>
                  <a:pt x="64" y="60"/>
                  <a:pt x="69" y="61"/>
                  <a:pt x="73" y="63"/>
                </a:cubicBezTo>
                <a:cubicBezTo>
                  <a:pt x="98" y="88"/>
                  <a:pt x="98" y="88"/>
                  <a:pt x="98" y="88"/>
                </a:cubicBezTo>
                <a:cubicBezTo>
                  <a:pt x="103" y="100"/>
                  <a:pt x="101" y="113"/>
                  <a:pt x="95" y="124"/>
                </a:cubicBezTo>
                <a:close/>
                <a:moveTo>
                  <a:pt x="102" y="78"/>
                </a:moveTo>
                <a:cubicBezTo>
                  <a:pt x="83" y="59"/>
                  <a:pt x="83" y="59"/>
                  <a:pt x="83" y="59"/>
                </a:cubicBezTo>
                <a:cubicBezTo>
                  <a:pt x="106" y="35"/>
                  <a:pt x="106" y="35"/>
                  <a:pt x="106" y="35"/>
                </a:cubicBezTo>
                <a:cubicBezTo>
                  <a:pt x="126" y="55"/>
                  <a:pt x="126" y="55"/>
                  <a:pt x="126" y="55"/>
                </a:cubicBezTo>
                <a:lnTo>
                  <a:pt x="102" y="78"/>
                </a:lnTo>
                <a:close/>
                <a:moveTo>
                  <a:pt x="149" y="58"/>
                </a:moveTo>
                <a:cubicBezTo>
                  <a:pt x="147" y="60"/>
                  <a:pt x="144" y="60"/>
                  <a:pt x="143" y="58"/>
                </a:cubicBezTo>
                <a:cubicBezTo>
                  <a:pt x="103" y="18"/>
                  <a:pt x="103" y="18"/>
                  <a:pt x="103" y="18"/>
                </a:cubicBezTo>
                <a:cubicBezTo>
                  <a:pt x="101" y="17"/>
                  <a:pt x="101" y="14"/>
                  <a:pt x="103" y="12"/>
                </a:cubicBezTo>
                <a:cubicBezTo>
                  <a:pt x="105" y="10"/>
                  <a:pt x="108" y="10"/>
                  <a:pt x="109" y="12"/>
                </a:cubicBezTo>
                <a:cubicBezTo>
                  <a:pt x="149" y="52"/>
                  <a:pt x="149" y="52"/>
                  <a:pt x="149" y="52"/>
                </a:cubicBezTo>
                <a:cubicBezTo>
                  <a:pt x="151" y="53"/>
                  <a:pt x="151" y="56"/>
                  <a:pt x="149" y="5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Freeform 69">
            <a:extLst>
              <a:ext uri="{FF2B5EF4-FFF2-40B4-BE49-F238E27FC236}">
                <a16:creationId xmlns:a16="http://schemas.microsoft.com/office/drawing/2014/main" id="{8AF6AB22-8DE9-E89E-02D4-88CED3DEF144}"/>
              </a:ext>
            </a:extLst>
          </p:cNvPr>
          <p:cNvSpPr>
            <a:spLocks noEditPoints="1"/>
          </p:cNvSpPr>
          <p:nvPr/>
        </p:nvSpPr>
        <p:spPr bwMode="auto">
          <a:xfrm>
            <a:off x="9723438" y="1205348"/>
            <a:ext cx="522287" cy="546100"/>
          </a:xfrm>
          <a:custGeom>
            <a:avLst/>
            <a:gdLst>
              <a:gd name="T0" fmla="*/ 2147483646 w 155"/>
              <a:gd name="T1" fmla="*/ 2147483646 h 161"/>
              <a:gd name="T2" fmla="*/ 2147483646 w 155"/>
              <a:gd name="T3" fmla="*/ 2147483646 h 161"/>
              <a:gd name="T4" fmla="*/ 2147483646 w 155"/>
              <a:gd name="T5" fmla="*/ 2147483646 h 161"/>
              <a:gd name="T6" fmla="*/ 2147483646 w 155"/>
              <a:gd name="T7" fmla="*/ 2147483646 h 161"/>
              <a:gd name="T8" fmla="*/ 2147483646 w 155"/>
              <a:gd name="T9" fmla="*/ 2147483646 h 161"/>
              <a:gd name="T10" fmla="*/ 2147483646 w 155"/>
              <a:gd name="T11" fmla="*/ 2147483646 h 161"/>
              <a:gd name="T12" fmla="*/ 2147483646 w 155"/>
              <a:gd name="T13" fmla="*/ 2147483646 h 161"/>
              <a:gd name="T14" fmla="*/ 0 w 155"/>
              <a:gd name="T15" fmla="*/ 2147483646 h 161"/>
              <a:gd name="T16" fmla="*/ 2147483646 w 155"/>
              <a:gd name="T17" fmla="*/ 2147483646 h 161"/>
              <a:gd name="T18" fmla="*/ 2147483646 w 155"/>
              <a:gd name="T19" fmla="*/ 2147483646 h 161"/>
              <a:gd name="T20" fmla="*/ 2147483646 w 155"/>
              <a:gd name="T21" fmla="*/ 2147483646 h 161"/>
              <a:gd name="T22" fmla="*/ 2147483646 w 155"/>
              <a:gd name="T23" fmla="*/ 2147483646 h 161"/>
              <a:gd name="T24" fmla="*/ 2147483646 w 155"/>
              <a:gd name="T25" fmla="*/ 2147483646 h 161"/>
              <a:gd name="T26" fmla="*/ 2147483646 w 155"/>
              <a:gd name="T27" fmla="*/ 2147483646 h 161"/>
              <a:gd name="T28" fmla="*/ 2147483646 w 155"/>
              <a:gd name="T29" fmla="*/ 2147483646 h 161"/>
              <a:gd name="T30" fmla="*/ 2147483646 w 155"/>
              <a:gd name="T31" fmla="*/ 2147483646 h 161"/>
              <a:gd name="T32" fmla="*/ 2147483646 w 155"/>
              <a:gd name="T33" fmla="*/ 2147483646 h 161"/>
              <a:gd name="T34" fmla="*/ 2147483646 w 155"/>
              <a:gd name="T35" fmla="*/ 2147483646 h 161"/>
              <a:gd name="T36" fmla="*/ 2147483646 w 155"/>
              <a:gd name="T37" fmla="*/ 2147483646 h 161"/>
              <a:gd name="T38" fmla="*/ 2147483646 w 155"/>
              <a:gd name="T39" fmla="*/ 2147483646 h 161"/>
              <a:gd name="T40" fmla="*/ 2147483646 w 155"/>
              <a:gd name="T41" fmla="*/ 2147483646 h 161"/>
              <a:gd name="T42" fmla="*/ 2147483646 w 155"/>
              <a:gd name="T43" fmla="*/ 2147483646 h 161"/>
              <a:gd name="T44" fmla="*/ 2147483646 w 155"/>
              <a:gd name="T45" fmla="*/ 2147483646 h 161"/>
              <a:gd name="T46" fmla="*/ 2147483646 w 155"/>
              <a:gd name="T47" fmla="*/ 2147483646 h 161"/>
              <a:gd name="T48" fmla="*/ 2147483646 w 155"/>
              <a:gd name="T49" fmla="*/ 2147483646 h 161"/>
              <a:gd name="T50" fmla="*/ 2147483646 w 155"/>
              <a:gd name="T51" fmla="*/ 2147483646 h 161"/>
              <a:gd name="T52" fmla="*/ 2147483646 w 155"/>
              <a:gd name="T53" fmla="*/ 2147483646 h 161"/>
              <a:gd name="T54" fmla="*/ 2147483646 w 155"/>
              <a:gd name="T55" fmla="*/ 2147483646 h 161"/>
              <a:gd name="T56" fmla="*/ 2147483646 w 155"/>
              <a:gd name="T57" fmla="*/ 2147483646 h 161"/>
              <a:gd name="T58" fmla="*/ 2147483646 w 155"/>
              <a:gd name="T59" fmla="*/ 2147483646 h 161"/>
              <a:gd name="T60" fmla="*/ 2147483646 w 155"/>
              <a:gd name="T61" fmla="*/ 2147483646 h 161"/>
              <a:gd name="T62" fmla="*/ 2147483646 w 155"/>
              <a:gd name="T63" fmla="*/ 2147483646 h 161"/>
              <a:gd name="T64" fmla="*/ 2147483646 w 155"/>
              <a:gd name="T65" fmla="*/ 2147483646 h 161"/>
              <a:gd name="T66" fmla="*/ 2147483646 w 155"/>
              <a:gd name="T67" fmla="*/ 2147483646 h 161"/>
              <a:gd name="T68" fmla="*/ 2147483646 w 155"/>
              <a:gd name="T69" fmla="*/ 2147483646 h 161"/>
              <a:gd name="T70" fmla="*/ 2147483646 w 155"/>
              <a:gd name="T71" fmla="*/ 2147483646 h 161"/>
              <a:gd name="T72" fmla="*/ 2147483646 w 155"/>
              <a:gd name="T73" fmla="*/ 2147483646 h 161"/>
              <a:gd name="T74" fmla="*/ 2147483646 w 155"/>
              <a:gd name="T75" fmla="*/ 2147483646 h 161"/>
              <a:gd name="T76" fmla="*/ 2147483646 w 155"/>
              <a:gd name="T77" fmla="*/ 2147483646 h 161"/>
              <a:gd name="T78" fmla="*/ 2147483646 w 155"/>
              <a:gd name="T79" fmla="*/ 2147483646 h 161"/>
              <a:gd name="T80" fmla="*/ 2147483646 w 155"/>
              <a:gd name="T81" fmla="*/ 2147483646 h 161"/>
              <a:gd name="T82" fmla="*/ 2147483646 w 155"/>
              <a:gd name="T83" fmla="*/ 2147483646 h 161"/>
              <a:gd name="T84" fmla="*/ 2147483646 w 155"/>
              <a:gd name="T85" fmla="*/ 2147483646 h 161"/>
              <a:gd name="T86" fmla="*/ 2147483646 w 155"/>
              <a:gd name="T87" fmla="*/ 2147483646 h 161"/>
              <a:gd name="T88" fmla="*/ 2147483646 w 155"/>
              <a:gd name="T89" fmla="*/ 2147483646 h 161"/>
              <a:gd name="T90" fmla="*/ 2147483646 w 155"/>
              <a:gd name="T91" fmla="*/ 2147483646 h 161"/>
              <a:gd name="T92" fmla="*/ 2147483646 w 155"/>
              <a:gd name="T93" fmla="*/ 2147483646 h 161"/>
              <a:gd name="T94" fmla="*/ 2147483646 w 155"/>
              <a:gd name="T95" fmla="*/ 2147483646 h 161"/>
              <a:gd name="T96" fmla="*/ 2147483646 w 155"/>
              <a:gd name="T97" fmla="*/ 2147483646 h 161"/>
              <a:gd name="T98" fmla="*/ 2147483646 w 155"/>
              <a:gd name="T99" fmla="*/ 2147483646 h 161"/>
              <a:gd name="T100" fmla="*/ 2147483646 w 155"/>
              <a:gd name="T101" fmla="*/ 2147483646 h 161"/>
              <a:gd name="T102" fmla="*/ 2147483646 w 155"/>
              <a:gd name="T103" fmla="*/ 2147483646 h 161"/>
              <a:gd name="T104" fmla="*/ 2147483646 w 155"/>
              <a:gd name="T105" fmla="*/ 2147483646 h 161"/>
              <a:gd name="T106" fmla="*/ 2147483646 w 155"/>
              <a:gd name="T107" fmla="*/ 2147483646 h 161"/>
              <a:gd name="T108" fmla="*/ 2147483646 w 155"/>
              <a:gd name="T109" fmla="*/ 2147483646 h 161"/>
              <a:gd name="T110" fmla="*/ 2147483646 w 155"/>
              <a:gd name="T111" fmla="*/ 2147483646 h 161"/>
              <a:gd name="T112" fmla="*/ 2147483646 w 155"/>
              <a:gd name="T113" fmla="*/ 2147483646 h 161"/>
              <a:gd name="T114" fmla="*/ 2147483646 w 155"/>
              <a:gd name="T115" fmla="*/ 2147483646 h 16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55" h="161">
                <a:moveTo>
                  <a:pt x="155" y="86"/>
                </a:moveTo>
                <a:cubicBezTo>
                  <a:pt x="155" y="78"/>
                  <a:pt x="148" y="71"/>
                  <a:pt x="140" y="71"/>
                </a:cubicBezTo>
                <a:cubicBezTo>
                  <a:pt x="135" y="71"/>
                  <a:pt x="135" y="71"/>
                  <a:pt x="135" y="71"/>
                </a:cubicBezTo>
                <a:cubicBezTo>
                  <a:pt x="113" y="71"/>
                  <a:pt x="113" y="71"/>
                  <a:pt x="113" y="71"/>
                </a:cubicBezTo>
                <a:cubicBezTo>
                  <a:pt x="117" y="64"/>
                  <a:pt x="120" y="57"/>
                  <a:pt x="120" y="47"/>
                </a:cubicBezTo>
                <a:cubicBezTo>
                  <a:pt x="120" y="45"/>
                  <a:pt x="120" y="45"/>
                  <a:pt x="120" y="45"/>
                </a:cubicBezTo>
                <a:cubicBezTo>
                  <a:pt x="120" y="45"/>
                  <a:pt x="120" y="45"/>
                  <a:pt x="120" y="45"/>
                </a:cubicBezTo>
                <a:cubicBezTo>
                  <a:pt x="120" y="40"/>
                  <a:pt x="118" y="35"/>
                  <a:pt x="114" y="32"/>
                </a:cubicBezTo>
                <a:cubicBezTo>
                  <a:pt x="110" y="28"/>
                  <a:pt x="105" y="26"/>
                  <a:pt x="100" y="26"/>
                </a:cubicBezTo>
                <a:cubicBezTo>
                  <a:pt x="100" y="26"/>
                  <a:pt x="100" y="26"/>
                  <a:pt x="100" y="26"/>
                </a:cubicBezTo>
                <a:cubicBezTo>
                  <a:pt x="95" y="26"/>
                  <a:pt x="90" y="30"/>
                  <a:pt x="90" y="35"/>
                </a:cubicBezTo>
                <a:cubicBezTo>
                  <a:pt x="88" y="59"/>
                  <a:pt x="65" y="71"/>
                  <a:pt x="49" y="79"/>
                </a:cubicBezTo>
                <a:cubicBezTo>
                  <a:pt x="49" y="76"/>
                  <a:pt x="49" y="76"/>
                  <a:pt x="49" y="76"/>
                </a:cubicBezTo>
                <a:cubicBezTo>
                  <a:pt x="49" y="74"/>
                  <a:pt x="47" y="71"/>
                  <a:pt x="45" y="71"/>
                </a:cubicBezTo>
                <a:cubicBezTo>
                  <a:pt x="5" y="71"/>
                  <a:pt x="5" y="71"/>
                  <a:pt x="5" y="71"/>
                </a:cubicBezTo>
                <a:cubicBezTo>
                  <a:pt x="2" y="71"/>
                  <a:pt x="0" y="74"/>
                  <a:pt x="0" y="76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59"/>
                  <a:pt x="2" y="161"/>
                  <a:pt x="5" y="161"/>
                </a:cubicBezTo>
                <a:cubicBezTo>
                  <a:pt x="35" y="161"/>
                  <a:pt x="35" y="161"/>
                  <a:pt x="35" y="161"/>
                </a:cubicBezTo>
                <a:cubicBezTo>
                  <a:pt x="41" y="161"/>
                  <a:pt x="46" y="158"/>
                  <a:pt x="48" y="153"/>
                </a:cubicBezTo>
                <a:cubicBezTo>
                  <a:pt x="65" y="160"/>
                  <a:pt x="79" y="161"/>
                  <a:pt x="96" y="161"/>
                </a:cubicBezTo>
                <a:cubicBezTo>
                  <a:pt x="99" y="161"/>
                  <a:pt x="102" y="161"/>
                  <a:pt x="105" y="161"/>
                </a:cubicBezTo>
                <a:cubicBezTo>
                  <a:pt x="108" y="161"/>
                  <a:pt x="111" y="161"/>
                  <a:pt x="115" y="161"/>
                </a:cubicBezTo>
                <a:cubicBezTo>
                  <a:pt x="130" y="161"/>
                  <a:pt x="130" y="161"/>
                  <a:pt x="130" y="161"/>
                </a:cubicBezTo>
                <a:cubicBezTo>
                  <a:pt x="138" y="161"/>
                  <a:pt x="145" y="154"/>
                  <a:pt x="145" y="146"/>
                </a:cubicBezTo>
                <a:cubicBezTo>
                  <a:pt x="145" y="143"/>
                  <a:pt x="144" y="141"/>
                  <a:pt x="142" y="139"/>
                </a:cubicBezTo>
                <a:cubicBezTo>
                  <a:pt x="147" y="136"/>
                  <a:pt x="150" y="131"/>
                  <a:pt x="150" y="126"/>
                </a:cubicBezTo>
                <a:cubicBezTo>
                  <a:pt x="150" y="123"/>
                  <a:pt x="149" y="121"/>
                  <a:pt x="147" y="119"/>
                </a:cubicBezTo>
                <a:cubicBezTo>
                  <a:pt x="152" y="116"/>
                  <a:pt x="155" y="111"/>
                  <a:pt x="155" y="106"/>
                </a:cubicBezTo>
                <a:cubicBezTo>
                  <a:pt x="155" y="102"/>
                  <a:pt x="153" y="99"/>
                  <a:pt x="151" y="96"/>
                </a:cubicBezTo>
                <a:cubicBezTo>
                  <a:pt x="153" y="94"/>
                  <a:pt x="155" y="90"/>
                  <a:pt x="155" y="86"/>
                </a:cubicBezTo>
                <a:close/>
                <a:moveTo>
                  <a:pt x="40" y="146"/>
                </a:moveTo>
                <a:cubicBezTo>
                  <a:pt x="40" y="149"/>
                  <a:pt x="38" y="152"/>
                  <a:pt x="35" y="152"/>
                </a:cubicBezTo>
                <a:cubicBezTo>
                  <a:pt x="29" y="152"/>
                  <a:pt x="29" y="152"/>
                  <a:pt x="29" y="152"/>
                </a:cubicBezTo>
                <a:cubicBezTo>
                  <a:pt x="29" y="136"/>
                  <a:pt x="29" y="136"/>
                  <a:pt x="29" y="136"/>
                </a:cubicBezTo>
                <a:cubicBezTo>
                  <a:pt x="29" y="134"/>
                  <a:pt x="27" y="132"/>
                  <a:pt x="25" y="132"/>
                </a:cubicBezTo>
                <a:cubicBezTo>
                  <a:pt x="22" y="132"/>
                  <a:pt x="20" y="134"/>
                  <a:pt x="20" y="136"/>
                </a:cubicBezTo>
                <a:cubicBezTo>
                  <a:pt x="20" y="152"/>
                  <a:pt x="20" y="152"/>
                  <a:pt x="20" y="152"/>
                </a:cubicBezTo>
                <a:cubicBezTo>
                  <a:pt x="9" y="152"/>
                  <a:pt x="9" y="152"/>
                  <a:pt x="9" y="152"/>
                </a:cubicBezTo>
                <a:cubicBezTo>
                  <a:pt x="9" y="81"/>
                  <a:pt x="9" y="81"/>
                  <a:pt x="9" y="81"/>
                </a:cubicBezTo>
                <a:cubicBezTo>
                  <a:pt x="40" y="81"/>
                  <a:pt x="40" y="81"/>
                  <a:pt x="40" y="81"/>
                </a:cubicBezTo>
                <a:cubicBezTo>
                  <a:pt x="40" y="146"/>
                  <a:pt x="40" y="146"/>
                  <a:pt x="40" y="146"/>
                </a:cubicBezTo>
                <a:close/>
                <a:moveTo>
                  <a:pt x="130" y="101"/>
                </a:moveTo>
                <a:cubicBezTo>
                  <a:pt x="135" y="101"/>
                  <a:pt x="135" y="101"/>
                  <a:pt x="135" y="101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43" y="101"/>
                  <a:pt x="145" y="103"/>
                  <a:pt x="145" y="106"/>
                </a:cubicBezTo>
                <a:cubicBezTo>
                  <a:pt x="145" y="109"/>
                  <a:pt x="143" y="111"/>
                  <a:pt x="140" y="111"/>
                </a:cubicBezTo>
                <a:cubicBezTo>
                  <a:pt x="135" y="111"/>
                  <a:pt x="135" y="111"/>
                  <a:pt x="135" y="111"/>
                </a:cubicBezTo>
                <a:cubicBezTo>
                  <a:pt x="135" y="111"/>
                  <a:pt x="135" y="111"/>
                  <a:pt x="135" y="111"/>
                </a:cubicBezTo>
                <a:cubicBezTo>
                  <a:pt x="130" y="111"/>
                  <a:pt x="130" y="111"/>
                  <a:pt x="130" y="111"/>
                </a:cubicBezTo>
                <a:cubicBezTo>
                  <a:pt x="127" y="111"/>
                  <a:pt x="125" y="114"/>
                  <a:pt x="125" y="116"/>
                </a:cubicBezTo>
                <a:cubicBezTo>
                  <a:pt x="125" y="119"/>
                  <a:pt x="127" y="121"/>
                  <a:pt x="130" y="121"/>
                </a:cubicBezTo>
                <a:cubicBezTo>
                  <a:pt x="135" y="121"/>
                  <a:pt x="135" y="121"/>
                  <a:pt x="135" y="121"/>
                </a:cubicBezTo>
                <a:cubicBezTo>
                  <a:pt x="138" y="121"/>
                  <a:pt x="140" y="123"/>
                  <a:pt x="140" y="126"/>
                </a:cubicBezTo>
                <a:cubicBezTo>
                  <a:pt x="140" y="129"/>
                  <a:pt x="138" y="131"/>
                  <a:pt x="135" y="131"/>
                </a:cubicBezTo>
                <a:cubicBezTo>
                  <a:pt x="130" y="131"/>
                  <a:pt x="130" y="131"/>
                  <a:pt x="130" y="131"/>
                </a:cubicBezTo>
                <a:cubicBezTo>
                  <a:pt x="127" y="131"/>
                  <a:pt x="125" y="134"/>
                  <a:pt x="125" y="136"/>
                </a:cubicBezTo>
                <a:cubicBezTo>
                  <a:pt x="125" y="139"/>
                  <a:pt x="127" y="141"/>
                  <a:pt x="130" y="141"/>
                </a:cubicBezTo>
                <a:cubicBezTo>
                  <a:pt x="133" y="141"/>
                  <a:pt x="135" y="143"/>
                  <a:pt x="135" y="146"/>
                </a:cubicBezTo>
                <a:cubicBezTo>
                  <a:pt x="135" y="149"/>
                  <a:pt x="133" y="151"/>
                  <a:pt x="130" y="151"/>
                </a:cubicBezTo>
                <a:cubicBezTo>
                  <a:pt x="115" y="151"/>
                  <a:pt x="115" y="151"/>
                  <a:pt x="115" y="151"/>
                </a:cubicBezTo>
                <a:cubicBezTo>
                  <a:pt x="111" y="151"/>
                  <a:pt x="108" y="152"/>
                  <a:pt x="105" y="152"/>
                </a:cubicBezTo>
                <a:cubicBezTo>
                  <a:pt x="84" y="152"/>
                  <a:pt x="68" y="152"/>
                  <a:pt x="50" y="143"/>
                </a:cubicBezTo>
                <a:cubicBezTo>
                  <a:pt x="50" y="89"/>
                  <a:pt x="50" y="89"/>
                  <a:pt x="50" y="89"/>
                </a:cubicBezTo>
                <a:cubicBezTo>
                  <a:pt x="50" y="89"/>
                  <a:pt x="50" y="89"/>
                  <a:pt x="50" y="89"/>
                </a:cubicBezTo>
                <a:cubicBezTo>
                  <a:pt x="50" y="89"/>
                  <a:pt x="51" y="88"/>
                  <a:pt x="51" y="88"/>
                </a:cubicBezTo>
                <a:cubicBezTo>
                  <a:pt x="59" y="84"/>
                  <a:pt x="70" y="79"/>
                  <a:pt x="80" y="71"/>
                </a:cubicBezTo>
                <a:cubicBezTo>
                  <a:pt x="92" y="61"/>
                  <a:pt x="98" y="49"/>
                  <a:pt x="99" y="35"/>
                </a:cubicBezTo>
                <a:cubicBezTo>
                  <a:pt x="99" y="35"/>
                  <a:pt x="100" y="35"/>
                  <a:pt x="100" y="35"/>
                </a:cubicBezTo>
                <a:cubicBezTo>
                  <a:pt x="100" y="35"/>
                  <a:pt x="100" y="35"/>
                  <a:pt x="100" y="35"/>
                </a:cubicBezTo>
                <a:cubicBezTo>
                  <a:pt x="106" y="35"/>
                  <a:pt x="110" y="40"/>
                  <a:pt x="110" y="45"/>
                </a:cubicBezTo>
                <a:cubicBezTo>
                  <a:pt x="110" y="47"/>
                  <a:pt x="110" y="47"/>
                  <a:pt x="110" y="47"/>
                </a:cubicBezTo>
                <a:cubicBezTo>
                  <a:pt x="110" y="57"/>
                  <a:pt x="108" y="63"/>
                  <a:pt x="102" y="71"/>
                </a:cubicBezTo>
                <a:cubicBezTo>
                  <a:pt x="95" y="71"/>
                  <a:pt x="95" y="71"/>
                  <a:pt x="95" y="71"/>
                </a:cubicBezTo>
                <a:cubicBezTo>
                  <a:pt x="92" y="71"/>
                  <a:pt x="90" y="73"/>
                  <a:pt x="90" y="76"/>
                </a:cubicBezTo>
                <a:cubicBezTo>
                  <a:pt x="90" y="79"/>
                  <a:pt x="92" y="81"/>
                  <a:pt x="95" y="81"/>
                </a:cubicBezTo>
                <a:cubicBezTo>
                  <a:pt x="105" y="81"/>
                  <a:pt x="105" y="81"/>
                  <a:pt x="105" y="81"/>
                </a:cubicBezTo>
                <a:cubicBezTo>
                  <a:pt x="105" y="81"/>
                  <a:pt x="105" y="81"/>
                  <a:pt x="105" y="81"/>
                </a:cubicBezTo>
                <a:cubicBezTo>
                  <a:pt x="135" y="81"/>
                  <a:pt x="135" y="81"/>
                  <a:pt x="135" y="81"/>
                </a:cubicBezTo>
                <a:cubicBezTo>
                  <a:pt x="140" y="81"/>
                  <a:pt x="140" y="81"/>
                  <a:pt x="140" y="81"/>
                </a:cubicBezTo>
                <a:cubicBezTo>
                  <a:pt x="143" y="81"/>
                  <a:pt x="145" y="83"/>
                  <a:pt x="145" y="86"/>
                </a:cubicBezTo>
                <a:cubicBezTo>
                  <a:pt x="145" y="89"/>
                  <a:pt x="143" y="91"/>
                  <a:pt x="140" y="91"/>
                </a:cubicBezTo>
                <a:cubicBezTo>
                  <a:pt x="135" y="91"/>
                  <a:pt x="135" y="91"/>
                  <a:pt x="135" y="91"/>
                </a:cubicBezTo>
                <a:cubicBezTo>
                  <a:pt x="130" y="91"/>
                  <a:pt x="130" y="91"/>
                  <a:pt x="130" y="91"/>
                </a:cubicBezTo>
                <a:cubicBezTo>
                  <a:pt x="127" y="91"/>
                  <a:pt x="125" y="93"/>
                  <a:pt x="125" y="96"/>
                </a:cubicBezTo>
                <a:cubicBezTo>
                  <a:pt x="125" y="99"/>
                  <a:pt x="127" y="101"/>
                  <a:pt x="130" y="101"/>
                </a:cubicBezTo>
                <a:close/>
                <a:moveTo>
                  <a:pt x="145" y="36"/>
                </a:moveTo>
                <a:cubicBezTo>
                  <a:pt x="135" y="36"/>
                  <a:pt x="135" y="36"/>
                  <a:pt x="135" y="36"/>
                </a:cubicBezTo>
                <a:cubicBezTo>
                  <a:pt x="132" y="36"/>
                  <a:pt x="130" y="38"/>
                  <a:pt x="130" y="40"/>
                </a:cubicBezTo>
                <a:cubicBezTo>
                  <a:pt x="130" y="43"/>
                  <a:pt x="132" y="45"/>
                  <a:pt x="135" y="45"/>
                </a:cubicBezTo>
                <a:cubicBezTo>
                  <a:pt x="145" y="45"/>
                  <a:pt x="145" y="45"/>
                  <a:pt x="145" y="45"/>
                </a:cubicBezTo>
                <a:cubicBezTo>
                  <a:pt x="148" y="45"/>
                  <a:pt x="150" y="43"/>
                  <a:pt x="150" y="40"/>
                </a:cubicBezTo>
                <a:cubicBezTo>
                  <a:pt x="150" y="38"/>
                  <a:pt x="148" y="36"/>
                  <a:pt x="145" y="36"/>
                </a:cubicBezTo>
                <a:close/>
                <a:moveTo>
                  <a:pt x="75" y="36"/>
                </a:moveTo>
                <a:cubicBezTo>
                  <a:pt x="65" y="36"/>
                  <a:pt x="65" y="36"/>
                  <a:pt x="65" y="36"/>
                </a:cubicBezTo>
                <a:cubicBezTo>
                  <a:pt x="62" y="36"/>
                  <a:pt x="60" y="38"/>
                  <a:pt x="60" y="40"/>
                </a:cubicBezTo>
                <a:cubicBezTo>
                  <a:pt x="60" y="43"/>
                  <a:pt x="62" y="45"/>
                  <a:pt x="65" y="45"/>
                </a:cubicBezTo>
                <a:cubicBezTo>
                  <a:pt x="75" y="45"/>
                  <a:pt x="75" y="45"/>
                  <a:pt x="75" y="45"/>
                </a:cubicBezTo>
                <a:cubicBezTo>
                  <a:pt x="77" y="45"/>
                  <a:pt x="80" y="43"/>
                  <a:pt x="80" y="40"/>
                </a:cubicBezTo>
                <a:cubicBezTo>
                  <a:pt x="80" y="38"/>
                  <a:pt x="77" y="36"/>
                  <a:pt x="75" y="36"/>
                </a:cubicBezTo>
                <a:close/>
                <a:moveTo>
                  <a:pt x="94" y="12"/>
                </a:moveTo>
                <a:cubicBezTo>
                  <a:pt x="89" y="3"/>
                  <a:pt x="89" y="3"/>
                  <a:pt x="89" y="3"/>
                </a:cubicBezTo>
                <a:cubicBezTo>
                  <a:pt x="88" y="1"/>
                  <a:pt x="85" y="0"/>
                  <a:pt x="83" y="2"/>
                </a:cubicBezTo>
                <a:cubicBezTo>
                  <a:pt x="80" y="3"/>
                  <a:pt x="79" y="6"/>
                  <a:pt x="81" y="8"/>
                </a:cubicBezTo>
                <a:cubicBezTo>
                  <a:pt x="86" y="17"/>
                  <a:pt x="86" y="17"/>
                  <a:pt x="86" y="17"/>
                </a:cubicBezTo>
                <a:cubicBezTo>
                  <a:pt x="87" y="18"/>
                  <a:pt x="88" y="19"/>
                  <a:pt x="90" y="19"/>
                </a:cubicBezTo>
                <a:cubicBezTo>
                  <a:pt x="91" y="19"/>
                  <a:pt x="91" y="19"/>
                  <a:pt x="92" y="18"/>
                </a:cubicBezTo>
                <a:cubicBezTo>
                  <a:pt x="94" y="17"/>
                  <a:pt x="95" y="14"/>
                  <a:pt x="94" y="12"/>
                </a:cubicBezTo>
                <a:close/>
                <a:moveTo>
                  <a:pt x="127" y="2"/>
                </a:moveTo>
                <a:cubicBezTo>
                  <a:pt x="125" y="0"/>
                  <a:pt x="122" y="1"/>
                  <a:pt x="121" y="3"/>
                </a:cubicBezTo>
                <a:cubicBezTo>
                  <a:pt x="116" y="12"/>
                  <a:pt x="116" y="12"/>
                  <a:pt x="116" y="12"/>
                </a:cubicBezTo>
                <a:cubicBezTo>
                  <a:pt x="115" y="14"/>
                  <a:pt x="115" y="17"/>
                  <a:pt x="118" y="18"/>
                </a:cubicBezTo>
                <a:cubicBezTo>
                  <a:pt x="118" y="19"/>
                  <a:pt x="119" y="19"/>
                  <a:pt x="120" y="19"/>
                </a:cubicBezTo>
                <a:cubicBezTo>
                  <a:pt x="122" y="19"/>
                  <a:pt x="123" y="18"/>
                  <a:pt x="124" y="17"/>
                </a:cubicBezTo>
                <a:cubicBezTo>
                  <a:pt x="129" y="8"/>
                  <a:pt x="129" y="8"/>
                  <a:pt x="129" y="8"/>
                </a:cubicBezTo>
                <a:cubicBezTo>
                  <a:pt x="130" y="6"/>
                  <a:pt x="130" y="3"/>
                  <a:pt x="127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Freeform 70">
            <a:extLst>
              <a:ext uri="{FF2B5EF4-FFF2-40B4-BE49-F238E27FC236}">
                <a16:creationId xmlns:a16="http://schemas.microsoft.com/office/drawing/2014/main" id="{168E84C9-DC39-0B34-2D7F-4F1640AFF228}"/>
              </a:ext>
            </a:extLst>
          </p:cNvPr>
          <p:cNvSpPr>
            <a:spLocks noEditPoints="1"/>
          </p:cNvSpPr>
          <p:nvPr/>
        </p:nvSpPr>
        <p:spPr bwMode="auto">
          <a:xfrm>
            <a:off x="10587038" y="1271070"/>
            <a:ext cx="501650" cy="544513"/>
          </a:xfrm>
          <a:custGeom>
            <a:avLst/>
            <a:gdLst>
              <a:gd name="T0" fmla="*/ 2147483646 w 149"/>
              <a:gd name="T1" fmla="*/ 0 h 160"/>
              <a:gd name="T2" fmla="*/ 2147483646 w 149"/>
              <a:gd name="T3" fmla="*/ 0 h 160"/>
              <a:gd name="T4" fmla="*/ 0 w 149"/>
              <a:gd name="T5" fmla="*/ 2147483646 h 160"/>
              <a:gd name="T6" fmla="*/ 2147483646 w 149"/>
              <a:gd name="T7" fmla="*/ 2147483646 h 160"/>
              <a:gd name="T8" fmla="*/ 2147483646 w 149"/>
              <a:gd name="T9" fmla="*/ 2147483646 h 160"/>
              <a:gd name="T10" fmla="*/ 2147483646 w 149"/>
              <a:gd name="T11" fmla="*/ 2147483646 h 160"/>
              <a:gd name="T12" fmla="*/ 2147483646 w 149"/>
              <a:gd name="T13" fmla="*/ 2147483646 h 160"/>
              <a:gd name="T14" fmla="*/ 2147483646 w 149"/>
              <a:gd name="T15" fmla="*/ 2147483646 h 160"/>
              <a:gd name="T16" fmla="*/ 2147483646 w 149"/>
              <a:gd name="T17" fmla="*/ 2147483646 h 160"/>
              <a:gd name="T18" fmla="*/ 2147483646 w 149"/>
              <a:gd name="T19" fmla="*/ 2147483646 h 160"/>
              <a:gd name="T20" fmla="*/ 2147483646 w 149"/>
              <a:gd name="T21" fmla="*/ 2147483646 h 160"/>
              <a:gd name="T22" fmla="*/ 2147483646 w 149"/>
              <a:gd name="T23" fmla="*/ 2147483646 h 160"/>
              <a:gd name="T24" fmla="*/ 2147483646 w 149"/>
              <a:gd name="T25" fmla="*/ 2147483646 h 160"/>
              <a:gd name="T26" fmla="*/ 2147483646 w 149"/>
              <a:gd name="T27" fmla="*/ 2147483646 h 160"/>
              <a:gd name="T28" fmla="*/ 2147483646 w 149"/>
              <a:gd name="T29" fmla="*/ 0 h 160"/>
              <a:gd name="T30" fmla="*/ 2147483646 w 149"/>
              <a:gd name="T31" fmla="*/ 2147483646 h 160"/>
              <a:gd name="T32" fmla="*/ 2147483646 w 149"/>
              <a:gd name="T33" fmla="*/ 2147483646 h 160"/>
              <a:gd name="T34" fmla="*/ 2147483646 w 149"/>
              <a:gd name="T35" fmla="*/ 2147483646 h 160"/>
              <a:gd name="T36" fmla="*/ 2147483646 w 149"/>
              <a:gd name="T37" fmla="*/ 2147483646 h 160"/>
              <a:gd name="T38" fmla="*/ 2147483646 w 149"/>
              <a:gd name="T39" fmla="*/ 2147483646 h 160"/>
              <a:gd name="T40" fmla="*/ 2147483646 w 149"/>
              <a:gd name="T41" fmla="*/ 2147483646 h 160"/>
              <a:gd name="T42" fmla="*/ 2147483646 w 149"/>
              <a:gd name="T43" fmla="*/ 2147483646 h 160"/>
              <a:gd name="T44" fmla="*/ 2147483646 w 149"/>
              <a:gd name="T45" fmla="*/ 2147483646 h 160"/>
              <a:gd name="T46" fmla="*/ 2147483646 w 149"/>
              <a:gd name="T47" fmla="*/ 2147483646 h 160"/>
              <a:gd name="T48" fmla="*/ 2147483646 w 149"/>
              <a:gd name="T49" fmla="*/ 2147483646 h 160"/>
              <a:gd name="T50" fmla="*/ 2147483646 w 149"/>
              <a:gd name="T51" fmla="*/ 2147483646 h 160"/>
              <a:gd name="T52" fmla="*/ 2147483646 w 149"/>
              <a:gd name="T53" fmla="*/ 2147483646 h 160"/>
              <a:gd name="T54" fmla="*/ 2147483646 w 149"/>
              <a:gd name="T55" fmla="*/ 2147483646 h 160"/>
              <a:gd name="T56" fmla="*/ 2147483646 w 149"/>
              <a:gd name="T57" fmla="*/ 2147483646 h 16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49" h="160">
                <a:moveTo>
                  <a:pt x="110" y="0"/>
                </a:moveTo>
                <a:cubicBezTo>
                  <a:pt x="40" y="0"/>
                  <a:pt x="40" y="0"/>
                  <a:pt x="40" y="0"/>
                </a:cubicBezTo>
                <a:cubicBezTo>
                  <a:pt x="18" y="0"/>
                  <a:pt x="0" y="18"/>
                  <a:pt x="0" y="40"/>
                </a:cubicBezTo>
                <a:cubicBezTo>
                  <a:pt x="0" y="42"/>
                  <a:pt x="2" y="44"/>
                  <a:pt x="5" y="44"/>
                </a:cubicBezTo>
                <a:cubicBezTo>
                  <a:pt x="70" y="44"/>
                  <a:pt x="70" y="44"/>
                  <a:pt x="70" y="44"/>
                </a:cubicBezTo>
                <a:cubicBezTo>
                  <a:pt x="70" y="155"/>
                  <a:pt x="70" y="155"/>
                  <a:pt x="70" y="155"/>
                </a:cubicBezTo>
                <a:cubicBezTo>
                  <a:pt x="70" y="157"/>
                  <a:pt x="71" y="159"/>
                  <a:pt x="73" y="160"/>
                </a:cubicBezTo>
                <a:cubicBezTo>
                  <a:pt x="74" y="160"/>
                  <a:pt x="76" y="160"/>
                  <a:pt x="78" y="159"/>
                </a:cubicBezTo>
                <a:cubicBezTo>
                  <a:pt x="110" y="131"/>
                  <a:pt x="110" y="131"/>
                  <a:pt x="110" y="131"/>
                </a:cubicBezTo>
                <a:cubicBezTo>
                  <a:pt x="142" y="159"/>
                  <a:pt x="142" y="159"/>
                  <a:pt x="142" y="159"/>
                </a:cubicBezTo>
                <a:cubicBezTo>
                  <a:pt x="143" y="160"/>
                  <a:pt x="144" y="160"/>
                  <a:pt x="145" y="160"/>
                </a:cubicBezTo>
                <a:cubicBezTo>
                  <a:pt x="145" y="160"/>
                  <a:pt x="146" y="160"/>
                  <a:pt x="147" y="160"/>
                </a:cubicBezTo>
                <a:cubicBezTo>
                  <a:pt x="148" y="159"/>
                  <a:pt x="149" y="157"/>
                  <a:pt x="149" y="155"/>
                </a:cubicBezTo>
                <a:cubicBezTo>
                  <a:pt x="149" y="40"/>
                  <a:pt x="149" y="40"/>
                  <a:pt x="149" y="40"/>
                </a:cubicBezTo>
                <a:cubicBezTo>
                  <a:pt x="149" y="18"/>
                  <a:pt x="132" y="0"/>
                  <a:pt x="110" y="0"/>
                </a:cubicBezTo>
                <a:close/>
                <a:moveTo>
                  <a:pt x="10" y="35"/>
                </a:moveTo>
                <a:cubicBezTo>
                  <a:pt x="12" y="21"/>
                  <a:pt x="25" y="9"/>
                  <a:pt x="40" y="9"/>
                </a:cubicBezTo>
                <a:cubicBezTo>
                  <a:pt x="55" y="9"/>
                  <a:pt x="67" y="21"/>
                  <a:pt x="70" y="35"/>
                </a:cubicBezTo>
                <a:lnTo>
                  <a:pt x="10" y="35"/>
                </a:lnTo>
                <a:close/>
                <a:moveTo>
                  <a:pt x="140" y="145"/>
                </a:moveTo>
                <a:cubicBezTo>
                  <a:pt x="113" y="122"/>
                  <a:pt x="113" y="122"/>
                  <a:pt x="113" y="122"/>
                </a:cubicBezTo>
                <a:cubicBezTo>
                  <a:pt x="112" y="121"/>
                  <a:pt x="111" y="121"/>
                  <a:pt x="110" y="121"/>
                </a:cubicBezTo>
                <a:cubicBezTo>
                  <a:pt x="109" y="121"/>
                  <a:pt x="108" y="121"/>
                  <a:pt x="107" y="122"/>
                </a:cubicBezTo>
                <a:cubicBezTo>
                  <a:pt x="79" y="145"/>
                  <a:pt x="79" y="145"/>
                  <a:pt x="79" y="145"/>
                </a:cubicBezTo>
                <a:cubicBezTo>
                  <a:pt x="79" y="40"/>
                  <a:pt x="79" y="40"/>
                  <a:pt x="79" y="40"/>
                </a:cubicBezTo>
                <a:cubicBezTo>
                  <a:pt x="79" y="28"/>
                  <a:pt x="74" y="17"/>
                  <a:pt x="65" y="9"/>
                </a:cubicBezTo>
                <a:cubicBezTo>
                  <a:pt x="110" y="9"/>
                  <a:pt x="110" y="9"/>
                  <a:pt x="110" y="9"/>
                </a:cubicBezTo>
                <a:cubicBezTo>
                  <a:pt x="126" y="9"/>
                  <a:pt x="140" y="23"/>
                  <a:pt x="140" y="40"/>
                </a:cubicBezTo>
                <a:lnTo>
                  <a:pt x="140" y="14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Freeform 71">
            <a:extLst>
              <a:ext uri="{FF2B5EF4-FFF2-40B4-BE49-F238E27FC236}">
                <a16:creationId xmlns:a16="http://schemas.microsoft.com/office/drawing/2014/main" id="{7A612DEB-023E-277E-AC08-6A5D6D4D062F}"/>
              </a:ext>
            </a:extLst>
          </p:cNvPr>
          <p:cNvSpPr>
            <a:spLocks noEditPoints="1"/>
          </p:cNvSpPr>
          <p:nvPr/>
        </p:nvSpPr>
        <p:spPr bwMode="auto">
          <a:xfrm>
            <a:off x="10654030" y="3265605"/>
            <a:ext cx="539750" cy="542925"/>
          </a:xfrm>
          <a:custGeom>
            <a:avLst/>
            <a:gdLst>
              <a:gd name="T0" fmla="*/ 2147483646 w 160"/>
              <a:gd name="T1" fmla="*/ 2147483646 h 160"/>
              <a:gd name="T2" fmla="*/ 2147483646 w 160"/>
              <a:gd name="T3" fmla="*/ 2147483646 h 160"/>
              <a:gd name="T4" fmla="*/ 2147483646 w 160"/>
              <a:gd name="T5" fmla="*/ 2147483646 h 160"/>
              <a:gd name="T6" fmla="*/ 2147483646 w 160"/>
              <a:gd name="T7" fmla="*/ 2147483646 h 160"/>
              <a:gd name="T8" fmla="*/ 2147483646 w 160"/>
              <a:gd name="T9" fmla="*/ 2147483646 h 160"/>
              <a:gd name="T10" fmla="*/ 2147483646 w 160"/>
              <a:gd name="T11" fmla="*/ 2147483646 h 160"/>
              <a:gd name="T12" fmla="*/ 2147483646 w 160"/>
              <a:gd name="T13" fmla="*/ 2147483646 h 160"/>
              <a:gd name="T14" fmla="*/ 2147483646 w 160"/>
              <a:gd name="T15" fmla="*/ 2147483646 h 160"/>
              <a:gd name="T16" fmla="*/ 2147483646 w 160"/>
              <a:gd name="T17" fmla="*/ 2147483646 h 160"/>
              <a:gd name="T18" fmla="*/ 2147483646 w 160"/>
              <a:gd name="T19" fmla="*/ 2147483646 h 160"/>
              <a:gd name="T20" fmla="*/ 2147483646 w 160"/>
              <a:gd name="T21" fmla="*/ 2147483646 h 160"/>
              <a:gd name="T22" fmla="*/ 2147483646 w 160"/>
              <a:gd name="T23" fmla="*/ 2147483646 h 160"/>
              <a:gd name="T24" fmla="*/ 2147483646 w 160"/>
              <a:gd name="T25" fmla="*/ 2147483646 h 160"/>
              <a:gd name="T26" fmla="*/ 2147483646 w 160"/>
              <a:gd name="T27" fmla="*/ 2147483646 h 160"/>
              <a:gd name="T28" fmla="*/ 2147483646 w 160"/>
              <a:gd name="T29" fmla="*/ 2147483646 h 160"/>
              <a:gd name="T30" fmla="*/ 2147483646 w 160"/>
              <a:gd name="T31" fmla="*/ 2147483646 h 160"/>
              <a:gd name="T32" fmla="*/ 2147483646 w 160"/>
              <a:gd name="T33" fmla="*/ 2147483646 h 160"/>
              <a:gd name="T34" fmla="*/ 2147483646 w 160"/>
              <a:gd name="T35" fmla="*/ 2147483646 h 160"/>
              <a:gd name="T36" fmla="*/ 2147483646 w 160"/>
              <a:gd name="T37" fmla="*/ 2147483646 h 160"/>
              <a:gd name="T38" fmla="*/ 2147483646 w 160"/>
              <a:gd name="T39" fmla="*/ 2147483646 h 160"/>
              <a:gd name="T40" fmla="*/ 2147483646 w 160"/>
              <a:gd name="T41" fmla="*/ 2147483646 h 160"/>
              <a:gd name="T42" fmla="*/ 2147483646 w 160"/>
              <a:gd name="T43" fmla="*/ 2147483646 h 160"/>
              <a:gd name="T44" fmla="*/ 2147483646 w 160"/>
              <a:gd name="T45" fmla="*/ 2147483646 h 160"/>
              <a:gd name="T46" fmla="*/ 2147483646 w 160"/>
              <a:gd name="T47" fmla="*/ 2147483646 h 160"/>
              <a:gd name="T48" fmla="*/ 2147483646 w 160"/>
              <a:gd name="T49" fmla="*/ 2147483646 h 160"/>
              <a:gd name="T50" fmla="*/ 2147483646 w 160"/>
              <a:gd name="T51" fmla="*/ 2147483646 h 160"/>
              <a:gd name="T52" fmla="*/ 2147483646 w 160"/>
              <a:gd name="T53" fmla="*/ 2147483646 h 160"/>
              <a:gd name="T54" fmla="*/ 2147483646 w 160"/>
              <a:gd name="T55" fmla="*/ 2147483646 h 160"/>
              <a:gd name="T56" fmla="*/ 2147483646 w 160"/>
              <a:gd name="T57" fmla="*/ 2147483646 h 160"/>
              <a:gd name="T58" fmla="*/ 2147483646 w 160"/>
              <a:gd name="T59" fmla="*/ 2147483646 h 160"/>
              <a:gd name="T60" fmla="*/ 2147483646 w 160"/>
              <a:gd name="T61" fmla="*/ 2147483646 h 160"/>
              <a:gd name="T62" fmla="*/ 2147483646 w 160"/>
              <a:gd name="T63" fmla="*/ 0 h 160"/>
              <a:gd name="T64" fmla="*/ 2147483646 w 160"/>
              <a:gd name="T65" fmla="*/ 2147483646 h 160"/>
              <a:gd name="T66" fmla="*/ 0 w 160"/>
              <a:gd name="T67" fmla="*/ 2147483646 h 160"/>
              <a:gd name="T68" fmla="*/ 2147483646 w 160"/>
              <a:gd name="T69" fmla="*/ 2147483646 h 160"/>
              <a:gd name="T70" fmla="*/ 2147483646 w 160"/>
              <a:gd name="T71" fmla="*/ 2147483646 h 160"/>
              <a:gd name="T72" fmla="*/ 2147483646 w 160"/>
              <a:gd name="T73" fmla="*/ 2147483646 h 160"/>
              <a:gd name="T74" fmla="*/ 2147483646 w 160"/>
              <a:gd name="T75" fmla="*/ 2147483646 h 160"/>
              <a:gd name="T76" fmla="*/ 2147483646 w 160"/>
              <a:gd name="T77" fmla="*/ 2147483646 h 160"/>
              <a:gd name="T78" fmla="*/ 2147483646 w 160"/>
              <a:gd name="T79" fmla="*/ 2147483646 h 160"/>
              <a:gd name="T80" fmla="*/ 2147483646 w 160"/>
              <a:gd name="T81" fmla="*/ 2147483646 h 160"/>
              <a:gd name="T82" fmla="*/ 2147483646 w 160"/>
              <a:gd name="T83" fmla="*/ 2147483646 h 160"/>
              <a:gd name="T84" fmla="*/ 2147483646 w 160"/>
              <a:gd name="T85" fmla="*/ 2147483646 h 160"/>
              <a:gd name="T86" fmla="*/ 2147483646 w 160"/>
              <a:gd name="T87" fmla="*/ 2147483646 h 160"/>
              <a:gd name="T88" fmla="*/ 2147483646 w 160"/>
              <a:gd name="T89" fmla="*/ 2147483646 h 160"/>
              <a:gd name="T90" fmla="*/ 2147483646 w 160"/>
              <a:gd name="T91" fmla="*/ 2147483646 h 160"/>
              <a:gd name="T92" fmla="*/ 2147483646 w 160"/>
              <a:gd name="T93" fmla="*/ 2147483646 h 160"/>
              <a:gd name="T94" fmla="*/ 2147483646 w 160"/>
              <a:gd name="T95" fmla="*/ 2147483646 h 160"/>
              <a:gd name="T96" fmla="*/ 2147483646 w 160"/>
              <a:gd name="T97" fmla="*/ 2147483646 h 160"/>
              <a:gd name="T98" fmla="*/ 2147483646 w 160"/>
              <a:gd name="T99" fmla="*/ 2147483646 h 160"/>
              <a:gd name="T100" fmla="*/ 2147483646 w 160"/>
              <a:gd name="T101" fmla="*/ 2147483646 h 160"/>
              <a:gd name="T102" fmla="*/ 2147483646 w 160"/>
              <a:gd name="T103" fmla="*/ 2147483646 h 160"/>
              <a:gd name="T104" fmla="*/ 2147483646 w 160"/>
              <a:gd name="T105" fmla="*/ 2147483646 h 160"/>
              <a:gd name="T106" fmla="*/ 2147483646 w 160"/>
              <a:gd name="T107" fmla="*/ 2147483646 h 160"/>
              <a:gd name="T108" fmla="*/ 2147483646 w 160"/>
              <a:gd name="T109" fmla="*/ 2147483646 h 160"/>
              <a:gd name="T110" fmla="*/ 2147483646 w 160"/>
              <a:gd name="T111" fmla="*/ 2147483646 h 160"/>
              <a:gd name="T112" fmla="*/ 2147483646 w 160"/>
              <a:gd name="T113" fmla="*/ 2147483646 h 160"/>
              <a:gd name="T114" fmla="*/ 2147483646 w 160"/>
              <a:gd name="T115" fmla="*/ 2147483646 h 16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60" h="160">
                <a:moveTo>
                  <a:pt x="40" y="55"/>
                </a:moveTo>
                <a:cubicBezTo>
                  <a:pt x="32" y="55"/>
                  <a:pt x="25" y="62"/>
                  <a:pt x="25" y="70"/>
                </a:cubicBezTo>
                <a:cubicBezTo>
                  <a:pt x="25" y="78"/>
                  <a:pt x="32" y="85"/>
                  <a:pt x="40" y="85"/>
                </a:cubicBezTo>
                <a:cubicBezTo>
                  <a:pt x="48" y="85"/>
                  <a:pt x="55" y="78"/>
                  <a:pt x="55" y="70"/>
                </a:cubicBezTo>
                <a:cubicBezTo>
                  <a:pt x="55" y="62"/>
                  <a:pt x="48" y="55"/>
                  <a:pt x="40" y="55"/>
                </a:cubicBezTo>
                <a:close/>
                <a:moveTo>
                  <a:pt x="40" y="75"/>
                </a:moveTo>
                <a:cubicBezTo>
                  <a:pt x="37" y="75"/>
                  <a:pt x="35" y="73"/>
                  <a:pt x="35" y="70"/>
                </a:cubicBezTo>
                <a:cubicBezTo>
                  <a:pt x="35" y="67"/>
                  <a:pt x="37" y="65"/>
                  <a:pt x="40" y="65"/>
                </a:cubicBezTo>
                <a:cubicBezTo>
                  <a:pt x="43" y="65"/>
                  <a:pt x="45" y="67"/>
                  <a:pt x="45" y="70"/>
                </a:cubicBezTo>
                <a:cubicBezTo>
                  <a:pt x="45" y="73"/>
                  <a:pt x="43" y="75"/>
                  <a:pt x="40" y="75"/>
                </a:cubicBezTo>
                <a:close/>
                <a:moveTo>
                  <a:pt x="80" y="55"/>
                </a:moveTo>
                <a:cubicBezTo>
                  <a:pt x="72" y="55"/>
                  <a:pt x="65" y="62"/>
                  <a:pt x="65" y="70"/>
                </a:cubicBezTo>
                <a:cubicBezTo>
                  <a:pt x="65" y="78"/>
                  <a:pt x="72" y="85"/>
                  <a:pt x="80" y="85"/>
                </a:cubicBezTo>
                <a:cubicBezTo>
                  <a:pt x="88" y="85"/>
                  <a:pt x="95" y="78"/>
                  <a:pt x="95" y="70"/>
                </a:cubicBezTo>
                <a:cubicBezTo>
                  <a:pt x="95" y="62"/>
                  <a:pt x="88" y="55"/>
                  <a:pt x="80" y="55"/>
                </a:cubicBezTo>
                <a:close/>
                <a:moveTo>
                  <a:pt x="80" y="75"/>
                </a:moveTo>
                <a:cubicBezTo>
                  <a:pt x="77" y="75"/>
                  <a:pt x="75" y="73"/>
                  <a:pt x="75" y="70"/>
                </a:cubicBezTo>
                <a:cubicBezTo>
                  <a:pt x="75" y="67"/>
                  <a:pt x="77" y="65"/>
                  <a:pt x="80" y="65"/>
                </a:cubicBezTo>
                <a:cubicBezTo>
                  <a:pt x="83" y="65"/>
                  <a:pt x="85" y="67"/>
                  <a:pt x="85" y="70"/>
                </a:cubicBezTo>
                <a:cubicBezTo>
                  <a:pt x="85" y="73"/>
                  <a:pt x="83" y="75"/>
                  <a:pt x="80" y="75"/>
                </a:cubicBezTo>
                <a:close/>
                <a:moveTo>
                  <a:pt x="120" y="55"/>
                </a:moveTo>
                <a:cubicBezTo>
                  <a:pt x="112" y="55"/>
                  <a:pt x="105" y="62"/>
                  <a:pt x="105" y="70"/>
                </a:cubicBezTo>
                <a:cubicBezTo>
                  <a:pt x="105" y="78"/>
                  <a:pt x="112" y="85"/>
                  <a:pt x="120" y="85"/>
                </a:cubicBezTo>
                <a:cubicBezTo>
                  <a:pt x="128" y="85"/>
                  <a:pt x="135" y="78"/>
                  <a:pt x="135" y="70"/>
                </a:cubicBezTo>
                <a:cubicBezTo>
                  <a:pt x="135" y="62"/>
                  <a:pt x="128" y="55"/>
                  <a:pt x="120" y="55"/>
                </a:cubicBezTo>
                <a:close/>
                <a:moveTo>
                  <a:pt x="120" y="75"/>
                </a:moveTo>
                <a:cubicBezTo>
                  <a:pt x="117" y="75"/>
                  <a:pt x="115" y="73"/>
                  <a:pt x="115" y="70"/>
                </a:cubicBezTo>
                <a:cubicBezTo>
                  <a:pt x="115" y="67"/>
                  <a:pt x="117" y="65"/>
                  <a:pt x="120" y="65"/>
                </a:cubicBezTo>
                <a:cubicBezTo>
                  <a:pt x="123" y="65"/>
                  <a:pt x="125" y="67"/>
                  <a:pt x="125" y="70"/>
                </a:cubicBezTo>
                <a:cubicBezTo>
                  <a:pt x="125" y="73"/>
                  <a:pt x="123" y="75"/>
                  <a:pt x="120" y="75"/>
                </a:cubicBezTo>
                <a:close/>
                <a:moveTo>
                  <a:pt x="136" y="20"/>
                </a:moveTo>
                <a:cubicBezTo>
                  <a:pt x="121" y="7"/>
                  <a:pt x="101" y="0"/>
                  <a:pt x="80" y="0"/>
                </a:cubicBezTo>
                <a:cubicBezTo>
                  <a:pt x="59" y="0"/>
                  <a:pt x="39" y="7"/>
                  <a:pt x="24" y="20"/>
                </a:cubicBezTo>
                <a:cubicBezTo>
                  <a:pt x="8" y="34"/>
                  <a:pt x="0" y="51"/>
                  <a:pt x="0" y="70"/>
                </a:cubicBezTo>
                <a:cubicBezTo>
                  <a:pt x="0" y="83"/>
                  <a:pt x="4" y="96"/>
                  <a:pt x="13" y="108"/>
                </a:cubicBezTo>
                <a:cubicBezTo>
                  <a:pt x="23" y="121"/>
                  <a:pt x="22" y="139"/>
                  <a:pt x="12" y="151"/>
                </a:cubicBezTo>
                <a:cubicBezTo>
                  <a:pt x="11" y="152"/>
                  <a:pt x="11" y="152"/>
                  <a:pt x="11" y="152"/>
                </a:cubicBezTo>
                <a:cubicBezTo>
                  <a:pt x="10" y="153"/>
                  <a:pt x="10" y="156"/>
                  <a:pt x="11" y="157"/>
                </a:cubicBezTo>
                <a:cubicBezTo>
                  <a:pt x="11" y="158"/>
                  <a:pt x="11" y="158"/>
                  <a:pt x="11" y="158"/>
                </a:cubicBezTo>
                <a:cubicBezTo>
                  <a:pt x="12" y="159"/>
                  <a:pt x="14" y="160"/>
                  <a:pt x="15" y="160"/>
                </a:cubicBezTo>
                <a:cubicBezTo>
                  <a:pt x="16" y="160"/>
                  <a:pt x="16" y="160"/>
                  <a:pt x="17" y="160"/>
                </a:cubicBezTo>
                <a:cubicBezTo>
                  <a:pt x="31" y="154"/>
                  <a:pt x="43" y="146"/>
                  <a:pt x="51" y="135"/>
                </a:cubicBezTo>
                <a:cubicBezTo>
                  <a:pt x="58" y="137"/>
                  <a:pt x="71" y="140"/>
                  <a:pt x="80" y="140"/>
                </a:cubicBezTo>
                <a:cubicBezTo>
                  <a:pt x="101" y="140"/>
                  <a:pt x="121" y="133"/>
                  <a:pt x="136" y="120"/>
                </a:cubicBezTo>
                <a:cubicBezTo>
                  <a:pt x="152" y="107"/>
                  <a:pt x="160" y="89"/>
                  <a:pt x="160" y="70"/>
                </a:cubicBezTo>
                <a:cubicBezTo>
                  <a:pt x="160" y="51"/>
                  <a:pt x="152" y="34"/>
                  <a:pt x="136" y="20"/>
                </a:cubicBezTo>
                <a:close/>
                <a:moveTo>
                  <a:pt x="130" y="113"/>
                </a:moveTo>
                <a:cubicBezTo>
                  <a:pt x="117" y="124"/>
                  <a:pt x="99" y="131"/>
                  <a:pt x="80" y="131"/>
                </a:cubicBezTo>
                <a:cubicBezTo>
                  <a:pt x="72" y="131"/>
                  <a:pt x="58" y="127"/>
                  <a:pt x="51" y="125"/>
                </a:cubicBezTo>
                <a:cubicBezTo>
                  <a:pt x="49" y="125"/>
                  <a:pt x="47" y="125"/>
                  <a:pt x="46" y="127"/>
                </a:cubicBezTo>
                <a:cubicBezTo>
                  <a:pt x="41" y="134"/>
                  <a:pt x="34" y="140"/>
                  <a:pt x="26" y="145"/>
                </a:cubicBezTo>
                <a:cubicBezTo>
                  <a:pt x="31" y="131"/>
                  <a:pt x="30" y="115"/>
                  <a:pt x="20" y="102"/>
                </a:cubicBezTo>
                <a:cubicBezTo>
                  <a:pt x="13" y="93"/>
                  <a:pt x="9" y="81"/>
                  <a:pt x="9" y="70"/>
                </a:cubicBezTo>
                <a:cubicBezTo>
                  <a:pt x="9" y="54"/>
                  <a:pt x="17" y="39"/>
                  <a:pt x="30" y="27"/>
                </a:cubicBezTo>
                <a:cubicBezTo>
                  <a:pt x="43" y="16"/>
                  <a:pt x="61" y="9"/>
                  <a:pt x="80" y="9"/>
                </a:cubicBezTo>
                <a:cubicBezTo>
                  <a:pt x="99" y="9"/>
                  <a:pt x="117" y="16"/>
                  <a:pt x="130" y="27"/>
                </a:cubicBezTo>
                <a:cubicBezTo>
                  <a:pt x="143" y="39"/>
                  <a:pt x="151" y="54"/>
                  <a:pt x="151" y="70"/>
                </a:cubicBezTo>
                <a:cubicBezTo>
                  <a:pt x="151" y="86"/>
                  <a:pt x="143" y="101"/>
                  <a:pt x="130" y="11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Freeform 72">
            <a:extLst>
              <a:ext uri="{FF2B5EF4-FFF2-40B4-BE49-F238E27FC236}">
                <a16:creationId xmlns:a16="http://schemas.microsoft.com/office/drawing/2014/main" id="{B0371812-C77C-883D-95FF-5A87289E4EB3}"/>
              </a:ext>
            </a:extLst>
          </p:cNvPr>
          <p:cNvSpPr>
            <a:spLocks noEditPoints="1"/>
          </p:cNvSpPr>
          <p:nvPr/>
        </p:nvSpPr>
        <p:spPr bwMode="auto">
          <a:xfrm>
            <a:off x="10813733" y="4262873"/>
            <a:ext cx="411162" cy="544512"/>
          </a:xfrm>
          <a:custGeom>
            <a:avLst/>
            <a:gdLst>
              <a:gd name="T0" fmla="*/ 2147483646 w 122"/>
              <a:gd name="T1" fmla="*/ 2147483646 h 160"/>
              <a:gd name="T2" fmla="*/ 2147483646 w 122"/>
              <a:gd name="T3" fmla="*/ 2147483646 h 160"/>
              <a:gd name="T4" fmla="*/ 2147483646 w 122"/>
              <a:gd name="T5" fmla="*/ 0 h 160"/>
              <a:gd name="T6" fmla="*/ 2147483646 w 122"/>
              <a:gd name="T7" fmla="*/ 2147483646 h 160"/>
              <a:gd name="T8" fmla="*/ 2147483646 w 122"/>
              <a:gd name="T9" fmla="*/ 2147483646 h 160"/>
              <a:gd name="T10" fmla="*/ 0 w 122"/>
              <a:gd name="T11" fmla="*/ 2147483646 h 160"/>
              <a:gd name="T12" fmla="*/ 0 w 122"/>
              <a:gd name="T13" fmla="*/ 2147483646 h 160"/>
              <a:gd name="T14" fmla="*/ 2147483646 w 122"/>
              <a:gd name="T15" fmla="*/ 2147483646 h 160"/>
              <a:gd name="T16" fmla="*/ 2147483646 w 122"/>
              <a:gd name="T17" fmla="*/ 2147483646 h 160"/>
              <a:gd name="T18" fmla="*/ 2147483646 w 122"/>
              <a:gd name="T19" fmla="*/ 2147483646 h 160"/>
              <a:gd name="T20" fmla="*/ 2147483646 w 122"/>
              <a:gd name="T21" fmla="*/ 2147483646 h 160"/>
              <a:gd name="T22" fmla="*/ 2147483646 w 122"/>
              <a:gd name="T23" fmla="*/ 2147483646 h 160"/>
              <a:gd name="T24" fmla="*/ 2147483646 w 122"/>
              <a:gd name="T25" fmla="*/ 2147483646 h 160"/>
              <a:gd name="T26" fmla="*/ 2147483646 w 122"/>
              <a:gd name="T27" fmla="*/ 2147483646 h 160"/>
              <a:gd name="T28" fmla="*/ 2147483646 w 122"/>
              <a:gd name="T29" fmla="*/ 2147483646 h 160"/>
              <a:gd name="T30" fmla="*/ 2147483646 w 122"/>
              <a:gd name="T31" fmla="*/ 2147483646 h 160"/>
              <a:gd name="T32" fmla="*/ 2147483646 w 122"/>
              <a:gd name="T33" fmla="*/ 2147483646 h 160"/>
              <a:gd name="T34" fmla="*/ 2147483646 w 122"/>
              <a:gd name="T35" fmla="*/ 2147483646 h 160"/>
              <a:gd name="T36" fmla="*/ 2147483646 w 122"/>
              <a:gd name="T37" fmla="*/ 2147483646 h 160"/>
              <a:gd name="T38" fmla="*/ 2147483646 w 122"/>
              <a:gd name="T39" fmla="*/ 2147483646 h 160"/>
              <a:gd name="T40" fmla="*/ 2147483646 w 122"/>
              <a:gd name="T41" fmla="*/ 2147483646 h 160"/>
              <a:gd name="T42" fmla="*/ 2147483646 w 122"/>
              <a:gd name="T43" fmla="*/ 2147483646 h 160"/>
              <a:gd name="T44" fmla="*/ 2147483646 w 122"/>
              <a:gd name="T45" fmla="*/ 2147483646 h 160"/>
              <a:gd name="T46" fmla="*/ 2147483646 w 122"/>
              <a:gd name="T47" fmla="*/ 2147483646 h 160"/>
              <a:gd name="T48" fmla="*/ 2147483646 w 122"/>
              <a:gd name="T49" fmla="*/ 2147483646 h 160"/>
              <a:gd name="T50" fmla="*/ 2147483646 w 122"/>
              <a:gd name="T51" fmla="*/ 2147483646 h 160"/>
              <a:gd name="T52" fmla="*/ 2147483646 w 122"/>
              <a:gd name="T53" fmla="*/ 2147483646 h 160"/>
              <a:gd name="T54" fmla="*/ 2147483646 w 122"/>
              <a:gd name="T55" fmla="*/ 2147483646 h 160"/>
              <a:gd name="T56" fmla="*/ 2147483646 w 122"/>
              <a:gd name="T57" fmla="*/ 2147483646 h 160"/>
              <a:gd name="T58" fmla="*/ 2147483646 w 122"/>
              <a:gd name="T59" fmla="*/ 2147483646 h 160"/>
              <a:gd name="T60" fmla="*/ 2147483646 w 122"/>
              <a:gd name="T61" fmla="*/ 2147483646 h 160"/>
              <a:gd name="T62" fmla="*/ 2147483646 w 122"/>
              <a:gd name="T63" fmla="*/ 2147483646 h 160"/>
              <a:gd name="T64" fmla="*/ 2147483646 w 122"/>
              <a:gd name="T65" fmla="*/ 2147483646 h 160"/>
              <a:gd name="T66" fmla="*/ 2147483646 w 122"/>
              <a:gd name="T67" fmla="*/ 2147483646 h 160"/>
              <a:gd name="T68" fmla="*/ 2147483646 w 122"/>
              <a:gd name="T69" fmla="*/ 2147483646 h 160"/>
              <a:gd name="T70" fmla="*/ 2147483646 w 122"/>
              <a:gd name="T71" fmla="*/ 2147483646 h 160"/>
              <a:gd name="T72" fmla="*/ 2147483646 w 122"/>
              <a:gd name="T73" fmla="*/ 2147483646 h 160"/>
              <a:gd name="T74" fmla="*/ 2147483646 w 122"/>
              <a:gd name="T75" fmla="*/ 2147483646 h 160"/>
              <a:gd name="T76" fmla="*/ 2147483646 w 122"/>
              <a:gd name="T77" fmla="*/ 2147483646 h 160"/>
              <a:gd name="T78" fmla="*/ 2147483646 w 122"/>
              <a:gd name="T79" fmla="*/ 2147483646 h 160"/>
              <a:gd name="T80" fmla="*/ 2147483646 w 122"/>
              <a:gd name="T81" fmla="*/ 2147483646 h 160"/>
              <a:gd name="T82" fmla="*/ 2147483646 w 122"/>
              <a:gd name="T83" fmla="*/ 2147483646 h 160"/>
              <a:gd name="T84" fmla="*/ 2147483646 w 122"/>
              <a:gd name="T85" fmla="*/ 2147483646 h 160"/>
              <a:gd name="T86" fmla="*/ 2147483646 w 122"/>
              <a:gd name="T87" fmla="*/ 2147483646 h 160"/>
              <a:gd name="T88" fmla="*/ 2147483646 w 122"/>
              <a:gd name="T89" fmla="*/ 2147483646 h 160"/>
              <a:gd name="T90" fmla="*/ 2147483646 w 122"/>
              <a:gd name="T91" fmla="*/ 2147483646 h 160"/>
              <a:gd name="T92" fmla="*/ 2147483646 w 122"/>
              <a:gd name="T93" fmla="*/ 2147483646 h 160"/>
              <a:gd name="T94" fmla="*/ 2147483646 w 122"/>
              <a:gd name="T95" fmla="*/ 2147483646 h 160"/>
              <a:gd name="T96" fmla="*/ 2147483646 w 122"/>
              <a:gd name="T97" fmla="*/ 2147483646 h 160"/>
              <a:gd name="T98" fmla="*/ 2147483646 w 122"/>
              <a:gd name="T99" fmla="*/ 2147483646 h 160"/>
              <a:gd name="T100" fmla="*/ 2147483646 w 122"/>
              <a:gd name="T101" fmla="*/ 2147483646 h 160"/>
              <a:gd name="T102" fmla="*/ 2147483646 w 122"/>
              <a:gd name="T103" fmla="*/ 2147483646 h 16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22" h="160">
                <a:moveTo>
                  <a:pt x="113" y="76"/>
                </a:moveTo>
                <a:cubicBezTo>
                  <a:pt x="113" y="52"/>
                  <a:pt x="113" y="52"/>
                  <a:pt x="113" y="52"/>
                </a:cubicBezTo>
                <a:cubicBezTo>
                  <a:pt x="113" y="23"/>
                  <a:pt x="89" y="0"/>
                  <a:pt x="61" y="0"/>
                </a:cubicBezTo>
                <a:cubicBezTo>
                  <a:pt x="33" y="0"/>
                  <a:pt x="9" y="23"/>
                  <a:pt x="9" y="52"/>
                </a:cubicBezTo>
                <a:cubicBezTo>
                  <a:pt x="9" y="76"/>
                  <a:pt x="9" y="76"/>
                  <a:pt x="9" y="76"/>
                </a:cubicBezTo>
                <a:cubicBezTo>
                  <a:pt x="4" y="78"/>
                  <a:pt x="0" y="84"/>
                  <a:pt x="0" y="90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54"/>
                  <a:pt x="6" y="160"/>
                  <a:pt x="14" y="160"/>
                </a:cubicBezTo>
                <a:cubicBezTo>
                  <a:pt x="108" y="160"/>
                  <a:pt x="108" y="160"/>
                  <a:pt x="108" y="160"/>
                </a:cubicBezTo>
                <a:cubicBezTo>
                  <a:pt x="116" y="160"/>
                  <a:pt x="122" y="154"/>
                  <a:pt x="122" y="146"/>
                </a:cubicBezTo>
                <a:cubicBezTo>
                  <a:pt x="122" y="90"/>
                  <a:pt x="122" y="90"/>
                  <a:pt x="122" y="90"/>
                </a:cubicBezTo>
                <a:cubicBezTo>
                  <a:pt x="122" y="84"/>
                  <a:pt x="118" y="78"/>
                  <a:pt x="113" y="76"/>
                </a:cubicBezTo>
                <a:close/>
                <a:moveTo>
                  <a:pt x="19" y="52"/>
                </a:moveTo>
                <a:cubicBezTo>
                  <a:pt x="19" y="28"/>
                  <a:pt x="38" y="9"/>
                  <a:pt x="61" y="9"/>
                </a:cubicBezTo>
                <a:cubicBezTo>
                  <a:pt x="84" y="9"/>
                  <a:pt x="103" y="28"/>
                  <a:pt x="103" y="52"/>
                </a:cubicBezTo>
                <a:cubicBezTo>
                  <a:pt x="103" y="76"/>
                  <a:pt x="103" y="76"/>
                  <a:pt x="103" y="76"/>
                </a:cubicBezTo>
                <a:cubicBezTo>
                  <a:pt x="94" y="76"/>
                  <a:pt x="94" y="76"/>
                  <a:pt x="94" y="76"/>
                </a:cubicBezTo>
                <a:cubicBezTo>
                  <a:pt x="94" y="52"/>
                  <a:pt x="94" y="52"/>
                  <a:pt x="94" y="52"/>
                </a:cubicBezTo>
                <a:cubicBezTo>
                  <a:pt x="94" y="33"/>
                  <a:pt x="79" y="19"/>
                  <a:pt x="61" y="19"/>
                </a:cubicBezTo>
                <a:cubicBezTo>
                  <a:pt x="43" y="19"/>
                  <a:pt x="28" y="33"/>
                  <a:pt x="28" y="52"/>
                </a:cubicBezTo>
                <a:cubicBezTo>
                  <a:pt x="28" y="76"/>
                  <a:pt x="28" y="76"/>
                  <a:pt x="28" y="76"/>
                </a:cubicBezTo>
                <a:cubicBezTo>
                  <a:pt x="19" y="76"/>
                  <a:pt x="19" y="76"/>
                  <a:pt x="19" y="76"/>
                </a:cubicBezTo>
                <a:lnTo>
                  <a:pt x="19" y="52"/>
                </a:lnTo>
                <a:close/>
                <a:moveTo>
                  <a:pt x="84" y="52"/>
                </a:moveTo>
                <a:cubicBezTo>
                  <a:pt x="84" y="76"/>
                  <a:pt x="84" y="76"/>
                  <a:pt x="84" y="76"/>
                </a:cubicBezTo>
                <a:cubicBezTo>
                  <a:pt x="38" y="76"/>
                  <a:pt x="38" y="76"/>
                  <a:pt x="38" y="76"/>
                </a:cubicBezTo>
                <a:cubicBezTo>
                  <a:pt x="38" y="52"/>
                  <a:pt x="38" y="52"/>
                  <a:pt x="38" y="52"/>
                </a:cubicBezTo>
                <a:cubicBezTo>
                  <a:pt x="38" y="39"/>
                  <a:pt x="48" y="28"/>
                  <a:pt x="61" y="28"/>
                </a:cubicBezTo>
                <a:cubicBezTo>
                  <a:pt x="74" y="28"/>
                  <a:pt x="84" y="39"/>
                  <a:pt x="84" y="52"/>
                </a:cubicBezTo>
                <a:close/>
                <a:moveTo>
                  <a:pt x="113" y="146"/>
                </a:moveTo>
                <a:cubicBezTo>
                  <a:pt x="113" y="149"/>
                  <a:pt x="110" y="151"/>
                  <a:pt x="108" y="151"/>
                </a:cubicBezTo>
                <a:cubicBezTo>
                  <a:pt x="14" y="151"/>
                  <a:pt x="14" y="151"/>
                  <a:pt x="14" y="151"/>
                </a:cubicBezTo>
                <a:cubicBezTo>
                  <a:pt x="11" y="151"/>
                  <a:pt x="9" y="149"/>
                  <a:pt x="9" y="146"/>
                </a:cubicBezTo>
                <a:cubicBezTo>
                  <a:pt x="9" y="90"/>
                  <a:pt x="9" y="90"/>
                  <a:pt x="9" y="90"/>
                </a:cubicBezTo>
                <a:cubicBezTo>
                  <a:pt x="9" y="87"/>
                  <a:pt x="11" y="85"/>
                  <a:pt x="14" y="85"/>
                </a:cubicBezTo>
                <a:cubicBezTo>
                  <a:pt x="108" y="85"/>
                  <a:pt x="108" y="85"/>
                  <a:pt x="108" y="85"/>
                </a:cubicBezTo>
                <a:cubicBezTo>
                  <a:pt x="110" y="85"/>
                  <a:pt x="113" y="87"/>
                  <a:pt x="113" y="90"/>
                </a:cubicBezTo>
                <a:lnTo>
                  <a:pt x="113" y="146"/>
                </a:lnTo>
                <a:close/>
                <a:moveTo>
                  <a:pt x="61" y="94"/>
                </a:moveTo>
                <a:cubicBezTo>
                  <a:pt x="53" y="94"/>
                  <a:pt x="47" y="101"/>
                  <a:pt x="47" y="108"/>
                </a:cubicBezTo>
                <a:cubicBezTo>
                  <a:pt x="47" y="115"/>
                  <a:pt x="51" y="120"/>
                  <a:pt x="56" y="122"/>
                </a:cubicBezTo>
                <a:cubicBezTo>
                  <a:pt x="56" y="137"/>
                  <a:pt x="56" y="137"/>
                  <a:pt x="56" y="137"/>
                </a:cubicBezTo>
                <a:cubicBezTo>
                  <a:pt x="56" y="139"/>
                  <a:pt x="58" y="141"/>
                  <a:pt x="61" y="141"/>
                </a:cubicBezTo>
                <a:cubicBezTo>
                  <a:pt x="64" y="141"/>
                  <a:pt x="66" y="139"/>
                  <a:pt x="66" y="137"/>
                </a:cubicBezTo>
                <a:cubicBezTo>
                  <a:pt x="66" y="122"/>
                  <a:pt x="66" y="122"/>
                  <a:pt x="66" y="122"/>
                </a:cubicBezTo>
                <a:cubicBezTo>
                  <a:pt x="71" y="120"/>
                  <a:pt x="75" y="115"/>
                  <a:pt x="75" y="108"/>
                </a:cubicBezTo>
                <a:cubicBezTo>
                  <a:pt x="75" y="101"/>
                  <a:pt x="69" y="94"/>
                  <a:pt x="61" y="94"/>
                </a:cubicBezTo>
                <a:close/>
                <a:moveTo>
                  <a:pt x="61" y="113"/>
                </a:moveTo>
                <a:cubicBezTo>
                  <a:pt x="58" y="113"/>
                  <a:pt x="56" y="111"/>
                  <a:pt x="56" y="108"/>
                </a:cubicBezTo>
                <a:cubicBezTo>
                  <a:pt x="56" y="106"/>
                  <a:pt x="58" y="104"/>
                  <a:pt x="61" y="104"/>
                </a:cubicBezTo>
                <a:cubicBezTo>
                  <a:pt x="64" y="104"/>
                  <a:pt x="66" y="106"/>
                  <a:pt x="66" y="108"/>
                </a:cubicBezTo>
                <a:cubicBezTo>
                  <a:pt x="66" y="111"/>
                  <a:pt x="64" y="113"/>
                  <a:pt x="61" y="11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Freeform 73">
            <a:extLst>
              <a:ext uri="{FF2B5EF4-FFF2-40B4-BE49-F238E27FC236}">
                <a16:creationId xmlns:a16="http://schemas.microsoft.com/office/drawing/2014/main" id="{086EE5C6-E631-4C3E-B2ED-2FC5E1B4D646}"/>
              </a:ext>
            </a:extLst>
          </p:cNvPr>
          <p:cNvSpPr>
            <a:spLocks noEditPoints="1"/>
          </p:cNvSpPr>
          <p:nvPr/>
        </p:nvSpPr>
        <p:spPr bwMode="auto">
          <a:xfrm>
            <a:off x="10714990" y="5251568"/>
            <a:ext cx="539750" cy="542925"/>
          </a:xfrm>
          <a:custGeom>
            <a:avLst/>
            <a:gdLst>
              <a:gd name="T0" fmla="*/ 2147483646 w 160"/>
              <a:gd name="T1" fmla="*/ 2147483646 h 160"/>
              <a:gd name="T2" fmla="*/ 2147483646 w 160"/>
              <a:gd name="T3" fmla="*/ 0 h 160"/>
              <a:gd name="T4" fmla="*/ 2147483646 w 160"/>
              <a:gd name="T5" fmla="*/ 2147483646 h 160"/>
              <a:gd name="T6" fmla="*/ 2147483646 w 160"/>
              <a:gd name="T7" fmla="*/ 2147483646 h 160"/>
              <a:gd name="T8" fmla="*/ 0 w 160"/>
              <a:gd name="T9" fmla="*/ 2147483646 h 160"/>
              <a:gd name="T10" fmla="*/ 2147483646 w 160"/>
              <a:gd name="T11" fmla="*/ 2147483646 h 160"/>
              <a:gd name="T12" fmla="*/ 2147483646 w 160"/>
              <a:gd name="T13" fmla="*/ 2147483646 h 160"/>
              <a:gd name="T14" fmla="*/ 2147483646 w 160"/>
              <a:gd name="T15" fmla="*/ 2147483646 h 160"/>
              <a:gd name="T16" fmla="*/ 2147483646 w 160"/>
              <a:gd name="T17" fmla="*/ 2147483646 h 160"/>
              <a:gd name="T18" fmla="*/ 2147483646 w 160"/>
              <a:gd name="T19" fmla="*/ 2147483646 h 160"/>
              <a:gd name="T20" fmla="*/ 2147483646 w 160"/>
              <a:gd name="T21" fmla="*/ 2147483646 h 160"/>
              <a:gd name="T22" fmla="*/ 2147483646 w 160"/>
              <a:gd name="T23" fmla="*/ 2147483646 h 160"/>
              <a:gd name="T24" fmla="*/ 2147483646 w 160"/>
              <a:gd name="T25" fmla="*/ 2147483646 h 160"/>
              <a:gd name="T26" fmla="*/ 2147483646 w 160"/>
              <a:gd name="T27" fmla="*/ 2147483646 h 160"/>
              <a:gd name="T28" fmla="*/ 2147483646 w 160"/>
              <a:gd name="T29" fmla="*/ 2147483646 h 160"/>
              <a:gd name="T30" fmla="*/ 2147483646 w 160"/>
              <a:gd name="T31" fmla="*/ 2147483646 h 160"/>
              <a:gd name="T32" fmla="*/ 2147483646 w 160"/>
              <a:gd name="T33" fmla="*/ 2147483646 h 160"/>
              <a:gd name="T34" fmla="*/ 2147483646 w 160"/>
              <a:gd name="T35" fmla="*/ 2147483646 h 160"/>
              <a:gd name="T36" fmla="*/ 2147483646 w 160"/>
              <a:gd name="T37" fmla="*/ 2147483646 h 160"/>
              <a:gd name="T38" fmla="*/ 2147483646 w 160"/>
              <a:gd name="T39" fmla="*/ 2147483646 h 160"/>
              <a:gd name="T40" fmla="*/ 2147483646 w 160"/>
              <a:gd name="T41" fmla="*/ 2147483646 h 160"/>
              <a:gd name="T42" fmla="*/ 2147483646 w 160"/>
              <a:gd name="T43" fmla="*/ 2147483646 h 160"/>
              <a:gd name="T44" fmla="*/ 2147483646 w 160"/>
              <a:gd name="T45" fmla="*/ 2147483646 h 160"/>
              <a:gd name="T46" fmla="*/ 2147483646 w 160"/>
              <a:gd name="T47" fmla="*/ 2147483646 h 160"/>
              <a:gd name="T48" fmla="*/ 2147483646 w 160"/>
              <a:gd name="T49" fmla="*/ 2147483646 h 160"/>
              <a:gd name="T50" fmla="*/ 2147483646 w 160"/>
              <a:gd name="T51" fmla="*/ 2147483646 h 160"/>
              <a:gd name="T52" fmla="*/ 2147483646 w 160"/>
              <a:gd name="T53" fmla="*/ 2147483646 h 160"/>
              <a:gd name="T54" fmla="*/ 2147483646 w 160"/>
              <a:gd name="T55" fmla="*/ 2147483646 h 160"/>
              <a:gd name="T56" fmla="*/ 2147483646 w 160"/>
              <a:gd name="T57" fmla="*/ 2147483646 h 160"/>
              <a:gd name="T58" fmla="*/ 2147483646 w 160"/>
              <a:gd name="T59" fmla="*/ 2147483646 h 160"/>
              <a:gd name="T60" fmla="*/ 2147483646 w 160"/>
              <a:gd name="T61" fmla="*/ 2147483646 h 160"/>
              <a:gd name="T62" fmla="*/ 2147483646 w 160"/>
              <a:gd name="T63" fmla="*/ 2147483646 h 160"/>
              <a:gd name="T64" fmla="*/ 2147483646 w 160"/>
              <a:gd name="T65" fmla="*/ 2147483646 h 160"/>
              <a:gd name="T66" fmla="*/ 2147483646 w 160"/>
              <a:gd name="T67" fmla="*/ 2147483646 h 160"/>
              <a:gd name="T68" fmla="*/ 2147483646 w 160"/>
              <a:gd name="T69" fmla="*/ 2147483646 h 160"/>
              <a:gd name="T70" fmla="*/ 2147483646 w 160"/>
              <a:gd name="T71" fmla="*/ 2147483646 h 160"/>
              <a:gd name="T72" fmla="*/ 2147483646 w 160"/>
              <a:gd name="T73" fmla="*/ 2147483646 h 160"/>
              <a:gd name="T74" fmla="*/ 2147483646 w 160"/>
              <a:gd name="T75" fmla="*/ 2147483646 h 160"/>
              <a:gd name="T76" fmla="*/ 2147483646 w 160"/>
              <a:gd name="T77" fmla="*/ 2147483646 h 16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60" h="160">
                <a:moveTo>
                  <a:pt x="145" y="50"/>
                </a:moveTo>
                <a:cubicBezTo>
                  <a:pt x="130" y="50"/>
                  <a:pt x="130" y="50"/>
                  <a:pt x="130" y="50"/>
                </a:cubicBezTo>
                <a:cubicBezTo>
                  <a:pt x="130" y="15"/>
                  <a:pt x="130" y="15"/>
                  <a:pt x="130" y="15"/>
                </a:cubicBezTo>
                <a:cubicBezTo>
                  <a:pt x="130" y="7"/>
                  <a:pt x="123" y="0"/>
                  <a:pt x="115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37" y="0"/>
                  <a:pt x="30" y="7"/>
                  <a:pt x="30" y="15"/>
                </a:cubicBezTo>
                <a:cubicBezTo>
                  <a:pt x="30" y="50"/>
                  <a:pt x="30" y="50"/>
                  <a:pt x="30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7" y="50"/>
                  <a:pt x="0" y="57"/>
                  <a:pt x="0" y="65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53"/>
                  <a:pt x="7" y="160"/>
                  <a:pt x="15" y="160"/>
                </a:cubicBezTo>
                <a:cubicBezTo>
                  <a:pt x="145" y="160"/>
                  <a:pt x="145" y="160"/>
                  <a:pt x="145" y="160"/>
                </a:cubicBezTo>
                <a:cubicBezTo>
                  <a:pt x="153" y="160"/>
                  <a:pt x="160" y="153"/>
                  <a:pt x="160" y="145"/>
                </a:cubicBezTo>
                <a:cubicBezTo>
                  <a:pt x="160" y="65"/>
                  <a:pt x="160" y="65"/>
                  <a:pt x="160" y="65"/>
                </a:cubicBezTo>
                <a:cubicBezTo>
                  <a:pt x="160" y="57"/>
                  <a:pt x="153" y="50"/>
                  <a:pt x="145" y="50"/>
                </a:cubicBezTo>
                <a:close/>
                <a:moveTo>
                  <a:pt x="130" y="59"/>
                </a:moveTo>
                <a:cubicBezTo>
                  <a:pt x="140" y="59"/>
                  <a:pt x="140" y="59"/>
                  <a:pt x="140" y="59"/>
                </a:cubicBezTo>
                <a:cubicBezTo>
                  <a:pt x="130" y="66"/>
                  <a:pt x="130" y="66"/>
                  <a:pt x="130" y="66"/>
                </a:cubicBezTo>
                <a:lnTo>
                  <a:pt x="130" y="59"/>
                </a:lnTo>
                <a:close/>
                <a:moveTo>
                  <a:pt x="40" y="15"/>
                </a:moveTo>
                <a:cubicBezTo>
                  <a:pt x="40" y="12"/>
                  <a:pt x="42" y="9"/>
                  <a:pt x="45" y="9"/>
                </a:cubicBezTo>
                <a:cubicBezTo>
                  <a:pt x="115" y="9"/>
                  <a:pt x="115" y="9"/>
                  <a:pt x="115" y="9"/>
                </a:cubicBezTo>
                <a:cubicBezTo>
                  <a:pt x="118" y="9"/>
                  <a:pt x="120" y="12"/>
                  <a:pt x="120" y="15"/>
                </a:cubicBezTo>
                <a:cubicBezTo>
                  <a:pt x="120" y="72"/>
                  <a:pt x="120" y="72"/>
                  <a:pt x="120" y="72"/>
                </a:cubicBezTo>
                <a:cubicBezTo>
                  <a:pt x="80" y="99"/>
                  <a:pt x="80" y="99"/>
                  <a:pt x="80" y="99"/>
                </a:cubicBezTo>
                <a:cubicBezTo>
                  <a:pt x="40" y="73"/>
                  <a:pt x="40" y="73"/>
                  <a:pt x="40" y="73"/>
                </a:cubicBezTo>
                <a:lnTo>
                  <a:pt x="40" y="15"/>
                </a:lnTo>
                <a:close/>
                <a:moveTo>
                  <a:pt x="30" y="59"/>
                </a:moveTo>
                <a:cubicBezTo>
                  <a:pt x="30" y="66"/>
                  <a:pt x="30" y="66"/>
                  <a:pt x="30" y="66"/>
                </a:cubicBezTo>
                <a:cubicBezTo>
                  <a:pt x="20" y="59"/>
                  <a:pt x="20" y="59"/>
                  <a:pt x="20" y="59"/>
                </a:cubicBezTo>
                <a:lnTo>
                  <a:pt x="30" y="59"/>
                </a:lnTo>
                <a:close/>
                <a:moveTo>
                  <a:pt x="15" y="151"/>
                </a:moveTo>
                <a:cubicBezTo>
                  <a:pt x="12" y="151"/>
                  <a:pt x="9" y="148"/>
                  <a:pt x="9" y="145"/>
                </a:cubicBezTo>
                <a:cubicBezTo>
                  <a:pt x="9" y="65"/>
                  <a:pt x="9" y="65"/>
                  <a:pt x="9" y="65"/>
                </a:cubicBezTo>
                <a:cubicBezTo>
                  <a:pt x="9" y="65"/>
                  <a:pt x="9" y="64"/>
                  <a:pt x="9" y="64"/>
                </a:cubicBezTo>
                <a:cubicBezTo>
                  <a:pt x="140" y="151"/>
                  <a:pt x="140" y="151"/>
                  <a:pt x="140" y="151"/>
                </a:cubicBezTo>
                <a:lnTo>
                  <a:pt x="15" y="151"/>
                </a:lnTo>
                <a:close/>
                <a:moveTo>
                  <a:pt x="151" y="145"/>
                </a:moveTo>
                <a:cubicBezTo>
                  <a:pt x="151" y="145"/>
                  <a:pt x="151" y="146"/>
                  <a:pt x="151" y="146"/>
                </a:cubicBezTo>
                <a:cubicBezTo>
                  <a:pt x="88" y="105"/>
                  <a:pt x="88" y="105"/>
                  <a:pt x="88" y="105"/>
                </a:cubicBezTo>
                <a:cubicBezTo>
                  <a:pt x="150" y="64"/>
                  <a:pt x="150" y="64"/>
                  <a:pt x="150" y="64"/>
                </a:cubicBezTo>
                <a:cubicBezTo>
                  <a:pt x="151" y="64"/>
                  <a:pt x="151" y="65"/>
                  <a:pt x="151" y="65"/>
                </a:cubicBezTo>
                <a:lnTo>
                  <a:pt x="151" y="145"/>
                </a:lnTo>
                <a:close/>
                <a:moveTo>
                  <a:pt x="75" y="20"/>
                </a:moveTo>
                <a:cubicBezTo>
                  <a:pt x="55" y="20"/>
                  <a:pt x="55" y="20"/>
                  <a:pt x="55" y="20"/>
                </a:cubicBezTo>
                <a:cubicBezTo>
                  <a:pt x="52" y="20"/>
                  <a:pt x="50" y="22"/>
                  <a:pt x="50" y="25"/>
                </a:cubicBezTo>
                <a:cubicBezTo>
                  <a:pt x="50" y="27"/>
                  <a:pt x="52" y="29"/>
                  <a:pt x="55" y="29"/>
                </a:cubicBezTo>
                <a:cubicBezTo>
                  <a:pt x="75" y="29"/>
                  <a:pt x="75" y="29"/>
                  <a:pt x="75" y="29"/>
                </a:cubicBezTo>
                <a:cubicBezTo>
                  <a:pt x="78" y="29"/>
                  <a:pt x="80" y="27"/>
                  <a:pt x="80" y="25"/>
                </a:cubicBezTo>
                <a:cubicBezTo>
                  <a:pt x="80" y="22"/>
                  <a:pt x="78" y="20"/>
                  <a:pt x="75" y="20"/>
                </a:cubicBezTo>
                <a:close/>
                <a:moveTo>
                  <a:pt x="105" y="40"/>
                </a:moveTo>
                <a:cubicBezTo>
                  <a:pt x="55" y="40"/>
                  <a:pt x="55" y="40"/>
                  <a:pt x="55" y="40"/>
                </a:cubicBezTo>
                <a:cubicBezTo>
                  <a:pt x="52" y="40"/>
                  <a:pt x="50" y="42"/>
                  <a:pt x="50" y="45"/>
                </a:cubicBezTo>
                <a:cubicBezTo>
                  <a:pt x="50" y="47"/>
                  <a:pt x="52" y="49"/>
                  <a:pt x="55" y="49"/>
                </a:cubicBezTo>
                <a:cubicBezTo>
                  <a:pt x="105" y="49"/>
                  <a:pt x="105" y="49"/>
                  <a:pt x="105" y="49"/>
                </a:cubicBezTo>
                <a:cubicBezTo>
                  <a:pt x="108" y="49"/>
                  <a:pt x="110" y="47"/>
                  <a:pt x="110" y="45"/>
                </a:cubicBezTo>
                <a:cubicBezTo>
                  <a:pt x="110" y="42"/>
                  <a:pt x="108" y="40"/>
                  <a:pt x="105" y="40"/>
                </a:cubicBezTo>
                <a:close/>
                <a:moveTo>
                  <a:pt x="105" y="60"/>
                </a:moveTo>
                <a:cubicBezTo>
                  <a:pt x="55" y="60"/>
                  <a:pt x="55" y="60"/>
                  <a:pt x="55" y="60"/>
                </a:cubicBezTo>
                <a:cubicBezTo>
                  <a:pt x="52" y="60"/>
                  <a:pt x="50" y="62"/>
                  <a:pt x="50" y="65"/>
                </a:cubicBezTo>
                <a:cubicBezTo>
                  <a:pt x="50" y="67"/>
                  <a:pt x="52" y="69"/>
                  <a:pt x="55" y="69"/>
                </a:cubicBezTo>
                <a:cubicBezTo>
                  <a:pt x="105" y="69"/>
                  <a:pt x="105" y="69"/>
                  <a:pt x="105" y="69"/>
                </a:cubicBezTo>
                <a:cubicBezTo>
                  <a:pt x="108" y="69"/>
                  <a:pt x="110" y="67"/>
                  <a:pt x="110" y="65"/>
                </a:cubicBezTo>
                <a:cubicBezTo>
                  <a:pt x="110" y="62"/>
                  <a:pt x="108" y="60"/>
                  <a:pt x="105" y="60"/>
                </a:cubicBezTo>
                <a:close/>
                <a:moveTo>
                  <a:pt x="55" y="110"/>
                </a:moveTo>
                <a:cubicBezTo>
                  <a:pt x="25" y="110"/>
                  <a:pt x="25" y="110"/>
                  <a:pt x="25" y="110"/>
                </a:cubicBezTo>
                <a:cubicBezTo>
                  <a:pt x="22" y="110"/>
                  <a:pt x="20" y="112"/>
                  <a:pt x="20" y="115"/>
                </a:cubicBezTo>
                <a:cubicBezTo>
                  <a:pt x="20" y="135"/>
                  <a:pt x="20" y="135"/>
                  <a:pt x="20" y="135"/>
                </a:cubicBezTo>
                <a:cubicBezTo>
                  <a:pt x="20" y="138"/>
                  <a:pt x="22" y="140"/>
                  <a:pt x="25" y="140"/>
                </a:cubicBezTo>
                <a:cubicBezTo>
                  <a:pt x="55" y="140"/>
                  <a:pt x="55" y="140"/>
                  <a:pt x="55" y="140"/>
                </a:cubicBezTo>
                <a:cubicBezTo>
                  <a:pt x="58" y="140"/>
                  <a:pt x="60" y="138"/>
                  <a:pt x="60" y="135"/>
                </a:cubicBezTo>
                <a:cubicBezTo>
                  <a:pt x="60" y="115"/>
                  <a:pt x="60" y="115"/>
                  <a:pt x="60" y="115"/>
                </a:cubicBezTo>
                <a:cubicBezTo>
                  <a:pt x="60" y="112"/>
                  <a:pt x="58" y="110"/>
                  <a:pt x="55" y="110"/>
                </a:cubicBezTo>
                <a:close/>
                <a:moveTo>
                  <a:pt x="50" y="130"/>
                </a:moveTo>
                <a:cubicBezTo>
                  <a:pt x="30" y="130"/>
                  <a:pt x="30" y="130"/>
                  <a:pt x="30" y="130"/>
                </a:cubicBezTo>
                <a:cubicBezTo>
                  <a:pt x="30" y="120"/>
                  <a:pt x="30" y="120"/>
                  <a:pt x="30" y="120"/>
                </a:cubicBezTo>
                <a:cubicBezTo>
                  <a:pt x="50" y="120"/>
                  <a:pt x="50" y="120"/>
                  <a:pt x="50" y="120"/>
                </a:cubicBezTo>
                <a:lnTo>
                  <a:pt x="50" y="1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8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1">
            <a:extLst>
              <a:ext uri="{FF2B5EF4-FFF2-40B4-BE49-F238E27FC236}">
                <a16:creationId xmlns:a16="http://schemas.microsoft.com/office/drawing/2014/main" id="{200C6B14-A5D0-8C93-9E60-41FABE5778B0}"/>
              </a:ext>
            </a:extLst>
          </p:cNvPr>
          <p:cNvSpPr>
            <a:spLocks noEditPoints="1"/>
          </p:cNvSpPr>
          <p:nvPr/>
        </p:nvSpPr>
        <p:spPr bwMode="auto">
          <a:xfrm>
            <a:off x="2762250" y="1219098"/>
            <a:ext cx="400050" cy="542925"/>
          </a:xfrm>
          <a:custGeom>
            <a:avLst/>
            <a:gdLst>
              <a:gd name="T0" fmla="*/ 2147483646 w 119"/>
              <a:gd name="T1" fmla="*/ 0 h 160"/>
              <a:gd name="T2" fmla="*/ 2147483646 w 119"/>
              <a:gd name="T3" fmla="*/ 0 h 160"/>
              <a:gd name="T4" fmla="*/ 0 w 119"/>
              <a:gd name="T5" fmla="*/ 2147483646 h 160"/>
              <a:gd name="T6" fmla="*/ 0 w 119"/>
              <a:gd name="T7" fmla="*/ 2147483646 h 160"/>
              <a:gd name="T8" fmla="*/ 2147483646 w 119"/>
              <a:gd name="T9" fmla="*/ 2147483646 h 160"/>
              <a:gd name="T10" fmla="*/ 2147483646 w 119"/>
              <a:gd name="T11" fmla="*/ 2147483646 h 160"/>
              <a:gd name="T12" fmla="*/ 2147483646 w 119"/>
              <a:gd name="T13" fmla="*/ 2147483646 h 160"/>
              <a:gd name="T14" fmla="*/ 2147483646 w 119"/>
              <a:gd name="T15" fmla="*/ 2147483646 h 160"/>
              <a:gd name="T16" fmla="*/ 2147483646 w 119"/>
              <a:gd name="T17" fmla="*/ 0 h 160"/>
              <a:gd name="T18" fmla="*/ 2147483646 w 119"/>
              <a:gd name="T19" fmla="*/ 2147483646 h 160"/>
              <a:gd name="T20" fmla="*/ 2147483646 w 119"/>
              <a:gd name="T21" fmla="*/ 2147483646 h 160"/>
              <a:gd name="T22" fmla="*/ 2147483646 w 119"/>
              <a:gd name="T23" fmla="*/ 2147483646 h 160"/>
              <a:gd name="T24" fmla="*/ 2147483646 w 119"/>
              <a:gd name="T25" fmla="*/ 2147483646 h 160"/>
              <a:gd name="T26" fmla="*/ 2147483646 w 119"/>
              <a:gd name="T27" fmla="*/ 2147483646 h 160"/>
              <a:gd name="T28" fmla="*/ 2147483646 w 119"/>
              <a:gd name="T29" fmla="*/ 2147483646 h 160"/>
              <a:gd name="T30" fmla="*/ 2147483646 w 119"/>
              <a:gd name="T31" fmla="*/ 2147483646 h 160"/>
              <a:gd name="T32" fmla="*/ 2147483646 w 119"/>
              <a:gd name="T33" fmla="*/ 2147483646 h 160"/>
              <a:gd name="T34" fmla="*/ 2147483646 w 119"/>
              <a:gd name="T35" fmla="*/ 2147483646 h 160"/>
              <a:gd name="T36" fmla="*/ 2147483646 w 119"/>
              <a:gd name="T37" fmla="*/ 2147483646 h 160"/>
              <a:gd name="T38" fmla="*/ 2147483646 w 119"/>
              <a:gd name="T39" fmla="*/ 2147483646 h 160"/>
              <a:gd name="T40" fmla="*/ 2147483646 w 119"/>
              <a:gd name="T41" fmla="*/ 2147483646 h 160"/>
              <a:gd name="T42" fmla="*/ 2147483646 w 119"/>
              <a:gd name="T43" fmla="*/ 2147483646 h 160"/>
              <a:gd name="T44" fmla="*/ 2147483646 w 119"/>
              <a:gd name="T45" fmla="*/ 2147483646 h 160"/>
              <a:gd name="T46" fmla="*/ 2147483646 w 119"/>
              <a:gd name="T47" fmla="*/ 2147483646 h 160"/>
              <a:gd name="T48" fmla="*/ 2147483646 w 119"/>
              <a:gd name="T49" fmla="*/ 2147483646 h 160"/>
              <a:gd name="T50" fmla="*/ 2147483646 w 119"/>
              <a:gd name="T51" fmla="*/ 2147483646 h 160"/>
              <a:gd name="T52" fmla="*/ 2147483646 w 119"/>
              <a:gd name="T53" fmla="*/ 2147483646 h 160"/>
              <a:gd name="T54" fmla="*/ 2147483646 w 119"/>
              <a:gd name="T55" fmla="*/ 2147483646 h 160"/>
              <a:gd name="T56" fmla="*/ 2147483646 w 119"/>
              <a:gd name="T57" fmla="*/ 2147483646 h 160"/>
              <a:gd name="T58" fmla="*/ 2147483646 w 119"/>
              <a:gd name="T59" fmla="*/ 2147483646 h 160"/>
              <a:gd name="T60" fmla="*/ 2147483646 w 119"/>
              <a:gd name="T61" fmla="*/ 2147483646 h 160"/>
              <a:gd name="T62" fmla="*/ 2147483646 w 119"/>
              <a:gd name="T63" fmla="*/ 2147483646 h 160"/>
              <a:gd name="T64" fmla="*/ 2147483646 w 119"/>
              <a:gd name="T65" fmla="*/ 2147483646 h 160"/>
              <a:gd name="T66" fmla="*/ 2147483646 w 119"/>
              <a:gd name="T67" fmla="*/ 2147483646 h 160"/>
              <a:gd name="T68" fmla="*/ 2147483646 w 119"/>
              <a:gd name="T69" fmla="*/ 2147483646 h 16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19" h="160">
                <a:moveTo>
                  <a:pt x="105" y="0"/>
                </a:move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7"/>
                  <a:pt x="0" y="15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53"/>
                  <a:pt x="7" y="160"/>
                  <a:pt x="15" y="160"/>
                </a:cubicBezTo>
                <a:cubicBezTo>
                  <a:pt x="105" y="160"/>
                  <a:pt x="105" y="160"/>
                  <a:pt x="105" y="160"/>
                </a:cubicBezTo>
                <a:cubicBezTo>
                  <a:pt x="113" y="160"/>
                  <a:pt x="119" y="153"/>
                  <a:pt x="119" y="145"/>
                </a:cubicBezTo>
                <a:cubicBezTo>
                  <a:pt x="119" y="15"/>
                  <a:pt x="119" y="15"/>
                  <a:pt x="119" y="15"/>
                </a:cubicBezTo>
                <a:cubicBezTo>
                  <a:pt x="119" y="7"/>
                  <a:pt x="113" y="0"/>
                  <a:pt x="105" y="0"/>
                </a:cubicBezTo>
                <a:close/>
                <a:moveTo>
                  <a:pt x="110" y="145"/>
                </a:moveTo>
                <a:cubicBezTo>
                  <a:pt x="110" y="148"/>
                  <a:pt x="108" y="151"/>
                  <a:pt x="105" y="151"/>
                </a:cubicBezTo>
                <a:cubicBezTo>
                  <a:pt x="15" y="151"/>
                  <a:pt x="15" y="151"/>
                  <a:pt x="15" y="151"/>
                </a:cubicBezTo>
                <a:cubicBezTo>
                  <a:pt x="12" y="151"/>
                  <a:pt x="9" y="148"/>
                  <a:pt x="9" y="145"/>
                </a:cubicBezTo>
                <a:cubicBezTo>
                  <a:pt x="9" y="120"/>
                  <a:pt x="9" y="120"/>
                  <a:pt x="9" y="120"/>
                </a:cubicBezTo>
                <a:cubicBezTo>
                  <a:pt x="110" y="120"/>
                  <a:pt x="110" y="120"/>
                  <a:pt x="110" y="120"/>
                </a:cubicBezTo>
                <a:lnTo>
                  <a:pt x="110" y="145"/>
                </a:lnTo>
                <a:close/>
                <a:moveTo>
                  <a:pt x="110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9" y="29"/>
                  <a:pt x="9" y="29"/>
                  <a:pt x="9" y="29"/>
                </a:cubicBezTo>
                <a:cubicBezTo>
                  <a:pt x="110" y="29"/>
                  <a:pt x="110" y="29"/>
                  <a:pt x="110" y="29"/>
                </a:cubicBezTo>
                <a:lnTo>
                  <a:pt x="110" y="111"/>
                </a:lnTo>
                <a:close/>
                <a:moveTo>
                  <a:pt x="110" y="20"/>
                </a:moveTo>
                <a:cubicBezTo>
                  <a:pt x="9" y="20"/>
                  <a:pt x="9" y="20"/>
                  <a:pt x="9" y="20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2"/>
                  <a:pt x="12" y="9"/>
                  <a:pt x="15" y="9"/>
                </a:cubicBezTo>
                <a:cubicBezTo>
                  <a:pt x="105" y="9"/>
                  <a:pt x="105" y="9"/>
                  <a:pt x="105" y="9"/>
                </a:cubicBezTo>
                <a:cubicBezTo>
                  <a:pt x="108" y="9"/>
                  <a:pt x="110" y="12"/>
                  <a:pt x="110" y="15"/>
                </a:cubicBezTo>
                <a:lnTo>
                  <a:pt x="110" y="20"/>
                </a:lnTo>
                <a:close/>
                <a:moveTo>
                  <a:pt x="65" y="131"/>
                </a:moveTo>
                <a:cubicBezTo>
                  <a:pt x="55" y="131"/>
                  <a:pt x="55" y="131"/>
                  <a:pt x="55" y="131"/>
                </a:cubicBezTo>
                <a:cubicBezTo>
                  <a:pt x="52" y="131"/>
                  <a:pt x="50" y="133"/>
                  <a:pt x="50" y="135"/>
                </a:cubicBezTo>
                <a:cubicBezTo>
                  <a:pt x="50" y="138"/>
                  <a:pt x="52" y="140"/>
                  <a:pt x="55" y="140"/>
                </a:cubicBezTo>
                <a:cubicBezTo>
                  <a:pt x="65" y="140"/>
                  <a:pt x="65" y="140"/>
                  <a:pt x="65" y="140"/>
                </a:cubicBezTo>
                <a:cubicBezTo>
                  <a:pt x="67" y="140"/>
                  <a:pt x="69" y="138"/>
                  <a:pt x="69" y="135"/>
                </a:cubicBezTo>
                <a:cubicBezTo>
                  <a:pt x="69" y="133"/>
                  <a:pt x="67" y="131"/>
                  <a:pt x="65" y="13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12">
            <a:extLst>
              <a:ext uri="{FF2B5EF4-FFF2-40B4-BE49-F238E27FC236}">
                <a16:creationId xmlns:a16="http://schemas.microsoft.com/office/drawing/2014/main" id="{D02DF51A-E970-F08D-292B-63441A12F722}"/>
              </a:ext>
            </a:extLst>
          </p:cNvPr>
          <p:cNvSpPr>
            <a:spLocks noEditPoints="1"/>
          </p:cNvSpPr>
          <p:nvPr/>
        </p:nvSpPr>
        <p:spPr bwMode="auto">
          <a:xfrm>
            <a:off x="1703388" y="2291613"/>
            <a:ext cx="539750" cy="473075"/>
          </a:xfrm>
          <a:custGeom>
            <a:avLst/>
            <a:gdLst>
              <a:gd name="T0" fmla="*/ 0 w 160"/>
              <a:gd name="T1" fmla="*/ 2147483646 h 139"/>
              <a:gd name="T2" fmla="*/ 2147483646 w 160"/>
              <a:gd name="T3" fmla="*/ 2147483646 h 139"/>
              <a:gd name="T4" fmla="*/ 2147483646 w 160"/>
              <a:gd name="T5" fmla="*/ 2147483646 h 139"/>
              <a:gd name="T6" fmla="*/ 2147483646 w 160"/>
              <a:gd name="T7" fmla="*/ 2147483646 h 139"/>
              <a:gd name="T8" fmla="*/ 2147483646 w 160"/>
              <a:gd name="T9" fmla="*/ 2147483646 h 139"/>
              <a:gd name="T10" fmla="*/ 0 w 160"/>
              <a:gd name="T11" fmla="*/ 2147483646 h 139"/>
              <a:gd name="T12" fmla="*/ 2147483646 w 160"/>
              <a:gd name="T13" fmla="*/ 2147483646 h 139"/>
              <a:gd name="T14" fmla="*/ 2147483646 w 160"/>
              <a:gd name="T15" fmla="*/ 2147483646 h 139"/>
              <a:gd name="T16" fmla="*/ 2147483646 w 160"/>
              <a:gd name="T17" fmla="*/ 2147483646 h 139"/>
              <a:gd name="T18" fmla="*/ 2147483646 w 160"/>
              <a:gd name="T19" fmla="*/ 2147483646 h 139"/>
              <a:gd name="T20" fmla="*/ 0 w 160"/>
              <a:gd name="T21" fmla="*/ 2147483646 h 139"/>
              <a:gd name="T22" fmla="*/ 2147483646 w 160"/>
              <a:gd name="T23" fmla="*/ 2147483646 h 139"/>
              <a:gd name="T24" fmla="*/ 2147483646 w 160"/>
              <a:gd name="T25" fmla="*/ 2147483646 h 139"/>
              <a:gd name="T26" fmla="*/ 2147483646 w 160"/>
              <a:gd name="T27" fmla="*/ 2147483646 h 139"/>
              <a:gd name="T28" fmla="*/ 2147483646 w 160"/>
              <a:gd name="T29" fmla="*/ 2147483646 h 139"/>
              <a:gd name="T30" fmla="*/ 2147483646 w 160"/>
              <a:gd name="T31" fmla="*/ 2147483646 h 139"/>
              <a:gd name="T32" fmla="*/ 2147483646 w 160"/>
              <a:gd name="T33" fmla="*/ 2147483646 h 139"/>
              <a:gd name="T34" fmla="*/ 2147483646 w 160"/>
              <a:gd name="T35" fmla="*/ 2147483646 h 139"/>
              <a:gd name="T36" fmla="*/ 2147483646 w 160"/>
              <a:gd name="T37" fmla="*/ 2147483646 h 139"/>
              <a:gd name="T38" fmla="*/ 2147483646 w 160"/>
              <a:gd name="T39" fmla="*/ 2147483646 h 139"/>
              <a:gd name="T40" fmla="*/ 2147483646 w 160"/>
              <a:gd name="T41" fmla="*/ 2147483646 h 139"/>
              <a:gd name="T42" fmla="*/ 2147483646 w 160"/>
              <a:gd name="T43" fmla="*/ 2147483646 h 139"/>
              <a:gd name="T44" fmla="*/ 2147483646 w 160"/>
              <a:gd name="T45" fmla="*/ 2147483646 h 139"/>
              <a:gd name="T46" fmla="*/ 2147483646 w 160"/>
              <a:gd name="T47" fmla="*/ 2147483646 h 139"/>
              <a:gd name="T48" fmla="*/ 2147483646 w 160"/>
              <a:gd name="T49" fmla="*/ 2147483646 h 139"/>
              <a:gd name="T50" fmla="*/ 2147483646 w 160"/>
              <a:gd name="T51" fmla="*/ 2147483646 h 139"/>
              <a:gd name="T52" fmla="*/ 2147483646 w 160"/>
              <a:gd name="T53" fmla="*/ 2147483646 h 139"/>
              <a:gd name="T54" fmla="*/ 2147483646 w 160"/>
              <a:gd name="T55" fmla="*/ 2147483646 h 139"/>
              <a:gd name="T56" fmla="*/ 2147483646 w 160"/>
              <a:gd name="T57" fmla="*/ 2147483646 h 139"/>
              <a:gd name="T58" fmla="*/ 2147483646 w 160"/>
              <a:gd name="T59" fmla="*/ 2147483646 h 139"/>
              <a:gd name="T60" fmla="*/ 2147483646 w 160"/>
              <a:gd name="T61" fmla="*/ 2147483646 h 139"/>
              <a:gd name="T62" fmla="*/ 2147483646 w 160"/>
              <a:gd name="T63" fmla="*/ 2147483646 h 139"/>
              <a:gd name="T64" fmla="*/ 2147483646 w 160"/>
              <a:gd name="T65" fmla="*/ 2147483646 h 139"/>
              <a:gd name="T66" fmla="*/ 2147483646 w 160"/>
              <a:gd name="T67" fmla="*/ 2147483646 h 139"/>
              <a:gd name="T68" fmla="*/ 2147483646 w 160"/>
              <a:gd name="T69" fmla="*/ 2147483646 h 139"/>
              <a:gd name="T70" fmla="*/ 2147483646 w 160"/>
              <a:gd name="T71" fmla="*/ 2147483646 h 13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60" h="139">
                <a:moveTo>
                  <a:pt x="20" y="0"/>
                </a:moveTo>
                <a:cubicBezTo>
                  <a:pt x="9" y="0"/>
                  <a:pt x="0" y="9"/>
                  <a:pt x="0" y="20"/>
                </a:cubicBezTo>
                <a:cubicBezTo>
                  <a:pt x="0" y="31"/>
                  <a:pt x="9" y="39"/>
                  <a:pt x="20" y="39"/>
                </a:cubicBezTo>
                <a:cubicBezTo>
                  <a:pt x="31" y="39"/>
                  <a:pt x="39" y="31"/>
                  <a:pt x="39" y="20"/>
                </a:cubicBezTo>
                <a:cubicBezTo>
                  <a:pt x="39" y="9"/>
                  <a:pt x="31" y="0"/>
                  <a:pt x="20" y="0"/>
                </a:cubicBezTo>
                <a:close/>
                <a:moveTo>
                  <a:pt x="20" y="30"/>
                </a:moveTo>
                <a:cubicBezTo>
                  <a:pt x="14" y="30"/>
                  <a:pt x="9" y="25"/>
                  <a:pt x="9" y="20"/>
                </a:cubicBezTo>
                <a:cubicBezTo>
                  <a:pt x="9" y="14"/>
                  <a:pt x="14" y="9"/>
                  <a:pt x="20" y="9"/>
                </a:cubicBezTo>
                <a:cubicBezTo>
                  <a:pt x="25" y="9"/>
                  <a:pt x="30" y="14"/>
                  <a:pt x="30" y="20"/>
                </a:cubicBezTo>
                <a:cubicBezTo>
                  <a:pt x="30" y="25"/>
                  <a:pt x="25" y="30"/>
                  <a:pt x="20" y="30"/>
                </a:cubicBezTo>
                <a:close/>
                <a:moveTo>
                  <a:pt x="20" y="50"/>
                </a:moveTo>
                <a:cubicBezTo>
                  <a:pt x="9" y="50"/>
                  <a:pt x="0" y="59"/>
                  <a:pt x="0" y="70"/>
                </a:cubicBezTo>
                <a:cubicBezTo>
                  <a:pt x="0" y="81"/>
                  <a:pt x="9" y="89"/>
                  <a:pt x="20" y="89"/>
                </a:cubicBezTo>
                <a:cubicBezTo>
                  <a:pt x="31" y="89"/>
                  <a:pt x="39" y="81"/>
                  <a:pt x="39" y="70"/>
                </a:cubicBezTo>
                <a:cubicBezTo>
                  <a:pt x="39" y="59"/>
                  <a:pt x="31" y="50"/>
                  <a:pt x="20" y="50"/>
                </a:cubicBezTo>
                <a:close/>
                <a:moveTo>
                  <a:pt x="20" y="80"/>
                </a:moveTo>
                <a:cubicBezTo>
                  <a:pt x="14" y="80"/>
                  <a:pt x="9" y="75"/>
                  <a:pt x="9" y="70"/>
                </a:cubicBezTo>
                <a:cubicBezTo>
                  <a:pt x="9" y="64"/>
                  <a:pt x="14" y="59"/>
                  <a:pt x="20" y="59"/>
                </a:cubicBezTo>
                <a:cubicBezTo>
                  <a:pt x="25" y="59"/>
                  <a:pt x="30" y="64"/>
                  <a:pt x="30" y="70"/>
                </a:cubicBezTo>
                <a:cubicBezTo>
                  <a:pt x="30" y="75"/>
                  <a:pt x="25" y="80"/>
                  <a:pt x="20" y="80"/>
                </a:cubicBezTo>
                <a:close/>
                <a:moveTo>
                  <a:pt x="20" y="100"/>
                </a:moveTo>
                <a:cubicBezTo>
                  <a:pt x="9" y="100"/>
                  <a:pt x="0" y="109"/>
                  <a:pt x="0" y="120"/>
                </a:cubicBezTo>
                <a:cubicBezTo>
                  <a:pt x="0" y="131"/>
                  <a:pt x="9" y="139"/>
                  <a:pt x="20" y="139"/>
                </a:cubicBezTo>
                <a:cubicBezTo>
                  <a:pt x="31" y="139"/>
                  <a:pt x="39" y="131"/>
                  <a:pt x="39" y="120"/>
                </a:cubicBezTo>
                <a:cubicBezTo>
                  <a:pt x="39" y="109"/>
                  <a:pt x="31" y="100"/>
                  <a:pt x="20" y="100"/>
                </a:cubicBezTo>
                <a:close/>
                <a:moveTo>
                  <a:pt x="20" y="130"/>
                </a:moveTo>
                <a:cubicBezTo>
                  <a:pt x="14" y="130"/>
                  <a:pt x="9" y="125"/>
                  <a:pt x="9" y="120"/>
                </a:cubicBezTo>
                <a:cubicBezTo>
                  <a:pt x="9" y="114"/>
                  <a:pt x="14" y="109"/>
                  <a:pt x="20" y="109"/>
                </a:cubicBezTo>
                <a:cubicBezTo>
                  <a:pt x="25" y="109"/>
                  <a:pt x="30" y="114"/>
                  <a:pt x="30" y="120"/>
                </a:cubicBezTo>
                <a:cubicBezTo>
                  <a:pt x="30" y="125"/>
                  <a:pt x="25" y="130"/>
                  <a:pt x="20" y="130"/>
                </a:cubicBezTo>
                <a:close/>
                <a:moveTo>
                  <a:pt x="145" y="5"/>
                </a:moveTo>
                <a:cubicBezTo>
                  <a:pt x="65" y="5"/>
                  <a:pt x="65" y="5"/>
                  <a:pt x="65" y="5"/>
                </a:cubicBezTo>
                <a:cubicBezTo>
                  <a:pt x="57" y="5"/>
                  <a:pt x="50" y="12"/>
                  <a:pt x="50" y="20"/>
                </a:cubicBezTo>
                <a:cubicBezTo>
                  <a:pt x="50" y="28"/>
                  <a:pt x="57" y="34"/>
                  <a:pt x="65" y="34"/>
                </a:cubicBezTo>
                <a:cubicBezTo>
                  <a:pt x="145" y="34"/>
                  <a:pt x="145" y="34"/>
                  <a:pt x="145" y="34"/>
                </a:cubicBezTo>
                <a:cubicBezTo>
                  <a:pt x="153" y="34"/>
                  <a:pt x="160" y="28"/>
                  <a:pt x="160" y="20"/>
                </a:cubicBezTo>
                <a:cubicBezTo>
                  <a:pt x="160" y="12"/>
                  <a:pt x="153" y="5"/>
                  <a:pt x="145" y="5"/>
                </a:cubicBezTo>
                <a:close/>
                <a:moveTo>
                  <a:pt x="145" y="25"/>
                </a:moveTo>
                <a:cubicBezTo>
                  <a:pt x="65" y="25"/>
                  <a:pt x="65" y="25"/>
                  <a:pt x="65" y="25"/>
                </a:cubicBezTo>
                <a:cubicBezTo>
                  <a:pt x="62" y="25"/>
                  <a:pt x="59" y="23"/>
                  <a:pt x="59" y="20"/>
                </a:cubicBezTo>
                <a:cubicBezTo>
                  <a:pt x="59" y="17"/>
                  <a:pt x="62" y="14"/>
                  <a:pt x="65" y="14"/>
                </a:cubicBezTo>
                <a:cubicBezTo>
                  <a:pt x="145" y="14"/>
                  <a:pt x="145" y="14"/>
                  <a:pt x="145" y="14"/>
                </a:cubicBezTo>
                <a:cubicBezTo>
                  <a:pt x="148" y="14"/>
                  <a:pt x="151" y="17"/>
                  <a:pt x="151" y="20"/>
                </a:cubicBezTo>
                <a:cubicBezTo>
                  <a:pt x="151" y="23"/>
                  <a:pt x="148" y="25"/>
                  <a:pt x="145" y="25"/>
                </a:cubicBezTo>
                <a:close/>
                <a:moveTo>
                  <a:pt x="145" y="55"/>
                </a:moveTo>
                <a:cubicBezTo>
                  <a:pt x="65" y="55"/>
                  <a:pt x="65" y="55"/>
                  <a:pt x="65" y="55"/>
                </a:cubicBezTo>
                <a:cubicBezTo>
                  <a:pt x="57" y="55"/>
                  <a:pt x="50" y="62"/>
                  <a:pt x="50" y="70"/>
                </a:cubicBezTo>
                <a:cubicBezTo>
                  <a:pt x="50" y="78"/>
                  <a:pt x="57" y="84"/>
                  <a:pt x="65" y="84"/>
                </a:cubicBezTo>
                <a:cubicBezTo>
                  <a:pt x="145" y="84"/>
                  <a:pt x="145" y="84"/>
                  <a:pt x="145" y="84"/>
                </a:cubicBezTo>
                <a:cubicBezTo>
                  <a:pt x="153" y="84"/>
                  <a:pt x="160" y="78"/>
                  <a:pt x="160" y="70"/>
                </a:cubicBezTo>
                <a:cubicBezTo>
                  <a:pt x="160" y="62"/>
                  <a:pt x="153" y="55"/>
                  <a:pt x="145" y="55"/>
                </a:cubicBezTo>
                <a:close/>
                <a:moveTo>
                  <a:pt x="145" y="75"/>
                </a:moveTo>
                <a:cubicBezTo>
                  <a:pt x="65" y="75"/>
                  <a:pt x="65" y="75"/>
                  <a:pt x="65" y="75"/>
                </a:cubicBezTo>
                <a:cubicBezTo>
                  <a:pt x="62" y="75"/>
                  <a:pt x="59" y="73"/>
                  <a:pt x="59" y="70"/>
                </a:cubicBezTo>
                <a:cubicBezTo>
                  <a:pt x="59" y="67"/>
                  <a:pt x="62" y="64"/>
                  <a:pt x="65" y="64"/>
                </a:cubicBezTo>
                <a:cubicBezTo>
                  <a:pt x="145" y="64"/>
                  <a:pt x="145" y="64"/>
                  <a:pt x="145" y="64"/>
                </a:cubicBezTo>
                <a:cubicBezTo>
                  <a:pt x="148" y="64"/>
                  <a:pt x="151" y="67"/>
                  <a:pt x="151" y="70"/>
                </a:cubicBezTo>
                <a:cubicBezTo>
                  <a:pt x="151" y="73"/>
                  <a:pt x="148" y="75"/>
                  <a:pt x="145" y="75"/>
                </a:cubicBezTo>
                <a:close/>
                <a:moveTo>
                  <a:pt x="145" y="105"/>
                </a:moveTo>
                <a:cubicBezTo>
                  <a:pt x="65" y="105"/>
                  <a:pt x="65" y="105"/>
                  <a:pt x="65" y="105"/>
                </a:cubicBezTo>
                <a:cubicBezTo>
                  <a:pt x="57" y="105"/>
                  <a:pt x="50" y="112"/>
                  <a:pt x="50" y="120"/>
                </a:cubicBezTo>
                <a:cubicBezTo>
                  <a:pt x="50" y="128"/>
                  <a:pt x="57" y="134"/>
                  <a:pt x="65" y="134"/>
                </a:cubicBezTo>
                <a:cubicBezTo>
                  <a:pt x="145" y="134"/>
                  <a:pt x="145" y="134"/>
                  <a:pt x="145" y="134"/>
                </a:cubicBezTo>
                <a:cubicBezTo>
                  <a:pt x="153" y="134"/>
                  <a:pt x="160" y="128"/>
                  <a:pt x="160" y="120"/>
                </a:cubicBezTo>
                <a:cubicBezTo>
                  <a:pt x="160" y="112"/>
                  <a:pt x="153" y="105"/>
                  <a:pt x="145" y="105"/>
                </a:cubicBezTo>
                <a:close/>
                <a:moveTo>
                  <a:pt x="145" y="125"/>
                </a:moveTo>
                <a:cubicBezTo>
                  <a:pt x="65" y="125"/>
                  <a:pt x="65" y="125"/>
                  <a:pt x="65" y="125"/>
                </a:cubicBezTo>
                <a:cubicBezTo>
                  <a:pt x="62" y="125"/>
                  <a:pt x="59" y="123"/>
                  <a:pt x="59" y="120"/>
                </a:cubicBezTo>
                <a:cubicBezTo>
                  <a:pt x="59" y="117"/>
                  <a:pt x="62" y="114"/>
                  <a:pt x="65" y="114"/>
                </a:cubicBezTo>
                <a:cubicBezTo>
                  <a:pt x="145" y="114"/>
                  <a:pt x="145" y="114"/>
                  <a:pt x="145" y="114"/>
                </a:cubicBezTo>
                <a:cubicBezTo>
                  <a:pt x="148" y="114"/>
                  <a:pt x="151" y="117"/>
                  <a:pt x="151" y="120"/>
                </a:cubicBezTo>
                <a:cubicBezTo>
                  <a:pt x="151" y="123"/>
                  <a:pt x="148" y="125"/>
                  <a:pt x="145" y="12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9">
            <a:extLst>
              <a:ext uri="{FF2B5EF4-FFF2-40B4-BE49-F238E27FC236}">
                <a16:creationId xmlns:a16="http://schemas.microsoft.com/office/drawing/2014/main" id="{A25915BC-CF5F-DEE8-536C-17BD11418A19}"/>
              </a:ext>
            </a:extLst>
          </p:cNvPr>
          <p:cNvSpPr>
            <a:spLocks noEditPoints="1"/>
          </p:cNvSpPr>
          <p:nvPr/>
        </p:nvSpPr>
        <p:spPr bwMode="auto">
          <a:xfrm>
            <a:off x="2682389" y="2263038"/>
            <a:ext cx="576262" cy="539750"/>
          </a:xfrm>
          <a:custGeom>
            <a:avLst/>
            <a:gdLst>
              <a:gd name="T0" fmla="*/ 2147483646 w 171"/>
              <a:gd name="T1" fmla="*/ 2147483646 h 159"/>
              <a:gd name="T2" fmla="*/ 2147483646 w 171"/>
              <a:gd name="T3" fmla="*/ 2147483646 h 159"/>
              <a:gd name="T4" fmla="*/ 2147483646 w 171"/>
              <a:gd name="T5" fmla="*/ 2147483646 h 159"/>
              <a:gd name="T6" fmla="*/ 2147483646 w 171"/>
              <a:gd name="T7" fmla="*/ 2147483646 h 159"/>
              <a:gd name="T8" fmla="*/ 2147483646 w 171"/>
              <a:gd name="T9" fmla="*/ 2147483646 h 159"/>
              <a:gd name="T10" fmla="*/ 2147483646 w 171"/>
              <a:gd name="T11" fmla="*/ 2147483646 h 159"/>
              <a:gd name="T12" fmla="*/ 2147483646 w 171"/>
              <a:gd name="T13" fmla="*/ 2147483646 h 159"/>
              <a:gd name="T14" fmla="*/ 2147483646 w 171"/>
              <a:gd name="T15" fmla="*/ 2147483646 h 159"/>
              <a:gd name="T16" fmla="*/ 2147483646 w 171"/>
              <a:gd name="T17" fmla="*/ 2147483646 h 159"/>
              <a:gd name="T18" fmla="*/ 2147483646 w 171"/>
              <a:gd name="T19" fmla="*/ 2147483646 h 159"/>
              <a:gd name="T20" fmla="*/ 2147483646 w 171"/>
              <a:gd name="T21" fmla="*/ 2147483646 h 159"/>
              <a:gd name="T22" fmla="*/ 2147483646 w 171"/>
              <a:gd name="T23" fmla="*/ 2147483646 h 159"/>
              <a:gd name="T24" fmla="*/ 2147483646 w 171"/>
              <a:gd name="T25" fmla="*/ 2147483646 h 159"/>
              <a:gd name="T26" fmla="*/ 2147483646 w 171"/>
              <a:gd name="T27" fmla="*/ 2147483646 h 159"/>
              <a:gd name="T28" fmla="*/ 2147483646 w 171"/>
              <a:gd name="T29" fmla="*/ 2147483646 h 159"/>
              <a:gd name="T30" fmla="*/ 2147483646 w 171"/>
              <a:gd name="T31" fmla="*/ 2147483646 h 159"/>
              <a:gd name="T32" fmla="*/ 2147483646 w 171"/>
              <a:gd name="T33" fmla="*/ 2147483646 h 159"/>
              <a:gd name="T34" fmla="*/ 2147483646 w 171"/>
              <a:gd name="T35" fmla="*/ 2147483646 h 159"/>
              <a:gd name="T36" fmla="*/ 2147483646 w 171"/>
              <a:gd name="T37" fmla="*/ 2147483646 h 159"/>
              <a:gd name="T38" fmla="*/ 2147483646 w 171"/>
              <a:gd name="T39" fmla="*/ 2147483646 h 159"/>
              <a:gd name="T40" fmla="*/ 2147483646 w 171"/>
              <a:gd name="T41" fmla="*/ 2147483646 h 159"/>
              <a:gd name="T42" fmla="*/ 2147483646 w 171"/>
              <a:gd name="T43" fmla="*/ 2147483646 h 159"/>
              <a:gd name="T44" fmla="*/ 2147483646 w 171"/>
              <a:gd name="T45" fmla="*/ 2147483646 h 159"/>
              <a:gd name="T46" fmla="*/ 2147483646 w 171"/>
              <a:gd name="T47" fmla="*/ 2147483646 h 159"/>
              <a:gd name="T48" fmla="*/ 2147483646 w 171"/>
              <a:gd name="T49" fmla="*/ 2147483646 h 159"/>
              <a:gd name="T50" fmla="*/ 2147483646 w 171"/>
              <a:gd name="T51" fmla="*/ 2147483646 h 159"/>
              <a:gd name="T52" fmla="*/ 0 w 171"/>
              <a:gd name="T53" fmla="*/ 2147483646 h 159"/>
              <a:gd name="T54" fmla="*/ 2147483646 w 171"/>
              <a:gd name="T55" fmla="*/ 2147483646 h 159"/>
              <a:gd name="T56" fmla="*/ 2147483646 w 171"/>
              <a:gd name="T57" fmla="*/ 2147483646 h 159"/>
              <a:gd name="T58" fmla="*/ 2147483646 w 171"/>
              <a:gd name="T59" fmla="*/ 2147483646 h 159"/>
              <a:gd name="T60" fmla="*/ 2147483646 w 171"/>
              <a:gd name="T61" fmla="*/ 2147483646 h 159"/>
              <a:gd name="T62" fmla="*/ 2147483646 w 171"/>
              <a:gd name="T63" fmla="*/ 2147483646 h 159"/>
              <a:gd name="T64" fmla="*/ 2147483646 w 171"/>
              <a:gd name="T65" fmla="*/ 2147483646 h 159"/>
              <a:gd name="T66" fmla="*/ 2147483646 w 171"/>
              <a:gd name="T67" fmla="*/ 2147483646 h 159"/>
              <a:gd name="T68" fmla="*/ 2147483646 w 171"/>
              <a:gd name="T69" fmla="*/ 2147483646 h 159"/>
              <a:gd name="T70" fmla="*/ 2147483646 w 171"/>
              <a:gd name="T71" fmla="*/ 2147483646 h 159"/>
              <a:gd name="T72" fmla="*/ 2147483646 w 171"/>
              <a:gd name="T73" fmla="*/ 2147483646 h 15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71" h="159">
                <a:moveTo>
                  <a:pt x="55" y="123"/>
                </a:moveTo>
                <a:cubicBezTo>
                  <a:pt x="53" y="121"/>
                  <a:pt x="50" y="121"/>
                  <a:pt x="49" y="123"/>
                </a:cubicBezTo>
                <a:cubicBezTo>
                  <a:pt x="44" y="128"/>
                  <a:pt x="44" y="128"/>
                  <a:pt x="44" y="128"/>
                </a:cubicBezTo>
                <a:cubicBezTo>
                  <a:pt x="42" y="130"/>
                  <a:pt x="42" y="133"/>
                  <a:pt x="44" y="135"/>
                </a:cubicBezTo>
                <a:cubicBezTo>
                  <a:pt x="45" y="135"/>
                  <a:pt x="46" y="136"/>
                  <a:pt x="47" y="136"/>
                </a:cubicBezTo>
                <a:cubicBezTo>
                  <a:pt x="48" y="136"/>
                  <a:pt x="50" y="135"/>
                  <a:pt x="51" y="135"/>
                </a:cubicBezTo>
                <a:cubicBezTo>
                  <a:pt x="55" y="130"/>
                  <a:pt x="55" y="130"/>
                  <a:pt x="55" y="130"/>
                </a:cubicBezTo>
                <a:cubicBezTo>
                  <a:pt x="57" y="128"/>
                  <a:pt x="57" y="125"/>
                  <a:pt x="55" y="123"/>
                </a:cubicBezTo>
                <a:close/>
                <a:moveTo>
                  <a:pt x="83" y="123"/>
                </a:moveTo>
                <a:cubicBezTo>
                  <a:pt x="81" y="121"/>
                  <a:pt x="79" y="121"/>
                  <a:pt x="77" y="123"/>
                </a:cubicBezTo>
                <a:cubicBezTo>
                  <a:pt x="72" y="128"/>
                  <a:pt x="72" y="128"/>
                  <a:pt x="72" y="128"/>
                </a:cubicBezTo>
                <a:cubicBezTo>
                  <a:pt x="70" y="130"/>
                  <a:pt x="70" y="133"/>
                  <a:pt x="72" y="135"/>
                </a:cubicBezTo>
                <a:cubicBezTo>
                  <a:pt x="73" y="135"/>
                  <a:pt x="74" y="136"/>
                  <a:pt x="75" y="136"/>
                </a:cubicBezTo>
                <a:cubicBezTo>
                  <a:pt x="77" y="136"/>
                  <a:pt x="78" y="135"/>
                  <a:pt x="79" y="135"/>
                </a:cubicBezTo>
                <a:cubicBezTo>
                  <a:pt x="83" y="130"/>
                  <a:pt x="83" y="130"/>
                  <a:pt x="83" y="130"/>
                </a:cubicBezTo>
                <a:cubicBezTo>
                  <a:pt x="85" y="128"/>
                  <a:pt x="85" y="125"/>
                  <a:pt x="83" y="123"/>
                </a:cubicBezTo>
                <a:close/>
                <a:moveTo>
                  <a:pt x="111" y="123"/>
                </a:moveTo>
                <a:cubicBezTo>
                  <a:pt x="110" y="121"/>
                  <a:pt x="107" y="121"/>
                  <a:pt x="105" y="123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98" y="130"/>
                  <a:pt x="98" y="133"/>
                  <a:pt x="100" y="135"/>
                </a:cubicBezTo>
                <a:cubicBezTo>
                  <a:pt x="101" y="135"/>
                  <a:pt x="102" y="136"/>
                  <a:pt x="103" y="136"/>
                </a:cubicBezTo>
                <a:cubicBezTo>
                  <a:pt x="105" y="136"/>
                  <a:pt x="106" y="135"/>
                  <a:pt x="107" y="135"/>
                </a:cubicBezTo>
                <a:cubicBezTo>
                  <a:pt x="111" y="130"/>
                  <a:pt x="111" y="130"/>
                  <a:pt x="111" y="130"/>
                </a:cubicBezTo>
                <a:cubicBezTo>
                  <a:pt x="113" y="128"/>
                  <a:pt x="113" y="125"/>
                  <a:pt x="111" y="123"/>
                </a:cubicBezTo>
                <a:close/>
                <a:moveTo>
                  <a:pt x="32" y="147"/>
                </a:moveTo>
                <a:cubicBezTo>
                  <a:pt x="30" y="145"/>
                  <a:pt x="27" y="145"/>
                  <a:pt x="25" y="147"/>
                </a:cubicBezTo>
                <a:cubicBezTo>
                  <a:pt x="20" y="151"/>
                  <a:pt x="20" y="151"/>
                  <a:pt x="20" y="151"/>
                </a:cubicBezTo>
                <a:cubicBezTo>
                  <a:pt x="19" y="153"/>
                  <a:pt x="19" y="156"/>
                  <a:pt x="20" y="158"/>
                </a:cubicBezTo>
                <a:cubicBezTo>
                  <a:pt x="21" y="159"/>
                  <a:pt x="23" y="159"/>
                  <a:pt x="24" y="159"/>
                </a:cubicBezTo>
                <a:cubicBezTo>
                  <a:pt x="25" y="159"/>
                  <a:pt x="26" y="159"/>
                  <a:pt x="27" y="158"/>
                </a:cubicBezTo>
                <a:cubicBezTo>
                  <a:pt x="32" y="153"/>
                  <a:pt x="32" y="153"/>
                  <a:pt x="32" y="153"/>
                </a:cubicBezTo>
                <a:cubicBezTo>
                  <a:pt x="34" y="152"/>
                  <a:pt x="34" y="149"/>
                  <a:pt x="32" y="147"/>
                </a:cubicBezTo>
                <a:close/>
                <a:moveTo>
                  <a:pt x="60" y="147"/>
                </a:moveTo>
                <a:cubicBezTo>
                  <a:pt x="58" y="145"/>
                  <a:pt x="55" y="145"/>
                  <a:pt x="53" y="147"/>
                </a:cubicBezTo>
                <a:cubicBezTo>
                  <a:pt x="49" y="151"/>
                  <a:pt x="49" y="151"/>
                  <a:pt x="49" y="151"/>
                </a:cubicBezTo>
                <a:cubicBezTo>
                  <a:pt x="47" y="153"/>
                  <a:pt x="47" y="156"/>
                  <a:pt x="49" y="158"/>
                </a:cubicBezTo>
                <a:cubicBezTo>
                  <a:pt x="49" y="159"/>
                  <a:pt x="51" y="159"/>
                  <a:pt x="52" y="159"/>
                </a:cubicBezTo>
                <a:cubicBezTo>
                  <a:pt x="53" y="159"/>
                  <a:pt x="54" y="159"/>
                  <a:pt x="55" y="158"/>
                </a:cubicBezTo>
                <a:cubicBezTo>
                  <a:pt x="60" y="153"/>
                  <a:pt x="60" y="153"/>
                  <a:pt x="60" y="153"/>
                </a:cubicBezTo>
                <a:cubicBezTo>
                  <a:pt x="62" y="152"/>
                  <a:pt x="62" y="149"/>
                  <a:pt x="60" y="147"/>
                </a:cubicBezTo>
                <a:close/>
                <a:moveTo>
                  <a:pt x="88" y="147"/>
                </a:moveTo>
                <a:cubicBezTo>
                  <a:pt x="86" y="145"/>
                  <a:pt x="83" y="145"/>
                  <a:pt x="81" y="147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75" y="153"/>
                  <a:pt x="75" y="156"/>
                  <a:pt x="77" y="158"/>
                </a:cubicBezTo>
                <a:cubicBezTo>
                  <a:pt x="78" y="159"/>
                  <a:pt x="79" y="159"/>
                  <a:pt x="80" y="159"/>
                </a:cubicBezTo>
                <a:cubicBezTo>
                  <a:pt x="81" y="159"/>
                  <a:pt x="82" y="159"/>
                  <a:pt x="83" y="158"/>
                </a:cubicBezTo>
                <a:cubicBezTo>
                  <a:pt x="88" y="153"/>
                  <a:pt x="88" y="153"/>
                  <a:pt x="88" y="153"/>
                </a:cubicBezTo>
                <a:cubicBezTo>
                  <a:pt x="90" y="152"/>
                  <a:pt x="90" y="149"/>
                  <a:pt x="88" y="147"/>
                </a:cubicBezTo>
                <a:close/>
                <a:moveTo>
                  <a:pt x="150" y="56"/>
                </a:moveTo>
                <a:cubicBezTo>
                  <a:pt x="147" y="54"/>
                  <a:pt x="144" y="52"/>
                  <a:pt x="141" y="50"/>
                </a:cubicBezTo>
                <a:cubicBezTo>
                  <a:pt x="140" y="22"/>
                  <a:pt x="117" y="0"/>
                  <a:pt x="89" y="0"/>
                </a:cubicBezTo>
                <a:cubicBezTo>
                  <a:pt x="66" y="0"/>
                  <a:pt x="46" y="16"/>
                  <a:pt x="40" y="38"/>
                </a:cubicBezTo>
                <a:cubicBezTo>
                  <a:pt x="39" y="38"/>
                  <a:pt x="38" y="38"/>
                  <a:pt x="38" y="38"/>
                </a:cubicBezTo>
                <a:cubicBezTo>
                  <a:pt x="17" y="38"/>
                  <a:pt x="0" y="54"/>
                  <a:pt x="0" y="75"/>
                </a:cubicBezTo>
                <a:cubicBezTo>
                  <a:pt x="0" y="96"/>
                  <a:pt x="17" y="113"/>
                  <a:pt x="38" y="113"/>
                </a:cubicBezTo>
                <a:cubicBezTo>
                  <a:pt x="127" y="113"/>
                  <a:pt x="127" y="113"/>
                  <a:pt x="127" y="113"/>
                </a:cubicBezTo>
                <a:cubicBezTo>
                  <a:pt x="157" y="113"/>
                  <a:pt x="171" y="77"/>
                  <a:pt x="150" y="56"/>
                </a:cubicBezTo>
                <a:close/>
                <a:moveTo>
                  <a:pt x="127" y="103"/>
                </a:moveTo>
                <a:cubicBezTo>
                  <a:pt x="38" y="103"/>
                  <a:pt x="38" y="103"/>
                  <a:pt x="38" y="103"/>
                </a:cubicBezTo>
                <a:cubicBezTo>
                  <a:pt x="22" y="103"/>
                  <a:pt x="9" y="91"/>
                  <a:pt x="9" y="75"/>
                </a:cubicBezTo>
                <a:cubicBezTo>
                  <a:pt x="9" y="50"/>
                  <a:pt x="40" y="37"/>
                  <a:pt x="58" y="55"/>
                </a:cubicBezTo>
                <a:cubicBezTo>
                  <a:pt x="59" y="56"/>
                  <a:pt x="60" y="56"/>
                  <a:pt x="61" y="56"/>
                </a:cubicBezTo>
                <a:cubicBezTo>
                  <a:pt x="62" y="56"/>
                  <a:pt x="63" y="56"/>
                  <a:pt x="64" y="55"/>
                </a:cubicBezTo>
                <a:cubicBezTo>
                  <a:pt x="66" y="53"/>
                  <a:pt x="66" y="50"/>
                  <a:pt x="64" y="48"/>
                </a:cubicBezTo>
                <a:cubicBezTo>
                  <a:pt x="60" y="44"/>
                  <a:pt x="55" y="41"/>
                  <a:pt x="49" y="39"/>
                </a:cubicBezTo>
                <a:cubicBezTo>
                  <a:pt x="54" y="22"/>
                  <a:pt x="71" y="9"/>
                  <a:pt x="89" y="9"/>
                </a:cubicBezTo>
                <a:cubicBezTo>
                  <a:pt x="111" y="9"/>
                  <a:pt x="129" y="26"/>
                  <a:pt x="131" y="47"/>
                </a:cubicBezTo>
                <a:cubicBezTo>
                  <a:pt x="130" y="47"/>
                  <a:pt x="128" y="47"/>
                  <a:pt x="127" y="47"/>
                </a:cubicBezTo>
                <a:cubicBezTo>
                  <a:pt x="118" y="47"/>
                  <a:pt x="110" y="50"/>
                  <a:pt x="104" y="56"/>
                </a:cubicBezTo>
                <a:cubicBezTo>
                  <a:pt x="102" y="58"/>
                  <a:pt x="102" y="61"/>
                  <a:pt x="104" y="63"/>
                </a:cubicBezTo>
                <a:cubicBezTo>
                  <a:pt x="106" y="65"/>
                  <a:pt x="108" y="65"/>
                  <a:pt x="110" y="63"/>
                </a:cubicBezTo>
                <a:cubicBezTo>
                  <a:pt x="119" y="55"/>
                  <a:pt x="133" y="54"/>
                  <a:pt x="143" y="63"/>
                </a:cubicBezTo>
                <a:cubicBezTo>
                  <a:pt x="143" y="63"/>
                  <a:pt x="143" y="63"/>
                  <a:pt x="143" y="63"/>
                </a:cubicBezTo>
                <a:cubicBezTo>
                  <a:pt x="159" y="78"/>
                  <a:pt x="148" y="103"/>
                  <a:pt x="127" y="10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20">
            <a:extLst>
              <a:ext uri="{FF2B5EF4-FFF2-40B4-BE49-F238E27FC236}">
                <a16:creationId xmlns:a16="http://schemas.microsoft.com/office/drawing/2014/main" id="{5FA2F34F-E264-7A9F-1D14-DF85691A498C}"/>
              </a:ext>
            </a:extLst>
          </p:cNvPr>
          <p:cNvSpPr>
            <a:spLocks noEditPoints="1"/>
          </p:cNvSpPr>
          <p:nvPr/>
        </p:nvSpPr>
        <p:spPr bwMode="auto">
          <a:xfrm>
            <a:off x="1676549" y="1205446"/>
            <a:ext cx="539750" cy="544512"/>
          </a:xfrm>
          <a:custGeom>
            <a:avLst/>
            <a:gdLst>
              <a:gd name="T0" fmla="*/ 2147483646 w 160"/>
              <a:gd name="T1" fmla="*/ 2147483646 h 160"/>
              <a:gd name="T2" fmla="*/ 2147483646 w 160"/>
              <a:gd name="T3" fmla="*/ 2147483646 h 160"/>
              <a:gd name="T4" fmla="*/ 2147483646 w 160"/>
              <a:gd name="T5" fmla="*/ 0 h 160"/>
              <a:gd name="T6" fmla="*/ 2147483646 w 160"/>
              <a:gd name="T7" fmla="*/ 2147483646 h 160"/>
              <a:gd name="T8" fmla="*/ 2147483646 w 160"/>
              <a:gd name="T9" fmla="*/ 2147483646 h 160"/>
              <a:gd name="T10" fmla="*/ 2147483646 w 160"/>
              <a:gd name="T11" fmla="*/ 2147483646 h 160"/>
              <a:gd name="T12" fmla="*/ 2147483646 w 160"/>
              <a:gd name="T13" fmla="*/ 2147483646 h 160"/>
              <a:gd name="T14" fmla="*/ 0 w 160"/>
              <a:gd name="T15" fmla="*/ 2147483646 h 160"/>
              <a:gd name="T16" fmla="*/ 2147483646 w 160"/>
              <a:gd name="T17" fmla="*/ 2147483646 h 160"/>
              <a:gd name="T18" fmla="*/ 2147483646 w 160"/>
              <a:gd name="T19" fmla="*/ 2147483646 h 160"/>
              <a:gd name="T20" fmla="*/ 2147483646 w 160"/>
              <a:gd name="T21" fmla="*/ 2147483646 h 160"/>
              <a:gd name="T22" fmla="*/ 2147483646 w 160"/>
              <a:gd name="T23" fmla="*/ 2147483646 h 160"/>
              <a:gd name="T24" fmla="*/ 2147483646 w 160"/>
              <a:gd name="T25" fmla="*/ 2147483646 h 160"/>
              <a:gd name="T26" fmla="*/ 2147483646 w 160"/>
              <a:gd name="T27" fmla="*/ 2147483646 h 160"/>
              <a:gd name="T28" fmla="*/ 2147483646 w 160"/>
              <a:gd name="T29" fmla="*/ 2147483646 h 160"/>
              <a:gd name="T30" fmla="*/ 2147483646 w 160"/>
              <a:gd name="T31" fmla="*/ 2147483646 h 160"/>
              <a:gd name="T32" fmla="*/ 2147483646 w 160"/>
              <a:gd name="T33" fmla="*/ 2147483646 h 160"/>
              <a:gd name="T34" fmla="*/ 2147483646 w 160"/>
              <a:gd name="T35" fmla="*/ 2147483646 h 160"/>
              <a:gd name="T36" fmla="*/ 2147483646 w 160"/>
              <a:gd name="T37" fmla="*/ 2147483646 h 160"/>
              <a:gd name="T38" fmla="*/ 2147483646 w 160"/>
              <a:gd name="T39" fmla="*/ 2147483646 h 160"/>
              <a:gd name="T40" fmla="*/ 2147483646 w 160"/>
              <a:gd name="T41" fmla="*/ 2147483646 h 160"/>
              <a:gd name="T42" fmla="*/ 2147483646 w 160"/>
              <a:gd name="T43" fmla="*/ 2147483646 h 160"/>
              <a:gd name="T44" fmla="*/ 2147483646 w 160"/>
              <a:gd name="T45" fmla="*/ 2147483646 h 160"/>
              <a:gd name="T46" fmla="*/ 2147483646 w 160"/>
              <a:gd name="T47" fmla="*/ 2147483646 h 160"/>
              <a:gd name="T48" fmla="*/ 2147483646 w 160"/>
              <a:gd name="T49" fmla="*/ 2147483646 h 160"/>
              <a:gd name="T50" fmla="*/ 2147483646 w 160"/>
              <a:gd name="T51" fmla="*/ 2147483646 h 160"/>
              <a:gd name="T52" fmla="*/ 2147483646 w 160"/>
              <a:gd name="T53" fmla="*/ 2147483646 h 160"/>
              <a:gd name="T54" fmla="*/ 2147483646 w 160"/>
              <a:gd name="T55" fmla="*/ 2147483646 h 160"/>
              <a:gd name="T56" fmla="*/ 2147483646 w 160"/>
              <a:gd name="T57" fmla="*/ 2147483646 h 160"/>
              <a:gd name="T58" fmla="*/ 2147483646 w 160"/>
              <a:gd name="T59" fmla="*/ 2147483646 h 160"/>
              <a:gd name="T60" fmla="*/ 2147483646 w 160"/>
              <a:gd name="T61" fmla="*/ 2147483646 h 160"/>
              <a:gd name="T62" fmla="*/ 2147483646 w 160"/>
              <a:gd name="T63" fmla="*/ 2147483646 h 160"/>
              <a:gd name="T64" fmla="*/ 2147483646 w 160"/>
              <a:gd name="T65" fmla="*/ 2147483646 h 160"/>
              <a:gd name="T66" fmla="*/ 2147483646 w 160"/>
              <a:gd name="T67" fmla="*/ 2147483646 h 160"/>
              <a:gd name="T68" fmla="*/ 2147483646 w 160"/>
              <a:gd name="T69" fmla="*/ 2147483646 h 160"/>
              <a:gd name="T70" fmla="*/ 2147483646 w 160"/>
              <a:gd name="T71" fmla="*/ 2147483646 h 160"/>
              <a:gd name="T72" fmla="*/ 2147483646 w 160"/>
              <a:gd name="T73" fmla="*/ 2147483646 h 160"/>
              <a:gd name="T74" fmla="*/ 2147483646 w 160"/>
              <a:gd name="T75" fmla="*/ 2147483646 h 160"/>
              <a:gd name="T76" fmla="*/ 2147483646 w 160"/>
              <a:gd name="T77" fmla="*/ 2147483646 h 160"/>
              <a:gd name="T78" fmla="*/ 2147483646 w 160"/>
              <a:gd name="T79" fmla="*/ 2147483646 h 160"/>
              <a:gd name="T80" fmla="*/ 2147483646 w 160"/>
              <a:gd name="T81" fmla="*/ 2147483646 h 160"/>
              <a:gd name="T82" fmla="*/ 2147483646 w 160"/>
              <a:gd name="T83" fmla="*/ 2147483646 h 160"/>
              <a:gd name="T84" fmla="*/ 2147483646 w 160"/>
              <a:gd name="T85" fmla="*/ 2147483646 h 160"/>
              <a:gd name="T86" fmla="*/ 2147483646 w 160"/>
              <a:gd name="T87" fmla="*/ 2147483646 h 160"/>
              <a:gd name="T88" fmla="*/ 2147483646 w 160"/>
              <a:gd name="T89" fmla="*/ 2147483646 h 160"/>
              <a:gd name="T90" fmla="*/ 2147483646 w 160"/>
              <a:gd name="T91" fmla="*/ 2147483646 h 160"/>
              <a:gd name="T92" fmla="*/ 2147483646 w 160"/>
              <a:gd name="T93" fmla="*/ 2147483646 h 160"/>
              <a:gd name="T94" fmla="*/ 2147483646 w 160"/>
              <a:gd name="T95" fmla="*/ 2147483646 h 160"/>
              <a:gd name="T96" fmla="*/ 2147483646 w 160"/>
              <a:gd name="T97" fmla="*/ 2147483646 h 160"/>
              <a:gd name="T98" fmla="*/ 2147483646 w 160"/>
              <a:gd name="T99" fmla="*/ 2147483646 h 160"/>
              <a:gd name="T100" fmla="*/ 2147483646 w 160"/>
              <a:gd name="T101" fmla="*/ 2147483646 h 160"/>
              <a:gd name="T102" fmla="*/ 2147483646 w 160"/>
              <a:gd name="T103" fmla="*/ 2147483646 h 160"/>
              <a:gd name="T104" fmla="*/ 2147483646 w 160"/>
              <a:gd name="T105" fmla="*/ 2147483646 h 160"/>
              <a:gd name="T106" fmla="*/ 2147483646 w 160"/>
              <a:gd name="T107" fmla="*/ 2147483646 h 160"/>
              <a:gd name="T108" fmla="*/ 2147483646 w 160"/>
              <a:gd name="T109" fmla="*/ 2147483646 h 160"/>
              <a:gd name="T110" fmla="*/ 2147483646 w 160"/>
              <a:gd name="T111" fmla="*/ 2147483646 h 160"/>
              <a:gd name="T112" fmla="*/ 2147483646 w 160"/>
              <a:gd name="T113" fmla="*/ 2147483646 h 160"/>
              <a:gd name="T114" fmla="*/ 2147483646 w 160"/>
              <a:gd name="T115" fmla="*/ 2147483646 h 160"/>
              <a:gd name="T116" fmla="*/ 2147483646 w 160"/>
              <a:gd name="T117" fmla="*/ 2147483646 h 160"/>
              <a:gd name="T118" fmla="*/ 2147483646 w 160"/>
              <a:gd name="T119" fmla="*/ 2147483646 h 16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60" h="160">
                <a:moveTo>
                  <a:pt x="140" y="40"/>
                </a:moveTo>
                <a:cubicBezTo>
                  <a:pt x="140" y="15"/>
                  <a:pt x="140" y="15"/>
                  <a:pt x="140" y="15"/>
                </a:cubicBezTo>
                <a:cubicBezTo>
                  <a:pt x="140" y="7"/>
                  <a:pt x="133" y="0"/>
                  <a:pt x="125" y="0"/>
                </a:cubicBezTo>
                <a:cubicBezTo>
                  <a:pt x="117" y="0"/>
                  <a:pt x="111" y="7"/>
                  <a:pt x="111" y="15"/>
                </a:cubicBezTo>
                <a:cubicBezTo>
                  <a:pt x="111" y="23"/>
                  <a:pt x="104" y="30"/>
                  <a:pt x="95" y="30"/>
                </a:cubicBezTo>
                <a:cubicBezTo>
                  <a:pt x="65" y="30"/>
                  <a:pt x="65" y="30"/>
                  <a:pt x="65" y="30"/>
                </a:cubicBezTo>
                <a:cubicBezTo>
                  <a:pt x="35" y="30"/>
                  <a:pt x="35" y="30"/>
                  <a:pt x="35" y="30"/>
                </a:cubicBezTo>
                <a:cubicBezTo>
                  <a:pt x="16" y="30"/>
                  <a:pt x="0" y="46"/>
                  <a:pt x="0" y="65"/>
                </a:cubicBezTo>
                <a:cubicBezTo>
                  <a:pt x="0" y="82"/>
                  <a:pt x="13" y="97"/>
                  <a:pt x="30" y="99"/>
                </a:cubicBezTo>
                <a:cubicBezTo>
                  <a:pt x="30" y="140"/>
                  <a:pt x="30" y="140"/>
                  <a:pt x="30" y="140"/>
                </a:cubicBezTo>
                <a:cubicBezTo>
                  <a:pt x="30" y="151"/>
                  <a:pt x="39" y="160"/>
                  <a:pt x="50" y="160"/>
                </a:cubicBezTo>
                <a:cubicBezTo>
                  <a:pt x="61" y="160"/>
                  <a:pt x="69" y="151"/>
                  <a:pt x="69" y="140"/>
                </a:cubicBezTo>
                <a:cubicBezTo>
                  <a:pt x="69" y="99"/>
                  <a:pt x="69" y="99"/>
                  <a:pt x="69" y="99"/>
                </a:cubicBezTo>
                <a:cubicBezTo>
                  <a:pt x="95" y="99"/>
                  <a:pt x="95" y="99"/>
                  <a:pt x="95" y="99"/>
                </a:cubicBezTo>
                <a:cubicBezTo>
                  <a:pt x="104" y="99"/>
                  <a:pt x="111" y="106"/>
                  <a:pt x="111" y="115"/>
                </a:cubicBezTo>
                <a:cubicBezTo>
                  <a:pt x="111" y="123"/>
                  <a:pt x="117" y="129"/>
                  <a:pt x="125" y="129"/>
                </a:cubicBezTo>
                <a:cubicBezTo>
                  <a:pt x="133" y="129"/>
                  <a:pt x="140" y="123"/>
                  <a:pt x="140" y="115"/>
                </a:cubicBezTo>
                <a:cubicBezTo>
                  <a:pt x="140" y="89"/>
                  <a:pt x="140" y="89"/>
                  <a:pt x="140" y="89"/>
                </a:cubicBezTo>
                <a:cubicBezTo>
                  <a:pt x="151" y="87"/>
                  <a:pt x="160" y="77"/>
                  <a:pt x="160" y="65"/>
                </a:cubicBezTo>
                <a:cubicBezTo>
                  <a:pt x="160" y="53"/>
                  <a:pt x="151" y="43"/>
                  <a:pt x="140" y="40"/>
                </a:cubicBezTo>
                <a:close/>
                <a:moveTo>
                  <a:pt x="60" y="110"/>
                </a:moveTo>
                <a:cubicBezTo>
                  <a:pt x="55" y="110"/>
                  <a:pt x="55" y="110"/>
                  <a:pt x="55" y="110"/>
                </a:cubicBezTo>
                <a:cubicBezTo>
                  <a:pt x="52" y="110"/>
                  <a:pt x="50" y="112"/>
                  <a:pt x="50" y="115"/>
                </a:cubicBezTo>
                <a:cubicBezTo>
                  <a:pt x="50" y="117"/>
                  <a:pt x="52" y="119"/>
                  <a:pt x="55" y="119"/>
                </a:cubicBezTo>
                <a:cubicBezTo>
                  <a:pt x="60" y="119"/>
                  <a:pt x="60" y="119"/>
                  <a:pt x="60" y="119"/>
                </a:cubicBezTo>
                <a:cubicBezTo>
                  <a:pt x="60" y="130"/>
                  <a:pt x="60" y="130"/>
                  <a:pt x="60" y="130"/>
                </a:cubicBezTo>
                <a:cubicBezTo>
                  <a:pt x="55" y="130"/>
                  <a:pt x="55" y="130"/>
                  <a:pt x="55" y="130"/>
                </a:cubicBezTo>
                <a:cubicBezTo>
                  <a:pt x="52" y="130"/>
                  <a:pt x="50" y="132"/>
                  <a:pt x="50" y="135"/>
                </a:cubicBezTo>
                <a:cubicBezTo>
                  <a:pt x="50" y="137"/>
                  <a:pt x="52" y="139"/>
                  <a:pt x="55" y="139"/>
                </a:cubicBezTo>
                <a:cubicBezTo>
                  <a:pt x="60" y="139"/>
                  <a:pt x="60" y="139"/>
                  <a:pt x="60" y="139"/>
                </a:cubicBezTo>
                <a:cubicBezTo>
                  <a:pt x="60" y="140"/>
                  <a:pt x="60" y="140"/>
                  <a:pt x="60" y="140"/>
                </a:cubicBezTo>
                <a:cubicBezTo>
                  <a:pt x="60" y="146"/>
                  <a:pt x="55" y="151"/>
                  <a:pt x="50" y="151"/>
                </a:cubicBezTo>
                <a:cubicBezTo>
                  <a:pt x="44" y="151"/>
                  <a:pt x="39" y="146"/>
                  <a:pt x="39" y="140"/>
                </a:cubicBezTo>
                <a:cubicBezTo>
                  <a:pt x="39" y="99"/>
                  <a:pt x="39" y="99"/>
                  <a:pt x="39" y="99"/>
                </a:cubicBezTo>
                <a:cubicBezTo>
                  <a:pt x="60" y="99"/>
                  <a:pt x="60" y="99"/>
                  <a:pt x="60" y="99"/>
                </a:cubicBezTo>
                <a:lnTo>
                  <a:pt x="60" y="110"/>
                </a:lnTo>
                <a:close/>
                <a:moveTo>
                  <a:pt x="60" y="90"/>
                </a:moveTo>
                <a:cubicBezTo>
                  <a:pt x="35" y="90"/>
                  <a:pt x="35" y="90"/>
                  <a:pt x="35" y="90"/>
                </a:cubicBezTo>
                <a:cubicBezTo>
                  <a:pt x="21" y="90"/>
                  <a:pt x="9" y="79"/>
                  <a:pt x="9" y="65"/>
                </a:cubicBezTo>
                <a:cubicBezTo>
                  <a:pt x="9" y="51"/>
                  <a:pt x="21" y="39"/>
                  <a:pt x="35" y="39"/>
                </a:cubicBezTo>
                <a:cubicBezTo>
                  <a:pt x="60" y="39"/>
                  <a:pt x="60" y="39"/>
                  <a:pt x="60" y="39"/>
                </a:cubicBezTo>
                <a:lnTo>
                  <a:pt x="60" y="90"/>
                </a:lnTo>
                <a:close/>
                <a:moveTo>
                  <a:pt x="111" y="95"/>
                </a:moveTo>
                <a:cubicBezTo>
                  <a:pt x="106" y="92"/>
                  <a:pt x="101" y="90"/>
                  <a:pt x="95" y="90"/>
                </a:cubicBezTo>
                <a:cubicBezTo>
                  <a:pt x="69" y="90"/>
                  <a:pt x="69" y="90"/>
                  <a:pt x="69" y="90"/>
                </a:cubicBezTo>
                <a:cubicBezTo>
                  <a:pt x="69" y="39"/>
                  <a:pt x="69" y="39"/>
                  <a:pt x="69" y="39"/>
                </a:cubicBezTo>
                <a:cubicBezTo>
                  <a:pt x="95" y="39"/>
                  <a:pt x="95" y="39"/>
                  <a:pt x="95" y="39"/>
                </a:cubicBezTo>
                <a:cubicBezTo>
                  <a:pt x="101" y="39"/>
                  <a:pt x="106" y="37"/>
                  <a:pt x="111" y="34"/>
                </a:cubicBezTo>
                <a:lnTo>
                  <a:pt x="111" y="95"/>
                </a:lnTo>
                <a:close/>
                <a:moveTo>
                  <a:pt x="131" y="115"/>
                </a:moveTo>
                <a:cubicBezTo>
                  <a:pt x="131" y="118"/>
                  <a:pt x="128" y="120"/>
                  <a:pt x="125" y="120"/>
                </a:cubicBezTo>
                <a:cubicBezTo>
                  <a:pt x="122" y="120"/>
                  <a:pt x="120" y="118"/>
                  <a:pt x="120" y="115"/>
                </a:cubicBezTo>
                <a:cubicBezTo>
                  <a:pt x="120" y="15"/>
                  <a:pt x="120" y="15"/>
                  <a:pt x="120" y="15"/>
                </a:cubicBezTo>
                <a:cubicBezTo>
                  <a:pt x="120" y="12"/>
                  <a:pt x="122" y="9"/>
                  <a:pt x="125" y="9"/>
                </a:cubicBezTo>
                <a:cubicBezTo>
                  <a:pt x="128" y="9"/>
                  <a:pt x="131" y="12"/>
                  <a:pt x="131" y="15"/>
                </a:cubicBezTo>
                <a:lnTo>
                  <a:pt x="131" y="115"/>
                </a:lnTo>
                <a:close/>
                <a:moveTo>
                  <a:pt x="140" y="79"/>
                </a:moveTo>
                <a:cubicBezTo>
                  <a:pt x="140" y="50"/>
                  <a:pt x="140" y="50"/>
                  <a:pt x="140" y="50"/>
                </a:cubicBezTo>
                <a:cubicBezTo>
                  <a:pt x="146" y="52"/>
                  <a:pt x="151" y="58"/>
                  <a:pt x="151" y="65"/>
                </a:cubicBezTo>
                <a:cubicBezTo>
                  <a:pt x="151" y="71"/>
                  <a:pt x="146" y="77"/>
                  <a:pt x="140" y="7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27">
            <a:extLst>
              <a:ext uri="{FF2B5EF4-FFF2-40B4-BE49-F238E27FC236}">
                <a16:creationId xmlns:a16="http://schemas.microsoft.com/office/drawing/2014/main" id="{17412524-9FA2-BA84-7E30-73B2BE122118}"/>
              </a:ext>
            </a:extLst>
          </p:cNvPr>
          <p:cNvSpPr>
            <a:spLocks noEditPoints="1"/>
          </p:cNvSpPr>
          <p:nvPr/>
        </p:nvSpPr>
        <p:spPr bwMode="auto">
          <a:xfrm>
            <a:off x="4672490" y="2293518"/>
            <a:ext cx="504825" cy="542925"/>
          </a:xfrm>
          <a:custGeom>
            <a:avLst/>
            <a:gdLst>
              <a:gd name="T0" fmla="*/ 2147483646 w 150"/>
              <a:gd name="T1" fmla="*/ 2147483646 h 160"/>
              <a:gd name="T2" fmla="*/ 2147483646 w 150"/>
              <a:gd name="T3" fmla="*/ 2147483646 h 160"/>
              <a:gd name="T4" fmla="*/ 2147483646 w 150"/>
              <a:gd name="T5" fmla="*/ 2147483646 h 160"/>
              <a:gd name="T6" fmla="*/ 2147483646 w 150"/>
              <a:gd name="T7" fmla="*/ 2147483646 h 160"/>
              <a:gd name="T8" fmla="*/ 2147483646 w 150"/>
              <a:gd name="T9" fmla="*/ 2147483646 h 160"/>
              <a:gd name="T10" fmla="*/ 2147483646 w 150"/>
              <a:gd name="T11" fmla="*/ 2147483646 h 160"/>
              <a:gd name="T12" fmla="*/ 2147483646 w 150"/>
              <a:gd name="T13" fmla="*/ 2147483646 h 160"/>
              <a:gd name="T14" fmla="*/ 2147483646 w 150"/>
              <a:gd name="T15" fmla="*/ 2147483646 h 160"/>
              <a:gd name="T16" fmla="*/ 2147483646 w 150"/>
              <a:gd name="T17" fmla="*/ 0 h 160"/>
              <a:gd name="T18" fmla="*/ 2147483646 w 150"/>
              <a:gd name="T19" fmla="*/ 2147483646 h 160"/>
              <a:gd name="T20" fmla="*/ 2147483646 w 150"/>
              <a:gd name="T21" fmla="*/ 2147483646 h 160"/>
              <a:gd name="T22" fmla="*/ 2147483646 w 150"/>
              <a:gd name="T23" fmla="*/ 2147483646 h 160"/>
              <a:gd name="T24" fmla="*/ 2147483646 w 150"/>
              <a:gd name="T25" fmla="*/ 2147483646 h 160"/>
              <a:gd name="T26" fmla="*/ 0 w 150"/>
              <a:gd name="T27" fmla="*/ 2147483646 h 160"/>
              <a:gd name="T28" fmla="*/ 2147483646 w 150"/>
              <a:gd name="T29" fmla="*/ 2147483646 h 160"/>
              <a:gd name="T30" fmla="*/ 2147483646 w 150"/>
              <a:gd name="T31" fmla="*/ 2147483646 h 160"/>
              <a:gd name="T32" fmla="*/ 2147483646 w 150"/>
              <a:gd name="T33" fmla="*/ 2147483646 h 160"/>
              <a:gd name="T34" fmla="*/ 2147483646 w 150"/>
              <a:gd name="T35" fmla="*/ 2147483646 h 160"/>
              <a:gd name="T36" fmla="*/ 2147483646 w 150"/>
              <a:gd name="T37" fmla="*/ 2147483646 h 160"/>
              <a:gd name="T38" fmla="*/ 2147483646 w 150"/>
              <a:gd name="T39" fmla="*/ 2147483646 h 160"/>
              <a:gd name="T40" fmla="*/ 2147483646 w 150"/>
              <a:gd name="T41" fmla="*/ 2147483646 h 160"/>
              <a:gd name="T42" fmla="*/ 2147483646 w 150"/>
              <a:gd name="T43" fmla="*/ 2147483646 h 160"/>
              <a:gd name="T44" fmla="*/ 2147483646 w 150"/>
              <a:gd name="T45" fmla="*/ 2147483646 h 160"/>
              <a:gd name="T46" fmla="*/ 2147483646 w 150"/>
              <a:gd name="T47" fmla="*/ 2147483646 h 160"/>
              <a:gd name="T48" fmla="*/ 2147483646 w 150"/>
              <a:gd name="T49" fmla="*/ 2147483646 h 160"/>
              <a:gd name="T50" fmla="*/ 2147483646 w 150"/>
              <a:gd name="T51" fmla="*/ 2147483646 h 160"/>
              <a:gd name="T52" fmla="*/ 2147483646 w 150"/>
              <a:gd name="T53" fmla="*/ 2147483646 h 160"/>
              <a:gd name="T54" fmla="*/ 2147483646 w 150"/>
              <a:gd name="T55" fmla="*/ 2147483646 h 160"/>
              <a:gd name="T56" fmla="*/ 2147483646 w 150"/>
              <a:gd name="T57" fmla="*/ 2147483646 h 160"/>
              <a:gd name="T58" fmla="*/ 2147483646 w 150"/>
              <a:gd name="T59" fmla="*/ 2147483646 h 160"/>
              <a:gd name="T60" fmla="*/ 2147483646 w 150"/>
              <a:gd name="T61" fmla="*/ 2147483646 h 160"/>
              <a:gd name="T62" fmla="*/ 2147483646 w 150"/>
              <a:gd name="T63" fmla="*/ 2147483646 h 160"/>
              <a:gd name="T64" fmla="*/ 2147483646 w 150"/>
              <a:gd name="T65" fmla="*/ 2147483646 h 160"/>
              <a:gd name="T66" fmla="*/ 2147483646 w 150"/>
              <a:gd name="T67" fmla="*/ 2147483646 h 160"/>
              <a:gd name="T68" fmla="*/ 2147483646 w 150"/>
              <a:gd name="T69" fmla="*/ 2147483646 h 160"/>
              <a:gd name="T70" fmla="*/ 2147483646 w 150"/>
              <a:gd name="T71" fmla="*/ 2147483646 h 16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50" h="160">
                <a:moveTo>
                  <a:pt x="120" y="101"/>
                </a:moveTo>
                <a:cubicBezTo>
                  <a:pt x="111" y="101"/>
                  <a:pt x="102" y="105"/>
                  <a:pt x="97" y="112"/>
                </a:cubicBezTo>
                <a:cubicBezTo>
                  <a:pt x="58" y="90"/>
                  <a:pt x="58" y="90"/>
                  <a:pt x="58" y="90"/>
                </a:cubicBezTo>
                <a:cubicBezTo>
                  <a:pt x="59" y="87"/>
                  <a:pt x="59" y="84"/>
                  <a:pt x="59" y="80"/>
                </a:cubicBezTo>
                <a:cubicBezTo>
                  <a:pt x="59" y="76"/>
                  <a:pt x="59" y="73"/>
                  <a:pt x="58" y="70"/>
                </a:cubicBezTo>
                <a:cubicBezTo>
                  <a:pt x="97" y="48"/>
                  <a:pt x="97" y="48"/>
                  <a:pt x="97" y="48"/>
                </a:cubicBezTo>
                <a:cubicBezTo>
                  <a:pt x="102" y="55"/>
                  <a:pt x="111" y="59"/>
                  <a:pt x="120" y="59"/>
                </a:cubicBezTo>
                <a:cubicBezTo>
                  <a:pt x="137" y="59"/>
                  <a:pt x="150" y="46"/>
                  <a:pt x="150" y="30"/>
                </a:cubicBezTo>
                <a:cubicBezTo>
                  <a:pt x="150" y="13"/>
                  <a:pt x="137" y="0"/>
                  <a:pt x="120" y="0"/>
                </a:cubicBezTo>
                <a:cubicBezTo>
                  <a:pt x="104" y="0"/>
                  <a:pt x="91" y="13"/>
                  <a:pt x="91" y="30"/>
                </a:cubicBezTo>
                <a:cubicBezTo>
                  <a:pt x="91" y="33"/>
                  <a:pt x="91" y="37"/>
                  <a:pt x="92" y="40"/>
                </a:cubicBezTo>
                <a:cubicBezTo>
                  <a:pt x="53" y="62"/>
                  <a:pt x="53" y="62"/>
                  <a:pt x="53" y="62"/>
                </a:cubicBezTo>
                <a:cubicBezTo>
                  <a:pt x="48" y="55"/>
                  <a:pt x="39" y="50"/>
                  <a:pt x="30" y="50"/>
                </a:cubicBezTo>
                <a:cubicBezTo>
                  <a:pt x="13" y="50"/>
                  <a:pt x="0" y="64"/>
                  <a:pt x="0" y="80"/>
                </a:cubicBezTo>
                <a:cubicBezTo>
                  <a:pt x="0" y="96"/>
                  <a:pt x="13" y="110"/>
                  <a:pt x="30" y="110"/>
                </a:cubicBezTo>
                <a:cubicBezTo>
                  <a:pt x="39" y="110"/>
                  <a:pt x="48" y="105"/>
                  <a:pt x="53" y="98"/>
                </a:cubicBezTo>
                <a:cubicBezTo>
                  <a:pt x="92" y="120"/>
                  <a:pt x="92" y="120"/>
                  <a:pt x="92" y="120"/>
                </a:cubicBezTo>
                <a:cubicBezTo>
                  <a:pt x="91" y="123"/>
                  <a:pt x="91" y="127"/>
                  <a:pt x="91" y="130"/>
                </a:cubicBezTo>
                <a:cubicBezTo>
                  <a:pt x="91" y="147"/>
                  <a:pt x="104" y="160"/>
                  <a:pt x="120" y="160"/>
                </a:cubicBezTo>
                <a:cubicBezTo>
                  <a:pt x="137" y="160"/>
                  <a:pt x="150" y="147"/>
                  <a:pt x="150" y="130"/>
                </a:cubicBezTo>
                <a:cubicBezTo>
                  <a:pt x="150" y="114"/>
                  <a:pt x="137" y="101"/>
                  <a:pt x="120" y="101"/>
                </a:cubicBezTo>
                <a:close/>
                <a:moveTo>
                  <a:pt x="120" y="9"/>
                </a:moveTo>
                <a:cubicBezTo>
                  <a:pt x="132" y="9"/>
                  <a:pt x="141" y="18"/>
                  <a:pt x="141" y="30"/>
                </a:cubicBezTo>
                <a:cubicBezTo>
                  <a:pt x="141" y="41"/>
                  <a:pt x="132" y="50"/>
                  <a:pt x="120" y="50"/>
                </a:cubicBezTo>
                <a:cubicBezTo>
                  <a:pt x="109" y="50"/>
                  <a:pt x="100" y="41"/>
                  <a:pt x="100" y="30"/>
                </a:cubicBezTo>
                <a:cubicBezTo>
                  <a:pt x="100" y="18"/>
                  <a:pt x="109" y="9"/>
                  <a:pt x="120" y="9"/>
                </a:cubicBezTo>
                <a:close/>
                <a:moveTo>
                  <a:pt x="30" y="100"/>
                </a:moveTo>
                <a:cubicBezTo>
                  <a:pt x="18" y="100"/>
                  <a:pt x="9" y="91"/>
                  <a:pt x="9" y="80"/>
                </a:cubicBezTo>
                <a:cubicBezTo>
                  <a:pt x="9" y="69"/>
                  <a:pt x="18" y="60"/>
                  <a:pt x="30" y="60"/>
                </a:cubicBezTo>
                <a:cubicBezTo>
                  <a:pt x="41" y="60"/>
                  <a:pt x="50" y="69"/>
                  <a:pt x="50" y="80"/>
                </a:cubicBezTo>
                <a:cubicBezTo>
                  <a:pt x="50" y="91"/>
                  <a:pt x="41" y="100"/>
                  <a:pt x="30" y="100"/>
                </a:cubicBezTo>
                <a:close/>
                <a:moveTo>
                  <a:pt x="120" y="151"/>
                </a:moveTo>
                <a:cubicBezTo>
                  <a:pt x="109" y="151"/>
                  <a:pt x="100" y="142"/>
                  <a:pt x="100" y="130"/>
                </a:cubicBezTo>
                <a:cubicBezTo>
                  <a:pt x="100" y="119"/>
                  <a:pt x="109" y="110"/>
                  <a:pt x="120" y="110"/>
                </a:cubicBezTo>
                <a:cubicBezTo>
                  <a:pt x="132" y="110"/>
                  <a:pt x="141" y="119"/>
                  <a:pt x="141" y="130"/>
                </a:cubicBezTo>
                <a:cubicBezTo>
                  <a:pt x="141" y="142"/>
                  <a:pt x="132" y="151"/>
                  <a:pt x="120" y="15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28">
            <a:extLst>
              <a:ext uri="{FF2B5EF4-FFF2-40B4-BE49-F238E27FC236}">
                <a16:creationId xmlns:a16="http://schemas.microsoft.com/office/drawing/2014/main" id="{ED0F8241-8B20-4EEC-75C3-250ABE783A0A}"/>
              </a:ext>
            </a:extLst>
          </p:cNvPr>
          <p:cNvSpPr>
            <a:spLocks noEditPoints="1"/>
          </p:cNvSpPr>
          <p:nvPr/>
        </p:nvSpPr>
        <p:spPr bwMode="auto">
          <a:xfrm>
            <a:off x="3698082" y="1220686"/>
            <a:ext cx="539750" cy="544512"/>
          </a:xfrm>
          <a:custGeom>
            <a:avLst/>
            <a:gdLst>
              <a:gd name="T0" fmla="*/ 2147483646 w 160"/>
              <a:gd name="T1" fmla="*/ 2147483646 h 160"/>
              <a:gd name="T2" fmla="*/ 2147483646 w 160"/>
              <a:gd name="T3" fmla="*/ 2147483646 h 160"/>
              <a:gd name="T4" fmla="*/ 2147483646 w 160"/>
              <a:gd name="T5" fmla="*/ 2147483646 h 160"/>
              <a:gd name="T6" fmla="*/ 2147483646 w 160"/>
              <a:gd name="T7" fmla="*/ 2147483646 h 160"/>
              <a:gd name="T8" fmla="*/ 2147483646 w 160"/>
              <a:gd name="T9" fmla="*/ 2147483646 h 160"/>
              <a:gd name="T10" fmla="*/ 2147483646 w 160"/>
              <a:gd name="T11" fmla="*/ 2147483646 h 160"/>
              <a:gd name="T12" fmla="*/ 2147483646 w 160"/>
              <a:gd name="T13" fmla="*/ 2147483646 h 160"/>
              <a:gd name="T14" fmla="*/ 2147483646 w 160"/>
              <a:gd name="T15" fmla="*/ 2147483646 h 160"/>
              <a:gd name="T16" fmla="*/ 2147483646 w 160"/>
              <a:gd name="T17" fmla="*/ 2147483646 h 160"/>
              <a:gd name="T18" fmla="*/ 2147483646 w 160"/>
              <a:gd name="T19" fmla="*/ 2147483646 h 160"/>
              <a:gd name="T20" fmla="*/ 2147483646 w 160"/>
              <a:gd name="T21" fmla="*/ 2147483646 h 160"/>
              <a:gd name="T22" fmla="*/ 2147483646 w 160"/>
              <a:gd name="T23" fmla="*/ 2147483646 h 160"/>
              <a:gd name="T24" fmla="*/ 2147483646 w 160"/>
              <a:gd name="T25" fmla="*/ 2147483646 h 160"/>
              <a:gd name="T26" fmla="*/ 2147483646 w 160"/>
              <a:gd name="T27" fmla="*/ 2147483646 h 160"/>
              <a:gd name="T28" fmla="*/ 2147483646 w 160"/>
              <a:gd name="T29" fmla="*/ 2147483646 h 160"/>
              <a:gd name="T30" fmla="*/ 2147483646 w 160"/>
              <a:gd name="T31" fmla="*/ 2147483646 h 160"/>
              <a:gd name="T32" fmla="*/ 2147483646 w 160"/>
              <a:gd name="T33" fmla="*/ 2147483646 h 160"/>
              <a:gd name="T34" fmla="*/ 2147483646 w 160"/>
              <a:gd name="T35" fmla="*/ 2147483646 h 160"/>
              <a:gd name="T36" fmla="*/ 2147483646 w 160"/>
              <a:gd name="T37" fmla="*/ 2147483646 h 160"/>
              <a:gd name="T38" fmla="*/ 2147483646 w 160"/>
              <a:gd name="T39" fmla="*/ 2147483646 h 160"/>
              <a:gd name="T40" fmla="*/ 2147483646 w 160"/>
              <a:gd name="T41" fmla="*/ 2147483646 h 160"/>
              <a:gd name="T42" fmla="*/ 2147483646 w 160"/>
              <a:gd name="T43" fmla="*/ 2147483646 h 160"/>
              <a:gd name="T44" fmla="*/ 2147483646 w 160"/>
              <a:gd name="T45" fmla="*/ 2147483646 h 160"/>
              <a:gd name="T46" fmla="*/ 2147483646 w 160"/>
              <a:gd name="T47" fmla="*/ 2147483646 h 160"/>
              <a:gd name="T48" fmla="*/ 2147483646 w 160"/>
              <a:gd name="T49" fmla="*/ 2147483646 h 160"/>
              <a:gd name="T50" fmla="*/ 2147483646 w 160"/>
              <a:gd name="T51" fmla="*/ 2147483646 h 160"/>
              <a:gd name="T52" fmla="*/ 2147483646 w 160"/>
              <a:gd name="T53" fmla="*/ 2147483646 h 160"/>
              <a:gd name="T54" fmla="*/ 2147483646 w 160"/>
              <a:gd name="T55" fmla="*/ 2147483646 h 160"/>
              <a:gd name="T56" fmla="*/ 2147483646 w 160"/>
              <a:gd name="T57" fmla="*/ 2147483646 h 160"/>
              <a:gd name="T58" fmla="*/ 2147483646 w 160"/>
              <a:gd name="T59" fmla="*/ 2147483646 h 160"/>
              <a:gd name="T60" fmla="*/ 2147483646 w 160"/>
              <a:gd name="T61" fmla="*/ 2147483646 h 160"/>
              <a:gd name="T62" fmla="*/ 2147483646 w 160"/>
              <a:gd name="T63" fmla="*/ 2147483646 h 160"/>
              <a:gd name="T64" fmla="*/ 2147483646 w 160"/>
              <a:gd name="T65" fmla="*/ 2147483646 h 160"/>
              <a:gd name="T66" fmla="*/ 2147483646 w 160"/>
              <a:gd name="T67" fmla="*/ 2147483646 h 160"/>
              <a:gd name="T68" fmla="*/ 2147483646 w 160"/>
              <a:gd name="T69" fmla="*/ 2147483646 h 160"/>
              <a:gd name="T70" fmla="*/ 2147483646 w 160"/>
              <a:gd name="T71" fmla="*/ 0 h 160"/>
              <a:gd name="T72" fmla="*/ 0 w 160"/>
              <a:gd name="T73" fmla="*/ 2147483646 h 160"/>
              <a:gd name="T74" fmla="*/ 2147483646 w 160"/>
              <a:gd name="T75" fmla="*/ 2147483646 h 160"/>
              <a:gd name="T76" fmla="*/ 2147483646 w 160"/>
              <a:gd name="T77" fmla="*/ 2147483646 h 160"/>
              <a:gd name="T78" fmla="*/ 2147483646 w 160"/>
              <a:gd name="T79" fmla="*/ 0 h 160"/>
              <a:gd name="T80" fmla="*/ 2147483646 w 160"/>
              <a:gd name="T81" fmla="*/ 2147483646 h 160"/>
              <a:gd name="T82" fmla="*/ 2147483646 w 160"/>
              <a:gd name="T83" fmla="*/ 2147483646 h 160"/>
              <a:gd name="T84" fmla="*/ 2147483646 w 160"/>
              <a:gd name="T85" fmla="*/ 2147483646 h 160"/>
              <a:gd name="T86" fmla="*/ 2147483646 w 160"/>
              <a:gd name="T87" fmla="*/ 2147483646 h 160"/>
              <a:gd name="T88" fmla="*/ 2147483646 w 160"/>
              <a:gd name="T89" fmla="*/ 2147483646 h 160"/>
              <a:gd name="T90" fmla="*/ 2147483646 w 160"/>
              <a:gd name="T91" fmla="*/ 2147483646 h 160"/>
              <a:gd name="T92" fmla="*/ 2147483646 w 160"/>
              <a:gd name="T93" fmla="*/ 2147483646 h 160"/>
              <a:gd name="T94" fmla="*/ 2147483646 w 160"/>
              <a:gd name="T95" fmla="*/ 2147483646 h 160"/>
              <a:gd name="T96" fmla="*/ 2147483646 w 160"/>
              <a:gd name="T97" fmla="*/ 2147483646 h 16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60" h="160">
                <a:moveTo>
                  <a:pt x="119" y="67"/>
                </a:moveTo>
                <a:cubicBezTo>
                  <a:pt x="119" y="67"/>
                  <a:pt x="119" y="66"/>
                  <a:pt x="119" y="66"/>
                </a:cubicBezTo>
                <a:cubicBezTo>
                  <a:pt x="119" y="66"/>
                  <a:pt x="118" y="66"/>
                  <a:pt x="118" y="66"/>
                </a:cubicBezTo>
                <a:cubicBezTo>
                  <a:pt x="108" y="56"/>
                  <a:pt x="95" y="50"/>
                  <a:pt x="80" y="50"/>
                </a:cubicBezTo>
                <a:cubicBezTo>
                  <a:pt x="65" y="50"/>
                  <a:pt x="52" y="56"/>
                  <a:pt x="42" y="66"/>
                </a:cubicBezTo>
                <a:cubicBezTo>
                  <a:pt x="42" y="66"/>
                  <a:pt x="41" y="66"/>
                  <a:pt x="41" y="66"/>
                </a:cubicBezTo>
                <a:cubicBezTo>
                  <a:pt x="41" y="66"/>
                  <a:pt x="41" y="67"/>
                  <a:pt x="41" y="67"/>
                </a:cubicBezTo>
                <a:cubicBezTo>
                  <a:pt x="31" y="77"/>
                  <a:pt x="25" y="90"/>
                  <a:pt x="25" y="105"/>
                </a:cubicBezTo>
                <a:cubicBezTo>
                  <a:pt x="25" y="108"/>
                  <a:pt x="27" y="110"/>
                  <a:pt x="30" y="110"/>
                </a:cubicBezTo>
                <a:cubicBezTo>
                  <a:pt x="50" y="110"/>
                  <a:pt x="50" y="110"/>
                  <a:pt x="50" y="110"/>
                </a:cubicBezTo>
                <a:cubicBezTo>
                  <a:pt x="53" y="110"/>
                  <a:pt x="55" y="108"/>
                  <a:pt x="55" y="105"/>
                </a:cubicBezTo>
                <a:cubicBezTo>
                  <a:pt x="55" y="98"/>
                  <a:pt x="58" y="92"/>
                  <a:pt x="62" y="87"/>
                </a:cubicBezTo>
                <a:cubicBezTo>
                  <a:pt x="62" y="87"/>
                  <a:pt x="62" y="87"/>
                  <a:pt x="62" y="87"/>
                </a:cubicBezTo>
                <a:cubicBezTo>
                  <a:pt x="62" y="87"/>
                  <a:pt x="62" y="87"/>
                  <a:pt x="62" y="87"/>
                </a:cubicBezTo>
                <a:cubicBezTo>
                  <a:pt x="67" y="83"/>
                  <a:pt x="73" y="80"/>
                  <a:pt x="80" y="80"/>
                </a:cubicBezTo>
                <a:cubicBezTo>
                  <a:pt x="87" y="80"/>
                  <a:pt x="93" y="83"/>
                  <a:pt x="98" y="87"/>
                </a:cubicBezTo>
                <a:cubicBezTo>
                  <a:pt x="98" y="87"/>
                  <a:pt x="98" y="87"/>
                  <a:pt x="98" y="87"/>
                </a:cubicBezTo>
                <a:cubicBezTo>
                  <a:pt x="98" y="87"/>
                  <a:pt x="98" y="87"/>
                  <a:pt x="98" y="87"/>
                </a:cubicBezTo>
                <a:cubicBezTo>
                  <a:pt x="102" y="92"/>
                  <a:pt x="105" y="98"/>
                  <a:pt x="105" y="105"/>
                </a:cubicBezTo>
                <a:cubicBezTo>
                  <a:pt x="105" y="108"/>
                  <a:pt x="107" y="110"/>
                  <a:pt x="110" y="110"/>
                </a:cubicBezTo>
                <a:cubicBezTo>
                  <a:pt x="130" y="110"/>
                  <a:pt x="130" y="110"/>
                  <a:pt x="130" y="110"/>
                </a:cubicBezTo>
                <a:cubicBezTo>
                  <a:pt x="133" y="110"/>
                  <a:pt x="135" y="108"/>
                  <a:pt x="135" y="105"/>
                </a:cubicBezTo>
                <a:cubicBezTo>
                  <a:pt x="135" y="90"/>
                  <a:pt x="129" y="77"/>
                  <a:pt x="119" y="67"/>
                </a:cubicBezTo>
                <a:close/>
                <a:moveTo>
                  <a:pt x="46" y="100"/>
                </a:moveTo>
                <a:cubicBezTo>
                  <a:pt x="35" y="100"/>
                  <a:pt x="35" y="100"/>
                  <a:pt x="35" y="100"/>
                </a:cubicBezTo>
                <a:cubicBezTo>
                  <a:pt x="36" y="91"/>
                  <a:pt x="39" y="83"/>
                  <a:pt x="45" y="76"/>
                </a:cubicBezTo>
                <a:cubicBezTo>
                  <a:pt x="52" y="84"/>
                  <a:pt x="52" y="84"/>
                  <a:pt x="52" y="84"/>
                </a:cubicBezTo>
                <a:cubicBezTo>
                  <a:pt x="49" y="89"/>
                  <a:pt x="46" y="94"/>
                  <a:pt x="46" y="100"/>
                </a:cubicBezTo>
                <a:close/>
                <a:moveTo>
                  <a:pt x="75" y="71"/>
                </a:moveTo>
                <a:cubicBezTo>
                  <a:pt x="69" y="71"/>
                  <a:pt x="64" y="74"/>
                  <a:pt x="59" y="77"/>
                </a:cubicBezTo>
                <a:cubicBezTo>
                  <a:pt x="51" y="70"/>
                  <a:pt x="51" y="70"/>
                  <a:pt x="51" y="70"/>
                </a:cubicBezTo>
                <a:cubicBezTo>
                  <a:pt x="58" y="64"/>
                  <a:pt x="66" y="61"/>
                  <a:pt x="75" y="60"/>
                </a:cubicBezTo>
                <a:lnTo>
                  <a:pt x="75" y="71"/>
                </a:lnTo>
                <a:close/>
                <a:moveTo>
                  <a:pt x="101" y="77"/>
                </a:moveTo>
                <a:cubicBezTo>
                  <a:pt x="96" y="74"/>
                  <a:pt x="91" y="71"/>
                  <a:pt x="85" y="71"/>
                </a:cubicBezTo>
                <a:cubicBezTo>
                  <a:pt x="85" y="60"/>
                  <a:pt x="85" y="60"/>
                  <a:pt x="85" y="60"/>
                </a:cubicBezTo>
                <a:cubicBezTo>
                  <a:pt x="94" y="61"/>
                  <a:pt x="102" y="64"/>
                  <a:pt x="109" y="70"/>
                </a:cubicBezTo>
                <a:lnTo>
                  <a:pt x="101" y="77"/>
                </a:lnTo>
                <a:close/>
                <a:moveTo>
                  <a:pt x="114" y="100"/>
                </a:moveTo>
                <a:cubicBezTo>
                  <a:pt x="114" y="94"/>
                  <a:pt x="111" y="89"/>
                  <a:pt x="108" y="84"/>
                </a:cubicBezTo>
                <a:cubicBezTo>
                  <a:pt x="115" y="76"/>
                  <a:pt x="115" y="76"/>
                  <a:pt x="115" y="76"/>
                </a:cubicBezTo>
                <a:cubicBezTo>
                  <a:pt x="121" y="83"/>
                  <a:pt x="124" y="91"/>
                  <a:pt x="125" y="100"/>
                </a:cubicBezTo>
                <a:lnTo>
                  <a:pt x="114" y="100"/>
                </a:lnTo>
                <a:close/>
                <a:moveTo>
                  <a:pt x="85" y="111"/>
                </a:moveTo>
                <a:cubicBezTo>
                  <a:pt x="85" y="95"/>
                  <a:pt x="85" y="95"/>
                  <a:pt x="85" y="95"/>
                </a:cubicBezTo>
                <a:cubicBezTo>
                  <a:pt x="85" y="92"/>
                  <a:pt x="83" y="90"/>
                  <a:pt x="80" y="90"/>
                </a:cubicBezTo>
                <a:cubicBezTo>
                  <a:pt x="77" y="90"/>
                  <a:pt x="75" y="92"/>
                  <a:pt x="75" y="95"/>
                </a:cubicBezTo>
                <a:cubicBezTo>
                  <a:pt x="75" y="111"/>
                  <a:pt x="75" y="111"/>
                  <a:pt x="75" y="111"/>
                </a:cubicBezTo>
                <a:cubicBezTo>
                  <a:pt x="70" y="113"/>
                  <a:pt x="65" y="119"/>
                  <a:pt x="65" y="125"/>
                </a:cubicBezTo>
                <a:cubicBezTo>
                  <a:pt x="65" y="133"/>
                  <a:pt x="72" y="140"/>
                  <a:pt x="80" y="140"/>
                </a:cubicBezTo>
                <a:cubicBezTo>
                  <a:pt x="88" y="140"/>
                  <a:pt x="95" y="133"/>
                  <a:pt x="95" y="125"/>
                </a:cubicBezTo>
                <a:cubicBezTo>
                  <a:pt x="95" y="119"/>
                  <a:pt x="90" y="113"/>
                  <a:pt x="85" y="111"/>
                </a:cubicBezTo>
                <a:close/>
                <a:moveTo>
                  <a:pt x="80" y="130"/>
                </a:moveTo>
                <a:cubicBezTo>
                  <a:pt x="77" y="130"/>
                  <a:pt x="75" y="128"/>
                  <a:pt x="75" y="125"/>
                </a:cubicBezTo>
                <a:cubicBezTo>
                  <a:pt x="75" y="122"/>
                  <a:pt x="77" y="120"/>
                  <a:pt x="80" y="120"/>
                </a:cubicBezTo>
                <a:cubicBezTo>
                  <a:pt x="83" y="120"/>
                  <a:pt x="85" y="122"/>
                  <a:pt x="85" y="125"/>
                </a:cubicBezTo>
                <a:cubicBezTo>
                  <a:pt x="85" y="128"/>
                  <a:pt x="83" y="130"/>
                  <a:pt x="80" y="130"/>
                </a:cubicBezTo>
                <a:close/>
                <a:moveTo>
                  <a:pt x="50" y="120"/>
                </a:moveTo>
                <a:cubicBezTo>
                  <a:pt x="30" y="120"/>
                  <a:pt x="30" y="120"/>
                  <a:pt x="30" y="120"/>
                </a:cubicBezTo>
                <a:cubicBezTo>
                  <a:pt x="27" y="120"/>
                  <a:pt x="25" y="122"/>
                  <a:pt x="25" y="125"/>
                </a:cubicBezTo>
                <a:cubicBezTo>
                  <a:pt x="25" y="128"/>
                  <a:pt x="27" y="130"/>
                  <a:pt x="30" y="130"/>
                </a:cubicBezTo>
                <a:cubicBezTo>
                  <a:pt x="50" y="130"/>
                  <a:pt x="50" y="130"/>
                  <a:pt x="50" y="130"/>
                </a:cubicBezTo>
                <a:cubicBezTo>
                  <a:pt x="53" y="130"/>
                  <a:pt x="55" y="128"/>
                  <a:pt x="55" y="125"/>
                </a:cubicBezTo>
                <a:cubicBezTo>
                  <a:pt x="55" y="122"/>
                  <a:pt x="53" y="120"/>
                  <a:pt x="50" y="120"/>
                </a:cubicBezTo>
                <a:close/>
                <a:moveTo>
                  <a:pt x="130" y="120"/>
                </a:moveTo>
                <a:cubicBezTo>
                  <a:pt x="110" y="120"/>
                  <a:pt x="110" y="120"/>
                  <a:pt x="110" y="120"/>
                </a:cubicBezTo>
                <a:cubicBezTo>
                  <a:pt x="107" y="120"/>
                  <a:pt x="105" y="122"/>
                  <a:pt x="105" y="125"/>
                </a:cubicBezTo>
                <a:cubicBezTo>
                  <a:pt x="105" y="128"/>
                  <a:pt x="107" y="130"/>
                  <a:pt x="110" y="130"/>
                </a:cubicBezTo>
                <a:cubicBezTo>
                  <a:pt x="130" y="130"/>
                  <a:pt x="130" y="130"/>
                  <a:pt x="130" y="130"/>
                </a:cubicBezTo>
                <a:cubicBezTo>
                  <a:pt x="133" y="130"/>
                  <a:pt x="135" y="128"/>
                  <a:pt x="135" y="125"/>
                </a:cubicBezTo>
                <a:cubicBezTo>
                  <a:pt x="135" y="122"/>
                  <a:pt x="133" y="120"/>
                  <a:pt x="130" y="120"/>
                </a:cubicBezTo>
                <a:close/>
                <a:moveTo>
                  <a:pt x="135" y="0"/>
                </a:moveTo>
                <a:cubicBezTo>
                  <a:pt x="25" y="0"/>
                  <a:pt x="25" y="0"/>
                  <a:pt x="25" y="0"/>
                </a:cubicBezTo>
                <a:cubicBezTo>
                  <a:pt x="11" y="0"/>
                  <a:pt x="0" y="11"/>
                  <a:pt x="0" y="2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9"/>
                  <a:pt x="11" y="160"/>
                  <a:pt x="25" y="160"/>
                </a:cubicBezTo>
                <a:cubicBezTo>
                  <a:pt x="135" y="160"/>
                  <a:pt x="135" y="160"/>
                  <a:pt x="135" y="160"/>
                </a:cubicBezTo>
                <a:cubicBezTo>
                  <a:pt x="149" y="160"/>
                  <a:pt x="160" y="149"/>
                  <a:pt x="160" y="135"/>
                </a:cubicBezTo>
                <a:cubicBezTo>
                  <a:pt x="160" y="25"/>
                  <a:pt x="160" y="25"/>
                  <a:pt x="160" y="25"/>
                </a:cubicBezTo>
                <a:cubicBezTo>
                  <a:pt x="160" y="11"/>
                  <a:pt x="149" y="0"/>
                  <a:pt x="135" y="0"/>
                </a:cubicBezTo>
                <a:close/>
                <a:moveTo>
                  <a:pt x="9" y="25"/>
                </a:moveTo>
                <a:cubicBezTo>
                  <a:pt x="9" y="16"/>
                  <a:pt x="16" y="9"/>
                  <a:pt x="25" y="9"/>
                </a:cubicBezTo>
                <a:cubicBezTo>
                  <a:pt x="50" y="9"/>
                  <a:pt x="50" y="9"/>
                  <a:pt x="50" y="9"/>
                </a:cubicBezTo>
                <a:cubicBezTo>
                  <a:pt x="50" y="30"/>
                  <a:pt x="50" y="30"/>
                  <a:pt x="50" y="30"/>
                </a:cubicBezTo>
                <a:cubicBezTo>
                  <a:pt x="9" y="30"/>
                  <a:pt x="9" y="30"/>
                  <a:pt x="9" y="30"/>
                </a:cubicBezTo>
                <a:lnTo>
                  <a:pt x="9" y="25"/>
                </a:lnTo>
                <a:close/>
                <a:moveTo>
                  <a:pt x="151" y="135"/>
                </a:moveTo>
                <a:cubicBezTo>
                  <a:pt x="151" y="144"/>
                  <a:pt x="144" y="151"/>
                  <a:pt x="135" y="151"/>
                </a:cubicBezTo>
                <a:cubicBezTo>
                  <a:pt x="25" y="151"/>
                  <a:pt x="25" y="151"/>
                  <a:pt x="25" y="151"/>
                </a:cubicBezTo>
                <a:cubicBezTo>
                  <a:pt x="16" y="151"/>
                  <a:pt x="9" y="144"/>
                  <a:pt x="9" y="135"/>
                </a:cubicBezTo>
                <a:cubicBezTo>
                  <a:pt x="9" y="40"/>
                  <a:pt x="9" y="40"/>
                  <a:pt x="9" y="40"/>
                </a:cubicBezTo>
                <a:cubicBezTo>
                  <a:pt x="151" y="40"/>
                  <a:pt x="151" y="40"/>
                  <a:pt x="151" y="40"/>
                </a:cubicBezTo>
                <a:lnTo>
                  <a:pt x="151" y="135"/>
                </a:lnTo>
                <a:close/>
                <a:moveTo>
                  <a:pt x="151" y="30"/>
                </a:moveTo>
                <a:cubicBezTo>
                  <a:pt x="60" y="30"/>
                  <a:pt x="60" y="30"/>
                  <a:pt x="60" y="30"/>
                </a:cubicBezTo>
                <a:cubicBezTo>
                  <a:pt x="60" y="9"/>
                  <a:pt x="60" y="9"/>
                  <a:pt x="60" y="9"/>
                </a:cubicBezTo>
                <a:cubicBezTo>
                  <a:pt x="135" y="9"/>
                  <a:pt x="135" y="9"/>
                  <a:pt x="135" y="9"/>
                </a:cubicBezTo>
                <a:cubicBezTo>
                  <a:pt x="144" y="9"/>
                  <a:pt x="151" y="16"/>
                  <a:pt x="151" y="25"/>
                </a:cubicBezTo>
                <a:lnTo>
                  <a:pt x="151" y="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35">
            <a:extLst>
              <a:ext uri="{FF2B5EF4-FFF2-40B4-BE49-F238E27FC236}">
                <a16:creationId xmlns:a16="http://schemas.microsoft.com/office/drawing/2014/main" id="{34B94682-56BB-E3D6-1F28-F0BCD509D80A}"/>
              </a:ext>
            </a:extLst>
          </p:cNvPr>
          <p:cNvSpPr>
            <a:spLocks noEditPoints="1"/>
          </p:cNvSpPr>
          <p:nvPr/>
        </p:nvSpPr>
        <p:spPr bwMode="auto">
          <a:xfrm>
            <a:off x="5703427" y="2240178"/>
            <a:ext cx="454025" cy="542925"/>
          </a:xfrm>
          <a:custGeom>
            <a:avLst/>
            <a:gdLst>
              <a:gd name="T0" fmla="*/ 2147483646 w 135"/>
              <a:gd name="T1" fmla="*/ 2147483646 h 160"/>
              <a:gd name="T2" fmla="*/ 2147483646 w 135"/>
              <a:gd name="T3" fmla="*/ 2147483646 h 160"/>
              <a:gd name="T4" fmla="*/ 2147483646 w 135"/>
              <a:gd name="T5" fmla="*/ 2147483646 h 160"/>
              <a:gd name="T6" fmla="*/ 2147483646 w 135"/>
              <a:gd name="T7" fmla="*/ 2147483646 h 160"/>
              <a:gd name="T8" fmla="*/ 2147483646 w 135"/>
              <a:gd name="T9" fmla="*/ 2147483646 h 160"/>
              <a:gd name="T10" fmla="*/ 2147483646 w 135"/>
              <a:gd name="T11" fmla="*/ 2147483646 h 160"/>
              <a:gd name="T12" fmla="*/ 2147483646 w 135"/>
              <a:gd name="T13" fmla="*/ 2147483646 h 160"/>
              <a:gd name="T14" fmla="*/ 2147483646 w 135"/>
              <a:gd name="T15" fmla="*/ 2147483646 h 160"/>
              <a:gd name="T16" fmla="*/ 2147483646 w 135"/>
              <a:gd name="T17" fmla="*/ 2147483646 h 160"/>
              <a:gd name="T18" fmla="*/ 2147483646 w 135"/>
              <a:gd name="T19" fmla="*/ 2147483646 h 160"/>
              <a:gd name="T20" fmla="*/ 2147483646 w 135"/>
              <a:gd name="T21" fmla="*/ 2147483646 h 160"/>
              <a:gd name="T22" fmla="*/ 2147483646 w 135"/>
              <a:gd name="T23" fmla="*/ 2147483646 h 160"/>
              <a:gd name="T24" fmla="*/ 2147483646 w 135"/>
              <a:gd name="T25" fmla="*/ 2147483646 h 160"/>
              <a:gd name="T26" fmla="*/ 2147483646 w 135"/>
              <a:gd name="T27" fmla="*/ 2147483646 h 160"/>
              <a:gd name="T28" fmla="*/ 2147483646 w 135"/>
              <a:gd name="T29" fmla="*/ 2147483646 h 160"/>
              <a:gd name="T30" fmla="*/ 2147483646 w 135"/>
              <a:gd name="T31" fmla="*/ 2147483646 h 160"/>
              <a:gd name="T32" fmla="*/ 2147483646 w 135"/>
              <a:gd name="T33" fmla="*/ 2147483646 h 160"/>
              <a:gd name="T34" fmla="*/ 2147483646 w 135"/>
              <a:gd name="T35" fmla="*/ 2147483646 h 160"/>
              <a:gd name="T36" fmla="*/ 2147483646 w 135"/>
              <a:gd name="T37" fmla="*/ 2147483646 h 160"/>
              <a:gd name="T38" fmla="*/ 2147483646 w 135"/>
              <a:gd name="T39" fmla="*/ 2147483646 h 160"/>
              <a:gd name="T40" fmla="*/ 2147483646 w 135"/>
              <a:gd name="T41" fmla="*/ 2147483646 h 160"/>
              <a:gd name="T42" fmla="*/ 2147483646 w 135"/>
              <a:gd name="T43" fmla="*/ 2147483646 h 160"/>
              <a:gd name="T44" fmla="*/ 2147483646 w 135"/>
              <a:gd name="T45" fmla="*/ 2147483646 h 160"/>
              <a:gd name="T46" fmla="*/ 2147483646 w 135"/>
              <a:gd name="T47" fmla="*/ 2147483646 h 160"/>
              <a:gd name="T48" fmla="*/ 2147483646 w 135"/>
              <a:gd name="T49" fmla="*/ 2147483646 h 160"/>
              <a:gd name="T50" fmla="*/ 2147483646 w 135"/>
              <a:gd name="T51" fmla="*/ 2147483646 h 160"/>
              <a:gd name="T52" fmla="*/ 2147483646 w 135"/>
              <a:gd name="T53" fmla="*/ 2147483646 h 160"/>
              <a:gd name="T54" fmla="*/ 2147483646 w 135"/>
              <a:gd name="T55" fmla="*/ 2147483646 h 160"/>
              <a:gd name="T56" fmla="*/ 2147483646 w 135"/>
              <a:gd name="T57" fmla="*/ 2147483646 h 160"/>
              <a:gd name="T58" fmla="*/ 2147483646 w 135"/>
              <a:gd name="T59" fmla="*/ 2147483646 h 160"/>
              <a:gd name="T60" fmla="*/ 2147483646 w 135"/>
              <a:gd name="T61" fmla="*/ 2147483646 h 160"/>
              <a:gd name="T62" fmla="*/ 2147483646 w 135"/>
              <a:gd name="T63" fmla="*/ 2147483646 h 160"/>
              <a:gd name="T64" fmla="*/ 2147483646 w 135"/>
              <a:gd name="T65" fmla="*/ 2147483646 h 160"/>
              <a:gd name="T66" fmla="*/ 2147483646 w 135"/>
              <a:gd name="T67" fmla="*/ 2147483646 h 16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5" h="160">
                <a:moveTo>
                  <a:pt x="134" y="95"/>
                </a:moveTo>
                <a:cubicBezTo>
                  <a:pt x="134" y="92"/>
                  <a:pt x="134" y="88"/>
                  <a:pt x="134" y="85"/>
                </a:cubicBezTo>
                <a:cubicBezTo>
                  <a:pt x="134" y="70"/>
                  <a:pt x="134" y="70"/>
                  <a:pt x="134" y="70"/>
                </a:cubicBezTo>
                <a:cubicBezTo>
                  <a:pt x="134" y="62"/>
                  <a:pt x="128" y="55"/>
                  <a:pt x="120" y="55"/>
                </a:cubicBezTo>
                <a:cubicBezTo>
                  <a:pt x="117" y="55"/>
                  <a:pt x="114" y="56"/>
                  <a:pt x="112" y="57"/>
                </a:cubicBezTo>
                <a:cubicBezTo>
                  <a:pt x="110" y="53"/>
                  <a:pt x="105" y="50"/>
                  <a:pt x="100" y="50"/>
                </a:cubicBezTo>
                <a:cubicBezTo>
                  <a:pt x="97" y="50"/>
                  <a:pt x="94" y="51"/>
                  <a:pt x="92" y="52"/>
                </a:cubicBezTo>
                <a:cubicBezTo>
                  <a:pt x="90" y="48"/>
                  <a:pt x="85" y="45"/>
                  <a:pt x="80" y="45"/>
                </a:cubicBezTo>
                <a:cubicBezTo>
                  <a:pt x="78" y="45"/>
                  <a:pt x="76" y="46"/>
                  <a:pt x="74" y="46"/>
                </a:cubicBezTo>
                <a:cubicBezTo>
                  <a:pt x="74" y="15"/>
                  <a:pt x="74" y="15"/>
                  <a:pt x="74" y="15"/>
                </a:cubicBezTo>
                <a:cubicBezTo>
                  <a:pt x="74" y="7"/>
                  <a:pt x="68" y="0"/>
                  <a:pt x="60" y="0"/>
                </a:cubicBezTo>
                <a:cubicBezTo>
                  <a:pt x="52" y="0"/>
                  <a:pt x="45" y="7"/>
                  <a:pt x="45" y="15"/>
                </a:cubicBezTo>
                <a:cubicBezTo>
                  <a:pt x="45" y="65"/>
                  <a:pt x="45" y="65"/>
                  <a:pt x="45" y="65"/>
                </a:cubicBezTo>
                <a:cubicBezTo>
                  <a:pt x="45" y="87"/>
                  <a:pt x="45" y="87"/>
                  <a:pt x="45" y="87"/>
                </a:cubicBezTo>
                <a:cubicBezTo>
                  <a:pt x="38" y="83"/>
                  <a:pt x="31" y="81"/>
                  <a:pt x="21" y="81"/>
                </a:cubicBezTo>
                <a:cubicBezTo>
                  <a:pt x="20" y="81"/>
                  <a:pt x="20" y="81"/>
                  <a:pt x="20" y="81"/>
                </a:cubicBezTo>
                <a:cubicBezTo>
                  <a:pt x="20" y="81"/>
                  <a:pt x="20" y="81"/>
                  <a:pt x="20" y="81"/>
                </a:cubicBezTo>
                <a:cubicBezTo>
                  <a:pt x="15" y="81"/>
                  <a:pt x="10" y="83"/>
                  <a:pt x="6" y="86"/>
                </a:cubicBezTo>
                <a:cubicBezTo>
                  <a:pt x="2" y="90"/>
                  <a:pt x="0" y="95"/>
                  <a:pt x="0" y="100"/>
                </a:cubicBezTo>
                <a:cubicBezTo>
                  <a:pt x="0" y="105"/>
                  <a:pt x="4" y="110"/>
                  <a:pt x="9" y="110"/>
                </a:cubicBezTo>
                <a:cubicBezTo>
                  <a:pt x="34" y="112"/>
                  <a:pt x="46" y="137"/>
                  <a:pt x="53" y="153"/>
                </a:cubicBezTo>
                <a:cubicBezTo>
                  <a:pt x="54" y="154"/>
                  <a:pt x="55" y="156"/>
                  <a:pt x="55" y="157"/>
                </a:cubicBezTo>
                <a:cubicBezTo>
                  <a:pt x="56" y="159"/>
                  <a:pt x="58" y="160"/>
                  <a:pt x="60" y="160"/>
                </a:cubicBezTo>
                <a:cubicBezTo>
                  <a:pt x="120" y="160"/>
                  <a:pt x="120" y="160"/>
                  <a:pt x="120" y="160"/>
                </a:cubicBezTo>
                <a:cubicBezTo>
                  <a:pt x="121" y="160"/>
                  <a:pt x="123" y="159"/>
                  <a:pt x="124" y="157"/>
                </a:cubicBezTo>
                <a:cubicBezTo>
                  <a:pt x="135" y="136"/>
                  <a:pt x="135" y="118"/>
                  <a:pt x="134" y="95"/>
                </a:cubicBezTo>
                <a:close/>
                <a:moveTo>
                  <a:pt x="117" y="151"/>
                </a:moveTo>
                <a:cubicBezTo>
                  <a:pt x="63" y="151"/>
                  <a:pt x="63" y="151"/>
                  <a:pt x="63" y="151"/>
                </a:cubicBezTo>
                <a:cubicBezTo>
                  <a:pt x="62" y="150"/>
                  <a:pt x="62" y="149"/>
                  <a:pt x="62" y="149"/>
                </a:cubicBezTo>
                <a:cubicBezTo>
                  <a:pt x="58" y="140"/>
                  <a:pt x="52" y="129"/>
                  <a:pt x="44" y="120"/>
                </a:cubicBezTo>
                <a:cubicBezTo>
                  <a:pt x="35" y="108"/>
                  <a:pt x="23" y="102"/>
                  <a:pt x="10" y="101"/>
                </a:cubicBezTo>
                <a:cubicBezTo>
                  <a:pt x="10" y="101"/>
                  <a:pt x="9" y="101"/>
                  <a:pt x="9" y="100"/>
                </a:cubicBezTo>
                <a:cubicBezTo>
                  <a:pt x="9" y="95"/>
                  <a:pt x="14" y="90"/>
                  <a:pt x="20" y="90"/>
                </a:cubicBezTo>
                <a:cubicBezTo>
                  <a:pt x="21" y="90"/>
                  <a:pt x="21" y="90"/>
                  <a:pt x="21" y="90"/>
                </a:cubicBezTo>
                <a:cubicBezTo>
                  <a:pt x="31" y="90"/>
                  <a:pt x="37" y="93"/>
                  <a:pt x="45" y="98"/>
                </a:cubicBezTo>
                <a:cubicBezTo>
                  <a:pt x="45" y="105"/>
                  <a:pt x="45" y="105"/>
                  <a:pt x="45" y="105"/>
                </a:cubicBezTo>
                <a:cubicBezTo>
                  <a:pt x="45" y="108"/>
                  <a:pt x="47" y="110"/>
                  <a:pt x="50" y="110"/>
                </a:cubicBezTo>
                <a:cubicBezTo>
                  <a:pt x="52" y="110"/>
                  <a:pt x="54" y="108"/>
                  <a:pt x="54" y="105"/>
                </a:cubicBezTo>
                <a:cubicBezTo>
                  <a:pt x="54" y="95"/>
                  <a:pt x="54" y="95"/>
                  <a:pt x="54" y="95"/>
                </a:cubicBezTo>
                <a:cubicBezTo>
                  <a:pt x="54" y="95"/>
                  <a:pt x="54" y="95"/>
                  <a:pt x="54" y="9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15"/>
                  <a:pt x="54" y="15"/>
                  <a:pt x="54" y="15"/>
                </a:cubicBezTo>
                <a:cubicBezTo>
                  <a:pt x="54" y="12"/>
                  <a:pt x="57" y="9"/>
                  <a:pt x="60" y="9"/>
                </a:cubicBezTo>
                <a:cubicBezTo>
                  <a:pt x="63" y="9"/>
                  <a:pt x="65" y="12"/>
                  <a:pt x="65" y="15"/>
                </a:cubicBezTo>
                <a:cubicBezTo>
                  <a:pt x="65" y="65"/>
                  <a:pt x="65" y="65"/>
                  <a:pt x="65" y="65"/>
                </a:cubicBezTo>
                <a:cubicBezTo>
                  <a:pt x="65" y="70"/>
                  <a:pt x="65" y="70"/>
                  <a:pt x="65" y="70"/>
                </a:cubicBezTo>
                <a:cubicBezTo>
                  <a:pt x="65" y="72"/>
                  <a:pt x="67" y="74"/>
                  <a:pt x="70" y="74"/>
                </a:cubicBezTo>
                <a:cubicBezTo>
                  <a:pt x="72" y="74"/>
                  <a:pt x="74" y="72"/>
                  <a:pt x="74" y="70"/>
                </a:cubicBezTo>
                <a:cubicBezTo>
                  <a:pt x="74" y="65"/>
                  <a:pt x="74" y="65"/>
                  <a:pt x="74" y="65"/>
                </a:cubicBezTo>
                <a:cubicBezTo>
                  <a:pt x="74" y="60"/>
                  <a:pt x="74" y="60"/>
                  <a:pt x="74" y="60"/>
                </a:cubicBezTo>
                <a:cubicBezTo>
                  <a:pt x="74" y="57"/>
                  <a:pt x="77" y="55"/>
                  <a:pt x="80" y="55"/>
                </a:cubicBezTo>
                <a:cubicBezTo>
                  <a:pt x="83" y="55"/>
                  <a:pt x="85" y="57"/>
                  <a:pt x="85" y="60"/>
                </a:cubicBezTo>
                <a:cubicBezTo>
                  <a:pt x="85" y="65"/>
                  <a:pt x="85" y="65"/>
                  <a:pt x="85" y="65"/>
                </a:cubicBezTo>
                <a:cubicBezTo>
                  <a:pt x="85" y="65"/>
                  <a:pt x="85" y="65"/>
                  <a:pt x="85" y="65"/>
                </a:cubicBezTo>
                <a:cubicBezTo>
                  <a:pt x="85" y="70"/>
                  <a:pt x="85" y="70"/>
                  <a:pt x="85" y="70"/>
                </a:cubicBezTo>
                <a:cubicBezTo>
                  <a:pt x="85" y="72"/>
                  <a:pt x="87" y="74"/>
                  <a:pt x="90" y="74"/>
                </a:cubicBezTo>
                <a:cubicBezTo>
                  <a:pt x="92" y="74"/>
                  <a:pt x="94" y="72"/>
                  <a:pt x="94" y="70"/>
                </a:cubicBezTo>
                <a:cubicBezTo>
                  <a:pt x="94" y="65"/>
                  <a:pt x="94" y="65"/>
                  <a:pt x="94" y="65"/>
                </a:cubicBezTo>
                <a:cubicBezTo>
                  <a:pt x="94" y="62"/>
                  <a:pt x="97" y="60"/>
                  <a:pt x="100" y="60"/>
                </a:cubicBezTo>
                <a:cubicBezTo>
                  <a:pt x="103" y="60"/>
                  <a:pt x="105" y="62"/>
                  <a:pt x="105" y="65"/>
                </a:cubicBezTo>
                <a:cubicBezTo>
                  <a:pt x="105" y="70"/>
                  <a:pt x="105" y="70"/>
                  <a:pt x="105" y="70"/>
                </a:cubicBezTo>
                <a:cubicBezTo>
                  <a:pt x="105" y="72"/>
                  <a:pt x="107" y="75"/>
                  <a:pt x="110" y="75"/>
                </a:cubicBezTo>
                <a:cubicBezTo>
                  <a:pt x="112" y="75"/>
                  <a:pt x="114" y="72"/>
                  <a:pt x="114" y="70"/>
                </a:cubicBezTo>
                <a:cubicBezTo>
                  <a:pt x="114" y="67"/>
                  <a:pt x="117" y="65"/>
                  <a:pt x="120" y="65"/>
                </a:cubicBezTo>
                <a:cubicBezTo>
                  <a:pt x="123" y="65"/>
                  <a:pt x="125" y="67"/>
                  <a:pt x="125" y="70"/>
                </a:cubicBezTo>
                <a:cubicBezTo>
                  <a:pt x="125" y="85"/>
                  <a:pt x="125" y="85"/>
                  <a:pt x="125" y="85"/>
                </a:cubicBezTo>
                <a:cubicBezTo>
                  <a:pt x="125" y="88"/>
                  <a:pt x="125" y="92"/>
                  <a:pt x="125" y="95"/>
                </a:cubicBezTo>
                <a:cubicBezTo>
                  <a:pt x="125" y="116"/>
                  <a:pt x="125" y="132"/>
                  <a:pt x="117" y="15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36">
            <a:extLst>
              <a:ext uri="{FF2B5EF4-FFF2-40B4-BE49-F238E27FC236}">
                <a16:creationId xmlns:a16="http://schemas.microsoft.com/office/drawing/2014/main" id="{C72A4E9A-9C24-14C6-9C7B-44765FF59E3D}"/>
              </a:ext>
            </a:extLst>
          </p:cNvPr>
          <p:cNvSpPr>
            <a:spLocks noEditPoints="1"/>
          </p:cNvSpPr>
          <p:nvPr/>
        </p:nvSpPr>
        <p:spPr bwMode="auto">
          <a:xfrm>
            <a:off x="3776837" y="2234146"/>
            <a:ext cx="542925" cy="544512"/>
          </a:xfrm>
          <a:custGeom>
            <a:avLst/>
            <a:gdLst>
              <a:gd name="T0" fmla="*/ 2147483646 w 161"/>
              <a:gd name="T1" fmla="*/ 2147483646 h 160"/>
              <a:gd name="T2" fmla="*/ 2147483646 w 161"/>
              <a:gd name="T3" fmla="*/ 2147483646 h 160"/>
              <a:gd name="T4" fmla="*/ 2147483646 w 161"/>
              <a:gd name="T5" fmla="*/ 0 h 160"/>
              <a:gd name="T6" fmla="*/ 2147483646 w 161"/>
              <a:gd name="T7" fmla="*/ 2147483646 h 160"/>
              <a:gd name="T8" fmla="*/ 2147483646 w 161"/>
              <a:gd name="T9" fmla="*/ 2147483646 h 160"/>
              <a:gd name="T10" fmla="*/ 2147483646 w 161"/>
              <a:gd name="T11" fmla="*/ 2147483646 h 160"/>
              <a:gd name="T12" fmla="*/ 2147483646 w 161"/>
              <a:gd name="T13" fmla="*/ 2147483646 h 160"/>
              <a:gd name="T14" fmla="*/ 2147483646 w 161"/>
              <a:gd name="T15" fmla="*/ 2147483646 h 160"/>
              <a:gd name="T16" fmla="*/ 2147483646 w 161"/>
              <a:gd name="T17" fmla="*/ 2147483646 h 160"/>
              <a:gd name="T18" fmla="*/ 2147483646 w 161"/>
              <a:gd name="T19" fmla="*/ 2147483646 h 160"/>
              <a:gd name="T20" fmla="*/ 2147483646 w 161"/>
              <a:gd name="T21" fmla="*/ 2147483646 h 160"/>
              <a:gd name="T22" fmla="*/ 2147483646 w 161"/>
              <a:gd name="T23" fmla="*/ 2147483646 h 160"/>
              <a:gd name="T24" fmla="*/ 2147483646 w 161"/>
              <a:gd name="T25" fmla="*/ 2147483646 h 160"/>
              <a:gd name="T26" fmla="*/ 2147483646 w 161"/>
              <a:gd name="T27" fmla="*/ 2147483646 h 160"/>
              <a:gd name="T28" fmla="*/ 2147483646 w 161"/>
              <a:gd name="T29" fmla="*/ 2147483646 h 160"/>
              <a:gd name="T30" fmla="*/ 2147483646 w 161"/>
              <a:gd name="T31" fmla="*/ 2147483646 h 160"/>
              <a:gd name="T32" fmla="*/ 2147483646 w 161"/>
              <a:gd name="T33" fmla="*/ 2147483646 h 160"/>
              <a:gd name="T34" fmla="*/ 2147483646 w 161"/>
              <a:gd name="T35" fmla="*/ 2147483646 h 160"/>
              <a:gd name="T36" fmla="*/ 2147483646 w 161"/>
              <a:gd name="T37" fmla="*/ 2147483646 h 160"/>
              <a:gd name="T38" fmla="*/ 2147483646 w 161"/>
              <a:gd name="T39" fmla="*/ 2147483646 h 160"/>
              <a:gd name="T40" fmla="*/ 2147483646 w 161"/>
              <a:gd name="T41" fmla="*/ 2147483646 h 160"/>
              <a:gd name="T42" fmla="*/ 2147483646 w 161"/>
              <a:gd name="T43" fmla="*/ 2147483646 h 160"/>
              <a:gd name="T44" fmla="*/ 2147483646 w 161"/>
              <a:gd name="T45" fmla="*/ 2147483646 h 160"/>
              <a:gd name="T46" fmla="*/ 2147483646 w 161"/>
              <a:gd name="T47" fmla="*/ 2147483646 h 160"/>
              <a:gd name="T48" fmla="*/ 2147483646 w 161"/>
              <a:gd name="T49" fmla="*/ 2147483646 h 160"/>
              <a:gd name="T50" fmla="*/ 2147483646 w 161"/>
              <a:gd name="T51" fmla="*/ 2147483646 h 160"/>
              <a:gd name="T52" fmla="*/ 2147483646 w 161"/>
              <a:gd name="T53" fmla="*/ 2147483646 h 160"/>
              <a:gd name="T54" fmla="*/ 2147483646 w 161"/>
              <a:gd name="T55" fmla="*/ 2147483646 h 160"/>
              <a:gd name="T56" fmla="*/ 2147483646 w 161"/>
              <a:gd name="T57" fmla="*/ 2147483646 h 160"/>
              <a:gd name="T58" fmla="*/ 2147483646 w 161"/>
              <a:gd name="T59" fmla="*/ 2147483646 h 160"/>
              <a:gd name="T60" fmla="*/ 2147483646 w 161"/>
              <a:gd name="T61" fmla="*/ 2147483646 h 160"/>
              <a:gd name="T62" fmla="*/ 2147483646 w 161"/>
              <a:gd name="T63" fmla="*/ 2147483646 h 160"/>
              <a:gd name="T64" fmla="*/ 2147483646 w 161"/>
              <a:gd name="T65" fmla="*/ 2147483646 h 160"/>
              <a:gd name="T66" fmla="*/ 2147483646 w 161"/>
              <a:gd name="T67" fmla="*/ 2147483646 h 160"/>
              <a:gd name="T68" fmla="*/ 2147483646 w 161"/>
              <a:gd name="T69" fmla="*/ 2147483646 h 160"/>
              <a:gd name="T70" fmla="*/ 2147483646 w 161"/>
              <a:gd name="T71" fmla="*/ 0 h 160"/>
              <a:gd name="T72" fmla="*/ 2147483646 w 161"/>
              <a:gd name="T73" fmla="*/ 2147483646 h 160"/>
              <a:gd name="T74" fmla="*/ 2147483646 w 161"/>
              <a:gd name="T75" fmla="*/ 2147483646 h 160"/>
              <a:gd name="T76" fmla="*/ 2147483646 w 161"/>
              <a:gd name="T77" fmla="*/ 2147483646 h 160"/>
              <a:gd name="T78" fmla="*/ 2147483646 w 161"/>
              <a:gd name="T79" fmla="*/ 2147483646 h 160"/>
              <a:gd name="T80" fmla="*/ 2147483646 w 161"/>
              <a:gd name="T81" fmla="*/ 2147483646 h 160"/>
              <a:gd name="T82" fmla="*/ 2147483646 w 161"/>
              <a:gd name="T83" fmla="*/ 2147483646 h 160"/>
              <a:gd name="T84" fmla="*/ 2147483646 w 161"/>
              <a:gd name="T85" fmla="*/ 2147483646 h 16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61" h="160">
                <a:moveTo>
                  <a:pt x="148" y="11"/>
                </a:moveTo>
                <a:cubicBezTo>
                  <a:pt x="148" y="11"/>
                  <a:pt x="148" y="11"/>
                  <a:pt x="148" y="11"/>
                </a:cubicBezTo>
                <a:cubicBezTo>
                  <a:pt x="148" y="11"/>
                  <a:pt x="148" y="11"/>
                  <a:pt x="148" y="11"/>
                </a:cubicBezTo>
                <a:cubicBezTo>
                  <a:pt x="141" y="4"/>
                  <a:pt x="141" y="4"/>
                  <a:pt x="141" y="4"/>
                </a:cubicBezTo>
                <a:cubicBezTo>
                  <a:pt x="138" y="2"/>
                  <a:pt x="134" y="0"/>
                  <a:pt x="130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27" y="0"/>
                  <a:pt x="123" y="2"/>
                  <a:pt x="120" y="4"/>
                </a:cubicBezTo>
                <a:cubicBezTo>
                  <a:pt x="99" y="26"/>
                  <a:pt x="99" y="26"/>
                  <a:pt x="99" y="26"/>
                </a:cubicBezTo>
                <a:cubicBezTo>
                  <a:pt x="96" y="28"/>
                  <a:pt x="95" y="32"/>
                  <a:pt x="95" y="36"/>
                </a:cubicBezTo>
                <a:cubicBezTo>
                  <a:pt x="95" y="40"/>
                  <a:pt x="96" y="44"/>
                  <a:pt x="99" y="46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4" y="52"/>
                  <a:pt x="104" y="55"/>
                  <a:pt x="102" y="57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7" y="102"/>
                  <a:pt x="56" y="103"/>
                  <a:pt x="55" y="103"/>
                </a:cubicBezTo>
                <a:cubicBezTo>
                  <a:pt x="55" y="103"/>
                  <a:pt x="55" y="103"/>
                  <a:pt x="55" y="103"/>
                </a:cubicBezTo>
                <a:cubicBezTo>
                  <a:pt x="53" y="103"/>
                  <a:pt x="52" y="102"/>
                  <a:pt x="51" y="101"/>
                </a:cubicBezTo>
                <a:cubicBezTo>
                  <a:pt x="47" y="98"/>
                  <a:pt x="47" y="98"/>
                  <a:pt x="47" y="98"/>
                </a:cubicBezTo>
                <a:cubicBezTo>
                  <a:pt x="45" y="95"/>
                  <a:pt x="41" y="94"/>
                  <a:pt x="37" y="94"/>
                </a:cubicBezTo>
                <a:cubicBezTo>
                  <a:pt x="37" y="94"/>
                  <a:pt x="37" y="94"/>
                  <a:pt x="37" y="94"/>
                </a:cubicBezTo>
                <a:cubicBezTo>
                  <a:pt x="33" y="94"/>
                  <a:pt x="29" y="95"/>
                  <a:pt x="27" y="98"/>
                </a:cubicBezTo>
                <a:cubicBezTo>
                  <a:pt x="5" y="119"/>
                  <a:pt x="5" y="119"/>
                  <a:pt x="5" y="119"/>
                </a:cubicBezTo>
                <a:cubicBezTo>
                  <a:pt x="0" y="125"/>
                  <a:pt x="0" y="134"/>
                  <a:pt x="5" y="140"/>
                </a:cubicBezTo>
                <a:cubicBezTo>
                  <a:pt x="12" y="147"/>
                  <a:pt x="12" y="147"/>
                  <a:pt x="12" y="147"/>
                </a:cubicBezTo>
                <a:cubicBezTo>
                  <a:pt x="12" y="147"/>
                  <a:pt x="12" y="147"/>
                  <a:pt x="12" y="147"/>
                </a:cubicBezTo>
                <a:cubicBezTo>
                  <a:pt x="12" y="147"/>
                  <a:pt x="12" y="147"/>
                  <a:pt x="12" y="147"/>
                </a:cubicBezTo>
                <a:cubicBezTo>
                  <a:pt x="12" y="147"/>
                  <a:pt x="12" y="147"/>
                  <a:pt x="12" y="147"/>
                </a:cubicBezTo>
                <a:cubicBezTo>
                  <a:pt x="12" y="147"/>
                  <a:pt x="12" y="147"/>
                  <a:pt x="12" y="147"/>
                </a:cubicBezTo>
                <a:cubicBezTo>
                  <a:pt x="21" y="155"/>
                  <a:pt x="32" y="160"/>
                  <a:pt x="44" y="160"/>
                </a:cubicBezTo>
                <a:cubicBezTo>
                  <a:pt x="44" y="160"/>
                  <a:pt x="44" y="160"/>
                  <a:pt x="44" y="160"/>
                </a:cubicBezTo>
                <a:cubicBezTo>
                  <a:pt x="56" y="160"/>
                  <a:pt x="67" y="155"/>
                  <a:pt x="76" y="147"/>
                </a:cubicBezTo>
                <a:cubicBezTo>
                  <a:pt x="148" y="75"/>
                  <a:pt x="148" y="75"/>
                  <a:pt x="148" y="75"/>
                </a:cubicBezTo>
                <a:cubicBezTo>
                  <a:pt x="156" y="66"/>
                  <a:pt x="161" y="55"/>
                  <a:pt x="161" y="43"/>
                </a:cubicBezTo>
                <a:cubicBezTo>
                  <a:pt x="161" y="31"/>
                  <a:pt x="156" y="20"/>
                  <a:pt x="148" y="11"/>
                </a:cubicBezTo>
                <a:close/>
                <a:moveTo>
                  <a:pt x="104" y="36"/>
                </a:moveTo>
                <a:cubicBezTo>
                  <a:pt x="104" y="34"/>
                  <a:pt x="104" y="33"/>
                  <a:pt x="105" y="32"/>
                </a:cubicBezTo>
                <a:cubicBezTo>
                  <a:pt x="127" y="11"/>
                  <a:pt x="127" y="11"/>
                  <a:pt x="127" y="11"/>
                </a:cubicBezTo>
                <a:cubicBezTo>
                  <a:pt x="129" y="9"/>
                  <a:pt x="132" y="9"/>
                  <a:pt x="134" y="11"/>
                </a:cubicBezTo>
                <a:cubicBezTo>
                  <a:pt x="138" y="15"/>
                  <a:pt x="138" y="15"/>
                  <a:pt x="138" y="15"/>
                </a:cubicBezTo>
                <a:cubicBezTo>
                  <a:pt x="109" y="43"/>
                  <a:pt x="109" y="43"/>
                  <a:pt x="109" y="43"/>
                </a:cubicBezTo>
                <a:cubicBezTo>
                  <a:pt x="109" y="43"/>
                  <a:pt x="109" y="43"/>
                  <a:pt x="109" y="43"/>
                </a:cubicBezTo>
                <a:cubicBezTo>
                  <a:pt x="105" y="40"/>
                  <a:pt x="105" y="40"/>
                  <a:pt x="105" y="40"/>
                </a:cubicBezTo>
                <a:cubicBezTo>
                  <a:pt x="104" y="39"/>
                  <a:pt x="104" y="37"/>
                  <a:pt x="104" y="36"/>
                </a:cubicBezTo>
                <a:close/>
                <a:moveTo>
                  <a:pt x="12" y="133"/>
                </a:moveTo>
                <a:cubicBezTo>
                  <a:pt x="10" y="131"/>
                  <a:pt x="10" y="128"/>
                  <a:pt x="12" y="126"/>
                </a:cubicBezTo>
                <a:cubicBezTo>
                  <a:pt x="33" y="104"/>
                  <a:pt x="33" y="104"/>
                  <a:pt x="33" y="104"/>
                </a:cubicBezTo>
                <a:cubicBezTo>
                  <a:pt x="34" y="103"/>
                  <a:pt x="35" y="103"/>
                  <a:pt x="37" y="103"/>
                </a:cubicBezTo>
                <a:cubicBezTo>
                  <a:pt x="38" y="103"/>
                  <a:pt x="40" y="103"/>
                  <a:pt x="41" y="104"/>
                </a:cubicBezTo>
                <a:cubicBezTo>
                  <a:pt x="44" y="108"/>
                  <a:pt x="44" y="108"/>
                  <a:pt x="44" y="108"/>
                </a:cubicBezTo>
                <a:cubicBezTo>
                  <a:pt x="44" y="108"/>
                  <a:pt x="44" y="108"/>
                  <a:pt x="44" y="108"/>
                </a:cubicBezTo>
                <a:cubicBezTo>
                  <a:pt x="16" y="137"/>
                  <a:pt x="16" y="137"/>
                  <a:pt x="16" y="137"/>
                </a:cubicBezTo>
                <a:lnTo>
                  <a:pt x="12" y="133"/>
                </a:lnTo>
                <a:close/>
                <a:moveTo>
                  <a:pt x="141" y="68"/>
                </a:moveTo>
                <a:cubicBezTo>
                  <a:pt x="69" y="140"/>
                  <a:pt x="69" y="140"/>
                  <a:pt x="69" y="140"/>
                </a:cubicBezTo>
                <a:cubicBezTo>
                  <a:pt x="62" y="147"/>
                  <a:pt x="53" y="151"/>
                  <a:pt x="44" y="151"/>
                </a:cubicBezTo>
                <a:cubicBezTo>
                  <a:pt x="36" y="151"/>
                  <a:pt x="29" y="148"/>
                  <a:pt x="23" y="143"/>
                </a:cubicBezTo>
                <a:cubicBezTo>
                  <a:pt x="54" y="112"/>
                  <a:pt x="54" y="112"/>
                  <a:pt x="54" y="112"/>
                </a:cubicBezTo>
                <a:cubicBezTo>
                  <a:pt x="54" y="112"/>
                  <a:pt x="54" y="112"/>
                  <a:pt x="55" y="112"/>
                </a:cubicBezTo>
                <a:cubicBezTo>
                  <a:pt x="55" y="112"/>
                  <a:pt x="55" y="112"/>
                  <a:pt x="55" y="112"/>
                </a:cubicBezTo>
                <a:cubicBezTo>
                  <a:pt x="58" y="112"/>
                  <a:pt x="62" y="111"/>
                  <a:pt x="65" y="108"/>
                </a:cubicBezTo>
                <a:cubicBezTo>
                  <a:pt x="109" y="64"/>
                  <a:pt x="109" y="64"/>
                  <a:pt x="109" y="64"/>
                </a:cubicBezTo>
                <a:cubicBezTo>
                  <a:pt x="112" y="61"/>
                  <a:pt x="114" y="57"/>
                  <a:pt x="113" y="53"/>
                </a:cubicBezTo>
                <a:cubicBezTo>
                  <a:pt x="144" y="22"/>
                  <a:pt x="144" y="22"/>
                  <a:pt x="144" y="22"/>
                </a:cubicBezTo>
                <a:cubicBezTo>
                  <a:pt x="149" y="28"/>
                  <a:pt x="152" y="35"/>
                  <a:pt x="152" y="43"/>
                </a:cubicBezTo>
                <a:cubicBezTo>
                  <a:pt x="152" y="52"/>
                  <a:pt x="148" y="61"/>
                  <a:pt x="141" y="68"/>
                </a:cubicBezTo>
                <a:close/>
                <a:moveTo>
                  <a:pt x="81" y="0"/>
                </a:moveTo>
                <a:cubicBezTo>
                  <a:pt x="59" y="0"/>
                  <a:pt x="39" y="8"/>
                  <a:pt x="24" y="23"/>
                </a:cubicBezTo>
                <a:cubicBezTo>
                  <a:pt x="9" y="38"/>
                  <a:pt x="1" y="58"/>
                  <a:pt x="1" y="80"/>
                </a:cubicBezTo>
                <a:cubicBezTo>
                  <a:pt x="1" y="82"/>
                  <a:pt x="3" y="84"/>
                  <a:pt x="6" y="84"/>
                </a:cubicBezTo>
                <a:cubicBezTo>
                  <a:pt x="8" y="84"/>
                  <a:pt x="10" y="82"/>
                  <a:pt x="10" y="80"/>
                </a:cubicBezTo>
                <a:cubicBezTo>
                  <a:pt x="10" y="41"/>
                  <a:pt x="42" y="9"/>
                  <a:pt x="81" y="9"/>
                </a:cubicBezTo>
                <a:cubicBezTo>
                  <a:pt x="83" y="9"/>
                  <a:pt x="85" y="7"/>
                  <a:pt x="85" y="5"/>
                </a:cubicBezTo>
                <a:cubicBezTo>
                  <a:pt x="85" y="2"/>
                  <a:pt x="83" y="0"/>
                  <a:pt x="81" y="0"/>
                </a:cubicBezTo>
                <a:close/>
                <a:moveTo>
                  <a:pt x="81" y="20"/>
                </a:moveTo>
                <a:cubicBezTo>
                  <a:pt x="48" y="20"/>
                  <a:pt x="21" y="47"/>
                  <a:pt x="21" y="80"/>
                </a:cubicBezTo>
                <a:cubicBezTo>
                  <a:pt x="21" y="82"/>
                  <a:pt x="23" y="84"/>
                  <a:pt x="26" y="84"/>
                </a:cubicBezTo>
                <a:cubicBezTo>
                  <a:pt x="28" y="84"/>
                  <a:pt x="30" y="82"/>
                  <a:pt x="30" y="80"/>
                </a:cubicBezTo>
                <a:cubicBezTo>
                  <a:pt x="30" y="52"/>
                  <a:pt x="53" y="29"/>
                  <a:pt x="81" y="29"/>
                </a:cubicBezTo>
                <a:cubicBezTo>
                  <a:pt x="83" y="29"/>
                  <a:pt x="85" y="27"/>
                  <a:pt x="85" y="25"/>
                </a:cubicBezTo>
                <a:cubicBezTo>
                  <a:pt x="85" y="22"/>
                  <a:pt x="83" y="20"/>
                  <a:pt x="81" y="20"/>
                </a:cubicBezTo>
                <a:close/>
                <a:moveTo>
                  <a:pt x="81" y="40"/>
                </a:moveTo>
                <a:cubicBezTo>
                  <a:pt x="59" y="40"/>
                  <a:pt x="41" y="58"/>
                  <a:pt x="41" y="80"/>
                </a:cubicBezTo>
                <a:cubicBezTo>
                  <a:pt x="41" y="82"/>
                  <a:pt x="43" y="84"/>
                  <a:pt x="46" y="84"/>
                </a:cubicBezTo>
                <a:cubicBezTo>
                  <a:pt x="48" y="84"/>
                  <a:pt x="50" y="82"/>
                  <a:pt x="50" y="80"/>
                </a:cubicBezTo>
                <a:cubicBezTo>
                  <a:pt x="50" y="63"/>
                  <a:pt x="64" y="49"/>
                  <a:pt x="81" y="49"/>
                </a:cubicBezTo>
                <a:cubicBezTo>
                  <a:pt x="83" y="49"/>
                  <a:pt x="85" y="47"/>
                  <a:pt x="85" y="45"/>
                </a:cubicBezTo>
                <a:cubicBezTo>
                  <a:pt x="85" y="42"/>
                  <a:pt x="83" y="40"/>
                  <a:pt x="81" y="4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42">
            <a:extLst>
              <a:ext uri="{FF2B5EF4-FFF2-40B4-BE49-F238E27FC236}">
                <a16:creationId xmlns:a16="http://schemas.microsoft.com/office/drawing/2014/main" id="{1A34E218-C552-1567-DBAC-FB00D4313A31}"/>
              </a:ext>
            </a:extLst>
          </p:cNvPr>
          <p:cNvSpPr>
            <a:spLocks noEditPoints="1"/>
          </p:cNvSpPr>
          <p:nvPr/>
        </p:nvSpPr>
        <p:spPr bwMode="auto">
          <a:xfrm>
            <a:off x="5739079" y="1277103"/>
            <a:ext cx="539750" cy="473075"/>
          </a:xfrm>
          <a:custGeom>
            <a:avLst/>
            <a:gdLst>
              <a:gd name="T0" fmla="*/ 2147483646 w 160"/>
              <a:gd name="T1" fmla="*/ 2147483646 h 139"/>
              <a:gd name="T2" fmla="*/ 2147483646 w 160"/>
              <a:gd name="T3" fmla="*/ 2147483646 h 139"/>
              <a:gd name="T4" fmla="*/ 2147483646 w 160"/>
              <a:gd name="T5" fmla="*/ 2147483646 h 139"/>
              <a:gd name="T6" fmla="*/ 2147483646 w 160"/>
              <a:gd name="T7" fmla="*/ 2147483646 h 139"/>
              <a:gd name="T8" fmla="*/ 2147483646 w 160"/>
              <a:gd name="T9" fmla="*/ 2147483646 h 139"/>
              <a:gd name="T10" fmla="*/ 2147483646 w 160"/>
              <a:gd name="T11" fmla="*/ 2147483646 h 139"/>
              <a:gd name="T12" fmla="*/ 2147483646 w 160"/>
              <a:gd name="T13" fmla="*/ 0 h 139"/>
              <a:gd name="T14" fmla="*/ 2147483646 w 160"/>
              <a:gd name="T15" fmla="*/ 2147483646 h 139"/>
              <a:gd name="T16" fmla="*/ 2147483646 w 160"/>
              <a:gd name="T17" fmla="*/ 2147483646 h 139"/>
              <a:gd name="T18" fmla="*/ 2147483646 w 160"/>
              <a:gd name="T19" fmla="*/ 0 h 139"/>
              <a:gd name="T20" fmla="*/ 2147483646 w 160"/>
              <a:gd name="T21" fmla="*/ 2147483646 h 139"/>
              <a:gd name="T22" fmla="*/ 0 w 160"/>
              <a:gd name="T23" fmla="*/ 2147483646 h 139"/>
              <a:gd name="T24" fmla="*/ 2147483646 w 160"/>
              <a:gd name="T25" fmla="*/ 2147483646 h 139"/>
              <a:gd name="T26" fmla="*/ 2147483646 w 160"/>
              <a:gd name="T27" fmla="*/ 2147483646 h 139"/>
              <a:gd name="T28" fmla="*/ 2147483646 w 160"/>
              <a:gd name="T29" fmla="*/ 2147483646 h 139"/>
              <a:gd name="T30" fmla="*/ 2147483646 w 160"/>
              <a:gd name="T31" fmla="*/ 2147483646 h 139"/>
              <a:gd name="T32" fmla="*/ 2147483646 w 160"/>
              <a:gd name="T33" fmla="*/ 2147483646 h 139"/>
              <a:gd name="T34" fmla="*/ 2147483646 w 160"/>
              <a:gd name="T35" fmla="*/ 2147483646 h 139"/>
              <a:gd name="T36" fmla="*/ 2147483646 w 160"/>
              <a:gd name="T37" fmla="*/ 2147483646 h 139"/>
              <a:gd name="T38" fmla="*/ 2147483646 w 160"/>
              <a:gd name="T39" fmla="*/ 2147483646 h 139"/>
              <a:gd name="T40" fmla="*/ 2147483646 w 160"/>
              <a:gd name="T41" fmla="*/ 2147483646 h 139"/>
              <a:gd name="T42" fmla="*/ 2147483646 w 160"/>
              <a:gd name="T43" fmla="*/ 2147483646 h 139"/>
              <a:gd name="T44" fmla="*/ 2147483646 w 160"/>
              <a:gd name="T45" fmla="*/ 2147483646 h 139"/>
              <a:gd name="T46" fmla="*/ 2147483646 w 160"/>
              <a:gd name="T47" fmla="*/ 2147483646 h 139"/>
              <a:gd name="T48" fmla="*/ 2147483646 w 160"/>
              <a:gd name="T49" fmla="*/ 2147483646 h 139"/>
              <a:gd name="T50" fmla="*/ 2147483646 w 160"/>
              <a:gd name="T51" fmla="*/ 2147483646 h 139"/>
              <a:gd name="T52" fmla="*/ 2147483646 w 160"/>
              <a:gd name="T53" fmla="*/ 2147483646 h 139"/>
              <a:gd name="T54" fmla="*/ 2147483646 w 160"/>
              <a:gd name="T55" fmla="*/ 2147483646 h 139"/>
              <a:gd name="T56" fmla="*/ 2147483646 w 160"/>
              <a:gd name="T57" fmla="*/ 2147483646 h 139"/>
              <a:gd name="T58" fmla="*/ 2147483646 w 160"/>
              <a:gd name="T59" fmla="*/ 2147483646 h 139"/>
              <a:gd name="T60" fmla="*/ 2147483646 w 160"/>
              <a:gd name="T61" fmla="*/ 2147483646 h 139"/>
              <a:gd name="T62" fmla="*/ 2147483646 w 160"/>
              <a:gd name="T63" fmla="*/ 2147483646 h 139"/>
              <a:gd name="T64" fmla="*/ 2147483646 w 160"/>
              <a:gd name="T65" fmla="*/ 2147483646 h 139"/>
              <a:gd name="T66" fmla="*/ 2147483646 w 160"/>
              <a:gd name="T67" fmla="*/ 2147483646 h 139"/>
              <a:gd name="T68" fmla="*/ 2147483646 w 160"/>
              <a:gd name="T69" fmla="*/ 2147483646 h 139"/>
              <a:gd name="T70" fmla="*/ 2147483646 w 160"/>
              <a:gd name="T71" fmla="*/ 2147483646 h 139"/>
              <a:gd name="T72" fmla="*/ 2147483646 w 160"/>
              <a:gd name="T73" fmla="*/ 2147483646 h 139"/>
              <a:gd name="T74" fmla="*/ 2147483646 w 160"/>
              <a:gd name="T75" fmla="*/ 2147483646 h 139"/>
              <a:gd name="T76" fmla="*/ 2147483646 w 160"/>
              <a:gd name="T77" fmla="*/ 2147483646 h 139"/>
              <a:gd name="T78" fmla="*/ 2147483646 w 160"/>
              <a:gd name="T79" fmla="*/ 2147483646 h 139"/>
              <a:gd name="T80" fmla="*/ 2147483646 w 160"/>
              <a:gd name="T81" fmla="*/ 2147483646 h 139"/>
              <a:gd name="T82" fmla="*/ 2147483646 w 160"/>
              <a:gd name="T83" fmla="*/ 2147483646 h 139"/>
              <a:gd name="T84" fmla="*/ 2147483646 w 160"/>
              <a:gd name="T85" fmla="*/ 2147483646 h 13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60" h="139">
                <a:moveTo>
                  <a:pt x="90" y="60"/>
                </a:moveTo>
                <a:cubicBezTo>
                  <a:pt x="79" y="60"/>
                  <a:pt x="70" y="69"/>
                  <a:pt x="70" y="80"/>
                </a:cubicBezTo>
                <a:cubicBezTo>
                  <a:pt x="70" y="91"/>
                  <a:pt x="79" y="99"/>
                  <a:pt x="90" y="99"/>
                </a:cubicBezTo>
                <a:cubicBezTo>
                  <a:pt x="101" y="99"/>
                  <a:pt x="110" y="91"/>
                  <a:pt x="110" y="80"/>
                </a:cubicBezTo>
                <a:cubicBezTo>
                  <a:pt x="110" y="69"/>
                  <a:pt x="101" y="60"/>
                  <a:pt x="90" y="60"/>
                </a:cubicBezTo>
                <a:close/>
                <a:moveTo>
                  <a:pt x="90" y="90"/>
                </a:moveTo>
                <a:cubicBezTo>
                  <a:pt x="84" y="90"/>
                  <a:pt x="80" y="85"/>
                  <a:pt x="80" y="80"/>
                </a:cubicBezTo>
                <a:cubicBezTo>
                  <a:pt x="80" y="74"/>
                  <a:pt x="84" y="69"/>
                  <a:pt x="90" y="69"/>
                </a:cubicBezTo>
                <a:cubicBezTo>
                  <a:pt x="96" y="69"/>
                  <a:pt x="100" y="74"/>
                  <a:pt x="100" y="80"/>
                </a:cubicBezTo>
                <a:cubicBezTo>
                  <a:pt x="100" y="85"/>
                  <a:pt x="96" y="90"/>
                  <a:pt x="90" y="90"/>
                </a:cubicBezTo>
                <a:close/>
                <a:moveTo>
                  <a:pt x="145" y="20"/>
                </a:moveTo>
                <a:cubicBezTo>
                  <a:pt x="130" y="20"/>
                  <a:pt x="130" y="20"/>
                  <a:pt x="130" y="20"/>
                </a:cubicBezTo>
                <a:cubicBezTo>
                  <a:pt x="130" y="15"/>
                  <a:pt x="130" y="15"/>
                  <a:pt x="130" y="15"/>
                </a:cubicBezTo>
                <a:cubicBezTo>
                  <a:pt x="130" y="7"/>
                  <a:pt x="123" y="0"/>
                  <a:pt x="115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57" y="0"/>
                  <a:pt x="50" y="7"/>
                  <a:pt x="50" y="15"/>
                </a:cubicBezTo>
                <a:cubicBezTo>
                  <a:pt x="50" y="20"/>
                  <a:pt x="50" y="20"/>
                  <a:pt x="50" y="20"/>
                </a:cubicBezTo>
                <a:cubicBezTo>
                  <a:pt x="40" y="20"/>
                  <a:pt x="40" y="20"/>
                  <a:pt x="40" y="20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7"/>
                  <a:pt x="33" y="0"/>
                  <a:pt x="25" y="0"/>
                </a:cubicBezTo>
                <a:cubicBezTo>
                  <a:pt x="17" y="0"/>
                  <a:pt x="10" y="7"/>
                  <a:pt x="10" y="15"/>
                </a:cubicBezTo>
                <a:cubicBezTo>
                  <a:pt x="10" y="21"/>
                  <a:pt x="10" y="21"/>
                  <a:pt x="10" y="21"/>
                </a:cubicBezTo>
                <a:cubicBezTo>
                  <a:pt x="4" y="23"/>
                  <a:pt x="0" y="28"/>
                  <a:pt x="0" y="35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133"/>
                  <a:pt x="7" y="139"/>
                  <a:pt x="15" y="139"/>
                </a:cubicBezTo>
                <a:cubicBezTo>
                  <a:pt x="145" y="139"/>
                  <a:pt x="145" y="139"/>
                  <a:pt x="145" y="139"/>
                </a:cubicBezTo>
                <a:cubicBezTo>
                  <a:pt x="153" y="139"/>
                  <a:pt x="160" y="133"/>
                  <a:pt x="160" y="125"/>
                </a:cubicBezTo>
                <a:cubicBezTo>
                  <a:pt x="160" y="35"/>
                  <a:pt x="160" y="35"/>
                  <a:pt x="160" y="35"/>
                </a:cubicBezTo>
                <a:cubicBezTo>
                  <a:pt x="160" y="27"/>
                  <a:pt x="153" y="20"/>
                  <a:pt x="145" y="20"/>
                </a:cubicBezTo>
                <a:close/>
                <a:moveTo>
                  <a:pt x="60" y="15"/>
                </a:moveTo>
                <a:cubicBezTo>
                  <a:pt x="60" y="12"/>
                  <a:pt x="62" y="9"/>
                  <a:pt x="65" y="9"/>
                </a:cubicBezTo>
                <a:cubicBezTo>
                  <a:pt x="115" y="9"/>
                  <a:pt x="115" y="9"/>
                  <a:pt x="115" y="9"/>
                </a:cubicBezTo>
                <a:cubicBezTo>
                  <a:pt x="118" y="9"/>
                  <a:pt x="120" y="12"/>
                  <a:pt x="120" y="15"/>
                </a:cubicBezTo>
                <a:cubicBezTo>
                  <a:pt x="120" y="20"/>
                  <a:pt x="120" y="20"/>
                  <a:pt x="120" y="20"/>
                </a:cubicBezTo>
                <a:cubicBezTo>
                  <a:pt x="60" y="20"/>
                  <a:pt x="60" y="20"/>
                  <a:pt x="60" y="20"/>
                </a:cubicBezTo>
                <a:lnTo>
                  <a:pt x="60" y="15"/>
                </a:lnTo>
                <a:close/>
                <a:moveTo>
                  <a:pt x="20" y="15"/>
                </a:moveTo>
                <a:cubicBezTo>
                  <a:pt x="20" y="12"/>
                  <a:pt x="22" y="9"/>
                  <a:pt x="25" y="9"/>
                </a:cubicBezTo>
                <a:cubicBezTo>
                  <a:pt x="28" y="9"/>
                  <a:pt x="30" y="12"/>
                  <a:pt x="30" y="15"/>
                </a:cubicBezTo>
                <a:cubicBezTo>
                  <a:pt x="30" y="20"/>
                  <a:pt x="30" y="20"/>
                  <a:pt x="30" y="20"/>
                </a:cubicBezTo>
                <a:cubicBezTo>
                  <a:pt x="20" y="20"/>
                  <a:pt x="20" y="20"/>
                  <a:pt x="20" y="20"/>
                </a:cubicBezTo>
                <a:lnTo>
                  <a:pt x="20" y="15"/>
                </a:lnTo>
                <a:close/>
                <a:moveTo>
                  <a:pt x="9" y="49"/>
                </a:moveTo>
                <a:cubicBezTo>
                  <a:pt x="25" y="49"/>
                  <a:pt x="25" y="49"/>
                  <a:pt x="25" y="49"/>
                </a:cubicBezTo>
                <a:cubicBezTo>
                  <a:pt x="28" y="49"/>
                  <a:pt x="30" y="52"/>
                  <a:pt x="30" y="55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30" y="108"/>
                  <a:pt x="28" y="110"/>
                  <a:pt x="25" y="110"/>
                </a:cubicBezTo>
                <a:cubicBezTo>
                  <a:pt x="9" y="110"/>
                  <a:pt x="9" y="110"/>
                  <a:pt x="9" y="110"/>
                </a:cubicBezTo>
                <a:lnTo>
                  <a:pt x="9" y="49"/>
                </a:lnTo>
                <a:close/>
                <a:moveTo>
                  <a:pt x="151" y="125"/>
                </a:moveTo>
                <a:cubicBezTo>
                  <a:pt x="151" y="128"/>
                  <a:pt x="148" y="130"/>
                  <a:pt x="145" y="130"/>
                </a:cubicBezTo>
                <a:cubicBezTo>
                  <a:pt x="15" y="130"/>
                  <a:pt x="15" y="130"/>
                  <a:pt x="15" y="130"/>
                </a:cubicBezTo>
                <a:cubicBezTo>
                  <a:pt x="12" y="130"/>
                  <a:pt x="9" y="128"/>
                  <a:pt x="9" y="125"/>
                </a:cubicBezTo>
                <a:cubicBezTo>
                  <a:pt x="9" y="119"/>
                  <a:pt x="9" y="119"/>
                  <a:pt x="9" y="119"/>
                </a:cubicBezTo>
                <a:cubicBezTo>
                  <a:pt x="25" y="119"/>
                  <a:pt x="25" y="119"/>
                  <a:pt x="25" y="119"/>
                </a:cubicBezTo>
                <a:cubicBezTo>
                  <a:pt x="33" y="119"/>
                  <a:pt x="40" y="113"/>
                  <a:pt x="40" y="105"/>
                </a:cubicBezTo>
                <a:cubicBezTo>
                  <a:pt x="40" y="84"/>
                  <a:pt x="40" y="84"/>
                  <a:pt x="40" y="84"/>
                </a:cubicBezTo>
                <a:cubicBezTo>
                  <a:pt x="51" y="84"/>
                  <a:pt x="51" y="84"/>
                  <a:pt x="51" y="84"/>
                </a:cubicBezTo>
                <a:cubicBezTo>
                  <a:pt x="53" y="104"/>
                  <a:pt x="70" y="119"/>
                  <a:pt x="90" y="119"/>
                </a:cubicBezTo>
                <a:cubicBezTo>
                  <a:pt x="110" y="119"/>
                  <a:pt x="127" y="104"/>
                  <a:pt x="129" y="84"/>
                </a:cubicBezTo>
                <a:cubicBezTo>
                  <a:pt x="151" y="84"/>
                  <a:pt x="151" y="84"/>
                  <a:pt x="151" y="84"/>
                </a:cubicBezTo>
                <a:lnTo>
                  <a:pt x="151" y="125"/>
                </a:lnTo>
                <a:close/>
                <a:moveTo>
                  <a:pt x="90" y="49"/>
                </a:moveTo>
                <a:cubicBezTo>
                  <a:pt x="108" y="49"/>
                  <a:pt x="120" y="65"/>
                  <a:pt x="120" y="79"/>
                </a:cubicBezTo>
                <a:cubicBezTo>
                  <a:pt x="120" y="80"/>
                  <a:pt x="120" y="80"/>
                  <a:pt x="120" y="80"/>
                </a:cubicBezTo>
                <a:cubicBezTo>
                  <a:pt x="120" y="93"/>
                  <a:pt x="108" y="111"/>
                  <a:pt x="89" y="110"/>
                </a:cubicBezTo>
                <a:cubicBezTo>
                  <a:pt x="73" y="110"/>
                  <a:pt x="60" y="96"/>
                  <a:pt x="60" y="80"/>
                </a:cubicBezTo>
                <a:cubicBezTo>
                  <a:pt x="59" y="63"/>
                  <a:pt x="73" y="49"/>
                  <a:pt x="90" y="49"/>
                </a:cubicBezTo>
                <a:close/>
                <a:moveTo>
                  <a:pt x="151" y="75"/>
                </a:moveTo>
                <a:cubicBezTo>
                  <a:pt x="129" y="75"/>
                  <a:pt x="129" y="75"/>
                  <a:pt x="129" y="75"/>
                </a:cubicBezTo>
                <a:cubicBezTo>
                  <a:pt x="127" y="55"/>
                  <a:pt x="110" y="40"/>
                  <a:pt x="90" y="40"/>
                </a:cubicBezTo>
                <a:cubicBezTo>
                  <a:pt x="70" y="40"/>
                  <a:pt x="53" y="55"/>
                  <a:pt x="51" y="75"/>
                </a:cubicBezTo>
                <a:cubicBezTo>
                  <a:pt x="40" y="75"/>
                  <a:pt x="40" y="75"/>
                  <a:pt x="40" y="75"/>
                </a:cubicBezTo>
                <a:cubicBezTo>
                  <a:pt x="40" y="55"/>
                  <a:pt x="40" y="55"/>
                  <a:pt x="40" y="55"/>
                </a:cubicBezTo>
                <a:cubicBezTo>
                  <a:pt x="40" y="47"/>
                  <a:pt x="33" y="40"/>
                  <a:pt x="25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2"/>
                  <a:pt x="12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45" y="29"/>
                  <a:pt x="145" y="29"/>
                  <a:pt x="145" y="29"/>
                </a:cubicBezTo>
                <a:cubicBezTo>
                  <a:pt x="148" y="29"/>
                  <a:pt x="151" y="32"/>
                  <a:pt x="151" y="35"/>
                </a:cubicBezTo>
                <a:lnTo>
                  <a:pt x="151" y="75"/>
                </a:lnTo>
                <a:close/>
                <a:moveTo>
                  <a:pt x="135" y="40"/>
                </a:moveTo>
                <a:cubicBezTo>
                  <a:pt x="138" y="40"/>
                  <a:pt x="140" y="42"/>
                  <a:pt x="140" y="45"/>
                </a:cubicBezTo>
                <a:cubicBezTo>
                  <a:pt x="140" y="47"/>
                  <a:pt x="138" y="50"/>
                  <a:pt x="135" y="50"/>
                </a:cubicBezTo>
                <a:cubicBezTo>
                  <a:pt x="133" y="50"/>
                  <a:pt x="130" y="47"/>
                  <a:pt x="130" y="45"/>
                </a:cubicBezTo>
                <a:cubicBezTo>
                  <a:pt x="130" y="42"/>
                  <a:pt x="133" y="40"/>
                  <a:pt x="135" y="4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43">
            <a:extLst>
              <a:ext uri="{FF2B5EF4-FFF2-40B4-BE49-F238E27FC236}">
                <a16:creationId xmlns:a16="http://schemas.microsoft.com/office/drawing/2014/main" id="{93BB29C7-8098-F6C9-D22F-61A3B7485658}"/>
              </a:ext>
            </a:extLst>
          </p:cNvPr>
          <p:cNvSpPr>
            <a:spLocks noEditPoints="1"/>
          </p:cNvSpPr>
          <p:nvPr/>
        </p:nvSpPr>
        <p:spPr bwMode="auto">
          <a:xfrm>
            <a:off x="6705867" y="2240178"/>
            <a:ext cx="476250" cy="542925"/>
          </a:xfrm>
          <a:custGeom>
            <a:avLst/>
            <a:gdLst>
              <a:gd name="T0" fmla="*/ 2147483646 w 141"/>
              <a:gd name="T1" fmla="*/ 0 h 160"/>
              <a:gd name="T2" fmla="*/ 2147483646 w 141"/>
              <a:gd name="T3" fmla="*/ 2147483646 h 160"/>
              <a:gd name="T4" fmla="*/ 2147483646 w 141"/>
              <a:gd name="T5" fmla="*/ 2147483646 h 160"/>
              <a:gd name="T6" fmla="*/ 2147483646 w 141"/>
              <a:gd name="T7" fmla="*/ 2147483646 h 160"/>
              <a:gd name="T8" fmla="*/ 2147483646 w 141"/>
              <a:gd name="T9" fmla="*/ 0 h 160"/>
              <a:gd name="T10" fmla="*/ 2147483646 w 141"/>
              <a:gd name="T11" fmla="*/ 2147483646 h 160"/>
              <a:gd name="T12" fmla="*/ 2147483646 w 141"/>
              <a:gd name="T13" fmla="*/ 2147483646 h 160"/>
              <a:gd name="T14" fmla="*/ 2147483646 w 141"/>
              <a:gd name="T15" fmla="*/ 2147483646 h 160"/>
              <a:gd name="T16" fmla="*/ 2147483646 w 141"/>
              <a:gd name="T17" fmla="*/ 2147483646 h 160"/>
              <a:gd name="T18" fmla="*/ 2147483646 w 141"/>
              <a:gd name="T19" fmla="*/ 2147483646 h 160"/>
              <a:gd name="T20" fmla="*/ 2147483646 w 141"/>
              <a:gd name="T21" fmla="*/ 2147483646 h 160"/>
              <a:gd name="T22" fmla="*/ 2147483646 w 141"/>
              <a:gd name="T23" fmla="*/ 2147483646 h 160"/>
              <a:gd name="T24" fmla="*/ 2147483646 w 141"/>
              <a:gd name="T25" fmla="*/ 2147483646 h 160"/>
              <a:gd name="T26" fmla="*/ 2147483646 w 141"/>
              <a:gd name="T27" fmla="*/ 2147483646 h 160"/>
              <a:gd name="T28" fmla="*/ 0 w 141"/>
              <a:gd name="T29" fmla="*/ 2147483646 h 160"/>
              <a:gd name="T30" fmla="*/ 2147483646 w 141"/>
              <a:gd name="T31" fmla="*/ 2147483646 h 160"/>
              <a:gd name="T32" fmla="*/ 2147483646 w 141"/>
              <a:gd name="T33" fmla="*/ 2147483646 h 160"/>
              <a:gd name="T34" fmla="*/ 2147483646 w 141"/>
              <a:gd name="T35" fmla="*/ 2147483646 h 160"/>
              <a:gd name="T36" fmla="*/ 2147483646 w 141"/>
              <a:gd name="T37" fmla="*/ 2147483646 h 160"/>
              <a:gd name="T38" fmla="*/ 2147483646 w 141"/>
              <a:gd name="T39" fmla="*/ 2147483646 h 160"/>
              <a:gd name="T40" fmla="*/ 2147483646 w 141"/>
              <a:gd name="T41" fmla="*/ 2147483646 h 160"/>
              <a:gd name="T42" fmla="*/ 2147483646 w 141"/>
              <a:gd name="T43" fmla="*/ 2147483646 h 160"/>
              <a:gd name="T44" fmla="*/ 2147483646 w 141"/>
              <a:gd name="T45" fmla="*/ 2147483646 h 160"/>
              <a:gd name="T46" fmla="*/ 2147483646 w 141"/>
              <a:gd name="T47" fmla="*/ 2147483646 h 16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41" h="160">
                <a:moveTo>
                  <a:pt x="70" y="0"/>
                </a:moveTo>
                <a:cubicBezTo>
                  <a:pt x="47" y="0"/>
                  <a:pt x="28" y="19"/>
                  <a:pt x="28" y="42"/>
                </a:cubicBezTo>
                <a:cubicBezTo>
                  <a:pt x="28" y="65"/>
                  <a:pt x="47" y="84"/>
                  <a:pt x="70" y="84"/>
                </a:cubicBezTo>
                <a:cubicBezTo>
                  <a:pt x="94" y="84"/>
                  <a:pt x="113" y="65"/>
                  <a:pt x="113" y="42"/>
                </a:cubicBezTo>
                <a:cubicBezTo>
                  <a:pt x="113" y="19"/>
                  <a:pt x="94" y="0"/>
                  <a:pt x="70" y="0"/>
                </a:cubicBezTo>
                <a:close/>
                <a:moveTo>
                  <a:pt x="70" y="75"/>
                </a:moveTo>
                <a:cubicBezTo>
                  <a:pt x="52" y="75"/>
                  <a:pt x="38" y="60"/>
                  <a:pt x="38" y="42"/>
                </a:cubicBezTo>
                <a:cubicBezTo>
                  <a:pt x="38" y="24"/>
                  <a:pt x="52" y="9"/>
                  <a:pt x="70" y="9"/>
                </a:cubicBezTo>
                <a:cubicBezTo>
                  <a:pt x="88" y="9"/>
                  <a:pt x="103" y="24"/>
                  <a:pt x="103" y="42"/>
                </a:cubicBezTo>
                <a:cubicBezTo>
                  <a:pt x="103" y="60"/>
                  <a:pt x="88" y="75"/>
                  <a:pt x="70" y="75"/>
                </a:cubicBezTo>
                <a:close/>
                <a:moveTo>
                  <a:pt x="123" y="112"/>
                </a:moveTo>
                <a:cubicBezTo>
                  <a:pt x="111" y="100"/>
                  <a:pt x="96" y="94"/>
                  <a:pt x="80" y="94"/>
                </a:cubicBezTo>
                <a:cubicBezTo>
                  <a:pt x="61" y="94"/>
                  <a:pt x="61" y="94"/>
                  <a:pt x="61" y="94"/>
                </a:cubicBezTo>
                <a:cubicBezTo>
                  <a:pt x="45" y="94"/>
                  <a:pt x="29" y="100"/>
                  <a:pt x="18" y="112"/>
                </a:cubicBezTo>
                <a:cubicBezTo>
                  <a:pt x="6" y="124"/>
                  <a:pt x="0" y="139"/>
                  <a:pt x="0" y="155"/>
                </a:cubicBezTo>
                <a:cubicBezTo>
                  <a:pt x="0" y="158"/>
                  <a:pt x="2" y="160"/>
                  <a:pt x="5" y="160"/>
                </a:cubicBezTo>
                <a:cubicBezTo>
                  <a:pt x="136" y="160"/>
                  <a:pt x="136" y="160"/>
                  <a:pt x="136" y="160"/>
                </a:cubicBezTo>
                <a:cubicBezTo>
                  <a:pt x="139" y="160"/>
                  <a:pt x="141" y="158"/>
                  <a:pt x="141" y="155"/>
                </a:cubicBezTo>
                <a:cubicBezTo>
                  <a:pt x="141" y="139"/>
                  <a:pt x="134" y="124"/>
                  <a:pt x="123" y="112"/>
                </a:cubicBezTo>
                <a:close/>
                <a:moveTo>
                  <a:pt x="10" y="151"/>
                </a:moveTo>
                <a:cubicBezTo>
                  <a:pt x="12" y="124"/>
                  <a:pt x="34" y="103"/>
                  <a:pt x="61" y="103"/>
                </a:cubicBezTo>
                <a:cubicBezTo>
                  <a:pt x="80" y="103"/>
                  <a:pt x="80" y="103"/>
                  <a:pt x="80" y="103"/>
                </a:cubicBezTo>
                <a:cubicBezTo>
                  <a:pt x="107" y="103"/>
                  <a:pt x="129" y="124"/>
                  <a:pt x="131" y="151"/>
                </a:cubicBezTo>
                <a:lnTo>
                  <a:pt x="10" y="15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44">
            <a:extLst>
              <a:ext uri="{FF2B5EF4-FFF2-40B4-BE49-F238E27FC236}">
                <a16:creationId xmlns:a16="http://schemas.microsoft.com/office/drawing/2014/main" id="{E0C0BB47-D33F-9C91-0539-4416DA517A9B}"/>
              </a:ext>
            </a:extLst>
          </p:cNvPr>
          <p:cNvSpPr>
            <a:spLocks noEditPoints="1"/>
          </p:cNvSpPr>
          <p:nvPr/>
        </p:nvSpPr>
        <p:spPr bwMode="auto">
          <a:xfrm>
            <a:off x="10686999" y="3331108"/>
            <a:ext cx="539750" cy="384175"/>
          </a:xfrm>
          <a:custGeom>
            <a:avLst/>
            <a:gdLst>
              <a:gd name="T0" fmla="*/ 2147483646 w 160"/>
              <a:gd name="T1" fmla="*/ 2147483646 h 113"/>
              <a:gd name="T2" fmla="*/ 2147483646 w 160"/>
              <a:gd name="T3" fmla="*/ 2147483646 h 113"/>
              <a:gd name="T4" fmla="*/ 2147483646 w 160"/>
              <a:gd name="T5" fmla="*/ 0 h 113"/>
              <a:gd name="T6" fmla="*/ 2147483646 w 160"/>
              <a:gd name="T7" fmla="*/ 2147483646 h 113"/>
              <a:gd name="T8" fmla="*/ 2147483646 w 160"/>
              <a:gd name="T9" fmla="*/ 2147483646 h 113"/>
              <a:gd name="T10" fmla="*/ 0 w 160"/>
              <a:gd name="T11" fmla="*/ 2147483646 h 113"/>
              <a:gd name="T12" fmla="*/ 2147483646 w 160"/>
              <a:gd name="T13" fmla="*/ 2147483646 h 113"/>
              <a:gd name="T14" fmla="*/ 2147483646 w 160"/>
              <a:gd name="T15" fmla="*/ 2147483646 h 113"/>
              <a:gd name="T16" fmla="*/ 2147483646 w 160"/>
              <a:gd name="T17" fmla="*/ 2147483646 h 113"/>
              <a:gd name="T18" fmla="*/ 2147483646 w 160"/>
              <a:gd name="T19" fmla="*/ 2147483646 h 113"/>
              <a:gd name="T20" fmla="*/ 2147483646 w 160"/>
              <a:gd name="T21" fmla="*/ 2147483646 h 113"/>
              <a:gd name="T22" fmla="*/ 2147483646 w 160"/>
              <a:gd name="T23" fmla="*/ 2147483646 h 113"/>
              <a:gd name="T24" fmla="*/ 2147483646 w 160"/>
              <a:gd name="T25" fmla="*/ 2147483646 h 113"/>
              <a:gd name="T26" fmla="*/ 2147483646 w 160"/>
              <a:gd name="T27" fmla="*/ 2147483646 h 113"/>
              <a:gd name="T28" fmla="*/ 2147483646 w 160"/>
              <a:gd name="T29" fmla="*/ 2147483646 h 113"/>
              <a:gd name="T30" fmla="*/ 2147483646 w 160"/>
              <a:gd name="T31" fmla="*/ 2147483646 h 113"/>
              <a:gd name="T32" fmla="*/ 2147483646 w 160"/>
              <a:gd name="T33" fmla="*/ 2147483646 h 113"/>
              <a:gd name="T34" fmla="*/ 2147483646 w 160"/>
              <a:gd name="T35" fmla="*/ 2147483646 h 113"/>
              <a:gd name="T36" fmla="*/ 2147483646 w 160"/>
              <a:gd name="T37" fmla="*/ 2147483646 h 113"/>
              <a:gd name="T38" fmla="*/ 2147483646 w 160"/>
              <a:gd name="T39" fmla="*/ 2147483646 h 113"/>
              <a:gd name="T40" fmla="*/ 2147483646 w 160"/>
              <a:gd name="T41" fmla="*/ 2147483646 h 113"/>
              <a:gd name="T42" fmla="*/ 2147483646 w 160"/>
              <a:gd name="T43" fmla="*/ 2147483646 h 113"/>
              <a:gd name="T44" fmla="*/ 2147483646 w 160"/>
              <a:gd name="T45" fmla="*/ 2147483646 h 113"/>
              <a:gd name="T46" fmla="*/ 2147483646 w 160"/>
              <a:gd name="T47" fmla="*/ 2147483646 h 113"/>
              <a:gd name="T48" fmla="*/ 2147483646 w 160"/>
              <a:gd name="T49" fmla="*/ 2147483646 h 113"/>
              <a:gd name="T50" fmla="*/ 2147483646 w 160"/>
              <a:gd name="T51" fmla="*/ 2147483646 h 113"/>
              <a:gd name="T52" fmla="*/ 2147483646 w 160"/>
              <a:gd name="T53" fmla="*/ 2147483646 h 113"/>
              <a:gd name="T54" fmla="*/ 2147483646 w 160"/>
              <a:gd name="T55" fmla="*/ 2147483646 h 11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60" h="113">
                <a:moveTo>
                  <a:pt x="150" y="56"/>
                </a:moveTo>
                <a:cubicBezTo>
                  <a:pt x="147" y="54"/>
                  <a:pt x="144" y="52"/>
                  <a:pt x="141" y="50"/>
                </a:cubicBezTo>
                <a:cubicBezTo>
                  <a:pt x="140" y="22"/>
                  <a:pt x="117" y="0"/>
                  <a:pt x="89" y="0"/>
                </a:cubicBezTo>
                <a:cubicBezTo>
                  <a:pt x="66" y="0"/>
                  <a:pt x="46" y="16"/>
                  <a:pt x="40" y="38"/>
                </a:cubicBezTo>
                <a:cubicBezTo>
                  <a:pt x="39" y="38"/>
                  <a:pt x="38" y="38"/>
                  <a:pt x="38" y="38"/>
                </a:cubicBezTo>
                <a:cubicBezTo>
                  <a:pt x="17" y="38"/>
                  <a:pt x="0" y="54"/>
                  <a:pt x="0" y="75"/>
                </a:cubicBezTo>
                <a:cubicBezTo>
                  <a:pt x="0" y="96"/>
                  <a:pt x="17" y="113"/>
                  <a:pt x="38" y="113"/>
                </a:cubicBezTo>
                <a:cubicBezTo>
                  <a:pt x="127" y="113"/>
                  <a:pt x="127" y="113"/>
                  <a:pt x="127" y="113"/>
                </a:cubicBezTo>
                <a:cubicBezTo>
                  <a:pt x="145" y="113"/>
                  <a:pt x="160" y="98"/>
                  <a:pt x="160" y="80"/>
                </a:cubicBezTo>
                <a:cubicBezTo>
                  <a:pt x="160" y="71"/>
                  <a:pt x="156" y="62"/>
                  <a:pt x="150" y="56"/>
                </a:cubicBezTo>
                <a:close/>
                <a:moveTo>
                  <a:pt x="127" y="103"/>
                </a:moveTo>
                <a:cubicBezTo>
                  <a:pt x="38" y="103"/>
                  <a:pt x="38" y="103"/>
                  <a:pt x="38" y="103"/>
                </a:cubicBezTo>
                <a:cubicBezTo>
                  <a:pt x="22" y="103"/>
                  <a:pt x="9" y="91"/>
                  <a:pt x="9" y="75"/>
                </a:cubicBezTo>
                <a:cubicBezTo>
                  <a:pt x="9" y="59"/>
                  <a:pt x="22" y="47"/>
                  <a:pt x="38" y="47"/>
                </a:cubicBezTo>
                <a:cubicBezTo>
                  <a:pt x="45" y="47"/>
                  <a:pt x="52" y="50"/>
                  <a:pt x="58" y="55"/>
                </a:cubicBezTo>
                <a:cubicBezTo>
                  <a:pt x="59" y="56"/>
                  <a:pt x="60" y="56"/>
                  <a:pt x="61" y="56"/>
                </a:cubicBezTo>
                <a:cubicBezTo>
                  <a:pt x="62" y="56"/>
                  <a:pt x="63" y="56"/>
                  <a:pt x="64" y="55"/>
                </a:cubicBezTo>
                <a:cubicBezTo>
                  <a:pt x="66" y="53"/>
                  <a:pt x="66" y="50"/>
                  <a:pt x="64" y="48"/>
                </a:cubicBezTo>
                <a:cubicBezTo>
                  <a:pt x="60" y="44"/>
                  <a:pt x="55" y="41"/>
                  <a:pt x="49" y="39"/>
                </a:cubicBezTo>
                <a:cubicBezTo>
                  <a:pt x="54" y="22"/>
                  <a:pt x="71" y="9"/>
                  <a:pt x="89" y="9"/>
                </a:cubicBezTo>
                <a:cubicBezTo>
                  <a:pt x="111" y="9"/>
                  <a:pt x="129" y="26"/>
                  <a:pt x="131" y="47"/>
                </a:cubicBezTo>
                <a:cubicBezTo>
                  <a:pt x="130" y="47"/>
                  <a:pt x="128" y="47"/>
                  <a:pt x="127" y="47"/>
                </a:cubicBezTo>
                <a:cubicBezTo>
                  <a:pt x="118" y="47"/>
                  <a:pt x="110" y="50"/>
                  <a:pt x="104" y="56"/>
                </a:cubicBezTo>
                <a:cubicBezTo>
                  <a:pt x="102" y="58"/>
                  <a:pt x="102" y="61"/>
                  <a:pt x="104" y="63"/>
                </a:cubicBezTo>
                <a:cubicBezTo>
                  <a:pt x="106" y="65"/>
                  <a:pt x="108" y="65"/>
                  <a:pt x="110" y="63"/>
                </a:cubicBezTo>
                <a:cubicBezTo>
                  <a:pt x="115" y="59"/>
                  <a:pt x="121" y="56"/>
                  <a:pt x="127" y="56"/>
                </a:cubicBezTo>
                <a:cubicBezTo>
                  <a:pt x="139" y="56"/>
                  <a:pt x="151" y="67"/>
                  <a:pt x="151" y="80"/>
                </a:cubicBezTo>
                <a:cubicBezTo>
                  <a:pt x="151" y="93"/>
                  <a:pt x="140" y="103"/>
                  <a:pt x="127" y="10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Freeform 50">
            <a:extLst>
              <a:ext uri="{FF2B5EF4-FFF2-40B4-BE49-F238E27FC236}">
                <a16:creationId xmlns:a16="http://schemas.microsoft.com/office/drawing/2014/main" id="{C123239A-C895-7E97-DCFE-692582CF55C9}"/>
              </a:ext>
            </a:extLst>
          </p:cNvPr>
          <p:cNvSpPr>
            <a:spLocks noEditPoints="1"/>
          </p:cNvSpPr>
          <p:nvPr/>
        </p:nvSpPr>
        <p:spPr bwMode="auto">
          <a:xfrm>
            <a:off x="6697196" y="1222175"/>
            <a:ext cx="542925" cy="542925"/>
          </a:xfrm>
          <a:custGeom>
            <a:avLst/>
            <a:gdLst>
              <a:gd name="T0" fmla="*/ 2147483646 w 161"/>
              <a:gd name="T1" fmla="*/ 2147483646 h 160"/>
              <a:gd name="T2" fmla="*/ 2147483646 w 161"/>
              <a:gd name="T3" fmla="*/ 2147483646 h 160"/>
              <a:gd name="T4" fmla="*/ 2147483646 w 161"/>
              <a:gd name="T5" fmla="*/ 2147483646 h 160"/>
              <a:gd name="T6" fmla="*/ 2147483646 w 161"/>
              <a:gd name="T7" fmla="*/ 2147483646 h 160"/>
              <a:gd name="T8" fmla="*/ 2147483646 w 161"/>
              <a:gd name="T9" fmla="*/ 2147483646 h 160"/>
              <a:gd name="T10" fmla="*/ 2147483646 w 161"/>
              <a:gd name="T11" fmla="*/ 2147483646 h 160"/>
              <a:gd name="T12" fmla="*/ 2147483646 w 161"/>
              <a:gd name="T13" fmla="*/ 2147483646 h 160"/>
              <a:gd name="T14" fmla="*/ 2147483646 w 161"/>
              <a:gd name="T15" fmla="*/ 2147483646 h 160"/>
              <a:gd name="T16" fmla="*/ 2147483646 w 161"/>
              <a:gd name="T17" fmla="*/ 2147483646 h 160"/>
              <a:gd name="T18" fmla="*/ 2147483646 w 161"/>
              <a:gd name="T19" fmla="*/ 2147483646 h 160"/>
              <a:gd name="T20" fmla="*/ 2147483646 w 161"/>
              <a:gd name="T21" fmla="*/ 2147483646 h 160"/>
              <a:gd name="T22" fmla="*/ 2147483646 w 161"/>
              <a:gd name="T23" fmla="*/ 2147483646 h 160"/>
              <a:gd name="T24" fmla="*/ 2147483646 w 161"/>
              <a:gd name="T25" fmla="*/ 2147483646 h 160"/>
              <a:gd name="T26" fmla="*/ 2147483646 w 161"/>
              <a:gd name="T27" fmla="*/ 2147483646 h 160"/>
              <a:gd name="T28" fmla="*/ 2147483646 w 161"/>
              <a:gd name="T29" fmla="*/ 2147483646 h 160"/>
              <a:gd name="T30" fmla="*/ 2147483646 w 161"/>
              <a:gd name="T31" fmla="*/ 2147483646 h 160"/>
              <a:gd name="T32" fmla="*/ 2147483646 w 161"/>
              <a:gd name="T33" fmla="*/ 2147483646 h 160"/>
              <a:gd name="T34" fmla="*/ 2147483646 w 161"/>
              <a:gd name="T35" fmla="*/ 2147483646 h 160"/>
              <a:gd name="T36" fmla="*/ 2147483646 w 161"/>
              <a:gd name="T37" fmla="*/ 2147483646 h 160"/>
              <a:gd name="T38" fmla="*/ 2147483646 w 161"/>
              <a:gd name="T39" fmla="*/ 2147483646 h 160"/>
              <a:gd name="T40" fmla="*/ 2147483646 w 161"/>
              <a:gd name="T41" fmla="*/ 2147483646 h 160"/>
              <a:gd name="T42" fmla="*/ 2147483646 w 161"/>
              <a:gd name="T43" fmla="*/ 2147483646 h 160"/>
              <a:gd name="T44" fmla="*/ 2147483646 w 161"/>
              <a:gd name="T45" fmla="*/ 2147483646 h 160"/>
              <a:gd name="T46" fmla="*/ 2147483646 w 161"/>
              <a:gd name="T47" fmla="*/ 2147483646 h 160"/>
              <a:gd name="T48" fmla="*/ 2147483646 w 161"/>
              <a:gd name="T49" fmla="*/ 2147483646 h 160"/>
              <a:gd name="T50" fmla="*/ 2147483646 w 161"/>
              <a:gd name="T51" fmla="*/ 2147483646 h 160"/>
              <a:gd name="T52" fmla="*/ 2147483646 w 161"/>
              <a:gd name="T53" fmla="*/ 2147483646 h 160"/>
              <a:gd name="T54" fmla="*/ 2147483646 w 161"/>
              <a:gd name="T55" fmla="*/ 2147483646 h 160"/>
              <a:gd name="T56" fmla="*/ 2147483646 w 161"/>
              <a:gd name="T57" fmla="*/ 2147483646 h 160"/>
              <a:gd name="T58" fmla="*/ 2147483646 w 161"/>
              <a:gd name="T59" fmla="*/ 2147483646 h 160"/>
              <a:gd name="T60" fmla="*/ 2147483646 w 161"/>
              <a:gd name="T61" fmla="*/ 2147483646 h 160"/>
              <a:gd name="T62" fmla="*/ 2147483646 w 161"/>
              <a:gd name="T63" fmla="*/ 2147483646 h 160"/>
              <a:gd name="T64" fmla="*/ 2147483646 w 161"/>
              <a:gd name="T65" fmla="*/ 2147483646 h 16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61" h="160">
                <a:moveTo>
                  <a:pt x="160" y="1"/>
                </a:moveTo>
                <a:cubicBezTo>
                  <a:pt x="158" y="0"/>
                  <a:pt x="155" y="0"/>
                  <a:pt x="153" y="1"/>
                </a:cubicBezTo>
                <a:cubicBezTo>
                  <a:pt x="142" y="12"/>
                  <a:pt x="142" y="12"/>
                  <a:pt x="142" y="12"/>
                </a:cubicBezTo>
                <a:cubicBezTo>
                  <a:pt x="135" y="5"/>
                  <a:pt x="135" y="5"/>
                  <a:pt x="135" y="5"/>
                </a:cubicBezTo>
                <a:cubicBezTo>
                  <a:pt x="134" y="4"/>
                  <a:pt x="133" y="4"/>
                  <a:pt x="132" y="4"/>
                </a:cubicBezTo>
                <a:cubicBezTo>
                  <a:pt x="89" y="4"/>
                  <a:pt x="89" y="4"/>
                  <a:pt x="89" y="4"/>
                </a:cubicBezTo>
                <a:cubicBezTo>
                  <a:pt x="88" y="4"/>
                  <a:pt x="87" y="4"/>
                  <a:pt x="86" y="5"/>
                </a:cubicBezTo>
                <a:cubicBezTo>
                  <a:pt x="5" y="85"/>
                  <a:pt x="5" y="85"/>
                  <a:pt x="5" y="85"/>
                </a:cubicBezTo>
                <a:cubicBezTo>
                  <a:pt x="0" y="91"/>
                  <a:pt x="0" y="100"/>
                  <a:pt x="5" y="106"/>
                </a:cubicBezTo>
                <a:cubicBezTo>
                  <a:pt x="55" y="156"/>
                  <a:pt x="55" y="156"/>
                  <a:pt x="55" y="156"/>
                </a:cubicBezTo>
                <a:cubicBezTo>
                  <a:pt x="58" y="158"/>
                  <a:pt x="61" y="160"/>
                  <a:pt x="65" y="160"/>
                </a:cubicBezTo>
                <a:cubicBezTo>
                  <a:pt x="65" y="160"/>
                  <a:pt x="65" y="160"/>
                  <a:pt x="65" y="160"/>
                </a:cubicBezTo>
                <a:cubicBezTo>
                  <a:pt x="69" y="160"/>
                  <a:pt x="73" y="158"/>
                  <a:pt x="76" y="156"/>
                </a:cubicBezTo>
                <a:cubicBezTo>
                  <a:pt x="156" y="75"/>
                  <a:pt x="156" y="75"/>
                  <a:pt x="156" y="75"/>
                </a:cubicBezTo>
                <a:cubicBezTo>
                  <a:pt x="157" y="74"/>
                  <a:pt x="157" y="73"/>
                  <a:pt x="157" y="72"/>
                </a:cubicBezTo>
                <a:cubicBezTo>
                  <a:pt x="157" y="29"/>
                  <a:pt x="157" y="29"/>
                  <a:pt x="157" y="29"/>
                </a:cubicBezTo>
                <a:cubicBezTo>
                  <a:pt x="157" y="28"/>
                  <a:pt x="157" y="27"/>
                  <a:pt x="156" y="26"/>
                </a:cubicBezTo>
                <a:cubicBezTo>
                  <a:pt x="149" y="19"/>
                  <a:pt x="149" y="19"/>
                  <a:pt x="149" y="19"/>
                </a:cubicBezTo>
                <a:cubicBezTo>
                  <a:pt x="160" y="8"/>
                  <a:pt x="160" y="8"/>
                  <a:pt x="160" y="8"/>
                </a:cubicBezTo>
                <a:cubicBezTo>
                  <a:pt x="161" y="6"/>
                  <a:pt x="161" y="3"/>
                  <a:pt x="160" y="1"/>
                </a:cubicBezTo>
                <a:close/>
                <a:moveTo>
                  <a:pt x="148" y="70"/>
                </a:moveTo>
                <a:cubicBezTo>
                  <a:pt x="69" y="149"/>
                  <a:pt x="69" y="149"/>
                  <a:pt x="69" y="149"/>
                </a:cubicBezTo>
                <a:cubicBezTo>
                  <a:pt x="68" y="150"/>
                  <a:pt x="67" y="151"/>
                  <a:pt x="65" y="151"/>
                </a:cubicBezTo>
                <a:cubicBezTo>
                  <a:pt x="65" y="151"/>
                  <a:pt x="65" y="151"/>
                  <a:pt x="65" y="151"/>
                </a:cubicBezTo>
                <a:cubicBezTo>
                  <a:pt x="64" y="151"/>
                  <a:pt x="62" y="150"/>
                  <a:pt x="61" y="149"/>
                </a:cubicBezTo>
                <a:cubicBezTo>
                  <a:pt x="12" y="100"/>
                  <a:pt x="12" y="100"/>
                  <a:pt x="12" y="100"/>
                </a:cubicBezTo>
                <a:cubicBezTo>
                  <a:pt x="10" y="98"/>
                  <a:pt x="10" y="94"/>
                  <a:pt x="12" y="92"/>
                </a:cubicBezTo>
                <a:cubicBezTo>
                  <a:pt x="91" y="13"/>
                  <a:pt x="91" y="13"/>
                  <a:pt x="91" y="13"/>
                </a:cubicBezTo>
                <a:cubicBezTo>
                  <a:pt x="130" y="13"/>
                  <a:pt x="130" y="13"/>
                  <a:pt x="130" y="13"/>
                </a:cubicBezTo>
                <a:cubicBezTo>
                  <a:pt x="136" y="19"/>
                  <a:pt x="136" y="19"/>
                  <a:pt x="136" y="19"/>
                </a:cubicBezTo>
                <a:cubicBezTo>
                  <a:pt x="128" y="27"/>
                  <a:pt x="128" y="27"/>
                  <a:pt x="128" y="27"/>
                </a:cubicBezTo>
                <a:cubicBezTo>
                  <a:pt x="120" y="22"/>
                  <a:pt x="110" y="23"/>
                  <a:pt x="103" y="30"/>
                </a:cubicBezTo>
                <a:cubicBezTo>
                  <a:pt x="96" y="37"/>
                  <a:pt x="96" y="50"/>
                  <a:pt x="103" y="58"/>
                </a:cubicBezTo>
                <a:cubicBezTo>
                  <a:pt x="107" y="61"/>
                  <a:pt x="112" y="63"/>
                  <a:pt x="117" y="63"/>
                </a:cubicBezTo>
                <a:cubicBezTo>
                  <a:pt x="122" y="63"/>
                  <a:pt x="127" y="61"/>
                  <a:pt x="131" y="58"/>
                </a:cubicBezTo>
                <a:cubicBezTo>
                  <a:pt x="138" y="51"/>
                  <a:pt x="139" y="41"/>
                  <a:pt x="134" y="33"/>
                </a:cubicBezTo>
                <a:cubicBezTo>
                  <a:pt x="142" y="25"/>
                  <a:pt x="142" y="25"/>
                  <a:pt x="142" y="25"/>
                </a:cubicBezTo>
                <a:cubicBezTo>
                  <a:pt x="148" y="31"/>
                  <a:pt x="148" y="31"/>
                  <a:pt x="148" y="31"/>
                </a:cubicBezTo>
                <a:lnTo>
                  <a:pt x="148" y="70"/>
                </a:lnTo>
                <a:close/>
                <a:moveTo>
                  <a:pt x="114" y="47"/>
                </a:moveTo>
                <a:cubicBezTo>
                  <a:pt x="115" y="48"/>
                  <a:pt x="116" y="48"/>
                  <a:pt x="117" y="48"/>
                </a:cubicBezTo>
                <a:cubicBezTo>
                  <a:pt x="119" y="48"/>
                  <a:pt x="120" y="48"/>
                  <a:pt x="121" y="47"/>
                </a:cubicBezTo>
                <a:cubicBezTo>
                  <a:pt x="127" y="40"/>
                  <a:pt x="127" y="40"/>
                  <a:pt x="127" y="40"/>
                </a:cubicBezTo>
                <a:cubicBezTo>
                  <a:pt x="128" y="44"/>
                  <a:pt x="128" y="48"/>
                  <a:pt x="125" y="51"/>
                </a:cubicBezTo>
                <a:cubicBezTo>
                  <a:pt x="121" y="55"/>
                  <a:pt x="114" y="55"/>
                  <a:pt x="110" y="51"/>
                </a:cubicBezTo>
                <a:cubicBezTo>
                  <a:pt x="106" y="47"/>
                  <a:pt x="106" y="40"/>
                  <a:pt x="110" y="36"/>
                </a:cubicBezTo>
                <a:cubicBezTo>
                  <a:pt x="112" y="34"/>
                  <a:pt x="115" y="33"/>
                  <a:pt x="117" y="33"/>
                </a:cubicBezTo>
                <a:cubicBezTo>
                  <a:pt x="118" y="33"/>
                  <a:pt x="120" y="33"/>
                  <a:pt x="121" y="34"/>
                </a:cubicBezTo>
                <a:cubicBezTo>
                  <a:pt x="114" y="40"/>
                  <a:pt x="114" y="40"/>
                  <a:pt x="114" y="40"/>
                </a:cubicBezTo>
                <a:cubicBezTo>
                  <a:pt x="112" y="42"/>
                  <a:pt x="112" y="45"/>
                  <a:pt x="114" y="47"/>
                </a:cubicBezTo>
                <a:close/>
                <a:moveTo>
                  <a:pt x="114" y="83"/>
                </a:moveTo>
                <a:cubicBezTo>
                  <a:pt x="78" y="47"/>
                  <a:pt x="78" y="47"/>
                  <a:pt x="78" y="47"/>
                </a:cubicBezTo>
                <a:cubicBezTo>
                  <a:pt x="76" y="46"/>
                  <a:pt x="74" y="46"/>
                  <a:pt x="72" y="47"/>
                </a:cubicBezTo>
                <a:cubicBezTo>
                  <a:pt x="27" y="93"/>
                  <a:pt x="27" y="93"/>
                  <a:pt x="27" y="93"/>
                </a:cubicBezTo>
                <a:cubicBezTo>
                  <a:pt x="26" y="93"/>
                  <a:pt x="25" y="95"/>
                  <a:pt x="25" y="96"/>
                </a:cubicBezTo>
                <a:cubicBezTo>
                  <a:pt x="25" y="97"/>
                  <a:pt x="26" y="98"/>
                  <a:pt x="27" y="99"/>
                </a:cubicBezTo>
                <a:cubicBezTo>
                  <a:pt x="62" y="134"/>
                  <a:pt x="62" y="134"/>
                  <a:pt x="62" y="134"/>
                </a:cubicBezTo>
                <a:cubicBezTo>
                  <a:pt x="63" y="135"/>
                  <a:pt x="64" y="136"/>
                  <a:pt x="65" y="136"/>
                </a:cubicBezTo>
                <a:cubicBezTo>
                  <a:pt x="66" y="136"/>
                  <a:pt x="68" y="135"/>
                  <a:pt x="68" y="134"/>
                </a:cubicBezTo>
                <a:cubicBezTo>
                  <a:pt x="114" y="89"/>
                  <a:pt x="114" y="89"/>
                  <a:pt x="114" y="89"/>
                </a:cubicBezTo>
                <a:cubicBezTo>
                  <a:pt x="115" y="88"/>
                  <a:pt x="115" y="87"/>
                  <a:pt x="115" y="86"/>
                </a:cubicBezTo>
                <a:cubicBezTo>
                  <a:pt x="115" y="85"/>
                  <a:pt x="115" y="84"/>
                  <a:pt x="114" y="83"/>
                </a:cubicBezTo>
                <a:close/>
                <a:moveTo>
                  <a:pt x="65" y="125"/>
                </a:moveTo>
                <a:cubicBezTo>
                  <a:pt x="36" y="96"/>
                  <a:pt x="36" y="96"/>
                  <a:pt x="36" y="96"/>
                </a:cubicBezTo>
                <a:cubicBezTo>
                  <a:pt x="75" y="57"/>
                  <a:pt x="75" y="57"/>
                  <a:pt x="75" y="57"/>
                </a:cubicBezTo>
                <a:cubicBezTo>
                  <a:pt x="104" y="86"/>
                  <a:pt x="104" y="86"/>
                  <a:pt x="104" y="86"/>
                </a:cubicBezTo>
                <a:lnTo>
                  <a:pt x="65" y="1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Freeform 51">
            <a:extLst>
              <a:ext uri="{FF2B5EF4-FFF2-40B4-BE49-F238E27FC236}">
                <a16:creationId xmlns:a16="http://schemas.microsoft.com/office/drawing/2014/main" id="{AC3ECE55-5DDF-97C0-E2CD-2E837C40674E}"/>
              </a:ext>
            </a:extLst>
          </p:cNvPr>
          <p:cNvSpPr>
            <a:spLocks noEditPoints="1"/>
          </p:cNvSpPr>
          <p:nvPr/>
        </p:nvSpPr>
        <p:spPr bwMode="auto">
          <a:xfrm>
            <a:off x="8646011" y="2323998"/>
            <a:ext cx="539750" cy="523875"/>
          </a:xfrm>
          <a:custGeom>
            <a:avLst/>
            <a:gdLst>
              <a:gd name="T0" fmla="*/ 2147483646 w 160"/>
              <a:gd name="T1" fmla="*/ 0 h 154"/>
              <a:gd name="T2" fmla="*/ 2147483646 w 160"/>
              <a:gd name="T3" fmla="*/ 0 h 154"/>
              <a:gd name="T4" fmla="*/ 2147483646 w 160"/>
              <a:gd name="T5" fmla="*/ 0 h 154"/>
              <a:gd name="T6" fmla="*/ 0 w 160"/>
              <a:gd name="T7" fmla="*/ 2147483646 h 154"/>
              <a:gd name="T8" fmla="*/ 2147483646 w 160"/>
              <a:gd name="T9" fmla="*/ 2147483646 h 154"/>
              <a:gd name="T10" fmla="*/ 2147483646 w 160"/>
              <a:gd name="T11" fmla="*/ 2147483646 h 154"/>
              <a:gd name="T12" fmla="*/ 2147483646 w 160"/>
              <a:gd name="T13" fmla="*/ 2147483646 h 154"/>
              <a:gd name="T14" fmla="*/ 2147483646 w 160"/>
              <a:gd name="T15" fmla="*/ 2147483646 h 154"/>
              <a:gd name="T16" fmla="*/ 2147483646 w 160"/>
              <a:gd name="T17" fmla="*/ 2147483646 h 154"/>
              <a:gd name="T18" fmla="*/ 2147483646 w 160"/>
              <a:gd name="T19" fmla="*/ 2147483646 h 154"/>
              <a:gd name="T20" fmla="*/ 2147483646 w 160"/>
              <a:gd name="T21" fmla="*/ 2147483646 h 154"/>
              <a:gd name="T22" fmla="*/ 2147483646 w 160"/>
              <a:gd name="T23" fmla="*/ 2147483646 h 154"/>
              <a:gd name="T24" fmla="*/ 2147483646 w 160"/>
              <a:gd name="T25" fmla="*/ 2147483646 h 154"/>
              <a:gd name="T26" fmla="*/ 2147483646 w 160"/>
              <a:gd name="T27" fmla="*/ 2147483646 h 154"/>
              <a:gd name="T28" fmla="*/ 2147483646 w 160"/>
              <a:gd name="T29" fmla="*/ 2147483646 h 154"/>
              <a:gd name="T30" fmla="*/ 2147483646 w 160"/>
              <a:gd name="T31" fmla="*/ 2147483646 h 154"/>
              <a:gd name="T32" fmla="*/ 2147483646 w 160"/>
              <a:gd name="T33" fmla="*/ 2147483646 h 154"/>
              <a:gd name="T34" fmla="*/ 2147483646 w 160"/>
              <a:gd name="T35" fmla="*/ 2147483646 h 154"/>
              <a:gd name="T36" fmla="*/ 2147483646 w 160"/>
              <a:gd name="T37" fmla="*/ 2147483646 h 154"/>
              <a:gd name="T38" fmla="*/ 2147483646 w 160"/>
              <a:gd name="T39" fmla="*/ 2147483646 h 154"/>
              <a:gd name="T40" fmla="*/ 2147483646 w 160"/>
              <a:gd name="T41" fmla="*/ 2147483646 h 154"/>
              <a:gd name="T42" fmla="*/ 2147483646 w 160"/>
              <a:gd name="T43" fmla="*/ 2147483646 h 154"/>
              <a:gd name="T44" fmla="*/ 2147483646 w 160"/>
              <a:gd name="T45" fmla="*/ 2147483646 h 154"/>
              <a:gd name="T46" fmla="*/ 2147483646 w 160"/>
              <a:gd name="T47" fmla="*/ 2147483646 h 154"/>
              <a:gd name="T48" fmla="*/ 2147483646 w 160"/>
              <a:gd name="T49" fmla="*/ 2147483646 h 154"/>
              <a:gd name="T50" fmla="*/ 2147483646 w 160"/>
              <a:gd name="T51" fmla="*/ 2147483646 h 154"/>
              <a:gd name="T52" fmla="*/ 2147483646 w 160"/>
              <a:gd name="T53" fmla="*/ 2147483646 h 154"/>
              <a:gd name="T54" fmla="*/ 2147483646 w 160"/>
              <a:gd name="T55" fmla="*/ 2147483646 h 154"/>
              <a:gd name="T56" fmla="*/ 2147483646 w 160"/>
              <a:gd name="T57" fmla="*/ 2147483646 h 154"/>
              <a:gd name="T58" fmla="*/ 2147483646 w 160"/>
              <a:gd name="T59" fmla="*/ 2147483646 h 154"/>
              <a:gd name="T60" fmla="*/ 2147483646 w 160"/>
              <a:gd name="T61" fmla="*/ 2147483646 h 154"/>
              <a:gd name="T62" fmla="*/ 2147483646 w 160"/>
              <a:gd name="T63" fmla="*/ 2147483646 h 154"/>
              <a:gd name="T64" fmla="*/ 2147483646 w 160"/>
              <a:gd name="T65" fmla="*/ 2147483646 h 154"/>
              <a:gd name="T66" fmla="*/ 2147483646 w 160"/>
              <a:gd name="T67" fmla="*/ 2147483646 h 154"/>
              <a:gd name="T68" fmla="*/ 2147483646 w 160"/>
              <a:gd name="T69" fmla="*/ 2147483646 h 154"/>
              <a:gd name="T70" fmla="*/ 2147483646 w 160"/>
              <a:gd name="T71" fmla="*/ 2147483646 h 154"/>
              <a:gd name="T72" fmla="*/ 2147483646 w 160"/>
              <a:gd name="T73" fmla="*/ 2147483646 h 154"/>
              <a:gd name="T74" fmla="*/ 2147483646 w 160"/>
              <a:gd name="T75" fmla="*/ 2147483646 h 154"/>
              <a:gd name="T76" fmla="*/ 2147483646 w 160"/>
              <a:gd name="T77" fmla="*/ 2147483646 h 154"/>
              <a:gd name="T78" fmla="*/ 2147483646 w 160"/>
              <a:gd name="T79" fmla="*/ 2147483646 h 154"/>
              <a:gd name="T80" fmla="*/ 2147483646 w 160"/>
              <a:gd name="T81" fmla="*/ 2147483646 h 154"/>
              <a:gd name="T82" fmla="*/ 2147483646 w 160"/>
              <a:gd name="T83" fmla="*/ 2147483646 h 154"/>
              <a:gd name="T84" fmla="*/ 2147483646 w 160"/>
              <a:gd name="T85" fmla="*/ 2147483646 h 15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60" h="154">
                <a:moveTo>
                  <a:pt x="155" y="0"/>
                </a:moveTo>
                <a:cubicBezTo>
                  <a:pt x="135" y="0"/>
                  <a:pt x="135" y="0"/>
                  <a:pt x="135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89" y="0"/>
                  <a:pt x="84" y="3"/>
                  <a:pt x="80" y="7"/>
                </a:cubicBezTo>
                <a:cubicBezTo>
                  <a:pt x="76" y="3"/>
                  <a:pt x="71" y="0"/>
                  <a:pt x="65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37"/>
                  <a:pt x="2" y="139"/>
                  <a:pt x="5" y="139"/>
                </a:cubicBezTo>
                <a:cubicBezTo>
                  <a:pt x="65" y="139"/>
                  <a:pt x="65" y="139"/>
                  <a:pt x="65" y="139"/>
                </a:cubicBezTo>
                <a:cubicBezTo>
                  <a:pt x="71" y="139"/>
                  <a:pt x="75" y="144"/>
                  <a:pt x="75" y="150"/>
                </a:cubicBezTo>
                <a:cubicBezTo>
                  <a:pt x="75" y="152"/>
                  <a:pt x="77" y="154"/>
                  <a:pt x="80" y="154"/>
                </a:cubicBezTo>
                <a:cubicBezTo>
                  <a:pt x="83" y="154"/>
                  <a:pt x="85" y="152"/>
                  <a:pt x="85" y="150"/>
                </a:cubicBezTo>
                <a:cubicBezTo>
                  <a:pt x="85" y="144"/>
                  <a:pt x="89" y="139"/>
                  <a:pt x="95" y="139"/>
                </a:cubicBezTo>
                <a:cubicBezTo>
                  <a:pt x="155" y="139"/>
                  <a:pt x="155" y="139"/>
                  <a:pt x="155" y="139"/>
                </a:cubicBezTo>
                <a:cubicBezTo>
                  <a:pt x="158" y="139"/>
                  <a:pt x="160" y="137"/>
                  <a:pt x="160" y="135"/>
                </a:cubicBezTo>
                <a:cubicBezTo>
                  <a:pt x="160" y="5"/>
                  <a:pt x="160" y="5"/>
                  <a:pt x="160" y="5"/>
                </a:cubicBezTo>
                <a:cubicBezTo>
                  <a:pt x="160" y="2"/>
                  <a:pt x="158" y="0"/>
                  <a:pt x="155" y="0"/>
                </a:cubicBezTo>
                <a:close/>
                <a:moveTo>
                  <a:pt x="75" y="133"/>
                </a:moveTo>
                <a:cubicBezTo>
                  <a:pt x="72" y="131"/>
                  <a:pt x="69" y="130"/>
                  <a:pt x="65" y="130"/>
                </a:cubicBezTo>
                <a:cubicBezTo>
                  <a:pt x="9" y="130"/>
                  <a:pt x="9" y="130"/>
                  <a:pt x="9" y="130"/>
                </a:cubicBezTo>
                <a:cubicBezTo>
                  <a:pt x="9" y="9"/>
                  <a:pt x="9" y="9"/>
                  <a:pt x="9" y="9"/>
                </a:cubicBezTo>
                <a:cubicBezTo>
                  <a:pt x="65" y="9"/>
                  <a:pt x="65" y="9"/>
                  <a:pt x="65" y="9"/>
                </a:cubicBezTo>
                <a:cubicBezTo>
                  <a:pt x="71" y="9"/>
                  <a:pt x="75" y="14"/>
                  <a:pt x="75" y="20"/>
                </a:cubicBezTo>
                <a:lnTo>
                  <a:pt x="75" y="133"/>
                </a:lnTo>
                <a:close/>
                <a:moveTo>
                  <a:pt x="110" y="9"/>
                </a:moveTo>
                <a:cubicBezTo>
                  <a:pt x="131" y="9"/>
                  <a:pt x="131" y="9"/>
                  <a:pt x="131" y="9"/>
                </a:cubicBezTo>
                <a:cubicBezTo>
                  <a:pt x="131" y="46"/>
                  <a:pt x="131" y="46"/>
                  <a:pt x="131" y="46"/>
                </a:cubicBezTo>
                <a:cubicBezTo>
                  <a:pt x="123" y="41"/>
                  <a:pt x="123" y="41"/>
                  <a:pt x="123" y="41"/>
                </a:cubicBezTo>
                <a:cubicBezTo>
                  <a:pt x="122" y="40"/>
                  <a:pt x="121" y="40"/>
                  <a:pt x="120" y="40"/>
                </a:cubicBezTo>
                <a:cubicBezTo>
                  <a:pt x="119" y="40"/>
                  <a:pt x="119" y="40"/>
                  <a:pt x="118" y="41"/>
                </a:cubicBezTo>
                <a:cubicBezTo>
                  <a:pt x="110" y="46"/>
                  <a:pt x="110" y="46"/>
                  <a:pt x="110" y="46"/>
                </a:cubicBezTo>
                <a:lnTo>
                  <a:pt x="110" y="9"/>
                </a:lnTo>
                <a:close/>
                <a:moveTo>
                  <a:pt x="151" y="130"/>
                </a:moveTo>
                <a:cubicBezTo>
                  <a:pt x="95" y="130"/>
                  <a:pt x="95" y="130"/>
                  <a:pt x="95" y="130"/>
                </a:cubicBezTo>
                <a:cubicBezTo>
                  <a:pt x="91" y="130"/>
                  <a:pt x="88" y="131"/>
                  <a:pt x="85" y="133"/>
                </a:cubicBezTo>
                <a:cubicBezTo>
                  <a:pt x="85" y="20"/>
                  <a:pt x="85" y="20"/>
                  <a:pt x="85" y="20"/>
                </a:cubicBezTo>
                <a:cubicBezTo>
                  <a:pt x="85" y="14"/>
                  <a:pt x="89" y="9"/>
                  <a:pt x="95" y="9"/>
                </a:cubicBezTo>
                <a:cubicBezTo>
                  <a:pt x="101" y="9"/>
                  <a:pt x="101" y="9"/>
                  <a:pt x="101" y="9"/>
                </a:cubicBezTo>
                <a:cubicBezTo>
                  <a:pt x="101" y="55"/>
                  <a:pt x="101" y="55"/>
                  <a:pt x="101" y="55"/>
                </a:cubicBezTo>
                <a:cubicBezTo>
                  <a:pt x="101" y="56"/>
                  <a:pt x="102" y="58"/>
                  <a:pt x="103" y="59"/>
                </a:cubicBezTo>
                <a:cubicBezTo>
                  <a:pt x="105" y="60"/>
                  <a:pt x="106" y="60"/>
                  <a:pt x="108" y="59"/>
                </a:cubicBezTo>
                <a:cubicBezTo>
                  <a:pt x="120" y="50"/>
                  <a:pt x="120" y="50"/>
                  <a:pt x="120" y="50"/>
                </a:cubicBezTo>
                <a:cubicBezTo>
                  <a:pt x="133" y="59"/>
                  <a:pt x="133" y="59"/>
                  <a:pt x="133" y="59"/>
                </a:cubicBezTo>
                <a:cubicBezTo>
                  <a:pt x="133" y="59"/>
                  <a:pt x="134" y="59"/>
                  <a:pt x="135" y="59"/>
                </a:cubicBezTo>
                <a:cubicBezTo>
                  <a:pt x="136" y="59"/>
                  <a:pt x="137" y="59"/>
                  <a:pt x="138" y="59"/>
                </a:cubicBezTo>
                <a:cubicBezTo>
                  <a:pt x="139" y="58"/>
                  <a:pt x="140" y="56"/>
                  <a:pt x="140" y="55"/>
                </a:cubicBezTo>
                <a:cubicBezTo>
                  <a:pt x="140" y="9"/>
                  <a:pt x="140" y="9"/>
                  <a:pt x="140" y="9"/>
                </a:cubicBezTo>
                <a:cubicBezTo>
                  <a:pt x="151" y="9"/>
                  <a:pt x="151" y="9"/>
                  <a:pt x="151" y="9"/>
                </a:cubicBezTo>
                <a:lnTo>
                  <a:pt x="151" y="130"/>
                </a:lnTo>
                <a:close/>
                <a:moveTo>
                  <a:pt x="55" y="40"/>
                </a:moveTo>
                <a:cubicBezTo>
                  <a:pt x="25" y="40"/>
                  <a:pt x="25" y="40"/>
                  <a:pt x="25" y="40"/>
                </a:cubicBezTo>
                <a:cubicBezTo>
                  <a:pt x="22" y="40"/>
                  <a:pt x="20" y="42"/>
                  <a:pt x="20" y="45"/>
                </a:cubicBezTo>
                <a:cubicBezTo>
                  <a:pt x="20" y="47"/>
                  <a:pt x="22" y="49"/>
                  <a:pt x="25" y="49"/>
                </a:cubicBezTo>
                <a:cubicBezTo>
                  <a:pt x="55" y="49"/>
                  <a:pt x="55" y="49"/>
                  <a:pt x="55" y="49"/>
                </a:cubicBezTo>
                <a:cubicBezTo>
                  <a:pt x="58" y="49"/>
                  <a:pt x="60" y="47"/>
                  <a:pt x="60" y="45"/>
                </a:cubicBezTo>
                <a:cubicBezTo>
                  <a:pt x="60" y="42"/>
                  <a:pt x="58" y="40"/>
                  <a:pt x="55" y="40"/>
                </a:cubicBezTo>
                <a:close/>
                <a:moveTo>
                  <a:pt x="55" y="70"/>
                </a:moveTo>
                <a:cubicBezTo>
                  <a:pt x="25" y="70"/>
                  <a:pt x="25" y="70"/>
                  <a:pt x="25" y="70"/>
                </a:cubicBezTo>
                <a:cubicBezTo>
                  <a:pt x="22" y="70"/>
                  <a:pt x="20" y="72"/>
                  <a:pt x="20" y="75"/>
                </a:cubicBezTo>
                <a:cubicBezTo>
                  <a:pt x="20" y="77"/>
                  <a:pt x="22" y="79"/>
                  <a:pt x="25" y="79"/>
                </a:cubicBezTo>
                <a:cubicBezTo>
                  <a:pt x="55" y="79"/>
                  <a:pt x="55" y="79"/>
                  <a:pt x="55" y="79"/>
                </a:cubicBezTo>
                <a:cubicBezTo>
                  <a:pt x="58" y="79"/>
                  <a:pt x="60" y="77"/>
                  <a:pt x="60" y="75"/>
                </a:cubicBezTo>
                <a:cubicBezTo>
                  <a:pt x="60" y="72"/>
                  <a:pt x="58" y="70"/>
                  <a:pt x="55" y="70"/>
                </a:cubicBezTo>
                <a:close/>
                <a:moveTo>
                  <a:pt x="55" y="100"/>
                </a:moveTo>
                <a:cubicBezTo>
                  <a:pt x="25" y="100"/>
                  <a:pt x="25" y="100"/>
                  <a:pt x="25" y="100"/>
                </a:cubicBezTo>
                <a:cubicBezTo>
                  <a:pt x="22" y="100"/>
                  <a:pt x="20" y="102"/>
                  <a:pt x="20" y="105"/>
                </a:cubicBezTo>
                <a:cubicBezTo>
                  <a:pt x="20" y="107"/>
                  <a:pt x="22" y="109"/>
                  <a:pt x="25" y="109"/>
                </a:cubicBezTo>
                <a:cubicBezTo>
                  <a:pt x="55" y="109"/>
                  <a:pt x="55" y="109"/>
                  <a:pt x="55" y="109"/>
                </a:cubicBezTo>
                <a:cubicBezTo>
                  <a:pt x="58" y="109"/>
                  <a:pt x="60" y="107"/>
                  <a:pt x="60" y="105"/>
                </a:cubicBezTo>
                <a:cubicBezTo>
                  <a:pt x="60" y="102"/>
                  <a:pt x="58" y="100"/>
                  <a:pt x="55" y="100"/>
                </a:cubicBezTo>
                <a:close/>
                <a:moveTo>
                  <a:pt x="135" y="70"/>
                </a:moveTo>
                <a:cubicBezTo>
                  <a:pt x="105" y="70"/>
                  <a:pt x="105" y="70"/>
                  <a:pt x="105" y="70"/>
                </a:cubicBezTo>
                <a:cubicBezTo>
                  <a:pt x="103" y="70"/>
                  <a:pt x="101" y="72"/>
                  <a:pt x="101" y="75"/>
                </a:cubicBezTo>
                <a:cubicBezTo>
                  <a:pt x="101" y="77"/>
                  <a:pt x="103" y="79"/>
                  <a:pt x="105" y="79"/>
                </a:cubicBezTo>
                <a:cubicBezTo>
                  <a:pt x="135" y="79"/>
                  <a:pt x="135" y="79"/>
                  <a:pt x="135" y="79"/>
                </a:cubicBezTo>
                <a:cubicBezTo>
                  <a:pt x="138" y="79"/>
                  <a:pt x="140" y="77"/>
                  <a:pt x="140" y="75"/>
                </a:cubicBezTo>
                <a:cubicBezTo>
                  <a:pt x="140" y="72"/>
                  <a:pt x="138" y="70"/>
                  <a:pt x="135" y="70"/>
                </a:cubicBezTo>
                <a:close/>
                <a:moveTo>
                  <a:pt x="135" y="100"/>
                </a:moveTo>
                <a:cubicBezTo>
                  <a:pt x="105" y="100"/>
                  <a:pt x="105" y="100"/>
                  <a:pt x="105" y="100"/>
                </a:cubicBezTo>
                <a:cubicBezTo>
                  <a:pt x="103" y="100"/>
                  <a:pt x="101" y="102"/>
                  <a:pt x="101" y="105"/>
                </a:cubicBezTo>
                <a:cubicBezTo>
                  <a:pt x="101" y="107"/>
                  <a:pt x="103" y="109"/>
                  <a:pt x="105" y="109"/>
                </a:cubicBezTo>
                <a:cubicBezTo>
                  <a:pt x="135" y="109"/>
                  <a:pt x="135" y="109"/>
                  <a:pt x="135" y="109"/>
                </a:cubicBezTo>
                <a:cubicBezTo>
                  <a:pt x="138" y="109"/>
                  <a:pt x="140" y="107"/>
                  <a:pt x="140" y="105"/>
                </a:cubicBezTo>
                <a:cubicBezTo>
                  <a:pt x="140" y="102"/>
                  <a:pt x="138" y="100"/>
                  <a:pt x="135" y="10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Freeform 52">
            <a:extLst>
              <a:ext uri="{FF2B5EF4-FFF2-40B4-BE49-F238E27FC236}">
                <a16:creationId xmlns:a16="http://schemas.microsoft.com/office/drawing/2014/main" id="{8FE2EC88-D185-F909-6B0F-7B4544E04B5A}"/>
              </a:ext>
            </a:extLst>
          </p:cNvPr>
          <p:cNvSpPr>
            <a:spLocks noEditPoints="1"/>
          </p:cNvSpPr>
          <p:nvPr/>
        </p:nvSpPr>
        <p:spPr bwMode="auto">
          <a:xfrm>
            <a:off x="7693511" y="2234146"/>
            <a:ext cx="539750" cy="544512"/>
          </a:xfrm>
          <a:custGeom>
            <a:avLst/>
            <a:gdLst>
              <a:gd name="T0" fmla="*/ 2147483646 w 160"/>
              <a:gd name="T1" fmla="*/ 2147483646 h 160"/>
              <a:gd name="T2" fmla="*/ 2147483646 w 160"/>
              <a:gd name="T3" fmla="*/ 2147483646 h 160"/>
              <a:gd name="T4" fmla="*/ 2147483646 w 160"/>
              <a:gd name="T5" fmla="*/ 2147483646 h 160"/>
              <a:gd name="T6" fmla="*/ 2147483646 w 160"/>
              <a:gd name="T7" fmla="*/ 0 h 160"/>
              <a:gd name="T8" fmla="*/ 2147483646 w 160"/>
              <a:gd name="T9" fmla="*/ 2147483646 h 160"/>
              <a:gd name="T10" fmla="*/ 2147483646 w 160"/>
              <a:gd name="T11" fmla="*/ 2147483646 h 160"/>
              <a:gd name="T12" fmla="*/ 2147483646 w 160"/>
              <a:gd name="T13" fmla="*/ 2147483646 h 160"/>
              <a:gd name="T14" fmla="*/ 0 w 160"/>
              <a:gd name="T15" fmla="*/ 2147483646 h 160"/>
              <a:gd name="T16" fmla="*/ 2147483646 w 160"/>
              <a:gd name="T17" fmla="*/ 2147483646 h 160"/>
              <a:gd name="T18" fmla="*/ 2147483646 w 160"/>
              <a:gd name="T19" fmla="*/ 2147483646 h 160"/>
              <a:gd name="T20" fmla="*/ 2147483646 w 160"/>
              <a:gd name="T21" fmla="*/ 2147483646 h 160"/>
              <a:gd name="T22" fmla="*/ 2147483646 w 160"/>
              <a:gd name="T23" fmla="*/ 2147483646 h 160"/>
              <a:gd name="T24" fmla="*/ 2147483646 w 160"/>
              <a:gd name="T25" fmla="*/ 2147483646 h 160"/>
              <a:gd name="T26" fmla="*/ 2147483646 w 160"/>
              <a:gd name="T27" fmla="*/ 2147483646 h 160"/>
              <a:gd name="T28" fmla="*/ 2147483646 w 160"/>
              <a:gd name="T29" fmla="*/ 2147483646 h 160"/>
              <a:gd name="T30" fmla="*/ 2147483646 w 160"/>
              <a:gd name="T31" fmla="*/ 2147483646 h 160"/>
              <a:gd name="T32" fmla="*/ 2147483646 w 160"/>
              <a:gd name="T33" fmla="*/ 2147483646 h 160"/>
              <a:gd name="T34" fmla="*/ 2147483646 w 160"/>
              <a:gd name="T35" fmla="*/ 2147483646 h 160"/>
              <a:gd name="T36" fmla="*/ 2147483646 w 160"/>
              <a:gd name="T37" fmla="*/ 2147483646 h 160"/>
              <a:gd name="T38" fmla="*/ 2147483646 w 160"/>
              <a:gd name="T39" fmla="*/ 2147483646 h 160"/>
              <a:gd name="T40" fmla="*/ 2147483646 w 160"/>
              <a:gd name="T41" fmla="*/ 2147483646 h 160"/>
              <a:gd name="T42" fmla="*/ 2147483646 w 160"/>
              <a:gd name="T43" fmla="*/ 2147483646 h 160"/>
              <a:gd name="T44" fmla="*/ 2147483646 w 160"/>
              <a:gd name="T45" fmla="*/ 2147483646 h 160"/>
              <a:gd name="T46" fmla="*/ 2147483646 w 160"/>
              <a:gd name="T47" fmla="*/ 2147483646 h 160"/>
              <a:gd name="T48" fmla="*/ 2147483646 w 160"/>
              <a:gd name="T49" fmla="*/ 2147483646 h 160"/>
              <a:gd name="T50" fmla="*/ 2147483646 w 160"/>
              <a:gd name="T51" fmla="*/ 2147483646 h 160"/>
              <a:gd name="T52" fmla="*/ 2147483646 w 160"/>
              <a:gd name="T53" fmla="*/ 2147483646 h 160"/>
              <a:gd name="T54" fmla="*/ 2147483646 w 160"/>
              <a:gd name="T55" fmla="*/ 2147483646 h 160"/>
              <a:gd name="T56" fmla="*/ 2147483646 w 160"/>
              <a:gd name="T57" fmla="*/ 2147483646 h 160"/>
              <a:gd name="T58" fmla="*/ 2147483646 w 160"/>
              <a:gd name="T59" fmla="*/ 2147483646 h 160"/>
              <a:gd name="T60" fmla="*/ 2147483646 w 160"/>
              <a:gd name="T61" fmla="*/ 2147483646 h 160"/>
              <a:gd name="T62" fmla="*/ 2147483646 w 160"/>
              <a:gd name="T63" fmla="*/ 2147483646 h 160"/>
              <a:gd name="T64" fmla="*/ 2147483646 w 160"/>
              <a:gd name="T65" fmla="*/ 2147483646 h 160"/>
              <a:gd name="T66" fmla="*/ 2147483646 w 160"/>
              <a:gd name="T67" fmla="*/ 2147483646 h 160"/>
              <a:gd name="T68" fmla="*/ 2147483646 w 160"/>
              <a:gd name="T69" fmla="*/ 2147483646 h 160"/>
              <a:gd name="T70" fmla="*/ 2147483646 w 160"/>
              <a:gd name="T71" fmla="*/ 2147483646 h 160"/>
              <a:gd name="T72" fmla="*/ 2147483646 w 160"/>
              <a:gd name="T73" fmla="*/ 2147483646 h 160"/>
              <a:gd name="T74" fmla="*/ 2147483646 w 160"/>
              <a:gd name="T75" fmla="*/ 2147483646 h 160"/>
              <a:gd name="T76" fmla="*/ 2147483646 w 160"/>
              <a:gd name="T77" fmla="*/ 2147483646 h 160"/>
              <a:gd name="T78" fmla="*/ 2147483646 w 160"/>
              <a:gd name="T79" fmla="*/ 2147483646 h 160"/>
              <a:gd name="T80" fmla="*/ 2147483646 w 160"/>
              <a:gd name="T81" fmla="*/ 2147483646 h 160"/>
              <a:gd name="T82" fmla="*/ 2147483646 w 160"/>
              <a:gd name="T83" fmla="*/ 2147483646 h 160"/>
              <a:gd name="T84" fmla="*/ 2147483646 w 160"/>
              <a:gd name="T85" fmla="*/ 2147483646 h 160"/>
              <a:gd name="T86" fmla="*/ 2147483646 w 160"/>
              <a:gd name="T87" fmla="*/ 2147483646 h 160"/>
              <a:gd name="T88" fmla="*/ 2147483646 w 160"/>
              <a:gd name="T89" fmla="*/ 2147483646 h 160"/>
              <a:gd name="T90" fmla="*/ 2147483646 w 160"/>
              <a:gd name="T91" fmla="*/ 2147483646 h 160"/>
              <a:gd name="T92" fmla="*/ 2147483646 w 160"/>
              <a:gd name="T93" fmla="*/ 2147483646 h 160"/>
              <a:gd name="T94" fmla="*/ 2147483646 w 160"/>
              <a:gd name="T95" fmla="*/ 2147483646 h 160"/>
              <a:gd name="T96" fmla="*/ 2147483646 w 160"/>
              <a:gd name="T97" fmla="*/ 2147483646 h 16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60" h="160">
                <a:moveTo>
                  <a:pt x="145" y="51"/>
                </a:moveTo>
                <a:cubicBezTo>
                  <a:pt x="140" y="51"/>
                  <a:pt x="140" y="51"/>
                  <a:pt x="140" y="51"/>
                </a:cubicBezTo>
                <a:cubicBezTo>
                  <a:pt x="140" y="35"/>
                  <a:pt x="140" y="35"/>
                  <a:pt x="140" y="35"/>
                </a:cubicBezTo>
                <a:cubicBezTo>
                  <a:pt x="140" y="27"/>
                  <a:pt x="133" y="20"/>
                  <a:pt x="125" y="20"/>
                </a:cubicBezTo>
                <a:cubicBezTo>
                  <a:pt x="120" y="20"/>
                  <a:pt x="120" y="20"/>
                  <a:pt x="120" y="20"/>
                </a:cubicBezTo>
                <a:cubicBezTo>
                  <a:pt x="120" y="15"/>
                  <a:pt x="120" y="15"/>
                  <a:pt x="120" y="15"/>
                </a:cubicBezTo>
                <a:cubicBezTo>
                  <a:pt x="120" y="7"/>
                  <a:pt x="113" y="0"/>
                  <a:pt x="105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47" y="0"/>
                  <a:pt x="40" y="7"/>
                  <a:pt x="40" y="15"/>
                </a:cubicBezTo>
                <a:cubicBezTo>
                  <a:pt x="40" y="20"/>
                  <a:pt x="40" y="20"/>
                  <a:pt x="40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27" y="20"/>
                  <a:pt x="20" y="27"/>
                  <a:pt x="20" y="35"/>
                </a:cubicBezTo>
                <a:cubicBezTo>
                  <a:pt x="20" y="51"/>
                  <a:pt x="20" y="51"/>
                  <a:pt x="20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7" y="51"/>
                  <a:pt x="0" y="57"/>
                  <a:pt x="0" y="65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23"/>
                  <a:pt x="7" y="130"/>
                  <a:pt x="15" y="130"/>
                </a:cubicBezTo>
                <a:cubicBezTo>
                  <a:pt x="40" y="130"/>
                  <a:pt x="40" y="130"/>
                  <a:pt x="40" y="130"/>
                </a:cubicBezTo>
                <a:cubicBezTo>
                  <a:pt x="40" y="145"/>
                  <a:pt x="40" y="145"/>
                  <a:pt x="40" y="145"/>
                </a:cubicBezTo>
                <a:cubicBezTo>
                  <a:pt x="40" y="153"/>
                  <a:pt x="47" y="160"/>
                  <a:pt x="55" y="160"/>
                </a:cubicBezTo>
                <a:cubicBezTo>
                  <a:pt x="105" y="160"/>
                  <a:pt x="105" y="160"/>
                  <a:pt x="105" y="160"/>
                </a:cubicBezTo>
                <a:cubicBezTo>
                  <a:pt x="113" y="160"/>
                  <a:pt x="120" y="153"/>
                  <a:pt x="120" y="145"/>
                </a:cubicBezTo>
                <a:cubicBezTo>
                  <a:pt x="120" y="130"/>
                  <a:pt x="120" y="130"/>
                  <a:pt x="120" y="130"/>
                </a:cubicBezTo>
                <a:cubicBezTo>
                  <a:pt x="145" y="130"/>
                  <a:pt x="145" y="130"/>
                  <a:pt x="145" y="130"/>
                </a:cubicBezTo>
                <a:cubicBezTo>
                  <a:pt x="153" y="130"/>
                  <a:pt x="160" y="123"/>
                  <a:pt x="160" y="115"/>
                </a:cubicBezTo>
                <a:cubicBezTo>
                  <a:pt x="160" y="65"/>
                  <a:pt x="160" y="65"/>
                  <a:pt x="160" y="65"/>
                </a:cubicBezTo>
                <a:cubicBezTo>
                  <a:pt x="160" y="57"/>
                  <a:pt x="153" y="51"/>
                  <a:pt x="145" y="51"/>
                </a:cubicBezTo>
                <a:close/>
                <a:moveTo>
                  <a:pt x="120" y="29"/>
                </a:moveTo>
                <a:cubicBezTo>
                  <a:pt x="125" y="29"/>
                  <a:pt x="125" y="29"/>
                  <a:pt x="125" y="29"/>
                </a:cubicBezTo>
                <a:cubicBezTo>
                  <a:pt x="128" y="29"/>
                  <a:pt x="131" y="32"/>
                  <a:pt x="131" y="35"/>
                </a:cubicBezTo>
                <a:cubicBezTo>
                  <a:pt x="131" y="51"/>
                  <a:pt x="131" y="51"/>
                  <a:pt x="131" y="51"/>
                </a:cubicBezTo>
                <a:cubicBezTo>
                  <a:pt x="120" y="51"/>
                  <a:pt x="120" y="51"/>
                  <a:pt x="120" y="51"/>
                </a:cubicBezTo>
                <a:lnTo>
                  <a:pt x="120" y="29"/>
                </a:lnTo>
                <a:close/>
                <a:moveTo>
                  <a:pt x="49" y="15"/>
                </a:moveTo>
                <a:cubicBezTo>
                  <a:pt x="49" y="12"/>
                  <a:pt x="52" y="9"/>
                  <a:pt x="55" y="9"/>
                </a:cubicBezTo>
                <a:cubicBezTo>
                  <a:pt x="105" y="9"/>
                  <a:pt x="105" y="9"/>
                  <a:pt x="105" y="9"/>
                </a:cubicBezTo>
                <a:cubicBezTo>
                  <a:pt x="108" y="9"/>
                  <a:pt x="111" y="12"/>
                  <a:pt x="111" y="15"/>
                </a:cubicBezTo>
                <a:cubicBezTo>
                  <a:pt x="111" y="51"/>
                  <a:pt x="111" y="51"/>
                  <a:pt x="111" y="51"/>
                </a:cubicBezTo>
                <a:cubicBezTo>
                  <a:pt x="49" y="51"/>
                  <a:pt x="49" y="51"/>
                  <a:pt x="49" y="51"/>
                </a:cubicBezTo>
                <a:lnTo>
                  <a:pt x="49" y="15"/>
                </a:lnTo>
                <a:close/>
                <a:moveTo>
                  <a:pt x="29" y="35"/>
                </a:moveTo>
                <a:cubicBezTo>
                  <a:pt x="29" y="32"/>
                  <a:pt x="32" y="29"/>
                  <a:pt x="35" y="29"/>
                </a:cubicBezTo>
                <a:cubicBezTo>
                  <a:pt x="40" y="29"/>
                  <a:pt x="40" y="29"/>
                  <a:pt x="40" y="29"/>
                </a:cubicBezTo>
                <a:cubicBezTo>
                  <a:pt x="40" y="51"/>
                  <a:pt x="40" y="51"/>
                  <a:pt x="40" y="51"/>
                </a:cubicBezTo>
                <a:cubicBezTo>
                  <a:pt x="29" y="51"/>
                  <a:pt x="29" y="51"/>
                  <a:pt x="29" y="51"/>
                </a:cubicBezTo>
                <a:lnTo>
                  <a:pt x="29" y="35"/>
                </a:lnTo>
                <a:close/>
                <a:moveTo>
                  <a:pt x="111" y="145"/>
                </a:moveTo>
                <a:cubicBezTo>
                  <a:pt x="111" y="148"/>
                  <a:pt x="108" y="151"/>
                  <a:pt x="105" y="151"/>
                </a:cubicBezTo>
                <a:cubicBezTo>
                  <a:pt x="55" y="151"/>
                  <a:pt x="55" y="151"/>
                  <a:pt x="55" y="151"/>
                </a:cubicBezTo>
                <a:cubicBezTo>
                  <a:pt x="52" y="151"/>
                  <a:pt x="49" y="148"/>
                  <a:pt x="49" y="145"/>
                </a:cubicBezTo>
                <a:cubicBezTo>
                  <a:pt x="49" y="120"/>
                  <a:pt x="49" y="120"/>
                  <a:pt x="49" y="120"/>
                </a:cubicBezTo>
                <a:cubicBezTo>
                  <a:pt x="111" y="120"/>
                  <a:pt x="111" y="120"/>
                  <a:pt x="111" y="120"/>
                </a:cubicBezTo>
                <a:lnTo>
                  <a:pt x="111" y="145"/>
                </a:lnTo>
                <a:close/>
                <a:moveTo>
                  <a:pt x="131" y="121"/>
                </a:moveTo>
                <a:cubicBezTo>
                  <a:pt x="120" y="121"/>
                  <a:pt x="120" y="121"/>
                  <a:pt x="120" y="121"/>
                </a:cubicBezTo>
                <a:cubicBezTo>
                  <a:pt x="120" y="115"/>
                  <a:pt x="120" y="115"/>
                  <a:pt x="120" y="115"/>
                </a:cubicBezTo>
                <a:cubicBezTo>
                  <a:pt x="120" y="113"/>
                  <a:pt x="118" y="111"/>
                  <a:pt x="115" y="111"/>
                </a:cubicBezTo>
                <a:cubicBezTo>
                  <a:pt x="45" y="111"/>
                  <a:pt x="45" y="111"/>
                  <a:pt x="45" y="111"/>
                </a:cubicBezTo>
                <a:cubicBezTo>
                  <a:pt x="42" y="111"/>
                  <a:pt x="40" y="113"/>
                  <a:pt x="40" y="115"/>
                </a:cubicBezTo>
                <a:cubicBezTo>
                  <a:pt x="40" y="121"/>
                  <a:pt x="40" y="121"/>
                  <a:pt x="40" y="121"/>
                </a:cubicBezTo>
                <a:cubicBezTo>
                  <a:pt x="29" y="121"/>
                  <a:pt x="29" y="121"/>
                  <a:pt x="29" y="121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29" y="102"/>
                  <a:pt x="32" y="100"/>
                  <a:pt x="35" y="100"/>
                </a:cubicBezTo>
                <a:cubicBezTo>
                  <a:pt x="125" y="100"/>
                  <a:pt x="125" y="100"/>
                  <a:pt x="125" y="100"/>
                </a:cubicBezTo>
                <a:cubicBezTo>
                  <a:pt x="128" y="100"/>
                  <a:pt x="131" y="102"/>
                  <a:pt x="131" y="105"/>
                </a:cubicBezTo>
                <a:lnTo>
                  <a:pt x="131" y="121"/>
                </a:lnTo>
                <a:close/>
                <a:moveTo>
                  <a:pt x="151" y="115"/>
                </a:moveTo>
                <a:cubicBezTo>
                  <a:pt x="151" y="118"/>
                  <a:pt x="148" y="121"/>
                  <a:pt x="145" y="121"/>
                </a:cubicBezTo>
                <a:cubicBezTo>
                  <a:pt x="140" y="121"/>
                  <a:pt x="140" y="121"/>
                  <a:pt x="140" y="121"/>
                </a:cubicBezTo>
                <a:cubicBezTo>
                  <a:pt x="140" y="105"/>
                  <a:pt x="140" y="105"/>
                  <a:pt x="140" y="105"/>
                </a:cubicBezTo>
                <a:cubicBezTo>
                  <a:pt x="140" y="97"/>
                  <a:pt x="133" y="91"/>
                  <a:pt x="125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27" y="91"/>
                  <a:pt x="20" y="97"/>
                  <a:pt x="20" y="105"/>
                </a:cubicBezTo>
                <a:cubicBezTo>
                  <a:pt x="20" y="121"/>
                  <a:pt x="20" y="121"/>
                  <a:pt x="20" y="121"/>
                </a:cubicBezTo>
                <a:cubicBezTo>
                  <a:pt x="15" y="121"/>
                  <a:pt x="15" y="121"/>
                  <a:pt x="15" y="121"/>
                </a:cubicBezTo>
                <a:cubicBezTo>
                  <a:pt x="12" y="121"/>
                  <a:pt x="9" y="118"/>
                  <a:pt x="9" y="115"/>
                </a:cubicBezTo>
                <a:cubicBezTo>
                  <a:pt x="9" y="65"/>
                  <a:pt x="9" y="65"/>
                  <a:pt x="9" y="65"/>
                </a:cubicBezTo>
                <a:cubicBezTo>
                  <a:pt x="9" y="62"/>
                  <a:pt x="12" y="60"/>
                  <a:pt x="15" y="60"/>
                </a:cubicBezTo>
                <a:cubicBezTo>
                  <a:pt x="145" y="60"/>
                  <a:pt x="145" y="60"/>
                  <a:pt x="145" y="60"/>
                </a:cubicBezTo>
                <a:cubicBezTo>
                  <a:pt x="148" y="60"/>
                  <a:pt x="151" y="62"/>
                  <a:pt x="151" y="65"/>
                </a:cubicBezTo>
                <a:lnTo>
                  <a:pt x="151" y="115"/>
                </a:lnTo>
                <a:close/>
                <a:moveTo>
                  <a:pt x="95" y="131"/>
                </a:moveTo>
                <a:cubicBezTo>
                  <a:pt x="65" y="131"/>
                  <a:pt x="65" y="131"/>
                  <a:pt x="65" y="131"/>
                </a:cubicBezTo>
                <a:cubicBezTo>
                  <a:pt x="62" y="131"/>
                  <a:pt x="60" y="133"/>
                  <a:pt x="60" y="135"/>
                </a:cubicBezTo>
                <a:cubicBezTo>
                  <a:pt x="60" y="138"/>
                  <a:pt x="62" y="140"/>
                  <a:pt x="65" y="140"/>
                </a:cubicBezTo>
                <a:cubicBezTo>
                  <a:pt x="95" y="140"/>
                  <a:pt x="95" y="140"/>
                  <a:pt x="95" y="140"/>
                </a:cubicBezTo>
                <a:cubicBezTo>
                  <a:pt x="98" y="140"/>
                  <a:pt x="100" y="138"/>
                  <a:pt x="100" y="135"/>
                </a:cubicBezTo>
                <a:cubicBezTo>
                  <a:pt x="100" y="133"/>
                  <a:pt x="98" y="131"/>
                  <a:pt x="95" y="131"/>
                </a:cubicBezTo>
                <a:close/>
                <a:moveTo>
                  <a:pt x="115" y="70"/>
                </a:moveTo>
                <a:cubicBezTo>
                  <a:pt x="118" y="70"/>
                  <a:pt x="120" y="73"/>
                  <a:pt x="120" y="75"/>
                </a:cubicBezTo>
                <a:cubicBezTo>
                  <a:pt x="120" y="78"/>
                  <a:pt x="118" y="80"/>
                  <a:pt x="115" y="80"/>
                </a:cubicBezTo>
                <a:cubicBezTo>
                  <a:pt x="113" y="80"/>
                  <a:pt x="110" y="78"/>
                  <a:pt x="110" y="75"/>
                </a:cubicBezTo>
                <a:cubicBezTo>
                  <a:pt x="110" y="73"/>
                  <a:pt x="113" y="70"/>
                  <a:pt x="115" y="70"/>
                </a:cubicBezTo>
                <a:close/>
                <a:moveTo>
                  <a:pt x="135" y="70"/>
                </a:moveTo>
                <a:cubicBezTo>
                  <a:pt x="138" y="70"/>
                  <a:pt x="140" y="73"/>
                  <a:pt x="140" y="75"/>
                </a:cubicBezTo>
                <a:cubicBezTo>
                  <a:pt x="140" y="78"/>
                  <a:pt x="138" y="80"/>
                  <a:pt x="135" y="80"/>
                </a:cubicBezTo>
                <a:cubicBezTo>
                  <a:pt x="133" y="80"/>
                  <a:pt x="130" y="78"/>
                  <a:pt x="130" y="75"/>
                </a:cubicBezTo>
                <a:cubicBezTo>
                  <a:pt x="130" y="73"/>
                  <a:pt x="133" y="70"/>
                  <a:pt x="135" y="7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Freeform 58">
            <a:extLst>
              <a:ext uri="{FF2B5EF4-FFF2-40B4-BE49-F238E27FC236}">
                <a16:creationId xmlns:a16="http://schemas.microsoft.com/office/drawing/2014/main" id="{65CD9E9C-EC71-5A71-E699-474D7149CC92}"/>
              </a:ext>
            </a:extLst>
          </p:cNvPr>
          <p:cNvSpPr>
            <a:spLocks noEditPoints="1"/>
          </p:cNvSpPr>
          <p:nvPr/>
        </p:nvSpPr>
        <p:spPr bwMode="auto">
          <a:xfrm>
            <a:off x="7733992" y="1250115"/>
            <a:ext cx="468313" cy="544513"/>
          </a:xfrm>
          <a:custGeom>
            <a:avLst/>
            <a:gdLst>
              <a:gd name="T0" fmla="*/ 2147483646 w 139"/>
              <a:gd name="T1" fmla="*/ 2147483646 h 160"/>
              <a:gd name="T2" fmla="*/ 2147483646 w 139"/>
              <a:gd name="T3" fmla="*/ 2147483646 h 160"/>
              <a:gd name="T4" fmla="*/ 2147483646 w 139"/>
              <a:gd name="T5" fmla="*/ 2147483646 h 160"/>
              <a:gd name="T6" fmla="*/ 2147483646 w 139"/>
              <a:gd name="T7" fmla="*/ 2147483646 h 160"/>
              <a:gd name="T8" fmla="*/ 2147483646 w 139"/>
              <a:gd name="T9" fmla="*/ 2147483646 h 160"/>
              <a:gd name="T10" fmla="*/ 2147483646 w 139"/>
              <a:gd name="T11" fmla="*/ 2147483646 h 160"/>
              <a:gd name="T12" fmla="*/ 2147483646 w 139"/>
              <a:gd name="T13" fmla="*/ 2147483646 h 160"/>
              <a:gd name="T14" fmla="*/ 2147483646 w 139"/>
              <a:gd name="T15" fmla="*/ 2147483646 h 160"/>
              <a:gd name="T16" fmla="*/ 2147483646 w 139"/>
              <a:gd name="T17" fmla="*/ 2147483646 h 160"/>
              <a:gd name="T18" fmla="*/ 2147483646 w 139"/>
              <a:gd name="T19" fmla="*/ 2147483646 h 160"/>
              <a:gd name="T20" fmla="*/ 2147483646 w 139"/>
              <a:gd name="T21" fmla="*/ 2147483646 h 160"/>
              <a:gd name="T22" fmla="*/ 2147483646 w 139"/>
              <a:gd name="T23" fmla="*/ 2147483646 h 160"/>
              <a:gd name="T24" fmla="*/ 2147483646 w 139"/>
              <a:gd name="T25" fmla="*/ 2147483646 h 160"/>
              <a:gd name="T26" fmla="*/ 2147483646 w 139"/>
              <a:gd name="T27" fmla="*/ 2147483646 h 160"/>
              <a:gd name="T28" fmla="*/ 2147483646 w 139"/>
              <a:gd name="T29" fmla="*/ 2147483646 h 160"/>
              <a:gd name="T30" fmla="*/ 2147483646 w 139"/>
              <a:gd name="T31" fmla="*/ 2147483646 h 160"/>
              <a:gd name="T32" fmla="*/ 2147483646 w 139"/>
              <a:gd name="T33" fmla="*/ 2147483646 h 160"/>
              <a:gd name="T34" fmla="*/ 2147483646 w 139"/>
              <a:gd name="T35" fmla="*/ 2147483646 h 160"/>
              <a:gd name="T36" fmla="*/ 2147483646 w 139"/>
              <a:gd name="T37" fmla="*/ 2147483646 h 160"/>
              <a:gd name="T38" fmla="*/ 2147483646 w 139"/>
              <a:gd name="T39" fmla="*/ 0 h 160"/>
              <a:gd name="T40" fmla="*/ 2147483646 w 139"/>
              <a:gd name="T41" fmla="*/ 0 h 160"/>
              <a:gd name="T42" fmla="*/ 2147483646 w 139"/>
              <a:gd name="T43" fmla="*/ 2147483646 h 160"/>
              <a:gd name="T44" fmla="*/ 2147483646 w 139"/>
              <a:gd name="T45" fmla="*/ 2147483646 h 160"/>
              <a:gd name="T46" fmla="*/ 2147483646 w 139"/>
              <a:gd name="T47" fmla="*/ 2147483646 h 160"/>
              <a:gd name="T48" fmla="*/ 0 w 139"/>
              <a:gd name="T49" fmla="*/ 2147483646 h 160"/>
              <a:gd name="T50" fmla="*/ 0 w 139"/>
              <a:gd name="T51" fmla="*/ 2147483646 h 160"/>
              <a:gd name="T52" fmla="*/ 2147483646 w 139"/>
              <a:gd name="T53" fmla="*/ 2147483646 h 160"/>
              <a:gd name="T54" fmla="*/ 2147483646 w 139"/>
              <a:gd name="T55" fmla="*/ 2147483646 h 160"/>
              <a:gd name="T56" fmla="*/ 2147483646 w 139"/>
              <a:gd name="T57" fmla="*/ 2147483646 h 160"/>
              <a:gd name="T58" fmla="*/ 2147483646 w 139"/>
              <a:gd name="T59" fmla="*/ 2147483646 h 160"/>
              <a:gd name="T60" fmla="*/ 2147483646 w 139"/>
              <a:gd name="T61" fmla="*/ 2147483646 h 160"/>
              <a:gd name="T62" fmla="*/ 2147483646 w 139"/>
              <a:gd name="T63" fmla="*/ 2147483646 h 160"/>
              <a:gd name="T64" fmla="*/ 2147483646 w 139"/>
              <a:gd name="T65" fmla="*/ 2147483646 h 160"/>
              <a:gd name="T66" fmla="*/ 2147483646 w 139"/>
              <a:gd name="T67" fmla="*/ 2147483646 h 160"/>
              <a:gd name="T68" fmla="*/ 2147483646 w 139"/>
              <a:gd name="T69" fmla="*/ 2147483646 h 160"/>
              <a:gd name="T70" fmla="*/ 2147483646 w 139"/>
              <a:gd name="T71" fmla="*/ 2147483646 h 160"/>
              <a:gd name="T72" fmla="*/ 2147483646 w 139"/>
              <a:gd name="T73" fmla="*/ 2147483646 h 160"/>
              <a:gd name="T74" fmla="*/ 2147483646 w 139"/>
              <a:gd name="T75" fmla="*/ 2147483646 h 160"/>
              <a:gd name="T76" fmla="*/ 2147483646 w 139"/>
              <a:gd name="T77" fmla="*/ 2147483646 h 160"/>
              <a:gd name="T78" fmla="*/ 2147483646 w 139"/>
              <a:gd name="T79" fmla="*/ 2147483646 h 160"/>
              <a:gd name="T80" fmla="*/ 2147483646 w 139"/>
              <a:gd name="T81" fmla="*/ 2147483646 h 160"/>
              <a:gd name="T82" fmla="*/ 2147483646 w 139"/>
              <a:gd name="T83" fmla="*/ 2147483646 h 160"/>
              <a:gd name="T84" fmla="*/ 2147483646 w 139"/>
              <a:gd name="T85" fmla="*/ 2147483646 h 160"/>
              <a:gd name="T86" fmla="*/ 2147483646 w 139"/>
              <a:gd name="T87" fmla="*/ 2147483646 h 160"/>
              <a:gd name="T88" fmla="*/ 2147483646 w 139"/>
              <a:gd name="T89" fmla="*/ 2147483646 h 160"/>
              <a:gd name="T90" fmla="*/ 2147483646 w 139"/>
              <a:gd name="T91" fmla="*/ 2147483646 h 160"/>
              <a:gd name="T92" fmla="*/ 2147483646 w 139"/>
              <a:gd name="T93" fmla="*/ 2147483646 h 160"/>
              <a:gd name="T94" fmla="*/ 2147483646 w 139"/>
              <a:gd name="T95" fmla="*/ 2147483646 h 160"/>
              <a:gd name="T96" fmla="*/ 2147483646 w 139"/>
              <a:gd name="T97" fmla="*/ 2147483646 h 160"/>
              <a:gd name="T98" fmla="*/ 2147483646 w 139"/>
              <a:gd name="T99" fmla="*/ 2147483646 h 160"/>
              <a:gd name="T100" fmla="*/ 2147483646 w 139"/>
              <a:gd name="T101" fmla="*/ 2147483646 h 160"/>
              <a:gd name="T102" fmla="*/ 2147483646 w 139"/>
              <a:gd name="T103" fmla="*/ 2147483646 h 160"/>
              <a:gd name="T104" fmla="*/ 2147483646 w 139"/>
              <a:gd name="T105" fmla="*/ 2147483646 h 160"/>
              <a:gd name="T106" fmla="*/ 2147483646 w 139"/>
              <a:gd name="T107" fmla="*/ 2147483646 h 160"/>
              <a:gd name="T108" fmla="*/ 2147483646 w 139"/>
              <a:gd name="T109" fmla="*/ 2147483646 h 160"/>
              <a:gd name="T110" fmla="*/ 2147483646 w 139"/>
              <a:gd name="T111" fmla="*/ 2147483646 h 160"/>
              <a:gd name="T112" fmla="*/ 2147483646 w 139"/>
              <a:gd name="T113" fmla="*/ 2147483646 h 160"/>
              <a:gd name="T114" fmla="*/ 2147483646 w 139"/>
              <a:gd name="T115" fmla="*/ 2147483646 h 160"/>
              <a:gd name="T116" fmla="*/ 2147483646 w 139"/>
              <a:gd name="T117" fmla="*/ 2147483646 h 160"/>
              <a:gd name="T118" fmla="*/ 2147483646 w 139"/>
              <a:gd name="T119" fmla="*/ 2147483646 h 160"/>
              <a:gd name="T120" fmla="*/ 2147483646 w 139"/>
              <a:gd name="T121" fmla="*/ 2147483646 h 160"/>
              <a:gd name="T122" fmla="*/ 2147483646 w 139"/>
              <a:gd name="T123" fmla="*/ 2147483646 h 160"/>
              <a:gd name="T124" fmla="*/ 2147483646 w 139"/>
              <a:gd name="T125" fmla="*/ 2147483646 h 16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39" h="160">
                <a:moveTo>
                  <a:pt x="92" y="70"/>
                </a:moveTo>
                <a:cubicBezTo>
                  <a:pt x="90" y="70"/>
                  <a:pt x="87" y="72"/>
                  <a:pt x="87" y="74"/>
                </a:cubicBezTo>
                <a:cubicBezTo>
                  <a:pt x="83" y="125"/>
                  <a:pt x="83" y="125"/>
                  <a:pt x="83" y="125"/>
                </a:cubicBezTo>
                <a:cubicBezTo>
                  <a:pt x="82" y="127"/>
                  <a:pt x="84" y="130"/>
                  <a:pt x="87" y="130"/>
                </a:cubicBezTo>
                <a:cubicBezTo>
                  <a:pt x="87" y="130"/>
                  <a:pt x="87" y="130"/>
                  <a:pt x="87" y="130"/>
                </a:cubicBezTo>
                <a:cubicBezTo>
                  <a:pt x="90" y="130"/>
                  <a:pt x="92" y="128"/>
                  <a:pt x="92" y="126"/>
                </a:cubicBezTo>
                <a:cubicBezTo>
                  <a:pt x="97" y="75"/>
                  <a:pt x="97" y="75"/>
                  <a:pt x="97" y="75"/>
                </a:cubicBezTo>
                <a:cubicBezTo>
                  <a:pt x="97" y="73"/>
                  <a:pt x="95" y="70"/>
                  <a:pt x="92" y="70"/>
                </a:cubicBezTo>
                <a:close/>
                <a:moveTo>
                  <a:pt x="57" y="125"/>
                </a:moveTo>
                <a:cubicBezTo>
                  <a:pt x="52" y="74"/>
                  <a:pt x="52" y="74"/>
                  <a:pt x="52" y="74"/>
                </a:cubicBezTo>
                <a:cubicBezTo>
                  <a:pt x="52" y="72"/>
                  <a:pt x="50" y="70"/>
                  <a:pt x="47" y="70"/>
                </a:cubicBezTo>
                <a:cubicBezTo>
                  <a:pt x="45" y="70"/>
                  <a:pt x="43" y="73"/>
                  <a:pt x="43" y="75"/>
                </a:cubicBezTo>
                <a:cubicBezTo>
                  <a:pt x="47" y="126"/>
                  <a:pt x="47" y="126"/>
                  <a:pt x="47" y="126"/>
                </a:cubicBezTo>
                <a:cubicBezTo>
                  <a:pt x="48" y="128"/>
                  <a:pt x="50" y="130"/>
                  <a:pt x="52" y="130"/>
                </a:cubicBezTo>
                <a:cubicBezTo>
                  <a:pt x="52" y="130"/>
                  <a:pt x="52" y="130"/>
                  <a:pt x="53" y="130"/>
                </a:cubicBezTo>
                <a:cubicBezTo>
                  <a:pt x="55" y="130"/>
                  <a:pt x="57" y="127"/>
                  <a:pt x="57" y="125"/>
                </a:cubicBezTo>
                <a:close/>
                <a:moveTo>
                  <a:pt x="125" y="20"/>
                </a:moveTo>
                <a:cubicBezTo>
                  <a:pt x="99" y="20"/>
                  <a:pt x="99" y="20"/>
                  <a:pt x="99" y="20"/>
                </a:cubicBezTo>
                <a:cubicBezTo>
                  <a:pt x="99" y="15"/>
                  <a:pt x="99" y="15"/>
                  <a:pt x="99" y="15"/>
                </a:cubicBezTo>
                <a:cubicBezTo>
                  <a:pt x="99" y="7"/>
                  <a:pt x="93" y="0"/>
                  <a:pt x="85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47" y="0"/>
                  <a:pt x="40" y="7"/>
                  <a:pt x="40" y="15"/>
                </a:cubicBezTo>
                <a:cubicBezTo>
                  <a:pt x="40" y="20"/>
                  <a:pt x="40" y="20"/>
                  <a:pt x="40" y="20"/>
                </a:cubicBezTo>
                <a:cubicBezTo>
                  <a:pt x="15" y="20"/>
                  <a:pt x="15" y="20"/>
                  <a:pt x="15" y="20"/>
                </a:cubicBezTo>
                <a:cubicBezTo>
                  <a:pt x="7" y="20"/>
                  <a:pt x="0" y="27"/>
                  <a:pt x="0" y="3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7"/>
                  <a:pt x="2" y="49"/>
                  <a:pt x="5" y="49"/>
                </a:cubicBezTo>
                <a:cubicBezTo>
                  <a:pt x="10" y="49"/>
                  <a:pt x="10" y="49"/>
                  <a:pt x="10" y="49"/>
                </a:cubicBezTo>
                <a:cubicBezTo>
                  <a:pt x="19" y="147"/>
                  <a:pt x="19" y="147"/>
                  <a:pt x="19" y="147"/>
                </a:cubicBezTo>
                <a:cubicBezTo>
                  <a:pt x="20" y="154"/>
                  <a:pt x="26" y="160"/>
                  <a:pt x="34" y="160"/>
                </a:cubicBezTo>
                <a:cubicBezTo>
                  <a:pt x="106" y="160"/>
                  <a:pt x="106" y="160"/>
                  <a:pt x="106" y="160"/>
                </a:cubicBezTo>
                <a:cubicBezTo>
                  <a:pt x="113" y="160"/>
                  <a:pt x="119" y="154"/>
                  <a:pt x="120" y="147"/>
                </a:cubicBezTo>
                <a:cubicBezTo>
                  <a:pt x="129" y="49"/>
                  <a:pt x="129" y="49"/>
                  <a:pt x="129" y="49"/>
                </a:cubicBezTo>
                <a:cubicBezTo>
                  <a:pt x="135" y="49"/>
                  <a:pt x="135" y="49"/>
                  <a:pt x="135" y="49"/>
                </a:cubicBezTo>
                <a:cubicBezTo>
                  <a:pt x="137" y="49"/>
                  <a:pt x="139" y="47"/>
                  <a:pt x="139" y="45"/>
                </a:cubicBezTo>
                <a:cubicBezTo>
                  <a:pt x="139" y="35"/>
                  <a:pt x="139" y="35"/>
                  <a:pt x="139" y="35"/>
                </a:cubicBezTo>
                <a:cubicBezTo>
                  <a:pt x="139" y="27"/>
                  <a:pt x="133" y="20"/>
                  <a:pt x="125" y="20"/>
                </a:cubicBezTo>
                <a:close/>
                <a:moveTo>
                  <a:pt x="49" y="15"/>
                </a:moveTo>
                <a:cubicBezTo>
                  <a:pt x="49" y="12"/>
                  <a:pt x="52" y="9"/>
                  <a:pt x="55" y="9"/>
                </a:cubicBezTo>
                <a:cubicBezTo>
                  <a:pt x="85" y="9"/>
                  <a:pt x="85" y="9"/>
                  <a:pt x="85" y="9"/>
                </a:cubicBezTo>
                <a:cubicBezTo>
                  <a:pt x="88" y="9"/>
                  <a:pt x="90" y="12"/>
                  <a:pt x="90" y="15"/>
                </a:cubicBezTo>
                <a:cubicBezTo>
                  <a:pt x="90" y="20"/>
                  <a:pt x="90" y="20"/>
                  <a:pt x="90" y="20"/>
                </a:cubicBezTo>
                <a:cubicBezTo>
                  <a:pt x="49" y="20"/>
                  <a:pt x="49" y="20"/>
                  <a:pt x="49" y="20"/>
                </a:cubicBezTo>
                <a:lnTo>
                  <a:pt x="49" y="15"/>
                </a:lnTo>
                <a:close/>
                <a:moveTo>
                  <a:pt x="15" y="29"/>
                </a:moveTo>
                <a:cubicBezTo>
                  <a:pt x="14" y="29"/>
                  <a:pt x="14" y="29"/>
                  <a:pt x="14" y="29"/>
                </a:cubicBezTo>
                <a:cubicBezTo>
                  <a:pt x="14" y="29"/>
                  <a:pt x="14" y="29"/>
                  <a:pt x="15" y="29"/>
                </a:cubicBezTo>
                <a:close/>
                <a:moveTo>
                  <a:pt x="111" y="146"/>
                </a:moveTo>
                <a:cubicBezTo>
                  <a:pt x="111" y="149"/>
                  <a:pt x="108" y="151"/>
                  <a:pt x="106" y="151"/>
                </a:cubicBezTo>
                <a:cubicBezTo>
                  <a:pt x="34" y="151"/>
                  <a:pt x="34" y="151"/>
                  <a:pt x="34" y="151"/>
                </a:cubicBezTo>
                <a:cubicBezTo>
                  <a:pt x="31" y="151"/>
                  <a:pt x="29" y="149"/>
                  <a:pt x="29" y="146"/>
                </a:cubicBezTo>
                <a:cubicBezTo>
                  <a:pt x="20" y="49"/>
                  <a:pt x="20" y="49"/>
                  <a:pt x="20" y="49"/>
                </a:cubicBezTo>
                <a:cubicBezTo>
                  <a:pt x="120" y="49"/>
                  <a:pt x="120" y="49"/>
                  <a:pt x="120" y="49"/>
                </a:cubicBezTo>
                <a:lnTo>
                  <a:pt x="111" y="146"/>
                </a:lnTo>
                <a:close/>
                <a:moveTo>
                  <a:pt x="130" y="40"/>
                </a:moveTo>
                <a:cubicBezTo>
                  <a:pt x="125" y="40"/>
                  <a:pt x="125" y="40"/>
                  <a:pt x="125" y="40"/>
                </a:cubicBezTo>
                <a:cubicBezTo>
                  <a:pt x="15" y="40"/>
                  <a:pt x="15" y="40"/>
                  <a:pt x="15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2"/>
                  <a:pt x="11" y="30"/>
                  <a:pt x="14" y="29"/>
                </a:cubicBezTo>
                <a:cubicBezTo>
                  <a:pt x="125" y="29"/>
                  <a:pt x="125" y="29"/>
                  <a:pt x="125" y="29"/>
                </a:cubicBezTo>
                <a:cubicBezTo>
                  <a:pt x="128" y="29"/>
                  <a:pt x="130" y="32"/>
                  <a:pt x="130" y="35"/>
                </a:cubicBezTo>
                <a:lnTo>
                  <a:pt x="130" y="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Freeform 59">
            <a:extLst>
              <a:ext uri="{FF2B5EF4-FFF2-40B4-BE49-F238E27FC236}">
                <a16:creationId xmlns:a16="http://schemas.microsoft.com/office/drawing/2014/main" id="{43E25A40-EFCB-4706-40CA-49845DEEC47F}"/>
              </a:ext>
            </a:extLst>
          </p:cNvPr>
          <p:cNvSpPr>
            <a:spLocks noEditPoints="1"/>
          </p:cNvSpPr>
          <p:nvPr/>
        </p:nvSpPr>
        <p:spPr bwMode="auto">
          <a:xfrm>
            <a:off x="4731077" y="1211478"/>
            <a:ext cx="539750" cy="542925"/>
          </a:xfrm>
          <a:custGeom>
            <a:avLst/>
            <a:gdLst>
              <a:gd name="T0" fmla="*/ 2147483646 w 160"/>
              <a:gd name="T1" fmla="*/ 2147483646 h 160"/>
              <a:gd name="T2" fmla="*/ 2147483646 w 160"/>
              <a:gd name="T3" fmla="*/ 2147483646 h 160"/>
              <a:gd name="T4" fmla="*/ 2147483646 w 160"/>
              <a:gd name="T5" fmla="*/ 2147483646 h 160"/>
              <a:gd name="T6" fmla="*/ 2147483646 w 160"/>
              <a:gd name="T7" fmla="*/ 2147483646 h 160"/>
              <a:gd name="T8" fmla="*/ 2147483646 w 160"/>
              <a:gd name="T9" fmla="*/ 2147483646 h 160"/>
              <a:gd name="T10" fmla="*/ 2147483646 w 160"/>
              <a:gd name="T11" fmla="*/ 2147483646 h 160"/>
              <a:gd name="T12" fmla="*/ 2147483646 w 160"/>
              <a:gd name="T13" fmla="*/ 2147483646 h 160"/>
              <a:gd name="T14" fmla="*/ 2147483646 w 160"/>
              <a:gd name="T15" fmla="*/ 2147483646 h 160"/>
              <a:gd name="T16" fmla="*/ 2147483646 w 160"/>
              <a:gd name="T17" fmla="*/ 2147483646 h 160"/>
              <a:gd name="T18" fmla="*/ 2147483646 w 160"/>
              <a:gd name="T19" fmla="*/ 2147483646 h 160"/>
              <a:gd name="T20" fmla="*/ 2147483646 w 160"/>
              <a:gd name="T21" fmla="*/ 2147483646 h 160"/>
              <a:gd name="T22" fmla="*/ 2147483646 w 160"/>
              <a:gd name="T23" fmla="*/ 2147483646 h 160"/>
              <a:gd name="T24" fmla="*/ 2147483646 w 160"/>
              <a:gd name="T25" fmla="*/ 2147483646 h 160"/>
              <a:gd name="T26" fmla="*/ 2147483646 w 160"/>
              <a:gd name="T27" fmla="*/ 2147483646 h 160"/>
              <a:gd name="T28" fmla="*/ 2147483646 w 160"/>
              <a:gd name="T29" fmla="*/ 2147483646 h 160"/>
              <a:gd name="T30" fmla="*/ 2147483646 w 160"/>
              <a:gd name="T31" fmla="*/ 2147483646 h 160"/>
              <a:gd name="T32" fmla="*/ 2147483646 w 160"/>
              <a:gd name="T33" fmla="*/ 2147483646 h 160"/>
              <a:gd name="T34" fmla="*/ 2147483646 w 160"/>
              <a:gd name="T35" fmla="*/ 2147483646 h 160"/>
              <a:gd name="T36" fmla="*/ 2147483646 w 160"/>
              <a:gd name="T37" fmla="*/ 2147483646 h 160"/>
              <a:gd name="T38" fmla="*/ 2147483646 w 160"/>
              <a:gd name="T39" fmla="*/ 2147483646 h 160"/>
              <a:gd name="T40" fmla="*/ 2147483646 w 160"/>
              <a:gd name="T41" fmla="*/ 2147483646 h 160"/>
              <a:gd name="T42" fmla="*/ 2147483646 w 160"/>
              <a:gd name="T43" fmla="*/ 2147483646 h 160"/>
              <a:gd name="T44" fmla="*/ 2147483646 w 160"/>
              <a:gd name="T45" fmla="*/ 2147483646 h 160"/>
              <a:gd name="T46" fmla="*/ 2147483646 w 160"/>
              <a:gd name="T47" fmla="*/ 2147483646 h 160"/>
              <a:gd name="T48" fmla="*/ 2147483646 w 160"/>
              <a:gd name="T49" fmla="*/ 2147483646 h 160"/>
              <a:gd name="T50" fmla="*/ 2147483646 w 160"/>
              <a:gd name="T51" fmla="*/ 2147483646 h 160"/>
              <a:gd name="T52" fmla="*/ 2147483646 w 160"/>
              <a:gd name="T53" fmla="*/ 2147483646 h 160"/>
              <a:gd name="T54" fmla="*/ 2147483646 w 160"/>
              <a:gd name="T55" fmla="*/ 2147483646 h 160"/>
              <a:gd name="T56" fmla="*/ 2147483646 w 160"/>
              <a:gd name="T57" fmla="*/ 2147483646 h 160"/>
              <a:gd name="T58" fmla="*/ 2147483646 w 160"/>
              <a:gd name="T59" fmla="*/ 2147483646 h 160"/>
              <a:gd name="T60" fmla="*/ 2147483646 w 160"/>
              <a:gd name="T61" fmla="*/ 2147483646 h 160"/>
              <a:gd name="T62" fmla="*/ 2147483646 w 160"/>
              <a:gd name="T63" fmla="*/ 2147483646 h 160"/>
              <a:gd name="T64" fmla="*/ 2147483646 w 160"/>
              <a:gd name="T65" fmla="*/ 2147483646 h 160"/>
              <a:gd name="T66" fmla="*/ 2147483646 w 160"/>
              <a:gd name="T67" fmla="*/ 2147483646 h 160"/>
              <a:gd name="T68" fmla="*/ 2147483646 w 160"/>
              <a:gd name="T69" fmla="*/ 2147483646 h 160"/>
              <a:gd name="T70" fmla="*/ 2147483646 w 160"/>
              <a:gd name="T71" fmla="*/ 2147483646 h 160"/>
              <a:gd name="T72" fmla="*/ 2147483646 w 160"/>
              <a:gd name="T73" fmla="*/ 2147483646 h 160"/>
              <a:gd name="T74" fmla="*/ 2147483646 w 160"/>
              <a:gd name="T75" fmla="*/ 2147483646 h 160"/>
              <a:gd name="T76" fmla="*/ 2147483646 w 160"/>
              <a:gd name="T77" fmla="*/ 2147483646 h 160"/>
              <a:gd name="T78" fmla="*/ 2147483646 w 160"/>
              <a:gd name="T79" fmla="*/ 2147483646 h 160"/>
              <a:gd name="T80" fmla="*/ 2147483646 w 160"/>
              <a:gd name="T81" fmla="*/ 2147483646 h 160"/>
              <a:gd name="T82" fmla="*/ 2147483646 w 160"/>
              <a:gd name="T83" fmla="*/ 2147483646 h 160"/>
              <a:gd name="T84" fmla="*/ 2147483646 w 160"/>
              <a:gd name="T85" fmla="*/ 2147483646 h 160"/>
              <a:gd name="T86" fmla="*/ 2147483646 w 160"/>
              <a:gd name="T87" fmla="*/ 2147483646 h 160"/>
              <a:gd name="T88" fmla="*/ 2147483646 w 160"/>
              <a:gd name="T89" fmla="*/ 2147483646 h 160"/>
              <a:gd name="T90" fmla="*/ 2147483646 w 160"/>
              <a:gd name="T91" fmla="*/ 2147483646 h 160"/>
              <a:gd name="T92" fmla="*/ 2147483646 w 160"/>
              <a:gd name="T93" fmla="*/ 2147483646 h 160"/>
              <a:gd name="T94" fmla="*/ 2147483646 w 160"/>
              <a:gd name="T95" fmla="*/ 2147483646 h 160"/>
              <a:gd name="T96" fmla="*/ 2147483646 w 160"/>
              <a:gd name="T97" fmla="*/ 2147483646 h 160"/>
              <a:gd name="T98" fmla="*/ 2147483646 w 160"/>
              <a:gd name="T99" fmla="*/ 2147483646 h 160"/>
              <a:gd name="T100" fmla="*/ 2147483646 w 160"/>
              <a:gd name="T101" fmla="*/ 2147483646 h 160"/>
              <a:gd name="T102" fmla="*/ 2147483646 w 160"/>
              <a:gd name="T103" fmla="*/ 2147483646 h 160"/>
              <a:gd name="T104" fmla="*/ 2147483646 w 160"/>
              <a:gd name="T105" fmla="*/ 2147483646 h 160"/>
              <a:gd name="T106" fmla="*/ 2147483646 w 160"/>
              <a:gd name="T107" fmla="*/ 2147483646 h 160"/>
              <a:gd name="T108" fmla="*/ 2147483646 w 160"/>
              <a:gd name="T109" fmla="*/ 2147483646 h 160"/>
              <a:gd name="T110" fmla="*/ 2147483646 w 160"/>
              <a:gd name="T111" fmla="*/ 2147483646 h 16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60" h="160">
                <a:moveTo>
                  <a:pt x="159" y="125"/>
                </a:moveTo>
                <a:cubicBezTo>
                  <a:pt x="113" y="80"/>
                  <a:pt x="113" y="80"/>
                  <a:pt x="113" y="80"/>
                </a:cubicBezTo>
                <a:cubicBezTo>
                  <a:pt x="144" y="48"/>
                  <a:pt x="144" y="48"/>
                  <a:pt x="144" y="48"/>
                </a:cubicBezTo>
                <a:cubicBezTo>
                  <a:pt x="148" y="44"/>
                  <a:pt x="151" y="38"/>
                  <a:pt x="151" y="32"/>
                </a:cubicBezTo>
                <a:cubicBezTo>
                  <a:pt x="151" y="26"/>
                  <a:pt x="148" y="20"/>
                  <a:pt x="144" y="15"/>
                </a:cubicBezTo>
                <a:cubicBezTo>
                  <a:pt x="140" y="11"/>
                  <a:pt x="134" y="8"/>
                  <a:pt x="127" y="8"/>
                </a:cubicBezTo>
                <a:cubicBezTo>
                  <a:pt x="121" y="8"/>
                  <a:pt x="115" y="11"/>
                  <a:pt x="111" y="15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80" y="46"/>
                  <a:pt x="80" y="46"/>
                  <a:pt x="80" y="46"/>
                </a:cubicBezTo>
                <a:cubicBezTo>
                  <a:pt x="35" y="1"/>
                  <a:pt x="35" y="1"/>
                  <a:pt x="35" y="1"/>
                </a:cubicBezTo>
                <a:cubicBezTo>
                  <a:pt x="33" y="0"/>
                  <a:pt x="30" y="0"/>
                  <a:pt x="28" y="1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9"/>
                  <a:pt x="0" y="30"/>
                  <a:pt x="0" y="31"/>
                </a:cubicBezTo>
                <a:cubicBezTo>
                  <a:pt x="0" y="32"/>
                  <a:pt x="0" y="34"/>
                  <a:pt x="1" y="35"/>
                </a:cubicBezTo>
                <a:cubicBezTo>
                  <a:pt x="46" y="80"/>
                  <a:pt x="46" y="80"/>
                  <a:pt x="46" y="80"/>
                </a:cubicBezTo>
                <a:cubicBezTo>
                  <a:pt x="20" y="106"/>
                  <a:pt x="20" y="106"/>
                  <a:pt x="20" y="106"/>
                </a:cubicBezTo>
                <a:cubicBezTo>
                  <a:pt x="20" y="106"/>
                  <a:pt x="20" y="106"/>
                  <a:pt x="20" y="106"/>
                </a:cubicBezTo>
                <a:cubicBezTo>
                  <a:pt x="20" y="106"/>
                  <a:pt x="20" y="106"/>
                  <a:pt x="20" y="106"/>
                </a:cubicBezTo>
                <a:cubicBezTo>
                  <a:pt x="20" y="106"/>
                  <a:pt x="20" y="106"/>
                  <a:pt x="20" y="106"/>
                </a:cubicBezTo>
                <a:cubicBezTo>
                  <a:pt x="20" y="106"/>
                  <a:pt x="20" y="106"/>
                  <a:pt x="20" y="106"/>
                </a:cubicBezTo>
                <a:cubicBezTo>
                  <a:pt x="20" y="106"/>
                  <a:pt x="20" y="106"/>
                  <a:pt x="20" y="106"/>
                </a:cubicBezTo>
                <a:cubicBezTo>
                  <a:pt x="20" y="106"/>
                  <a:pt x="20" y="106"/>
                  <a:pt x="20" y="106"/>
                </a:cubicBezTo>
                <a:cubicBezTo>
                  <a:pt x="20" y="106"/>
                  <a:pt x="20" y="107"/>
                  <a:pt x="20" y="107"/>
                </a:cubicBezTo>
                <a:cubicBezTo>
                  <a:pt x="20" y="107"/>
                  <a:pt x="20" y="107"/>
                  <a:pt x="20" y="107"/>
                </a:cubicBezTo>
                <a:cubicBezTo>
                  <a:pt x="19" y="107"/>
                  <a:pt x="19" y="107"/>
                  <a:pt x="19" y="107"/>
                </a:cubicBezTo>
                <a:cubicBezTo>
                  <a:pt x="19" y="107"/>
                  <a:pt x="19" y="107"/>
                  <a:pt x="19" y="107"/>
                </a:cubicBezTo>
                <a:cubicBezTo>
                  <a:pt x="19" y="107"/>
                  <a:pt x="19" y="107"/>
                  <a:pt x="19" y="107"/>
                </a:cubicBezTo>
                <a:cubicBezTo>
                  <a:pt x="19" y="107"/>
                  <a:pt x="19" y="108"/>
                  <a:pt x="19" y="108"/>
                </a:cubicBezTo>
                <a:cubicBezTo>
                  <a:pt x="19" y="108"/>
                  <a:pt x="19" y="108"/>
                  <a:pt x="19" y="108"/>
                </a:cubicBezTo>
                <a:cubicBezTo>
                  <a:pt x="19" y="108"/>
                  <a:pt x="19" y="108"/>
                  <a:pt x="19" y="108"/>
                </a:cubicBezTo>
                <a:cubicBezTo>
                  <a:pt x="9" y="144"/>
                  <a:pt x="9" y="144"/>
                  <a:pt x="9" y="144"/>
                </a:cubicBezTo>
                <a:cubicBezTo>
                  <a:pt x="9" y="146"/>
                  <a:pt x="9" y="148"/>
                  <a:pt x="10" y="149"/>
                </a:cubicBezTo>
                <a:cubicBezTo>
                  <a:pt x="11" y="150"/>
                  <a:pt x="12" y="150"/>
                  <a:pt x="14" y="150"/>
                </a:cubicBezTo>
                <a:cubicBezTo>
                  <a:pt x="14" y="150"/>
                  <a:pt x="14" y="150"/>
                  <a:pt x="15" y="150"/>
                </a:cubicBezTo>
                <a:cubicBezTo>
                  <a:pt x="51" y="140"/>
                  <a:pt x="51" y="140"/>
                  <a:pt x="51" y="140"/>
                </a:cubicBezTo>
                <a:cubicBezTo>
                  <a:pt x="51" y="140"/>
                  <a:pt x="51" y="140"/>
                  <a:pt x="51" y="140"/>
                </a:cubicBezTo>
                <a:cubicBezTo>
                  <a:pt x="52" y="140"/>
                  <a:pt x="52" y="140"/>
                  <a:pt x="52" y="140"/>
                </a:cubicBezTo>
                <a:cubicBezTo>
                  <a:pt x="52" y="140"/>
                  <a:pt x="52" y="140"/>
                  <a:pt x="52" y="140"/>
                </a:cubicBezTo>
                <a:cubicBezTo>
                  <a:pt x="52" y="140"/>
                  <a:pt x="52" y="140"/>
                  <a:pt x="52" y="140"/>
                </a:cubicBezTo>
                <a:cubicBezTo>
                  <a:pt x="52" y="140"/>
                  <a:pt x="52" y="140"/>
                  <a:pt x="52" y="140"/>
                </a:cubicBezTo>
                <a:cubicBezTo>
                  <a:pt x="52" y="140"/>
                  <a:pt x="52" y="140"/>
                  <a:pt x="52" y="140"/>
                </a:cubicBezTo>
                <a:cubicBezTo>
                  <a:pt x="53" y="140"/>
                  <a:pt x="53" y="140"/>
                  <a:pt x="53" y="140"/>
                </a:cubicBezTo>
                <a:cubicBezTo>
                  <a:pt x="53" y="139"/>
                  <a:pt x="53" y="139"/>
                  <a:pt x="53" y="139"/>
                </a:cubicBezTo>
                <a:cubicBezTo>
                  <a:pt x="53" y="139"/>
                  <a:pt x="53" y="139"/>
                  <a:pt x="53" y="139"/>
                </a:cubicBezTo>
                <a:cubicBezTo>
                  <a:pt x="53" y="139"/>
                  <a:pt x="53" y="139"/>
                  <a:pt x="53" y="139"/>
                </a:cubicBezTo>
                <a:cubicBezTo>
                  <a:pt x="53" y="139"/>
                  <a:pt x="53" y="139"/>
                  <a:pt x="53" y="139"/>
                </a:cubicBezTo>
                <a:cubicBezTo>
                  <a:pt x="53" y="139"/>
                  <a:pt x="53" y="139"/>
                  <a:pt x="53" y="139"/>
                </a:cubicBezTo>
                <a:cubicBezTo>
                  <a:pt x="80" y="113"/>
                  <a:pt x="80" y="113"/>
                  <a:pt x="80" y="113"/>
                </a:cubicBezTo>
                <a:cubicBezTo>
                  <a:pt x="125" y="159"/>
                  <a:pt x="125" y="159"/>
                  <a:pt x="125" y="159"/>
                </a:cubicBezTo>
                <a:cubicBezTo>
                  <a:pt x="126" y="160"/>
                  <a:pt x="128" y="160"/>
                  <a:pt x="129" y="160"/>
                </a:cubicBezTo>
                <a:cubicBezTo>
                  <a:pt x="130" y="160"/>
                  <a:pt x="131" y="160"/>
                  <a:pt x="132" y="159"/>
                </a:cubicBezTo>
                <a:cubicBezTo>
                  <a:pt x="159" y="132"/>
                  <a:pt x="159" y="132"/>
                  <a:pt x="159" y="132"/>
                </a:cubicBezTo>
                <a:cubicBezTo>
                  <a:pt x="160" y="130"/>
                  <a:pt x="160" y="127"/>
                  <a:pt x="159" y="125"/>
                </a:cubicBezTo>
                <a:close/>
                <a:moveTo>
                  <a:pt x="117" y="22"/>
                </a:moveTo>
                <a:cubicBezTo>
                  <a:pt x="120" y="19"/>
                  <a:pt x="124" y="18"/>
                  <a:pt x="127" y="18"/>
                </a:cubicBezTo>
                <a:cubicBezTo>
                  <a:pt x="131" y="18"/>
                  <a:pt x="135" y="19"/>
                  <a:pt x="137" y="22"/>
                </a:cubicBezTo>
                <a:cubicBezTo>
                  <a:pt x="140" y="25"/>
                  <a:pt x="141" y="28"/>
                  <a:pt x="141" y="32"/>
                </a:cubicBezTo>
                <a:cubicBezTo>
                  <a:pt x="141" y="36"/>
                  <a:pt x="140" y="39"/>
                  <a:pt x="137" y="42"/>
                </a:cubicBezTo>
                <a:cubicBezTo>
                  <a:pt x="134" y="45"/>
                  <a:pt x="134" y="45"/>
                  <a:pt x="134" y="45"/>
                </a:cubicBezTo>
                <a:cubicBezTo>
                  <a:pt x="114" y="25"/>
                  <a:pt x="114" y="25"/>
                  <a:pt x="114" y="25"/>
                </a:cubicBezTo>
                <a:lnTo>
                  <a:pt x="117" y="22"/>
                </a:lnTo>
                <a:close/>
                <a:moveTo>
                  <a:pt x="11" y="31"/>
                </a:moveTo>
                <a:cubicBezTo>
                  <a:pt x="31" y="11"/>
                  <a:pt x="31" y="11"/>
                  <a:pt x="31" y="11"/>
                </a:cubicBezTo>
                <a:cubicBezTo>
                  <a:pt x="40" y="20"/>
                  <a:pt x="40" y="20"/>
                  <a:pt x="40" y="20"/>
                </a:cubicBezTo>
                <a:cubicBezTo>
                  <a:pt x="30" y="30"/>
                  <a:pt x="30" y="30"/>
                  <a:pt x="30" y="30"/>
                </a:cubicBezTo>
                <a:cubicBezTo>
                  <a:pt x="28" y="31"/>
                  <a:pt x="28" y="34"/>
                  <a:pt x="30" y="36"/>
                </a:cubicBezTo>
                <a:cubicBezTo>
                  <a:pt x="31" y="37"/>
                  <a:pt x="32" y="38"/>
                  <a:pt x="33" y="38"/>
                </a:cubicBezTo>
                <a:cubicBezTo>
                  <a:pt x="34" y="38"/>
                  <a:pt x="36" y="37"/>
                  <a:pt x="37" y="36"/>
                </a:cubicBezTo>
                <a:cubicBezTo>
                  <a:pt x="46" y="26"/>
                  <a:pt x="46" y="26"/>
                  <a:pt x="46" y="26"/>
                </a:cubicBezTo>
                <a:cubicBezTo>
                  <a:pt x="54" y="34"/>
                  <a:pt x="54" y="34"/>
                  <a:pt x="54" y="34"/>
                </a:cubicBezTo>
                <a:cubicBezTo>
                  <a:pt x="49" y="39"/>
                  <a:pt x="49" y="39"/>
                  <a:pt x="49" y="39"/>
                </a:cubicBezTo>
                <a:cubicBezTo>
                  <a:pt x="47" y="41"/>
                  <a:pt x="47" y="44"/>
                  <a:pt x="49" y="46"/>
                </a:cubicBezTo>
                <a:cubicBezTo>
                  <a:pt x="50" y="47"/>
                  <a:pt x="51" y="47"/>
                  <a:pt x="52" y="47"/>
                </a:cubicBezTo>
                <a:cubicBezTo>
                  <a:pt x="53" y="47"/>
                  <a:pt x="54" y="47"/>
                  <a:pt x="55" y="46"/>
                </a:cubicBezTo>
                <a:cubicBezTo>
                  <a:pt x="60" y="41"/>
                  <a:pt x="60" y="41"/>
                  <a:pt x="60" y="41"/>
                </a:cubicBezTo>
                <a:cubicBezTo>
                  <a:pt x="73" y="53"/>
                  <a:pt x="73" y="53"/>
                  <a:pt x="73" y="53"/>
                </a:cubicBezTo>
                <a:cubicBezTo>
                  <a:pt x="53" y="73"/>
                  <a:pt x="53" y="73"/>
                  <a:pt x="53" y="73"/>
                </a:cubicBezTo>
                <a:lnTo>
                  <a:pt x="11" y="31"/>
                </a:lnTo>
                <a:close/>
                <a:moveTo>
                  <a:pt x="108" y="32"/>
                </a:moveTo>
                <a:cubicBezTo>
                  <a:pt x="114" y="38"/>
                  <a:pt x="114" y="38"/>
                  <a:pt x="114" y="38"/>
                </a:cubicBezTo>
                <a:cubicBezTo>
                  <a:pt x="37" y="116"/>
                  <a:pt x="37" y="116"/>
                  <a:pt x="37" y="116"/>
                </a:cubicBezTo>
                <a:cubicBezTo>
                  <a:pt x="30" y="109"/>
                  <a:pt x="30" y="109"/>
                  <a:pt x="30" y="109"/>
                </a:cubicBezTo>
                <a:lnTo>
                  <a:pt x="108" y="32"/>
                </a:lnTo>
                <a:close/>
                <a:moveTo>
                  <a:pt x="20" y="139"/>
                </a:moveTo>
                <a:cubicBezTo>
                  <a:pt x="26" y="118"/>
                  <a:pt x="26" y="118"/>
                  <a:pt x="26" y="118"/>
                </a:cubicBezTo>
                <a:cubicBezTo>
                  <a:pt x="41" y="133"/>
                  <a:pt x="41" y="133"/>
                  <a:pt x="41" y="133"/>
                </a:cubicBezTo>
                <a:lnTo>
                  <a:pt x="20" y="139"/>
                </a:lnTo>
                <a:close/>
                <a:moveTo>
                  <a:pt x="50" y="129"/>
                </a:moveTo>
                <a:cubicBezTo>
                  <a:pt x="44" y="122"/>
                  <a:pt x="44" y="122"/>
                  <a:pt x="44" y="122"/>
                </a:cubicBezTo>
                <a:cubicBezTo>
                  <a:pt x="121" y="45"/>
                  <a:pt x="121" y="45"/>
                  <a:pt x="121" y="45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03" y="76"/>
                  <a:pt x="103" y="76"/>
                  <a:pt x="103" y="76"/>
                </a:cubicBezTo>
                <a:cubicBezTo>
                  <a:pt x="103" y="76"/>
                  <a:pt x="103" y="76"/>
                  <a:pt x="103" y="76"/>
                </a:cubicBezTo>
                <a:cubicBezTo>
                  <a:pt x="103" y="76"/>
                  <a:pt x="103" y="76"/>
                  <a:pt x="103" y="76"/>
                </a:cubicBezTo>
                <a:lnTo>
                  <a:pt x="50" y="129"/>
                </a:lnTo>
                <a:close/>
                <a:moveTo>
                  <a:pt x="129" y="149"/>
                </a:moveTo>
                <a:cubicBezTo>
                  <a:pt x="86" y="106"/>
                  <a:pt x="86" y="106"/>
                  <a:pt x="86" y="106"/>
                </a:cubicBezTo>
                <a:cubicBezTo>
                  <a:pt x="106" y="86"/>
                  <a:pt x="106" y="86"/>
                  <a:pt x="106" y="86"/>
                </a:cubicBezTo>
                <a:cubicBezTo>
                  <a:pt x="119" y="100"/>
                  <a:pt x="119" y="100"/>
                  <a:pt x="119" y="100"/>
                </a:cubicBezTo>
                <a:cubicBezTo>
                  <a:pt x="114" y="105"/>
                  <a:pt x="114" y="105"/>
                  <a:pt x="114" y="105"/>
                </a:cubicBezTo>
                <a:cubicBezTo>
                  <a:pt x="113" y="107"/>
                  <a:pt x="113" y="109"/>
                  <a:pt x="114" y="111"/>
                </a:cubicBezTo>
                <a:cubicBezTo>
                  <a:pt x="115" y="112"/>
                  <a:pt x="116" y="113"/>
                  <a:pt x="118" y="113"/>
                </a:cubicBezTo>
                <a:cubicBezTo>
                  <a:pt x="119" y="113"/>
                  <a:pt x="120" y="112"/>
                  <a:pt x="121" y="111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34" y="114"/>
                  <a:pt x="134" y="114"/>
                  <a:pt x="134" y="114"/>
                </a:cubicBezTo>
                <a:cubicBezTo>
                  <a:pt x="124" y="123"/>
                  <a:pt x="124" y="123"/>
                  <a:pt x="124" y="123"/>
                </a:cubicBezTo>
                <a:cubicBezTo>
                  <a:pt x="122" y="125"/>
                  <a:pt x="122" y="128"/>
                  <a:pt x="124" y="130"/>
                </a:cubicBezTo>
                <a:cubicBezTo>
                  <a:pt x="125" y="131"/>
                  <a:pt x="126" y="131"/>
                  <a:pt x="127" y="131"/>
                </a:cubicBezTo>
                <a:cubicBezTo>
                  <a:pt x="128" y="131"/>
                  <a:pt x="129" y="131"/>
                  <a:pt x="130" y="130"/>
                </a:cubicBezTo>
                <a:cubicBezTo>
                  <a:pt x="140" y="120"/>
                  <a:pt x="140" y="120"/>
                  <a:pt x="140" y="120"/>
                </a:cubicBezTo>
                <a:cubicBezTo>
                  <a:pt x="149" y="129"/>
                  <a:pt x="149" y="129"/>
                  <a:pt x="149" y="129"/>
                </a:cubicBezTo>
                <a:lnTo>
                  <a:pt x="129" y="14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Freeform 60">
            <a:extLst>
              <a:ext uri="{FF2B5EF4-FFF2-40B4-BE49-F238E27FC236}">
                <a16:creationId xmlns:a16="http://schemas.microsoft.com/office/drawing/2014/main" id="{CB3B4015-F227-FFE5-218E-273B66099B46}"/>
              </a:ext>
            </a:extLst>
          </p:cNvPr>
          <p:cNvSpPr>
            <a:spLocks noEditPoints="1"/>
          </p:cNvSpPr>
          <p:nvPr/>
        </p:nvSpPr>
        <p:spPr bwMode="auto">
          <a:xfrm>
            <a:off x="9650422" y="2211286"/>
            <a:ext cx="542925" cy="544512"/>
          </a:xfrm>
          <a:custGeom>
            <a:avLst/>
            <a:gdLst>
              <a:gd name="T0" fmla="*/ 2147483646 w 161"/>
              <a:gd name="T1" fmla="*/ 0 h 160"/>
              <a:gd name="T2" fmla="*/ 2147483646 w 161"/>
              <a:gd name="T3" fmla="*/ 2147483646 h 160"/>
              <a:gd name="T4" fmla="*/ 2147483646 w 161"/>
              <a:gd name="T5" fmla="*/ 2147483646 h 160"/>
              <a:gd name="T6" fmla="*/ 2147483646 w 161"/>
              <a:gd name="T7" fmla="*/ 2147483646 h 160"/>
              <a:gd name="T8" fmla="*/ 2147483646 w 161"/>
              <a:gd name="T9" fmla="*/ 2147483646 h 160"/>
              <a:gd name="T10" fmla="*/ 2147483646 w 161"/>
              <a:gd name="T11" fmla="*/ 2147483646 h 160"/>
              <a:gd name="T12" fmla="*/ 2147483646 w 161"/>
              <a:gd name="T13" fmla="*/ 2147483646 h 160"/>
              <a:gd name="T14" fmla="*/ 2147483646 w 161"/>
              <a:gd name="T15" fmla="*/ 2147483646 h 160"/>
              <a:gd name="T16" fmla="*/ 2147483646 w 161"/>
              <a:gd name="T17" fmla="*/ 2147483646 h 160"/>
              <a:gd name="T18" fmla="*/ 2147483646 w 161"/>
              <a:gd name="T19" fmla="*/ 2147483646 h 160"/>
              <a:gd name="T20" fmla="*/ 2147483646 w 161"/>
              <a:gd name="T21" fmla="*/ 2147483646 h 160"/>
              <a:gd name="T22" fmla="*/ 2147483646 w 161"/>
              <a:gd name="T23" fmla="*/ 2147483646 h 160"/>
              <a:gd name="T24" fmla="*/ 2147483646 w 161"/>
              <a:gd name="T25" fmla="*/ 2147483646 h 160"/>
              <a:gd name="T26" fmla="*/ 2147483646 w 161"/>
              <a:gd name="T27" fmla="*/ 2147483646 h 160"/>
              <a:gd name="T28" fmla="*/ 2147483646 w 161"/>
              <a:gd name="T29" fmla="*/ 2147483646 h 160"/>
              <a:gd name="T30" fmla="*/ 2147483646 w 161"/>
              <a:gd name="T31" fmla="*/ 2147483646 h 160"/>
              <a:gd name="T32" fmla="*/ 2147483646 w 161"/>
              <a:gd name="T33" fmla="*/ 2147483646 h 160"/>
              <a:gd name="T34" fmla="*/ 2147483646 w 161"/>
              <a:gd name="T35" fmla="*/ 2147483646 h 160"/>
              <a:gd name="T36" fmla="*/ 2147483646 w 161"/>
              <a:gd name="T37" fmla="*/ 2147483646 h 160"/>
              <a:gd name="T38" fmla="*/ 2147483646 w 161"/>
              <a:gd name="T39" fmla="*/ 2147483646 h 160"/>
              <a:gd name="T40" fmla="*/ 2147483646 w 161"/>
              <a:gd name="T41" fmla="*/ 2147483646 h 160"/>
              <a:gd name="T42" fmla="*/ 2147483646 w 161"/>
              <a:gd name="T43" fmla="*/ 2147483646 h 160"/>
              <a:gd name="T44" fmla="*/ 2147483646 w 161"/>
              <a:gd name="T45" fmla="*/ 2147483646 h 160"/>
              <a:gd name="T46" fmla="*/ 2147483646 w 161"/>
              <a:gd name="T47" fmla="*/ 2147483646 h 160"/>
              <a:gd name="T48" fmla="*/ 2147483646 w 161"/>
              <a:gd name="T49" fmla="*/ 2147483646 h 160"/>
              <a:gd name="T50" fmla="*/ 2147483646 w 161"/>
              <a:gd name="T51" fmla="*/ 2147483646 h 160"/>
              <a:gd name="T52" fmla="*/ 2147483646 w 161"/>
              <a:gd name="T53" fmla="*/ 2147483646 h 160"/>
              <a:gd name="T54" fmla="*/ 2147483646 w 161"/>
              <a:gd name="T55" fmla="*/ 2147483646 h 160"/>
              <a:gd name="T56" fmla="*/ 2147483646 w 161"/>
              <a:gd name="T57" fmla="*/ 2147483646 h 160"/>
              <a:gd name="T58" fmla="*/ 2147483646 w 161"/>
              <a:gd name="T59" fmla="*/ 2147483646 h 160"/>
              <a:gd name="T60" fmla="*/ 2147483646 w 161"/>
              <a:gd name="T61" fmla="*/ 2147483646 h 160"/>
              <a:gd name="T62" fmla="*/ 2147483646 w 161"/>
              <a:gd name="T63" fmla="*/ 2147483646 h 160"/>
              <a:gd name="T64" fmla="*/ 2147483646 w 161"/>
              <a:gd name="T65" fmla="*/ 2147483646 h 160"/>
              <a:gd name="T66" fmla="*/ 2147483646 w 161"/>
              <a:gd name="T67" fmla="*/ 2147483646 h 16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61" h="160">
                <a:moveTo>
                  <a:pt x="144" y="17"/>
                </a:moveTo>
                <a:cubicBezTo>
                  <a:pt x="132" y="6"/>
                  <a:pt x="117" y="0"/>
                  <a:pt x="101" y="0"/>
                </a:cubicBezTo>
                <a:cubicBezTo>
                  <a:pt x="85" y="0"/>
                  <a:pt x="70" y="6"/>
                  <a:pt x="59" y="17"/>
                </a:cubicBezTo>
                <a:cubicBezTo>
                  <a:pt x="48" y="29"/>
                  <a:pt x="42" y="44"/>
                  <a:pt x="42" y="60"/>
                </a:cubicBezTo>
                <a:cubicBezTo>
                  <a:pt x="42" y="69"/>
                  <a:pt x="44" y="78"/>
                  <a:pt x="48" y="86"/>
                </a:cubicBezTo>
                <a:cubicBezTo>
                  <a:pt x="34" y="99"/>
                  <a:pt x="34" y="99"/>
                  <a:pt x="34" y="99"/>
                </a:cubicBezTo>
                <a:cubicBezTo>
                  <a:pt x="33" y="101"/>
                  <a:pt x="33" y="104"/>
                  <a:pt x="34" y="105"/>
                </a:cubicBezTo>
                <a:cubicBezTo>
                  <a:pt x="35" y="106"/>
                  <a:pt x="35" y="106"/>
                  <a:pt x="35" y="106"/>
                </a:cubicBezTo>
                <a:cubicBezTo>
                  <a:pt x="5" y="135"/>
                  <a:pt x="5" y="135"/>
                  <a:pt x="5" y="135"/>
                </a:cubicBezTo>
                <a:cubicBezTo>
                  <a:pt x="0" y="141"/>
                  <a:pt x="0" y="150"/>
                  <a:pt x="5" y="156"/>
                </a:cubicBezTo>
                <a:cubicBezTo>
                  <a:pt x="8" y="158"/>
                  <a:pt x="12" y="160"/>
                  <a:pt x="16" y="160"/>
                </a:cubicBezTo>
                <a:cubicBezTo>
                  <a:pt x="20" y="160"/>
                  <a:pt x="23" y="158"/>
                  <a:pt x="26" y="156"/>
                </a:cubicBezTo>
                <a:cubicBezTo>
                  <a:pt x="55" y="126"/>
                  <a:pt x="55" y="126"/>
                  <a:pt x="55" y="126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56" y="128"/>
                  <a:pt x="58" y="128"/>
                  <a:pt x="59" y="128"/>
                </a:cubicBezTo>
                <a:cubicBezTo>
                  <a:pt x="60" y="128"/>
                  <a:pt x="61" y="128"/>
                  <a:pt x="62" y="127"/>
                </a:cubicBezTo>
                <a:cubicBezTo>
                  <a:pt x="75" y="113"/>
                  <a:pt x="75" y="113"/>
                  <a:pt x="75" y="113"/>
                </a:cubicBezTo>
                <a:cubicBezTo>
                  <a:pt x="83" y="117"/>
                  <a:pt x="92" y="119"/>
                  <a:pt x="101" y="119"/>
                </a:cubicBezTo>
                <a:cubicBezTo>
                  <a:pt x="117" y="119"/>
                  <a:pt x="132" y="113"/>
                  <a:pt x="144" y="102"/>
                </a:cubicBezTo>
                <a:cubicBezTo>
                  <a:pt x="155" y="91"/>
                  <a:pt x="161" y="76"/>
                  <a:pt x="161" y="60"/>
                </a:cubicBezTo>
                <a:cubicBezTo>
                  <a:pt x="161" y="44"/>
                  <a:pt x="155" y="29"/>
                  <a:pt x="144" y="17"/>
                </a:cubicBezTo>
                <a:close/>
                <a:moveTo>
                  <a:pt x="19" y="149"/>
                </a:moveTo>
                <a:cubicBezTo>
                  <a:pt x="18" y="150"/>
                  <a:pt x="17" y="151"/>
                  <a:pt x="16" y="151"/>
                </a:cubicBezTo>
                <a:cubicBezTo>
                  <a:pt x="14" y="151"/>
                  <a:pt x="13" y="150"/>
                  <a:pt x="12" y="149"/>
                </a:cubicBezTo>
                <a:cubicBezTo>
                  <a:pt x="10" y="147"/>
                  <a:pt x="10" y="144"/>
                  <a:pt x="12" y="142"/>
                </a:cubicBezTo>
                <a:cubicBezTo>
                  <a:pt x="41" y="112"/>
                  <a:pt x="41" y="112"/>
                  <a:pt x="41" y="112"/>
                </a:cubicBezTo>
                <a:cubicBezTo>
                  <a:pt x="49" y="120"/>
                  <a:pt x="49" y="120"/>
                  <a:pt x="49" y="120"/>
                </a:cubicBezTo>
                <a:lnTo>
                  <a:pt x="19" y="149"/>
                </a:lnTo>
                <a:close/>
                <a:moveTo>
                  <a:pt x="59" y="117"/>
                </a:moveTo>
                <a:cubicBezTo>
                  <a:pt x="59" y="116"/>
                  <a:pt x="59" y="116"/>
                  <a:pt x="59" y="116"/>
                </a:cubicBezTo>
                <a:cubicBezTo>
                  <a:pt x="59" y="116"/>
                  <a:pt x="59" y="116"/>
                  <a:pt x="59" y="116"/>
                </a:cubicBezTo>
                <a:cubicBezTo>
                  <a:pt x="59" y="116"/>
                  <a:pt x="59" y="116"/>
                  <a:pt x="59" y="116"/>
                </a:cubicBezTo>
                <a:cubicBezTo>
                  <a:pt x="45" y="102"/>
                  <a:pt x="45" y="102"/>
                  <a:pt x="45" y="102"/>
                </a:cubicBezTo>
                <a:cubicBezTo>
                  <a:pt x="44" y="102"/>
                  <a:pt x="44" y="102"/>
                  <a:pt x="44" y="102"/>
                </a:cubicBezTo>
                <a:cubicBezTo>
                  <a:pt x="52" y="94"/>
                  <a:pt x="52" y="94"/>
                  <a:pt x="52" y="94"/>
                </a:cubicBezTo>
                <a:cubicBezTo>
                  <a:pt x="54" y="97"/>
                  <a:pt x="57" y="99"/>
                  <a:pt x="59" y="102"/>
                </a:cubicBezTo>
                <a:cubicBezTo>
                  <a:pt x="62" y="104"/>
                  <a:pt x="64" y="107"/>
                  <a:pt x="67" y="109"/>
                </a:cubicBezTo>
                <a:lnTo>
                  <a:pt x="59" y="117"/>
                </a:lnTo>
                <a:close/>
                <a:moveTo>
                  <a:pt x="137" y="95"/>
                </a:moveTo>
                <a:cubicBezTo>
                  <a:pt x="127" y="105"/>
                  <a:pt x="115" y="110"/>
                  <a:pt x="101" y="110"/>
                </a:cubicBezTo>
                <a:cubicBezTo>
                  <a:pt x="93" y="110"/>
                  <a:pt x="84" y="108"/>
                  <a:pt x="77" y="104"/>
                </a:cubicBezTo>
                <a:cubicBezTo>
                  <a:pt x="77" y="104"/>
                  <a:pt x="77" y="104"/>
                  <a:pt x="77" y="104"/>
                </a:cubicBezTo>
                <a:cubicBezTo>
                  <a:pt x="73" y="101"/>
                  <a:pt x="69" y="99"/>
                  <a:pt x="66" y="95"/>
                </a:cubicBezTo>
                <a:cubicBezTo>
                  <a:pt x="62" y="92"/>
                  <a:pt x="60" y="88"/>
                  <a:pt x="57" y="84"/>
                </a:cubicBezTo>
                <a:cubicBezTo>
                  <a:pt x="57" y="84"/>
                  <a:pt x="57" y="84"/>
                  <a:pt x="57" y="84"/>
                </a:cubicBezTo>
                <a:cubicBezTo>
                  <a:pt x="53" y="77"/>
                  <a:pt x="51" y="68"/>
                  <a:pt x="51" y="60"/>
                </a:cubicBezTo>
                <a:cubicBezTo>
                  <a:pt x="51" y="46"/>
                  <a:pt x="56" y="34"/>
                  <a:pt x="66" y="24"/>
                </a:cubicBezTo>
                <a:cubicBezTo>
                  <a:pt x="75" y="15"/>
                  <a:pt x="88" y="9"/>
                  <a:pt x="101" y="9"/>
                </a:cubicBezTo>
                <a:cubicBezTo>
                  <a:pt x="115" y="9"/>
                  <a:pt x="127" y="15"/>
                  <a:pt x="137" y="24"/>
                </a:cubicBezTo>
                <a:cubicBezTo>
                  <a:pt x="146" y="34"/>
                  <a:pt x="152" y="46"/>
                  <a:pt x="152" y="60"/>
                </a:cubicBezTo>
                <a:cubicBezTo>
                  <a:pt x="152" y="73"/>
                  <a:pt x="146" y="86"/>
                  <a:pt x="137" y="95"/>
                </a:cubicBezTo>
                <a:close/>
                <a:moveTo>
                  <a:pt x="129" y="32"/>
                </a:moveTo>
                <a:cubicBezTo>
                  <a:pt x="122" y="24"/>
                  <a:pt x="112" y="20"/>
                  <a:pt x="101" y="20"/>
                </a:cubicBezTo>
                <a:cubicBezTo>
                  <a:pt x="91" y="20"/>
                  <a:pt x="81" y="24"/>
                  <a:pt x="73" y="32"/>
                </a:cubicBezTo>
                <a:cubicBezTo>
                  <a:pt x="66" y="39"/>
                  <a:pt x="62" y="49"/>
                  <a:pt x="62" y="60"/>
                </a:cubicBezTo>
                <a:cubicBezTo>
                  <a:pt x="62" y="70"/>
                  <a:pt x="66" y="80"/>
                  <a:pt x="73" y="88"/>
                </a:cubicBezTo>
                <a:cubicBezTo>
                  <a:pt x="81" y="95"/>
                  <a:pt x="91" y="99"/>
                  <a:pt x="101" y="99"/>
                </a:cubicBezTo>
                <a:cubicBezTo>
                  <a:pt x="112" y="99"/>
                  <a:pt x="122" y="95"/>
                  <a:pt x="129" y="88"/>
                </a:cubicBezTo>
                <a:cubicBezTo>
                  <a:pt x="137" y="80"/>
                  <a:pt x="141" y="70"/>
                  <a:pt x="141" y="60"/>
                </a:cubicBezTo>
                <a:cubicBezTo>
                  <a:pt x="141" y="49"/>
                  <a:pt x="137" y="39"/>
                  <a:pt x="129" y="32"/>
                </a:cubicBezTo>
                <a:close/>
                <a:moveTo>
                  <a:pt x="123" y="81"/>
                </a:moveTo>
                <a:cubicBezTo>
                  <a:pt x="117" y="87"/>
                  <a:pt x="109" y="90"/>
                  <a:pt x="101" y="90"/>
                </a:cubicBezTo>
                <a:cubicBezTo>
                  <a:pt x="93" y="90"/>
                  <a:pt x="86" y="87"/>
                  <a:pt x="80" y="81"/>
                </a:cubicBezTo>
                <a:cubicBezTo>
                  <a:pt x="74" y="75"/>
                  <a:pt x="71" y="68"/>
                  <a:pt x="71" y="60"/>
                </a:cubicBezTo>
                <a:cubicBezTo>
                  <a:pt x="71" y="52"/>
                  <a:pt x="74" y="44"/>
                  <a:pt x="80" y="38"/>
                </a:cubicBezTo>
                <a:cubicBezTo>
                  <a:pt x="86" y="33"/>
                  <a:pt x="93" y="29"/>
                  <a:pt x="101" y="29"/>
                </a:cubicBezTo>
                <a:cubicBezTo>
                  <a:pt x="109" y="29"/>
                  <a:pt x="117" y="33"/>
                  <a:pt x="123" y="38"/>
                </a:cubicBezTo>
                <a:cubicBezTo>
                  <a:pt x="128" y="44"/>
                  <a:pt x="132" y="52"/>
                  <a:pt x="132" y="60"/>
                </a:cubicBezTo>
                <a:cubicBezTo>
                  <a:pt x="132" y="68"/>
                  <a:pt x="128" y="75"/>
                  <a:pt x="123" y="8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Freeform 66">
            <a:extLst>
              <a:ext uri="{FF2B5EF4-FFF2-40B4-BE49-F238E27FC236}">
                <a16:creationId xmlns:a16="http://schemas.microsoft.com/office/drawing/2014/main" id="{47B3F510-BE6D-3003-8224-E8BDB833B038}"/>
              </a:ext>
            </a:extLst>
          </p:cNvPr>
          <p:cNvSpPr>
            <a:spLocks noEditPoints="1"/>
          </p:cNvSpPr>
          <p:nvPr/>
        </p:nvSpPr>
        <p:spPr bwMode="auto">
          <a:xfrm>
            <a:off x="9743440" y="1250115"/>
            <a:ext cx="468312" cy="544513"/>
          </a:xfrm>
          <a:custGeom>
            <a:avLst/>
            <a:gdLst>
              <a:gd name="T0" fmla="*/ 2147483646 w 139"/>
              <a:gd name="T1" fmla="*/ 2147483646 h 160"/>
              <a:gd name="T2" fmla="*/ 2147483646 w 139"/>
              <a:gd name="T3" fmla="*/ 0 h 160"/>
              <a:gd name="T4" fmla="*/ 2147483646 w 139"/>
              <a:gd name="T5" fmla="*/ 2147483646 h 160"/>
              <a:gd name="T6" fmla="*/ 0 w 139"/>
              <a:gd name="T7" fmla="*/ 2147483646 h 160"/>
              <a:gd name="T8" fmla="*/ 0 w 139"/>
              <a:gd name="T9" fmla="*/ 2147483646 h 160"/>
              <a:gd name="T10" fmla="*/ 2147483646 w 139"/>
              <a:gd name="T11" fmla="*/ 2147483646 h 160"/>
              <a:gd name="T12" fmla="*/ 2147483646 w 139"/>
              <a:gd name="T13" fmla="*/ 2147483646 h 160"/>
              <a:gd name="T14" fmla="*/ 2147483646 w 139"/>
              <a:gd name="T15" fmla="*/ 2147483646 h 160"/>
              <a:gd name="T16" fmla="*/ 2147483646 w 139"/>
              <a:gd name="T17" fmla="*/ 2147483646 h 160"/>
              <a:gd name="T18" fmla="*/ 2147483646 w 139"/>
              <a:gd name="T19" fmla="*/ 2147483646 h 160"/>
              <a:gd name="T20" fmla="*/ 2147483646 w 139"/>
              <a:gd name="T21" fmla="*/ 2147483646 h 160"/>
              <a:gd name="T22" fmla="*/ 2147483646 w 139"/>
              <a:gd name="T23" fmla="*/ 2147483646 h 160"/>
              <a:gd name="T24" fmla="*/ 2147483646 w 139"/>
              <a:gd name="T25" fmla="*/ 2147483646 h 160"/>
              <a:gd name="T26" fmla="*/ 2147483646 w 139"/>
              <a:gd name="T27" fmla="*/ 2147483646 h 160"/>
              <a:gd name="T28" fmla="*/ 2147483646 w 139"/>
              <a:gd name="T29" fmla="*/ 2147483646 h 160"/>
              <a:gd name="T30" fmla="*/ 2147483646 w 139"/>
              <a:gd name="T31" fmla="*/ 2147483646 h 160"/>
              <a:gd name="T32" fmla="*/ 2147483646 w 139"/>
              <a:gd name="T33" fmla="*/ 2147483646 h 160"/>
              <a:gd name="T34" fmla="*/ 2147483646 w 139"/>
              <a:gd name="T35" fmla="*/ 2147483646 h 160"/>
              <a:gd name="T36" fmla="*/ 2147483646 w 139"/>
              <a:gd name="T37" fmla="*/ 2147483646 h 160"/>
              <a:gd name="T38" fmla="*/ 2147483646 w 139"/>
              <a:gd name="T39" fmla="*/ 2147483646 h 160"/>
              <a:gd name="T40" fmla="*/ 2147483646 w 139"/>
              <a:gd name="T41" fmla="*/ 2147483646 h 160"/>
              <a:gd name="T42" fmla="*/ 2147483646 w 139"/>
              <a:gd name="T43" fmla="*/ 2147483646 h 160"/>
              <a:gd name="T44" fmla="*/ 2147483646 w 139"/>
              <a:gd name="T45" fmla="*/ 2147483646 h 160"/>
              <a:gd name="T46" fmla="*/ 2147483646 w 139"/>
              <a:gd name="T47" fmla="*/ 2147483646 h 160"/>
              <a:gd name="T48" fmla="*/ 2147483646 w 139"/>
              <a:gd name="T49" fmla="*/ 2147483646 h 160"/>
              <a:gd name="T50" fmla="*/ 2147483646 w 139"/>
              <a:gd name="T51" fmla="*/ 2147483646 h 160"/>
              <a:gd name="T52" fmla="*/ 2147483646 w 139"/>
              <a:gd name="T53" fmla="*/ 2147483646 h 160"/>
              <a:gd name="T54" fmla="*/ 2147483646 w 139"/>
              <a:gd name="T55" fmla="*/ 2147483646 h 160"/>
              <a:gd name="T56" fmla="*/ 2147483646 w 139"/>
              <a:gd name="T57" fmla="*/ 2147483646 h 160"/>
              <a:gd name="T58" fmla="*/ 2147483646 w 139"/>
              <a:gd name="T59" fmla="*/ 2147483646 h 160"/>
              <a:gd name="T60" fmla="*/ 2147483646 w 139"/>
              <a:gd name="T61" fmla="*/ 2147483646 h 160"/>
              <a:gd name="T62" fmla="*/ 2147483646 w 139"/>
              <a:gd name="T63" fmla="*/ 2147483646 h 160"/>
              <a:gd name="T64" fmla="*/ 2147483646 w 139"/>
              <a:gd name="T65" fmla="*/ 2147483646 h 160"/>
              <a:gd name="T66" fmla="*/ 2147483646 w 139"/>
              <a:gd name="T67" fmla="*/ 2147483646 h 160"/>
              <a:gd name="T68" fmla="*/ 2147483646 w 139"/>
              <a:gd name="T69" fmla="*/ 2147483646 h 160"/>
              <a:gd name="T70" fmla="*/ 2147483646 w 139"/>
              <a:gd name="T71" fmla="*/ 2147483646 h 160"/>
              <a:gd name="T72" fmla="*/ 2147483646 w 139"/>
              <a:gd name="T73" fmla="*/ 2147483646 h 160"/>
              <a:gd name="T74" fmla="*/ 2147483646 w 139"/>
              <a:gd name="T75" fmla="*/ 2147483646 h 160"/>
              <a:gd name="T76" fmla="*/ 2147483646 w 139"/>
              <a:gd name="T77" fmla="*/ 2147483646 h 160"/>
              <a:gd name="T78" fmla="*/ 2147483646 w 139"/>
              <a:gd name="T79" fmla="*/ 2147483646 h 160"/>
              <a:gd name="T80" fmla="*/ 2147483646 w 139"/>
              <a:gd name="T81" fmla="*/ 2147483646 h 160"/>
              <a:gd name="T82" fmla="*/ 2147483646 w 139"/>
              <a:gd name="T83" fmla="*/ 2147483646 h 160"/>
              <a:gd name="T84" fmla="*/ 2147483646 w 139"/>
              <a:gd name="T85" fmla="*/ 2147483646 h 160"/>
              <a:gd name="T86" fmla="*/ 2147483646 w 139"/>
              <a:gd name="T87" fmla="*/ 2147483646 h 160"/>
              <a:gd name="T88" fmla="*/ 2147483646 w 139"/>
              <a:gd name="T89" fmla="*/ 2147483646 h 160"/>
              <a:gd name="T90" fmla="*/ 2147483646 w 139"/>
              <a:gd name="T91" fmla="*/ 2147483646 h 160"/>
              <a:gd name="T92" fmla="*/ 2147483646 w 139"/>
              <a:gd name="T93" fmla="*/ 2147483646 h 160"/>
              <a:gd name="T94" fmla="*/ 2147483646 w 139"/>
              <a:gd name="T95" fmla="*/ 2147483646 h 160"/>
              <a:gd name="T96" fmla="*/ 2147483646 w 139"/>
              <a:gd name="T97" fmla="*/ 2147483646 h 160"/>
              <a:gd name="T98" fmla="*/ 2147483646 w 139"/>
              <a:gd name="T99" fmla="*/ 2147483646 h 160"/>
              <a:gd name="T100" fmla="*/ 2147483646 w 139"/>
              <a:gd name="T101" fmla="*/ 2147483646 h 160"/>
              <a:gd name="T102" fmla="*/ 2147483646 w 139"/>
              <a:gd name="T103" fmla="*/ 2147483646 h 160"/>
              <a:gd name="T104" fmla="*/ 2147483646 w 139"/>
              <a:gd name="T105" fmla="*/ 2147483646 h 160"/>
              <a:gd name="T106" fmla="*/ 2147483646 w 139"/>
              <a:gd name="T107" fmla="*/ 2147483646 h 16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39" h="160">
                <a:moveTo>
                  <a:pt x="137" y="21"/>
                </a:moveTo>
                <a:cubicBezTo>
                  <a:pt x="117" y="7"/>
                  <a:pt x="94" y="0"/>
                  <a:pt x="70" y="0"/>
                </a:cubicBezTo>
                <a:cubicBezTo>
                  <a:pt x="45" y="0"/>
                  <a:pt x="22" y="7"/>
                  <a:pt x="2" y="21"/>
                </a:cubicBezTo>
                <a:cubicBezTo>
                  <a:pt x="1" y="22"/>
                  <a:pt x="0" y="23"/>
                  <a:pt x="0" y="25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88"/>
                  <a:pt x="7" y="108"/>
                  <a:pt x="19" y="125"/>
                </a:cubicBezTo>
                <a:cubicBezTo>
                  <a:pt x="31" y="142"/>
                  <a:pt x="48" y="154"/>
                  <a:pt x="68" y="160"/>
                </a:cubicBezTo>
                <a:cubicBezTo>
                  <a:pt x="69" y="160"/>
                  <a:pt x="69" y="160"/>
                  <a:pt x="70" y="160"/>
                </a:cubicBezTo>
                <a:cubicBezTo>
                  <a:pt x="70" y="160"/>
                  <a:pt x="71" y="160"/>
                  <a:pt x="71" y="160"/>
                </a:cubicBezTo>
                <a:cubicBezTo>
                  <a:pt x="91" y="154"/>
                  <a:pt x="108" y="142"/>
                  <a:pt x="120" y="125"/>
                </a:cubicBezTo>
                <a:cubicBezTo>
                  <a:pt x="133" y="108"/>
                  <a:pt x="139" y="88"/>
                  <a:pt x="139" y="67"/>
                </a:cubicBezTo>
                <a:cubicBezTo>
                  <a:pt x="139" y="25"/>
                  <a:pt x="139" y="25"/>
                  <a:pt x="139" y="25"/>
                </a:cubicBezTo>
                <a:cubicBezTo>
                  <a:pt x="139" y="23"/>
                  <a:pt x="139" y="22"/>
                  <a:pt x="137" y="21"/>
                </a:cubicBezTo>
                <a:close/>
                <a:moveTo>
                  <a:pt x="130" y="67"/>
                </a:moveTo>
                <a:cubicBezTo>
                  <a:pt x="130" y="105"/>
                  <a:pt x="106" y="139"/>
                  <a:pt x="70" y="150"/>
                </a:cubicBezTo>
                <a:cubicBezTo>
                  <a:pt x="34" y="139"/>
                  <a:pt x="9" y="105"/>
                  <a:pt x="9" y="67"/>
                </a:cubicBezTo>
                <a:cubicBezTo>
                  <a:pt x="9" y="27"/>
                  <a:pt x="9" y="27"/>
                  <a:pt x="9" y="27"/>
                </a:cubicBezTo>
                <a:cubicBezTo>
                  <a:pt x="46" y="3"/>
                  <a:pt x="94" y="3"/>
                  <a:pt x="130" y="27"/>
                </a:cubicBezTo>
                <a:lnTo>
                  <a:pt x="130" y="67"/>
                </a:lnTo>
                <a:close/>
                <a:moveTo>
                  <a:pt x="117" y="32"/>
                </a:moveTo>
                <a:cubicBezTo>
                  <a:pt x="103" y="24"/>
                  <a:pt x="86" y="20"/>
                  <a:pt x="70" y="20"/>
                </a:cubicBezTo>
                <a:cubicBezTo>
                  <a:pt x="53" y="20"/>
                  <a:pt x="37" y="24"/>
                  <a:pt x="22" y="32"/>
                </a:cubicBezTo>
                <a:cubicBezTo>
                  <a:pt x="21" y="33"/>
                  <a:pt x="20" y="34"/>
                  <a:pt x="20" y="36"/>
                </a:cubicBezTo>
                <a:cubicBezTo>
                  <a:pt x="20" y="67"/>
                  <a:pt x="20" y="67"/>
                  <a:pt x="20" y="67"/>
                </a:cubicBezTo>
                <a:cubicBezTo>
                  <a:pt x="20" y="70"/>
                  <a:pt x="20" y="73"/>
                  <a:pt x="20" y="76"/>
                </a:cubicBezTo>
                <a:cubicBezTo>
                  <a:pt x="20" y="76"/>
                  <a:pt x="20" y="76"/>
                  <a:pt x="20" y="76"/>
                </a:cubicBezTo>
                <a:cubicBezTo>
                  <a:pt x="24" y="104"/>
                  <a:pt x="41" y="128"/>
                  <a:pt x="68" y="138"/>
                </a:cubicBezTo>
                <a:cubicBezTo>
                  <a:pt x="68" y="139"/>
                  <a:pt x="69" y="139"/>
                  <a:pt x="70" y="139"/>
                </a:cubicBezTo>
                <a:cubicBezTo>
                  <a:pt x="70" y="139"/>
                  <a:pt x="71" y="139"/>
                  <a:pt x="72" y="138"/>
                </a:cubicBezTo>
                <a:cubicBezTo>
                  <a:pt x="98" y="128"/>
                  <a:pt x="116" y="104"/>
                  <a:pt x="119" y="76"/>
                </a:cubicBezTo>
                <a:cubicBezTo>
                  <a:pt x="119" y="76"/>
                  <a:pt x="119" y="76"/>
                  <a:pt x="119" y="76"/>
                </a:cubicBezTo>
                <a:cubicBezTo>
                  <a:pt x="119" y="73"/>
                  <a:pt x="119" y="70"/>
                  <a:pt x="119" y="67"/>
                </a:cubicBezTo>
                <a:cubicBezTo>
                  <a:pt x="119" y="36"/>
                  <a:pt x="119" y="36"/>
                  <a:pt x="119" y="36"/>
                </a:cubicBezTo>
                <a:cubicBezTo>
                  <a:pt x="119" y="34"/>
                  <a:pt x="118" y="33"/>
                  <a:pt x="117" y="32"/>
                </a:cubicBezTo>
                <a:close/>
                <a:moveTo>
                  <a:pt x="65" y="127"/>
                </a:moveTo>
                <a:cubicBezTo>
                  <a:pt x="47" y="117"/>
                  <a:pt x="34" y="100"/>
                  <a:pt x="31" y="80"/>
                </a:cubicBezTo>
                <a:cubicBezTo>
                  <a:pt x="65" y="80"/>
                  <a:pt x="65" y="80"/>
                  <a:pt x="65" y="80"/>
                </a:cubicBezTo>
                <a:lnTo>
                  <a:pt x="65" y="127"/>
                </a:lnTo>
                <a:close/>
                <a:moveTo>
                  <a:pt x="65" y="71"/>
                </a:moveTo>
                <a:cubicBezTo>
                  <a:pt x="29" y="71"/>
                  <a:pt x="29" y="71"/>
                  <a:pt x="29" y="71"/>
                </a:cubicBezTo>
                <a:cubicBezTo>
                  <a:pt x="29" y="70"/>
                  <a:pt x="29" y="68"/>
                  <a:pt x="29" y="67"/>
                </a:cubicBezTo>
                <a:cubicBezTo>
                  <a:pt x="29" y="39"/>
                  <a:pt x="29" y="39"/>
                  <a:pt x="29" y="39"/>
                </a:cubicBezTo>
                <a:cubicBezTo>
                  <a:pt x="40" y="33"/>
                  <a:pt x="53" y="30"/>
                  <a:pt x="65" y="30"/>
                </a:cubicBezTo>
                <a:lnTo>
                  <a:pt x="65" y="71"/>
                </a:lnTo>
                <a:close/>
                <a:moveTo>
                  <a:pt x="74" y="127"/>
                </a:moveTo>
                <a:cubicBezTo>
                  <a:pt x="74" y="80"/>
                  <a:pt x="74" y="80"/>
                  <a:pt x="74" y="80"/>
                </a:cubicBezTo>
                <a:cubicBezTo>
                  <a:pt x="109" y="80"/>
                  <a:pt x="109" y="80"/>
                  <a:pt x="109" y="80"/>
                </a:cubicBezTo>
                <a:cubicBezTo>
                  <a:pt x="105" y="100"/>
                  <a:pt x="92" y="117"/>
                  <a:pt x="74" y="127"/>
                </a:cubicBezTo>
                <a:close/>
                <a:moveTo>
                  <a:pt x="110" y="67"/>
                </a:moveTo>
                <a:cubicBezTo>
                  <a:pt x="110" y="68"/>
                  <a:pt x="110" y="70"/>
                  <a:pt x="110" y="71"/>
                </a:cubicBezTo>
                <a:cubicBezTo>
                  <a:pt x="74" y="71"/>
                  <a:pt x="74" y="71"/>
                  <a:pt x="74" y="71"/>
                </a:cubicBezTo>
                <a:cubicBezTo>
                  <a:pt x="74" y="30"/>
                  <a:pt x="74" y="30"/>
                  <a:pt x="74" y="30"/>
                </a:cubicBezTo>
                <a:cubicBezTo>
                  <a:pt x="87" y="30"/>
                  <a:pt x="99" y="33"/>
                  <a:pt x="110" y="39"/>
                </a:cubicBezTo>
                <a:lnTo>
                  <a:pt x="110" y="6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Freeform 67">
            <a:extLst>
              <a:ext uri="{FF2B5EF4-FFF2-40B4-BE49-F238E27FC236}">
                <a16:creationId xmlns:a16="http://schemas.microsoft.com/office/drawing/2014/main" id="{7C64142C-6332-0DDC-0A40-C309FF544E13}"/>
              </a:ext>
            </a:extLst>
          </p:cNvPr>
          <p:cNvSpPr>
            <a:spLocks noEditPoints="1"/>
          </p:cNvSpPr>
          <p:nvPr/>
        </p:nvSpPr>
        <p:spPr bwMode="auto">
          <a:xfrm>
            <a:off x="8681085" y="1336793"/>
            <a:ext cx="539750" cy="404812"/>
          </a:xfrm>
          <a:custGeom>
            <a:avLst/>
            <a:gdLst>
              <a:gd name="T0" fmla="*/ 2147483646 w 160"/>
              <a:gd name="T1" fmla="*/ 2147483646 h 119"/>
              <a:gd name="T2" fmla="*/ 2147483646 w 160"/>
              <a:gd name="T3" fmla="*/ 0 h 119"/>
              <a:gd name="T4" fmla="*/ 2147483646 w 160"/>
              <a:gd name="T5" fmla="*/ 2147483646 h 119"/>
              <a:gd name="T6" fmla="*/ 2147483646 w 160"/>
              <a:gd name="T7" fmla="*/ 2147483646 h 119"/>
              <a:gd name="T8" fmla="*/ 2147483646 w 160"/>
              <a:gd name="T9" fmla="*/ 2147483646 h 119"/>
              <a:gd name="T10" fmla="*/ 2147483646 w 160"/>
              <a:gd name="T11" fmla="*/ 2147483646 h 119"/>
              <a:gd name="T12" fmla="*/ 2147483646 w 160"/>
              <a:gd name="T13" fmla="*/ 2147483646 h 119"/>
              <a:gd name="T14" fmla="*/ 2147483646 w 160"/>
              <a:gd name="T15" fmla="*/ 2147483646 h 119"/>
              <a:gd name="T16" fmla="*/ 2147483646 w 160"/>
              <a:gd name="T17" fmla="*/ 2147483646 h 119"/>
              <a:gd name="T18" fmla="*/ 2147483646 w 160"/>
              <a:gd name="T19" fmla="*/ 2147483646 h 119"/>
              <a:gd name="T20" fmla="*/ 2147483646 w 160"/>
              <a:gd name="T21" fmla="*/ 2147483646 h 119"/>
              <a:gd name="T22" fmla="*/ 2147483646 w 160"/>
              <a:gd name="T23" fmla="*/ 2147483646 h 119"/>
              <a:gd name="T24" fmla="*/ 2147483646 w 160"/>
              <a:gd name="T25" fmla="*/ 2147483646 h 119"/>
              <a:gd name="T26" fmla="*/ 2147483646 w 160"/>
              <a:gd name="T27" fmla="*/ 2147483646 h 119"/>
              <a:gd name="T28" fmla="*/ 2147483646 w 160"/>
              <a:gd name="T29" fmla="*/ 2147483646 h 119"/>
              <a:gd name="T30" fmla="*/ 2147483646 w 160"/>
              <a:gd name="T31" fmla="*/ 2147483646 h 119"/>
              <a:gd name="T32" fmla="*/ 2147483646 w 160"/>
              <a:gd name="T33" fmla="*/ 2147483646 h 119"/>
              <a:gd name="T34" fmla="*/ 2147483646 w 160"/>
              <a:gd name="T35" fmla="*/ 2147483646 h 119"/>
              <a:gd name="T36" fmla="*/ 2147483646 w 160"/>
              <a:gd name="T37" fmla="*/ 2147483646 h 119"/>
              <a:gd name="T38" fmla="*/ 2147483646 w 160"/>
              <a:gd name="T39" fmla="*/ 2147483646 h 119"/>
              <a:gd name="T40" fmla="*/ 2147483646 w 160"/>
              <a:gd name="T41" fmla="*/ 2147483646 h 119"/>
              <a:gd name="T42" fmla="*/ 2147483646 w 160"/>
              <a:gd name="T43" fmla="*/ 2147483646 h 119"/>
              <a:gd name="T44" fmla="*/ 2147483646 w 160"/>
              <a:gd name="T45" fmla="*/ 2147483646 h 119"/>
              <a:gd name="T46" fmla="*/ 2147483646 w 160"/>
              <a:gd name="T47" fmla="*/ 2147483646 h 119"/>
              <a:gd name="T48" fmla="*/ 2147483646 w 160"/>
              <a:gd name="T49" fmla="*/ 2147483646 h 119"/>
              <a:gd name="T50" fmla="*/ 2147483646 w 160"/>
              <a:gd name="T51" fmla="*/ 2147483646 h 119"/>
              <a:gd name="T52" fmla="*/ 2147483646 w 160"/>
              <a:gd name="T53" fmla="*/ 2147483646 h 119"/>
              <a:gd name="T54" fmla="*/ 2147483646 w 160"/>
              <a:gd name="T55" fmla="*/ 2147483646 h 119"/>
              <a:gd name="T56" fmla="*/ 2147483646 w 160"/>
              <a:gd name="T57" fmla="*/ 2147483646 h 119"/>
              <a:gd name="T58" fmla="*/ 2147483646 w 160"/>
              <a:gd name="T59" fmla="*/ 2147483646 h 119"/>
              <a:gd name="T60" fmla="*/ 2147483646 w 160"/>
              <a:gd name="T61" fmla="*/ 2147483646 h 119"/>
              <a:gd name="T62" fmla="*/ 2147483646 w 160"/>
              <a:gd name="T63" fmla="*/ 2147483646 h 119"/>
              <a:gd name="T64" fmla="*/ 2147483646 w 160"/>
              <a:gd name="T65" fmla="*/ 2147483646 h 119"/>
              <a:gd name="T66" fmla="*/ 2147483646 w 160"/>
              <a:gd name="T67" fmla="*/ 2147483646 h 119"/>
              <a:gd name="T68" fmla="*/ 2147483646 w 160"/>
              <a:gd name="T69" fmla="*/ 2147483646 h 119"/>
              <a:gd name="T70" fmla="*/ 2147483646 w 160"/>
              <a:gd name="T71" fmla="*/ 2147483646 h 119"/>
              <a:gd name="T72" fmla="*/ 2147483646 w 160"/>
              <a:gd name="T73" fmla="*/ 2147483646 h 119"/>
              <a:gd name="T74" fmla="*/ 2147483646 w 160"/>
              <a:gd name="T75" fmla="*/ 2147483646 h 119"/>
              <a:gd name="T76" fmla="*/ 2147483646 w 160"/>
              <a:gd name="T77" fmla="*/ 2147483646 h 119"/>
              <a:gd name="T78" fmla="*/ 2147483646 w 160"/>
              <a:gd name="T79" fmla="*/ 2147483646 h 119"/>
              <a:gd name="T80" fmla="*/ 2147483646 w 160"/>
              <a:gd name="T81" fmla="*/ 2147483646 h 119"/>
              <a:gd name="T82" fmla="*/ 2147483646 w 160"/>
              <a:gd name="T83" fmla="*/ 2147483646 h 119"/>
              <a:gd name="T84" fmla="*/ 2147483646 w 160"/>
              <a:gd name="T85" fmla="*/ 2147483646 h 119"/>
              <a:gd name="T86" fmla="*/ 2147483646 w 160"/>
              <a:gd name="T87" fmla="*/ 2147483646 h 119"/>
              <a:gd name="T88" fmla="*/ 2147483646 w 160"/>
              <a:gd name="T89" fmla="*/ 2147483646 h 119"/>
              <a:gd name="T90" fmla="*/ 2147483646 w 160"/>
              <a:gd name="T91" fmla="*/ 2147483646 h 119"/>
              <a:gd name="T92" fmla="*/ 2147483646 w 160"/>
              <a:gd name="T93" fmla="*/ 2147483646 h 119"/>
              <a:gd name="T94" fmla="*/ 2147483646 w 160"/>
              <a:gd name="T95" fmla="*/ 2147483646 h 119"/>
              <a:gd name="T96" fmla="*/ 2147483646 w 160"/>
              <a:gd name="T97" fmla="*/ 2147483646 h 119"/>
              <a:gd name="T98" fmla="*/ 2147483646 w 160"/>
              <a:gd name="T99" fmla="*/ 2147483646 h 11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60" h="119">
                <a:moveTo>
                  <a:pt x="158" y="37"/>
                </a:moveTo>
                <a:cubicBezTo>
                  <a:pt x="144" y="23"/>
                  <a:pt x="115" y="0"/>
                  <a:pt x="80" y="0"/>
                </a:cubicBezTo>
                <a:cubicBezTo>
                  <a:pt x="66" y="0"/>
                  <a:pt x="52" y="4"/>
                  <a:pt x="37" y="11"/>
                </a:cubicBezTo>
                <a:cubicBezTo>
                  <a:pt x="25" y="17"/>
                  <a:pt x="13" y="26"/>
                  <a:pt x="2" y="37"/>
                </a:cubicBezTo>
                <a:cubicBezTo>
                  <a:pt x="0" y="38"/>
                  <a:pt x="0" y="41"/>
                  <a:pt x="1" y="43"/>
                </a:cubicBezTo>
                <a:cubicBezTo>
                  <a:pt x="3" y="45"/>
                  <a:pt x="6" y="45"/>
                  <a:pt x="8" y="43"/>
                </a:cubicBezTo>
                <a:cubicBezTo>
                  <a:pt x="31" y="22"/>
                  <a:pt x="57" y="9"/>
                  <a:pt x="80" y="9"/>
                </a:cubicBezTo>
                <a:cubicBezTo>
                  <a:pt x="112" y="9"/>
                  <a:pt x="139" y="31"/>
                  <a:pt x="152" y="43"/>
                </a:cubicBezTo>
                <a:cubicBezTo>
                  <a:pt x="153" y="44"/>
                  <a:pt x="154" y="45"/>
                  <a:pt x="155" y="45"/>
                </a:cubicBezTo>
                <a:cubicBezTo>
                  <a:pt x="156" y="45"/>
                  <a:pt x="158" y="44"/>
                  <a:pt x="159" y="43"/>
                </a:cubicBezTo>
                <a:cubicBezTo>
                  <a:pt x="160" y="41"/>
                  <a:pt x="160" y="38"/>
                  <a:pt x="158" y="37"/>
                </a:cubicBezTo>
                <a:close/>
                <a:moveTo>
                  <a:pt x="159" y="67"/>
                </a:moveTo>
                <a:cubicBezTo>
                  <a:pt x="159" y="66"/>
                  <a:pt x="150" y="55"/>
                  <a:pt x="136" y="44"/>
                </a:cubicBezTo>
                <a:cubicBezTo>
                  <a:pt x="128" y="37"/>
                  <a:pt x="120" y="31"/>
                  <a:pt x="111" y="27"/>
                </a:cubicBezTo>
                <a:cubicBezTo>
                  <a:pt x="101" y="23"/>
                  <a:pt x="90" y="20"/>
                  <a:pt x="80" y="20"/>
                </a:cubicBezTo>
                <a:cubicBezTo>
                  <a:pt x="70" y="20"/>
                  <a:pt x="59" y="23"/>
                  <a:pt x="49" y="27"/>
                </a:cubicBezTo>
                <a:cubicBezTo>
                  <a:pt x="40" y="31"/>
                  <a:pt x="32" y="37"/>
                  <a:pt x="24" y="44"/>
                </a:cubicBezTo>
                <a:cubicBezTo>
                  <a:pt x="10" y="55"/>
                  <a:pt x="1" y="66"/>
                  <a:pt x="1" y="67"/>
                </a:cubicBezTo>
                <a:cubicBezTo>
                  <a:pt x="0" y="69"/>
                  <a:pt x="0" y="71"/>
                  <a:pt x="1" y="73"/>
                </a:cubicBezTo>
                <a:cubicBezTo>
                  <a:pt x="1" y="73"/>
                  <a:pt x="10" y="84"/>
                  <a:pt x="24" y="96"/>
                </a:cubicBezTo>
                <a:cubicBezTo>
                  <a:pt x="32" y="103"/>
                  <a:pt x="40" y="108"/>
                  <a:pt x="49" y="112"/>
                </a:cubicBezTo>
                <a:cubicBezTo>
                  <a:pt x="59" y="117"/>
                  <a:pt x="70" y="119"/>
                  <a:pt x="80" y="119"/>
                </a:cubicBezTo>
                <a:cubicBezTo>
                  <a:pt x="90" y="119"/>
                  <a:pt x="101" y="117"/>
                  <a:pt x="111" y="112"/>
                </a:cubicBezTo>
                <a:cubicBezTo>
                  <a:pt x="120" y="108"/>
                  <a:pt x="128" y="103"/>
                  <a:pt x="136" y="96"/>
                </a:cubicBezTo>
                <a:cubicBezTo>
                  <a:pt x="150" y="84"/>
                  <a:pt x="159" y="73"/>
                  <a:pt x="159" y="73"/>
                </a:cubicBezTo>
                <a:cubicBezTo>
                  <a:pt x="160" y="71"/>
                  <a:pt x="160" y="69"/>
                  <a:pt x="159" y="67"/>
                </a:cubicBezTo>
                <a:close/>
                <a:moveTo>
                  <a:pt x="130" y="89"/>
                </a:moveTo>
                <a:cubicBezTo>
                  <a:pt x="118" y="98"/>
                  <a:pt x="100" y="110"/>
                  <a:pt x="80" y="110"/>
                </a:cubicBezTo>
                <a:cubicBezTo>
                  <a:pt x="60" y="110"/>
                  <a:pt x="42" y="98"/>
                  <a:pt x="30" y="89"/>
                </a:cubicBezTo>
                <a:cubicBezTo>
                  <a:pt x="21" y="81"/>
                  <a:pt x="14" y="74"/>
                  <a:pt x="11" y="70"/>
                </a:cubicBezTo>
                <a:cubicBezTo>
                  <a:pt x="14" y="66"/>
                  <a:pt x="21" y="58"/>
                  <a:pt x="30" y="51"/>
                </a:cubicBezTo>
                <a:cubicBezTo>
                  <a:pt x="42" y="41"/>
                  <a:pt x="60" y="29"/>
                  <a:pt x="80" y="29"/>
                </a:cubicBezTo>
                <a:cubicBezTo>
                  <a:pt x="100" y="29"/>
                  <a:pt x="118" y="41"/>
                  <a:pt x="130" y="51"/>
                </a:cubicBezTo>
                <a:cubicBezTo>
                  <a:pt x="139" y="58"/>
                  <a:pt x="146" y="66"/>
                  <a:pt x="149" y="70"/>
                </a:cubicBezTo>
                <a:cubicBezTo>
                  <a:pt x="146" y="74"/>
                  <a:pt x="139" y="81"/>
                  <a:pt x="130" y="89"/>
                </a:cubicBezTo>
                <a:close/>
                <a:moveTo>
                  <a:pt x="80" y="40"/>
                </a:moveTo>
                <a:cubicBezTo>
                  <a:pt x="64" y="40"/>
                  <a:pt x="50" y="53"/>
                  <a:pt x="50" y="70"/>
                </a:cubicBezTo>
                <a:cubicBezTo>
                  <a:pt x="50" y="86"/>
                  <a:pt x="64" y="99"/>
                  <a:pt x="80" y="99"/>
                </a:cubicBezTo>
                <a:cubicBezTo>
                  <a:pt x="96" y="99"/>
                  <a:pt x="110" y="86"/>
                  <a:pt x="110" y="70"/>
                </a:cubicBezTo>
                <a:cubicBezTo>
                  <a:pt x="110" y="53"/>
                  <a:pt x="96" y="40"/>
                  <a:pt x="80" y="40"/>
                </a:cubicBezTo>
                <a:close/>
                <a:moveTo>
                  <a:pt x="80" y="90"/>
                </a:moveTo>
                <a:cubicBezTo>
                  <a:pt x="69" y="90"/>
                  <a:pt x="60" y="81"/>
                  <a:pt x="60" y="70"/>
                </a:cubicBezTo>
                <a:cubicBezTo>
                  <a:pt x="60" y="58"/>
                  <a:pt x="69" y="49"/>
                  <a:pt x="80" y="49"/>
                </a:cubicBezTo>
                <a:cubicBezTo>
                  <a:pt x="91" y="49"/>
                  <a:pt x="100" y="58"/>
                  <a:pt x="100" y="70"/>
                </a:cubicBezTo>
                <a:cubicBezTo>
                  <a:pt x="100" y="81"/>
                  <a:pt x="91" y="90"/>
                  <a:pt x="80" y="90"/>
                </a:cubicBezTo>
                <a:close/>
                <a:moveTo>
                  <a:pt x="80" y="60"/>
                </a:moveTo>
                <a:cubicBezTo>
                  <a:pt x="75" y="60"/>
                  <a:pt x="70" y="64"/>
                  <a:pt x="70" y="70"/>
                </a:cubicBezTo>
                <a:cubicBezTo>
                  <a:pt x="70" y="75"/>
                  <a:pt x="75" y="79"/>
                  <a:pt x="80" y="79"/>
                </a:cubicBezTo>
                <a:cubicBezTo>
                  <a:pt x="85" y="79"/>
                  <a:pt x="90" y="75"/>
                  <a:pt x="90" y="70"/>
                </a:cubicBezTo>
                <a:cubicBezTo>
                  <a:pt x="90" y="64"/>
                  <a:pt x="85" y="60"/>
                  <a:pt x="80" y="6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Freeform 68">
            <a:extLst>
              <a:ext uri="{FF2B5EF4-FFF2-40B4-BE49-F238E27FC236}">
                <a16:creationId xmlns:a16="http://schemas.microsoft.com/office/drawing/2014/main" id="{86DD2EED-8CCB-2298-DD2B-02A3B98FD553}"/>
              </a:ext>
            </a:extLst>
          </p:cNvPr>
          <p:cNvSpPr>
            <a:spLocks noEditPoints="1"/>
          </p:cNvSpPr>
          <p:nvPr/>
        </p:nvSpPr>
        <p:spPr bwMode="auto">
          <a:xfrm>
            <a:off x="10657205" y="2268753"/>
            <a:ext cx="539750" cy="476250"/>
          </a:xfrm>
          <a:custGeom>
            <a:avLst/>
            <a:gdLst>
              <a:gd name="T0" fmla="*/ 2147483646 w 160"/>
              <a:gd name="T1" fmla="*/ 2147483646 h 140"/>
              <a:gd name="T2" fmla="*/ 2147483646 w 160"/>
              <a:gd name="T3" fmla="*/ 0 h 140"/>
              <a:gd name="T4" fmla="*/ 2147483646 w 160"/>
              <a:gd name="T5" fmla="*/ 2147483646 h 140"/>
              <a:gd name="T6" fmla="*/ 2147483646 w 160"/>
              <a:gd name="T7" fmla="*/ 2147483646 h 140"/>
              <a:gd name="T8" fmla="*/ 2147483646 w 160"/>
              <a:gd name="T9" fmla="*/ 2147483646 h 140"/>
              <a:gd name="T10" fmla="*/ 2147483646 w 160"/>
              <a:gd name="T11" fmla="*/ 0 h 140"/>
              <a:gd name="T12" fmla="*/ 2147483646 w 160"/>
              <a:gd name="T13" fmla="*/ 2147483646 h 140"/>
              <a:gd name="T14" fmla="*/ 0 w 160"/>
              <a:gd name="T15" fmla="*/ 2147483646 h 140"/>
              <a:gd name="T16" fmla="*/ 2147483646 w 160"/>
              <a:gd name="T17" fmla="*/ 2147483646 h 140"/>
              <a:gd name="T18" fmla="*/ 2147483646 w 160"/>
              <a:gd name="T19" fmla="*/ 2147483646 h 140"/>
              <a:gd name="T20" fmla="*/ 2147483646 w 160"/>
              <a:gd name="T21" fmla="*/ 2147483646 h 140"/>
              <a:gd name="T22" fmla="*/ 2147483646 w 160"/>
              <a:gd name="T23" fmla="*/ 2147483646 h 140"/>
              <a:gd name="T24" fmla="*/ 2147483646 w 160"/>
              <a:gd name="T25" fmla="*/ 2147483646 h 140"/>
              <a:gd name="T26" fmla="*/ 2147483646 w 160"/>
              <a:gd name="T27" fmla="*/ 2147483646 h 140"/>
              <a:gd name="T28" fmla="*/ 2147483646 w 160"/>
              <a:gd name="T29" fmla="*/ 2147483646 h 140"/>
              <a:gd name="T30" fmla="*/ 2147483646 w 160"/>
              <a:gd name="T31" fmla="*/ 2147483646 h 140"/>
              <a:gd name="T32" fmla="*/ 2147483646 w 160"/>
              <a:gd name="T33" fmla="*/ 2147483646 h 140"/>
              <a:gd name="T34" fmla="*/ 2147483646 w 160"/>
              <a:gd name="T35" fmla="*/ 2147483646 h 140"/>
              <a:gd name="T36" fmla="*/ 2147483646 w 160"/>
              <a:gd name="T37" fmla="*/ 2147483646 h 140"/>
              <a:gd name="T38" fmla="*/ 2147483646 w 160"/>
              <a:gd name="T39" fmla="*/ 2147483646 h 140"/>
              <a:gd name="T40" fmla="*/ 2147483646 w 160"/>
              <a:gd name="T41" fmla="*/ 2147483646 h 140"/>
              <a:gd name="T42" fmla="*/ 2147483646 w 160"/>
              <a:gd name="T43" fmla="*/ 2147483646 h 140"/>
              <a:gd name="T44" fmla="*/ 2147483646 w 160"/>
              <a:gd name="T45" fmla="*/ 2147483646 h 140"/>
              <a:gd name="T46" fmla="*/ 2147483646 w 160"/>
              <a:gd name="T47" fmla="*/ 2147483646 h 140"/>
              <a:gd name="T48" fmla="*/ 2147483646 w 160"/>
              <a:gd name="T49" fmla="*/ 2147483646 h 140"/>
              <a:gd name="T50" fmla="*/ 2147483646 w 160"/>
              <a:gd name="T51" fmla="*/ 2147483646 h 140"/>
              <a:gd name="T52" fmla="*/ 2147483646 w 160"/>
              <a:gd name="T53" fmla="*/ 2147483646 h 14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60" h="140">
                <a:moveTo>
                  <a:pt x="148" y="13"/>
                </a:moveTo>
                <a:cubicBezTo>
                  <a:pt x="141" y="5"/>
                  <a:pt x="130" y="0"/>
                  <a:pt x="118" y="0"/>
                </a:cubicBezTo>
                <a:cubicBezTo>
                  <a:pt x="105" y="0"/>
                  <a:pt x="93" y="6"/>
                  <a:pt x="84" y="18"/>
                </a:cubicBezTo>
                <a:cubicBezTo>
                  <a:pt x="83" y="21"/>
                  <a:pt x="81" y="23"/>
                  <a:pt x="80" y="25"/>
                </a:cubicBezTo>
                <a:cubicBezTo>
                  <a:pt x="79" y="23"/>
                  <a:pt x="77" y="21"/>
                  <a:pt x="76" y="18"/>
                </a:cubicBezTo>
                <a:cubicBezTo>
                  <a:pt x="67" y="6"/>
                  <a:pt x="55" y="0"/>
                  <a:pt x="42" y="0"/>
                </a:cubicBezTo>
                <a:cubicBezTo>
                  <a:pt x="30" y="0"/>
                  <a:pt x="19" y="5"/>
                  <a:pt x="12" y="13"/>
                </a:cubicBezTo>
                <a:cubicBezTo>
                  <a:pt x="4" y="21"/>
                  <a:pt x="0" y="32"/>
                  <a:pt x="0" y="44"/>
                </a:cubicBezTo>
                <a:cubicBezTo>
                  <a:pt x="0" y="66"/>
                  <a:pt x="16" y="81"/>
                  <a:pt x="37" y="99"/>
                </a:cubicBezTo>
                <a:cubicBezTo>
                  <a:pt x="49" y="110"/>
                  <a:pt x="63" y="122"/>
                  <a:pt x="76" y="138"/>
                </a:cubicBezTo>
                <a:cubicBezTo>
                  <a:pt x="77" y="139"/>
                  <a:pt x="79" y="140"/>
                  <a:pt x="80" y="140"/>
                </a:cubicBezTo>
                <a:cubicBezTo>
                  <a:pt x="81" y="140"/>
                  <a:pt x="83" y="139"/>
                  <a:pt x="84" y="138"/>
                </a:cubicBezTo>
                <a:cubicBezTo>
                  <a:pt x="97" y="122"/>
                  <a:pt x="111" y="110"/>
                  <a:pt x="123" y="99"/>
                </a:cubicBezTo>
                <a:cubicBezTo>
                  <a:pt x="144" y="81"/>
                  <a:pt x="160" y="66"/>
                  <a:pt x="160" y="44"/>
                </a:cubicBezTo>
                <a:cubicBezTo>
                  <a:pt x="160" y="32"/>
                  <a:pt x="156" y="21"/>
                  <a:pt x="148" y="13"/>
                </a:cubicBezTo>
                <a:close/>
                <a:moveTo>
                  <a:pt x="117" y="92"/>
                </a:moveTo>
                <a:cubicBezTo>
                  <a:pt x="105" y="102"/>
                  <a:pt x="93" y="114"/>
                  <a:pt x="80" y="128"/>
                </a:cubicBezTo>
                <a:cubicBezTo>
                  <a:pt x="67" y="114"/>
                  <a:pt x="55" y="102"/>
                  <a:pt x="43" y="92"/>
                </a:cubicBezTo>
                <a:cubicBezTo>
                  <a:pt x="24" y="75"/>
                  <a:pt x="9" y="62"/>
                  <a:pt x="9" y="44"/>
                </a:cubicBezTo>
                <a:cubicBezTo>
                  <a:pt x="9" y="24"/>
                  <a:pt x="23" y="9"/>
                  <a:pt x="42" y="9"/>
                </a:cubicBezTo>
                <a:cubicBezTo>
                  <a:pt x="52" y="9"/>
                  <a:pt x="61" y="14"/>
                  <a:pt x="68" y="23"/>
                </a:cubicBezTo>
                <a:cubicBezTo>
                  <a:pt x="73" y="31"/>
                  <a:pt x="75" y="38"/>
                  <a:pt x="75" y="38"/>
                </a:cubicBezTo>
                <a:cubicBezTo>
                  <a:pt x="76" y="40"/>
                  <a:pt x="78" y="42"/>
                  <a:pt x="80" y="42"/>
                </a:cubicBezTo>
                <a:cubicBezTo>
                  <a:pt x="82" y="42"/>
                  <a:pt x="84" y="40"/>
                  <a:pt x="85" y="38"/>
                </a:cubicBezTo>
                <a:cubicBezTo>
                  <a:pt x="85" y="38"/>
                  <a:pt x="93" y="9"/>
                  <a:pt x="118" y="9"/>
                </a:cubicBezTo>
                <a:cubicBezTo>
                  <a:pt x="137" y="9"/>
                  <a:pt x="151" y="24"/>
                  <a:pt x="151" y="44"/>
                </a:cubicBezTo>
                <a:cubicBezTo>
                  <a:pt x="151" y="62"/>
                  <a:pt x="136" y="75"/>
                  <a:pt x="117" y="9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Freeform 74">
            <a:extLst>
              <a:ext uri="{FF2B5EF4-FFF2-40B4-BE49-F238E27FC236}">
                <a16:creationId xmlns:a16="http://schemas.microsoft.com/office/drawing/2014/main" id="{39D581E2-065B-671D-D9C0-2F233D10DB56}"/>
              </a:ext>
            </a:extLst>
          </p:cNvPr>
          <p:cNvSpPr>
            <a:spLocks noEditPoints="1"/>
          </p:cNvSpPr>
          <p:nvPr/>
        </p:nvSpPr>
        <p:spPr bwMode="auto">
          <a:xfrm>
            <a:off x="10610850" y="1237415"/>
            <a:ext cx="566738" cy="557213"/>
          </a:xfrm>
          <a:custGeom>
            <a:avLst/>
            <a:gdLst>
              <a:gd name="T0" fmla="*/ 2147483646 w 168"/>
              <a:gd name="T1" fmla="*/ 2147483646 h 164"/>
              <a:gd name="T2" fmla="*/ 2147483646 w 168"/>
              <a:gd name="T3" fmla="*/ 2147483646 h 164"/>
              <a:gd name="T4" fmla="*/ 2147483646 w 168"/>
              <a:gd name="T5" fmla="*/ 2147483646 h 164"/>
              <a:gd name="T6" fmla="*/ 2147483646 w 168"/>
              <a:gd name="T7" fmla="*/ 2147483646 h 164"/>
              <a:gd name="T8" fmla="*/ 2147483646 w 168"/>
              <a:gd name="T9" fmla="*/ 2147483646 h 164"/>
              <a:gd name="T10" fmla="*/ 2147483646 w 168"/>
              <a:gd name="T11" fmla="*/ 2147483646 h 164"/>
              <a:gd name="T12" fmla="*/ 2147483646 w 168"/>
              <a:gd name="T13" fmla="*/ 2147483646 h 164"/>
              <a:gd name="T14" fmla="*/ 2147483646 w 168"/>
              <a:gd name="T15" fmla="*/ 2147483646 h 164"/>
              <a:gd name="T16" fmla="*/ 2147483646 w 168"/>
              <a:gd name="T17" fmla="*/ 2147483646 h 164"/>
              <a:gd name="T18" fmla="*/ 2147483646 w 168"/>
              <a:gd name="T19" fmla="*/ 2147483646 h 164"/>
              <a:gd name="T20" fmla="*/ 2147483646 w 168"/>
              <a:gd name="T21" fmla="*/ 2147483646 h 164"/>
              <a:gd name="T22" fmla="*/ 2147483646 w 168"/>
              <a:gd name="T23" fmla="*/ 2147483646 h 164"/>
              <a:gd name="T24" fmla="*/ 2147483646 w 168"/>
              <a:gd name="T25" fmla="*/ 2147483646 h 164"/>
              <a:gd name="T26" fmla="*/ 2147483646 w 168"/>
              <a:gd name="T27" fmla="*/ 2147483646 h 164"/>
              <a:gd name="T28" fmla="*/ 2147483646 w 168"/>
              <a:gd name="T29" fmla="*/ 2147483646 h 164"/>
              <a:gd name="T30" fmla="*/ 2147483646 w 168"/>
              <a:gd name="T31" fmla="*/ 2147483646 h 164"/>
              <a:gd name="T32" fmla="*/ 2147483646 w 168"/>
              <a:gd name="T33" fmla="*/ 2147483646 h 164"/>
              <a:gd name="T34" fmla="*/ 2147483646 w 168"/>
              <a:gd name="T35" fmla="*/ 2147483646 h 164"/>
              <a:gd name="T36" fmla="*/ 2147483646 w 168"/>
              <a:gd name="T37" fmla="*/ 2147483646 h 164"/>
              <a:gd name="T38" fmla="*/ 2147483646 w 168"/>
              <a:gd name="T39" fmla="*/ 2147483646 h 164"/>
              <a:gd name="T40" fmla="*/ 2147483646 w 168"/>
              <a:gd name="T41" fmla="*/ 2147483646 h 164"/>
              <a:gd name="T42" fmla="*/ 2147483646 w 168"/>
              <a:gd name="T43" fmla="*/ 2147483646 h 164"/>
              <a:gd name="T44" fmla="*/ 2147483646 w 168"/>
              <a:gd name="T45" fmla="*/ 2147483646 h 164"/>
              <a:gd name="T46" fmla="*/ 2147483646 w 168"/>
              <a:gd name="T47" fmla="*/ 2147483646 h 164"/>
              <a:gd name="T48" fmla="*/ 2147483646 w 168"/>
              <a:gd name="T49" fmla="*/ 2147483646 h 164"/>
              <a:gd name="T50" fmla="*/ 2147483646 w 168"/>
              <a:gd name="T51" fmla="*/ 2147483646 h 164"/>
              <a:gd name="T52" fmla="*/ 2147483646 w 168"/>
              <a:gd name="T53" fmla="*/ 2147483646 h 164"/>
              <a:gd name="T54" fmla="*/ 2147483646 w 168"/>
              <a:gd name="T55" fmla="*/ 2147483646 h 164"/>
              <a:gd name="T56" fmla="*/ 2147483646 w 168"/>
              <a:gd name="T57" fmla="*/ 2147483646 h 164"/>
              <a:gd name="T58" fmla="*/ 2147483646 w 168"/>
              <a:gd name="T59" fmla="*/ 2147483646 h 164"/>
              <a:gd name="T60" fmla="*/ 2147483646 w 168"/>
              <a:gd name="T61" fmla="*/ 2147483646 h 164"/>
              <a:gd name="T62" fmla="*/ 2147483646 w 168"/>
              <a:gd name="T63" fmla="*/ 2147483646 h 164"/>
              <a:gd name="T64" fmla="*/ 2147483646 w 168"/>
              <a:gd name="T65" fmla="*/ 2147483646 h 164"/>
              <a:gd name="T66" fmla="*/ 2147483646 w 168"/>
              <a:gd name="T67" fmla="*/ 2147483646 h 164"/>
              <a:gd name="T68" fmla="*/ 2147483646 w 168"/>
              <a:gd name="T69" fmla="*/ 2147483646 h 164"/>
              <a:gd name="T70" fmla="*/ 2147483646 w 168"/>
              <a:gd name="T71" fmla="*/ 2147483646 h 164"/>
              <a:gd name="T72" fmla="*/ 2147483646 w 168"/>
              <a:gd name="T73" fmla="*/ 2147483646 h 164"/>
              <a:gd name="T74" fmla="*/ 2147483646 w 168"/>
              <a:gd name="T75" fmla="*/ 2147483646 h 164"/>
              <a:gd name="T76" fmla="*/ 2147483646 w 168"/>
              <a:gd name="T77" fmla="*/ 2147483646 h 164"/>
              <a:gd name="T78" fmla="*/ 2147483646 w 168"/>
              <a:gd name="T79" fmla="*/ 2147483646 h 164"/>
              <a:gd name="T80" fmla="*/ 2147483646 w 168"/>
              <a:gd name="T81" fmla="*/ 2147483646 h 164"/>
              <a:gd name="T82" fmla="*/ 2147483646 w 168"/>
              <a:gd name="T83" fmla="*/ 2147483646 h 164"/>
              <a:gd name="T84" fmla="*/ 2147483646 w 168"/>
              <a:gd name="T85" fmla="*/ 2147483646 h 164"/>
              <a:gd name="T86" fmla="*/ 2147483646 w 168"/>
              <a:gd name="T87" fmla="*/ 2147483646 h 164"/>
              <a:gd name="T88" fmla="*/ 2147483646 w 168"/>
              <a:gd name="T89" fmla="*/ 2147483646 h 164"/>
              <a:gd name="T90" fmla="*/ 2147483646 w 168"/>
              <a:gd name="T91" fmla="*/ 2147483646 h 164"/>
              <a:gd name="T92" fmla="*/ 2147483646 w 168"/>
              <a:gd name="T93" fmla="*/ 2147483646 h 164"/>
              <a:gd name="T94" fmla="*/ 2147483646 w 168"/>
              <a:gd name="T95" fmla="*/ 2147483646 h 164"/>
              <a:gd name="T96" fmla="*/ 2147483646 w 168"/>
              <a:gd name="T97" fmla="*/ 2147483646 h 164"/>
              <a:gd name="T98" fmla="*/ 2147483646 w 168"/>
              <a:gd name="T99" fmla="*/ 2147483646 h 164"/>
              <a:gd name="T100" fmla="*/ 2147483646 w 168"/>
              <a:gd name="T101" fmla="*/ 2147483646 h 164"/>
              <a:gd name="T102" fmla="*/ 2147483646 w 168"/>
              <a:gd name="T103" fmla="*/ 2147483646 h 164"/>
              <a:gd name="T104" fmla="*/ 2147483646 w 168"/>
              <a:gd name="T105" fmla="*/ 2147483646 h 164"/>
              <a:gd name="T106" fmla="*/ 2147483646 w 168"/>
              <a:gd name="T107" fmla="*/ 2147483646 h 164"/>
              <a:gd name="T108" fmla="*/ 2147483646 w 168"/>
              <a:gd name="T109" fmla="*/ 2147483646 h 164"/>
              <a:gd name="T110" fmla="*/ 2147483646 w 168"/>
              <a:gd name="T111" fmla="*/ 2147483646 h 164"/>
              <a:gd name="T112" fmla="*/ 2147483646 w 168"/>
              <a:gd name="T113" fmla="*/ 2147483646 h 164"/>
              <a:gd name="T114" fmla="*/ 2147483646 w 168"/>
              <a:gd name="T115" fmla="*/ 2147483646 h 164"/>
              <a:gd name="T116" fmla="*/ 2147483646 w 168"/>
              <a:gd name="T117" fmla="*/ 2147483646 h 164"/>
              <a:gd name="T118" fmla="*/ 2147483646 w 168"/>
              <a:gd name="T119" fmla="*/ 2147483646 h 164"/>
              <a:gd name="T120" fmla="*/ 2147483646 w 168"/>
              <a:gd name="T121" fmla="*/ 2147483646 h 164"/>
              <a:gd name="T122" fmla="*/ 2147483646 w 168"/>
              <a:gd name="T123" fmla="*/ 2147483646 h 16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68" h="164">
                <a:moveTo>
                  <a:pt x="151" y="17"/>
                </a:moveTo>
                <a:cubicBezTo>
                  <a:pt x="134" y="0"/>
                  <a:pt x="105" y="0"/>
                  <a:pt x="88" y="17"/>
                </a:cubicBezTo>
                <a:cubicBezTo>
                  <a:pt x="74" y="31"/>
                  <a:pt x="71" y="51"/>
                  <a:pt x="79" y="68"/>
                </a:cubicBezTo>
                <a:cubicBezTo>
                  <a:pt x="68" y="79"/>
                  <a:pt x="68" y="79"/>
                  <a:pt x="68" y="79"/>
                </a:cubicBezTo>
                <a:cubicBezTo>
                  <a:pt x="51" y="71"/>
                  <a:pt x="31" y="74"/>
                  <a:pt x="17" y="88"/>
                </a:cubicBezTo>
                <a:cubicBezTo>
                  <a:pt x="0" y="105"/>
                  <a:pt x="0" y="134"/>
                  <a:pt x="17" y="151"/>
                </a:cubicBezTo>
                <a:cubicBezTo>
                  <a:pt x="26" y="160"/>
                  <a:pt x="37" y="164"/>
                  <a:pt x="49" y="164"/>
                </a:cubicBezTo>
                <a:cubicBezTo>
                  <a:pt x="60" y="164"/>
                  <a:pt x="72" y="160"/>
                  <a:pt x="80" y="151"/>
                </a:cubicBezTo>
                <a:cubicBezTo>
                  <a:pt x="94" y="137"/>
                  <a:pt x="97" y="117"/>
                  <a:pt x="89" y="100"/>
                </a:cubicBezTo>
                <a:cubicBezTo>
                  <a:pt x="100" y="89"/>
                  <a:pt x="100" y="89"/>
                  <a:pt x="100" y="89"/>
                </a:cubicBezTo>
                <a:cubicBezTo>
                  <a:pt x="106" y="92"/>
                  <a:pt x="113" y="93"/>
                  <a:pt x="119" y="93"/>
                </a:cubicBezTo>
                <a:cubicBezTo>
                  <a:pt x="131" y="93"/>
                  <a:pt x="142" y="89"/>
                  <a:pt x="151" y="80"/>
                </a:cubicBezTo>
                <a:cubicBezTo>
                  <a:pt x="168" y="63"/>
                  <a:pt x="168" y="34"/>
                  <a:pt x="151" y="17"/>
                </a:cubicBezTo>
                <a:close/>
                <a:moveTo>
                  <a:pt x="74" y="144"/>
                </a:moveTo>
                <a:cubicBezTo>
                  <a:pt x="60" y="158"/>
                  <a:pt x="37" y="158"/>
                  <a:pt x="24" y="144"/>
                </a:cubicBezTo>
                <a:cubicBezTo>
                  <a:pt x="10" y="131"/>
                  <a:pt x="10" y="108"/>
                  <a:pt x="24" y="94"/>
                </a:cubicBezTo>
                <a:cubicBezTo>
                  <a:pt x="34" y="84"/>
                  <a:pt x="48" y="82"/>
                  <a:pt x="61" y="86"/>
                </a:cubicBezTo>
                <a:cubicBezTo>
                  <a:pt x="52" y="95"/>
                  <a:pt x="52" y="95"/>
                  <a:pt x="52" y="95"/>
                </a:cubicBezTo>
                <a:cubicBezTo>
                  <a:pt x="45" y="94"/>
                  <a:pt x="37" y="96"/>
                  <a:pt x="31" y="102"/>
                </a:cubicBezTo>
                <a:cubicBezTo>
                  <a:pt x="22" y="112"/>
                  <a:pt x="22" y="127"/>
                  <a:pt x="31" y="137"/>
                </a:cubicBezTo>
                <a:cubicBezTo>
                  <a:pt x="36" y="142"/>
                  <a:pt x="42" y="144"/>
                  <a:pt x="49" y="144"/>
                </a:cubicBezTo>
                <a:cubicBezTo>
                  <a:pt x="55" y="144"/>
                  <a:pt x="61" y="142"/>
                  <a:pt x="66" y="137"/>
                </a:cubicBezTo>
                <a:cubicBezTo>
                  <a:pt x="72" y="131"/>
                  <a:pt x="74" y="123"/>
                  <a:pt x="73" y="116"/>
                </a:cubicBezTo>
                <a:cubicBezTo>
                  <a:pt x="82" y="107"/>
                  <a:pt x="82" y="107"/>
                  <a:pt x="82" y="107"/>
                </a:cubicBezTo>
                <a:cubicBezTo>
                  <a:pt x="87" y="120"/>
                  <a:pt x="84" y="134"/>
                  <a:pt x="74" y="144"/>
                </a:cubicBezTo>
                <a:close/>
                <a:moveTo>
                  <a:pt x="45" y="123"/>
                </a:moveTo>
                <a:cubicBezTo>
                  <a:pt x="48" y="126"/>
                  <a:pt x="52" y="127"/>
                  <a:pt x="56" y="127"/>
                </a:cubicBezTo>
                <a:cubicBezTo>
                  <a:pt x="58" y="127"/>
                  <a:pt x="61" y="126"/>
                  <a:pt x="63" y="125"/>
                </a:cubicBezTo>
                <a:cubicBezTo>
                  <a:pt x="62" y="127"/>
                  <a:pt x="61" y="129"/>
                  <a:pt x="59" y="130"/>
                </a:cubicBezTo>
                <a:cubicBezTo>
                  <a:pt x="56" y="133"/>
                  <a:pt x="53" y="135"/>
                  <a:pt x="49" y="135"/>
                </a:cubicBezTo>
                <a:cubicBezTo>
                  <a:pt x="45" y="135"/>
                  <a:pt x="41" y="133"/>
                  <a:pt x="38" y="130"/>
                </a:cubicBezTo>
                <a:cubicBezTo>
                  <a:pt x="32" y="124"/>
                  <a:pt x="32" y="114"/>
                  <a:pt x="38" y="109"/>
                </a:cubicBezTo>
                <a:cubicBezTo>
                  <a:pt x="39" y="107"/>
                  <a:pt x="41" y="106"/>
                  <a:pt x="43" y="105"/>
                </a:cubicBezTo>
                <a:cubicBezTo>
                  <a:pt x="40" y="111"/>
                  <a:pt x="41" y="118"/>
                  <a:pt x="45" y="123"/>
                </a:cubicBezTo>
                <a:close/>
                <a:moveTo>
                  <a:pt x="59" y="116"/>
                </a:moveTo>
                <a:cubicBezTo>
                  <a:pt x="57" y="118"/>
                  <a:pt x="54" y="118"/>
                  <a:pt x="52" y="116"/>
                </a:cubicBezTo>
                <a:cubicBezTo>
                  <a:pt x="50" y="114"/>
                  <a:pt x="50" y="111"/>
                  <a:pt x="52" y="109"/>
                </a:cubicBezTo>
                <a:cubicBezTo>
                  <a:pt x="109" y="52"/>
                  <a:pt x="109" y="52"/>
                  <a:pt x="109" y="52"/>
                </a:cubicBezTo>
                <a:cubicBezTo>
                  <a:pt x="110" y="51"/>
                  <a:pt x="111" y="50"/>
                  <a:pt x="112" y="50"/>
                </a:cubicBezTo>
                <a:cubicBezTo>
                  <a:pt x="114" y="50"/>
                  <a:pt x="115" y="51"/>
                  <a:pt x="116" y="52"/>
                </a:cubicBezTo>
                <a:cubicBezTo>
                  <a:pt x="118" y="54"/>
                  <a:pt x="118" y="57"/>
                  <a:pt x="116" y="59"/>
                </a:cubicBezTo>
                <a:lnTo>
                  <a:pt x="59" y="116"/>
                </a:lnTo>
                <a:close/>
                <a:moveTo>
                  <a:pt x="123" y="45"/>
                </a:moveTo>
                <a:cubicBezTo>
                  <a:pt x="120" y="43"/>
                  <a:pt x="116" y="41"/>
                  <a:pt x="112" y="41"/>
                </a:cubicBezTo>
                <a:cubicBezTo>
                  <a:pt x="110" y="41"/>
                  <a:pt x="107" y="42"/>
                  <a:pt x="105" y="43"/>
                </a:cubicBezTo>
                <a:cubicBezTo>
                  <a:pt x="106" y="41"/>
                  <a:pt x="107" y="39"/>
                  <a:pt x="109" y="38"/>
                </a:cubicBezTo>
                <a:cubicBezTo>
                  <a:pt x="114" y="32"/>
                  <a:pt x="124" y="32"/>
                  <a:pt x="130" y="38"/>
                </a:cubicBezTo>
                <a:cubicBezTo>
                  <a:pt x="136" y="44"/>
                  <a:pt x="136" y="54"/>
                  <a:pt x="130" y="59"/>
                </a:cubicBezTo>
                <a:cubicBezTo>
                  <a:pt x="129" y="61"/>
                  <a:pt x="127" y="62"/>
                  <a:pt x="125" y="63"/>
                </a:cubicBezTo>
                <a:cubicBezTo>
                  <a:pt x="128" y="57"/>
                  <a:pt x="127" y="50"/>
                  <a:pt x="123" y="45"/>
                </a:cubicBezTo>
                <a:close/>
                <a:moveTo>
                  <a:pt x="144" y="74"/>
                </a:moveTo>
                <a:cubicBezTo>
                  <a:pt x="134" y="84"/>
                  <a:pt x="120" y="87"/>
                  <a:pt x="107" y="82"/>
                </a:cubicBezTo>
                <a:cubicBezTo>
                  <a:pt x="116" y="73"/>
                  <a:pt x="116" y="73"/>
                  <a:pt x="116" y="73"/>
                </a:cubicBezTo>
                <a:cubicBezTo>
                  <a:pt x="117" y="73"/>
                  <a:pt x="118" y="73"/>
                  <a:pt x="119" y="73"/>
                </a:cubicBezTo>
                <a:cubicBezTo>
                  <a:pt x="126" y="73"/>
                  <a:pt x="132" y="71"/>
                  <a:pt x="137" y="66"/>
                </a:cubicBezTo>
                <a:cubicBezTo>
                  <a:pt x="146" y="56"/>
                  <a:pt x="146" y="41"/>
                  <a:pt x="137" y="31"/>
                </a:cubicBezTo>
                <a:cubicBezTo>
                  <a:pt x="127" y="22"/>
                  <a:pt x="112" y="22"/>
                  <a:pt x="102" y="31"/>
                </a:cubicBezTo>
                <a:cubicBezTo>
                  <a:pt x="96" y="37"/>
                  <a:pt x="94" y="45"/>
                  <a:pt x="95" y="52"/>
                </a:cubicBezTo>
                <a:cubicBezTo>
                  <a:pt x="86" y="61"/>
                  <a:pt x="86" y="61"/>
                  <a:pt x="86" y="61"/>
                </a:cubicBezTo>
                <a:cubicBezTo>
                  <a:pt x="82" y="48"/>
                  <a:pt x="84" y="34"/>
                  <a:pt x="94" y="24"/>
                </a:cubicBezTo>
                <a:cubicBezTo>
                  <a:pt x="108" y="10"/>
                  <a:pt x="131" y="10"/>
                  <a:pt x="144" y="24"/>
                </a:cubicBezTo>
                <a:cubicBezTo>
                  <a:pt x="158" y="37"/>
                  <a:pt x="158" y="60"/>
                  <a:pt x="144" y="7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243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A5CFE17-2DF2-39D0-B40F-747C787C8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287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95302A-6729-4AA3-81AA-067917998FC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C522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C4F0F2F-DFC6-49FA-A149-8246FD7A06D5}"/>
              </a:ext>
            </a:extLst>
          </p:cNvPr>
          <p:cNvSpPr txBox="1"/>
          <p:nvPr/>
        </p:nvSpPr>
        <p:spPr>
          <a:xfrm>
            <a:off x="1523972" y="2279107"/>
            <a:ext cx="91440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800" b="1" dirty="0">
                <a:solidFill>
                  <a:schemeClr val="bg1"/>
                </a:solidFill>
                <a:latin typeface="Almarai" pitchFamily="2" charset="-78"/>
              </a:rPr>
              <a:t>تم تصميم هذا القالب بواسط</a:t>
            </a:r>
            <a:r>
              <a:rPr lang="ar-SA" sz="4800" b="1" dirty="0">
                <a:solidFill>
                  <a:schemeClr val="bg1"/>
                </a:solidFill>
                <a:latin typeface="Almarai" pitchFamily="2" charset="-78"/>
              </a:rPr>
              <a:t>ة</a:t>
            </a:r>
          </a:p>
          <a:p>
            <a:pPr algn="ctr"/>
            <a:r>
              <a:rPr lang="en-GB" sz="4800" b="1" dirty="0">
                <a:solidFill>
                  <a:schemeClr val="bg1"/>
                </a:solidFill>
                <a:latin typeface="Almarai" pitchFamily="2" charset="-78"/>
              </a:rPr>
              <a:t> </a:t>
            </a:r>
            <a:r>
              <a:rPr lang="ar-EG" sz="4800" b="1" dirty="0">
                <a:solidFill>
                  <a:schemeClr val="bg1"/>
                </a:solidFill>
                <a:latin typeface="Almarai" pitchFamily="2" charset="-78"/>
              </a:rPr>
              <a:t> </a:t>
            </a:r>
            <a:r>
              <a:rPr lang="en-US" sz="8000" b="1" dirty="0">
                <a:solidFill>
                  <a:schemeClr val="bg1"/>
                </a:solidFill>
                <a:latin typeface="Almarai" pitchFamily="2" charset="-78"/>
              </a:rPr>
              <a:t>ingez-ppt.com</a:t>
            </a:r>
            <a:endParaRPr lang="en-GB" sz="4800" b="1" dirty="0">
              <a:solidFill>
                <a:schemeClr val="bg1"/>
              </a:solidFill>
              <a:latin typeface="Almarai" pitchFamily="2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0DD99C7-B0F2-42C9-8154-DC9D5C52B44D}"/>
              </a:ext>
            </a:extLst>
          </p:cNvPr>
          <p:cNvSpPr txBox="1"/>
          <p:nvPr/>
        </p:nvSpPr>
        <p:spPr>
          <a:xfrm>
            <a:off x="2985372" y="5250421"/>
            <a:ext cx="62212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br>
              <a:rPr lang="ar-SA" sz="1600" b="1" i="1" dirty="0">
                <a:solidFill>
                  <a:srgbClr val="FFC94D"/>
                </a:solidFill>
                <a:latin typeface="Times New Roman" panose="02020603050405020304" pitchFamily="18" charset="0"/>
              </a:rPr>
            </a:br>
            <a:r>
              <a:rPr lang="ar-SA" sz="1600" b="1" i="1" dirty="0">
                <a:solidFill>
                  <a:srgbClr val="FFC94D"/>
                </a:solidFill>
                <a:latin typeface="Times New Roman" panose="02020603050405020304" pitchFamily="18" charset="0"/>
              </a:rPr>
              <a:t>*تم تصميم هذا القالب بواسطة موقع انجز </a:t>
            </a:r>
            <a:r>
              <a:rPr lang="en-US" sz="1600" b="1" i="1" dirty="0">
                <a:solidFill>
                  <a:srgbClr val="FFC94D"/>
                </a:solidFill>
                <a:latin typeface="Times New Roman" panose="02020603050405020304" pitchFamily="18" charset="0"/>
              </a:rPr>
              <a:t>ingez-ppt </a:t>
            </a:r>
            <a:r>
              <a:rPr lang="ar-SA" sz="1600" b="1" i="1" dirty="0">
                <a:solidFill>
                  <a:srgbClr val="FFC94D"/>
                </a:solidFill>
                <a:latin typeface="Times New Roman" panose="02020603050405020304" pitchFamily="18" charset="0"/>
              </a:rPr>
              <a:t>ولا يحق لأي شخص إعادة نشر أو توزيع ملفات القوالب أو إصدارات معدلة في مواقع أخرى بدون إذن خطي من انجز</a:t>
            </a:r>
            <a:endParaRPr lang="ar-SA" sz="1600" dirty="0">
              <a:solidFill>
                <a:srgbClr val="FFC9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07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</Words>
  <Application>Microsoft Office PowerPoint</Application>
  <PresentationFormat>شاشة عريضة</PresentationFormat>
  <Paragraphs>7</Paragraphs>
  <Slides>9</Slides>
  <Notes>2</Notes>
  <HiddenSlides>2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5" baseType="lpstr">
      <vt:lpstr>Almarai</vt:lpstr>
      <vt:lpstr>Arial</vt:lpstr>
      <vt:lpstr>Cairo</vt:lpstr>
      <vt:lpstr>Calibri</vt:lpstr>
      <vt:lpstr>Times New Roman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MNML AGENCY - ICON BUNDLE</dc:title>
  <dc:creator>mnmlagencycom@gmail.com</dc:creator>
  <cp:keywords>MNML Agency</cp:keywords>
  <cp:lastModifiedBy>ingez-ppt.com</cp:lastModifiedBy>
  <cp:revision>88</cp:revision>
  <dcterms:created xsi:type="dcterms:W3CDTF">2020-06-07T07:02:02Z</dcterms:created>
  <dcterms:modified xsi:type="dcterms:W3CDTF">2023-04-15T12:52:06Z</dcterms:modified>
</cp:coreProperties>
</file>