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32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58" r:id="rId20"/>
    <p:sldId id="259" r:id="rId21"/>
    <p:sldId id="257" r:id="rId22"/>
    <p:sldId id="260" r:id="rId23"/>
    <p:sldId id="261" r:id="rId24"/>
    <p:sldId id="266" r:id="rId25"/>
    <p:sldId id="262" r:id="rId26"/>
    <p:sldId id="263" r:id="rId27"/>
    <p:sldId id="264" r:id="rId28"/>
    <p:sldId id="265" r:id="rId29"/>
    <p:sldId id="468" r:id="rId30"/>
    <p:sldId id="316" r:id="rId3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223"/>
    <a:srgbClr val="000000"/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5CA089-94E9-4C89-852A-F41153AD4D59}" v="1" dt="2023-04-15T12:46:17.6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49" autoAdjust="0"/>
    <p:restoredTop sz="94660"/>
  </p:normalViewPr>
  <p:slideViewPr>
    <p:cSldViewPr snapToGrid="0">
      <p:cViewPr varScale="1">
        <p:scale>
          <a:sx n="82" d="100"/>
          <a:sy n="82" d="100"/>
        </p:scale>
        <p:origin x="8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080001" cy="108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AA5CA089-94E9-4C89-852A-F41153AD4D59}"/>
    <pc:docChg chg="custSel modSld sldOrd">
      <pc:chgData name="Hassan Moddather" userId="84cd2103f36ef0dc" providerId="LiveId" clId="{AA5CA089-94E9-4C89-852A-F41153AD4D59}" dt="2023-04-15T12:46:19.763" v="3"/>
      <pc:docMkLst>
        <pc:docMk/>
      </pc:docMkLst>
      <pc:sldChg chg="addSp delSp modSp mod ord">
        <pc:chgData name="Hassan Moddather" userId="84cd2103f36ef0dc" providerId="LiveId" clId="{AA5CA089-94E9-4C89-852A-F41153AD4D59}" dt="2023-04-15T12:46:19.763" v="3"/>
        <pc:sldMkLst>
          <pc:docMk/>
          <pc:sldMk cId="1253287510" sldId="468"/>
        </pc:sldMkLst>
        <pc:picChg chg="del">
          <ac:chgData name="Hassan Moddather" userId="84cd2103f36ef0dc" providerId="LiveId" clId="{AA5CA089-94E9-4C89-852A-F41153AD4D59}" dt="2023-04-15T12:46:12.598" v="0" actId="478"/>
          <ac:picMkLst>
            <pc:docMk/>
            <pc:sldMk cId="1253287510" sldId="468"/>
            <ac:picMk id="2" creationId="{3CD30172-052F-C9C5-A995-A209ACE2317F}"/>
          </ac:picMkLst>
        </pc:picChg>
        <pc:picChg chg="add mod">
          <ac:chgData name="Hassan Moddather" userId="84cd2103f36ef0dc" providerId="LiveId" clId="{AA5CA089-94E9-4C89-852A-F41153AD4D59}" dt="2023-04-15T12:46:17.648" v="1"/>
          <ac:picMkLst>
            <pc:docMk/>
            <pc:sldMk cId="1253287510" sldId="468"/>
            <ac:picMk id="3" creationId="{3B10994C-0569-45AB-2F90-78D2292F78C1}"/>
          </ac:picMkLst>
        </pc:picChg>
      </pc:sldChg>
    </pc:docChg>
  </pc:docChgLst>
  <pc:docChgLst>
    <pc:chgData name="hassan MH" userId="84cd2103f36ef0dc" providerId="LiveId" clId="{D1F5D83C-B538-4DF5-B9AD-2158B3321789}"/>
    <pc:docChg chg="modSld sldOrd">
      <pc:chgData name="hassan MH" userId="84cd2103f36ef0dc" providerId="LiveId" clId="{D1F5D83C-B538-4DF5-B9AD-2158B3321789}" dt="2022-07-10T16:51:25.358" v="7"/>
      <pc:docMkLst>
        <pc:docMk/>
      </pc:docMkLst>
      <pc:sldChg chg="ord">
        <pc:chgData name="hassan MH" userId="84cd2103f36ef0dc" providerId="LiveId" clId="{D1F5D83C-B538-4DF5-B9AD-2158B3321789}" dt="2022-07-10T16:51:07.462" v="3"/>
        <pc:sldMkLst>
          <pc:docMk/>
          <pc:sldMk cId="2486247613" sldId="257"/>
        </pc:sldMkLst>
      </pc:sldChg>
      <pc:sldChg chg="ord">
        <pc:chgData name="hassan MH" userId="84cd2103f36ef0dc" providerId="LiveId" clId="{D1F5D83C-B538-4DF5-B9AD-2158B3321789}" dt="2022-07-10T16:51:07.462" v="3"/>
        <pc:sldMkLst>
          <pc:docMk/>
          <pc:sldMk cId="2893911501" sldId="258"/>
        </pc:sldMkLst>
      </pc:sldChg>
      <pc:sldChg chg="ord">
        <pc:chgData name="hassan MH" userId="84cd2103f36ef0dc" providerId="LiveId" clId="{D1F5D83C-B538-4DF5-B9AD-2158B3321789}" dt="2022-07-10T16:51:07.462" v="3"/>
        <pc:sldMkLst>
          <pc:docMk/>
          <pc:sldMk cId="1684236132" sldId="259"/>
        </pc:sldMkLst>
      </pc:sldChg>
      <pc:sldChg chg="ord">
        <pc:chgData name="hassan MH" userId="84cd2103f36ef0dc" providerId="LiveId" clId="{D1F5D83C-B538-4DF5-B9AD-2158B3321789}" dt="2022-07-10T16:51:07.462" v="3"/>
        <pc:sldMkLst>
          <pc:docMk/>
          <pc:sldMk cId="1160273519" sldId="260"/>
        </pc:sldMkLst>
      </pc:sldChg>
      <pc:sldChg chg="ord">
        <pc:chgData name="hassan MH" userId="84cd2103f36ef0dc" providerId="LiveId" clId="{D1F5D83C-B538-4DF5-B9AD-2158B3321789}" dt="2022-07-10T16:51:07.462" v="3"/>
        <pc:sldMkLst>
          <pc:docMk/>
          <pc:sldMk cId="2772420150" sldId="261"/>
        </pc:sldMkLst>
      </pc:sldChg>
      <pc:sldChg chg="ord">
        <pc:chgData name="hassan MH" userId="84cd2103f36ef0dc" providerId="LiveId" clId="{D1F5D83C-B538-4DF5-B9AD-2158B3321789}" dt="2022-07-10T16:51:07.462" v="3"/>
        <pc:sldMkLst>
          <pc:docMk/>
          <pc:sldMk cId="3232294951" sldId="262"/>
        </pc:sldMkLst>
      </pc:sldChg>
      <pc:sldChg chg="ord">
        <pc:chgData name="hassan MH" userId="84cd2103f36ef0dc" providerId="LiveId" clId="{D1F5D83C-B538-4DF5-B9AD-2158B3321789}" dt="2022-07-10T16:51:22.577" v="5"/>
        <pc:sldMkLst>
          <pc:docMk/>
          <pc:sldMk cId="4246886122" sldId="263"/>
        </pc:sldMkLst>
      </pc:sldChg>
      <pc:sldChg chg="ord">
        <pc:chgData name="hassan MH" userId="84cd2103f36ef0dc" providerId="LiveId" clId="{D1F5D83C-B538-4DF5-B9AD-2158B3321789}" dt="2022-07-10T16:51:22.577" v="5"/>
        <pc:sldMkLst>
          <pc:docMk/>
          <pc:sldMk cId="2113814819" sldId="264"/>
        </pc:sldMkLst>
      </pc:sldChg>
      <pc:sldChg chg="ord">
        <pc:chgData name="hassan MH" userId="84cd2103f36ef0dc" providerId="LiveId" clId="{D1F5D83C-B538-4DF5-B9AD-2158B3321789}" dt="2022-07-10T16:51:22.577" v="5"/>
        <pc:sldMkLst>
          <pc:docMk/>
          <pc:sldMk cId="2194071345" sldId="265"/>
        </pc:sldMkLst>
      </pc:sldChg>
      <pc:sldChg chg="ord">
        <pc:chgData name="hassan MH" userId="84cd2103f36ef0dc" providerId="LiveId" clId="{D1F5D83C-B538-4DF5-B9AD-2158B3321789}" dt="2022-07-10T16:51:25.358" v="7"/>
        <pc:sldMkLst>
          <pc:docMk/>
          <pc:sldMk cId="294973882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83ACE6EB-11D3-477B-9D2A-BF930107E023}" type="datetimeFigureOut">
              <a:rPr lang="ar-SA" smtClean="0"/>
              <a:pPr/>
              <a:t>25/09/1444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58453B13-E52F-4C25-838D-8BB3F475D0B2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825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7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4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46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21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39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5230F67-DFF5-F5B3-5364-F5689571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0545-65AC-406D-9640-90BA09A455DE}" type="datetimeFigureOut">
              <a:rPr lang="ar-SA" smtClean="0"/>
              <a:t>25/09/1444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485195D-6FFE-B53D-C7E3-1B20EEB10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D08B913-170F-A969-3346-66A59157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938C-D145-4D7E-A682-2F3090A5FD7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535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4B719025-C4AD-7769-602F-22570706C001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627bb8442bc3a3762a1d0b9a">
            <a:extLst>
              <a:ext uri="{FF2B5EF4-FFF2-40B4-BE49-F238E27FC236}">
                <a16:creationId xmlns:a16="http://schemas.microsoft.com/office/drawing/2014/main" id="{C9AF8586-0E35-6F77-4348-7FE9D14F0E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62038"/>
            <a:ext cx="5638800" cy="1646237"/>
          </a:xfrm>
          <a:prstGeom prst="rect">
            <a:avLst/>
          </a:prstGeom>
        </p:spPr>
      </p:pic>
      <p:pic>
        <p:nvPicPr>
          <p:cNvPr id="5" name="صورة 4" descr="62012ee14babde0004ca4177">
            <a:extLst>
              <a:ext uri="{FF2B5EF4-FFF2-40B4-BE49-F238E27FC236}">
                <a16:creationId xmlns:a16="http://schemas.microsoft.com/office/drawing/2014/main" id="{2639FF3A-F543-88C3-6CA0-206584036E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57200"/>
            <a:ext cx="2857500" cy="2857500"/>
          </a:xfrm>
          <a:prstGeom prst="rect">
            <a:avLst/>
          </a:prstGeom>
        </p:spPr>
      </p:pic>
      <p:pic>
        <p:nvPicPr>
          <p:cNvPr id="7" name="صورة 6" descr="627bb7d82bc3a3762a1d0b96">
            <a:extLst>
              <a:ext uri="{FF2B5EF4-FFF2-40B4-BE49-F238E27FC236}">
                <a16:creationId xmlns:a16="http://schemas.microsoft.com/office/drawing/2014/main" id="{2D5FDD80-80FC-8E7F-7052-7A5434C7CA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543300"/>
            <a:ext cx="2857500" cy="2857500"/>
          </a:xfrm>
          <a:prstGeom prst="rect">
            <a:avLst/>
          </a:prstGeom>
        </p:spPr>
      </p:pic>
      <p:pic>
        <p:nvPicPr>
          <p:cNvPr id="9" name="صورة 8" descr="627bb8132bc3a3762a1d0b98">
            <a:extLst>
              <a:ext uri="{FF2B5EF4-FFF2-40B4-BE49-F238E27FC236}">
                <a16:creationId xmlns:a16="http://schemas.microsoft.com/office/drawing/2014/main" id="{D18C56C5-AF1B-439A-146B-358CBE48BF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3" y="3543300"/>
            <a:ext cx="54387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1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627ba7278d659819b11084f4">
            <a:extLst>
              <a:ext uri="{FF2B5EF4-FFF2-40B4-BE49-F238E27FC236}">
                <a16:creationId xmlns:a16="http://schemas.microsoft.com/office/drawing/2014/main" id="{DB74101E-60DC-C952-13DD-8A983C70DA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457200"/>
            <a:ext cx="5086350" cy="2857500"/>
          </a:xfrm>
          <a:prstGeom prst="rect">
            <a:avLst/>
          </a:prstGeom>
        </p:spPr>
      </p:pic>
      <p:pic>
        <p:nvPicPr>
          <p:cNvPr id="5" name="صورة 4" descr="629370b63e40f0cd1c5df47a">
            <a:extLst>
              <a:ext uri="{FF2B5EF4-FFF2-40B4-BE49-F238E27FC236}">
                <a16:creationId xmlns:a16="http://schemas.microsoft.com/office/drawing/2014/main" id="{80A7ED16-49DD-16F5-DF81-EEB74F9B36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588" y="457200"/>
            <a:ext cx="2816225" cy="2857500"/>
          </a:xfrm>
          <a:prstGeom prst="rect">
            <a:avLst/>
          </a:prstGeom>
        </p:spPr>
      </p:pic>
      <p:pic>
        <p:nvPicPr>
          <p:cNvPr id="7" name="صورة 6" descr="61fae28c95e6ca00047b4f10">
            <a:extLst>
              <a:ext uri="{FF2B5EF4-FFF2-40B4-BE49-F238E27FC236}">
                <a16:creationId xmlns:a16="http://schemas.microsoft.com/office/drawing/2014/main" id="{76153786-AD5A-36D4-9C75-8010269797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543300"/>
            <a:ext cx="2857500" cy="2857500"/>
          </a:xfrm>
          <a:prstGeom prst="rect">
            <a:avLst/>
          </a:prstGeom>
        </p:spPr>
      </p:pic>
      <p:pic>
        <p:nvPicPr>
          <p:cNvPr id="9" name="صورة 8" descr="629370e53e40f0cd1c5df47c">
            <a:extLst>
              <a:ext uri="{FF2B5EF4-FFF2-40B4-BE49-F238E27FC236}">
                <a16:creationId xmlns:a16="http://schemas.microsoft.com/office/drawing/2014/main" id="{90D5FBCD-8C62-FDC7-66D8-445E575518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5433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629370cf3e40f0cd1c5df47b">
            <a:extLst>
              <a:ext uri="{FF2B5EF4-FFF2-40B4-BE49-F238E27FC236}">
                <a16:creationId xmlns:a16="http://schemas.microsoft.com/office/drawing/2014/main" id="{EFF6DBE3-E1CA-8D23-DDCF-76440D1BF5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457200"/>
            <a:ext cx="2857500" cy="2857500"/>
          </a:xfrm>
          <a:prstGeom prst="rect">
            <a:avLst/>
          </a:prstGeom>
        </p:spPr>
      </p:pic>
      <p:pic>
        <p:nvPicPr>
          <p:cNvPr id="5" name="صورة 4" descr="629369ee3e40f0cd1c5df476">
            <a:extLst>
              <a:ext uri="{FF2B5EF4-FFF2-40B4-BE49-F238E27FC236}">
                <a16:creationId xmlns:a16="http://schemas.microsoft.com/office/drawing/2014/main" id="{BD2CE147-554D-92AA-B7A9-14C62D76A9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57200"/>
            <a:ext cx="2857500" cy="2857500"/>
          </a:xfrm>
          <a:prstGeom prst="rect">
            <a:avLst/>
          </a:prstGeom>
        </p:spPr>
      </p:pic>
      <p:pic>
        <p:nvPicPr>
          <p:cNvPr id="7" name="صورة 6" descr="629369a93e40f0cd1c5df474">
            <a:extLst>
              <a:ext uri="{FF2B5EF4-FFF2-40B4-BE49-F238E27FC236}">
                <a16:creationId xmlns:a16="http://schemas.microsoft.com/office/drawing/2014/main" id="{2FF7ADAC-DCF5-778F-C29F-EEE179F5DB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003675"/>
            <a:ext cx="5638800" cy="1936750"/>
          </a:xfrm>
          <a:prstGeom prst="rect">
            <a:avLst/>
          </a:prstGeom>
        </p:spPr>
      </p:pic>
      <p:pic>
        <p:nvPicPr>
          <p:cNvPr id="9" name="صورة 8" descr="629369c93e40f0cd1c5df475">
            <a:extLst>
              <a:ext uri="{FF2B5EF4-FFF2-40B4-BE49-F238E27FC236}">
                <a16:creationId xmlns:a16="http://schemas.microsoft.com/office/drawing/2014/main" id="{56DD9183-129B-6936-584B-484DF7F106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5433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8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62936a493e40f0cd1c5df479">
            <a:extLst>
              <a:ext uri="{FF2B5EF4-FFF2-40B4-BE49-F238E27FC236}">
                <a16:creationId xmlns:a16="http://schemas.microsoft.com/office/drawing/2014/main" id="{44EE2B8A-4797-D42C-DAEF-6DF4B8593D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457200"/>
            <a:ext cx="2857500" cy="2857500"/>
          </a:xfrm>
          <a:prstGeom prst="rect">
            <a:avLst/>
          </a:prstGeom>
        </p:spPr>
      </p:pic>
      <p:pic>
        <p:nvPicPr>
          <p:cNvPr id="5" name="صورة 4" descr="58e91c66eb97430e8190650c">
            <a:extLst>
              <a:ext uri="{FF2B5EF4-FFF2-40B4-BE49-F238E27FC236}">
                <a16:creationId xmlns:a16="http://schemas.microsoft.com/office/drawing/2014/main" id="{63C16D95-0A36-1D60-01B5-73D4518836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57200"/>
            <a:ext cx="2857500" cy="2857500"/>
          </a:xfrm>
          <a:prstGeom prst="rect">
            <a:avLst/>
          </a:prstGeom>
        </p:spPr>
      </p:pic>
      <p:pic>
        <p:nvPicPr>
          <p:cNvPr id="7" name="صورة 6" descr="58e91c61eb97430e8190650b">
            <a:extLst>
              <a:ext uri="{FF2B5EF4-FFF2-40B4-BE49-F238E27FC236}">
                <a16:creationId xmlns:a16="http://schemas.microsoft.com/office/drawing/2014/main" id="{1547BC46-0E38-11C3-5C58-A90D1D9FE8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543300"/>
            <a:ext cx="2857500" cy="2857500"/>
          </a:xfrm>
          <a:prstGeom prst="rect">
            <a:avLst/>
          </a:prstGeom>
        </p:spPr>
      </p:pic>
      <p:pic>
        <p:nvPicPr>
          <p:cNvPr id="9" name="صورة 8" descr="58e91a69eb97430e81906501">
            <a:extLst>
              <a:ext uri="{FF2B5EF4-FFF2-40B4-BE49-F238E27FC236}">
                <a16:creationId xmlns:a16="http://schemas.microsoft.com/office/drawing/2014/main" id="{B46BA176-CCC8-A04D-30DB-97F05C2C9E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4065588"/>
            <a:ext cx="5638800" cy="18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47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e91a89eb97430e81906502">
            <a:extLst>
              <a:ext uri="{FF2B5EF4-FFF2-40B4-BE49-F238E27FC236}">
                <a16:creationId xmlns:a16="http://schemas.microsoft.com/office/drawing/2014/main" id="{FFC9077B-AF0B-F308-8074-5EF5C82F59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457200"/>
            <a:ext cx="4265613" cy="2857500"/>
          </a:xfrm>
          <a:prstGeom prst="rect">
            <a:avLst/>
          </a:prstGeom>
        </p:spPr>
      </p:pic>
      <p:pic>
        <p:nvPicPr>
          <p:cNvPr id="5" name="صورة 4" descr="58e91b9eeb97430e81906506">
            <a:extLst>
              <a:ext uri="{FF2B5EF4-FFF2-40B4-BE49-F238E27FC236}">
                <a16:creationId xmlns:a16="http://schemas.microsoft.com/office/drawing/2014/main" id="{E9C3AC4C-7B8D-DFED-B130-8ED1E270EA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627063"/>
            <a:ext cx="5638800" cy="2517775"/>
          </a:xfrm>
          <a:prstGeom prst="rect">
            <a:avLst/>
          </a:prstGeom>
        </p:spPr>
      </p:pic>
      <p:pic>
        <p:nvPicPr>
          <p:cNvPr id="7" name="صورة 6" descr="623dd7ec70712bdafc63c38b">
            <a:extLst>
              <a:ext uri="{FF2B5EF4-FFF2-40B4-BE49-F238E27FC236}">
                <a16:creationId xmlns:a16="http://schemas.microsoft.com/office/drawing/2014/main" id="{44196BC9-33EC-80F8-37D5-E02EAC7358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543300"/>
            <a:ext cx="2857500" cy="2857500"/>
          </a:xfrm>
          <a:prstGeom prst="rect">
            <a:avLst/>
          </a:prstGeom>
        </p:spPr>
      </p:pic>
      <p:pic>
        <p:nvPicPr>
          <p:cNvPr id="9" name="صورة 8" descr="58e91bbbeb97430e8190650a">
            <a:extLst>
              <a:ext uri="{FF2B5EF4-FFF2-40B4-BE49-F238E27FC236}">
                <a16:creationId xmlns:a16="http://schemas.microsoft.com/office/drawing/2014/main" id="{AB8E22A9-116D-AE14-228C-B3CE348F37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50" y="3543300"/>
            <a:ext cx="47117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8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623dd7d270712bdafc63c38a">
            <a:extLst>
              <a:ext uri="{FF2B5EF4-FFF2-40B4-BE49-F238E27FC236}">
                <a16:creationId xmlns:a16="http://schemas.microsoft.com/office/drawing/2014/main" id="{AB060DB1-92AD-0F48-E504-58882AC646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457200"/>
            <a:ext cx="2857500" cy="2857500"/>
          </a:xfrm>
          <a:prstGeom prst="rect">
            <a:avLst/>
          </a:prstGeom>
        </p:spPr>
      </p:pic>
      <p:pic>
        <p:nvPicPr>
          <p:cNvPr id="5" name="صورة 4" descr="623dd80e70712bdafc63c38c">
            <a:extLst>
              <a:ext uri="{FF2B5EF4-FFF2-40B4-BE49-F238E27FC236}">
                <a16:creationId xmlns:a16="http://schemas.microsoft.com/office/drawing/2014/main" id="{B893C1B6-5FDE-ED73-2A51-6426AAD1EB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857250"/>
            <a:ext cx="5638800" cy="2055813"/>
          </a:xfrm>
          <a:prstGeom prst="rect">
            <a:avLst/>
          </a:prstGeom>
        </p:spPr>
      </p:pic>
      <p:pic>
        <p:nvPicPr>
          <p:cNvPr id="7" name="صورة 6" descr="58e91ad5eb97430e81906503">
            <a:extLst>
              <a:ext uri="{FF2B5EF4-FFF2-40B4-BE49-F238E27FC236}">
                <a16:creationId xmlns:a16="http://schemas.microsoft.com/office/drawing/2014/main" id="{E34A2498-574D-D55E-2F51-F9021EF414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930650"/>
            <a:ext cx="5638800" cy="2082800"/>
          </a:xfrm>
          <a:prstGeom prst="rect">
            <a:avLst/>
          </a:prstGeom>
        </p:spPr>
      </p:pic>
      <p:pic>
        <p:nvPicPr>
          <p:cNvPr id="9" name="صورة 8" descr="623dd7b570712bdafc63c389">
            <a:extLst>
              <a:ext uri="{FF2B5EF4-FFF2-40B4-BE49-F238E27FC236}">
                <a16:creationId xmlns:a16="http://schemas.microsoft.com/office/drawing/2014/main" id="{B398B21F-C9B5-3701-7484-FAB67AF19C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4137025"/>
            <a:ext cx="5638800" cy="16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60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623dd79e70712bdafc63c388">
            <a:extLst>
              <a:ext uri="{FF2B5EF4-FFF2-40B4-BE49-F238E27FC236}">
                <a16:creationId xmlns:a16="http://schemas.microsoft.com/office/drawing/2014/main" id="{4D8C809A-31AD-FFB6-73ED-8DD74C45A3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5638800" cy="2400300"/>
          </a:xfrm>
          <a:prstGeom prst="rect">
            <a:avLst/>
          </a:prstGeom>
        </p:spPr>
      </p:pic>
      <p:pic>
        <p:nvPicPr>
          <p:cNvPr id="5" name="صورة 4" descr="60fea6a93d624000048712b6">
            <a:extLst>
              <a:ext uri="{FF2B5EF4-FFF2-40B4-BE49-F238E27FC236}">
                <a16:creationId xmlns:a16="http://schemas.microsoft.com/office/drawing/2014/main" id="{A52B16A3-E9E8-A42E-B5AF-8C7FCE2BA1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57200"/>
            <a:ext cx="2857500" cy="2857500"/>
          </a:xfrm>
          <a:prstGeom prst="rect">
            <a:avLst/>
          </a:prstGeom>
        </p:spPr>
      </p:pic>
      <p:pic>
        <p:nvPicPr>
          <p:cNvPr id="7" name="صورة 6" descr="5eb1368474bb7d0004ae617f">
            <a:extLst>
              <a:ext uri="{FF2B5EF4-FFF2-40B4-BE49-F238E27FC236}">
                <a16:creationId xmlns:a16="http://schemas.microsoft.com/office/drawing/2014/main" id="{864AB76E-FCFD-0D18-9C8C-160A82A140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0" y="3543300"/>
            <a:ext cx="2806700" cy="2857500"/>
          </a:xfrm>
          <a:prstGeom prst="rect">
            <a:avLst/>
          </a:prstGeom>
        </p:spPr>
      </p:pic>
      <p:pic>
        <p:nvPicPr>
          <p:cNvPr id="9" name="صورة 8" descr="62763d2120617ab0ae00025a">
            <a:extLst>
              <a:ext uri="{FF2B5EF4-FFF2-40B4-BE49-F238E27FC236}">
                <a16:creationId xmlns:a16="http://schemas.microsoft.com/office/drawing/2014/main" id="{4833F382-64E0-C035-A6E2-C556A9AF2D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4181475"/>
            <a:ext cx="56388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8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eb1371574bb7d0004ae6182">
            <a:extLst>
              <a:ext uri="{FF2B5EF4-FFF2-40B4-BE49-F238E27FC236}">
                <a16:creationId xmlns:a16="http://schemas.microsoft.com/office/drawing/2014/main" id="{0B1B0914-49AD-540E-207B-A80ABEBBAD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84225"/>
            <a:ext cx="5638800" cy="2203450"/>
          </a:xfrm>
          <a:prstGeom prst="rect">
            <a:avLst/>
          </a:prstGeom>
        </p:spPr>
      </p:pic>
      <p:pic>
        <p:nvPicPr>
          <p:cNvPr id="5" name="صورة 4" descr="5a452a33546ddca7e1fcbc8c">
            <a:extLst>
              <a:ext uri="{FF2B5EF4-FFF2-40B4-BE49-F238E27FC236}">
                <a16:creationId xmlns:a16="http://schemas.microsoft.com/office/drawing/2014/main" id="{00C7DB07-4705-202A-0B47-BC4E4358FE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457200"/>
            <a:ext cx="5080000" cy="2857500"/>
          </a:xfrm>
          <a:prstGeom prst="rect">
            <a:avLst/>
          </a:prstGeom>
        </p:spPr>
      </p:pic>
      <p:pic>
        <p:nvPicPr>
          <p:cNvPr id="7" name="صورة 6" descr="58e91b24eb97430e81906505">
            <a:extLst>
              <a:ext uri="{FF2B5EF4-FFF2-40B4-BE49-F238E27FC236}">
                <a16:creationId xmlns:a16="http://schemas.microsoft.com/office/drawing/2014/main" id="{DC755911-6A78-DDCA-CDD5-3797C0CC43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908425"/>
            <a:ext cx="5638800" cy="2125663"/>
          </a:xfrm>
          <a:prstGeom prst="rect">
            <a:avLst/>
          </a:prstGeom>
        </p:spPr>
      </p:pic>
      <p:pic>
        <p:nvPicPr>
          <p:cNvPr id="9" name="صورة 8" descr="62763d6920617ab0ae00025b">
            <a:extLst>
              <a:ext uri="{FF2B5EF4-FFF2-40B4-BE49-F238E27FC236}">
                <a16:creationId xmlns:a16="http://schemas.microsoft.com/office/drawing/2014/main" id="{D804584E-28AA-3EF1-568D-1B12AA0C67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4591050"/>
            <a:ext cx="5638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30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62763ce020617ab0ae000259">
            <a:extLst>
              <a:ext uri="{FF2B5EF4-FFF2-40B4-BE49-F238E27FC236}">
                <a16:creationId xmlns:a16="http://schemas.microsoft.com/office/drawing/2014/main" id="{79447C4E-B78F-49FD-65BE-94AA4F4532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66763"/>
            <a:ext cx="5638800" cy="2238375"/>
          </a:xfrm>
          <a:prstGeom prst="rect">
            <a:avLst/>
          </a:prstGeom>
        </p:spPr>
      </p:pic>
      <p:pic>
        <p:nvPicPr>
          <p:cNvPr id="5" name="صورة 4" descr="58e9197deb97430e819064f8">
            <a:extLst>
              <a:ext uri="{FF2B5EF4-FFF2-40B4-BE49-F238E27FC236}">
                <a16:creationId xmlns:a16="http://schemas.microsoft.com/office/drawing/2014/main" id="{C2056E50-2371-039C-71B7-A8DA536D7E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57200"/>
            <a:ext cx="2857500" cy="2857500"/>
          </a:xfrm>
          <a:prstGeom prst="rect">
            <a:avLst/>
          </a:prstGeom>
        </p:spPr>
      </p:pic>
      <p:pic>
        <p:nvPicPr>
          <p:cNvPr id="7" name="صورة 6" descr="58e9196deb97430e819064f6">
            <a:extLst>
              <a:ext uri="{FF2B5EF4-FFF2-40B4-BE49-F238E27FC236}">
                <a16:creationId xmlns:a16="http://schemas.microsoft.com/office/drawing/2014/main" id="{81196C43-2358-56D9-AE9F-D9292FE0B8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543300"/>
            <a:ext cx="2857500" cy="2857500"/>
          </a:xfrm>
          <a:prstGeom prst="rect">
            <a:avLst/>
          </a:prstGeom>
        </p:spPr>
      </p:pic>
      <p:pic>
        <p:nvPicPr>
          <p:cNvPr id="9" name="صورة 8" descr="58e91984eb97430e819064f9">
            <a:extLst>
              <a:ext uri="{FF2B5EF4-FFF2-40B4-BE49-F238E27FC236}">
                <a16:creationId xmlns:a16="http://schemas.microsoft.com/office/drawing/2014/main" id="{1B3FC1CF-70EF-36CC-E4BA-D73AAB5E39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5433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88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e9195feb97430e819064f4">
            <a:extLst>
              <a:ext uri="{FF2B5EF4-FFF2-40B4-BE49-F238E27FC236}">
                <a16:creationId xmlns:a16="http://schemas.microsoft.com/office/drawing/2014/main" id="{A6735770-F401-844A-EC59-CD50A16005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457200"/>
            <a:ext cx="2857500" cy="2857500"/>
          </a:xfrm>
          <a:prstGeom prst="rect">
            <a:avLst/>
          </a:prstGeom>
        </p:spPr>
      </p:pic>
      <p:pic>
        <p:nvPicPr>
          <p:cNvPr id="5" name="صورة 4" descr="58e91965eb97430e819064f5">
            <a:extLst>
              <a:ext uri="{FF2B5EF4-FFF2-40B4-BE49-F238E27FC236}">
                <a16:creationId xmlns:a16="http://schemas.microsoft.com/office/drawing/2014/main" id="{153592FD-E240-5454-C875-92F2E110C2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57200"/>
            <a:ext cx="2857500" cy="2857500"/>
          </a:xfrm>
          <a:prstGeom prst="rect">
            <a:avLst/>
          </a:prstGeom>
        </p:spPr>
      </p:pic>
      <p:pic>
        <p:nvPicPr>
          <p:cNvPr id="7" name="صورة 6" descr="6293712d3e40f0cd1c5df47f">
            <a:extLst>
              <a:ext uri="{FF2B5EF4-FFF2-40B4-BE49-F238E27FC236}">
                <a16:creationId xmlns:a16="http://schemas.microsoft.com/office/drawing/2014/main" id="{374C5851-687F-DBF3-A7DE-329085F894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5433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5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627b95625a3e2ac874a75747">
            <a:extLst>
              <a:ext uri="{FF2B5EF4-FFF2-40B4-BE49-F238E27FC236}">
                <a16:creationId xmlns:a16="http://schemas.microsoft.com/office/drawing/2014/main" id="{ACB6850C-17C0-F38B-E643-7812A012E7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457200"/>
            <a:ext cx="2857500" cy="2857500"/>
          </a:xfrm>
          <a:prstGeom prst="rect">
            <a:avLst/>
          </a:prstGeom>
        </p:spPr>
      </p:pic>
      <p:pic>
        <p:nvPicPr>
          <p:cNvPr id="5" name="صورة 4" descr="627b95775a3e2ac874a75748">
            <a:extLst>
              <a:ext uri="{FF2B5EF4-FFF2-40B4-BE49-F238E27FC236}">
                <a16:creationId xmlns:a16="http://schemas.microsoft.com/office/drawing/2014/main" id="{895D4164-E4FA-62CA-C9CA-29BA0B5203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57200"/>
            <a:ext cx="2857500" cy="2857500"/>
          </a:xfrm>
          <a:prstGeom prst="rect">
            <a:avLst/>
          </a:prstGeom>
        </p:spPr>
      </p:pic>
      <p:pic>
        <p:nvPicPr>
          <p:cNvPr id="7" name="صورة 6" descr="627b94685a3e2ac874a7573c">
            <a:extLst>
              <a:ext uri="{FF2B5EF4-FFF2-40B4-BE49-F238E27FC236}">
                <a16:creationId xmlns:a16="http://schemas.microsoft.com/office/drawing/2014/main" id="{54865A1C-7D7B-F7C5-B140-60CB70D0AC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543300"/>
            <a:ext cx="5102225" cy="2857500"/>
          </a:xfrm>
          <a:prstGeom prst="rect">
            <a:avLst/>
          </a:prstGeom>
        </p:spPr>
      </p:pic>
      <p:pic>
        <p:nvPicPr>
          <p:cNvPr id="9" name="صورة 8" descr="627b958d5a3e2ac874a75749">
            <a:extLst>
              <a:ext uri="{FF2B5EF4-FFF2-40B4-BE49-F238E27FC236}">
                <a16:creationId xmlns:a16="http://schemas.microsoft.com/office/drawing/2014/main" id="{591EC555-1D38-A823-2F74-BD7236A30E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5433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1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627bb82a2bc3a3762a1d0b99">
            <a:extLst>
              <a:ext uri="{FF2B5EF4-FFF2-40B4-BE49-F238E27FC236}">
                <a16:creationId xmlns:a16="http://schemas.microsoft.com/office/drawing/2014/main" id="{B0CB16CA-8124-4A14-D25B-F19D704F26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457200"/>
            <a:ext cx="5080000" cy="2857500"/>
          </a:xfrm>
          <a:prstGeom prst="rect">
            <a:avLst/>
          </a:prstGeom>
        </p:spPr>
      </p:pic>
      <p:pic>
        <p:nvPicPr>
          <p:cNvPr id="5" name="صورة 4" descr="613776bacfd85d00045d1548">
            <a:extLst>
              <a:ext uri="{FF2B5EF4-FFF2-40B4-BE49-F238E27FC236}">
                <a16:creationId xmlns:a16="http://schemas.microsoft.com/office/drawing/2014/main" id="{72683895-8094-B143-FC8A-509991D4B3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88" y="457200"/>
            <a:ext cx="4287837" cy="2857500"/>
          </a:xfrm>
          <a:prstGeom prst="rect">
            <a:avLst/>
          </a:prstGeom>
        </p:spPr>
      </p:pic>
      <p:pic>
        <p:nvPicPr>
          <p:cNvPr id="7" name="صورة 6" descr="613776d7cfd85d00045d1549">
            <a:extLst>
              <a:ext uri="{FF2B5EF4-FFF2-40B4-BE49-F238E27FC236}">
                <a16:creationId xmlns:a16="http://schemas.microsoft.com/office/drawing/2014/main" id="{9BF787B5-1E09-347E-B48D-7D4DDA3900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75" y="3543300"/>
            <a:ext cx="3041650" cy="2857500"/>
          </a:xfrm>
          <a:prstGeom prst="rect">
            <a:avLst/>
          </a:prstGeom>
        </p:spPr>
      </p:pic>
      <p:pic>
        <p:nvPicPr>
          <p:cNvPr id="9" name="صورة 8" descr="6137769ecfd85d00045d1547">
            <a:extLst>
              <a:ext uri="{FF2B5EF4-FFF2-40B4-BE49-F238E27FC236}">
                <a16:creationId xmlns:a16="http://schemas.microsoft.com/office/drawing/2014/main" id="{27B8424B-D4E3-2E4C-7DA7-FED94A8C5C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88" y="3543300"/>
            <a:ext cx="38068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84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627b95375a3e2ac874a75745">
            <a:extLst>
              <a:ext uri="{FF2B5EF4-FFF2-40B4-BE49-F238E27FC236}">
                <a16:creationId xmlns:a16="http://schemas.microsoft.com/office/drawing/2014/main" id="{5F11B076-9CF5-5D99-2D35-E289FA3D29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3" y="457200"/>
            <a:ext cx="4649787" cy="2857500"/>
          </a:xfrm>
          <a:prstGeom prst="rect">
            <a:avLst/>
          </a:prstGeom>
        </p:spPr>
      </p:pic>
      <p:pic>
        <p:nvPicPr>
          <p:cNvPr id="5" name="صورة 4" descr="627b94f65a3e2ac874a75742">
            <a:extLst>
              <a:ext uri="{FF2B5EF4-FFF2-40B4-BE49-F238E27FC236}">
                <a16:creationId xmlns:a16="http://schemas.microsoft.com/office/drawing/2014/main" id="{3F9C41BC-9769-CF18-D346-FCAE564EF0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57200"/>
            <a:ext cx="2857500" cy="2857500"/>
          </a:xfrm>
          <a:prstGeom prst="rect">
            <a:avLst/>
          </a:prstGeom>
        </p:spPr>
      </p:pic>
      <p:pic>
        <p:nvPicPr>
          <p:cNvPr id="7" name="صورة 6" descr="627b950a5a3e2ac874a75743">
            <a:extLst>
              <a:ext uri="{FF2B5EF4-FFF2-40B4-BE49-F238E27FC236}">
                <a16:creationId xmlns:a16="http://schemas.microsoft.com/office/drawing/2014/main" id="{854A36E7-F00B-621A-8342-5229EDD784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543300"/>
            <a:ext cx="2857500" cy="2857500"/>
          </a:xfrm>
          <a:prstGeom prst="rect">
            <a:avLst/>
          </a:prstGeom>
        </p:spPr>
      </p:pic>
      <p:pic>
        <p:nvPicPr>
          <p:cNvPr id="9" name="صورة 8" descr="627b94e25a3e2ac874a75741">
            <a:extLst>
              <a:ext uri="{FF2B5EF4-FFF2-40B4-BE49-F238E27FC236}">
                <a16:creationId xmlns:a16="http://schemas.microsoft.com/office/drawing/2014/main" id="{E55587B6-2528-038B-B09F-B012A86D5B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3943350"/>
            <a:ext cx="5638800" cy="2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36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f49292d68ecc70004ae7091">
            <a:extLst>
              <a:ext uri="{FF2B5EF4-FFF2-40B4-BE49-F238E27FC236}">
                <a16:creationId xmlns:a16="http://schemas.microsoft.com/office/drawing/2014/main" id="{2B0223D3-63B8-1270-2917-6B7FE2AF83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25550"/>
            <a:ext cx="5638800" cy="1320800"/>
          </a:xfrm>
          <a:prstGeom prst="rect">
            <a:avLst/>
          </a:prstGeom>
        </p:spPr>
      </p:pic>
      <p:pic>
        <p:nvPicPr>
          <p:cNvPr id="5" name="صورة 4" descr="5f49294168ecc70004ae7094">
            <a:extLst>
              <a:ext uri="{FF2B5EF4-FFF2-40B4-BE49-F238E27FC236}">
                <a16:creationId xmlns:a16="http://schemas.microsoft.com/office/drawing/2014/main" id="{2F0BA8B2-F995-8DC5-E97E-01391551E6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57200"/>
            <a:ext cx="2857500" cy="2857500"/>
          </a:xfrm>
          <a:prstGeom prst="rect">
            <a:avLst/>
          </a:prstGeom>
        </p:spPr>
      </p:pic>
      <p:pic>
        <p:nvPicPr>
          <p:cNvPr id="7" name="صورة 6" descr="627b94b35a3e2ac874a7573f">
            <a:extLst>
              <a:ext uri="{FF2B5EF4-FFF2-40B4-BE49-F238E27FC236}">
                <a16:creationId xmlns:a16="http://schemas.microsoft.com/office/drawing/2014/main" id="{9381581D-C83F-8B40-E09A-7B3A9DF82F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776663"/>
            <a:ext cx="5638800" cy="2390775"/>
          </a:xfrm>
          <a:prstGeom prst="rect">
            <a:avLst/>
          </a:prstGeom>
        </p:spPr>
      </p:pic>
      <p:pic>
        <p:nvPicPr>
          <p:cNvPr id="9" name="صورة 8" descr="627b949c5a3e2ac874a7573e">
            <a:extLst>
              <a:ext uri="{FF2B5EF4-FFF2-40B4-BE49-F238E27FC236}">
                <a16:creationId xmlns:a16="http://schemas.microsoft.com/office/drawing/2014/main" id="{7253B2BB-F623-EC90-278C-56681A9F10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3776663"/>
            <a:ext cx="56388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47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627b94c85a3e2ac874a75740">
            <a:extLst>
              <a:ext uri="{FF2B5EF4-FFF2-40B4-BE49-F238E27FC236}">
                <a16:creationId xmlns:a16="http://schemas.microsoft.com/office/drawing/2014/main" id="{40B53A61-27A7-4BBB-3293-E408FE59C5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57250"/>
            <a:ext cx="5638800" cy="2055813"/>
          </a:xfrm>
          <a:prstGeom prst="rect">
            <a:avLst/>
          </a:prstGeom>
        </p:spPr>
      </p:pic>
      <p:pic>
        <p:nvPicPr>
          <p:cNvPr id="5" name="صورة 4" descr="627b94845a3e2ac874a7573d">
            <a:extLst>
              <a:ext uri="{FF2B5EF4-FFF2-40B4-BE49-F238E27FC236}">
                <a16:creationId xmlns:a16="http://schemas.microsoft.com/office/drawing/2014/main" id="{D9EDCAC3-0BD3-F6FF-50B7-6C79839F5C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57200"/>
            <a:ext cx="2857500" cy="2857500"/>
          </a:xfrm>
          <a:prstGeom prst="rect">
            <a:avLst/>
          </a:prstGeom>
        </p:spPr>
      </p:pic>
      <p:pic>
        <p:nvPicPr>
          <p:cNvPr id="7" name="صورة 6" descr="627b95f85a3e2ac874a7574a">
            <a:extLst>
              <a:ext uri="{FF2B5EF4-FFF2-40B4-BE49-F238E27FC236}">
                <a16:creationId xmlns:a16="http://schemas.microsoft.com/office/drawing/2014/main" id="{E32DD2B0-B409-AB73-EF10-16722641D5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543300"/>
            <a:ext cx="2857500" cy="2857500"/>
          </a:xfrm>
          <a:prstGeom prst="rect">
            <a:avLst/>
          </a:prstGeom>
        </p:spPr>
      </p:pic>
      <p:pic>
        <p:nvPicPr>
          <p:cNvPr id="9" name="صورة 8" descr="627b95205a3e2ac874a75744">
            <a:extLst>
              <a:ext uri="{FF2B5EF4-FFF2-40B4-BE49-F238E27FC236}">
                <a16:creationId xmlns:a16="http://schemas.microsoft.com/office/drawing/2014/main" id="{091F4656-384B-6329-6C8D-47EFF5F345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5433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73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627b954c5a3e2ac874a75746">
            <a:extLst>
              <a:ext uri="{FF2B5EF4-FFF2-40B4-BE49-F238E27FC236}">
                <a16:creationId xmlns:a16="http://schemas.microsoft.com/office/drawing/2014/main" id="{F022889D-6ACF-761D-912B-538379B518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457200"/>
            <a:ext cx="2857500" cy="2857500"/>
          </a:xfrm>
          <a:prstGeom prst="rect">
            <a:avLst/>
          </a:prstGeom>
        </p:spPr>
      </p:pic>
      <p:pic>
        <p:nvPicPr>
          <p:cNvPr id="5" name="صورة 4" descr="629371813e40f0cd1c5df482">
            <a:extLst>
              <a:ext uri="{FF2B5EF4-FFF2-40B4-BE49-F238E27FC236}">
                <a16:creationId xmlns:a16="http://schemas.microsoft.com/office/drawing/2014/main" id="{EBE7B507-290C-3750-1083-F8D3B72B6E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457200"/>
            <a:ext cx="3300413" cy="2857500"/>
          </a:xfrm>
          <a:prstGeom prst="rect">
            <a:avLst/>
          </a:prstGeom>
        </p:spPr>
      </p:pic>
      <p:pic>
        <p:nvPicPr>
          <p:cNvPr id="7" name="صورة 6" descr="6293716a3e40f0cd1c5df481">
            <a:extLst>
              <a:ext uri="{FF2B5EF4-FFF2-40B4-BE49-F238E27FC236}">
                <a16:creationId xmlns:a16="http://schemas.microsoft.com/office/drawing/2014/main" id="{1C2F1FA1-A570-8DBF-B0A3-990BF6C32E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543300"/>
            <a:ext cx="2857500" cy="2857500"/>
          </a:xfrm>
          <a:prstGeom prst="rect">
            <a:avLst/>
          </a:prstGeom>
        </p:spPr>
      </p:pic>
      <p:pic>
        <p:nvPicPr>
          <p:cNvPr id="9" name="صورة 8" descr="6293714e3e40f0cd1c5df480">
            <a:extLst>
              <a:ext uri="{FF2B5EF4-FFF2-40B4-BE49-F238E27FC236}">
                <a16:creationId xmlns:a16="http://schemas.microsoft.com/office/drawing/2014/main" id="{C8353A46-8C8A-8B07-E055-CF1F8BB7BB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5433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20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eb13a1274bb7d0004ae6185">
            <a:extLst>
              <a:ext uri="{FF2B5EF4-FFF2-40B4-BE49-F238E27FC236}">
                <a16:creationId xmlns:a16="http://schemas.microsoft.com/office/drawing/2014/main" id="{09BF4231-0E15-7492-3D51-386CDDAEEE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22288"/>
            <a:ext cx="5638800" cy="2725737"/>
          </a:xfrm>
          <a:prstGeom prst="rect">
            <a:avLst/>
          </a:prstGeom>
        </p:spPr>
      </p:pic>
      <p:pic>
        <p:nvPicPr>
          <p:cNvPr id="5" name="صورة 4" descr="5a2fe479cc45e43754640849">
            <a:extLst>
              <a:ext uri="{FF2B5EF4-FFF2-40B4-BE49-F238E27FC236}">
                <a16:creationId xmlns:a16="http://schemas.microsoft.com/office/drawing/2014/main" id="{F7EE62D9-5D4E-EB02-0CC9-929E75D3FB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57200"/>
            <a:ext cx="2857500" cy="2857500"/>
          </a:xfrm>
          <a:prstGeom prst="rect">
            <a:avLst/>
          </a:prstGeom>
        </p:spPr>
      </p:pic>
      <p:pic>
        <p:nvPicPr>
          <p:cNvPr id="7" name="صورة 6" descr="6137770ccfd85d00045d154a">
            <a:extLst>
              <a:ext uri="{FF2B5EF4-FFF2-40B4-BE49-F238E27FC236}">
                <a16:creationId xmlns:a16="http://schemas.microsoft.com/office/drawing/2014/main" id="{B9005632-3BFF-D177-F910-DB1D7DBAA8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543300"/>
            <a:ext cx="2857500" cy="2857500"/>
          </a:xfrm>
          <a:prstGeom prst="rect">
            <a:avLst/>
          </a:prstGeom>
        </p:spPr>
      </p:pic>
      <p:pic>
        <p:nvPicPr>
          <p:cNvPr id="9" name="صورة 8" descr="627bb7ba2bc3a3762a1d0b95">
            <a:extLst>
              <a:ext uri="{FF2B5EF4-FFF2-40B4-BE49-F238E27FC236}">
                <a16:creationId xmlns:a16="http://schemas.microsoft.com/office/drawing/2014/main" id="{FED9EB51-CA14-705B-4201-B5351045D1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5433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3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629371ab3e40f0cd1c5df484">
            <a:extLst>
              <a:ext uri="{FF2B5EF4-FFF2-40B4-BE49-F238E27FC236}">
                <a16:creationId xmlns:a16="http://schemas.microsoft.com/office/drawing/2014/main" id="{45CC0E04-EA7E-6DF7-022A-3D56B24111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457200"/>
            <a:ext cx="2857500" cy="2857500"/>
          </a:xfrm>
          <a:prstGeom prst="rect">
            <a:avLst/>
          </a:prstGeom>
        </p:spPr>
      </p:pic>
      <p:pic>
        <p:nvPicPr>
          <p:cNvPr id="5" name="صورة 4" descr="629371983e40f0cd1c5df483">
            <a:extLst>
              <a:ext uri="{FF2B5EF4-FFF2-40B4-BE49-F238E27FC236}">
                <a16:creationId xmlns:a16="http://schemas.microsoft.com/office/drawing/2014/main" id="{40CCC47B-F7B9-B393-DF03-28F68948A1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57200"/>
            <a:ext cx="2857500" cy="2857500"/>
          </a:xfrm>
          <a:prstGeom prst="rect">
            <a:avLst/>
          </a:prstGeom>
        </p:spPr>
      </p:pic>
      <p:pic>
        <p:nvPicPr>
          <p:cNvPr id="7" name="صورة 6" descr="60fea6773d624000048712b5">
            <a:extLst>
              <a:ext uri="{FF2B5EF4-FFF2-40B4-BE49-F238E27FC236}">
                <a16:creationId xmlns:a16="http://schemas.microsoft.com/office/drawing/2014/main" id="{7BFF82F0-5D22-6C64-06A1-CD255E147D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543300"/>
            <a:ext cx="2857500" cy="2857500"/>
          </a:xfrm>
          <a:prstGeom prst="rect">
            <a:avLst/>
          </a:prstGeom>
        </p:spPr>
      </p:pic>
      <p:pic>
        <p:nvPicPr>
          <p:cNvPr id="9" name="صورة 8" descr="60fea6c83d624000048712b7">
            <a:extLst>
              <a:ext uri="{FF2B5EF4-FFF2-40B4-BE49-F238E27FC236}">
                <a16:creationId xmlns:a16="http://schemas.microsoft.com/office/drawing/2014/main" id="{C3145341-0BF8-4F48-B35E-0ADCB02B5E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5433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94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a4e2ef62da5ad73df7efe6e">
            <a:extLst>
              <a:ext uri="{FF2B5EF4-FFF2-40B4-BE49-F238E27FC236}">
                <a16:creationId xmlns:a16="http://schemas.microsoft.com/office/drawing/2014/main" id="{71E0B277-A85C-15A4-B39C-28F5191A2A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457200"/>
            <a:ext cx="2838450" cy="2857500"/>
          </a:xfrm>
          <a:prstGeom prst="rect">
            <a:avLst/>
          </a:prstGeom>
        </p:spPr>
      </p:pic>
      <p:pic>
        <p:nvPicPr>
          <p:cNvPr id="5" name="صورة 4" descr="5a019b697ca233f48ba6275a">
            <a:extLst>
              <a:ext uri="{FF2B5EF4-FFF2-40B4-BE49-F238E27FC236}">
                <a16:creationId xmlns:a16="http://schemas.microsoft.com/office/drawing/2014/main" id="{8F0EA273-2808-83C0-FB17-760CD99848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457200"/>
            <a:ext cx="5080000" cy="2857500"/>
          </a:xfrm>
          <a:prstGeom prst="rect">
            <a:avLst/>
          </a:prstGeom>
        </p:spPr>
      </p:pic>
      <p:pic>
        <p:nvPicPr>
          <p:cNvPr id="7" name="صورة 6" descr="627baa878d659819b11084fd">
            <a:extLst>
              <a:ext uri="{FF2B5EF4-FFF2-40B4-BE49-F238E27FC236}">
                <a16:creationId xmlns:a16="http://schemas.microsoft.com/office/drawing/2014/main" id="{5B31521B-98FE-EBCB-AF45-F350B2E836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967163"/>
            <a:ext cx="5638800" cy="2008187"/>
          </a:xfrm>
          <a:prstGeom prst="rect">
            <a:avLst/>
          </a:prstGeom>
        </p:spPr>
      </p:pic>
      <p:pic>
        <p:nvPicPr>
          <p:cNvPr id="9" name="صورة 8" descr="627baa6e8d659819b11084fc">
            <a:extLst>
              <a:ext uri="{FF2B5EF4-FFF2-40B4-BE49-F238E27FC236}">
                <a16:creationId xmlns:a16="http://schemas.microsoft.com/office/drawing/2014/main" id="{73A8CBA3-AB63-15BA-5072-F8D60B33BE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4187825"/>
            <a:ext cx="5638800" cy="15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86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627baa578d659819b11084fb">
            <a:extLst>
              <a:ext uri="{FF2B5EF4-FFF2-40B4-BE49-F238E27FC236}">
                <a16:creationId xmlns:a16="http://schemas.microsoft.com/office/drawing/2014/main" id="{0A9A8FDE-8D3C-7C6C-7E7F-16DDC51775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88" y="457200"/>
            <a:ext cx="2840037" cy="2857500"/>
          </a:xfrm>
          <a:prstGeom prst="rect">
            <a:avLst/>
          </a:prstGeom>
        </p:spPr>
      </p:pic>
      <p:pic>
        <p:nvPicPr>
          <p:cNvPr id="5" name="صورة 4" descr="627baa418d659819b11084fa">
            <a:extLst>
              <a:ext uri="{FF2B5EF4-FFF2-40B4-BE49-F238E27FC236}">
                <a16:creationId xmlns:a16="http://schemas.microsoft.com/office/drawing/2014/main" id="{268DEA3C-0F58-CB25-8262-0A9D49B2CA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13" y="457200"/>
            <a:ext cx="3659187" cy="2857500"/>
          </a:xfrm>
          <a:prstGeom prst="rect">
            <a:avLst/>
          </a:prstGeom>
        </p:spPr>
      </p:pic>
      <p:pic>
        <p:nvPicPr>
          <p:cNvPr id="7" name="صورة 6" descr="627baa2d8d659819b11084f9">
            <a:extLst>
              <a:ext uri="{FF2B5EF4-FFF2-40B4-BE49-F238E27FC236}">
                <a16:creationId xmlns:a16="http://schemas.microsoft.com/office/drawing/2014/main" id="{DA5466D5-3E0A-D33B-BBB4-EE21BC56FB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8" y="3543300"/>
            <a:ext cx="2751137" cy="2857500"/>
          </a:xfrm>
          <a:prstGeom prst="rect">
            <a:avLst/>
          </a:prstGeom>
        </p:spPr>
      </p:pic>
      <p:pic>
        <p:nvPicPr>
          <p:cNvPr id="9" name="صورة 8" descr="627ba9d48d659819b11084f5">
            <a:extLst>
              <a:ext uri="{FF2B5EF4-FFF2-40B4-BE49-F238E27FC236}">
                <a16:creationId xmlns:a16="http://schemas.microsoft.com/office/drawing/2014/main" id="{FE8186B4-A5AE-C73E-C0AC-15E3B9A182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3946525"/>
            <a:ext cx="5638800" cy="204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14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627ba9eb8d659819b11084f6">
            <a:extLst>
              <a:ext uri="{FF2B5EF4-FFF2-40B4-BE49-F238E27FC236}">
                <a16:creationId xmlns:a16="http://schemas.microsoft.com/office/drawing/2014/main" id="{4E9390F8-5239-E358-C4CF-C768B59856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88" y="457200"/>
            <a:ext cx="3806825" cy="2857500"/>
          </a:xfrm>
          <a:prstGeom prst="rect">
            <a:avLst/>
          </a:prstGeom>
        </p:spPr>
      </p:pic>
      <p:pic>
        <p:nvPicPr>
          <p:cNvPr id="5" name="صورة 4" descr="627baa008d659819b11084f7">
            <a:extLst>
              <a:ext uri="{FF2B5EF4-FFF2-40B4-BE49-F238E27FC236}">
                <a16:creationId xmlns:a16="http://schemas.microsoft.com/office/drawing/2014/main" id="{6B1D96C6-49F9-D0C5-86F0-ADF8E443F7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57200"/>
            <a:ext cx="2857500" cy="2857500"/>
          </a:xfrm>
          <a:prstGeom prst="rect">
            <a:avLst/>
          </a:prstGeom>
        </p:spPr>
      </p:pic>
      <p:pic>
        <p:nvPicPr>
          <p:cNvPr id="7" name="صورة 6" descr="627baa178d659819b11084f8">
            <a:extLst>
              <a:ext uri="{FF2B5EF4-FFF2-40B4-BE49-F238E27FC236}">
                <a16:creationId xmlns:a16="http://schemas.microsoft.com/office/drawing/2014/main" id="{F1B17492-11C0-0AEF-9B20-FFA1077D47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543300"/>
            <a:ext cx="2857500" cy="2857500"/>
          </a:xfrm>
          <a:prstGeom prst="rect">
            <a:avLst/>
          </a:prstGeom>
        </p:spPr>
      </p:pic>
      <p:pic>
        <p:nvPicPr>
          <p:cNvPr id="9" name="صورة 8" descr="6160525c76000b00045a7d82">
            <a:extLst>
              <a:ext uri="{FF2B5EF4-FFF2-40B4-BE49-F238E27FC236}">
                <a16:creationId xmlns:a16="http://schemas.microsoft.com/office/drawing/2014/main" id="{79A71DAC-D439-AB60-EA00-FAF72758D4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4090988"/>
            <a:ext cx="5638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71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B10994C-0569-45AB-2F90-78D2292F7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8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615868cb258f1e0004154905">
            <a:extLst>
              <a:ext uri="{FF2B5EF4-FFF2-40B4-BE49-F238E27FC236}">
                <a16:creationId xmlns:a16="http://schemas.microsoft.com/office/drawing/2014/main" id="{AA259A5C-ACAB-90A1-28FB-C24A8424E2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457200"/>
            <a:ext cx="2857500" cy="2857500"/>
          </a:xfrm>
          <a:prstGeom prst="rect">
            <a:avLst/>
          </a:prstGeom>
        </p:spPr>
      </p:pic>
      <p:pic>
        <p:nvPicPr>
          <p:cNvPr id="5" name="صورة 4" descr="61377685cfd85d00045d1546">
            <a:extLst>
              <a:ext uri="{FF2B5EF4-FFF2-40B4-BE49-F238E27FC236}">
                <a16:creationId xmlns:a16="http://schemas.microsoft.com/office/drawing/2014/main" id="{2E4EEE0A-7BFC-283B-D6C6-225B0A3CAA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57200"/>
            <a:ext cx="2857500" cy="2857500"/>
          </a:xfrm>
          <a:prstGeom prst="rect">
            <a:avLst/>
          </a:prstGeom>
        </p:spPr>
      </p:pic>
      <p:pic>
        <p:nvPicPr>
          <p:cNvPr id="7" name="صورة 6" descr="615868b0258f1e0004154904">
            <a:extLst>
              <a:ext uri="{FF2B5EF4-FFF2-40B4-BE49-F238E27FC236}">
                <a16:creationId xmlns:a16="http://schemas.microsoft.com/office/drawing/2014/main" id="{B695394D-310E-281D-6330-5056175FEE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543300"/>
            <a:ext cx="2857500" cy="2857500"/>
          </a:xfrm>
          <a:prstGeom prst="rect">
            <a:avLst/>
          </a:prstGeom>
        </p:spPr>
      </p:pic>
      <p:pic>
        <p:nvPicPr>
          <p:cNvPr id="9" name="صورة 8" descr="61377667cfd85d00045d1545">
            <a:extLst>
              <a:ext uri="{FF2B5EF4-FFF2-40B4-BE49-F238E27FC236}">
                <a16:creationId xmlns:a16="http://schemas.microsoft.com/office/drawing/2014/main" id="{FB94FB18-8DE5-CCC5-9954-1AA58BFC79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88" y="3543300"/>
            <a:ext cx="38068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25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1805127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1948543" y="5747255"/>
            <a:ext cx="8294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*تم تصميم هذا القالب بواسطة موقع انجز </a:t>
            </a:r>
            <a:r>
              <a:rPr lang="en-US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600" dirty="0">
              <a:solidFill>
                <a:srgbClr val="FFC94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7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a4529d9546ddca7e1fcbc8b">
            <a:extLst>
              <a:ext uri="{FF2B5EF4-FFF2-40B4-BE49-F238E27FC236}">
                <a16:creationId xmlns:a16="http://schemas.microsoft.com/office/drawing/2014/main" id="{5F7C47A9-328B-2E52-EA70-90CE01367B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984250"/>
            <a:ext cx="5638800" cy="1803400"/>
          </a:xfrm>
          <a:prstGeom prst="rect">
            <a:avLst/>
          </a:prstGeom>
        </p:spPr>
      </p:pic>
      <p:pic>
        <p:nvPicPr>
          <p:cNvPr id="5" name="صورة 4" descr="58e919a3eb97430e819064fd">
            <a:extLst>
              <a:ext uri="{FF2B5EF4-FFF2-40B4-BE49-F238E27FC236}">
                <a16:creationId xmlns:a16="http://schemas.microsoft.com/office/drawing/2014/main" id="{6C93230D-840C-7E1C-6508-F580BD796E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57200"/>
            <a:ext cx="2857500" cy="2857500"/>
          </a:xfrm>
          <a:prstGeom prst="rect">
            <a:avLst/>
          </a:prstGeom>
        </p:spPr>
      </p:pic>
      <p:pic>
        <p:nvPicPr>
          <p:cNvPr id="7" name="صورة 6" descr="58e919aaeb97430e819064fe">
            <a:extLst>
              <a:ext uri="{FF2B5EF4-FFF2-40B4-BE49-F238E27FC236}">
                <a16:creationId xmlns:a16="http://schemas.microsoft.com/office/drawing/2014/main" id="{4A3AE09A-E88D-C634-80C0-99842E4F67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543300"/>
            <a:ext cx="2857500" cy="2857500"/>
          </a:xfrm>
          <a:prstGeom prst="rect">
            <a:avLst/>
          </a:prstGeom>
        </p:spPr>
      </p:pic>
      <p:pic>
        <p:nvPicPr>
          <p:cNvPr id="9" name="صورة 8" descr="5a4529b8546ddca7e1fcbc8a">
            <a:extLst>
              <a:ext uri="{FF2B5EF4-FFF2-40B4-BE49-F238E27FC236}">
                <a16:creationId xmlns:a16="http://schemas.microsoft.com/office/drawing/2014/main" id="{7EC686BC-2037-43AB-471F-F3DDD07CE7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3713163"/>
            <a:ext cx="5638800" cy="25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2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a452974546ddca7e1fcbc89">
            <a:extLst>
              <a:ext uri="{FF2B5EF4-FFF2-40B4-BE49-F238E27FC236}">
                <a16:creationId xmlns:a16="http://schemas.microsoft.com/office/drawing/2014/main" id="{A49821B3-A4E2-9A20-2534-6E74D01193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66750"/>
            <a:ext cx="5638800" cy="2436813"/>
          </a:xfrm>
          <a:prstGeom prst="rect">
            <a:avLst/>
          </a:prstGeom>
        </p:spPr>
      </p:pic>
      <p:pic>
        <p:nvPicPr>
          <p:cNvPr id="5" name="صورة 4" descr="58e9198ceb97430e819064fa">
            <a:extLst>
              <a:ext uri="{FF2B5EF4-FFF2-40B4-BE49-F238E27FC236}">
                <a16:creationId xmlns:a16="http://schemas.microsoft.com/office/drawing/2014/main" id="{DDF5C525-741D-B77D-11DD-61B9DD1179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57200"/>
            <a:ext cx="2857500" cy="2857500"/>
          </a:xfrm>
          <a:prstGeom prst="rect">
            <a:avLst/>
          </a:prstGeom>
        </p:spPr>
      </p:pic>
      <p:pic>
        <p:nvPicPr>
          <p:cNvPr id="7" name="صورة 6" descr="58e9199beb97430e819064fc">
            <a:extLst>
              <a:ext uri="{FF2B5EF4-FFF2-40B4-BE49-F238E27FC236}">
                <a16:creationId xmlns:a16="http://schemas.microsoft.com/office/drawing/2014/main" id="{E80F2BD1-11F7-1A3C-C0E8-5A680A346C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543300"/>
            <a:ext cx="2857500" cy="2857500"/>
          </a:xfrm>
          <a:prstGeom prst="rect">
            <a:avLst/>
          </a:prstGeom>
        </p:spPr>
      </p:pic>
      <p:pic>
        <p:nvPicPr>
          <p:cNvPr id="9" name="صورة 8" descr="58e91a21eb97430e81906500">
            <a:extLst>
              <a:ext uri="{FF2B5EF4-FFF2-40B4-BE49-F238E27FC236}">
                <a16:creationId xmlns:a16="http://schemas.microsoft.com/office/drawing/2014/main" id="{680D747B-2431-F142-F3CD-B8BDD78F38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5433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0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e919b0eb97430e819064ff">
            <a:extLst>
              <a:ext uri="{FF2B5EF4-FFF2-40B4-BE49-F238E27FC236}">
                <a16:creationId xmlns:a16="http://schemas.microsoft.com/office/drawing/2014/main" id="{80F0BBD5-D79E-DFA2-A44B-F13F317E4D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457200"/>
            <a:ext cx="2857500" cy="2857500"/>
          </a:xfrm>
          <a:prstGeom prst="rect">
            <a:avLst/>
          </a:prstGeom>
        </p:spPr>
      </p:pic>
      <p:pic>
        <p:nvPicPr>
          <p:cNvPr id="5" name="صورة 4" descr="5a2fe3efcc45e43754640848">
            <a:extLst>
              <a:ext uri="{FF2B5EF4-FFF2-40B4-BE49-F238E27FC236}">
                <a16:creationId xmlns:a16="http://schemas.microsoft.com/office/drawing/2014/main" id="{54086C1D-B6A5-16B2-6F82-0FD5E88614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57200"/>
            <a:ext cx="2857500" cy="2857500"/>
          </a:xfrm>
          <a:prstGeom prst="rect">
            <a:avLst/>
          </a:prstGeom>
        </p:spPr>
      </p:pic>
      <p:pic>
        <p:nvPicPr>
          <p:cNvPr id="7" name="صورة 6" descr="5a452b04546ddca7e1fcbc8e">
            <a:extLst>
              <a:ext uri="{FF2B5EF4-FFF2-40B4-BE49-F238E27FC236}">
                <a16:creationId xmlns:a16="http://schemas.microsoft.com/office/drawing/2014/main" id="{638EB215-2345-319B-DB43-C088C8C285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000500"/>
            <a:ext cx="5638800" cy="1941513"/>
          </a:xfrm>
          <a:prstGeom prst="rect">
            <a:avLst/>
          </a:prstGeom>
        </p:spPr>
      </p:pic>
      <p:pic>
        <p:nvPicPr>
          <p:cNvPr id="9" name="صورة 8" descr="5a452af7546ddca7e1fcbc8d">
            <a:extLst>
              <a:ext uri="{FF2B5EF4-FFF2-40B4-BE49-F238E27FC236}">
                <a16:creationId xmlns:a16="http://schemas.microsoft.com/office/drawing/2014/main" id="{633ABA9E-36E6-D45C-7B13-CC6CB6E1E3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3957638"/>
            <a:ext cx="5638800" cy="202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622713f274a10c92f2ae0793">
            <a:extLst>
              <a:ext uri="{FF2B5EF4-FFF2-40B4-BE49-F238E27FC236}">
                <a16:creationId xmlns:a16="http://schemas.microsoft.com/office/drawing/2014/main" id="{74ECAA83-9200-36F6-E4EB-D42AD5A3DE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457200"/>
            <a:ext cx="2857500" cy="2857500"/>
          </a:xfrm>
          <a:prstGeom prst="rect">
            <a:avLst/>
          </a:prstGeom>
        </p:spPr>
      </p:pic>
      <p:pic>
        <p:nvPicPr>
          <p:cNvPr id="5" name="صورة 4" descr="58e91958eb97430e819064f3">
            <a:extLst>
              <a:ext uri="{FF2B5EF4-FFF2-40B4-BE49-F238E27FC236}">
                <a16:creationId xmlns:a16="http://schemas.microsoft.com/office/drawing/2014/main" id="{A2A27936-4B5F-ADD6-1FEA-40A7FC0ACB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57200"/>
            <a:ext cx="2857500" cy="2857500"/>
          </a:xfrm>
          <a:prstGeom prst="rect">
            <a:avLst/>
          </a:prstGeom>
        </p:spPr>
      </p:pic>
      <p:pic>
        <p:nvPicPr>
          <p:cNvPr id="7" name="صورة 6" descr="6293710f3e40f0cd1c5df47e">
            <a:extLst>
              <a:ext uri="{FF2B5EF4-FFF2-40B4-BE49-F238E27FC236}">
                <a16:creationId xmlns:a16="http://schemas.microsoft.com/office/drawing/2014/main" id="{DCAFEED9-D2E3-8E91-0115-BCACD1400E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543300"/>
            <a:ext cx="2857500" cy="2857500"/>
          </a:xfrm>
          <a:prstGeom prst="rect">
            <a:avLst/>
          </a:prstGeom>
        </p:spPr>
      </p:pic>
      <p:pic>
        <p:nvPicPr>
          <p:cNvPr id="9" name="صورة 8" descr="61fae2d395e6ca00047b4f12">
            <a:extLst>
              <a:ext uri="{FF2B5EF4-FFF2-40B4-BE49-F238E27FC236}">
                <a16:creationId xmlns:a16="http://schemas.microsoft.com/office/drawing/2014/main" id="{F59BC4BE-D054-551B-1D05-A47AC8E046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3543300"/>
            <a:ext cx="508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61fae2f695e6ca00047b4f13">
            <a:extLst>
              <a:ext uri="{FF2B5EF4-FFF2-40B4-BE49-F238E27FC236}">
                <a16:creationId xmlns:a16="http://schemas.microsoft.com/office/drawing/2014/main" id="{EF21ACA8-9843-B410-808D-7B027C1303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457200"/>
            <a:ext cx="5080000" cy="2857500"/>
          </a:xfrm>
          <a:prstGeom prst="rect">
            <a:avLst/>
          </a:prstGeom>
        </p:spPr>
      </p:pic>
      <p:pic>
        <p:nvPicPr>
          <p:cNvPr id="5" name="صورة 4" descr="61fae2ba95e6ca00047b4f11">
            <a:extLst>
              <a:ext uri="{FF2B5EF4-FFF2-40B4-BE49-F238E27FC236}">
                <a16:creationId xmlns:a16="http://schemas.microsoft.com/office/drawing/2014/main" id="{0DBA6B3D-FD7E-A18E-0848-C34C32657F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669925"/>
            <a:ext cx="5638800" cy="2430463"/>
          </a:xfrm>
          <a:prstGeom prst="rect">
            <a:avLst/>
          </a:prstGeom>
        </p:spPr>
      </p:pic>
      <p:pic>
        <p:nvPicPr>
          <p:cNvPr id="7" name="صورة 6" descr="58e91afdeb97430e81906504">
            <a:extLst>
              <a:ext uri="{FF2B5EF4-FFF2-40B4-BE49-F238E27FC236}">
                <a16:creationId xmlns:a16="http://schemas.microsoft.com/office/drawing/2014/main" id="{9D495F0F-6256-9EFE-EA0B-EB1E12F95C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543300"/>
            <a:ext cx="2857500" cy="2857500"/>
          </a:xfrm>
          <a:prstGeom prst="rect">
            <a:avLst/>
          </a:prstGeom>
        </p:spPr>
      </p:pic>
      <p:pic>
        <p:nvPicPr>
          <p:cNvPr id="9" name="صورة 8" descr="58e91ba4eb97430e81906507">
            <a:extLst>
              <a:ext uri="{FF2B5EF4-FFF2-40B4-BE49-F238E27FC236}">
                <a16:creationId xmlns:a16="http://schemas.microsoft.com/office/drawing/2014/main" id="{13F717DE-981F-5A64-7C5E-4C61EC3F0A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88" y="3543300"/>
            <a:ext cx="51022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8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e91baceb97430e81906508">
            <a:extLst>
              <a:ext uri="{FF2B5EF4-FFF2-40B4-BE49-F238E27FC236}">
                <a16:creationId xmlns:a16="http://schemas.microsoft.com/office/drawing/2014/main" id="{CB044642-2E3D-93A5-C937-099EFF1F66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8" y="457200"/>
            <a:ext cx="4148137" cy="2857500"/>
          </a:xfrm>
          <a:prstGeom prst="rect">
            <a:avLst/>
          </a:prstGeom>
        </p:spPr>
      </p:pic>
      <p:pic>
        <p:nvPicPr>
          <p:cNvPr id="5" name="صورة 4" descr="62936a0a3e40f0cd1c5df477">
            <a:extLst>
              <a:ext uri="{FF2B5EF4-FFF2-40B4-BE49-F238E27FC236}">
                <a16:creationId xmlns:a16="http://schemas.microsoft.com/office/drawing/2014/main" id="{E4EC0974-196A-ED8A-8506-FFE27BC494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57200"/>
            <a:ext cx="2857500" cy="2857500"/>
          </a:xfrm>
          <a:prstGeom prst="rect">
            <a:avLst/>
          </a:prstGeom>
        </p:spPr>
      </p:pic>
      <p:pic>
        <p:nvPicPr>
          <p:cNvPr id="7" name="صورة 6" descr="6293698f3e40f0cd1c5df473">
            <a:extLst>
              <a:ext uri="{FF2B5EF4-FFF2-40B4-BE49-F238E27FC236}">
                <a16:creationId xmlns:a16="http://schemas.microsoft.com/office/drawing/2014/main" id="{441F3412-4E0E-7C6A-9246-177E1F27BD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543300"/>
            <a:ext cx="2857500" cy="2857500"/>
          </a:xfrm>
          <a:prstGeom prst="rect">
            <a:avLst/>
          </a:prstGeom>
        </p:spPr>
      </p:pic>
      <p:pic>
        <p:nvPicPr>
          <p:cNvPr id="9" name="صورة 8" descr="62936a343e40f0cd1c5df478">
            <a:extLst>
              <a:ext uri="{FF2B5EF4-FFF2-40B4-BE49-F238E27FC236}">
                <a16:creationId xmlns:a16="http://schemas.microsoft.com/office/drawing/2014/main" id="{B7B7544B-9541-74D3-F861-711E148318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5433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2208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شاشة عريضة</PresentationFormat>
  <Paragraphs>7</Paragraphs>
  <Slides>30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71</cp:revision>
  <dcterms:created xsi:type="dcterms:W3CDTF">2022-05-24T16:23:39Z</dcterms:created>
  <dcterms:modified xsi:type="dcterms:W3CDTF">2023-04-15T12:46:24Z</dcterms:modified>
</cp:coreProperties>
</file>