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24"/>
  </p:notesMasterIdLst>
  <p:sldIdLst>
    <p:sldId id="396" r:id="rId2"/>
    <p:sldId id="397" r:id="rId3"/>
    <p:sldId id="403" r:id="rId4"/>
    <p:sldId id="330" r:id="rId5"/>
    <p:sldId id="399" r:id="rId6"/>
    <p:sldId id="333" r:id="rId7"/>
    <p:sldId id="332" r:id="rId8"/>
    <p:sldId id="379" r:id="rId9"/>
    <p:sldId id="334" r:id="rId10"/>
    <p:sldId id="335" r:id="rId11"/>
    <p:sldId id="402" r:id="rId12"/>
    <p:sldId id="385" r:id="rId13"/>
    <p:sldId id="343" r:id="rId14"/>
    <p:sldId id="400" r:id="rId15"/>
    <p:sldId id="345" r:id="rId16"/>
    <p:sldId id="346" r:id="rId17"/>
    <p:sldId id="350" r:id="rId18"/>
    <p:sldId id="398" r:id="rId19"/>
    <p:sldId id="470" r:id="rId20"/>
    <p:sldId id="353" r:id="rId21"/>
    <p:sldId id="468" r:id="rId22"/>
    <p:sldId id="469" r:id="rId23"/>
  </p:sldIdLst>
  <p:sldSz cx="43200638" cy="43200638"/>
  <p:notesSz cx="6858000" cy="9144000"/>
  <p:embeddedFontLst>
    <p:embeddedFont>
      <p:font typeface="Cairo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E SS Text Light" panose="020B0604020202020204" charset="-78"/>
      <p:regular r:id="rId31"/>
    </p:embeddedFont>
    <p:embeddedFont>
      <p:font typeface="GE SS Two Bold" panose="020B0604020202020204" charset="-78"/>
      <p:bold r:id="rId32"/>
    </p:embeddedFont>
    <p:embeddedFont>
      <p:font typeface="Ravie" panose="04040805050809020602" pitchFamily="82" charset="0"/>
      <p:regular r:id="rId33"/>
    </p:embeddedFont>
    <p:embeddedFont>
      <p:font typeface="RB" panose="020B0604020202020204" charset="-78"/>
      <p:regular r:id="rId34"/>
      <p:bold r:id="rId35"/>
    </p:embeddedFont>
  </p:embeddedFontLst>
  <p:defaultTextStyle>
    <a:defPPr>
      <a:defRPr lang="ar-EG"/>
    </a:defPPr>
    <a:lvl1pPr marL="0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1pPr>
    <a:lvl2pPr marL="2073631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2pPr>
    <a:lvl3pPr marL="4147261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3pPr>
    <a:lvl4pPr marL="6220892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4pPr>
    <a:lvl5pPr marL="8294522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5pPr>
    <a:lvl6pPr marL="10368153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6pPr>
    <a:lvl7pPr marL="12441784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7pPr>
    <a:lvl8pPr marL="14515414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8pPr>
    <a:lvl9pPr marL="16589045" algn="r" defTabSz="4147261" rtl="1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13606" userDrawn="1">
          <p15:clr>
            <a:srgbClr val="A4A3A4"/>
          </p15:clr>
        </p15:guide>
        <p15:guide id="4" orient="horz" pos="18142" userDrawn="1">
          <p15:clr>
            <a:srgbClr val="A4A3A4"/>
          </p15:clr>
        </p15:guide>
        <p15:guide id="5" orient="horz" pos="6122" userDrawn="1">
          <p15:clr>
            <a:srgbClr val="A4A3A4"/>
          </p15:clr>
        </p15:guide>
        <p15:guide id="6" orient="horz" pos="12813" userDrawn="1">
          <p15:clr>
            <a:srgbClr val="A4A3A4"/>
          </p15:clr>
        </p15:guide>
        <p15:guide id="7" orient="horz" pos="19843" userDrawn="1">
          <p15:clr>
            <a:srgbClr val="A4A3A4"/>
          </p15:clr>
        </p15:guide>
        <p15:guide id="8" orient="horz" pos="25082" userDrawn="1">
          <p15:clr>
            <a:srgbClr val="A4A3A4"/>
          </p15:clr>
        </p15:guide>
        <p15:guide id="9" pos="17485" userDrawn="1">
          <p15:clr>
            <a:srgbClr val="A4A3A4"/>
          </p15:clr>
        </p15:guide>
        <p15:guide id="10" pos="18210" userDrawn="1">
          <p15:clr>
            <a:srgbClr val="A4A3A4"/>
          </p15:clr>
        </p15:guide>
        <p15:guide id="11" pos="9796" userDrawn="1">
          <p15:clr>
            <a:srgbClr val="A4A3A4"/>
          </p15:clr>
        </p15:guide>
        <p15:guide id="12" pos="9184" userDrawn="1">
          <p15:clr>
            <a:srgbClr val="A4A3A4"/>
          </p15:clr>
        </p15:guide>
        <p15:guide id="13" pos="1110" userDrawn="1">
          <p15:clr>
            <a:srgbClr val="A4A3A4"/>
          </p15:clr>
        </p15:guide>
        <p15:guide id="14" pos="260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948"/>
    <a:srgbClr val="EDEDED"/>
    <a:srgbClr val="EEEEEE"/>
    <a:srgbClr val="323332"/>
    <a:srgbClr val="262626"/>
    <a:srgbClr val="282629"/>
    <a:srgbClr val="575656"/>
    <a:srgbClr val="000000"/>
    <a:srgbClr val="33B355"/>
    <a:srgbClr val="DF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CCF08-575E-46CB-9143-77774CD3DB66}" v="1" dt="2023-04-15T14:17:12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98" autoAdjust="0"/>
    <p:restoredTop sz="94660"/>
  </p:normalViewPr>
  <p:slideViewPr>
    <p:cSldViewPr snapToGrid="0" showGuides="1">
      <p:cViewPr varScale="1">
        <p:scale>
          <a:sx n="13" d="100"/>
          <a:sy n="13" d="100"/>
        </p:scale>
        <p:origin x="2362" y="154"/>
      </p:cViewPr>
      <p:guideLst>
        <p:guide orient="horz" pos="11520"/>
        <p:guide pos="13606"/>
        <p:guide orient="horz" pos="18142"/>
        <p:guide orient="horz" pos="6122"/>
        <p:guide orient="horz" pos="12813"/>
        <p:guide orient="horz" pos="19843"/>
        <p:guide orient="horz" pos="25082"/>
        <p:guide pos="17485"/>
        <p:guide pos="18210"/>
        <p:guide pos="9796"/>
        <p:guide pos="9184"/>
        <p:guide pos="1110"/>
        <p:guide pos="260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3D6CCF08-575E-46CB-9143-77774CD3DB66}"/>
    <pc:docChg chg="custSel modSld">
      <pc:chgData name="Hassan Moddather" userId="84cd2103f36ef0dc" providerId="LiveId" clId="{3D6CCF08-575E-46CB-9143-77774CD3DB66}" dt="2023-04-15T14:17:18.094" v="3" actId="1076"/>
      <pc:docMkLst>
        <pc:docMk/>
      </pc:docMkLst>
      <pc:sldChg chg="addSp delSp modSp mod">
        <pc:chgData name="Hassan Moddather" userId="84cd2103f36ef0dc" providerId="LiveId" clId="{3D6CCF08-575E-46CB-9143-77774CD3DB66}" dt="2023-04-15T14:17:18.094" v="3" actId="1076"/>
        <pc:sldMkLst>
          <pc:docMk/>
          <pc:sldMk cId="1719167534" sldId="468"/>
        </pc:sldMkLst>
        <pc:picChg chg="del">
          <ac:chgData name="Hassan Moddather" userId="84cd2103f36ef0dc" providerId="LiveId" clId="{3D6CCF08-575E-46CB-9143-77774CD3DB66}" dt="2023-04-15T14:17:11.652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3D6CCF08-575E-46CB-9143-77774CD3DB66}" dt="2023-04-15T14:17:18.094" v="3" actId="1076"/>
          <ac:picMkLst>
            <pc:docMk/>
            <pc:sldMk cId="1719167534" sldId="468"/>
            <ac:picMk id="4" creationId="{6400652D-D2FA-E581-5A31-6D342BC344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AAF74D-DC02-4CCB-8CBE-B5725BEE6733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FBC9F1-E8FA-4CE3-9E83-398AC8C205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02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74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74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>
            <a:extLst>
              <a:ext uri="{FF2B5EF4-FFF2-40B4-BE49-F238E27FC236}">
                <a16:creationId xmlns:a16="http://schemas.microsoft.com/office/drawing/2014/main" id="{F62A11E2-4917-ACDB-A027-6E1F1EB7E946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302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C0415FFB-ED6B-1159-9896-BF48ADD05D40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BFF098-78FC-AEA3-C96E-88E940172012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5D847A45-5025-875F-802D-78B9B79CABD6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6" name="Right Triangle 12">
                <a:extLst>
                  <a:ext uri="{FF2B5EF4-FFF2-40B4-BE49-F238E27FC236}">
                    <a16:creationId xmlns:a16="http://schemas.microsoft.com/office/drawing/2014/main" id="{5A7EC84B-55A5-B8CA-2998-1FE3A1E48EE0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7" name="Group 31">
                <a:extLst>
                  <a:ext uri="{FF2B5EF4-FFF2-40B4-BE49-F238E27FC236}">
                    <a16:creationId xmlns:a16="http://schemas.microsoft.com/office/drawing/2014/main" id="{A3BEC9DB-84E8-7386-4154-8733F508FADA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3" name="Straight Connector 17">
                  <a:extLst>
                    <a:ext uri="{FF2B5EF4-FFF2-40B4-BE49-F238E27FC236}">
                      <a16:creationId xmlns:a16="http://schemas.microsoft.com/office/drawing/2014/main" id="{0C9F9CD7-28A7-FDF5-A0A0-48C9A9D8CE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30">
                  <a:extLst>
                    <a:ext uri="{FF2B5EF4-FFF2-40B4-BE49-F238E27FC236}">
                      <a16:creationId xmlns:a16="http://schemas.microsoft.com/office/drawing/2014/main" id="{BF63C8CA-CA22-6208-B6E2-7F3584387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46">
                  <a:extLst>
                    <a:ext uri="{FF2B5EF4-FFF2-40B4-BE49-F238E27FC236}">
                      <a16:creationId xmlns:a16="http://schemas.microsoft.com/office/drawing/2014/main" id="{72B5F53B-BD8E-D9A6-EF07-A2A2C58F9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50">
                <a:extLst>
                  <a:ext uri="{FF2B5EF4-FFF2-40B4-BE49-F238E27FC236}">
                    <a16:creationId xmlns:a16="http://schemas.microsoft.com/office/drawing/2014/main" id="{4FDBEFEB-FBFF-CD29-888A-2184622A8B13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1" name="Straight Connector 40">
                  <a:extLst>
                    <a:ext uri="{FF2B5EF4-FFF2-40B4-BE49-F238E27FC236}">
                      <a16:creationId xmlns:a16="http://schemas.microsoft.com/office/drawing/2014/main" id="{B87B7A5A-298E-A454-50CE-2C62C7FFA6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41">
                  <a:extLst>
                    <a:ext uri="{FF2B5EF4-FFF2-40B4-BE49-F238E27FC236}">
                      <a16:creationId xmlns:a16="http://schemas.microsoft.com/office/drawing/2014/main" id="{BE54606A-1251-59E3-7676-1E75EF2018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47">
                <a:extLst>
                  <a:ext uri="{FF2B5EF4-FFF2-40B4-BE49-F238E27FC236}">
                    <a16:creationId xmlns:a16="http://schemas.microsoft.com/office/drawing/2014/main" id="{5EC3CA66-40A4-3E1C-9F40-6CC2665CB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1">
                <a:extLst>
                  <a:ext uri="{FF2B5EF4-FFF2-40B4-BE49-F238E27FC236}">
                    <a16:creationId xmlns:a16="http://schemas.microsoft.com/office/drawing/2014/main" id="{0F1FE94A-F077-417C-C782-051A63F44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90739826-AE83-FCC4-D2C8-82DD21B0914E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20" name="عنصر نائب للصورة 19">
            <a:extLst>
              <a:ext uri="{FF2B5EF4-FFF2-40B4-BE49-F238E27FC236}">
                <a16:creationId xmlns:a16="http://schemas.microsoft.com/office/drawing/2014/main" id="{19F1E6A7-070F-DDCA-0EDF-C2524F83D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6650" y="8515350"/>
            <a:ext cx="35775900" cy="2394585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902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C0415FFB-ED6B-1159-9896-BF48ADD05D40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BFF098-78FC-AEA3-C96E-88E940172012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5D847A45-5025-875F-802D-78B9B79CABD6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6" name="Right Triangle 12">
                <a:extLst>
                  <a:ext uri="{FF2B5EF4-FFF2-40B4-BE49-F238E27FC236}">
                    <a16:creationId xmlns:a16="http://schemas.microsoft.com/office/drawing/2014/main" id="{5A7EC84B-55A5-B8CA-2998-1FE3A1E48EE0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7" name="Group 31">
                <a:extLst>
                  <a:ext uri="{FF2B5EF4-FFF2-40B4-BE49-F238E27FC236}">
                    <a16:creationId xmlns:a16="http://schemas.microsoft.com/office/drawing/2014/main" id="{A3BEC9DB-84E8-7386-4154-8733F508FADA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3" name="Straight Connector 17">
                  <a:extLst>
                    <a:ext uri="{FF2B5EF4-FFF2-40B4-BE49-F238E27FC236}">
                      <a16:creationId xmlns:a16="http://schemas.microsoft.com/office/drawing/2014/main" id="{0C9F9CD7-28A7-FDF5-A0A0-48C9A9D8CE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30">
                  <a:extLst>
                    <a:ext uri="{FF2B5EF4-FFF2-40B4-BE49-F238E27FC236}">
                      <a16:creationId xmlns:a16="http://schemas.microsoft.com/office/drawing/2014/main" id="{BF63C8CA-CA22-6208-B6E2-7F3584387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46">
                  <a:extLst>
                    <a:ext uri="{FF2B5EF4-FFF2-40B4-BE49-F238E27FC236}">
                      <a16:creationId xmlns:a16="http://schemas.microsoft.com/office/drawing/2014/main" id="{72B5F53B-BD8E-D9A6-EF07-A2A2C58F9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50">
                <a:extLst>
                  <a:ext uri="{FF2B5EF4-FFF2-40B4-BE49-F238E27FC236}">
                    <a16:creationId xmlns:a16="http://schemas.microsoft.com/office/drawing/2014/main" id="{4FDBEFEB-FBFF-CD29-888A-2184622A8B13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1" name="Straight Connector 40">
                  <a:extLst>
                    <a:ext uri="{FF2B5EF4-FFF2-40B4-BE49-F238E27FC236}">
                      <a16:creationId xmlns:a16="http://schemas.microsoft.com/office/drawing/2014/main" id="{B87B7A5A-298E-A454-50CE-2C62C7FFA6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41">
                  <a:extLst>
                    <a:ext uri="{FF2B5EF4-FFF2-40B4-BE49-F238E27FC236}">
                      <a16:creationId xmlns:a16="http://schemas.microsoft.com/office/drawing/2014/main" id="{BE54606A-1251-59E3-7676-1E75EF2018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47">
                <a:extLst>
                  <a:ext uri="{FF2B5EF4-FFF2-40B4-BE49-F238E27FC236}">
                    <a16:creationId xmlns:a16="http://schemas.microsoft.com/office/drawing/2014/main" id="{5EC3CA66-40A4-3E1C-9F40-6CC2665CB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1">
                <a:extLst>
                  <a:ext uri="{FF2B5EF4-FFF2-40B4-BE49-F238E27FC236}">
                    <a16:creationId xmlns:a16="http://schemas.microsoft.com/office/drawing/2014/main" id="{0F1FE94A-F077-417C-C782-051A63F44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90739826-AE83-FCC4-D2C8-82DD21B0914E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20" name="عنصر نائب للصورة 19">
            <a:extLst>
              <a:ext uri="{FF2B5EF4-FFF2-40B4-BE49-F238E27FC236}">
                <a16:creationId xmlns:a16="http://schemas.microsoft.com/office/drawing/2014/main" id="{DF7A3B73-58BB-D6E7-B17A-158642204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86050" y="8515350"/>
            <a:ext cx="35661600" cy="1891665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66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C0415FFB-ED6B-1159-9896-BF48ADD05D40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BFF098-78FC-AEA3-C96E-88E940172012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5D847A45-5025-875F-802D-78B9B79CABD6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6" name="Right Triangle 12">
                <a:extLst>
                  <a:ext uri="{FF2B5EF4-FFF2-40B4-BE49-F238E27FC236}">
                    <a16:creationId xmlns:a16="http://schemas.microsoft.com/office/drawing/2014/main" id="{5A7EC84B-55A5-B8CA-2998-1FE3A1E48EE0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7" name="Group 31">
                <a:extLst>
                  <a:ext uri="{FF2B5EF4-FFF2-40B4-BE49-F238E27FC236}">
                    <a16:creationId xmlns:a16="http://schemas.microsoft.com/office/drawing/2014/main" id="{A3BEC9DB-84E8-7386-4154-8733F508FADA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3" name="Straight Connector 17">
                  <a:extLst>
                    <a:ext uri="{FF2B5EF4-FFF2-40B4-BE49-F238E27FC236}">
                      <a16:creationId xmlns:a16="http://schemas.microsoft.com/office/drawing/2014/main" id="{0C9F9CD7-28A7-FDF5-A0A0-48C9A9D8CE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30">
                  <a:extLst>
                    <a:ext uri="{FF2B5EF4-FFF2-40B4-BE49-F238E27FC236}">
                      <a16:creationId xmlns:a16="http://schemas.microsoft.com/office/drawing/2014/main" id="{BF63C8CA-CA22-6208-B6E2-7F3584387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46">
                  <a:extLst>
                    <a:ext uri="{FF2B5EF4-FFF2-40B4-BE49-F238E27FC236}">
                      <a16:creationId xmlns:a16="http://schemas.microsoft.com/office/drawing/2014/main" id="{72B5F53B-BD8E-D9A6-EF07-A2A2C58F9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50">
                <a:extLst>
                  <a:ext uri="{FF2B5EF4-FFF2-40B4-BE49-F238E27FC236}">
                    <a16:creationId xmlns:a16="http://schemas.microsoft.com/office/drawing/2014/main" id="{4FDBEFEB-FBFF-CD29-888A-2184622A8B13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1" name="Straight Connector 40">
                  <a:extLst>
                    <a:ext uri="{FF2B5EF4-FFF2-40B4-BE49-F238E27FC236}">
                      <a16:creationId xmlns:a16="http://schemas.microsoft.com/office/drawing/2014/main" id="{B87B7A5A-298E-A454-50CE-2C62C7FFA6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41">
                  <a:extLst>
                    <a:ext uri="{FF2B5EF4-FFF2-40B4-BE49-F238E27FC236}">
                      <a16:creationId xmlns:a16="http://schemas.microsoft.com/office/drawing/2014/main" id="{BE54606A-1251-59E3-7676-1E75EF2018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47">
                <a:extLst>
                  <a:ext uri="{FF2B5EF4-FFF2-40B4-BE49-F238E27FC236}">
                    <a16:creationId xmlns:a16="http://schemas.microsoft.com/office/drawing/2014/main" id="{5EC3CA66-40A4-3E1C-9F40-6CC2665CB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1">
                <a:extLst>
                  <a:ext uri="{FF2B5EF4-FFF2-40B4-BE49-F238E27FC236}">
                    <a16:creationId xmlns:a16="http://schemas.microsoft.com/office/drawing/2014/main" id="{0F1FE94A-F077-417C-C782-051A63F44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90739826-AE83-FCC4-D2C8-82DD21B0914E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20" name="عنصر نائب للصورة 19">
            <a:extLst>
              <a:ext uri="{FF2B5EF4-FFF2-40B4-BE49-F238E27FC236}">
                <a16:creationId xmlns:a16="http://schemas.microsoft.com/office/drawing/2014/main" id="{DF7A3B73-58BB-D6E7-B17A-158642204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86050" y="13887450"/>
            <a:ext cx="35661600" cy="2554605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153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1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عنصر نائب للصورة 26">
            <a:extLst>
              <a:ext uri="{FF2B5EF4-FFF2-40B4-BE49-F238E27FC236}">
                <a16:creationId xmlns:a16="http://schemas.microsoft.com/office/drawing/2014/main" id="{CB8050FC-79B7-09D8-CBFC-7A94D9AA6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49200" y="10789920"/>
            <a:ext cx="17800320" cy="18379440"/>
          </a:xfrm>
          <a:prstGeom prst="rect">
            <a:avLst/>
          </a:prstGeom>
          <a:ln w="76200">
            <a:solidFill>
              <a:srgbClr val="2C9948"/>
            </a:solidFill>
          </a:ln>
        </p:spPr>
        <p:txBody>
          <a:bodyPr/>
          <a:lstStyle/>
          <a:p>
            <a:endParaRPr lang="ar-SA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D3BADD12-60D2-7635-6998-B0534D237F0E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87F56BB1-C398-4E5B-80D1-86A82FE8B582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14" name="Group 53">
              <a:extLst>
                <a:ext uri="{FF2B5EF4-FFF2-40B4-BE49-F238E27FC236}">
                  <a16:creationId xmlns:a16="http://schemas.microsoft.com/office/drawing/2014/main" id="{5D99BEC1-60A5-4F45-174C-3B0565F7E9D0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16" name="Right Triangle 12">
                <a:extLst>
                  <a:ext uri="{FF2B5EF4-FFF2-40B4-BE49-F238E27FC236}">
                    <a16:creationId xmlns:a16="http://schemas.microsoft.com/office/drawing/2014/main" id="{D5567F5C-6755-7686-27C9-938A76124B92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17" name="Group 31">
                <a:extLst>
                  <a:ext uri="{FF2B5EF4-FFF2-40B4-BE49-F238E27FC236}">
                    <a16:creationId xmlns:a16="http://schemas.microsoft.com/office/drawing/2014/main" id="{CAB124C2-5EB7-8337-98EA-ED485BB486C0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23" name="Straight Connector 17">
                  <a:extLst>
                    <a:ext uri="{FF2B5EF4-FFF2-40B4-BE49-F238E27FC236}">
                      <a16:creationId xmlns:a16="http://schemas.microsoft.com/office/drawing/2014/main" id="{6EA03019-4060-FDFD-CE86-EFA50F569A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30">
                  <a:extLst>
                    <a:ext uri="{FF2B5EF4-FFF2-40B4-BE49-F238E27FC236}">
                      <a16:creationId xmlns:a16="http://schemas.microsoft.com/office/drawing/2014/main" id="{9A30DCD5-175D-254C-441E-4BAE72E59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46">
                  <a:extLst>
                    <a:ext uri="{FF2B5EF4-FFF2-40B4-BE49-F238E27FC236}">
                      <a16:creationId xmlns:a16="http://schemas.microsoft.com/office/drawing/2014/main" id="{EEABC17E-00F4-3811-C439-727A528082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50">
                <a:extLst>
                  <a:ext uri="{FF2B5EF4-FFF2-40B4-BE49-F238E27FC236}">
                    <a16:creationId xmlns:a16="http://schemas.microsoft.com/office/drawing/2014/main" id="{0B8C3FE2-DE0A-28CD-C945-23517E98AA1C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21" name="Straight Connector 40">
                  <a:extLst>
                    <a:ext uri="{FF2B5EF4-FFF2-40B4-BE49-F238E27FC236}">
                      <a16:creationId xmlns:a16="http://schemas.microsoft.com/office/drawing/2014/main" id="{A0D7CED2-C3CD-6BA7-DAE6-1349F21C86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41">
                  <a:extLst>
                    <a:ext uri="{FF2B5EF4-FFF2-40B4-BE49-F238E27FC236}">
                      <a16:creationId xmlns:a16="http://schemas.microsoft.com/office/drawing/2014/main" id="{BDEB5512-C613-D442-48DC-762AA773A4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F3FE94D8-AC36-E4E4-64AC-A42759B475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FA58536F-C521-C14F-E357-60E82224B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E6447B1D-4DF5-89D2-AA11-8DBF44F74386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2006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3">
            <a:extLst>
              <a:ext uri="{FF2B5EF4-FFF2-40B4-BE49-F238E27FC236}">
                <a16:creationId xmlns:a16="http://schemas.microsoft.com/office/drawing/2014/main" id="{DC476280-D641-06C6-EC58-541893478FB7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075FCDB-CCFD-42D5-E63B-56C9888B079B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38DD095C-620E-3380-304D-7AF339688AE3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8" name="Right Triangle 12">
                <a:extLst>
                  <a:ext uri="{FF2B5EF4-FFF2-40B4-BE49-F238E27FC236}">
                    <a16:creationId xmlns:a16="http://schemas.microsoft.com/office/drawing/2014/main" id="{03E5FE1C-1C4D-E7C5-752A-15247C99B3A6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9" name="Group 31">
                <a:extLst>
                  <a:ext uri="{FF2B5EF4-FFF2-40B4-BE49-F238E27FC236}">
                    <a16:creationId xmlns:a16="http://schemas.microsoft.com/office/drawing/2014/main" id="{146F72E9-25DF-9BBA-25FA-B613A3273059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5" name="Straight Connector 17">
                  <a:extLst>
                    <a:ext uri="{FF2B5EF4-FFF2-40B4-BE49-F238E27FC236}">
                      <a16:creationId xmlns:a16="http://schemas.microsoft.com/office/drawing/2014/main" id="{F9BE77E1-1378-B501-2160-1D6741515C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30">
                  <a:extLst>
                    <a:ext uri="{FF2B5EF4-FFF2-40B4-BE49-F238E27FC236}">
                      <a16:creationId xmlns:a16="http://schemas.microsoft.com/office/drawing/2014/main" id="{2CF6B250-AFC6-B583-199E-9BD925583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46">
                  <a:extLst>
                    <a:ext uri="{FF2B5EF4-FFF2-40B4-BE49-F238E27FC236}">
                      <a16:creationId xmlns:a16="http://schemas.microsoft.com/office/drawing/2014/main" id="{02EF0F1E-9CAE-9028-DBB3-9F698EA56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50">
                <a:extLst>
                  <a:ext uri="{FF2B5EF4-FFF2-40B4-BE49-F238E27FC236}">
                    <a16:creationId xmlns:a16="http://schemas.microsoft.com/office/drawing/2014/main" id="{A8B3B105-3510-09A9-EB19-E504146345B3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3" name="Straight Connector 40">
                  <a:extLst>
                    <a:ext uri="{FF2B5EF4-FFF2-40B4-BE49-F238E27FC236}">
                      <a16:creationId xmlns:a16="http://schemas.microsoft.com/office/drawing/2014/main" id="{856DDF4E-2141-0720-1FDC-82180E250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41">
                  <a:extLst>
                    <a:ext uri="{FF2B5EF4-FFF2-40B4-BE49-F238E27FC236}">
                      <a16:creationId xmlns:a16="http://schemas.microsoft.com/office/drawing/2014/main" id="{6C2127FA-D733-89B5-5D0A-DE07B35E9F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47">
                <a:extLst>
                  <a:ext uri="{FF2B5EF4-FFF2-40B4-BE49-F238E27FC236}">
                    <a16:creationId xmlns:a16="http://schemas.microsoft.com/office/drawing/2014/main" id="{F79259B9-A024-EF72-375A-CB6998B68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1">
                <a:extLst>
                  <a:ext uri="{FF2B5EF4-FFF2-40B4-BE49-F238E27FC236}">
                    <a16:creationId xmlns:a16="http://schemas.microsoft.com/office/drawing/2014/main" id="{71FB2FC4-4563-EF54-6789-EF3780EC52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4156E8FA-1F01-8DD3-3A46-2DF2EB2C1E13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154315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>
            <a:extLst>
              <a:ext uri="{FF2B5EF4-FFF2-40B4-BE49-F238E27FC236}">
                <a16:creationId xmlns:a16="http://schemas.microsoft.com/office/drawing/2014/main" id="{4D07D2F6-9150-7F90-072D-4304BE676D1A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59888FE-63BE-160B-9E2C-2132706567BD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id="{DDF886D6-E59C-E06A-4747-3BA7CDA3C1B2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10" name="Right Triangle 12">
                <a:extLst>
                  <a:ext uri="{FF2B5EF4-FFF2-40B4-BE49-F238E27FC236}">
                    <a16:creationId xmlns:a16="http://schemas.microsoft.com/office/drawing/2014/main" id="{156E5E7D-41C9-D7C6-CE8E-10A4FA60C911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11" name="Group 31">
                <a:extLst>
                  <a:ext uri="{FF2B5EF4-FFF2-40B4-BE49-F238E27FC236}">
                    <a16:creationId xmlns:a16="http://schemas.microsoft.com/office/drawing/2014/main" id="{87349A76-1080-8CA7-057D-21A1F7E0AC25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7" name="Straight Connector 17">
                  <a:extLst>
                    <a:ext uri="{FF2B5EF4-FFF2-40B4-BE49-F238E27FC236}">
                      <a16:creationId xmlns:a16="http://schemas.microsoft.com/office/drawing/2014/main" id="{680B404E-87C2-4EAB-C89B-BA135DCD4D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30">
                  <a:extLst>
                    <a:ext uri="{FF2B5EF4-FFF2-40B4-BE49-F238E27FC236}">
                      <a16:creationId xmlns:a16="http://schemas.microsoft.com/office/drawing/2014/main" id="{9C68EC09-2AA8-63AA-AD85-94932FAC90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46">
                  <a:extLst>
                    <a:ext uri="{FF2B5EF4-FFF2-40B4-BE49-F238E27FC236}">
                      <a16:creationId xmlns:a16="http://schemas.microsoft.com/office/drawing/2014/main" id="{D2F5CBE2-C611-77F3-4A60-E36B2F5EB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50">
                <a:extLst>
                  <a:ext uri="{FF2B5EF4-FFF2-40B4-BE49-F238E27FC236}">
                    <a16:creationId xmlns:a16="http://schemas.microsoft.com/office/drawing/2014/main" id="{BC832CBF-8EC3-537A-980D-FD1C2C1B3DE4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5" name="Straight Connector 40">
                  <a:extLst>
                    <a:ext uri="{FF2B5EF4-FFF2-40B4-BE49-F238E27FC236}">
                      <a16:creationId xmlns:a16="http://schemas.microsoft.com/office/drawing/2014/main" id="{0F2FBD8A-F580-A6A4-E0C7-23D183133B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41">
                  <a:extLst>
                    <a:ext uri="{FF2B5EF4-FFF2-40B4-BE49-F238E27FC236}">
                      <a16:creationId xmlns:a16="http://schemas.microsoft.com/office/drawing/2014/main" id="{FB1900D8-6B24-485D-BA13-1A4CA180F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47">
                <a:extLst>
                  <a:ext uri="{FF2B5EF4-FFF2-40B4-BE49-F238E27FC236}">
                    <a16:creationId xmlns:a16="http://schemas.microsoft.com/office/drawing/2014/main" id="{5DE66305-1CE7-7957-8555-11EEF8619A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1">
                <a:extLst>
                  <a:ext uri="{FF2B5EF4-FFF2-40B4-BE49-F238E27FC236}">
                    <a16:creationId xmlns:a16="http://schemas.microsoft.com/office/drawing/2014/main" id="{73620D22-5A48-9159-A733-C824D6FB9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FBC03524-ABA7-4A18-FAA2-CF3CF62ABB0D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5" name="عنصر نائب للصورة 4">
            <a:extLst>
              <a:ext uri="{FF2B5EF4-FFF2-40B4-BE49-F238E27FC236}">
                <a16:creationId xmlns:a16="http://schemas.microsoft.com/office/drawing/2014/main" id="{A50FA384-1360-D268-3815-7C7339C39C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86050" y="9772650"/>
            <a:ext cx="38233350" cy="25603200"/>
          </a:xfrm>
          <a:prstGeom prst="rect">
            <a:avLst/>
          </a:prstGeom>
          <a:ln w="447675">
            <a:solidFill>
              <a:srgbClr val="2C9948"/>
            </a:solidFill>
          </a:ln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>
            <a:extLst>
              <a:ext uri="{FF2B5EF4-FFF2-40B4-BE49-F238E27FC236}">
                <a16:creationId xmlns:a16="http://schemas.microsoft.com/office/drawing/2014/main" id="{9C639C04-ECC2-E716-D8C8-EFFE0A7B6DC0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4747E1D2-85AC-2708-F563-867CA04C9B2E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12" name="Group 53">
              <a:extLst>
                <a:ext uri="{FF2B5EF4-FFF2-40B4-BE49-F238E27FC236}">
                  <a16:creationId xmlns:a16="http://schemas.microsoft.com/office/drawing/2014/main" id="{9D176960-9227-D439-D0B4-B644AAD748DC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14" name="Right Triangle 12">
                <a:extLst>
                  <a:ext uri="{FF2B5EF4-FFF2-40B4-BE49-F238E27FC236}">
                    <a16:creationId xmlns:a16="http://schemas.microsoft.com/office/drawing/2014/main" id="{66806EDD-E95B-DED9-007D-E024B042F467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15" name="Group 31">
                <a:extLst>
                  <a:ext uri="{FF2B5EF4-FFF2-40B4-BE49-F238E27FC236}">
                    <a16:creationId xmlns:a16="http://schemas.microsoft.com/office/drawing/2014/main" id="{E885EFA3-CF68-A858-5A71-3A1E776874BD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21" name="Straight Connector 17">
                  <a:extLst>
                    <a:ext uri="{FF2B5EF4-FFF2-40B4-BE49-F238E27FC236}">
                      <a16:creationId xmlns:a16="http://schemas.microsoft.com/office/drawing/2014/main" id="{7E37E0EE-A659-9644-53B1-2273C4B2D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30">
                  <a:extLst>
                    <a:ext uri="{FF2B5EF4-FFF2-40B4-BE49-F238E27FC236}">
                      <a16:creationId xmlns:a16="http://schemas.microsoft.com/office/drawing/2014/main" id="{EE8E1172-138E-B371-EA1A-2057A59EF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46">
                  <a:extLst>
                    <a:ext uri="{FF2B5EF4-FFF2-40B4-BE49-F238E27FC236}">
                      <a16:creationId xmlns:a16="http://schemas.microsoft.com/office/drawing/2014/main" id="{41F0505D-5254-9876-D225-66A8D88134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50">
                <a:extLst>
                  <a:ext uri="{FF2B5EF4-FFF2-40B4-BE49-F238E27FC236}">
                    <a16:creationId xmlns:a16="http://schemas.microsoft.com/office/drawing/2014/main" id="{4ACBF4A5-16F1-2288-CBFE-CF417280EF17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9" name="Straight Connector 40">
                  <a:extLst>
                    <a:ext uri="{FF2B5EF4-FFF2-40B4-BE49-F238E27FC236}">
                      <a16:creationId xmlns:a16="http://schemas.microsoft.com/office/drawing/2014/main" id="{D8B68B62-E808-0E45-BF2B-544177119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41">
                  <a:extLst>
                    <a:ext uri="{FF2B5EF4-FFF2-40B4-BE49-F238E27FC236}">
                      <a16:creationId xmlns:a16="http://schemas.microsoft.com/office/drawing/2014/main" id="{FF1F533E-A521-D47C-E5C2-82EC9528A2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E265A680-2A48-A4BA-8387-B9F2A883F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1">
                <a:extLst>
                  <a:ext uri="{FF2B5EF4-FFF2-40B4-BE49-F238E27FC236}">
                    <a16:creationId xmlns:a16="http://schemas.microsoft.com/office/drawing/2014/main" id="{628E4207-0BE6-EE39-5EA3-F38BD2B2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0B7DD2A8-0586-CB6C-4ADD-7F945E4E9A76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25" name="عنصر نائب للصورة 24">
            <a:extLst>
              <a:ext uri="{FF2B5EF4-FFF2-40B4-BE49-F238E27FC236}">
                <a16:creationId xmlns:a16="http://schemas.microsoft.com/office/drawing/2014/main" id="{3A96FCBE-0CB7-0C37-5842-2750B3089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32200" y="98298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/>
          <a:p>
            <a:endParaRPr lang="ar-SA"/>
          </a:p>
        </p:txBody>
      </p:sp>
      <p:sp>
        <p:nvSpPr>
          <p:cNvPr id="26" name="عنصر نائب للصورة 24">
            <a:extLst>
              <a:ext uri="{FF2B5EF4-FFF2-40B4-BE49-F238E27FC236}">
                <a16:creationId xmlns:a16="http://schemas.microsoft.com/office/drawing/2014/main" id="{19610C6D-CD00-ACE4-39D8-DA91D58684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28094" y="98298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27" name="عنصر نائب للصورة 24">
            <a:extLst>
              <a:ext uri="{FF2B5EF4-FFF2-40B4-BE49-F238E27FC236}">
                <a16:creationId xmlns:a16="http://schemas.microsoft.com/office/drawing/2014/main" id="{E0ADA7DC-95DA-6BB0-C02D-2740332379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032200" y="206883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/>
          <a:p>
            <a:endParaRPr lang="ar-SA"/>
          </a:p>
        </p:txBody>
      </p:sp>
      <p:sp>
        <p:nvSpPr>
          <p:cNvPr id="28" name="عنصر نائب للصورة 24">
            <a:extLst>
              <a:ext uri="{FF2B5EF4-FFF2-40B4-BE49-F238E27FC236}">
                <a16:creationId xmlns:a16="http://schemas.microsoft.com/office/drawing/2014/main" id="{19FC2A60-5D51-56E8-1E2B-2C6B183C18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28094" y="206883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29" name="عنصر نائب للصورة 24">
            <a:extLst>
              <a:ext uri="{FF2B5EF4-FFF2-40B4-BE49-F238E27FC236}">
                <a16:creationId xmlns:a16="http://schemas.microsoft.com/office/drawing/2014/main" id="{1C883403-42C0-6000-6611-3178E00A89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032200" y="316611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/>
          <a:p>
            <a:endParaRPr lang="ar-SA"/>
          </a:p>
        </p:txBody>
      </p:sp>
      <p:sp>
        <p:nvSpPr>
          <p:cNvPr id="30" name="عنصر نائب للصورة 24">
            <a:extLst>
              <a:ext uri="{FF2B5EF4-FFF2-40B4-BE49-F238E27FC236}">
                <a16:creationId xmlns:a16="http://schemas.microsoft.com/office/drawing/2014/main" id="{537ECE97-084C-1E5C-41D9-55D3D34604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228094" y="316611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31" name="عنصر نائب للصورة 24">
            <a:extLst>
              <a:ext uri="{FF2B5EF4-FFF2-40B4-BE49-F238E27FC236}">
                <a16:creationId xmlns:a16="http://schemas.microsoft.com/office/drawing/2014/main" id="{F14DAC5D-9CAB-4C07-4031-670B6DCE68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3494" y="98298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32" name="عنصر نائب للصورة 24">
            <a:extLst>
              <a:ext uri="{FF2B5EF4-FFF2-40B4-BE49-F238E27FC236}">
                <a16:creationId xmlns:a16="http://schemas.microsoft.com/office/drawing/2014/main" id="{1944DEE5-B663-69FC-8BB7-0203619307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3494" y="20745450"/>
            <a:ext cx="12744450" cy="195453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841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>
            <a:extLst>
              <a:ext uri="{FF2B5EF4-FFF2-40B4-BE49-F238E27FC236}">
                <a16:creationId xmlns:a16="http://schemas.microsoft.com/office/drawing/2014/main" id="{9C639C04-ECC2-E716-D8C8-EFFE0A7B6DC0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4747E1D2-85AC-2708-F563-867CA04C9B2E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12" name="Group 53">
              <a:extLst>
                <a:ext uri="{FF2B5EF4-FFF2-40B4-BE49-F238E27FC236}">
                  <a16:creationId xmlns:a16="http://schemas.microsoft.com/office/drawing/2014/main" id="{9D176960-9227-D439-D0B4-B644AAD748DC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14" name="Right Triangle 12">
                <a:extLst>
                  <a:ext uri="{FF2B5EF4-FFF2-40B4-BE49-F238E27FC236}">
                    <a16:creationId xmlns:a16="http://schemas.microsoft.com/office/drawing/2014/main" id="{66806EDD-E95B-DED9-007D-E024B042F467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15" name="Group 31">
                <a:extLst>
                  <a:ext uri="{FF2B5EF4-FFF2-40B4-BE49-F238E27FC236}">
                    <a16:creationId xmlns:a16="http://schemas.microsoft.com/office/drawing/2014/main" id="{E885EFA3-CF68-A858-5A71-3A1E776874BD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21" name="Straight Connector 17">
                  <a:extLst>
                    <a:ext uri="{FF2B5EF4-FFF2-40B4-BE49-F238E27FC236}">
                      <a16:creationId xmlns:a16="http://schemas.microsoft.com/office/drawing/2014/main" id="{7E37E0EE-A659-9644-53B1-2273C4B2D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30">
                  <a:extLst>
                    <a:ext uri="{FF2B5EF4-FFF2-40B4-BE49-F238E27FC236}">
                      <a16:creationId xmlns:a16="http://schemas.microsoft.com/office/drawing/2014/main" id="{EE8E1172-138E-B371-EA1A-2057A59EF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46">
                  <a:extLst>
                    <a:ext uri="{FF2B5EF4-FFF2-40B4-BE49-F238E27FC236}">
                      <a16:creationId xmlns:a16="http://schemas.microsoft.com/office/drawing/2014/main" id="{41F0505D-5254-9876-D225-66A8D88134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50">
                <a:extLst>
                  <a:ext uri="{FF2B5EF4-FFF2-40B4-BE49-F238E27FC236}">
                    <a16:creationId xmlns:a16="http://schemas.microsoft.com/office/drawing/2014/main" id="{4ACBF4A5-16F1-2288-CBFE-CF417280EF17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9" name="Straight Connector 40">
                  <a:extLst>
                    <a:ext uri="{FF2B5EF4-FFF2-40B4-BE49-F238E27FC236}">
                      <a16:creationId xmlns:a16="http://schemas.microsoft.com/office/drawing/2014/main" id="{D8B68B62-E808-0E45-BF2B-544177119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41">
                  <a:extLst>
                    <a:ext uri="{FF2B5EF4-FFF2-40B4-BE49-F238E27FC236}">
                      <a16:creationId xmlns:a16="http://schemas.microsoft.com/office/drawing/2014/main" id="{FF1F533E-A521-D47C-E5C2-82EC9528A2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E265A680-2A48-A4BA-8387-B9F2A883F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1">
                <a:extLst>
                  <a:ext uri="{FF2B5EF4-FFF2-40B4-BE49-F238E27FC236}">
                    <a16:creationId xmlns:a16="http://schemas.microsoft.com/office/drawing/2014/main" id="{628E4207-0BE6-EE39-5EA3-F38BD2B2B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0B7DD2A8-0586-CB6C-4ADD-7F945E4E9A76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25" name="عنصر نائب للصورة 24">
            <a:extLst>
              <a:ext uri="{FF2B5EF4-FFF2-40B4-BE49-F238E27FC236}">
                <a16:creationId xmlns:a16="http://schemas.microsoft.com/office/drawing/2014/main" id="{3A96FCBE-0CB7-0C37-5842-2750B3089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68194" y="9829800"/>
            <a:ext cx="26508456" cy="1948815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/>
          <a:p>
            <a:endParaRPr lang="ar-SA"/>
          </a:p>
        </p:txBody>
      </p:sp>
      <p:sp>
        <p:nvSpPr>
          <p:cNvPr id="29" name="عنصر نائب للصورة 24">
            <a:extLst>
              <a:ext uri="{FF2B5EF4-FFF2-40B4-BE49-F238E27FC236}">
                <a16:creationId xmlns:a16="http://schemas.microsoft.com/office/drawing/2014/main" id="{1C883403-42C0-6000-6611-3178E00A89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032200" y="316611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/>
          <a:p>
            <a:endParaRPr lang="ar-SA"/>
          </a:p>
        </p:txBody>
      </p:sp>
      <p:sp>
        <p:nvSpPr>
          <p:cNvPr id="30" name="عنصر نائب للصورة 24">
            <a:extLst>
              <a:ext uri="{FF2B5EF4-FFF2-40B4-BE49-F238E27FC236}">
                <a16:creationId xmlns:a16="http://schemas.microsoft.com/office/drawing/2014/main" id="{537ECE97-084C-1E5C-41D9-55D3D34604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228094" y="316611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31" name="عنصر نائب للصورة 24">
            <a:extLst>
              <a:ext uri="{FF2B5EF4-FFF2-40B4-BE49-F238E27FC236}">
                <a16:creationId xmlns:a16="http://schemas.microsoft.com/office/drawing/2014/main" id="{F14DAC5D-9CAB-4C07-4031-670B6DCE68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3494" y="98298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24" name="عنصر نائب للصورة 24">
            <a:extLst>
              <a:ext uri="{FF2B5EF4-FFF2-40B4-BE49-F238E27FC236}">
                <a16:creationId xmlns:a16="http://schemas.microsoft.com/office/drawing/2014/main" id="{D5A711A9-C1CB-5E9F-94D5-85F4B64A95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26344" y="206883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33" name="عنصر نائب للصورة 24">
            <a:extLst>
              <a:ext uri="{FF2B5EF4-FFF2-40B4-BE49-F238E27FC236}">
                <a16:creationId xmlns:a16="http://schemas.microsoft.com/office/drawing/2014/main" id="{D8AF56AF-D3A7-7418-5EDC-7CCC7F33DE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26344" y="31661100"/>
            <a:ext cx="12744450" cy="8572500"/>
          </a:xfrm>
          <a:prstGeom prst="rect">
            <a:avLst/>
          </a:prstGeom>
          <a:ln w="254000">
            <a:solidFill>
              <a:srgbClr val="2C9948"/>
            </a:solidFill>
          </a:ln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D0C01162-E4B3-3FA9-1B3B-5FD34CB4097B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A1126F-07E7-8BEB-C00C-741227E0BC26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0D18C567-08B3-5FAD-4335-4D9F0F8E7507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6" name="Right Triangle 12">
                <a:extLst>
                  <a:ext uri="{FF2B5EF4-FFF2-40B4-BE49-F238E27FC236}">
                    <a16:creationId xmlns:a16="http://schemas.microsoft.com/office/drawing/2014/main" id="{1586B4C2-9E73-0411-E924-6D59504BC1E6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7" name="Group 31">
                <a:extLst>
                  <a:ext uri="{FF2B5EF4-FFF2-40B4-BE49-F238E27FC236}">
                    <a16:creationId xmlns:a16="http://schemas.microsoft.com/office/drawing/2014/main" id="{87C51068-203F-A72B-998E-15490495D45A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3" name="Straight Connector 17">
                  <a:extLst>
                    <a:ext uri="{FF2B5EF4-FFF2-40B4-BE49-F238E27FC236}">
                      <a16:creationId xmlns:a16="http://schemas.microsoft.com/office/drawing/2014/main" id="{B9661C15-7571-C449-C37D-9A2722447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30">
                  <a:extLst>
                    <a:ext uri="{FF2B5EF4-FFF2-40B4-BE49-F238E27FC236}">
                      <a16:creationId xmlns:a16="http://schemas.microsoft.com/office/drawing/2014/main" id="{8FAC22E0-D8A5-038D-8DC1-DFEC1C770B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46">
                  <a:extLst>
                    <a:ext uri="{FF2B5EF4-FFF2-40B4-BE49-F238E27FC236}">
                      <a16:creationId xmlns:a16="http://schemas.microsoft.com/office/drawing/2014/main" id="{E4749E54-4954-A198-77E4-9EE45FECC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50">
                <a:extLst>
                  <a:ext uri="{FF2B5EF4-FFF2-40B4-BE49-F238E27FC236}">
                    <a16:creationId xmlns:a16="http://schemas.microsoft.com/office/drawing/2014/main" id="{6060B387-C86E-FF25-7461-45816F972284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1" name="Straight Connector 40">
                  <a:extLst>
                    <a:ext uri="{FF2B5EF4-FFF2-40B4-BE49-F238E27FC236}">
                      <a16:creationId xmlns:a16="http://schemas.microsoft.com/office/drawing/2014/main" id="{B52695AF-67C6-2E96-D181-A6906DBF01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41">
                  <a:extLst>
                    <a:ext uri="{FF2B5EF4-FFF2-40B4-BE49-F238E27FC236}">
                      <a16:creationId xmlns:a16="http://schemas.microsoft.com/office/drawing/2014/main" id="{A534653C-EA01-1D90-8FD7-0B5CA50853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47">
                <a:extLst>
                  <a:ext uri="{FF2B5EF4-FFF2-40B4-BE49-F238E27FC236}">
                    <a16:creationId xmlns:a16="http://schemas.microsoft.com/office/drawing/2014/main" id="{5D1DF8DF-CA2A-9213-88ED-FEE7CDEE7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1">
                <a:extLst>
                  <a:ext uri="{FF2B5EF4-FFF2-40B4-BE49-F238E27FC236}">
                    <a16:creationId xmlns:a16="http://schemas.microsoft.com/office/drawing/2014/main" id="{FB696939-D9F6-79AE-0454-5532B050C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6FFBD37E-EF38-D63D-2483-6800847838F0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18" name="عنصر نائب للصورة 17">
            <a:extLst>
              <a:ext uri="{FF2B5EF4-FFF2-40B4-BE49-F238E27FC236}">
                <a16:creationId xmlns:a16="http://schemas.microsoft.com/office/drawing/2014/main" id="{7A814C77-065B-F1AE-9E1C-96D6D3919B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7850" y="6858000"/>
            <a:ext cx="32689800" cy="2177415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542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8AAE87F0-D066-40DD-5F6E-558220EFEE59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FB204B-329C-0814-88D3-167ABA40D7A8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3D28D205-1858-8960-ABF1-D38E6AFDF6DF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6" name="Right Triangle 12">
                <a:extLst>
                  <a:ext uri="{FF2B5EF4-FFF2-40B4-BE49-F238E27FC236}">
                    <a16:creationId xmlns:a16="http://schemas.microsoft.com/office/drawing/2014/main" id="{9EED1DB0-0D55-7364-4E2D-BBFB611B65F9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7" name="Group 31">
                <a:extLst>
                  <a:ext uri="{FF2B5EF4-FFF2-40B4-BE49-F238E27FC236}">
                    <a16:creationId xmlns:a16="http://schemas.microsoft.com/office/drawing/2014/main" id="{1BCBF0FB-F23B-CAF0-0240-25CCC9087455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3" name="Straight Connector 17">
                  <a:extLst>
                    <a:ext uri="{FF2B5EF4-FFF2-40B4-BE49-F238E27FC236}">
                      <a16:creationId xmlns:a16="http://schemas.microsoft.com/office/drawing/2014/main" id="{24D34928-DF14-5680-B90A-3CCB779C6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30">
                  <a:extLst>
                    <a:ext uri="{FF2B5EF4-FFF2-40B4-BE49-F238E27FC236}">
                      <a16:creationId xmlns:a16="http://schemas.microsoft.com/office/drawing/2014/main" id="{CDA5C934-9BCF-A637-4502-55CB93359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46">
                  <a:extLst>
                    <a:ext uri="{FF2B5EF4-FFF2-40B4-BE49-F238E27FC236}">
                      <a16:creationId xmlns:a16="http://schemas.microsoft.com/office/drawing/2014/main" id="{1CD8F892-35B3-560C-6764-5B6590089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50">
                <a:extLst>
                  <a:ext uri="{FF2B5EF4-FFF2-40B4-BE49-F238E27FC236}">
                    <a16:creationId xmlns:a16="http://schemas.microsoft.com/office/drawing/2014/main" id="{5426ACFA-E658-069D-AFAE-85C722414F09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1" name="Straight Connector 40">
                  <a:extLst>
                    <a:ext uri="{FF2B5EF4-FFF2-40B4-BE49-F238E27FC236}">
                      <a16:creationId xmlns:a16="http://schemas.microsoft.com/office/drawing/2014/main" id="{DB889456-76C6-D5A1-EE05-44C65581D1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41">
                  <a:extLst>
                    <a:ext uri="{FF2B5EF4-FFF2-40B4-BE49-F238E27FC236}">
                      <a16:creationId xmlns:a16="http://schemas.microsoft.com/office/drawing/2014/main" id="{42D85B77-51CC-1ABA-484F-E45AB11F6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47">
                <a:extLst>
                  <a:ext uri="{FF2B5EF4-FFF2-40B4-BE49-F238E27FC236}">
                    <a16:creationId xmlns:a16="http://schemas.microsoft.com/office/drawing/2014/main" id="{E8A1FB21-238A-BFDE-DC4C-9481A9C1A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1">
                <a:extLst>
                  <a:ext uri="{FF2B5EF4-FFF2-40B4-BE49-F238E27FC236}">
                    <a16:creationId xmlns:a16="http://schemas.microsoft.com/office/drawing/2014/main" id="{10CEA658-CD2C-9B3B-074F-20A7C635C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DAA5D194-D59E-FC3C-A885-A239CD0DCA0C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18" name="عنصر نائب للصورة 17">
            <a:extLst>
              <a:ext uri="{FF2B5EF4-FFF2-40B4-BE49-F238E27FC236}">
                <a16:creationId xmlns:a16="http://schemas.microsoft.com/office/drawing/2014/main" id="{3AAB0F3C-047F-A86C-7978-15AB5E5E7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4850" y="8058150"/>
            <a:ext cx="34004250" cy="1405890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4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>
            <a:extLst>
              <a:ext uri="{FF2B5EF4-FFF2-40B4-BE49-F238E27FC236}">
                <a16:creationId xmlns:a16="http://schemas.microsoft.com/office/drawing/2014/main" id="{C0415FFB-ED6B-1159-9896-BF48ADD05D40}"/>
              </a:ext>
            </a:extLst>
          </p:cNvPr>
          <p:cNvSpPr/>
          <p:nvPr userDrawn="1"/>
        </p:nvSpPr>
        <p:spPr>
          <a:xfrm>
            <a:off x="0" y="0"/>
            <a:ext cx="43200638" cy="43200638"/>
          </a:xfrm>
          <a:prstGeom prst="rect">
            <a:avLst/>
          </a:prstGeom>
          <a:blipFill dpi="0" rotWithShape="1">
            <a:blip r:embed="rId2">
              <a:alphaModFix amt="3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BFF098-78FC-AEA3-C96E-88E940172012}"/>
              </a:ext>
            </a:extLst>
          </p:cNvPr>
          <p:cNvGrpSpPr/>
          <p:nvPr userDrawn="1"/>
        </p:nvGrpSpPr>
        <p:grpSpPr>
          <a:xfrm>
            <a:off x="-191115" y="-497184"/>
            <a:ext cx="43391753" cy="42756743"/>
            <a:chOff x="-191115" y="-497184"/>
            <a:chExt cx="43391753" cy="42756743"/>
          </a:xfrm>
        </p:grpSpPr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id="{5D847A45-5025-875F-802D-78B9B79CABD6}"/>
                </a:ext>
              </a:extLst>
            </p:cNvPr>
            <p:cNvGrpSpPr/>
            <p:nvPr/>
          </p:nvGrpSpPr>
          <p:grpSpPr>
            <a:xfrm>
              <a:off x="-191115" y="-497184"/>
              <a:ext cx="15501453" cy="9630615"/>
              <a:chOff x="-191115" y="-497184"/>
              <a:chExt cx="15501453" cy="9630615"/>
            </a:xfrm>
          </p:grpSpPr>
          <p:sp>
            <p:nvSpPr>
              <p:cNvPr id="6" name="Right Triangle 12">
                <a:extLst>
                  <a:ext uri="{FF2B5EF4-FFF2-40B4-BE49-F238E27FC236}">
                    <a16:creationId xmlns:a16="http://schemas.microsoft.com/office/drawing/2014/main" id="{5A7EC84B-55A5-B8CA-2998-1FE3A1E48EE0}"/>
                  </a:ext>
                </a:extLst>
              </p:cNvPr>
              <p:cNvSpPr/>
              <p:nvPr/>
            </p:nvSpPr>
            <p:spPr>
              <a:xfrm rot="5400000">
                <a:off x="-81280" y="-69373"/>
                <a:ext cx="5877452" cy="5877452"/>
              </a:xfrm>
              <a:prstGeom prst="rtTriangle">
                <a:avLst/>
              </a:prstGeom>
              <a:solidFill>
                <a:srgbClr val="2C99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grpSp>
            <p:nvGrpSpPr>
              <p:cNvPr id="7" name="Group 31">
                <a:extLst>
                  <a:ext uri="{FF2B5EF4-FFF2-40B4-BE49-F238E27FC236}">
                    <a16:creationId xmlns:a16="http://schemas.microsoft.com/office/drawing/2014/main" id="{A3BEC9DB-84E8-7386-4154-8733F508FADA}"/>
                  </a:ext>
                </a:extLst>
              </p:cNvPr>
              <p:cNvGrpSpPr/>
              <p:nvPr/>
            </p:nvGrpSpPr>
            <p:grpSpPr>
              <a:xfrm>
                <a:off x="-191115" y="833004"/>
                <a:ext cx="12799283" cy="6371911"/>
                <a:chOff x="11127517" y="222970"/>
                <a:chExt cx="12799283" cy="6371911"/>
              </a:xfrm>
            </p:grpSpPr>
            <p:cxnSp>
              <p:nvCxnSpPr>
                <p:cNvPr id="13" name="Straight Connector 17">
                  <a:extLst>
                    <a:ext uri="{FF2B5EF4-FFF2-40B4-BE49-F238E27FC236}">
                      <a16:creationId xmlns:a16="http://schemas.microsoft.com/office/drawing/2014/main" id="{0C9F9CD7-28A7-FDF5-A0A0-48C9A9D8CE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60857" y="259080"/>
                  <a:ext cx="11065943" cy="0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30">
                  <a:extLst>
                    <a:ext uri="{FF2B5EF4-FFF2-40B4-BE49-F238E27FC236}">
                      <a16:creationId xmlns:a16="http://schemas.microsoft.com/office/drawing/2014/main" id="{BF63C8CA-CA22-6208-B6E2-7F3584387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222970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46">
                  <a:extLst>
                    <a:ext uri="{FF2B5EF4-FFF2-40B4-BE49-F238E27FC236}">
                      <a16:creationId xmlns:a16="http://schemas.microsoft.com/office/drawing/2014/main" id="{72B5F53B-BD8E-D9A6-EF07-A2A2C58F9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27517" y="4821008"/>
                  <a:ext cx="1824990" cy="1773873"/>
                </a:xfrm>
                <a:prstGeom prst="line">
                  <a:avLst/>
                </a:prstGeom>
                <a:ln w="254000">
                  <a:solidFill>
                    <a:srgbClr val="F3C3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50">
                <a:extLst>
                  <a:ext uri="{FF2B5EF4-FFF2-40B4-BE49-F238E27FC236}">
                    <a16:creationId xmlns:a16="http://schemas.microsoft.com/office/drawing/2014/main" id="{4FDBEFEB-FBFF-CD29-888A-2184622A8B13}"/>
                  </a:ext>
                </a:extLst>
              </p:cNvPr>
              <p:cNvGrpSpPr/>
              <p:nvPr/>
            </p:nvGrpSpPr>
            <p:grpSpPr>
              <a:xfrm>
                <a:off x="1307736" y="-497184"/>
                <a:ext cx="9816912" cy="9630615"/>
                <a:chOff x="971293" y="-1519589"/>
                <a:chExt cx="9816912" cy="9630615"/>
              </a:xfrm>
            </p:grpSpPr>
            <p:cxnSp>
              <p:nvCxnSpPr>
                <p:cNvPr id="11" name="Straight Connector 40">
                  <a:extLst>
                    <a:ext uri="{FF2B5EF4-FFF2-40B4-BE49-F238E27FC236}">
                      <a16:creationId xmlns:a16="http://schemas.microsoft.com/office/drawing/2014/main" id="{B87B7A5A-298E-A454-50CE-2C62C7FFA6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8885" y="-1519589"/>
                  <a:ext cx="8529320" cy="8412480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41">
                  <a:extLst>
                    <a:ext uri="{FF2B5EF4-FFF2-40B4-BE49-F238E27FC236}">
                      <a16:creationId xmlns:a16="http://schemas.microsoft.com/office/drawing/2014/main" id="{BE54606A-1251-59E3-7676-1E75EF2018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1293" y="7239602"/>
                  <a:ext cx="905714" cy="871424"/>
                </a:xfrm>
                <a:prstGeom prst="line">
                  <a:avLst/>
                </a:prstGeom>
                <a:ln w="254000">
                  <a:solidFill>
                    <a:srgbClr val="DF08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47">
                <a:extLst>
                  <a:ext uri="{FF2B5EF4-FFF2-40B4-BE49-F238E27FC236}">
                    <a16:creationId xmlns:a16="http://schemas.microsoft.com/office/drawing/2014/main" id="{5EC3CA66-40A4-3E1C-9F40-6CC2665CB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2787" y="3581834"/>
                <a:ext cx="10193613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1">
                <a:extLst>
                  <a:ext uri="{FF2B5EF4-FFF2-40B4-BE49-F238E27FC236}">
                    <a16:creationId xmlns:a16="http://schemas.microsoft.com/office/drawing/2014/main" id="{0F1FE94A-F077-417C-C782-051A63F44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4246" y="3581834"/>
                <a:ext cx="1266092" cy="0"/>
              </a:xfrm>
              <a:prstGeom prst="line">
                <a:avLst/>
              </a:prstGeom>
              <a:ln w="254000">
                <a:solidFill>
                  <a:srgbClr val="1B85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90739826-AE83-FCC4-D2C8-82DD21B0914E}"/>
                </a:ext>
              </a:extLst>
            </p:cNvPr>
            <p:cNvSpPr/>
            <p:nvPr/>
          </p:nvSpPr>
          <p:spPr>
            <a:xfrm flipV="1">
              <a:off x="-81280" y="42043559"/>
              <a:ext cx="43281918" cy="216000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58" name="عنصر نائب للصورة 2">
            <a:extLst>
              <a:ext uri="{FF2B5EF4-FFF2-40B4-BE49-F238E27FC236}">
                <a16:creationId xmlns:a16="http://schemas.microsoft.com/office/drawing/2014/main" id="{CE8EBE49-A6FE-AE04-621C-60C54E75C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7850" y="6858000"/>
            <a:ext cx="32689800" cy="167449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57780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DDDB516-E18E-A8DF-783C-22DF3A114C3D}"/>
              </a:ext>
            </a:extLst>
          </p:cNvPr>
          <p:cNvSpPr txBox="1"/>
          <p:nvPr userDrawn="1"/>
        </p:nvSpPr>
        <p:spPr>
          <a:xfrm>
            <a:off x="4416115" y="-1605484"/>
            <a:ext cx="343684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66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66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66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67" r:id="rId3"/>
    <p:sldLayoutId id="2147483668" r:id="rId4"/>
    <p:sldLayoutId id="2147483669" r:id="rId5"/>
    <p:sldLayoutId id="2147483675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</p:sldLayoutIdLst>
  <p:txStyles>
    <p:titleStyle>
      <a:lvl1pPr algn="l" defTabSz="4320083" rtl="1" eaLnBrk="1" latinLnBrk="0" hangingPunct="1">
        <a:lnSpc>
          <a:spcPct val="90000"/>
        </a:lnSpc>
        <a:spcBef>
          <a:spcPct val="0"/>
        </a:spcBef>
        <a:buNone/>
        <a:defRPr sz="207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21" indent="-1080021" algn="r" defTabSz="4320083" rtl="1" eaLnBrk="1" latinLnBrk="0" hangingPunct="1">
        <a:lnSpc>
          <a:spcPct val="90000"/>
        </a:lnSpc>
        <a:spcBef>
          <a:spcPts val="4725"/>
        </a:spcBef>
        <a:buFont typeface="Arial" panose="020B0604020202020204" pitchFamily="34" charset="0"/>
        <a:buChar char="•"/>
        <a:defRPr sz="13229" kern="1200">
          <a:solidFill>
            <a:schemeClr val="tx1"/>
          </a:solidFill>
          <a:latin typeface="+mn-lt"/>
          <a:ea typeface="+mn-ea"/>
          <a:cs typeface="+mn-cs"/>
        </a:defRPr>
      </a:lvl1pPr>
      <a:lvl2pPr marL="3240062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11339" kern="1200">
          <a:solidFill>
            <a:schemeClr val="tx1"/>
          </a:solidFill>
          <a:latin typeface="+mn-lt"/>
          <a:ea typeface="+mn-ea"/>
          <a:cs typeface="+mn-cs"/>
        </a:defRPr>
      </a:lvl2pPr>
      <a:lvl3pPr marL="5400104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560145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9720186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1880228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4040269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6200311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8360352" indent="-1080021" algn="r" defTabSz="4320083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60041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20083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80124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40166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07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60248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20290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80331" algn="r" defTabSz="4320083" rtl="1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4.jpg"/><Relationship Id="rId7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16.jpg"/><Relationship Id="rId10" Type="http://schemas.openxmlformats.org/officeDocument/2006/relationships/image" Target="../media/image5.jpeg"/><Relationship Id="rId4" Type="http://schemas.openxmlformats.org/officeDocument/2006/relationships/image" Target="../media/image15.jp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g"/><Relationship Id="rId7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g"/><Relationship Id="rId7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EBB0D42-D1D7-4C26-AFAD-54BCCF3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448800"/>
            <a:ext cx="43200638" cy="296259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74BF27-9DCB-4CB0-9B7D-F8AA1B118212}"/>
              </a:ext>
            </a:extLst>
          </p:cNvPr>
          <p:cNvSpPr/>
          <p:nvPr/>
        </p:nvSpPr>
        <p:spPr>
          <a:xfrm>
            <a:off x="20973367" y="24679920"/>
            <a:ext cx="19128955" cy="6848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99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عنوان التقرير هنا</a:t>
            </a:r>
            <a:endParaRPr lang="ar-EG" sz="199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9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</a:t>
            </a:r>
            <a:endParaRPr lang="ar-EG" sz="96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  <a:p>
            <a:r>
              <a:rPr lang="ar-EG" sz="9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15 – 17 /4/ 144</a:t>
            </a:r>
            <a:r>
              <a:rPr lang="ar-SA" sz="9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4</a:t>
            </a:r>
            <a:r>
              <a:rPr lang="ar-EG" sz="9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هـ</a:t>
            </a:r>
            <a:endParaRPr lang="ar-SA" sz="96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18" name="صورة 145">
            <a:extLst>
              <a:ext uri="{FF2B5EF4-FFF2-40B4-BE49-F238E27FC236}">
                <a16:creationId xmlns:a16="http://schemas.microsoft.com/office/drawing/2014/main" id="{E6422C70-F2BC-485F-A6B5-24D3C20A77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1" y="19084656"/>
            <a:ext cx="3906962" cy="2624176"/>
          </a:xfrm>
          <a:prstGeom prst="rect">
            <a:avLst/>
          </a:prstGeom>
        </p:spPr>
      </p:pic>
      <p:pic>
        <p:nvPicPr>
          <p:cNvPr id="12" name="Picture 4" descr="partner-logo-placeholder – Copy (4) | IICS">
            <a:extLst>
              <a:ext uri="{FF2B5EF4-FFF2-40B4-BE49-F238E27FC236}">
                <a16:creationId xmlns:a16="http://schemas.microsoft.com/office/drawing/2014/main" id="{3539AA4F-1EDE-B540-D498-E3DF4AAC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2201"/>
            <a:ext cx="14984699" cy="83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2FF3C7B-60D7-BF28-6ECC-1AE90BD412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842" b="10842"/>
          <a:stretch/>
        </p:blipFill>
        <p:spPr>
          <a:xfrm>
            <a:off x="2" y="2"/>
            <a:ext cx="43200639" cy="22555201"/>
          </a:xfrm>
          <a:custGeom>
            <a:avLst/>
            <a:gdLst>
              <a:gd name="connsiteX0" fmla="*/ 0 w 43200639"/>
              <a:gd name="connsiteY0" fmla="*/ 0 h 22555201"/>
              <a:gd name="connsiteX1" fmla="*/ 43200639 w 43200639"/>
              <a:gd name="connsiteY1" fmla="*/ 0 h 22555201"/>
              <a:gd name="connsiteX2" fmla="*/ 43200639 w 43200639"/>
              <a:gd name="connsiteY2" fmla="*/ 11936240 h 22555201"/>
              <a:gd name="connsiteX3" fmla="*/ 43056815 w 43200639"/>
              <a:gd name="connsiteY3" fmla="*/ 12165092 h 22555201"/>
              <a:gd name="connsiteX4" fmla="*/ 20802599 w 43200639"/>
              <a:gd name="connsiteY4" fmla="*/ 22555201 h 22555201"/>
              <a:gd name="connsiteX5" fmla="*/ 3303 w 43200639"/>
              <a:gd name="connsiteY5" fmla="*/ 14099251 h 22555201"/>
              <a:gd name="connsiteX6" fmla="*/ 0 w 43200639"/>
              <a:gd name="connsiteY6" fmla="*/ 14095319 h 2255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00639" h="22555201">
                <a:moveTo>
                  <a:pt x="0" y="0"/>
                </a:moveTo>
                <a:lnTo>
                  <a:pt x="43200639" y="0"/>
                </a:lnTo>
                <a:lnTo>
                  <a:pt x="43200639" y="11936240"/>
                </a:lnTo>
                <a:lnTo>
                  <a:pt x="43056815" y="12165092"/>
                </a:lnTo>
                <a:cubicBezTo>
                  <a:pt x="39069559" y="18312821"/>
                  <a:pt x="30602933" y="22555201"/>
                  <a:pt x="20802599" y="22555201"/>
                </a:cubicBezTo>
                <a:cubicBezTo>
                  <a:pt x="12067519" y="22555201"/>
                  <a:pt x="4391967" y="19184955"/>
                  <a:pt x="3303" y="14099251"/>
                </a:cubicBezTo>
                <a:lnTo>
                  <a:pt x="0" y="14095319"/>
                </a:lnTo>
                <a:close/>
              </a:path>
            </a:pathLst>
          </a:custGeom>
          <a:ln w="447675">
            <a:solidFill>
              <a:srgbClr val="EDEDED"/>
            </a:solidFill>
          </a:ln>
        </p:spPr>
      </p:pic>
    </p:spTree>
    <p:extLst>
      <p:ext uri="{BB962C8B-B14F-4D97-AF65-F5344CB8AC3E}">
        <p14:creationId xmlns:p14="http://schemas.microsoft.com/office/powerpoint/2010/main" val="298045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6B4F2C0-741B-02DF-04D7-861FECC054EC}"/>
              </a:ext>
            </a:extLst>
          </p:cNvPr>
          <p:cNvSpPr/>
          <p:nvPr/>
        </p:nvSpPr>
        <p:spPr>
          <a:xfrm>
            <a:off x="11430074" y="33403333"/>
            <a:ext cx="207645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96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يمكنك إضافة وصف للصور في هذه المساحة</a:t>
            </a:r>
          </a:p>
        </p:txBody>
      </p:sp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id="{333E66BB-0CC6-683E-9226-C9162412EE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10" r="510"/>
          <a:stretch>
            <a:fillRect/>
          </a:stretch>
        </p:blipFill>
        <p:spPr/>
      </p:pic>
      <p:pic>
        <p:nvPicPr>
          <p:cNvPr id="8" name="Picture 4" descr="partner-logo-placeholder – Copy (4) | IICS">
            <a:extLst>
              <a:ext uri="{FF2B5EF4-FFF2-40B4-BE49-F238E27FC236}">
                <a16:creationId xmlns:a16="http://schemas.microsoft.com/office/drawing/2014/main" id="{DF8AAFDD-D04B-3ACB-D4F2-3C1F1792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6B4F2C0-741B-02DF-04D7-861FECC054EC}"/>
              </a:ext>
            </a:extLst>
          </p:cNvPr>
          <p:cNvSpPr/>
          <p:nvPr/>
        </p:nvSpPr>
        <p:spPr>
          <a:xfrm>
            <a:off x="11430074" y="33403333"/>
            <a:ext cx="207645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96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يمكنك إضافة وصف للصور في هذه المساحة</a:t>
            </a:r>
          </a:p>
        </p:txBody>
      </p:sp>
      <p:pic>
        <p:nvPicPr>
          <p:cNvPr id="8" name="Picture 4" descr="partner-logo-placeholder – Copy (4) | IICS">
            <a:extLst>
              <a:ext uri="{FF2B5EF4-FFF2-40B4-BE49-F238E27FC236}">
                <a16:creationId xmlns:a16="http://schemas.microsoft.com/office/drawing/2014/main" id="{DF8AAFDD-D04B-3ACB-D4F2-3C1F1792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08ADDFBD-FD2B-930B-54DE-D7433377B4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980" r="7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38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3171DE19-BD08-43C4-B69E-E930F6884068}"/>
              </a:ext>
            </a:extLst>
          </p:cNvPr>
          <p:cNvSpPr/>
          <p:nvPr/>
        </p:nvSpPr>
        <p:spPr>
          <a:xfrm flipH="1">
            <a:off x="27260550" y="6983149"/>
            <a:ext cx="14632351" cy="2091567"/>
          </a:xfrm>
          <a:prstGeom prst="round2DiagRect">
            <a:avLst>
              <a:gd name="adj1" fmla="val 25408"/>
              <a:gd name="adj2" fmla="val 0"/>
            </a:avLst>
          </a:prstGeom>
          <a:solidFill>
            <a:srgbClr val="2C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تعديل هذا النص</a:t>
            </a:r>
            <a:endParaRPr lang="ar-EG" sz="9600" b="1" dirty="0">
              <a:solidFill>
                <a:schemeClr val="bg1"/>
              </a:solidFill>
              <a:latin typeface="RB" panose="00000500000000000000" pitchFamily="2" charset="-78"/>
              <a:ea typeface="GE SS Text Light" panose="020A0503020102020204" pitchFamily="18" charset="-78"/>
              <a:cs typeface="RB" panose="00000500000000000000" pitchFamily="2" charset="-78"/>
            </a:endParaRPr>
          </a:p>
        </p:txBody>
      </p:sp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86A2D6A8-EBEE-A5C5-DC6C-74A8CD664C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555" b="27555"/>
          <a:stretch>
            <a:fillRect/>
          </a:stretch>
        </p:blipFill>
        <p:spPr/>
      </p:pic>
      <p:pic>
        <p:nvPicPr>
          <p:cNvPr id="18" name="عنصر نائب للصورة 17">
            <a:extLst>
              <a:ext uri="{FF2B5EF4-FFF2-40B4-BE49-F238E27FC236}">
                <a16:creationId xmlns:a16="http://schemas.microsoft.com/office/drawing/2014/main" id="{6AF96157-7CC7-08B8-9244-1051B9182B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7578" b="27578"/>
          <a:stretch>
            <a:fillRect/>
          </a:stretch>
        </p:blipFill>
        <p:spPr/>
      </p:pic>
      <p:pic>
        <p:nvPicPr>
          <p:cNvPr id="23" name="عنصر نائب للصورة 22">
            <a:extLst>
              <a:ext uri="{FF2B5EF4-FFF2-40B4-BE49-F238E27FC236}">
                <a16:creationId xmlns:a16="http://schemas.microsoft.com/office/drawing/2014/main" id="{BD892843-C367-A2CA-9EEE-7DD13F4B60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27578" b="27578"/>
          <a:stretch>
            <a:fillRect/>
          </a:stretch>
        </p:blipFill>
        <p:spPr/>
      </p:pic>
      <p:pic>
        <p:nvPicPr>
          <p:cNvPr id="29" name="عنصر نائب للصورة 28">
            <a:extLst>
              <a:ext uri="{FF2B5EF4-FFF2-40B4-BE49-F238E27FC236}">
                <a16:creationId xmlns:a16="http://schemas.microsoft.com/office/drawing/2014/main" id="{2AF9E3F5-CEFF-A144-BE4A-A00D50B60B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3542" r="3542"/>
          <a:stretch>
            <a:fillRect/>
          </a:stretch>
        </p:blipFill>
        <p:spPr/>
      </p:pic>
      <p:pic>
        <p:nvPicPr>
          <p:cNvPr id="47" name="عنصر نائب للصورة 46">
            <a:extLst>
              <a:ext uri="{FF2B5EF4-FFF2-40B4-BE49-F238E27FC236}">
                <a16:creationId xmlns:a16="http://schemas.microsoft.com/office/drawing/2014/main" id="{27BEF0C7-9ED6-22E2-BDEC-B69F123F68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8188" r="8188"/>
          <a:stretch>
            <a:fillRect/>
          </a:stretch>
        </p:blipFill>
        <p:spPr/>
      </p:pic>
      <p:pic>
        <p:nvPicPr>
          <p:cNvPr id="49" name="عنصر نائب للصورة 48">
            <a:extLst>
              <a:ext uri="{FF2B5EF4-FFF2-40B4-BE49-F238E27FC236}">
                <a16:creationId xmlns:a16="http://schemas.microsoft.com/office/drawing/2014/main" id="{9F3323E0-FB01-89D9-1F2F-FF3BF906DA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l="444" r="444"/>
          <a:stretch>
            <a:fillRect/>
          </a:stretch>
        </p:blipFill>
        <p:spPr/>
      </p:pic>
      <p:pic>
        <p:nvPicPr>
          <p:cNvPr id="51" name="عنصر نائب للصورة 50">
            <a:extLst>
              <a:ext uri="{FF2B5EF4-FFF2-40B4-BE49-F238E27FC236}">
                <a16:creationId xmlns:a16="http://schemas.microsoft.com/office/drawing/2014/main" id="{6A8AF39E-E359-1440-1B88-12D2FDABA05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/>
          <a:srcRect l="444" r="444"/>
          <a:stretch>
            <a:fillRect/>
          </a:stretch>
        </p:blipFill>
        <p:spPr/>
      </p:pic>
      <p:pic>
        <p:nvPicPr>
          <p:cNvPr id="53" name="عنصر نائب للصورة 52">
            <a:extLst>
              <a:ext uri="{FF2B5EF4-FFF2-40B4-BE49-F238E27FC236}">
                <a16:creationId xmlns:a16="http://schemas.microsoft.com/office/drawing/2014/main" id="{1AACFFA6-9B96-4F31-0AB0-96429AA7F5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/>
          <a:srcRect l="28401" r="28401"/>
          <a:stretch>
            <a:fillRect/>
          </a:stretch>
        </p:blipFill>
        <p:spPr/>
      </p:pic>
      <p:pic>
        <p:nvPicPr>
          <p:cNvPr id="46" name="Picture 4" descr="partner-logo-placeholder – Copy (4) | IICS">
            <a:extLst>
              <a:ext uri="{FF2B5EF4-FFF2-40B4-BE49-F238E27FC236}">
                <a16:creationId xmlns:a16="http://schemas.microsoft.com/office/drawing/2014/main" id="{EAEF6E68-9EB4-A392-037B-42A8F789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7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9679" y="30752176"/>
            <a:ext cx="3310127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عنوان الصفحة : </a:t>
            </a:r>
          </a:p>
          <a:p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ذا كنت تحتاج إلى عدد أكبر من الفقرات يتيح لك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288648" y="30752176"/>
            <a:ext cx="522921" cy="6707744"/>
            <a:chOff x="38220138" y="28515865"/>
            <a:chExt cx="382077" cy="7547748"/>
          </a:xfrm>
        </p:grpSpPr>
        <p:sp>
          <p:nvSpPr>
            <p:cNvPr id="7" name="Rectangle 6"/>
            <p:cNvSpPr/>
            <p:nvPr/>
          </p:nvSpPr>
          <p:spPr>
            <a:xfrm>
              <a:off x="38220138" y="28515865"/>
              <a:ext cx="382077" cy="59029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220138" y="33050480"/>
              <a:ext cx="382077" cy="3013133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pic>
        <p:nvPicPr>
          <p:cNvPr id="14" name="Picture 4" descr="partner-logo-placeholder – Copy (4) | IICS">
            <a:extLst>
              <a:ext uri="{FF2B5EF4-FFF2-40B4-BE49-F238E27FC236}">
                <a16:creationId xmlns:a16="http://schemas.microsoft.com/office/drawing/2014/main" id="{6BC3DC9D-98FA-7EC1-C2CE-542287B9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عنصر نائب للصورة 17">
            <a:extLst>
              <a:ext uri="{FF2B5EF4-FFF2-40B4-BE49-F238E27FC236}">
                <a16:creationId xmlns:a16="http://schemas.microsoft.com/office/drawing/2014/main" id="{8496DECB-C0A9-44C6-46F6-D1AF69BBD6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774" b="27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313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68E65EFF-C5B6-9CBF-1E08-450DC7C5AEBC}"/>
              </a:ext>
            </a:extLst>
          </p:cNvPr>
          <p:cNvSpPr/>
          <p:nvPr/>
        </p:nvSpPr>
        <p:spPr>
          <a:xfrm flipH="1">
            <a:off x="27260550" y="6983149"/>
            <a:ext cx="14632351" cy="2091567"/>
          </a:xfrm>
          <a:prstGeom prst="round2DiagRect">
            <a:avLst>
              <a:gd name="adj1" fmla="val 25408"/>
              <a:gd name="adj2" fmla="val 0"/>
            </a:avLst>
          </a:prstGeom>
          <a:solidFill>
            <a:srgbClr val="2C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تعديل هذا النص</a:t>
            </a:r>
            <a:endParaRPr lang="ar-EG" sz="9600" b="1" dirty="0">
              <a:solidFill>
                <a:schemeClr val="bg1"/>
              </a:solidFill>
              <a:latin typeface="RB" panose="00000500000000000000" pitchFamily="2" charset="-78"/>
              <a:ea typeface="GE SS Text Light" panose="020A0503020102020204" pitchFamily="18" charset="-78"/>
              <a:cs typeface="RB" panose="00000500000000000000" pitchFamily="2" charset="-78"/>
            </a:endParaRPr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631EFD81-353F-F97E-440C-CD5F16E14F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493" r="7493"/>
          <a:stretch>
            <a:fillRect/>
          </a:stretch>
        </p:blipFill>
        <p:spPr/>
      </p:pic>
      <p:pic>
        <p:nvPicPr>
          <p:cNvPr id="11" name="عنصر نائب للصورة 10">
            <a:extLst>
              <a:ext uri="{FF2B5EF4-FFF2-40B4-BE49-F238E27FC236}">
                <a16:creationId xmlns:a16="http://schemas.microsoft.com/office/drawing/2014/main" id="{DD4E3E06-CD4D-C8C7-D9A7-3439CAA2CD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8188" r="8188"/>
          <a:stretch>
            <a:fillRect/>
          </a:stretch>
        </p:blipFill>
        <p:spPr/>
      </p:pic>
      <p:pic>
        <p:nvPicPr>
          <p:cNvPr id="13" name="عنصر نائب للصورة 12">
            <a:extLst>
              <a:ext uri="{FF2B5EF4-FFF2-40B4-BE49-F238E27FC236}">
                <a16:creationId xmlns:a16="http://schemas.microsoft.com/office/drawing/2014/main" id="{90EA96AC-8F9E-F5AB-EBB9-F2AE588F7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444" r="444"/>
          <a:stretch>
            <a:fillRect/>
          </a:stretch>
        </p:blipFill>
        <p:spPr/>
      </p:pic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538E8669-5542-2258-6494-AA41ADE74E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444" r="444"/>
          <a:stretch>
            <a:fillRect/>
          </a:stretch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680CFC91-CBD3-0E76-82D4-DE708E67675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l="754" r="754"/>
          <a:stretch>
            <a:fillRect/>
          </a:stretch>
        </p:blipFill>
        <p:spPr/>
      </p:pic>
      <p:pic>
        <p:nvPicPr>
          <p:cNvPr id="19" name="عنصر نائب للصورة 18">
            <a:extLst>
              <a:ext uri="{FF2B5EF4-FFF2-40B4-BE49-F238E27FC236}">
                <a16:creationId xmlns:a16="http://schemas.microsoft.com/office/drawing/2014/main" id="{C03987CD-BB54-B369-245E-721C8D473EC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27578" b="27578"/>
          <a:stretch>
            <a:fillRect/>
          </a:stretch>
        </p:blipFill>
        <p:spPr/>
      </p:pic>
      <p:pic>
        <p:nvPicPr>
          <p:cNvPr id="47" name="Picture 4" descr="partner-logo-placeholder – Copy (4) | IICS">
            <a:extLst>
              <a:ext uri="{FF2B5EF4-FFF2-40B4-BE49-F238E27FC236}">
                <a16:creationId xmlns:a16="http://schemas.microsoft.com/office/drawing/2014/main" id="{6A146271-C432-A925-415D-51E807B0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255" y="28071135"/>
            <a:ext cx="1927292" cy="19272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4170" y="28497958"/>
            <a:ext cx="360045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       عنوان الصفحة : </a:t>
            </a:r>
          </a:p>
          <a:p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ذا النص هو مثال لنص يمكن أن يستبدل في نفس المساحة، لقد تم توليد هذا النص من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</p:txBody>
      </p:sp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id="{808EBFBB-87BA-CAFE-1FCF-1E5F7946B1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564" b="7564"/>
          <a:stretch>
            <a:fillRect/>
          </a:stretch>
        </p:blipFill>
        <p:spPr/>
      </p:pic>
      <p:pic>
        <p:nvPicPr>
          <p:cNvPr id="9" name="Picture 4" descr="partner-logo-placeholder – Copy (4) | IICS">
            <a:extLst>
              <a:ext uri="{FF2B5EF4-FFF2-40B4-BE49-F238E27FC236}">
                <a16:creationId xmlns:a16="http://schemas.microsoft.com/office/drawing/2014/main" id="{52E11584-90FC-329E-DF13-CA684E0B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5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8450" y="29373765"/>
            <a:ext cx="27692508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عنوان الصفحة :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النص لن يبدو مقسما ولا يحوي أخطاء لغوية،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حيث يحتاج العميل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288648" y="30129480"/>
            <a:ext cx="579192" cy="8455855"/>
            <a:chOff x="38220138" y="28515865"/>
            <a:chExt cx="382077" cy="7547748"/>
          </a:xfrm>
        </p:grpSpPr>
        <p:sp>
          <p:nvSpPr>
            <p:cNvPr id="7" name="Rectangle 6"/>
            <p:cNvSpPr/>
            <p:nvPr/>
          </p:nvSpPr>
          <p:spPr>
            <a:xfrm>
              <a:off x="38220138" y="28515865"/>
              <a:ext cx="382077" cy="59029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220138" y="33050480"/>
              <a:ext cx="382077" cy="3013133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pic>
        <p:nvPicPr>
          <p:cNvPr id="14" name="عنصر نائب للصورة 13">
            <a:extLst>
              <a:ext uri="{FF2B5EF4-FFF2-40B4-BE49-F238E27FC236}">
                <a16:creationId xmlns:a16="http://schemas.microsoft.com/office/drawing/2014/main" id="{C49DD395-68E3-6F61-F919-E651A02E48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4" b="44"/>
          <a:stretch>
            <a:fillRect/>
          </a:stretch>
        </p:blipFill>
        <p:spPr/>
      </p:pic>
      <p:pic>
        <p:nvPicPr>
          <p:cNvPr id="16" name="Picture 4" descr="partner-logo-placeholder – Copy (4) | IICS">
            <a:extLst>
              <a:ext uri="{FF2B5EF4-FFF2-40B4-BE49-F238E27FC236}">
                <a16:creationId xmlns:a16="http://schemas.microsoft.com/office/drawing/2014/main" id="{00506FF6-230C-A329-DAB7-8AECD886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4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9964" y="9164621"/>
            <a:ext cx="193143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تم توليد هذا النص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026212" y="9164621"/>
            <a:ext cx="500508" cy="2920980"/>
            <a:chOff x="38220138" y="28515865"/>
            <a:chExt cx="382077" cy="7547748"/>
          </a:xfrm>
        </p:grpSpPr>
        <p:sp>
          <p:nvSpPr>
            <p:cNvPr id="7" name="Rectangle 6"/>
            <p:cNvSpPr/>
            <p:nvPr/>
          </p:nvSpPr>
          <p:spPr>
            <a:xfrm>
              <a:off x="38220138" y="28515865"/>
              <a:ext cx="382077" cy="59029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220138" y="33050480"/>
              <a:ext cx="382077" cy="3013133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id="{E82B413D-C1F9-209D-CC51-726E009A2C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097" b="26097"/>
          <a:stretch>
            <a:fillRect/>
          </a:stretch>
        </p:blipFill>
        <p:spPr/>
      </p:pic>
      <p:pic>
        <p:nvPicPr>
          <p:cNvPr id="10" name="Picture 4" descr="partner-logo-placeholder – Copy (4) | IICS">
            <a:extLst>
              <a:ext uri="{FF2B5EF4-FFF2-40B4-BE49-F238E27FC236}">
                <a16:creationId xmlns:a16="http://schemas.microsoft.com/office/drawing/2014/main" id="{1D76119A-D48A-DD8F-4EC2-6A8C67E5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8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D23F9A4-42AA-7C0E-A622-702DA5DDF284}"/>
              </a:ext>
            </a:extLst>
          </p:cNvPr>
          <p:cNvGrpSpPr/>
          <p:nvPr/>
        </p:nvGrpSpPr>
        <p:grpSpPr>
          <a:xfrm>
            <a:off x="2476073" y="14070808"/>
            <a:ext cx="38248492" cy="5804795"/>
            <a:chOff x="5435228" y="4707210"/>
            <a:chExt cx="10586837" cy="1606715"/>
          </a:xfrm>
        </p:grpSpPr>
        <p:sp>
          <p:nvSpPr>
            <p:cNvPr id="24" name="Rectangle: Rounded Corners 27">
              <a:extLst>
                <a:ext uri="{FF2B5EF4-FFF2-40B4-BE49-F238E27FC236}">
                  <a16:creationId xmlns:a16="http://schemas.microsoft.com/office/drawing/2014/main" id="{78556B73-5ABB-C8C8-1722-C32A51234199}"/>
                </a:ext>
              </a:extLst>
            </p:cNvPr>
            <p:cNvSpPr/>
            <p:nvPr/>
          </p:nvSpPr>
          <p:spPr>
            <a:xfrm>
              <a:off x="9648526" y="4707210"/>
              <a:ext cx="2160241" cy="577651"/>
            </a:xfrm>
            <a:prstGeom prst="round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lnSpc>
                  <a:spcPct val="120000"/>
                </a:lnSpc>
              </a:pPr>
              <a:r>
                <a:rPr lang="ar-EG" sz="7200" dirty="0">
                  <a:solidFill>
                    <a:schemeClr val="bg1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اشراف عام</a:t>
              </a:r>
            </a:p>
          </p:txBody>
        </p:sp>
        <p:sp>
          <p:nvSpPr>
            <p:cNvPr id="25" name="TextBox 1">
              <a:extLst>
                <a:ext uri="{FF2B5EF4-FFF2-40B4-BE49-F238E27FC236}">
                  <a16:creationId xmlns:a16="http://schemas.microsoft.com/office/drawing/2014/main" id="{43CE0AF0-9571-C39E-474E-3D4FA3BFE14E}"/>
                </a:ext>
              </a:extLst>
            </p:cNvPr>
            <p:cNvSpPr txBox="1"/>
            <p:nvPr/>
          </p:nvSpPr>
          <p:spPr>
            <a:xfrm>
              <a:off x="5435228" y="5327427"/>
              <a:ext cx="10586837" cy="986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20000"/>
                </a:lnSpc>
              </a:pPr>
              <a:r>
                <a:rPr lang="ar-SA" sz="9600" dirty="0">
                  <a:solidFill>
                    <a:srgbClr val="C00000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اسم المشرف هنا</a:t>
              </a:r>
              <a:endParaRPr lang="ar-EG" sz="9600" dirty="0">
                <a:solidFill>
                  <a:srgbClr val="C00000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  <a:p>
              <a:pPr algn="ctr" rtl="0">
                <a:lnSpc>
                  <a:spcPct val="120000"/>
                </a:lnSpc>
              </a:pPr>
              <a:r>
                <a:rPr lang="ar-SA" sz="9600" dirty="0">
                  <a:solidFill>
                    <a:srgbClr val="C00000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وظيفة المشرف هنا</a:t>
              </a:r>
              <a:endParaRPr lang="ar-EG" sz="9600" dirty="0">
                <a:solidFill>
                  <a:srgbClr val="C00000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61787287-4FC1-2BE4-AFA6-5BC381AB8624}"/>
              </a:ext>
            </a:extLst>
          </p:cNvPr>
          <p:cNvGrpSpPr/>
          <p:nvPr/>
        </p:nvGrpSpPr>
        <p:grpSpPr>
          <a:xfrm>
            <a:off x="2476081" y="21942260"/>
            <a:ext cx="38248478" cy="4392792"/>
            <a:chOff x="5435228" y="8279755"/>
            <a:chExt cx="10586837" cy="1215885"/>
          </a:xfrm>
        </p:grpSpPr>
        <p:sp>
          <p:nvSpPr>
            <p:cNvPr id="44" name="Rectangle: Rounded Corners 27">
              <a:extLst>
                <a:ext uri="{FF2B5EF4-FFF2-40B4-BE49-F238E27FC236}">
                  <a16:creationId xmlns:a16="http://schemas.microsoft.com/office/drawing/2014/main" id="{B286AF8F-EB84-BF2E-E972-FF95510FB990}"/>
                </a:ext>
              </a:extLst>
            </p:cNvPr>
            <p:cNvSpPr/>
            <p:nvPr/>
          </p:nvSpPr>
          <p:spPr>
            <a:xfrm>
              <a:off x="9971732" y="8279755"/>
              <a:ext cx="1512168" cy="577651"/>
            </a:xfrm>
            <a:prstGeom prst="round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lnSpc>
                  <a:spcPct val="120000"/>
                </a:lnSpc>
              </a:pPr>
              <a:r>
                <a:rPr lang="ar-SA" sz="7200" dirty="0">
                  <a:solidFill>
                    <a:schemeClr val="bg1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اعداد</a:t>
              </a:r>
              <a:endParaRPr lang="ar-EG" sz="7200" dirty="0">
                <a:solidFill>
                  <a:schemeClr val="bg1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</p:txBody>
        </p:sp>
        <p:sp>
          <p:nvSpPr>
            <p:cNvPr id="45" name="TextBox 1">
              <a:extLst>
                <a:ext uri="{FF2B5EF4-FFF2-40B4-BE49-F238E27FC236}">
                  <a16:creationId xmlns:a16="http://schemas.microsoft.com/office/drawing/2014/main" id="{76D7005B-618F-A3A8-4B5A-402CE8EFED62}"/>
                </a:ext>
              </a:extLst>
            </p:cNvPr>
            <p:cNvSpPr txBox="1"/>
            <p:nvPr/>
          </p:nvSpPr>
          <p:spPr>
            <a:xfrm>
              <a:off x="5435228" y="8999835"/>
              <a:ext cx="10586837" cy="4958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0">
                <a:lnSpc>
                  <a:spcPct val="120000"/>
                </a:lnSpc>
              </a:pPr>
              <a:r>
                <a:rPr lang="ar-SA" sz="9600" dirty="0">
                  <a:solidFill>
                    <a:srgbClr val="C00000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اسم معد التقرير</a:t>
              </a:r>
              <a:endParaRPr lang="ar-EG" sz="9600" dirty="0">
                <a:solidFill>
                  <a:srgbClr val="C00000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</p:txBody>
        </p:sp>
      </p:grpSp>
      <p:pic>
        <p:nvPicPr>
          <p:cNvPr id="46" name="Picture 4" descr="partner-logo-placeholder – Copy (4) | IICS">
            <a:extLst>
              <a:ext uri="{FF2B5EF4-FFF2-40B4-BE49-F238E27FC236}">
                <a16:creationId xmlns:a16="http://schemas.microsoft.com/office/drawing/2014/main" id="{48B15788-83C3-491F-AB02-E1D3A23E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5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1">
            <a:extLst>
              <a:ext uri="{FF2B5EF4-FFF2-40B4-BE49-F238E27FC236}">
                <a16:creationId xmlns:a16="http://schemas.microsoft.com/office/drawing/2014/main" id="{76D7005B-618F-A3A8-4B5A-402CE8EFED62}"/>
              </a:ext>
            </a:extLst>
          </p:cNvPr>
          <p:cNvSpPr txBox="1"/>
          <p:nvPr/>
        </p:nvSpPr>
        <p:spPr>
          <a:xfrm>
            <a:off x="16439940" y="19057390"/>
            <a:ext cx="10320759" cy="247914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>
              <a:lnSpc>
                <a:spcPct val="120000"/>
              </a:lnSpc>
            </a:pPr>
            <a:r>
              <a:rPr lang="ar-SA" sz="6600" dirty="0">
                <a:solidFill>
                  <a:srgbClr val="2C9948"/>
                </a:solidFill>
                <a:latin typeface="Ravie" panose="04040805050809020602" pitchFamily="82" charset="0"/>
                <a:cs typeface="RB" panose="00000500000000000000" pitchFamily="2" charset="-78"/>
              </a:rPr>
              <a:t>هذه الصفحة تم تركها فارغة بشكل مقصود</a:t>
            </a:r>
            <a:endParaRPr lang="ar-EG" sz="6600" dirty="0">
              <a:solidFill>
                <a:srgbClr val="2C9948"/>
              </a:solidFill>
              <a:latin typeface="Ravie" panose="04040805050809020602" pitchFamily="82" charset="0"/>
              <a:cs typeface="RB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481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نتيجة بحث الصور عن ‪saudi arabia flag‬‏">
            <a:extLst>
              <a:ext uri="{FF2B5EF4-FFF2-40B4-BE49-F238E27FC236}">
                <a16:creationId xmlns:a16="http://schemas.microsoft.com/office/drawing/2014/main" id="{BCA0B7AF-4E11-6DA8-9A3A-25FE6122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FEE"/>
              </a:clrFrom>
              <a:clrTo>
                <a:srgbClr val="E5E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28" y="5931649"/>
            <a:ext cx="32672171" cy="349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C2CE6F-FF3A-4D3C-B5F2-FCCCFE4D04ED}"/>
              </a:ext>
            </a:extLst>
          </p:cNvPr>
          <p:cNvSpPr/>
          <p:nvPr/>
        </p:nvSpPr>
        <p:spPr>
          <a:xfrm>
            <a:off x="0" y="37555772"/>
            <a:ext cx="43200638" cy="5644866"/>
          </a:xfrm>
          <a:prstGeom prst="rect">
            <a:avLst/>
          </a:prstGeom>
          <a:pattFill prst="pct90">
            <a:fgClr>
              <a:srgbClr val="2C9948"/>
            </a:fgClr>
            <a:bgClr>
              <a:srgbClr val="33B355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1383E-49FB-4790-BD1B-D25F88398638}"/>
              </a:ext>
            </a:extLst>
          </p:cNvPr>
          <p:cNvSpPr/>
          <p:nvPr/>
        </p:nvSpPr>
        <p:spPr>
          <a:xfrm>
            <a:off x="14608969" y="39042738"/>
            <a:ext cx="21599525" cy="27935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320083">
              <a:lnSpc>
                <a:spcPct val="40000"/>
              </a:lnSpc>
              <a:spcBef>
                <a:spcPts val="4725"/>
              </a:spcBef>
            </a:pPr>
            <a:r>
              <a:rPr lang="ar-SA" sz="7200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اسم الجهة هنا</a:t>
            </a:r>
          </a:p>
          <a:p>
            <a:pPr defTabSz="4320083">
              <a:lnSpc>
                <a:spcPct val="40000"/>
              </a:lnSpc>
              <a:spcBef>
                <a:spcPts val="4725"/>
              </a:spcBef>
            </a:pPr>
            <a:r>
              <a:rPr lang="ar-SA" sz="7200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السم الوزارة هنا</a:t>
            </a:r>
          </a:p>
          <a:p>
            <a:pPr defTabSz="4320083">
              <a:lnSpc>
                <a:spcPct val="40000"/>
              </a:lnSpc>
              <a:spcBef>
                <a:spcPts val="4725"/>
              </a:spcBef>
            </a:pPr>
            <a:r>
              <a:rPr lang="ar-SA" sz="7200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اسم المنطقة هنا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5BC8799-4144-EA70-17E0-14BB4E172D5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5818945" y="38382443"/>
            <a:ext cx="6767147" cy="3773751"/>
          </a:xfrm>
          <a:prstGeom prst="rect">
            <a:avLst/>
          </a:prstGeom>
        </p:spPr>
      </p:pic>
      <p:pic>
        <p:nvPicPr>
          <p:cNvPr id="12" name="Picture 4" descr="partner-logo-placeholder – Copy (4) | IICS">
            <a:extLst>
              <a:ext uri="{FF2B5EF4-FFF2-40B4-BE49-F238E27FC236}">
                <a16:creationId xmlns:a16="http://schemas.microsoft.com/office/drawing/2014/main" id="{0D07823C-0C33-766E-53D4-5D7BD30B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76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1"/>
            <a:ext cx="43200638" cy="43200637"/>
          </a:xfrm>
          <a:prstGeom prst="rect">
            <a:avLst/>
          </a:prstGeom>
          <a:solidFill>
            <a:srgbClr val="2C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6" name="Picture 4" descr="partner-logo-placeholder – Copy (4) | IICS">
            <a:extLst>
              <a:ext uri="{FF2B5EF4-FFF2-40B4-BE49-F238E27FC236}">
                <a16:creationId xmlns:a16="http://schemas.microsoft.com/office/drawing/2014/main" id="{6ACFFFA9-ACB7-585C-1ACC-FB25B3A0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038" y="31361216"/>
            <a:ext cx="12882562" cy="71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9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D7A04122-F035-1442-3019-694CB7D8FE8A}"/>
              </a:ext>
            </a:extLst>
          </p:cNvPr>
          <p:cNvSpPr/>
          <p:nvPr/>
        </p:nvSpPr>
        <p:spPr>
          <a:xfrm>
            <a:off x="0" y="0"/>
            <a:ext cx="43200638" cy="432006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400652D-D2FA-E581-5A31-6D342BC34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1360"/>
            <a:ext cx="43240966" cy="24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8B2F0C67-1C70-43B2-E86C-2F6C01D4A9EB}"/>
              </a:ext>
            </a:extLst>
          </p:cNvPr>
          <p:cNvSpPr/>
          <p:nvPr/>
        </p:nvSpPr>
        <p:spPr>
          <a:xfrm>
            <a:off x="0" y="0"/>
            <a:ext cx="43200638" cy="43200638"/>
          </a:xfrm>
          <a:prstGeom prst="rect">
            <a:avLst/>
          </a:prstGeom>
          <a:solidFill>
            <a:srgbClr val="DC52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2" y="9452266"/>
            <a:ext cx="43200407" cy="24298233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928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574" y="9814833"/>
            <a:ext cx="65" cy="8906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4986" rIns="0" bIns="-44986" numCol="1" anchor="ctr" anchorCtr="0" compatLnSpc="1">
            <a:prstTxWarp prst="textNoShape">
              <a:avLst/>
            </a:prstTxWarp>
            <a:spAutoFit/>
          </a:bodyPr>
          <a:lstStyle/>
          <a:p>
            <a:pPr defTabSz="3240085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378" dirty="0"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119" y="7376477"/>
            <a:ext cx="43200407" cy="7071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70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170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170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700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34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1700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6904389" y="35795657"/>
            <a:ext cx="29391861" cy="5396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5669" b="1" i="1" dirty="0">
                <a:solidFill>
                  <a:srgbClr val="FFC94D"/>
                </a:solidFill>
                <a:latin typeface="Times New Roman" panose="02020603050405020304" pitchFamily="18" charset="0"/>
              </a:rPr>
            </a:br>
            <a:r>
              <a:rPr lang="ar-SA" sz="5669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*تم </a:t>
            </a:r>
            <a:r>
              <a:rPr lang="ar-SA" sz="960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تصميم هذا القالب بواسطة موقع انجز </a:t>
            </a:r>
            <a:r>
              <a:rPr lang="en-US" sz="960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ingez-ppt </a:t>
            </a:r>
            <a:r>
              <a:rPr lang="ar-SA" sz="960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5669" dirty="0">
              <a:solidFill>
                <a:srgbClr val="FFC94D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0EB7E2-6516-7BBF-2015-6CD5050ED52C}"/>
              </a:ext>
            </a:extLst>
          </p:cNvPr>
          <p:cNvSpPr txBox="1"/>
          <p:nvPr/>
        </p:nvSpPr>
        <p:spPr>
          <a:xfrm>
            <a:off x="5704239" y="20308007"/>
            <a:ext cx="29391861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1500" b="1" i="1" u="sng" dirty="0">
                <a:solidFill>
                  <a:schemeClr val="accent4"/>
                </a:solidFill>
                <a:latin typeface="Times New Roman" panose="02020603050405020304" pitchFamily="18" charset="0"/>
              </a:rPr>
              <a:t>تعليمات الاستخدام</a:t>
            </a:r>
          </a:p>
          <a:p>
            <a:r>
              <a:rPr lang="ar-SA" sz="115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يمكنك تغيير تنسيق الصفحة من قائمة </a:t>
            </a:r>
            <a:r>
              <a:rPr lang="ar-SA" sz="115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تخطيط</a:t>
            </a:r>
            <a:r>
              <a:rPr lang="ar-SA" sz="115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في الشريط الرئيسي ثم اختيار تصميم الصفحة المطلوب</a:t>
            </a:r>
            <a:endParaRPr lang="ar-SA" sz="11500" dirty="0">
              <a:solidFill>
                <a:schemeClr val="bg1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C8BF61F-B6A9-8F8C-56F7-6551EB18C299}"/>
              </a:ext>
            </a:extLst>
          </p:cNvPr>
          <p:cNvGrpSpPr/>
          <p:nvPr/>
        </p:nvGrpSpPr>
        <p:grpSpPr>
          <a:xfrm>
            <a:off x="10436633" y="26860500"/>
            <a:ext cx="19861854" cy="5307909"/>
            <a:chOff x="10836683" y="26860500"/>
            <a:chExt cx="19861854" cy="530790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4B33E2E-30BF-BE89-38F3-74A46C0F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6683" y="26860500"/>
              <a:ext cx="19861854" cy="5307909"/>
            </a:xfrm>
            <a:prstGeom prst="rect">
              <a:avLst/>
            </a:prstGeom>
            <a:ln w="76200">
              <a:solidFill>
                <a:schemeClr val="accent4"/>
              </a:solidFill>
            </a:ln>
          </p:spPr>
        </p:pic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164EBE3A-95A7-0D09-3CFC-E6ED472DA50B}"/>
                </a:ext>
              </a:extLst>
            </p:cNvPr>
            <p:cNvSpPr/>
            <p:nvPr/>
          </p:nvSpPr>
          <p:spPr>
            <a:xfrm>
              <a:off x="20833080" y="28102560"/>
              <a:ext cx="4175760" cy="1539240"/>
            </a:xfrm>
            <a:prstGeom prst="ellipse">
              <a:avLst/>
            </a:prstGeom>
            <a:solidFill>
              <a:schemeClr val="accent4">
                <a:alpha val="49000"/>
              </a:schemeClr>
            </a:solidFill>
            <a:ln w="101600">
              <a:solidFill>
                <a:srgbClr val="DC52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عنصر نائب للصورة 28">
            <a:extLst>
              <a:ext uri="{FF2B5EF4-FFF2-40B4-BE49-F238E27FC236}">
                <a16:creationId xmlns:a16="http://schemas.microsoft.com/office/drawing/2014/main" id="{587C7E31-14DC-09BF-55CB-1252F07588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25" r="1525"/>
          <a:stretch>
            <a:fillRect/>
          </a:stretch>
        </p:blipFill>
        <p:spPr/>
      </p:pic>
      <p:sp>
        <p:nvSpPr>
          <p:cNvPr id="6" name="مربع نص 14">
            <a:extLst>
              <a:ext uri="{FF2B5EF4-FFF2-40B4-BE49-F238E27FC236}">
                <a16:creationId xmlns:a16="http://schemas.microsoft.com/office/drawing/2014/main" id="{F2C64F8A-9B38-46F1-A44C-EEA2CB14DAB6}"/>
              </a:ext>
            </a:extLst>
          </p:cNvPr>
          <p:cNvSpPr txBox="1"/>
          <p:nvPr/>
        </p:nvSpPr>
        <p:spPr>
          <a:xfrm>
            <a:off x="10734199" y="30151163"/>
            <a:ext cx="21732241" cy="269920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ar-EG"/>
            </a:defPPr>
            <a:lvl1pPr algn="ctr">
              <a:lnSpc>
                <a:spcPct val="110000"/>
              </a:lnSpc>
              <a:defRPr sz="6600" b="1">
                <a:solidFill>
                  <a:srgbClr val="000000"/>
                </a:solidFill>
                <a:latin typeface="RB" panose="00000500000000000000" pitchFamily="2" charset="-78"/>
                <a:ea typeface="GE Dinar One" panose="020A0503020102020204" pitchFamily="18" charset="-78"/>
                <a:cs typeface="RB" panose="00000500000000000000" pitchFamily="2" charset="-78"/>
              </a:defRPr>
            </a:lvl1pPr>
          </a:lstStyle>
          <a:p>
            <a:r>
              <a:rPr lang="ar-SA" dirty="0"/>
              <a:t>هذا النص هو مثال لنص في نفس المساحة</a:t>
            </a:r>
          </a:p>
          <a:p>
            <a:r>
              <a:rPr lang="ar-SA" sz="8800" dirty="0">
                <a:solidFill>
                  <a:srgbClr val="C00000"/>
                </a:solidFill>
              </a:rPr>
              <a:t>اسم الشخص المسئول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DD543-8992-4FB3-A5A5-9ABA5DFFFE11}"/>
              </a:ext>
            </a:extLst>
          </p:cNvPr>
          <p:cNvSpPr/>
          <p:nvPr/>
        </p:nvSpPr>
        <p:spPr>
          <a:xfrm>
            <a:off x="0" y="37555772"/>
            <a:ext cx="43200638" cy="5644866"/>
          </a:xfrm>
          <a:prstGeom prst="rect">
            <a:avLst/>
          </a:prstGeom>
          <a:pattFill prst="pct90">
            <a:fgClr>
              <a:srgbClr val="2C9948"/>
            </a:fgClr>
            <a:bgClr>
              <a:srgbClr val="33B355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AB09973E-C28B-6976-35E8-65A340EB5B99}"/>
              </a:ext>
            </a:extLst>
          </p:cNvPr>
          <p:cNvGrpSpPr/>
          <p:nvPr/>
        </p:nvGrpSpPr>
        <p:grpSpPr>
          <a:xfrm>
            <a:off x="12641318" y="10722477"/>
            <a:ext cx="17885934" cy="18466491"/>
            <a:chOff x="12641318" y="10722477"/>
            <a:chExt cx="17885934" cy="18466491"/>
          </a:xfrm>
        </p:grpSpPr>
        <p:sp>
          <p:nvSpPr>
            <p:cNvPr id="31" name="Right Triangle 13">
              <a:extLst>
                <a:ext uri="{FF2B5EF4-FFF2-40B4-BE49-F238E27FC236}">
                  <a16:creationId xmlns:a16="http://schemas.microsoft.com/office/drawing/2014/main" id="{89B8D2C0-B05A-22E6-AEDE-D24B719B948B}"/>
                </a:ext>
              </a:extLst>
            </p:cNvPr>
            <p:cNvSpPr/>
            <p:nvPr/>
          </p:nvSpPr>
          <p:spPr>
            <a:xfrm>
              <a:off x="12641318" y="27919680"/>
              <a:ext cx="1269288" cy="1269288"/>
            </a:xfrm>
            <a:prstGeom prst="rtTriangle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2" name="Right Triangle 14">
              <a:extLst>
                <a:ext uri="{FF2B5EF4-FFF2-40B4-BE49-F238E27FC236}">
                  <a16:creationId xmlns:a16="http://schemas.microsoft.com/office/drawing/2014/main" id="{D0D450E3-1B2A-D39E-C3FB-AF5070186290}"/>
                </a:ext>
              </a:extLst>
            </p:cNvPr>
            <p:cNvSpPr/>
            <p:nvPr/>
          </p:nvSpPr>
          <p:spPr>
            <a:xfrm flipV="1">
              <a:off x="12641318" y="10722477"/>
              <a:ext cx="1269288" cy="1269288"/>
            </a:xfrm>
            <a:prstGeom prst="rtTriangle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33" name="Right Triangle 15">
              <a:extLst>
                <a:ext uri="{FF2B5EF4-FFF2-40B4-BE49-F238E27FC236}">
                  <a16:creationId xmlns:a16="http://schemas.microsoft.com/office/drawing/2014/main" id="{B96DE12B-187A-F15B-9676-8D9C5DA03A32}"/>
                </a:ext>
              </a:extLst>
            </p:cNvPr>
            <p:cNvSpPr/>
            <p:nvPr/>
          </p:nvSpPr>
          <p:spPr>
            <a:xfrm flipH="1">
              <a:off x="29257964" y="27919680"/>
              <a:ext cx="1269288" cy="1269288"/>
            </a:xfrm>
            <a:prstGeom prst="rtTriangle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sp>
          <p:nvSpPr>
            <p:cNvPr id="34" name="Right Triangle 16">
              <a:extLst>
                <a:ext uri="{FF2B5EF4-FFF2-40B4-BE49-F238E27FC236}">
                  <a16:creationId xmlns:a16="http://schemas.microsoft.com/office/drawing/2014/main" id="{3C72FC27-32CD-0CC7-222C-D745D2839238}"/>
                </a:ext>
              </a:extLst>
            </p:cNvPr>
            <p:cNvSpPr/>
            <p:nvPr/>
          </p:nvSpPr>
          <p:spPr>
            <a:xfrm flipH="1" flipV="1">
              <a:off x="29257964" y="10722477"/>
              <a:ext cx="1269288" cy="1269288"/>
            </a:xfrm>
            <a:prstGeom prst="rtTriangle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pic>
        <p:nvPicPr>
          <p:cNvPr id="35" name="Picture 4" descr="partner-logo-placeholder – Copy (4) | IICS">
            <a:extLst>
              <a:ext uri="{FF2B5EF4-FFF2-40B4-BE49-F238E27FC236}">
                <a16:creationId xmlns:a16="http://schemas.microsoft.com/office/drawing/2014/main" id="{7E9C6ED6-CC09-941E-9060-63491E2F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4">
            <a:extLst>
              <a:ext uri="{FF2B5EF4-FFF2-40B4-BE49-F238E27FC236}">
                <a16:creationId xmlns:a16="http://schemas.microsoft.com/office/drawing/2014/main" id="{6E40D2DA-6A44-EA56-C49D-E3FA184E28B9}"/>
              </a:ext>
            </a:extLst>
          </p:cNvPr>
          <p:cNvSpPr/>
          <p:nvPr/>
        </p:nvSpPr>
        <p:spPr>
          <a:xfrm>
            <a:off x="14608969" y="39042738"/>
            <a:ext cx="21599525" cy="27935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320083">
              <a:lnSpc>
                <a:spcPct val="40000"/>
              </a:lnSpc>
              <a:spcBef>
                <a:spcPts val="4725"/>
              </a:spcBef>
            </a:pPr>
            <a:r>
              <a:rPr lang="ar-SA" sz="7200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اسم الجهة هنا</a:t>
            </a:r>
          </a:p>
          <a:p>
            <a:pPr defTabSz="4320083">
              <a:lnSpc>
                <a:spcPct val="40000"/>
              </a:lnSpc>
              <a:spcBef>
                <a:spcPts val="4725"/>
              </a:spcBef>
            </a:pPr>
            <a:r>
              <a:rPr lang="ar-SA" sz="7200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السم الوزارة هنا</a:t>
            </a:r>
          </a:p>
          <a:p>
            <a:pPr defTabSz="4320083">
              <a:lnSpc>
                <a:spcPct val="40000"/>
              </a:lnSpc>
              <a:spcBef>
                <a:spcPts val="4725"/>
              </a:spcBef>
            </a:pPr>
            <a:r>
              <a:rPr lang="ar-SA" sz="7200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اسم المنطقة هنا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97900475-0231-0B99-6FBA-717E5D6D82E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5818945" y="38382443"/>
            <a:ext cx="6767147" cy="3773751"/>
          </a:xfrm>
          <a:prstGeom prst="rect">
            <a:avLst/>
          </a:prstGeom>
        </p:spPr>
      </p:pic>
      <p:sp>
        <p:nvSpPr>
          <p:cNvPr id="38" name="Rectangle 26">
            <a:extLst>
              <a:ext uri="{FF2B5EF4-FFF2-40B4-BE49-F238E27FC236}">
                <a16:creationId xmlns:a16="http://schemas.microsoft.com/office/drawing/2014/main" id="{CF4A391A-8B81-9273-A4AC-EAAEE1F5E134}"/>
              </a:ext>
            </a:extLst>
          </p:cNvPr>
          <p:cNvSpPr/>
          <p:nvPr/>
        </p:nvSpPr>
        <p:spPr>
          <a:xfrm flipV="1">
            <a:off x="-81280" y="42043559"/>
            <a:ext cx="43281918" cy="216000"/>
          </a:xfrm>
          <a:prstGeom prst="rect">
            <a:avLst/>
          </a:prstGeom>
          <a:solidFill>
            <a:srgbClr val="2C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3986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3A938D-8381-4ED0-8964-71EDA53AAB4E}"/>
              </a:ext>
            </a:extLst>
          </p:cNvPr>
          <p:cNvSpPr/>
          <p:nvPr/>
        </p:nvSpPr>
        <p:spPr>
          <a:xfrm>
            <a:off x="22866072" y="35505193"/>
            <a:ext cx="18296376" cy="2349685"/>
          </a:xfrm>
          <a:custGeom>
            <a:avLst/>
            <a:gdLst>
              <a:gd name="connsiteX0" fmla="*/ 0 w 11957572"/>
              <a:gd name="connsiteY0" fmla="*/ 0 h 2587112"/>
              <a:gd name="connsiteX1" fmla="*/ 2752614 w 11957572"/>
              <a:gd name="connsiteY1" fmla="*/ 0 h 2587112"/>
              <a:gd name="connsiteX2" fmla="*/ 2773680 w 11957572"/>
              <a:gd name="connsiteY2" fmla="*/ 0 h 2587112"/>
              <a:gd name="connsiteX3" fmla="*/ 11957572 w 11957572"/>
              <a:gd name="connsiteY3" fmla="*/ 0 h 2587112"/>
              <a:gd name="connsiteX4" fmla="*/ 11957572 w 11957572"/>
              <a:gd name="connsiteY4" fmla="*/ 2587112 h 2587112"/>
              <a:gd name="connsiteX5" fmla="*/ 2773680 w 11957572"/>
              <a:gd name="connsiteY5" fmla="*/ 2587112 h 2587112"/>
              <a:gd name="connsiteX6" fmla="*/ 2752614 w 11957572"/>
              <a:gd name="connsiteY6" fmla="*/ 2587112 h 2587112"/>
              <a:gd name="connsiteX7" fmla="*/ 2752614 w 11957572"/>
              <a:gd name="connsiteY7" fmla="*/ 2567464 h 258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57572" h="2587112">
                <a:moveTo>
                  <a:pt x="0" y="0"/>
                </a:moveTo>
                <a:lnTo>
                  <a:pt x="2752614" y="0"/>
                </a:lnTo>
                <a:lnTo>
                  <a:pt x="2773680" y="0"/>
                </a:lnTo>
                <a:lnTo>
                  <a:pt x="11957572" y="0"/>
                </a:lnTo>
                <a:lnTo>
                  <a:pt x="11957572" y="2587112"/>
                </a:lnTo>
                <a:lnTo>
                  <a:pt x="2773680" y="2587112"/>
                </a:lnTo>
                <a:lnTo>
                  <a:pt x="2752614" y="2587112"/>
                </a:lnTo>
                <a:lnTo>
                  <a:pt x="2752614" y="2567464"/>
                </a:lnTo>
                <a:close/>
              </a:path>
            </a:pathLst>
          </a:custGeom>
          <a:solidFill>
            <a:srgbClr val="2C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تعديل هذا النص</a:t>
            </a:r>
          </a:p>
        </p:txBody>
      </p:sp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id="{95F99247-1102-BCD9-15C6-A7BEC281F0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001" r="8001"/>
          <a:stretch>
            <a:fillRect/>
          </a:stretch>
        </p:blipFill>
        <p:spPr/>
      </p:pic>
      <p:pic>
        <p:nvPicPr>
          <p:cNvPr id="33" name="Picture 4" descr="partner-logo-placeholder – Copy (4) | IICS">
            <a:extLst>
              <a:ext uri="{FF2B5EF4-FFF2-40B4-BE49-F238E27FC236}">
                <a16:creationId xmlns:a16="http://schemas.microsoft.com/office/drawing/2014/main" id="{7994F0A9-D13B-5973-C703-6974A14B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0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6830" y="29615683"/>
            <a:ext cx="33101279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المقدمة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: </a:t>
            </a:r>
            <a:endParaRPr lang="en-US" sz="8800" dirty="0">
              <a:solidFill>
                <a:srgbClr val="292C37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ليظهر للعميل الشكل كاملاً .</a:t>
            </a:r>
            <a:endParaRPr lang="ar-EG" dirty="0">
              <a:solidFill>
                <a:srgbClr val="292C37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88648" y="29737602"/>
            <a:ext cx="382077" cy="9338529"/>
            <a:chOff x="38220138" y="28515865"/>
            <a:chExt cx="382077" cy="7547748"/>
          </a:xfrm>
        </p:grpSpPr>
        <p:sp>
          <p:nvSpPr>
            <p:cNvPr id="7" name="Rectangle 6"/>
            <p:cNvSpPr/>
            <p:nvPr/>
          </p:nvSpPr>
          <p:spPr>
            <a:xfrm>
              <a:off x="38220138" y="28515865"/>
              <a:ext cx="382077" cy="59029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220138" y="33050480"/>
              <a:ext cx="382077" cy="3013133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id="{3D0DAD8A-7DC8-D307-E8E8-CCF5C95D0B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4" b="44"/>
          <a:stretch>
            <a:fillRect/>
          </a:stretch>
        </p:blipFill>
        <p:spPr/>
      </p:pic>
      <p:pic>
        <p:nvPicPr>
          <p:cNvPr id="12" name="Picture 4" descr="partner-logo-placeholder – Copy (4) | IICS">
            <a:extLst>
              <a:ext uri="{FF2B5EF4-FFF2-40B4-BE49-F238E27FC236}">
                <a16:creationId xmlns:a16="http://schemas.microsoft.com/office/drawing/2014/main" id="{6EF2D99D-B668-627B-1BC5-55FBC348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5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400550" y="23259102"/>
            <a:ext cx="33916697" cy="1332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إذا كنت تحتاج إلى عدد أكبر من الفقرات يتيح لك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pPr algn="just"/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ليظهر للعميل الشكل كاملاً . من هنا وجب على المصمم أن يضع نصوصا مؤقتة على التصميم ليظهر للعميل الشكل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كاملاً،دور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يوفر على المصمم عناء البحث عن نص بديل لا علاقة له بالموضوع الذى يتحدث عنه التصميم فيظهر بشكل لا يليق.</a:t>
            </a:r>
            <a:endParaRPr lang="ar-SA" sz="16600" b="1" dirty="0">
              <a:solidFill>
                <a:srgbClr val="575656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just">
              <a:lnSpc>
                <a:spcPct val="70000"/>
              </a:lnSpc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endParaRPr lang="ar-SA" sz="1400" dirty="0">
              <a:solidFill>
                <a:srgbClr val="292C37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29E01817-CCCB-2FAE-A236-A113317DAC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992" b="18992"/>
          <a:stretch>
            <a:fillRect/>
          </a:stretch>
        </p:blipFill>
        <p:spPr/>
      </p:pic>
      <p:pic>
        <p:nvPicPr>
          <p:cNvPr id="9" name="Picture 4" descr="partner-logo-placeholder – Copy (4) | IICS">
            <a:extLst>
              <a:ext uri="{FF2B5EF4-FFF2-40B4-BE49-F238E27FC236}">
                <a16:creationId xmlns:a16="http://schemas.microsoft.com/office/drawing/2014/main" id="{AD2B41F0-0E88-E47E-4BFA-E18498CC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87100" y="30141463"/>
            <a:ext cx="2746240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عنوان الصفحة : </a:t>
            </a:r>
            <a:endParaRPr lang="en-US" sz="8800" b="1" dirty="0">
              <a:solidFill>
                <a:srgbClr val="292C37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8800" dirty="0" err="1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  <a:endParaRPr lang="ar-EG" dirty="0">
              <a:solidFill>
                <a:srgbClr val="292C37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88648" y="29920483"/>
            <a:ext cx="382077" cy="7547748"/>
            <a:chOff x="38220138" y="28515865"/>
            <a:chExt cx="382077" cy="7547748"/>
          </a:xfrm>
        </p:grpSpPr>
        <p:sp>
          <p:nvSpPr>
            <p:cNvPr id="7" name="Rectangle 6"/>
            <p:cNvSpPr/>
            <p:nvPr/>
          </p:nvSpPr>
          <p:spPr>
            <a:xfrm>
              <a:off x="38220138" y="28515865"/>
              <a:ext cx="382077" cy="59029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220138" y="33050480"/>
              <a:ext cx="382077" cy="3013133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id="{D4299540-0A32-9B17-FA3C-8F0ED127C3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9" r="269"/>
          <a:stretch>
            <a:fillRect/>
          </a:stretch>
        </p:blipFill>
        <p:spPr/>
      </p:pic>
      <p:pic>
        <p:nvPicPr>
          <p:cNvPr id="11" name="Picture 4" descr="partner-logo-placeholder – Copy (4) | IICS">
            <a:extLst>
              <a:ext uri="{FF2B5EF4-FFF2-40B4-BE49-F238E27FC236}">
                <a16:creationId xmlns:a16="http://schemas.microsoft.com/office/drawing/2014/main" id="{C0768CB2-3371-9FEB-CC96-ED19EEA6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68E65EFF-C5B6-9CBF-1E08-450DC7C5AEBC}"/>
              </a:ext>
            </a:extLst>
          </p:cNvPr>
          <p:cNvSpPr/>
          <p:nvPr/>
        </p:nvSpPr>
        <p:spPr>
          <a:xfrm flipH="1">
            <a:off x="27260550" y="6983149"/>
            <a:ext cx="14632351" cy="2091567"/>
          </a:xfrm>
          <a:prstGeom prst="round2DiagRect">
            <a:avLst>
              <a:gd name="adj1" fmla="val 25408"/>
              <a:gd name="adj2" fmla="val 0"/>
            </a:avLst>
          </a:prstGeom>
          <a:solidFill>
            <a:srgbClr val="2C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bg1"/>
                </a:solidFill>
                <a:latin typeface="RB" panose="00000500000000000000" pitchFamily="2" charset="-78"/>
                <a:ea typeface="GE SS Text Light" panose="020A0503020102020204" pitchFamily="18" charset="-78"/>
                <a:cs typeface="RB" panose="00000500000000000000" pitchFamily="2" charset="-78"/>
              </a:rPr>
              <a:t>تعديل هذا النص</a:t>
            </a:r>
            <a:endParaRPr lang="ar-EG" sz="9600" b="1" dirty="0">
              <a:solidFill>
                <a:schemeClr val="bg1"/>
              </a:solidFill>
              <a:latin typeface="RB" panose="00000500000000000000" pitchFamily="2" charset="-78"/>
              <a:ea typeface="GE SS Text Light" panose="020A0503020102020204" pitchFamily="18" charset="-78"/>
              <a:cs typeface="RB" panose="00000500000000000000" pitchFamily="2" charset="-78"/>
            </a:endParaRPr>
          </a:p>
        </p:txBody>
      </p:sp>
      <p:pic>
        <p:nvPicPr>
          <p:cNvPr id="11" name="عنصر نائب للصورة 10">
            <a:extLst>
              <a:ext uri="{FF2B5EF4-FFF2-40B4-BE49-F238E27FC236}">
                <a16:creationId xmlns:a16="http://schemas.microsoft.com/office/drawing/2014/main" id="{96F5A25F-72DC-4106-793C-2DC38CD56F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469" b="25469"/>
          <a:stretch>
            <a:fillRect/>
          </a:stretch>
        </p:blipFill>
        <p:spPr/>
      </p:pic>
      <p:pic>
        <p:nvPicPr>
          <p:cNvPr id="13" name="عنصر نائب للصورة 12">
            <a:extLst>
              <a:ext uri="{FF2B5EF4-FFF2-40B4-BE49-F238E27FC236}">
                <a16:creationId xmlns:a16="http://schemas.microsoft.com/office/drawing/2014/main" id="{E6152424-91CE-5B56-F9F1-C4562297DB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7578" b="27578"/>
          <a:stretch>
            <a:fillRect/>
          </a:stretch>
        </p:blipFill>
        <p:spPr/>
      </p:pic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8800A78F-7ED4-DAE1-C389-A9B292EF22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27578" b="27578"/>
          <a:stretch>
            <a:fillRect/>
          </a:stretch>
        </p:blipFill>
        <p:spPr/>
      </p:pic>
      <p:pic>
        <p:nvPicPr>
          <p:cNvPr id="17" name="عنصر نائب للصورة 16">
            <a:extLst>
              <a:ext uri="{FF2B5EF4-FFF2-40B4-BE49-F238E27FC236}">
                <a16:creationId xmlns:a16="http://schemas.microsoft.com/office/drawing/2014/main" id="{671F57CA-8A3F-281D-44BB-74B3C3E1E0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3542" r="3542"/>
          <a:stretch>
            <a:fillRect/>
          </a:stretch>
        </p:blipFill>
        <p:spPr/>
      </p:pic>
      <p:pic>
        <p:nvPicPr>
          <p:cNvPr id="20" name="عنصر نائب للصورة 19">
            <a:extLst>
              <a:ext uri="{FF2B5EF4-FFF2-40B4-BE49-F238E27FC236}">
                <a16:creationId xmlns:a16="http://schemas.microsoft.com/office/drawing/2014/main" id="{73D46072-6F96-2518-BB05-6B6A65AF11C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l="8188" r="8188"/>
          <a:stretch>
            <a:fillRect/>
          </a:stretch>
        </p:blipFill>
        <p:spPr/>
      </p:pic>
      <p:pic>
        <p:nvPicPr>
          <p:cNvPr id="25" name="عنصر نائب للصورة 24">
            <a:extLst>
              <a:ext uri="{FF2B5EF4-FFF2-40B4-BE49-F238E27FC236}">
                <a16:creationId xmlns:a16="http://schemas.microsoft.com/office/drawing/2014/main" id="{C6EA22D2-9A8E-49B1-9AA7-B2788126BB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l="444" r="444"/>
          <a:stretch>
            <a:fillRect/>
          </a:stretch>
        </p:blipFill>
        <p:spPr/>
      </p:pic>
      <p:pic>
        <p:nvPicPr>
          <p:cNvPr id="47" name="Picture 4" descr="partner-logo-placeholder – Copy (4) | IICS">
            <a:extLst>
              <a:ext uri="{FF2B5EF4-FFF2-40B4-BE49-F238E27FC236}">
                <a16:creationId xmlns:a16="http://schemas.microsoft.com/office/drawing/2014/main" id="{6A146271-C432-A925-415D-51E807B0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5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9679" y="25308029"/>
            <a:ext cx="33101279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في نفس المساحة :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يمكن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أن يتم تركيبه على أي تصميم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دون مشكلة فلن يبدو وكأنه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نص منسوخ، غير منظم، غير منسق،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أو حتى غير مفهوم.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لأنه مازال نصاً بديلاً ومؤقتاً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ar-SA" sz="8800" dirty="0">
                <a:solidFill>
                  <a:srgbClr val="292C37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أن يضع نصوصا مؤقتة على التصميم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288648" y="25968959"/>
            <a:ext cx="548712" cy="11033759"/>
            <a:chOff x="38220138" y="28515865"/>
            <a:chExt cx="382077" cy="6713230"/>
          </a:xfrm>
        </p:grpSpPr>
        <p:sp>
          <p:nvSpPr>
            <p:cNvPr id="7" name="Rectangle 6"/>
            <p:cNvSpPr/>
            <p:nvPr/>
          </p:nvSpPr>
          <p:spPr>
            <a:xfrm>
              <a:off x="38220138" y="28515865"/>
              <a:ext cx="382077" cy="59029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220138" y="33050480"/>
              <a:ext cx="382077" cy="2178615"/>
            </a:xfrm>
            <a:prstGeom prst="rect">
              <a:avLst/>
            </a:prstGeom>
            <a:solidFill>
              <a:srgbClr val="2C9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pic>
        <p:nvPicPr>
          <p:cNvPr id="15" name="عنصر نائب للصورة 14">
            <a:extLst>
              <a:ext uri="{FF2B5EF4-FFF2-40B4-BE49-F238E27FC236}">
                <a16:creationId xmlns:a16="http://schemas.microsoft.com/office/drawing/2014/main" id="{FFA18A8A-D728-49CE-81F9-7C42BE5483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582" b="11582"/>
          <a:stretch>
            <a:fillRect/>
          </a:stretch>
        </p:blipFill>
        <p:spPr/>
      </p:pic>
      <p:pic>
        <p:nvPicPr>
          <p:cNvPr id="16" name="Picture 4" descr="partner-logo-placeholder – Copy (4) | IICS">
            <a:extLst>
              <a:ext uri="{FF2B5EF4-FFF2-40B4-BE49-F238E27FC236}">
                <a16:creationId xmlns:a16="http://schemas.microsoft.com/office/drawing/2014/main" id="{56EB41C3-5165-A093-93C7-3F58E5D8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86" y="871922"/>
            <a:ext cx="10136016" cy="56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8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653</Words>
  <Application>Microsoft Office PowerPoint</Application>
  <PresentationFormat>مخصص</PresentationFormat>
  <Paragraphs>58</Paragraphs>
  <Slides>22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Cairo</vt:lpstr>
      <vt:lpstr>GE SS Two Bold</vt:lpstr>
      <vt:lpstr>Calibri</vt:lpstr>
      <vt:lpstr>RB</vt:lpstr>
      <vt:lpstr>Wingdings</vt:lpstr>
      <vt:lpstr>GE SS Text Light</vt:lpstr>
      <vt:lpstr>Ravie</vt:lpstr>
      <vt:lpstr>Arial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ingez-ppt.com</cp:lastModifiedBy>
  <cp:revision>1</cp:revision>
  <dcterms:created xsi:type="dcterms:W3CDTF">2019-04-07T12:59:14Z</dcterms:created>
  <dcterms:modified xsi:type="dcterms:W3CDTF">2023-04-15T14:17:24Z</dcterms:modified>
</cp:coreProperties>
</file>