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28"/>
  </p:notesMasterIdLst>
  <p:sldIdLst>
    <p:sldId id="352" r:id="rId2"/>
    <p:sldId id="316" r:id="rId3"/>
    <p:sldId id="317" r:id="rId4"/>
    <p:sldId id="319" r:id="rId5"/>
    <p:sldId id="321" r:id="rId6"/>
    <p:sldId id="322" r:id="rId7"/>
    <p:sldId id="326" r:id="rId8"/>
    <p:sldId id="330" r:id="rId9"/>
    <p:sldId id="333" r:id="rId10"/>
    <p:sldId id="332" r:id="rId11"/>
    <p:sldId id="329" r:id="rId12"/>
    <p:sldId id="334" r:id="rId13"/>
    <p:sldId id="335" r:id="rId14"/>
    <p:sldId id="336" r:id="rId15"/>
    <p:sldId id="337" r:id="rId16"/>
    <p:sldId id="343" r:id="rId17"/>
    <p:sldId id="345" r:id="rId18"/>
    <p:sldId id="346" r:id="rId19"/>
    <p:sldId id="347" r:id="rId20"/>
    <p:sldId id="350" r:id="rId21"/>
    <p:sldId id="349" r:id="rId22"/>
    <p:sldId id="354" r:id="rId23"/>
    <p:sldId id="355" r:id="rId24"/>
    <p:sldId id="353" r:id="rId25"/>
    <p:sldId id="468" r:id="rId26"/>
    <p:sldId id="469" r:id="rId27"/>
  </p:sldIdLst>
  <p:sldSz cx="43200638" cy="43200638"/>
  <p:notesSz cx="7104063" cy="10234613"/>
  <p:embeddedFontLst>
    <p:embeddedFont>
      <p:font typeface="Berlin Sans FB Demi" panose="020E0802020502020306" pitchFamily="34" charset="0"/>
      <p:bold r:id="rId29"/>
    </p:embeddedFont>
    <p:embeddedFont>
      <p:font typeface="Cairo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 Dinar One" panose="020B0604020202020204" charset="-78"/>
      <p:regular r:id="rId36"/>
    </p:embeddedFont>
    <p:embeddedFont>
      <p:font typeface="GE SS Text Light" panose="020B0604020202020204" charset="-78"/>
      <p:regular r:id="rId37"/>
    </p:embeddedFont>
  </p:embeddedFontLst>
  <p:defaultTextStyle>
    <a:defPPr>
      <a:defRPr lang="ar-EG"/>
    </a:defPPr>
    <a:lvl1pPr marL="0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1pPr>
    <a:lvl2pPr marL="2073631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2pPr>
    <a:lvl3pPr marL="4147261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3pPr>
    <a:lvl4pPr marL="6220892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4pPr>
    <a:lvl5pPr marL="8294522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5pPr>
    <a:lvl6pPr marL="10368153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6pPr>
    <a:lvl7pPr marL="12441784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7pPr>
    <a:lvl8pPr marL="14515414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8pPr>
    <a:lvl9pPr marL="16589045" algn="r" defTabSz="4147261" rtl="1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765" userDrawn="1">
          <p15:clr>
            <a:srgbClr val="A4A3A4"/>
          </p15:clr>
        </p15:guide>
        <p15:guide id="2" pos="13606" userDrawn="1">
          <p15:clr>
            <a:srgbClr val="A4A3A4"/>
          </p15:clr>
        </p15:guide>
        <p15:guide id="3" orient="horz" pos="16986" userDrawn="1">
          <p15:clr>
            <a:srgbClr val="A4A3A4"/>
          </p15:clr>
        </p15:guide>
        <p15:guide id="4" orient="horz" pos="13720" userDrawn="1">
          <p15:clr>
            <a:srgbClr val="A4A3A4"/>
          </p15:clr>
        </p15:guide>
        <p15:guide id="5" orient="horz" pos="5192" userDrawn="1">
          <p15:clr>
            <a:srgbClr val="A4A3A4"/>
          </p15:clr>
        </p15:guide>
        <p15:guide id="6" orient="horz" pos="144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23"/>
    <a:srgbClr val="292C37"/>
    <a:srgbClr val="FFFFFF"/>
    <a:srgbClr val="E2E2E0"/>
    <a:srgbClr val="BCBCBC"/>
    <a:srgbClr val="D8D8D8"/>
    <a:srgbClr val="757575"/>
    <a:srgbClr val="F2F2F2"/>
    <a:srgbClr val="565656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9DDA46-78B2-4B36-AA2F-238F05D798FA}" v="1" dt="2023-04-15T14:20:44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27" autoAdjust="0"/>
    <p:restoredTop sz="94660"/>
  </p:normalViewPr>
  <p:slideViewPr>
    <p:cSldViewPr snapToGrid="0" showGuides="1">
      <p:cViewPr varScale="1">
        <p:scale>
          <a:sx n="13" d="100"/>
          <a:sy n="13" d="100"/>
        </p:scale>
        <p:origin x="2016" y="134"/>
      </p:cViewPr>
      <p:guideLst>
        <p:guide orient="horz" pos="13765"/>
        <p:guide pos="13606"/>
        <p:guide orient="horz" pos="16986"/>
        <p:guide orient="horz" pos="13720"/>
        <p:guide orient="horz" pos="5192"/>
        <p:guide orient="horz" pos="144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B29DDA46-78B2-4B36-AA2F-238F05D798FA}"/>
    <pc:docChg chg="custSel modSld">
      <pc:chgData name="Hassan Moddather" userId="84cd2103f36ef0dc" providerId="LiveId" clId="{B29DDA46-78B2-4B36-AA2F-238F05D798FA}" dt="2023-04-15T14:20:51.545" v="4" actId="14100"/>
      <pc:docMkLst>
        <pc:docMk/>
      </pc:docMkLst>
      <pc:sldChg chg="addSp delSp modSp mod">
        <pc:chgData name="Hassan Moddather" userId="84cd2103f36ef0dc" providerId="LiveId" clId="{B29DDA46-78B2-4B36-AA2F-238F05D798FA}" dt="2023-04-15T14:20:51.545" v="4" actId="14100"/>
        <pc:sldMkLst>
          <pc:docMk/>
          <pc:sldMk cId="1719167534" sldId="468"/>
        </pc:sldMkLst>
        <pc:picChg chg="del">
          <ac:chgData name="Hassan Moddather" userId="84cd2103f36ef0dc" providerId="LiveId" clId="{B29DDA46-78B2-4B36-AA2F-238F05D798FA}" dt="2023-04-15T14:20:43.501" v="0" actId="478"/>
          <ac:picMkLst>
            <pc:docMk/>
            <pc:sldMk cId="1719167534" sldId="468"/>
            <ac:picMk id="2" creationId="{3CD30172-052F-C9C5-A995-A209ACE2317F}"/>
          </ac:picMkLst>
        </pc:picChg>
        <pc:picChg chg="add mod">
          <ac:chgData name="Hassan Moddather" userId="84cd2103f36ef0dc" providerId="LiveId" clId="{B29DDA46-78B2-4B36-AA2F-238F05D798FA}" dt="2023-04-15T14:20:51.545" v="4" actId="14100"/>
          <ac:picMkLst>
            <pc:docMk/>
            <pc:sldMk cId="1719167534" sldId="468"/>
            <ac:picMk id="4" creationId="{7EB7DFBD-C567-B3C5-F5F6-8A86A4D028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4025636" y="0"/>
            <a:ext cx="3078427" cy="513508"/>
          </a:xfrm>
          <a:prstGeom prst="rect">
            <a:avLst/>
          </a:prstGeom>
        </p:spPr>
        <p:txBody>
          <a:bodyPr vert="horz" lIns="99067" tIns="49534" rIns="99067" bIns="49534" rtlCol="1"/>
          <a:lstStyle>
            <a:lvl1pPr algn="r">
              <a:defRPr sz="13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645" y="0"/>
            <a:ext cx="3078427" cy="513508"/>
          </a:xfrm>
          <a:prstGeom prst="rect">
            <a:avLst/>
          </a:prstGeom>
        </p:spPr>
        <p:txBody>
          <a:bodyPr vert="horz" lIns="99067" tIns="49534" rIns="99067" bIns="49534" rtlCol="1"/>
          <a:lstStyle>
            <a:lvl1pPr algn="l">
              <a:defRPr sz="1300"/>
            </a:lvl1pPr>
          </a:lstStyle>
          <a:p>
            <a:fld id="{F5C62B67-7432-43E6-848D-F9F988819E94}" type="datetimeFigureOut">
              <a:rPr lang="ar-SA" smtClean="0"/>
              <a:t>25/09/1444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825625" y="1279525"/>
            <a:ext cx="345281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7" tIns="49534" rIns="99067" bIns="49534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67" tIns="49534" rIns="99067" bIns="49534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4025636" y="9721106"/>
            <a:ext cx="3078427" cy="513507"/>
          </a:xfrm>
          <a:prstGeom prst="rect">
            <a:avLst/>
          </a:prstGeom>
        </p:spPr>
        <p:txBody>
          <a:bodyPr vert="horz" lIns="99067" tIns="49534" rIns="99067" bIns="49534" rtlCol="1" anchor="b"/>
          <a:lstStyle>
            <a:lvl1pPr algn="r">
              <a:defRPr sz="13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645" y="9721106"/>
            <a:ext cx="3078427" cy="513507"/>
          </a:xfrm>
          <a:prstGeom prst="rect">
            <a:avLst/>
          </a:prstGeom>
        </p:spPr>
        <p:txBody>
          <a:bodyPr vert="horz" lIns="99067" tIns="49534" rIns="99067" bIns="49534" rtlCol="1" anchor="b"/>
          <a:lstStyle>
            <a:lvl1pPr algn="l">
              <a:defRPr sz="1300"/>
            </a:lvl1pPr>
          </a:lstStyle>
          <a:p>
            <a:fld id="{B54CF8E1-3933-4F53-929E-5F2B0BC649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43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74"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33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74"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15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1F5CAB2-960B-91C3-735F-20BC61B14E4F}"/>
              </a:ext>
            </a:extLst>
          </p:cNvPr>
          <p:cNvSpPr/>
          <p:nvPr userDrawn="1"/>
        </p:nvSpPr>
        <p:spPr>
          <a:xfrm>
            <a:off x="0" y="0"/>
            <a:ext cx="43200638" cy="43199843"/>
          </a:xfrm>
          <a:prstGeom prst="rect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2D4D716-2DA5-ABBE-43C8-3209735BC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4E266C"/>
              </a:clrFrom>
              <a:clrTo>
                <a:srgbClr val="4E26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3561" y="3527143"/>
            <a:ext cx="17338357" cy="34947995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9C922D1-1A73-029E-42B6-CC4D98005AD2}"/>
              </a:ext>
            </a:extLst>
          </p:cNvPr>
          <p:cNvGrpSpPr/>
          <p:nvPr userDrawn="1"/>
        </p:nvGrpSpPr>
        <p:grpSpPr>
          <a:xfrm>
            <a:off x="7640317" y="39456360"/>
            <a:ext cx="35829401" cy="3744276"/>
            <a:chOff x="7640317" y="39456360"/>
            <a:chExt cx="35829401" cy="3744276"/>
          </a:xfrm>
        </p:grpSpPr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795F3AAE-9973-2938-F51A-3493D0A17413}"/>
                </a:ext>
              </a:extLst>
            </p:cNvPr>
            <p:cNvSpPr/>
            <p:nvPr/>
          </p:nvSpPr>
          <p:spPr>
            <a:xfrm>
              <a:off x="7640317" y="39456360"/>
              <a:ext cx="2082801" cy="374427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 rtl="0"/>
              <a:endParaRPr lang="en-US" dirty="0">
                <a:solidFill>
                  <a:srgbClr val="981C62"/>
                </a:solidFill>
              </a:endParaRPr>
            </a:p>
            <a:p>
              <a:pPr algn="ctr" rtl="0"/>
              <a:endParaRPr lang="ar-EG" dirty="0">
                <a:solidFill>
                  <a:srgbClr val="981C62"/>
                </a:solidFill>
              </a:endParaRP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E8E8D010-2CED-80F1-0F5A-0375F99426B6}"/>
                </a:ext>
              </a:extLst>
            </p:cNvPr>
            <p:cNvSpPr/>
            <p:nvPr/>
          </p:nvSpPr>
          <p:spPr>
            <a:xfrm flipV="1">
              <a:off x="8570119" y="41330880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10" name="عنصر نائب للصورة 9">
            <a:extLst>
              <a:ext uri="{FF2B5EF4-FFF2-40B4-BE49-F238E27FC236}">
                <a16:creationId xmlns:a16="http://schemas.microsoft.com/office/drawing/2014/main" id="{496A920C-9559-47ED-B365-E1E7BEBF10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5119" y="3657600"/>
            <a:ext cx="37490400" cy="23374350"/>
          </a:xfrm>
          <a:prstGeom prst="rect">
            <a:avLst/>
          </a:prstGeom>
        </p:spPr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6042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1F5CAB2-960B-91C3-735F-20BC61B14E4F}"/>
              </a:ext>
            </a:extLst>
          </p:cNvPr>
          <p:cNvSpPr/>
          <p:nvPr userDrawn="1"/>
        </p:nvSpPr>
        <p:spPr>
          <a:xfrm>
            <a:off x="0" y="0"/>
            <a:ext cx="43200638" cy="43199843"/>
          </a:xfrm>
          <a:prstGeom prst="rect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عنصر نائب للصورة 9">
            <a:extLst>
              <a:ext uri="{FF2B5EF4-FFF2-40B4-BE49-F238E27FC236}">
                <a16:creationId xmlns:a16="http://schemas.microsoft.com/office/drawing/2014/main" id="{496A920C-9559-47ED-B365-E1E7BEBF10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5119" y="3657600"/>
            <a:ext cx="37490400" cy="281178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133A43B0-5316-0391-1D3F-21A4B7745E85}"/>
              </a:ext>
            </a:extLst>
          </p:cNvPr>
          <p:cNvGrpSpPr/>
          <p:nvPr userDrawn="1"/>
        </p:nvGrpSpPr>
        <p:grpSpPr>
          <a:xfrm>
            <a:off x="-81280" y="39456360"/>
            <a:ext cx="36200080" cy="3743483"/>
            <a:chOff x="-81280" y="39456360"/>
            <a:chExt cx="36200080" cy="3743483"/>
          </a:xfrm>
        </p:grpSpPr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EE257E42-AC8E-C699-76CE-4D2AF12A5408}"/>
                </a:ext>
              </a:extLst>
            </p:cNvPr>
            <p:cNvSpPr/>
            <p:nvPr/>
          </p:nvSpPr>
          <p:spPr>
            <a:xfrm flipV="1">
              <a:off x="-81280" y="41407114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CC69A042-3770-63AA-2B0D-58710B4688C6}"/>
                </a:ext>
              </a:extLst>
            </p:cNvPr>
            <p:cNvSpPr/>
            <p:nvPr/>
          </p:nvSpPr>
          <p:spPr>
            <a:xfrm>
              <a:off x="34076640" y="39456360"/>
              <a:ext cx="2042160" cy="374348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/>
              <a:endParaRPr lang="en-US" dirty="0">
                <a:solidFill>
                  <a:srgbClr val="981C62"/>
                </a:solidFill>
              </a:endParaRPr>
            </a:p>
            <a:p>
              <a:pPr algn="ctr"/>
              <a:endParaRPr lang="ar-EG" dirty="0">
                <a:solidFill>
                  <a:srgbClr val="981C62"/>
                </a:solidFill>
              </a:endParaRPr>
            </a:p>
          </p:txBody>
        </p:sp>
      </p:grpSp>
      <p:sp>
        <p:nvSpPr>
          <p:cNvPr id="12" name="Oval 18">
            <a:extLst>
              <a:ext uri="{FF2B5EF4-FFF2-40B4-BE49-F238E27FC236}">
                <a16:creationId xmlns:a16="http://schemas.microsoft.com/office/drawing/2014/main" id="{3A0FE3D7-4845-0225-5070-DC5C4BBC7392}"/>
              </a:ext>
            </a:extLst>
          </p:cNvPr>
          <p:cNvSpPr/>
          <p:nvPr userDrawn="1"/>
        </p:nvSpPr>
        <p:spPr>
          <a:xfrm>
            <a:off x="-12212638" y="9834245"/>
            <a:ext cx="24425275" cy="24425275"/>
          </a:xfrm>
          <a:prstGeom prst="ellipse">
            <a:avLst/>
          </a:prstGeom>
          <a:solidFill>
            <a:srgbClr val="BCB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43724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1F5CAB2-960B-91C3-735F-20BC61B14E4F}"/>
              </a:ext>
            </a:extLst>
          </p:cNvPr>
          <p:cNvSpPr/>
          <p:nvPr userDrawn="1"/>
        </p:nvSpPr>
        <p:spPr>
          <a:xfrm>
            <a:off x="0" y="0"/>
            <a:ext cx="43200638" cy="43199843"/>
          </a:xfrm>
          <a:prstGeom prst="rect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عنصر نائب للصورة 9">
            <a:extLst>
              <a:ext uri="{FF2B5EF4-FFF2-40B4-BE49-F238E27FC236}">
                <a16:creationId xmlns:a16="http://schemas.microsoft.com/office/drawing/2014/main" id="{496A920C-9559-47ED-B365-E1E7BEBF10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5119" y="3657600"/>
            <a:ext cx="37490400" cy="2245995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133A43B0-5316-0391-1D3F-21A4B7745E85}"/>
              </a:ext>
            </a:extLst>
          </p:cNvPr>
          <p:cNvGrpSpPr/>
          <p:nvPr userDrawn="1"/>
        </p:nvGrpSpPr>
        <p:grpSpPr>
          <a:xfrm>
            <a:off x="-81280" y="39456360"/>
            <a:ext cx="36200080" cy="3743483"/>
            <a:chOff x="-81280" y="39456360"/>
            <a:chExt cx="36200080" cy="3743483"/>
          </a:xfrm>
        </p:grpSpPr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EE257E42-AC8E-C699-76CE-4D2AF12A5408}"/>
                </a:ext>
              </a:extLst>
            </p:cNvPr>
            <p:cNvSpPr/>
            <p:nvPr/>
          </p:nvSpPr>
          <p:spPr>
            <a:xfrm flipV="1">
              <a:off x="-81280" y="41407114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CC69A042-3770-63AA-2B0D-58710B4688C6}"/>
                </a:ext>
              </a:extLst>
            </p:cNvPr>
            <p:cNvSpPr/>
            <p:nvPr/>
          </p:nvSpPr>
          <p:spPr>
            <a:xfrm>
              <a:off x="34076640" y="39456360"/>
              <a:ext cx="2042160" cy="374348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/>
              <a:endParaRPr lang="en-US" dirty="0">
                <a:solidFill>
                  <a:srgbClr val="981C62"/>
                </a:solidFill>
              </a:endParaRPr>
            </a:p>
            <a:p>
              <a:pPr algn="ctr"/>
              <a:endParaRPr lang="ar-EG" dirty="0">
                <a:solidFill>
                  <a:srgbClr val="981C62"/>
                </a:solidFill>
              </a:endParaRPr>
            </a:p>
          </p:txBody>
        </p:sp>
      </p:grpSp>
      <p:sp>
        <p:nvSpPr>
          <p:cNvPr id="12" name="Oval 18">
            <a:extLst>
              <a:ext uri="{FF2B5EF4-FFF2-40B4-BE49-F238E27FC236}">
                <a16:creationId xmlns:a16="http://schemas.microsoft.com/office/drawing/2014/main" id="{3A0FE3D7-4845-0225-5070-DC5C4BBC7392}"/>
              </a:ext>
            </a:extLst>
          </p:cNvPr>
          <p:cNvSpPr/>
          <p:nvPr userDrawn="1"/>
        </p:nvSpPr>
        <p:spPr>
          <a:xfrm>
            <a:off x="-12212638" y="9834245"/>
            <a:ext cx="24425275" cy="24425275"/>
          </a:xfrm>
          <a:prstGeom prst="ellipse">
            <a:avLst/>
          </a:prstGeom>
          <a:solidFill>
            <a:srgbClr val="BCB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67047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1F5CAB2-960B-91C3-735F-20BC61B14E4F}"/>
              </a:ext>
            </a:extLst>
          </p:cNvPr>
          <p:cNvSpPr/>
          <p:nvPr userDrawn="1"/>
        </p:nvSpPr>
        <p:spPr>
          <a:xfrm>
            <a:off x="0" y="0"/>
            <a:ext cx="43200638" cy="43199843"/>
          </a:xfrm>
          <a:prstGeom prst="rect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6429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141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60C9A1C8-DA4F-C6EF-0926-B216636602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03800" y="18516319"/>
            <a:ext cx="8089249" cy="8089249"/>
          </a:xfrm>
          <a:custGeom>
            <a:avLst/>
            <a:gdLst>
              <a:gd name="connsiteX0" fmla="*/ 2151446 w 4302892"/>
              <a:gd name="connsiteY0" fmla="*/ 0 h 4302892"/>
              <a:gd name="connsiteX1" fmla="*/ 4302892 w 4302892"/>
              <a:gd name="connsiteY1" fmla="*/ 2151446 h 4302892"/>
              <a:gd name="connsiteX2" fmla="*/ 2151446 w 4302892"/>
              <a:gd name="connsiteY2" fmla="*/ 4302892 h 4302892"/>
              <a:gd name="connsiteX3" fmla="*/ 0 w 4302892"/>
              <a:gd name="connsiteY3" fmla="*/ 2151446 h 43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892" h="4302892">
                <a:moveTo>
                  <a:pt x="2151446" y="0"/>
                </a:moveTo>
                <a:lnTo>
                  <a:pt x="4302892" y="2151446"/>
                </a:lnTo>
                <a:lnTo>
                  <a:pt x="2151446" y="4302892"/>
                </a:lnTo>
                <a:lnTo>
                  <a:pt x="0" y="2151446"/>
                </a:lnTo>
                <a:close/>
              </a:path>
            </a:pathLst>
          </a:custGeom>
        </p:spPr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FFFF307-CA7E-8688-D5E4-CAFDFE5637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774150" y="18516319"/>
            <a:ext cx="8089249" cy="8089249"/>
          </a:xfrm>
          <a:custGeom>
            <a:avLst/>
            <a:gdLst>
              <a:gd name="connsiteX0" fmla="*/ 2151446 w 4302892"/>
              <a:gd name="connsiteY0" fmla="*/ 0 h 4302892"/>
              <a:gd name="connsiteX1" fmla="*/ 4302892 w 4302892"/>
              <a:gd name="connsiteY1" fmla="*/ 2151446 h 4302892"/>
              <a:gd name="connsiteX2" fmla="*/ 2151446 w 4302892"/>
              <a:gd name="connsiteY2" fmla="*/ 4302892 h 4302892"/>
              <a:gd name="connsiteX3" fmla="*/ 0 w 4302892"/>
              <a:gd name="connsiteY3" fmla="*/ 2151446 h 43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892" h="4302892">
                <a:moveTo>
                  <a:pt x="2151446" y="0"/>
                </a:moveTo>
                <a:lnTo>
                  <a:pt x="4302892" y="2151446"/>
                </a:lnTo>
                <a:lnTo>
                  <a:pt x="2151446" y="4302892"/>
                </a:lnTo>
                <a:lnTo>
                  <a:pt x="0" y="2151446"/>
                </a:lnTo>
                <a:close/>
              </a:path>
            </a:pathLst>
          </a:custGeom>
        </p:spPr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4DDA7FDC-D094-964E-53B9-E15BB30B15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258800" y="18516319"/>
            <a:ext cx="8089249" cy="8089249"/>
          </a:xfrm>
          <a:custGeom>
            <a:avLst/>
            <a:gdLst>
              <a:gd name="connsiteX0" fmla="*/ 2151446 w 4302892"/>
              <a:gd name="connsiteY0" fmla="*/ 0 h 4302892"/>
              <a:gd name="connsiteX1" fmla="*/ 4302892 w 4302892"/>
              <a:gd name="connsiteY1" fmla="*/ 2151446 h 4302892"/>
              <a:gd name="connsiteX2" fmla="*/ 2151446 w 4302892"/>
              <a:gd name="connsiteY2" fmla="*/ 4302892 h 4302892"/>
              <a:gd name="connsiteX3" fmla="*/ 0 w 4302892"/>
              <a:gd name="connsiteY3" fmla="*/ 2151446 h 43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892" h="4302892">
                <a:moveTo>
                  <a:pt x="2151446" y="0"/>
                </a:moveTo>
                <a:lnTo>
                  <a:pt x="4302892" y="2151446"/>
                </a:lnTo>
                <a:lnTo>
                  <a:pt x="2151446" y="4302892"/>
                </a:lnTo>
                <a:lnTo>
                  <a:pt x="0" y="2151446"/>
                </a:lnTo>
                <a:close/>
              </a:path>
            </a:pathLst>
          </a:custGeom>
        </p:spPr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A2C6A24A-C319-78D7-3C1C-A5FD0A03D3B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06816" y="18516319"/>
            <a:ext cx="8089249" cy="8089249"/>
          </a:xfrm>
          <a:custGeom>
            <a:avLst/>
            <a:gdLst>
              <a:gd name="connsiteX0" fmla="*/ 2151446 w 4302892"/>
              <a:gd name="connsiteY0" fmla="*/ 0 h 4302892"/>
              <a:gd name="connsiteX1" fmla="*/ 4302892 w 4302892"/>
              <a:gd name="connsiteY1" fmla="*/ 2151446 h 4302892"/>
              <a:gd name="connsiteX2" fmla="*/ 2151446 w 4302892"/>
              <a:gd name="connsiteY2" fmla="*/ 4302892 h 4302892"/>
              <a:gd name="connsiteX3" fmla="*/ 0 w 4302892"/>
              <a:gd name="connsiteY3" fmla="*/ 2151446 h 43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892" h="4302892">
                <a:moveTo>
                  <a:pt x="2151446" y="0"/>
                </a:moveTo>
                <a:lnTo>
                  <a:pt x="4302892" y="2151446"/>
                </a:lnTo>
                <a:lnTo>
                  <a:pt x="2151446" y="4302892"/>
                </a:lnTo>
                <a:lnTo>
                  <a:pt x="0" y="2151446"/>
                </a:lnTo>
                <a:close/>
              </a:path>
            </a:pathLst>
          </a:custGeom>
        </p:spPr>
      </p:sp>
      <p:sp>
        <p:nvSpPr>
          <p:cNvPr id="64" name="Picture Placeholder 2">
            <a:extLst>
              <a:ext uri="{FF2B5EF4-FFF2-40B4-BE49-F238E27FC236}">
                <a16:creationId xmlns:a16="http://schemas.microsoft.com/office/drawing/2014/main" id="{C832DCEC-5488-1765-A28E-3F133CAC08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2631" y="13205765"/>
            <a:ext cx="8089249" cy="8089249"/>
          </a:xfrm>
          <a:custGeom>
            <a:avLst/>
            <a:gdLst>
              <a:gd name="connsiteX0" fmla="*/ 2151446 w 4302892"/>
              <a:gd name="connsiteY0" fmla="*/ 0 h 4302892"/>
              <a:gd name="connsiteX1" fmla="*/ 4302892 w 4302892"/>
              <a:gd name="connsiteY1" fmla="*/ 2151446 h 4302892"/>
              <a:gd name="connsiteX2" fmla="*/ 2151446 w 4302892"/>
              <a:gd name="connsiteY2" fmla="*/ 4302892 h 4302892"/>
              <a:gd name="connsiteX3" fmla="*/ 0 w 4302892"/>
              <a:gd name="connsiteY3" fmla="*/ 2151446 h 43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892" h="4302892">
                <a:moveTo>
                  <a:pt x="2151446" y="0"/>
                </a:moveTo>
                <a:lnTo>
                  <a:pt x="4302892" y="2151446"/>
                </a:lnTo>
                <a:lnTo>
                  <a:pt x="2151446" y="4302892"/>
                </a:lnTo>
                <a:lnTo>
                  <a:pt x="0" y="2151446"/>
                </a:lnTo>
                <a:close/>
              </a:path>
            </a:pathLst>
          </a:custGeom>
        </p:spPr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8A14F91A-2C0C-AE0A-6FB4-6515DF9EAD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32631" y="23639303"/>
            <a:ext cx="8089249" cy="8089249"/>
          </a:xfrm>
          <a:custGeom>
            <a:avLst/>
            <a:gdLst>
              <a:gd name="connsiteX0" fmla="*/ 2151446 w 4302892"/>
              <a:gd name="connsiteY0" fmla="*/ 0 h 4302892"/>
              <a:gd name="connsiteX1" fmla="*/ 4302892 w 4302892"/>
              <a:gd name="connsiteY1" fmla="*/ 2151446 h 4302892"/>
              <a:gd name="connsiteX2" fmla="*/ 2151446 w 4302892"/>
              <a:gd name="connsiteY2" fmla="*/ 4302892 h 4302892"/>
              <a:gd name="connsiteX3" fmla="*/ 0 w 4302892"/>
              <a:gd name="connsiteY3" fmla="*/ 2151446 h 43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892" h="4302892">
                <a:moveTo>
                  <a:pt x="2151446" y="0"/>
                </a:moveTo>
                <a:lnTo>
                  <a:pt x="4302892" y="2151446"/>
                </a:lnTo>
                <a:lnTo>
                  <a:pt x="2151446" y="4302892"/>
                </a:lnTo>
                <a:lnTo>
                  <a:pt x="0" y="2151446"/>
                </a:lnTo>
                <a:close/>
              </a:path>
            </a:pathLst>
          </a:custGeom>
        </p:spPr>
      </p: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76B55FE2-9093-3836-207E-DCB9F4635CB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613924" y="23639303"/>
            <a:ext cx="8089249" cy="8089249"/>
          </a:xfrm>
          <a:custGeom>
            <a:avLst/>
            <a:gdLst>
              <a:gd name="connsiteX0" fmla="*/ 2151446 w 4302892"/>
              <a:gd name="connsiteY0" fmla="*/ 0 h 4302892"/>
              <a:gd name="connsiteX1" fmla="*/ 4302892 w 4302892"/>
              <a:gd name="connsiteY1" fmla="*/ 2151446 h 4302892"/>
              <a:gd name="connsiteX2" fmla="*/ 2151446 w 4302892"/>
              <a:gd name="connsiteY2" fmla="*/ 4302892 h 4302892"/>
              <a:gd name="connsiteX3" fmla="*/ 0 w 4302892"/>
              <a:gd name="connsiteY3" fmla="*/ 2151446 h 43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892" h="4302892">
                <a:moveTo>
                  <a:pt x="2151446" y="0"/>
                </a:moveTo>
                <a:lnTo>
                  <a:pt x="4302892" y="2151446"/>
                </a:lnTo>
                <a:lnTo>
                  <a:pt x="2151446" y="4302892"/>
                </a:lnTo>
                <a:lnTo>
                  <a:pt x="0" y="2151446"/>
                </a:lnTo>
                <a:close/>
              </a:path>
            </a:pathLst>
          </a:custGeom>
        </p:spPr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09DB0CD5-25FE-D7D4-86EE-4C0F9E3136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7613924" y="13276103"/>
            <a:ext cx="8089249" cy="8089249"/>
          </a:xfrm>
          <a:custGeom>
            <a:avLst/>
            <a:gdLst>
              <a:gd name="connsiteX0" fmla="*/ 2151446 w 4302892"/>
              <a:gd name="connsiteY0" fmla="*/ 0 h 4302892"/>
              <a:gd name="connsiteX1" fmla="*/ 4302892 w 4302892"/>
              <a:gd name="connsiteY1" fmla="*/ 2151446 h 4302892"/>
              <a:gd name="connsiteX2" fmla="*/ 2151446 w 4302892"/>
              <a:gd name="connsiteY2" fmla="*/ 4302892 h 4302892"/>
              <a:gd name="connsiteX3" fmla="*/ 0 w 4302892"/>
              <a:gd name="connsiteY3" fmla="*/ 2151446 h 43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892" h="4302892">
                <a:moveTo>
                  <a:pt x="2151446" y="0"/>
                </a:moveTo>
                <a:lnTo>
                  <a:pt x="4302892" y="2151446"/>
                </a:lnTo>
                <a:lnTo>
                  <a:pt x="2151446" y="4302892"/>
                </a:lnTo>
                <a:lnTo>
                  <a:pt x="0" y="2151446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79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صورة 3">
            <a:extLst>
              <a:ext uri="{FF2B5EF4-FFF2-40B4-BE49-F238E27FC236}">
                <a16:creationId xmlns:a16="http://schemas.microsoft.com/office/drawing/2014/main" id="{703679DF-03EA-D074-AAE6-92B76B6FA2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44800" y="10687050"/>
            <a:ext cx="12115800" cy="12243288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801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FF2B459-F4BC-09BB-4469-556BFC77F7A8}"/>
              </a:ext>
            </a:extLst>
          </p:cNvPr>
          <p:cNvGrpSpPr/>
          <p:nvPr userDrawn="1"/>
        </p:nvGrpSpPr>
        <p:grpSpPr>
          <a:xfrm>
            <a:off x="-81280" y="39456360"/>
            <a:ext cx="36165358" cy="3743483"/>
            <a:chOff x="-81280" y="39456360"/>
            <a:chExt cx="36165358" cy="3743483"/>
          </a:xfrm>
        </p:grpSpPr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C3367D2A-B1EC-E037-1A99-E5AB44C77B82}"/>
                </a:ext>
              </a:extLst>
            </p:cNvPr>
            <p:cNvSpPr/>
            <p:nvPr/>
          </p:nvSpPr>
          <p:spPr>
            <a:xfrm flipV="1">
              <a:off x="-81280" y="41407114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10C2AE08-C85D-93F6-FE6E-C79838922E3D}"/>
                </a:ext>
              </a:extLst>
            </p:cNvPr>
            <p:cNvSpPr/>
            <p:nvPr/>
          </p:nvSpPr>
          <p:spPr>
            <a:xfrm>
              <a:off x="34041918" y="39456360"/>
              <a:ext cx="2042160" cy="374348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 rtl="0"/>
              <a:endParaRPr lang="en-US" dirty="0">
                <a:solidFill>
                  <a:srgbClr val="981C62"/>
                </a:solidFill>
              </a:endParaRPr>
            </a:p>
            <a:p>
              <a:pPr algn="ctr" rtl="0"/>
              <a:endParaRPr lang="ar-EG" dirty="0">
                <a:solidFill>
                  <a:srgbClr val="981C62"/>
                </a:solidFill>
              </a:endParaRPr>
            </a:p>
          </p:txBody>
        </p:sp>
      </p:grpSp>
      <p:sp>
        <p:nvSpPr>
          <p:cNvPr id="10" name="Oval 22">
            <a:extLst>
              <a:ext uri="{FF2B5EF4-FFF2-40B4-BE49-F238E27FC236}">
                <a16:creationId xmlns:a16="http://schemas.microsoft.com/office/drawing/2014/main" id="{3D991428-793A-2240-46A3-211CA9F8AE46}"/>
              </a:ext>
            </a:extLst>
          </p:cNvPr>
          <p:cNvSpPr/>
          <p:nvPr userDrawn="1"/>
        </p:nvSpPr>
        <p:spPr>
          <a:xfrm>
            <a:off x="-12212638" y="9758045"/>
            <a:ext cx="24425275" cy="24425275"/>
          </a:xfrm>
          <a:prstGeom prst="ellipse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643EF803-0250-5CEC-59DC-F1C40B36FB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3844" y="6343650"/>
            <a:ext cx="35032950" cy="2116455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600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06" userDrawn="1">
          <p15:clr>
            <a:srgbClr val="FBAE40"/>
          </p15:clr>
        </p15:guide>
        <p15:guide id="2" pos="136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FF2B459-F4BC-09BB-4469-556BFC77F7A8}"/>
              </a:ext>
            </a:extLst>
          </p:cNvPr>
          <p:cNvGrpSpPr/>
          <p:nvPr userDrawn="1"/>
        </p:nvGrpSpPr>
        <p:grpSpPr>
          <a:xfrm>
            <a:off x="-81280" y="39456360"/>
            <a:ext cx="36165358" cy="3743483"/>
            <a:chOff x="-81280" y="39456360"/>
            <a:chExt cx="36165358" cy="3743483"/>
          </a:xfrm>
        </p:grpSpPr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C3367D2A-B1EC-E037-1A99-E5AB44C77B82}"/>
                </a:ext>
              </a:extLst>
            </p:cNvPr>
            <p:cNvSpPr/>
            <p:nvPr/>
          </p:nvSpPr>
          <p:spPr>
            <a:xfrm flipV="1">
              <a:off x="-81280" y="41407114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10C2AE08-C85D-93F6-FE6E-C79838922E3D}"/>
                </a:ext>
              </a:extLst>
            </p:cNvPr>
            <p:cNvSpPr/>
            <p:nvPr/>
          </p:nvSpPr>
          <p:spPr>
            <a:xfrm>
              <a:off x="34041918" y="39456360"/>
              <a:ext cx="2042160" cy="374348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 rtl="0"/>
              <a:endParaRPr lang="en-US" dirty="0">
                <a:solidFill>
                  <a:srgbClr val="981C62"/>
                </a:solidFill>
              </a:endParaRPr>
            </a:p>
            <a:p>
              <a:pPr algn="ctr" rtl="0"/>
              <a:endParaRPr lang="ar-EG" dirty="0">
                <a:solidFill>
                  <a:srgbClr val="981C62"/>
                </a:solidFill>
              </a:endParaRPr>
            </a:p>
          </p:txBody>
        </p:sp>
      </p:grpSp>
      <p:sp>
        <p:nvSpPr>
          <p:cNvPr id="10" name="Oval 22">
            <a:extLst>
              <a:ext uri="{FF2B5EF4-FFF2-40B4-BE49-F238E27FC236}">
                <a16:creationId xmlns:a16="http://schemas.microsoft.com/office/drawing/2014/main" id="{3D991428-793A-2240-46A3-211CA9F8AE46}"/>
              </a:ext>
            </a:extLst>
          </p:cNvPr>
          <p:cNvSpPr/>
          <p:nvPr userDrawn="1"/>
        </p:nvSpPr>
        <p:spPr>
          <a:xfrm>
            <a:off x="-12212638" y="9758045"/>
            <a:ext cx="24425275" cy="24425275"/>
          </a:xfrm>
          <a:prstGeom prst="ellipse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643EF803-0250-5CEC-59DC-F1C40B36FB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3844" y="6172200"/>
            <a:ext cx="35032950" cy="181737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344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15" userDrawn="1">
          <p15:clr>
            <a:srgbClr val="FBAE40"/>
          </p15:clr>
        </p15:guide>
        <p15:guide id="2" pos="1360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FF2B459-F4BC-09BB-4469-556BFC77F7A8}"/>
              </a:ext>
            </a:extLst>
          </p:cNvPr>
          <p:cNvGrpSpPr/>
          <p:nvPr userDrawn="1"/>
        </p:nvGrpSpPr>
        <p:grpSpPr>
          <a:xfrm>
            <a:off x="-81280" y="39456360"/>
            <a:ext cx="36165358" cy="3743483"/>
            <a:chOff x="-81280" y="39456360"/>
            <a:chExt cx="36165358" cy="3743483"/>
          </a:xfrm>
        </p:grpSpPr>
        <p:sp>
          <p:nvSpPr>
            <p:cNvPr id="8" name="Rectangle 26">
              <a:extLst>
                <a:ext uri="{FF2B5EF4-FFF2-40B4-BE49-F238E27FC236}">
                  <a16:creationId xmlns:a16="http://schemas.microsoft.com/office/drawing/2014/main" id="{C3367D2A-B1EC-E037-1A99-E5AB44C77B82}"/>
                </a:ext>
              </a:extLst>
            </p:cNvPr>
            <p:cNvSpPr/>
            <p:nvPr/>
          </p:nvSpPr>
          <p:spPr>
            <a:xfrm flipV="1">
              <a:off x="-81280" y="41407114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10C2AE08-C85D-93F6-FE6E-C79838922E3D}"/>
                </a:ext>
              </a:extLst>
            </p:cNvPr>
            <p:cNvSpPr/>
            <p:nvPr/>
          </p:nvSpPr>
          <p:spPr>
            <a:xfrm>
              <a:off x="34041918" y="39456360"/>
              <a:ext cx="2042160" cy="374348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 rtl="0"/>
              <a:endParaRPr lang="en-US" dirty="0">
                <a:solidFill>
                  <a:srgbClr val="981C62"/>
                </a:solidFill>
              </a:endParaRPr>
            </a:p>
            <a:p>
              <a:pPr algn="ctr" rtl="0"/>
              <a:endParaRPr lang="ar-EG" dirty="0">
                <a:solidFill>
                  <a:srgbClr val="981C62"/>
                </a:solidFill>
              </a:endParaRPr>
            </a:p>
          </p:txBody>
        </p:sp>
      </p:grpSp>
      <p:sp>
        <p:nvSpPr>
          <p:cNvPr id="10" name="Oval 22">
            <a:extLst>
              <a:ext uri="{FF2B5EF4-FFF2-40B4-BE49-F238E27FC236}">
                <a16:creationId xmlns:a16="http://schemas.microsoft.com/office/drawing/2014/main" id="{3D991428-793A-2240-46A3-211CA9F8AE46}"/>
              </a:ext>
            </a:extLst>
          </p:cNvPr>
          <p:cNvSpPr/>
          <p:nvPr userDrawn="1"/>
        </p:nvSpPr>
        <p:spPr>
          <a:xfrm>
            <a:off x="-12212638" y="9758045"/>
            <a:ext cx="24425275" cy="24425275"/>
          </a:xfrm>
          <a:prstGeom prst="ellipse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643EF803-0250-5CEC-59DC-F1C40B36FB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3844" y="13373100"/>
            <a:ext cx="35032950" cy="243459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633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1F5CAB2-960B-91C3-735F-20BC61B14E4F}"/>
              </a:ext>
            </a:extLst>
          </p:cNvPr>
          <p:cNvSpPr/>
          <p:nvPr userDrawn="1"/>
        </p:nvSpPr>
        <p:spPr>
          <a:xfrm>
            <a:off x="0" y="0"/>
            <a:ext cx="43200638" cy="43199843"/>
          </a:xfrm>
          <a:prstGeom prst="rect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2D4D716-2DA5-ABBE-43C8-3209735BC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4E266C"/>
              </a:clrFrom>
              <a:clrTo>
                <a:srgbClr val="4E26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3561" y="3527143"/>
            <a:ext cx="17338357" cy="34947995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9C922D1-1A73-029E-42B6-CC4D98005AD2}"/>
              </a:ext>
            </a:extLst>
          </p:cNvPr>
          <p:cNvGrpSpPr/>
          <p:nvPr userDrawn="1"/>
        </p:nvGrpSpPr>
        <p:grpSpPr>
          <a:xfrm>
            <a:off x="7640317" y="39456360"/>
            <a:ext cx="35829401" cy="3744276"/>
            <a:chOff x="7640317" y="39456360"/>
            <a:chExt cx="35829401" cy="3744276"/>
          </a:xfrm>
        </p:grpSpPr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795F3AAE-9973-2938-F51A-3493D0A17413}"/>
                </a:ext>
              </a:extLst>
            </p:cNvPr>
            <p:cNvSpPr/>
            <p:nvPr/>
          </p:nvSpPr>
          <p:spPr>
            <a:xfrm>
              <a:off x="7640317" y="39456360"/>
              <a:ext cx="2082801" cy="374427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 rtl="0"/>
              <a:endParaRPr lang="en-US" dirty="0">
                <a:solidFill>
                  <a:srgbClr val="981C62"/>
                </a:solidFill>
              </a:endParaRPr>
            </a:p>
            <a:p>
              <a:pPr algn="ctr" rtl="0"/>
              <a:endParaRPr lang="ar-EG" dirty="0">
                <a:solidFill>
                  <a:srgbClr val="981C62"/>
                </a:solidFill>
              </a:endParaRP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E8E8D010-2CED-80F1-0F5A-0375F99426B6}"/>
                </a:ext>
              </a:extLst>
            </p:cNvPr>
            <p:cNvSpPr/>
            <p:nvPr/>
          </p:nvSpPr>
          <p:spPr>
            <a:xfrm flipV="1">
              <a:off x="8570119" y="41330880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10" name="عنصر نائب للصورة 9">
            <a:extLst>
              <a:ext uri="{FF2B5EF4-FFF2-40B4-BE49-F238E27FC236}">
                <a16:creationId xmlns:a16="http://schemas.microsoft.com/office/drawing/2014/main" id="{496A920C-9559-47ED-B365-E1E7BEBF10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5119" y="3657600"/>
            <a:ext cx="37490400" cy="177165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192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06" userDrawn="1">
          <p15:clr>
            <a:srgbClr val="FBAE40"/>
          </p15:clr>
        </p15:guide>
        <p15:guide id="2" pos="1360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1F5CAB2-960B-91C3-735F-20BC61B14E4F}"/>
              </a:ext>
            </a:extLst>
          </p:cNvPr>
          <p:cNvSpPr/>
          <p:nvPr userDrawn="1"/>
        </p:nvSpPr>
        <p:spPr>
          <a:xfrm>
            <a:off x="0" y="0"/>
            <a:ext cx="43200638" cy="43199843"/>
          </a:xfrm>
          <a:prstGeom prst="rect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2D4D716-2DA5-ABBE-43C8-3209735BC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4E266C"/>
              </a:clrFrom>
              <a:clrTo>
                <a:srgbClr val="4E26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3561" y="3527143"/>
            <a:ext cx="17338357" cy="34947995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9C922D1-1A73-029E-42B6-CC4D98005AD2}"/>
              </a:ext>
            </a:extLst>
          </p:cNvPr>
          <p:cNvGrpSpPr/>
          <p:nvPr userDrawn="1"/>
        </p:nvGrpSpPr>
        <p:grpSpPr>
          <a:xfrm>
            <a:off x="7640317" y="39456360"/>
            <a:ext cx="35829401" cy="3744276"/>
            <a:chOff x="7640317" y="39456360"/>
            <a:chExt cx="35829401" cy="3744276"/>
          </a:xfrm>
        </p:grpSpPr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795F3AAE-9973-2938-F51A-3493D0A17413}"/>
                </a:ext>
              </a:extLst>
            </p:cNvPr>
            <p:cNvSpPr/>
            <p:nvPr/>
          </p:nvSpPr>
          <p:spPr>
            <a:xfrm>
              <a:off x="7640317" y="39456360"/>
              <a:ext cx="2082801" cy="374427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 rtl="0"/>
              <a:endParaRPr lang="en-US" dirty="0">
                <a:solidFill>
                  <a:srgbClr val="981C62"/>
                </a:solidFill>
              </a:endParaRPr>
            </a:p>
            <a:p>
              <a:pPr algn="ctr" rtl="0"/>
              <a:endParaRPr lang="ar-EG" dirty="0">
                <a:solidFill>
                  <a:srgbClr val="981C62"/>
                </a:solidFill>
              </a:endParaRP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E8E8D010-2CED-80F1-0F5A-0375F99426B6}"/>
                </a:ext>
              </a:extLst>
            </p:cNvPr>
            <p:cNvSpPr/>
            <p:nvPr/>
          </p:nvSpPr>
          <p:spPr>
            <a:xfrm flipV="1">
              <a:off x="8570119" y="41330880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10" name="عنصر نائب للصورة 9">
            <a:extLst>
              <a:ext uri="{FF2B5EF4-FFF2-40B4-BE49-F238E27FC236}">
                <a16:creationId xmlns:a16="http://schemas.microsoft.com/office/drawing/2014/main" id="{496A920C-9559-47ED-B365-E1E7BEBF10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5119" y="3657600"/>
            <a:ext cx="37490400" cy="3331845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550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1F5CAB2-960B-91C3-735F-20BC61B14E4F}"/>
              </a:ext>
            </a:extLst>
          </p:cNvPr>
          <p:cNvSpPr/>
          <p:nvPr userDrawn="1"/>
        </p:nvSpPr>
        <p:spPr>
          <a:xfrm>
            <a:off x="0" y="0"/>
            <a:ext cx="43200638" cy="43199843"/>
          </a:xfrm>
          <a:prstGeom prst="rect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2D4D716-2DA5-ABBE-43C8-3209735BC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4E266C"/>
              </a:clrFrom>
              <a:clrTo>
                <a:srgbClr val="4E26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3561" y="3527143"/>
            <a:ext cx="17338357" cy="34947995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9C922D1-1A73-029E-42B6-CC4D98005AD2}"/>
              </a:ext>
            </a:extLst>
          </p:cNvPr>
          <p:cNvGrpSpPr/>
          <p:nvPr userDrawn="1"/>
        </p:nvGrpSpPr>
        <p:grpSpPr>
          <a:xfrm>
            <a:off x="7640317" y="39456360"/>
            <a:ext cx="35829401" cy="3744276"/>
            <a:chOff x="7640317" y="39456360"/>
            <a:chExt cx="35829401" cy="3744276"/>
          </a:xfrm>
        </p:grpSpPr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795F3AAE-9973-2938-F51A-3493D0A17413}"/>
                </a:ext>
              </a:extLst>
            </p:cNvPr>
            <p:cNvSpPr/>
            <p:nvPr/>
          </p:nvSpPr>
          <p:spPr>
            <a:xfrm>
              <a:off x="7640317" y="39456360"/>
              <a:ext cx="2082801" cy="374427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endParaRPr>
            </a:p>
            <a:p>
              <a:pPr algn="ctr" rtl="0"/>
              <a:endParaRPr lang="en-US" dirty="0">
                <a:solidFill>
                  <a:srgbClr val="981C62"/>
                </a:solidFill>
              </a:endParaRPr>
            </a:p>
            <a:p>
              <a:pPr algn="ctr" rtl="0"/>
              <a:endParaRPr lang="ar-EG" dirty="0">
                <a:solidFill>
                  <a:srgbClr val="981C62"/>
                </a:solidFill>
              </a:endParaRP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E8E8D010-2CED-80F1-0F5A-0375F99426B6}"/>
                </a:ext>
              </a:extLst>
            </p:cNvPr>
            <p:cNvSpPr/>
            <p:nvPr/>
          </p:nvSpPr>
          <p:spPr>
            <a:xfrm flipV="1">
              <a:off x="8570119" y="41330880"/>
              <a:ext cx="34899599" cy="115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10" name="عنصر نائب للصورة 9">
            <a:extLst>
              <a:ext uri="{FF2B5EF4-FFF2-40B4-BE49-F238E27FC236}">
                <a16:creationId xmlns:a16="http://schemas.microsoft.com/office/drawing/2014/main" id="{496A920C-9559-47ED-B365-E1E7BEBF10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5119" y="3657600"/>
            <a:ext cx="37490400" cy="28117800"/>
          </a:xfrm>
          <a:prstGeom prst="rect">
            <a:avLst/>
          </a:prstGeom>
        </p:spPr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0903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1767A26E-29D8-CAB8-AA05-2C5F8BB718A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03019" cy="432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8" r:id="rId2"/>
    <p:sldLayoutId id="2147483677" r:id="rId3"/>
    <p:sldLayoutId id="2147483662" r:id="rId4"/>
    <p:sldLayoutId id="2147483670" r:id="rId5"/>
    <p:sldLayoutId id="2147483675" r:id="rId6"/>
    <p:sldLayoutId id="2147483668" r:id="rId7"/>
    <p:sldLayoutId id="2147483669" r:id="rId8"/>
    <p:sldLayoutId id="2147483671" r:id="rId9"/>
    <p:sldLayoutId id="2147483674" r:id="rId10"/>
    <p:sldLayoutId id="2147483672" r:id="rId11"/>
    <p:sldLayoutId id="2147483673" r:id="rId12"/>
    <p:sldLayoutId id="2147483676" r:id="rId13"/>
    <p:sldLayoutId id="2147483679" r:id="rId14"/>
    <p:sldLayoutId id="2147483680" r:id="rId15"/>
  </p:sldLayoutIdLst>
  <p:txStyles>
    <p:titleStyle>
      <a:lvl1pPr algn="l" defTabSz="4320083" rtl="1" eaLnBrk="1" latinLnBrk="0" hangingPunct="1">
        <a:lnSpc>
          <a:spcPct val="90000"/>
        </a:lnSpc>
        <a:spcBef>
          <a:spcPct val="0"/>
        </a:spcBef>
        <a:buNone/>
        <a:defRPr sz="207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021" indent="-1080021" algn="r" defTabSz="4320083" rtl="1" eaLnBrk="1" latinLnBrk="0" hangingPunct="1">
        <a:lnSpc>
          <a:spcPct val="90000"/>
        </a:lnSpc>
        <a:spcBef>
          <a:spcPts val="4725"/>
        </a:spcBef>
        <a:buFont typeface="Arial" panose="020B0604020202020204" pitchFamily="34" charset="0"/>
        <a:buChar char="•"/>
        <a:defRPr sz="13229" kern="1200">
          <a:solidFill>
            <a:schemeClr val="tx1"/>
          </a:solidFill>
          <a:latin typeface="+mn-lt"/>
          <a:ea typeface="+mn-ea"/>
          <a:cs typeface="+mn-cs"/>
        </a:defRPr>
      </a:lvl1pPr>
      <a:lvl2pPr marL="3240062" indent="-1080021" algn="r" defTabSz="4320083" rtl="1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11339" kern="1200">
          <a:solidFill>
            <a:schemeClr val="tx1"/>
          </a:solidFill>
          <a:latin typeface="+mn-lt"/>
          <a:ea typeface="+mn-ea"/>
          <a:cs typeface="+mn-cs"/>
        </a:defRPr>
      </a:lvl2pPr>
      <a:lvl3pPr marL="5400104" indent="-1080021" algn="r" defTabSz="4320083" rtl="1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3pPr>
      <a:lvl4pPr marL="7560145" indent="-1080021" algn="r" defTabSz="4320083" rtl="1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4pPr>
      <a:lvl5pPr marL="9720186" indent="-1080021" algn="r" defTabSz="4320083" rtl="1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5pPr>
      <a:lvl6pPr marL="11880228" indent="-1080021" algn="r" defTabSz="4320083" rtl="1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6pPr>
      <a:lvl7pPr marL="14040269" indent="-1080021" algn="r" defTabSz="4320083" rtl="1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7pPr>
      <a:lvl8pPr marL="16200311" indent="-1080021" algn="r" defTabSz="4320083" rtl="1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8pPr>
      <a:lvl9pPr marL="18360352" indent="-1080021" algn="r" defTabSz="4320083" rtl="1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1pPr>
      <a:lvl2pPr marL="2160041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320083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3pPr>
      <a:lvl4pPr marL="6480124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4pPr>
      <a:lvl5pPr marL="8640166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5pPr>
      <a:lvl6pPr marL="10800207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6pPr>
      <a:lvl7pPr marL="12960248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7pPr>
      <a:lvl8pPr marL="15120290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8pPr>
      <a:lvl9pPr marL="17280331" algn="r" defTabSz="4320083" rtl="1" eaLnBrk="1" latinLnBrk="0" hangingPunct="1">
        <a:defRPr sz="85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صورة 1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4" y="2190351"/>
            <a:ext cx="5674605" cy="381144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22649508"/>
            <a:ext cx="43200638" cy="18898541"/>
          </a:xfrm>
          <a:prstGeom prst="rect">
            <a:avLst/>
          </a:prstGeom>
          <a:solidFill>
            <a:srgbClr val="29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" name="TextBox 41"/>
          <p:cNvSpPr txBox="1"/>
          <p:nvPr/>
        </p:nvSpPr>
        <p:spPr>
          <a:xfrm>
            <a:off x="3457689" y="32955937"/>
            <a:ext cx="36285260" cy="70634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700" b="1" dirty="0">
                <a:solidFill>
                  <a:srgbClr val="E2E2E0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عنوان التقرير</a:t>
            </a:r>
          </a:p>
          <a:p>
            <a:pPr algn="ctr" rtl="1"/>
            <a:r>
              <a:rPr lang="ar-SA" sz="16600" b="1" dirty="0">
                <a:solidFill>
                  <a:srgbClr val="E2E2E0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هذا النص هو مثال لنص</a:t>
            </a:r>
            <a:endParaRPr lang="ar-EG" sz="16600" b="1" dirty="0">
              <a:solidFill>
                <a:srgbClr val="E2E2E0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9FBBD93-B8F6-EFB7-0F10-D961909FB937}"/>
              </a:ext>
            </a:extLst>
          </p:cNvPr>
          <p:cNvGrpSpPr/>
          <p:nvPr/>
        </p:nvGrpSpPr>
        <p:grpSpPr>
          <a:xfrm flipH="1">
            <a:off x="0" y="14216748"/>
            <a:ext cx="43200638" cy="16568052"/>
            <a:chOff x="-2498026" y="13133016"/>
            <a:chExt cx="48216422" cy="18491676"/>
          </a:xfrm>
        </p:grpSpPr>
        <p:sp>
          <p:nvSpPr>
            <p:cNvPr id="62" name="مستطيل 52"/>
            <p:cNvSpPr/>
            <p:nvPr/>
          </p:nvSpPr>
          <p:spPr>
            <a:xfrm rot="8100033">
              <a:off x="13519282" y="19148908"/>
              <a:ext cx="6724492" cy="6753179"/>
            </a:xfrm>
            <a:prstGeom prst="rect">
              <a:avLst/>
            </a:prstGeom>
            <a:noFill/>
            <a:ln>
              <a:solidFill>
                <a:srgbClr val="7AC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sp>
          <p:nvSpPr>
            <p:cNvPr id="63" name="مستطيل 53"/>
            <p:cNvSpPr/>
            <p:nvPr/>
          </p:nvSpPr>
          <p:spPr>
            <a:xfrm rot="8100033">
              <a:off x="23046139" y="19154200"/>
              <a:ext cx="6743101" cy="6751554"/>
            </a:xfrm>
            <a:prstGeom prst="rect">
              <a:avLst/>
            </a:prstGeom>
            <a:noFill/>
            <a:ln>
              <a:solidFill>
                <a:srgbClr val="AAC6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sp>
          <p:nvSpPr>
            <p:cNvPr id="64" name="مستطيل 54"/>
            <p:cNvSpPr/>
            <p:nvPr/>
          </p:nvSpPr>
          <p:spPr>
            <a:xfrm rot="8100033">
              <a:off x="32590590" y="19107106"/>
              <a:ext cx="6851773" cy="6803040"/>
            </a:xfrm>
            <a:prstGeom prst="rect">
              <a:avLst/>
            </a:prstGeom>
            <a:noFill/>
            <a:ln>
              <a:solidFill>
                <a:srgbClr val="7AC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sp>
          <p:nvSpPr>
            <p:cNvPr id="65" name="مستطيل 55"/>
            <p:cNvSpPr/>
            <p:nvPr/>
          </p:nvSpPr>
          <p:spPr>
            <a:xfrm rot="8100033">
              <a:off x="27687642" y="13133016"/>
              <a:ext cx="6827405" cy="6827405"/>
            </a:xfrm>
            <a:prstGeom prst="rect">
              <a:avLst/>
            </a:prstGeom>
            <a:noFill/>
            <a:ln>
              <a:solidFill>
                <a:srgbClr val="43AC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sp>
          <p:nvSpPr>
            <p:cNvPr id="66" name="مستطيل 56"/>
            <p:cNvSpPr/>
            <p:nvPr/>
          </p:nvSpPr>
          <p:spPr>
            <a:xfrm rot="8100033">
              <a:off x="18132860" y="24810712"/>
              <a:ext cx="6792624" cy="6813980"/>
            </a:xfrm>
            <a:prstGeom prst="rect">
              <a:avLst/>
            </a:prstGeom>
            <a:noFill/>
            <a:ln>
              <a:solidFill>
                <a:srgbClr val="7AC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cxnSp>
          <p:nvCxnSpPr>
            <p:cNvPr id="67" name="رابط مستقيم 63"/>
            <p:cNvCxnSpPr/>
            <p:nvPr/>
          </p:nvCxnSpPr>
          <p:spPr>
            <a:xfrm rot="5400000">
              <a:off x="35977346" y="22508970"/>
              <a:ext cx="4899422" cy="4821165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مستطيل 64"/>
            <p:cNvSpPr/>
            <p:nvPr/>
          </p:nvSpPr>
          <p:spPr>
            <a:xfrm rot="8100033">
              <a:off x="27687642" y="24796449"/>
              <a:ext cx="6827405" cy="6827405"/>
            </a:xfrm>
            <a:prstGeom prst="rect">
              <a:avLst/>
            </a:prstGeom>
            <a:noFill/>
            <a:ln>
              <a:solidFill>
                <a:srgbClr val="7AC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cxnSp>
          <p:nvCxnSpPr>
            <p:cNvPr id="69" name="رابط مستقيم 65"/>
            <p:cNvCxnSpPr/>
            <p:nvPr/>
          </p:nvCxnSpPr>
          <p:spPr>
            <a:xfrm rot="5400000">
              <a:off x="26283236" y="23410554"/>
              <a:ext cx="4820106" cy="4678429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رابط مستقيم 66"/>
            <p:cNvCxnSpPr/>
            <p:nvPr/>
          </p:nvCxnSpPr>
          <p:spPr>
            <a:xfrm rot="5400000">
              <a:off x="16706578" y="23367989"/>
              <a:ext cx="4881459" cy="4833161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رابط مستقيم 67"/>
            <p:cNvCxnSpPr/>
            <p:nvPr/>
          </p:nvCxnSpPr>
          <p:spPr>
            <a:xfrm rot="5400000">
              <a:off x="21563852" y="17691296"/>
              <a:ext cx="4823713" cy="4779614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مستطيل 68"/>
            <p:cNvSpPr/>
            <p:nvPr/>
          </p:nvSpPr>
          <p:spPr>
            <a:xfrm rot="8100033">
              <a:off x="18087889" y="13166145"/>
              <a:ext cx="6802223" cy="6778324"/>
            </a:xfrm>
            <a:prstGeom prst="rect">
              <a:avLst/>
            </a:prstGeom>
            <a:noFill/>
            <a:ln>
              <a:solidFill>
                <a:srgbClr val="7AC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cxnSp>
          <p:nvCxnSpPr>
            <p:cNvPr id="74" name="رابط مستقيم 70"/>
            <p:cNvCxnSpPr/>
            <p:nvPr/>
          </p:nvCxnSpPr>
          <p:spPr>
            <a:xfrm rot="5400000">
              <a:off x="12097066" y="17749981"/>
              <a:ext cx="4724976" cy="4714745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رابط مستقيم 71"/>
            <p:cNvCxnSpPr/>
            <p:nvPr/>
          </p:nvCxnSpPr>
          <p:spPr>
            <a:xfrm rot="5400000">
              <a:off x="31161893" y="17638375"/>
              <a:ext cx="4850712" cy="4858458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رابط مستقيم 85"/>
            <p:cNvCxnSpPr>
              <a:cxnSpLocks/>
            </p:cNvCxnSpPr>
            <p:nvPr/>
          </p:nvCxnSpPr>
          <p:spPr>
            <a:xfrm flipH="1">
              <a:off x="-2498026" y="22533385"/>
              <a:ext cx="4966906" cy="0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رابط مستقيم 88"/>
            <p:cNvCxnSpPr>
              <a:cxnSpLocks/>
            </p:cNvCxnSpPr>
            <p:nvPr/>
          </p:nvCxnSpPr>
          <p:spPr>
            <a:xfrm flipH="1">
              <a:off x="40782240" y="22500490"/>
              <a:ext cx="4936156" cy="0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مستطيل 90"/>
            <p:cNvSpPr/>
            <p:nvPr/>
          </p:nvSpPr>
          <p:spPr>
            <a:xfrm rot="8100000">
              <a:off x="12019680" y="26606357"/>
              <a:ext cx="3318177" cy="3318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sp>
          <p:nvSpPr>
            <p:cNvPr id="80" name="مستطيل 91"/>
            <p:cNvSpPr/>
            <p:nvPr/>
          </p:nvSpPr>
          <p:spPr>
            <a:xfrm rot="8100033">
              <a:off x="3774291" y="19044020"/>
              <a:ext cx="6941068" cy="6941068"/>
            </a:xfrm>
            <a:prstGeom prst="rect">
              <a:avLst/>
            </a:prstGeom>
            <a:noFill/>
            <a:ln>
              <a:solidFill>
                <a:srgbClr val="AAC6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 dirty="0"/>
            </a:p>
          </p:txBody>
        </p:sp>
        <p:sp>
          <p:nvSpPr>
            <p:cNvPr id="81" name="مستطيل 92"/>
            <p:cNvSpPr/>
            <p:nvPr/>
          </p:nvSpPr>
          <p:spPr>
            <a:xfrm rot="8100033">
              <a:off x="11608065" y="26102454"/>
              <a:ext cx="4219439" cy="4219439"/>
            </a:xfrm>
            <a:prstGeom prst="rect">
              <a:avLst/>
            </a:prstGeom>
            <a:noFill/>
            <a:ln>
              <a:solidFill>
                <a:srgbClr val="7AC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cxnSp>
          <p:nvCxnSpPr>
            <p:cNvPr id="82" name="رابط مستقيم 93"/>
            <p:cNvCxnSpPr/>
            <p:nvPr/>
          </p:nvCxnSpPr>
          <p:spPr>
            <a:xfrm rot="5400000">
              <a:off x="10793107" y="25233971"/>
              <a:ext cx="2934014" cy="2893091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مستطيل 94"/>
            <p:cNvSpPr/>
            <p:nvPr/>
          </p:nvSpPr>
          <p:spPr>
            <a:xfrm rot="8100000">
              <a:off x="12019680" y="14952691"/>
              <a:ext cx="3318177" cy="3318177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>
                <a:solidFill>
                  <a:srgbClr val="3BAEA9"/>
                </a:solidFill>
              </a:endParaRPr>
            </a:p>
          </p:txBody>
        </p:sp>
        <p:sp>
          <p:nvSpPr>
            <p:cNvPr id="84" name="مستطيل 95"/>
            <p:cNvSpPr/>
            <p:nvPr/>
          </p:nvSpPr>
          <p:spPr>
            <a:xfrm rot="8100033">
              <a:off x="11608065" y="14448785"/>
              <a:ext cx="4219439" cy="4219439"/>
            </a:xfrm>
            <a:prstGeom prst="rect">
              <a:avLst/>
            </a:prstGeom>
            <a:noFill/>
            <a:ln>
              <a:solidFill>
                <a:srgbClr val="7AC2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6494"/>
            </a:p>
          </p:txBody>
        </p:sp>
        <p:cxnSp>
          <p:nvCxnSpPr>
            <p:cNvPr id="85" name="رابط مستقيم 96"/>
            <p:cNvCxnSpPr/>
            <p:nvPr/>
          </p:nvCxnSpPr>
          <p:spPr>
            <a:xfrm rot="5400000">
              <a:off x="10713167" y="13580863"/>
              <a:ext cx="3014514" cy="2972470"/>
            </a:xfrm>
            <a:prstGeom prst="line">
              <a:avLst/>
            </a:prstGeom>
            <a:ln w="57150">
              <a:solidFill>
                <a:srgbClr val="7AC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" descr="partner-logo-placeholder – Copy (4) | IICS">
            <a:extLst>
              <a:ext uri="{FF2B5EF4-FFF2-40B4-BE49-F238E27FC236}">
                <a16:creationId xmlns:a16="http://schemas.microsoft.com/office/drawing/2014/main" id="{57F21F5F-3C13-66D5-7FCA-D38A7EAC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802" y="2389854"/>
            <a:ext cx="16607034" cy="924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عنصر نائب للصورة 28">
            <a:extLst>
              <a:ext uri="{FF2B5EF4-FFF2-40B4-BE49-F238E27FC236}">
                <a16:creationId xmlns:a16="http://schemas.microsoft.com/office/drawing/2014/main" id="{307D8E7E-B1CD-4E37-931A-75888E846D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عنصر نائب للصورة 30">
            <a:extLst>
              <a:ext uri="{FF2B5EF4-FFF2-40B4-BE49-F238E27FC236}">
                <a16:creationId xmlns:a16="http://schemas.microsoft.com/office/drawing/2014/main" id="{1F7D1EC4-6C42-547D-E44E-54941DC8CA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عنصر نائب للصورة 32">
            <a:extLst>
              <a:ext uri="{FF2B5EF4-FFF2-40B4-BE49-F238E27FC236}">
                <a16:creationId xmlns:a16="http://schemas.microsoft.com/office/drawing/2014/main" id="{753486CF-10AF-2ABC-A8C4-9B0684E4EF0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عنصر نائب للصورة 34">
            <a:extLst>
              <a:ext uri="{FF2B5EF4-FFF2-40B4-BE49-F238E27FC236}">
                <a16:creationId xmlns:a16="http://schemas.microsoft.com/office/drawing/2014/main" id="{307AAD16-243F-B292-9F6C-C70D46F56D5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7" name="عنصر نائب للصورة 36">
            <a:extLst>
              <a:ext uri="{FF2B5EF4-FFF2-40B4-BE49-F238E27FC236}">
                <a16:creationId xmlns:a16="http://schemas.microsoft.com/office/drawing/2014/main" id="{C7C8E50A-2D44-77CC-2733-A06B3E67425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عنصر نائب للصورة 38">
            <a:extLst>
              <a:ext uri="{FF2B5EF4-FFF2-40B4-BE49-F238E27FC236}">
                <a16:creationId xmlns:a16="http://schemas.microsoft.com/office/drawing/2014/main" id="{18FC30CE-29DC-C9E6-3A83-61F1249A239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عنصر نائب للصورة 26">
            <a:extLst>
              <a:ext uri="{FF2B5EF4-FFF2-40B4-BE49-F238E27FC236}">
                <a16:creationId xmlns:a16="http://schemas.microsoft.com/office/drawing/2014/main" id="{162F0080-E3B3-8266-C588-B8831FCB4D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9" name="عنصر نائب للصورة 88">
            <a:extLst>
              <a:ext uri="{FF2B5EF4-FFF2-40B4-BE49-F238E27FC236}">
                <a16:creationId xmlns:a16="http://schemas.microsoft.com/office/drawing/2014/main" id="{648F2F4B-0F17-A7EA-3878-7D9EBCC707D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78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87100" y="30141463"/>
            <a:ext cx="2746240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عنوان الصفحة : </a:t>
            </a:r>
            <a:endParaRPr lang="en-US" sz="8800" b="1" dirty="0">
              <a:solidFill>
                <a:srgbClr val="292C37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  <a:p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هذا النص هو مثال لنص يمكن أن يستبدل في نفس المساحة، لقد تم توليد هذا النص من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، حيث يمكنك أن تولد مثل هذا النص أو العديد من النصوص الأخرى إضافة إلى زيادة عدد الحروف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التى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يولدها التطبيق.</a:t>
            </a:r>
            <a:endParaRPr lang="ar-EG" dirty="0">
              <a:solidFill>
                <a:srgbClr val="292C37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288648" y="29920483"/>
            <a:ext cx="382077" cy="7547748"/>
            <a:chOff x="38220138" y="28515865"/>
            <a:chExt cx="382077" cy="7547748"/>
          </a:xfrm>
        </p:grpSpPr>
        <p:sp>
          <p:nvSpPr>
            <p:cNvPr id="7" name="Rectangle 6"/>
            <p:cNvSpPr/>
            <p:nvPr/>
          </p:nvSpPr>
          <p:spPr>
            <a:xfrm>
              <a:off x="38220138" y="28515865"/>
              <a:ext cx="382077" cy="590296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220138" y="33050480"/>
              <a:ext cx="382077" cy="301313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4076640" y="39456360"/>
            <a:ext cx="2042160" cy="374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12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12" name="عنصر نائب للصورة 11">
            <a:extLst>
              <a:ext uri="{FF2B5EF4-FFF2-40B4-BE49-F238E27FC236}">
                <a16:creationId xmlns:a16="http://schemas.microsoft.com/office/drawing/2014/main" id="{BFAB4574-CFD3-17C2-CC2A-BB41166E1A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Picture 4" descr="partner-logo-placeholder – Copy (4) | IICS">
            <a:extLst>
              <a:ext uri="{FF2B5EF4-FFF2-40B4-BE49-F238E27FC236}">
                <a16:creationId xmlns:a16="http://schemas.microsoft.com/office/drawing/2014/main" id="{9FCD20CB-03A7-2085-C52B-26C2AB04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486" y="871922"/>
            <a:ext cx="10136016" cy="56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7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55557" y="39456360"/>
            <a:ext cx="2082801" cy="374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13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5" name="عنصر نائب للصورة 4">
            <a:extLst>
              <a:ext uri="{FF2B5EF4-FFF2-40B4-BE49-F238E27FC236}">
                <a16:creationId xmlns:a16="http://schemas.microsoft.com/office/drawing/2014/main" id="{0AB153D3-6081-E17C-9E6D-BBA2A5996D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821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49679" y="25308029"/>
            <a:ext cx="33101279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هذا النص هو مثال لنص في نفس المساحة :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هذا النص يمكن 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أن يتم تركيبه على أي تصميم 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دون مشكلة فلن يبدو وكأنه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نص منسوخ، غير منظم، غير منسق،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أو حتى غير مفهوم. 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لأنه مازال نصاً بديلاً ومؤقتاً 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ومن هنا وجب على المصمم 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أن يضع نصوصا مؤقتة على التصميم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288648" y="25968960"/>
            <a:ext cx="548712" cy="12405360"/>
            <a:chOff x="38220138" y="28515865"/>
            <a:chExt cx="382077" cy="7547748"/>
          </a:xfrm>
        </p:grpSpPr>
        <p:sp>
          <p:nvSpPr>
            <p:cNvPr id="7" name="Rectangle 6"/>
            <p:cNvSpPr/>
            <p:nvPr/>
          </p:nvSpPr>
          <p:spPr>
            <a:xfrm>
              <a:off x="38220138" y="28515865"/>
              <a:ext cx="382077" cy="590296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220138" y="33050480"/>
              <a:ext cx="382077" cy="301313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4076640" y="39456360"/>
            <a:ext cx="2042160" cy="374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14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11" name="عنصر نائب للصورة 10">
            <a:extLst>
              <a:ext uri="{FF2B5EF4-FFF2-40B4-BE49-F238E27FC236}">
                <a16:creationId xmlns:a16="http://schemas.microsoft.com/office/drawing/2014/main" id="{6A5FCBDD-A500-6E92-C788-2A373FB6CC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Picture 4" descr="partner-logo-placeholder – Copy (4) | IICS">
            <a:extLst>
              <a:ext uri="{FF2B5EF4-FFF2-40B4-BE49-F238E27FC236}">
                <a16:creationId xmlns:a16="http://schemas.microsoft.com/office/drawing/2014/main" id="{36B700CF-99EF-ED6C-CCBA-0F94581B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486" y="871922"/>
            <a:ext cx="10136016" cy="56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28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55557" y="39456360"/>
            <a:ext cx="2082801" cy="374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15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10" name="عنصر نائب للصورة 9">
            <a:extLst>
              <a:ext uri="{FF2B5EF4-FFF2-40B4-BE49-F238E27FC236}">
                <a16:creationId xmlns:a16="http://schemas.microsoft.com/office/drawing/2014/main" id="{3A8A714A-A0AD-58B9-0B81-40AD64B2C1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AFB5401B-CF27-CDCC-C922-3D6090140262}"/>
              </a:ext>
            </a:extLst>
          </p:cNvPr>
          <p:cNvGrpSpPr/>
          <p:nvPr/>
        </p:nvGrpSpPr>
        <p:grpSpPr>
          <a:xfrm>
            <a:off x="2568177" y="32570786"/>
            <a:ext cx="37835683" cy="3527143"/>
            <a:chOff x="2682477" y="26160661"/>
            <a:chExt cx="37835683" cy="3527143"/>
          </a:xfrm>
        </p:grpSpPr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E440500E-A7CA-3FB7-E2CB-B1758B1333F2}"/>
                </a:ext>
              </a:extLst>
            </p:cNvPr>
            <p:cNvSpPr/>
            <p:nvPr/>
          </p:nvSpPr>
          <p:spPr>
            <a:xfrm>
              <a:off x="2682477" y="26160661"/>
              <a:ext cx="37835683" cy="3527143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56B4F2C0-741B-02DF-04D7-861FECC054EC}"/>
                </a:ext>
              </a:extLst>
            </p:cNvPr>
            <p:cNvSpPr/>
            <p:nvPr/>
          </p:nvSpPr>
          <p:spPr>
            <a:xfrm>
              <a:off x="10703747" y="26993208"/>
              <a:ext cx="2179314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b="1" dirty="0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يمكنك إضافة وصف للصور في هذه المساحة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47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68177" y="32570786"/>
            <a:ext cx="37835683" cy="3527143"/>
            <a:chOff x="2682477" y="26160661"/>
            <a:chExt cx="37835683" cy="3527143"/>
          </a:xfrm>
        </p:grpSpPr>
        <p:sp>
          <p:nvSpPr>
            <p:cNvPr id="15" name="Rectangle 14"/>
            <p:cNvSpPr/>
            <p:nvPr/>
          </p:nvSpPr>
          <p:spPr>
            <a:xfrm>
              <a:off x="2682477" y="26160661"/>
              <a:ext cx="37835683" cy="3527143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>
                <a:solidFill>
                  <a:srgbClr val="292C37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0703747" y="26993208"/>
              <a:ext cx="2179314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b="1" dirty="0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يمكنك إضافة وصف للصور في هذه المساحة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4076640" y="39456360"/>
            <a:ext cx="2042160" cy="374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16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9" name="عنصر نائب للصورة 8">
            <a:extLst>
              <a:ext uri="{FF2B5EF4-FFF2-40B4-BE49-F238E27FC236}">
                <a16:creationId xmlns:a16="http://schemas.microsoft.com/office/drawing/2014/main" id="{4FE0BC82-3778-2E5E-2892-2EF486F717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7321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55557" y="39456360"/>
            <a:ext cx="2082801" cy="374427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17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7" name="عنصر نائب للصورة 6">
            <a:extLst>
              <a:ext uri="{FF2B5EF4-FFF2-40B4-BE49-F238E27FC236}">
                <a16:creationId xmlns:a16="http://schemas.microsoft.com/office/drawing/2014/main" id="{B1F851CF-3029-A27A-486A-CE553C879D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28" name="Group 2">
            <a:extLst>
              <a:ext uri="{FF2B5EF4-FFF2-40B4-BE49-F238E27FC236}">
                <a16:creationId xmlns:a16="http://schemas.microsoft.com/office/drawing/2014/main" id="{2901BC40-EFBC-B86B-0A8D-04A7347CCB26}"/>
              </a:ext>
            </a:extLst>
          </p:cNvPr>
          <p:cNvGrpSpPr/>
          <p:nvPr/>
        </p:nvGrpSpPr>
        <p:grpSpPr>
          <a:xfrm>
            <a:off x="2568177" y="32570786"/>
            <a:ext cx="37835683" cy="3527143"/>
            <a:chOff x="2682477" y="26160661"/>
            <a:chExt cx="37835683" cy="3527143"/>
          </a:xfrm>
        </p:grpSpPr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16F23174-1502-AB2F-4E87-0156353708B4}"/>
                </a:ext>
              </a:extLst>
            </p:cNvPr>
            <p:cNvSpPr/>
            <p:nvPr/>
          </p:nvSpPr>
          <p:spPr>
            <a:xfrm>
              <a:off x="2682477" y="26160661"/>
              <a:ext cx="37835683" cy="3527143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>
                <a:solidFill>
                  <a:srgbClr val="292C37"/>
                </a:solidFill>
              </a:endParaRPr>
            </a:p>
          </p:txBody>
        </p:sp>
        <p:sp>
          <p:nvSpPr>
            <p:cNvPr id="30" name="Rectangle 1">
              <a:extLst>
                <a:ext uri="{FF2B5EF4-FFF2-40B4-BE49-F238E27FC236}">
                  <a16:creationId xmlns:a16="http://schemas.microsoft.com/office/drawing/2014/main" id="{36961F7B-9B91-A26B-61D7-84A2FC18C0FF}"/>
                </a:ext>
              </a:extLst>
            </p:cNvPr>
            <p:cNvSpPr/>
            <p:nvPr/>
          </p:nvSpPr>
          <p:spPr>
            <a:xfrm>
              <a:off x="10703747" y="26993208"/>
              <a:ext cx="2179314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b="1" dirty="0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يمكنك إضافة وصف للصور في هذه المساحة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129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49679" y="31666576"/>
            <a:ext cx="3310127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عنوان الصفحة : </a:t>
            </a:r>
          </a:p>
          <a:p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ذا كنت تحتاج إلى عدد أكبر من الفقرات يتيح لك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زيادة عدد الفقرات كما تريد، النص لن يبدو مقسما ولا يحوي أخطاء لغوية،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مفيد لمصممي المواقع على وجه الخصوص، حيث يحتاج العميل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فى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كثير من الأحيان أن يطلع على صورة حقيقية لتصميم الموقع.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288648" y="31666576"/>
            <a:ext cx="522921" cy="6707744"/>
            <a:chOff x="38220138" y="28515865"/>
            <a:chExt cx="382077" cy="7547748"/>
          </a:xfrm>
        </p:grpSpPr>
        <p:sp>
          <p:nvSpPr>
            <p:cNvPr id="7" name="Rectangle 6"/>
            <p:cNvSpPr/>
            <p:nvPr/>
          </p:nvSpPr>
          <p:spPr>
            <a:xfrm>
              <a:off x="38220138" y="28515865"/>
              <a:ext cx="382077" cy="590296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220138" y="33050480"/>
              <a:ext cx="382077" cy="301313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4076640" y="39456360"/>
            <a:ext cx="2042160" cy="374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18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15" name="عنصر نائب للصورة 14">
            <a:extLst>
              <a:ext uri="{FF2B5EF4-FFF2-40B4-BE49-F238E27FC236}">
                <a16:creationId xmlns:a16="http://schemas.microsoft.com/office/drawing/2014/main" id="{26F97A96-D0C0-562C-0AE8-5B319BC11E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4" descr="partner-logo-placeholder – Copy (4) | IICS">
            <a:extLst>
              <a:ext uri="{FF2B5EF4-FFF2-40B4-BE49-F238E27FC236}">
                <a16:creationId xmlns:a16="http://schemas.microsoft.com/office/drawing/2014/main" id="{75D020C8-8305-2089-B0D0-62745C92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486" y="871922"/>
            <a:ext cx="10136016" cy="56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135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55557" y="39456360"/>
            <a:ext cx="2082801" cy="374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19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72D71D6-1C05-97E6-B0E0-9E3EB1D2890D}"/>
              </a:ext>
            </a:extLst>
          </p:cNvPr>
          <p:cNvGrpSpPr/>
          <p:nvPr/>
        </p:nvGrpSpPr>
        <p:grpSpPr>
          <a:xfrm>
            <a:off x="2396727" y="27608461"/>
            <a:ext cx="37835683" cy="6926681"/>
            <a:chOff x="2682477" y="27608461"/>
            <a:chExt cx="37835683" cy="6926681"/>
          </a:xfrm>
        </p:grpSpPr>
        <p:sp>
          <p:nvSpPr>
            <p:cNvPr id="10" name="Rectangle 9"/>
            <p:cNvSpPr/>
            <p:nvPr/>
          </p:nvSpPr>
          <p:spPr>
            <a:xfrm>
              <a:off x="2682477" y="27608461"/>
              <a:ext cx="37835683" cy="6926681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2005" y="28071135"/>
              <a:ext cx="1927292" cy="192729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169920" y="28497958"/>
              <a:ext cx="36004577" cy="5509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SA" sz="8800" b="1" dirty="0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        عنوان الصفحة : </a:t>
              </a:r>
            </a:p>
            <a:p>
              <a:r>
                <a:rPr lang="ar-SA" sz="8800" dirty="0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ذا النص هو مثال لنص يمكن أن يستبدل في نفس المساحة، لقد تم توليد هذا النص من مولد النص </a:t>
              </a:r>
              <a:r>
                <a:rPr lang="ar-SA" sz="8800" dirty="0" err="1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العربى</a:t>
              </a:r>
              <a:r>
                <a:rPr lang="ar-SA" sz="8800" dirty="0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، حيث يمكنك أن تولد مثل هذا النص أو العديد من النصوص الأخرى إضافة إلى زيادة عدد الحروف </a:t>
              </a:r>
              <a:r>
                <a:rPr lang="ar-SA" sz="8800" dirty="0" err="1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التى</a:t>
              </a:r>
              <a:r>
                <a:rPr lang="ar-SA" sz="8800" dirty="0">
                  <a:solidFill>
                    <a:srgbClr val="292C37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 يولدها التطبيق.</a:t>
              </a:r>
            </a:p>
          </p:txBody>
        </p:sp>
      </p:grpSp>
      <p:pic>
        <p:nvPicPr>
          <p:cNvPr id="16" name="عنصر نائب للصورة 15">
            <a:extLst>
              <a:ext uri="{FF2B5EF4-FFF2-40B4-BE49-F238E27FC236}">
                <a16:creationId xmlns:a16="http://schemas.microsoft.com/office/drawing/2014/main" id="{5DD05D04-986B-A97D-B04E-0F420EAEFF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6954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58450" y="26478165"/>
            <a:ext cx="27692508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عنوان الصفحة : 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إذا كنت تحتاج إلى عدد أكبر من الفقرات يتيح لك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زيادة عدد الفقرات كما تريد،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النص لن يبدو مقسما ولا يحوي أخطاء لغوية،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مفيد لمصممي المواقع على وجه الخصوص، 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حيث يحتاج العميل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فى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كثير من الأحيان أن يطلع على صورة حقيقية لتصميم الموقع.</a:t>
            </a:r>
          </a:p>
          <a:p>
            <a:pPr marL="1143000" indent="-1143000">
              <a:buFont typeface="Wingdings" panose="05000000000000000000" pitchFamily="2" charset="2"/>
              <a:buChar char="§"/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ومن هنا وجب على المصمم أن يضع نصوصا مؤقتة على التصميم ليظهر للعميل الشكل كاملاً،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288648" y="27054940"/>
            <a:ext cx="579192" cy="11530395"/>
            <a:chOff x="38220138" y="28515865"/>
            <a:chExt cx="382077" cy="7547748"/>
          </a:xfrm>
        </p:grpSpPr>
        <p:sp>
          <p:nvSpPr>
            <p:cNvPr id="7" name="Rectangle 6"/>
            <p:cNvSpPr/>
            <p:nvPr/>
          </p:nvSpPr>
          <p:spPr>
            <a:xfrm>
              <a:off x="38220138" y="28515865"/>
              <a:ext cx="382077" cy="590296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220138" y="33050480"/>
              <a:ext cx="382077" cy="301313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pic>
        <p:nvPicPr>
          <p:cNvPr id="11" name="عنصر نائب للصورة 10">
            <a:extLst>
              <a:ext uri="{FF2B5EF4-FFF2-40B4-BE49-F238E27FC236}">
                <a16:creationId xmlns:a16="http://schemas.microsoft.com/office/drawing/2014/main" id="{F564B68D-873A-B0EE-C89A-06289917AD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25">
            <a:extLst>
              <a:ext uri="{FF2B5EF4-FFF2-40B4-BE49-F238E27FC236}">
                <a16:creationId xmlns:a16="http://schemas.microsoft.com/office/drawing/2014/main" id="{63629FCC-7DE8-FA0D-014E-4E31BE733C9C}"/>
              </a:ext>
            </a:extLst>
          </p:cNvPr>
          <p:cNvSpPr/>
          <p:nvPr/>
        </p:nvSpPr>
        <p:spPr>
          <a:xfrm>
            <a:off x="34076640" y="39456360"/>
            <a:ext cx="2042160" cy="374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20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19" name="Picture 4" descr="partner-logo-placeholder – Copy (4) | IICS">
            <a:extLst>
              <a:ext uri="{FF2B5EF4-FFF2-40B4-BE49-F238E27FC236}">
                <a16:creationId xmlns:a16="http://schemas.microsoft.com/office/drawing/2014/main" id="{1D59E1B3-CEFA-5DD1-6B4A-F7136DC2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486" y="871922"/>
            <a:ext cx="10136016" cy="56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244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55557" y="39456360"/>
            <a:ext cx="2082801" cy="374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21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10" name="عنصر نائب للصورة 9">
            <a:extLst>
              <a:ext uri="{FF2B5EF4-FFF2-40B4-BE49-F238E27FC236}">
                <a16:creationId xmlns:a16="http://schemas.microsoft.com/office/drawing/2014/main" id="{A5302683-3448-4070-9CDA-9DE00D30EE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7131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>
            <a:extLst>
              <a:ext uri="{FF2B5EF4-FFF2-40B4-BE49-F238E27FC236}">
                <a16:creationId xmlns:a16="http://schemas.microsoft.com/office/drawing/2014/main" id="{33CC4AD3-D559-2F23-DA4B-EF3208ED987E}"/>
              </a:ext>
            </a:extLst>
          </p:cNvPr>
          <p:cNvSpPr/>
          <p:nvPr/>
        </p:nvSpPr>
        <p:spPr>
          <a:xfrm>
            <a:off x="17653542" y="19522827"/>
            <a:ext cx="78935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800" b="1" dirty="0">
                <a:solidFill>
                  <a:schemeClr val="bg1">
                    <a:lumMod val="75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هذه الصفحة تم تركها فارغة بشكل مقصود</a:t>
            </a:r>
            <a:endParaRPr lang="ar-EG" sz="8000" b="1" dirty="0">
              <a:solidFill>
                <a:schemeClr val="bg1">
                  <a:lumMod val="75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9120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39964" y="9164621"/>
            <a:ext cx="193143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هذا النص هو مثال لنص يمكن أن يستبدل في نفس المساحة، لقد تم توليد هذا النص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026212" y="9164621"/>
            <a:ext cx="500508" cy="2920980"/>
            <a:chOff x="38220138" y="28515865"/>
            <a:chExt cx="382077" cy="7547748"/>
          </a:xfrm>
        </p:grpSpPr>
        <p:sp>
          <p:nvSpPr>
            <p:cNvPr id="7" name="Rectangle 6"/>
            <p:cNvSpPr/>
            <p:nvPr/>
          </p:nvSpPr>
          <p:spPr>
            <a:xfrm>
              <a:off x="38220138" y="28515865"/>
              <a:ext cx="382077" cy="590296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220138" y="33050480"/>
              <a:ext cx="382077" cy="301313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4076640" y="39456360"/>
            <a:ext cx="2042160" cy="374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22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15" name="عنصر نائب للصورة 14">
            <a:extLst>
              <a:ext uri="{FF2B5EF4-FFF2-40B4-BE49-F238E27FC236}">
                <a16:creationId xmlns:a16="http://schemas.microsoft.com/office/drawing/2014/main" id="{07B5C6CA-F42D-D955-1FD3-23C0517E53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2" name="Picture 4" descr="partner-logo-placeholder – Copy (4) | IICS">
            <a:extLst>
              <a:ext uri="{FF2B5EF4-FFF2-40B4-BE49-F238E27FC236}">
                <a16:creationId xmlns:a16="http://schemas.microsoft.com/office/drawing/2014/main" id="{F4BEE6D8-01F7-E792-263E-B791F3C8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486" y="871922"/>
            <a:ext cx="10136016" cy="56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83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55557" y="39456360"/>
            <a:ext cx="2082801" cy="374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23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6" name="عنصر نائب للصورة 5">
            <a:extLst>
              <a:ext uri="{FF2B5EF4-FFF2-40B4-BE49-F238E27FC236}">
                <a16:creationId xmlns:a16="http://schemas.microsoft.com/office/drawing/2014/main" id="{817AB1FB-A27C-C3AD-3102-8ABEF5C7A8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885833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>
            <a:extLst>
              <a:ext uri="{FF2B5EF4-FFF2-40B4-BE49-F238E27FC236}">
                <a16:creationId xmlns:a16="http://schemas.microsoft.com/office/drawing/2014/main" id="{33CC4AD3-D559-2F23-DA4B-EF3208ED987E}"/>
              </a:ext>
            </a:extLst>
          </p:cNvPr>
          <p:cNvSpPr/>
          <p:nvPr/>
        </p:nvSpPr>
        <p:spPr>
          <a:xfrm>
            <a:off x="17653542" y="19522827"/>
            <a:ext cx="78935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800" b="1" dirty="0">
                <a:solidFill>
                  <a:schemeClr val="bg1">
                    <a:lumMod val="75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هذه الصفحة تم تركها فارغة بشكل مقصود</a:t>
            </a:r>
            <a:endParaRPr lang="ar-EG" sz="8000" b="1" dirty="0">
              <a:solidFill>
                <a:schemeClr val="bg1">
                  <a:lumMod val="75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9410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>
            <a:extLst>
              <a:ext uri="{FF2B5EF4-FFF2-40B4-BE49-F238E27FC236}">
                <a16:creationId xmlns:a16="http://schemas.microsoft.com/office/drawing/2014/main" id="{33CC4AD3-D559-2F23-DA4B-EF3208ED987E}"/>
              </a:ext>
            </a:extLst>
          </p:cNvPr>
          <p:cNvSpPr/>
          <p:nvPr/>
        </p:nvSpPr>
        <p:spPr>
          <a:xfrm>
            <a:off x="12998721" y="19522827"/>
            <a:ext cx="172031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72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اسم معد التقرير</a:t>
            </a:r>
          </a:p>
          <a:p>
            <a:pPr algn="ctr"/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هذا النص هو مثال لنص</a:t>
            </a:r>
            <a:endParaRPr lang="ar-EG" sz="8800" b="1" dirty="0">
              <a:solidFill>
                <a:srgbClr val="292C37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441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artner-logo-placeholder – Copy (4) | IICS">
            <a:extLst>
              <a:ext uri="{FF2B5EF4-FFF2-40B4-BE49-F238E27FC236}">
                <a16:creationId xmlns:a16="http://schemas.microsoft.com/office/drawing/2014/main" id="{A741E0CB-6C56-0F76-108C-70CB4E72C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38" y="30350111"/>
            <a:ext cx="16514762" cy="91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99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D7A04122-F035-1442-3019-694CB7D8FE8A}"/>
              </a:ext>
            </a:extLst>
          </p:cNvPr>
          <p:cNvSpPr/>
          <p:nvPr/>
        </p:nvSpPr>
        <p:spPr>
          <a:xfrm>
            <a:off x="0" y="0"/>
            <a:ext cx="43200638" cy="4320063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B7DFBD-C567-B3C5-F5F6-8A86A4D02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39564"/>
            <a:ext cx="43200638" cy="243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7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8B2F0C67-1C70-43B2-E86C-2F6C01D4A9EB}"/>
              </a:ext>
            </a:extLst>
          </p:cNvPr>
          <p:cNvSpPr/>
          <p:nvPr/>
        </p:nvSpPr>
        <p:spPr>
          <a:xfrm>
            <a:off x="0" y="0"/>
            <a:ext cx="43200638" cy="43200638"/>
          </a:xfrm>
          <a:prstGeom prst="rect">
            <a:avLst/>
          </a:prstGeom>
          <a:solidFill>
            <a:srgbClr val="DC52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2" y="9452266"/>
            <a:ext cx="43200407" cy="24298233"/>
          </a:xfrm>
          <a:prstGeom prst="rect">
            <a:avLst/>
          </a:prstGeom>
          <a:solidFill>
            <a:srgbClr val="DC522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928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0574" y="9814833"/>
            <a:ext cx="65" cy="8906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44986" rIns="0" bIns="-44986" numCol="1" anchor="ctr" anchorCtr="0" compatLnSpc="1">
            <a:prstTxWarp prst="textNoShape">
              <a:avLst/>
            </a:prstTxWarp>
            <a:spAutoFit/>
          </a:bodyPr>
          <a:lstStyle/>
          <a:p>
            <a:pPr defTabSz="324008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378" dirty="0"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119" y="7376477"/>
            <a:ext cx="43200407" cy="7071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70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170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170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1700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34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1700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6904389" y="35795657"/>
            <a:ext cx="29391861" cy="5396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5669" b="1" i="1" dirty="0">
                <a:solidFill>
                  <a:srgbClr val="FFC94D"/>
                </a:solidFill>
                <a:latin typeface="Times New Roman" panose="02020603050405020304" pitchFamily="18" charset="0"/>
              </a:rPr>
            </a:br>
            <a:r>
              <a:rPr lang="ar-SA" sz="5669" b="1" i="1" dirty="0">
                <a:solidFill>
                  <a:srgbClr val="FFC94D"/>
                </a:solidFill>
                <a:latin typeface="Times New Roman" panose="02020603050405020304" pitchFamily="18" charset="0"/>
              </a:rPr>
              <a:t>*تم </a:t>
            </a:r>
            <a:r>
              <a:rPr lang="ar-SA" sz="9600" b="1" i="1" dirty="0">
                <a:solidFill>
                  <a:srgbClr val="FFC94D"/>
                </a:solidFill>
                <a:latin typeface="Times New Roman" panose="02020603050405020304" pitchFamily="18" charset="0"/>
              </a:rPr>
              <a:t>تصميم هذا القالب بواسطة موقع انجز </a:t>
            </a:r>
            <a:r>
              <a:rPr lang="en-US" sz="9600" b="1" i="1" dirty="0">
                <a:solidFill>
                  <a:srgbClr val="FFC94D"/>
                </a:solidFill>
                <a:latin typeface="Times New Roman" panose="02020603050405020304" pitchFamily="18" charset="0"/>
              </a:rPr>
              <a:t>ingez-ppt </a:t>
            </a:r>
            <a:r>
              <a:rPr lang="ar-SA" sz="9600" b="1" i="1" dirty="0">
                <a:solidFill>
                  <a:srgbClr val="FFC94D"/>
                </a:solidFill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5669" dirty="0">
              <a:solidFill>
                <a:srgbClr val="FFC94D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20EB7E2-6516-7BBF-2015-6CD5050ED52C}"/>
              </a:ext>
            </a:extLst>
          </p:cNvPr>
          <p:cNvSpPr txBox="1"/>
          <p:nvPr/>
        </p:nvSpPr>
        <p:spPr>
          <a:xfrm>
            <a:off x="5704239" y="20308007"/>
            <a:ext cx="29391861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1500" b="1" i="1" u="sng" dirty="0">
                <a:solidFill>
                  <a:schemeClr val="accent4"/>
                </a:solidFill>
                <a:latin typeface="Times New Roman" panose="02020603050405020304" pitchFamily="18" charset="0"/>
              </a:rPr>
              <a:t>تعليمات الاستخدام</a:t>
            </a:r>
          </a:p>
          <a:p>
            <a:r>
              <a:rPr lang="ar-SA" sz="115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يمكنك تغيير تنسيق الصفحة من قائمة </a:t>
            </a:r>
            <a:r>
              <a:rPr lang="ar-SA" sz="115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تخطيط</a:t>
            </a:r>
            <a:r>
              <a:rPr lang="ar-SA" sz="115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في الشريط الرئيسي ثم اختيار تصميم الصفحة المطلوب</a:t>
            </a:r>
            <a:endParaRPr lang="ar-SA" sz="11500" dirty="0">
              <a:solidFill>
                <a:schemeClr val="bg1"/>
              </a:solidFill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C8BF61F-B6A9-8F8C-56F7-6551EB18C299}"/>
              </a:ext>
            </a:extLst>
          </p:cNvPr>
          <p:cNvGrpSpPr/>
          <p:nvPr/>
        </p:nvGrpSpPr>
        <p:grpSpPr>
          <a:xfrm>
            <a:off x="10436633" y="26860500"/>
            <a:ext cx="19861854" cy="5307909"/>
            <a:chOff x="10836683" y="26860500"/>
            <a:chExt cx="19861854" cy="530790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4B33E2E-30BF-BE89-38F3-74A46C0FA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36683" y="26860500"/>
              <a:ext cx="19861854" cy="5307909"/>
            </a:xfrm>
            <a:prstGeom prst="rect">
              <a:avLst/>
            </a:prstGeom>
            <a:ln w="76200">
              <a:solidFill>
                <a:schemeClr val="accent4"/>
              </a:solidFill>
            </a:ln>
          </p:spPr>
        </p:pic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164EBE3A-95A7-0D09-3CFC-E6ED472DA50B}"/>
                </a:ext>
              </a:extLst>
            </p:cNvPr>
            <p:cNvSpPr/>
            <p:nvPr/>
          </p:nvSpPr>
          <p:spPr>
            <a:xfrm>
              <a:off x="20833080" y="28102560"/>
              <a:ext cx="4175760" cy="1539240"/>
            </a:xfrm>
            <a:prstGeom prst="ellipse">
              <a:avLst/>
            </a:prstGeom>
            <a:solidFill>
              <a:schemeClr val="accent4">
                <a:alpha val="49000"/>
              </a:schemeClr>
            </a:solidFill>
            <a:ln w="101600">
              <a:solidFill>
                <a:srgbClr val="DC52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455" y="14984427"/>
            <a:ext cx="16049728" cy="1136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1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arabic english translator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4"/>
          <a:stretch/>
        </p:blipFill>
        <p:spPr bwMode="auto">
          <a:xfrm>
            <a:off x="-182880" y="0"/>
            <a:ext cx="43708320" cy="439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86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480375" y="40039925"/>
            <a:ext cx="9720263" cy="2300288"/>
          </a:xfrm>
          <a:prstGeom prst="rect">
            <a:avLst/>
          </a:prstGeom>
        </p:spPr>
        <p:txBody>
          <a:bodyPr/>
          <a:lstStyle/>
          <a:p>
            <a:fld id="{0B34F065-1154-456A-91E3-76DE8E75E17B}" type="slidenum">
              <a:rPr lang="ar-SA" smtClean="0"/>
              <a:pPr/>
              <a:t>5</a:t>
            </a:fld>
            <a:endParaRPr lang="ar-SA" dirty="0"/>
          </a:p>
        </p:txBody>
      </p:sp>
      <p:pic>
        <p:nvPicPr>
          <p:cNvPr id="137218" name="Picture 2" descr="Image result for arabic english translator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20024" y="0"/>
            <a:ext cx="10980617" cy="432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4">
            <a:extLst>
              <a:ext uri="{FF2B5EF4-FFF2-40B4-BE49-F238E27FC236}">
                <a16:creationId xmlns:a16="http://schemas.microsoft.com/office/drawing/2014/main" id="{0E9E232C-4029-4E4C-AF9F-47A87CE694A1}"/>
              </a:ext>
            </a:extLst>
          </p:cNvPr>
          <p:cNvSpPr txBox="1"/>
          <p:nvPr/>
        </p:nvSpPr>
        <p:spPr>
          <a:xfrm>
            <a:off x="2688517" y="3551474"/>
            <a:ext cx="26040097" cy="54014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ar-SA" sz="115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"هـدفي الأول أن تكون بلادنـا نموذجاً ناجحاً ورائداً في العالـم على كافة الأصعـدة , وسأعمل معكم على تحقيق ذلك"</a:t>
            </a:r>
            <a:endParaRPr lang="ar-SA" sz="16600" b="1" dirty="0">
              <a:solidFill>
                <a:srgbClr val="292C37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1D34A491-C0A1-4306-8112-EB90A0386DFA}"/>
              </a:ext>
            </a:extLst>
          </p:cNvPr>
          <p:cNvSpPr txBox="1"/>
          <p:nvPr/>
        </p:nvSpPr>
        <p:spPr>
          <a:xfrm>
            <a:off x="2543043" y="9492143"/>
            <a:ext cx="26040097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lnSpc>
                <a:spcPct val="110000"/>
              </a:lnSpc>
              <a:defRPr sz="5657" b="1">
                <a:solidFill>
                  <a:srgbClr val="888380"/>
                </a:solidFill>
                <a:latin typeface="GE Dinar One" panose="020A0503020102020204" pitchFamily="18" charset="-78"/>
                <a:ea typeface="GE Dinar One" panose="020A0503020102020204" pitchFamily="18" charset="-78"/>
                <a:cs typeface="GE Dinar One" panose="020A0503020102020204" pitchFamily="18" charset="-78"/>
              </a:defRPr>
            </a:lvl1pPr>
          </a:lstStyle>
          <a:p>
            <a:pPr algn="r"/>
            <a:r>
              <a:rPr lang="ar-SA" sz="6000" b="0" dirty="0"/>
              <a:t>خادم الحرمين الشريفين </a:t>
            </a:r>
          </a:p>
          <a:p>
            <a:pPr algn="r"/>
            <a:r>
              <a:rPr lang="ar-SA" sz="6000" b="0" dirty="0"/>
              <a:t>الملك سلمان بن عبدالعزيز آل سعود</a:t>
            </a:r>
          </a:p>
        </p:txBody>
      </p:sp>
      <p:pic>
        <p:nvPicPr>
          <p:cNvPr id="8" name="Picture 2" descr="نتيجة بحث الصور عن ‪saudi arabia flag‬‏">
            <a:extLst>
              <a:ext uri="{FF2B5EF4-FFF2-40B4-BE49-F238E27FC236}">
                <a16:creationId xmlns:a16="http://schemas.microsoft.com/office/drawing/2014/main" id="{C5D3F0A3-F00B-473C-BF70-E4690500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5EFEE"/>
              </a:clrFrom>
              <a:clrTo>
                <a:srgbClr val="E5EF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0171" y="11989983"/>
            <a:ext cx="22385172" cy="239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7">
            <a:extLst>
              <a:ext uri="{FF2B5EF4-FFF2-40B4-BE49-F238E27FC236}">
                <a16:creationId xmlns:a16="http://schemas.microsoft.com/office/drawing/2014/main" id="{F8DD659E-456B-4F0F-9625-F8BDE8E78353}"/>
              </a:ext>
            </a:extLst>
          </p:cNvPr>
          <p:cNvSpPr/>
          <p:nvPr/>
        </p:nvSpPr>
        <p:spPr>
          <a:xfrm>
            <a:off x="7391400" y="33314635"/>
            <a:ext cx="231355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" ثروتنا الأولى التي لا تعادلها </a:t>
            </a:r>
          </a:p>
          <a:p>
            <a:pPr rtl="1"/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ثروة مهما بلغت شعب طموح معظمه من الشباب هو فخر بلادنا وضمان مستقبلها بعون الله"</a:t>
            </a:r>
          </a:p>
        </p:txBody>
      </p:sp>
      <p:sp>
        <p:nvSpPr>
          <p:cNvPr id="10" name="مربع نص 8">
            <a:extLst>
              <a:ext uri="{FF2B5EF4-FFF2-40B4-BE49-F238E27FC236}">
                <a16:creationId xmlns:a16="http://schemas.microsoft.com/office/drawing/2014/main" id="{0BD07ED6-42D8-46A7-9CF6-DD04E447A4AA}"/>
              </a:ext>
            </a:extLst>
          </p:cNvPr>
          <p:cNvSpPr txBox="1"/>
          <p:nvPr/>
        </p:nvSpPr>
        <p:spPr>
          <a:xfrm>
            <a:off x="4433486" y="37954629"/>
            <a:ext cx="26040097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>
              <a:lnSpc>
                <a:spcPct val="110000"/>
              </a:lnSpc>
            </a:pPr>
            <a:r>
              <a:rPr lang="ar-SA" sz="6000" dirty="0">
                <a:solidFill>
                  <a:srgbClr val="888380"/>
                </a:solidFill>
                <a:latin typeface="GE Dinar One" panose="020A0503020102020204" pitchFamily="18" charset="-78"/>
                <a:ea typeface="GE Dinar One" panose="020A0503020102020204" pitchFamily="18" charset="-78"/>
                <a:cs typeface="GE Dinar One" panose="020A0503020102020204" pitchFamily="18" charset="-78"/>
              </a:rPr>
              <a:t>صاحب السمو الملكي</a:t>
            </a:r>
          </a:p>
          <a:p>
            <a:pPr rtl="1">
              <a:lnSpc>
                <a:spcPct val="110000"/>
              </a:lnSpc>
            </a:pPr>
            <a:r>
              <a:rPr lang="ar-SA" sz="6000" dirty="0">
                <a:solidFill>
                  <a:srgbClr val="888380"/>
                </a:solidFill>
                <a:latin typeface="GE Dinar One" panose="020A0503020102020204" pitchFamily="18" charset="-78"/>
                <a:ea typeface="GE Dinar One" panose="020A0503020102020204" pitchFamily="18" charset="-78"/>
                <a:cs typeface="GE Dinar One" panose="020A0503020102020204" pitchFamily="18" charset="-78"/>
              </a:rPr>
              <a:t>الأمير  محمد بن سلمان بن عبد العزيز آل سعود</a:t>
            </a:r>
          </a:p>
          <a:p>
            <a:pPr rtl="1">
              <a:lnSpc>
                <a:spcPct val="110000"/>
              </a:lnSpc>
            </a:pPr>
            <a:r>
              <a:rPr lang="ar-SA" sz="6000" dirty="0">
                <a:solidFill>
                  <a:srgbClr val="888380"/>
                </a:solidFill>
                <a:latin typeface="GE Dinar One" panose="020A0503020102020204" pitchFamily="18" charset="-78"/>
                <a:ea typeface="GE Dinar One" panose="020A0503020102020204" pitchFamily="18" charset="-78"/>
                <a:cs typeface="GE Dinar One" panose="020A0503020102020204" pitchFamily="18" charset="-78"/>
              </a:rPr>
              <a:t>ولي العهد الأمين</a:t>
            </a:r>
          </a:p>
        </p:txBody>
      </p:sp>
    </p:spTree>
    <p:extLst>
      <p:ext uri="{BB962C8B-B14F-4D97-AF65-F5344CB8AC3E}">
        <p14:creationId xmlns:p14="http://schemas.microsoft.com/office/powerpoint/2010/main" val="161383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mage result for border design transparent backgroun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183" y="8039788"/>
            <a:ext cx="17028514" cy="1750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عنصر نائب للصورة 10">
            <a:extLst>
              <a:ext uri="{FF2B5EF4-FFF2-40B4-BE49-F238E27FC236}">
                <a16:creationId xmlns:a16="http://schemas.microsoft.com/office/drawing/2014/main" id="{5EDD30F7-A8F9-4EA5-D096-B6444263F9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effectLst>
            <a:softEdge rad="317500"/>
          </a:effectLst>
        </p:spPr>
      </p:pic>
      <p:sp>
        <p:nvSpPr>
          <p:cNvPr id="5" name="مربع نص 11">
            <a:extLst>
              <a:ext uri="{FF2B5EF4-FFF2-40B4-BE49-F238E27FC236}">
                <a16:creationId xmlns:a16="http://schemas.microsoft.com/office/drawing/2014/main" id="{26F4074B-43DB-4466-B0C0-980C38B2AEE3}"/>
              </a:ext>
            </a:extLst>
          </p:cNvPr>
          <p:cNvSpPr txBox="1"/>
          <p:nvPr/>
        </p:nvSpPr>
        <p:spPr>
          <a:xfrm>
            <a:off x="5617832" y="25257897"/>
            <a:ext cx="32085306" cy="37487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>
              <a:lnSpc>
                <a:spcPct val="110000"/>
              </a:lnSpc>
            </a:pPr>
            <a:r>
              <a:rPr lang="ar-SA" sz="7200" b="1" dirty="0">
                <a:gradFill flip="none" rotWithShape="1">
                  <a:gsLst>
                    <a:gs pos="0">
                      <a:srgbClr val="B69753"/>
                    </a:gs>
                    <a:gs pos="100000">
                      <a:srgbClr val="B49552"/>
                    </a:gs>
                    <a:gs pos="48000">
                      <a:srgbClr val="D0BB6A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GE Dinar One" panose="020A0503020102020204" pitchFamily="18" charset="-78"/>
                <a:ea typeface="GE Dinar One" panose="020A0503020102020204" pitchFamily="18" charset="-78"/>
                <a:cs typeface="GE Dinar One" panose="020A0503020102020204" pitchFamily="18" charset="-78"/>
              </a:rPr>
              <a:t>هذا النص هو مثال لنص في نفس المساحة</a:t>
            </a:r>
          </a:p>
          <a:p>
            <a:pPr algn="ctr" rtl="1">
              <a:lnSpc>
                <a:spcPct val="110000"/>
              </a:lnSpc>
            </a:pPr>
            <a:r>
              <a:rPr lang="ar-SA" sz="7200" b="1" dirty="0">
                <a:gradFill flip="none" rotWithShape="1">
                  <a:gsLst>
                    <a:gs pos="0">
                      <a:srgbClr val="B69753"/>
                    </a:gs>
                    <a:gs pos="100000">
                      <a:srgbClr val="B49552"/>
                    </a:gs>
                    <a:gs pos="48000">
                      <a:srgbClr val="D0BB6A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GE Dinar One" panose="020A0503020102020204" pitchFamily="18" charset="-78"/>
                <a:ea typeface="GE Dinar One" panose="020A0503020102020204" pitchFamily="18" charset="-78"/>
                <a:cs typeface="GE Dinar One" panose="020A0503020102020204" pitchFamily="18" charset="-78"/>
              </a:rPr>
              <a:t>اسم الشخص المسئول</a:t>
            </a:r>
          </a:p>
          <a:p>
            <a:pPr algn="ctr" rtl="1">
              <a:lnSpc>
                <a:spcPct val="110000"/>
              </a:lnSpc>
            </a:pPr>
            <a:r>
              <a:rPr lang="ar-SA" sz="7200" b="1" dirty="0">
                <a:gradFill flip="none" rotWithShape="1">
                  <a:gsLst>
                    <a:gs pos="0">
                      <a:srgbClr val="B69753"/>
                    </a:gs>
                    <a:gs pos="100000">
                      <a:srgbClr val="B49552"/>
                    </a:gs>
                    <a:gs pos="48000">
                      <a:srgbClr val="D0BB6A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GE Dinar One" panose="020A0503020102020204" pitchFamily="18" charset="-78"/>
                <a:ea typeface="GE Dinar One" panose="020A0503020102020204" pitchFamily="18" charset="-78"/>
                <a:cs typeface="GE Dinar One" panose="020A0503020102020204" pitchFamily="18" charset="-78"/>
              </a:rPr>
              <a:t>تعديل هذا النص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F25D64C-4D69-E3C6-A3C0-556802DD2873}"/>
              </a:ext>
            </a:extLst>
          </p:cNvPr>
          <p:cNvSpPr txBox="1"/>
          <p:nvPr/>
        </p:nvSpPr>
        <p:spPr>
          <a:xfrm>
            <a:off x="23545800" y="3429000"/>
            <a:ext cx="16116300" cy="31259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EG"/>
            </a:defPPr>
            <a:lvl1pPr defTabSz="4320083">
              <a:lnSpc>
                <a:spcPct val="40000"/>
              </a:lnSpc>
              <a:spcBef>
                <a:spcPts val="4725"/>
              </a:spcBef>
              <a:defRPr sz="8800">
                <a:solidFill>
                  <a:srgbClr val="757575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defRPr>
            </a:lvl1pPr>
          </a:lstStyle>
          <a:p>
            <a:r>
              <a:rPr lang="ar-SA" dirty="0">
                <a:solidFill>
                  <a:srgbClr val="292C37"/>
                </a:solidFill>
              </a:rPr>
              <a:t>اسم الجهة هنا</a:t>
            </a:r>
          </a:p>
          <a:p>
            <a:r>
              <a:rPr lang="ar-SA" dirty="0">
                <a:solidFill>
                  <a:srgbClr val="292C37"/>
                </a:solidFill>
              </a:rPr>
              <a:t>السم الوزارة هنا</a:t>
            </a:r>
          </a:p>
          <a:p>
            <a:r>
              <a:rPr lang="ar-SA" dirty="0">
                <a:solidFill>
                  <a:srgbClr val="292C37"/>
                </a:solidFill>
              </a:rPr>
              <a:t>اسم المنطقة هنا</a:t>
            </a:r>
          </a:p>
        </p:txBody>
      </p:sp>
    </p:spTree>
    <p:extLst>
      <p:ext uri="{BB962C8B-B14F-4D97-AF65-F5344CB8AC3E}">
        <p14:creationId xmlns:p14="http://schemas.microsoft.com/office/powerpoint/2010/main" val="4088713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8859500" y="19515893"/>
            <a:ext cx="5481638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080021" indent="-1080021" algn="r" defTabSz="4320083" rtl="1" eaLnBrk="1" latinLnBrk="0" hangingPunct="1">
              <a:lnSpc>
                <a:spcPct val="90000"/>
              </a:lnSpc>
              <a:spcBef>
                <a:spcPts val="4725"/>
              </a:spcBef>
              <a:buFont typeface="Arial" panose="020B0604020202020204" pitchFamily="34" charset="0"/>
              <a:buChar char="•"/>
              <a:defRPr sz="132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62" indent="-1080021" algn="r" defTabSz="4320083" rtl="1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11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104" indent="-1080021" algn="r" defTabSz="4320083" rtl="1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94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145" indent="-1080021" algn="r" defTabSz="4320083" rtl="1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186" indent="-1080021" algn="r" defTabSz="4320083" rtl="1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80228" indent="-1080021" algn="r" defTabSz="4320083" rtl="1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040269" indent="-1080021" algn="r" defTabSz="4320083" rtl="1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311" indent="-1080021" algn="r" defTabSz="4320083" rtl="1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360352" indent="-1080021" algn="r" defTabSz="4320083" rtl="1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85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ar-SA" dirty="0">
                <a:solidFill>
                  <a:srgbClr val="575656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تنفيذ</a:t>
            </a:r>
            <a:endParaRPr lang="en-US" dirty="0">
              <a:solidFill>
                <a:srgbClr val="575656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  <a:p>
            <a:pPr algn="ctr" rtl="0"/>
            <a:endParaRPr lang="ar-EG" dirty="0">
              <a:solidFill>
                <a:srgbClr val="575656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633237" y="11069674"/>
            <a:ext cx="15934170" cy="689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166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عنوان التقرير</a:t>
            </a:r>
          </a:p>
          <a:p>
            <a:pPr algn="ctr"/>
            <a:r>
              <a:rPr lang="ar-SA" sz="13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تعديل النص</a:t>
            </a:r>
          </a:p>
          <a:p>
            <a:pPr algn="ctr"/>
            <a:r>
              <a:rPr lang="ar-SA" sz="13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في نفس المساحة هنا</a:t>
            </a:r>
            <a:endParaRPr lang="ar-EG" sz="13800" b="1" dirty="0">
              <a:solidFill>
                <a:srgbClr val="292C37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pic>
        <p:nvPicPr>
          <p:cNvPr id="2052" name="Picture 4" descr="partner-logo-placeholder – Copy (4) | IICS">
            <a:extLst>
              <a:ext uri="{FF2B5EF4-FFF2-40B4-BE49-F238E27FC236}">
                <a16:creationId xmlns:a16="http://schemas.microsoft.com/office/drawing/2014/main" id="{17B57343-085B-6C2E-B2A8-046D16E9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38" y="23149211"/>
            <a:ext cx="16514762" cy="91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32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76830" y="29615683"/>
            <a:ext cx="33101279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8800" b="1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المقدمة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: </a:t>
            </a:r>
            <a:endParaRPr lang="en-US" sz="8800" dirty="0">
              <a:solidFill>
                <a:srgbClr val="292C37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  <a:p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إذا كنت تحتاج إلى عدد أكبر من الفقرات يتيح لك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زيادة عدد الفقرات كما تريد، النص لن يبدو مقسما ولا يحوي أخطاء لغوية،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مفيد لمصممي المواقع على وجه الخصوص، حيث يحتاج العميل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فى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كثير من الأحيان أن يطلع على صورة حقيقية لتصميم الموقع.</a:t>
            </a:r>
          </a:p>
          <a:p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ومن هنا وجب على المصمم أن يضع نصوصا مؤقتة على التصميم ليظهر للعميل الشكل كاملاً .</a:t>
            </a:r>
            <a:endParaRPr lang="ar-EG" dirty="0">
              <a:solidFill>
                <a:srgbClr val="292C37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288648" y="29737603"/>
            <a:ext cx="382077" cy="7547748"/>
            <a:chOff x="38220138" y="28515865"/>
            <a:chExt cx="382077" cy="7547748"/>
          </a:xfrm>
        </p:grpSpPr>
        <p:sp>
          <p:nvSpPr>
            <p:cNvPr id="7" name="Rectangle 6"/>
            <p:cNvSpPr/>
            <p:nvPr/>
          </p:nvSpPr>
          <p:spPr>
            <a:xfrm>
              <a:off x="38220138" y="28515865"/>
              <a:ext cx="382077" cy="590296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220138" y="33050480"/>
              <a:ext cx="382077" cy="3013133"/>
            </a:xfrm>
            <a:prstGeom prst="rect">
              <a:avLst/>
            </a:prstGeom>
            <a:solidFill>
              <a:srgbClr val="292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4046160" y="39456360"/>
            <a:ext cx="2042160" cy="3743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10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pic>
        <p:nvPicPr>
          <p:cNvPr id="14" name="Picture 4" descr="partner-logo-placeholder – Copy (4) | IICS">
            <a:extLst>
              <a:ext uri="{FF2B5EF4-FFF2-40B4-BE49-F238E27FC236}">
                <a16:creationId xmlns:a16="http://schemas.microsoft.com/office/drawing/2014/main" id="{7EB89A42-D35A-0866-707C-A07ECF86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486" y="871922"/>
            <a:ext cx="10136016" cy="56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عنصر نائب للصورة 10">
            <a:extLst>
              <a:ext uri="{FF2B5EF4-FFF2-40B4-BE49-F238E27FC236}">
                <a16:creationId xmlns:a16="http://schemas.microsoft.com/office/drawing/2014/main" id="{95EECC0E-F054-A1BE-4FA8-0DE838B57C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2300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55557" y="39456360"/>
            <a:ext cx="2082801" cy="374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>
                <a:solidFill>
                  <a:srgbClr val="292C37"/>
                </a:solidFill>
                <a:latin typeface="Berlin Sans FB Demi" panose="020E0802020502020306" pitchFamily="34" charset="0"/>
                <a:cs typeface="STC Bold" panose="01000500000000020006" pitchFamily="2" charset="-78"/>
              </a:rPr>
              <a:t>11</a:t>
            </a:r>
          </a:p>
          <a:p>
            <a:pPr algn="ctr"/>
            <a:endParaRPr lang="en-US" dirty="0">
              <a:solidFill>
                <a:srgbClr val="981C62"/>
              </a:solidFill>
            </a:endParaRPr>
          </a:p>
          <a:p>
            <a:pPr algn="ctr"/>
            <a:endParaRPr lang="ar-EG" dirty="0">
              <a:solidFill>
                <a:srgbClr val="981C6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82477" y="21912405"/>
            <a:ext cx="37608273" cy="145239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" name="Rectangle 26"/>
          <p:cNvSpPr/>
          <p:nvPr/>
        </p:nvSpPr>
        <p:spPr>
          <a:xfrm>
            <a:off x="4400550" y="23259102"/>
            <a:ext cx="33916697" cy="1332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إذا كنت تحتاج إلى عدد أكبر من الفقرات يتيح لك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زيادة عدد الفقرات كما تريد، النص لن يبدو مقسما ولا يحوي أخطاء لغوية،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مفيد لمصممي المواقع على وجه الخصوص، حيث يحتاج العميل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فى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كثير من الأحيان أن يطلع على صورة حقيقية لتصميم الموقع.</a:t>
            </a:r>
          </a:p>
          <a:p>
            <a:pPr algn="just"/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ومن هنا وجب على المصمم أن يضع نصوصا مؤقتة على التصميم ليظهر للعميل الشكل كاملاً . من هنا وجب على المصمم أن يضع نصوصا مؤقتة على التصميم ليظهر للعميل الشكل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كاملاً،دور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مولد النص </a:t>
            </a:r>
            <a:r>
              <a:rPr lang="ar-SA" sz="8800" dirty="0" err="1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العربى</a:t>
            </a: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أن يوفر على المصمم عناء البحث عن نص بديل لا علاقة له بالموضوع الذى يتحدث عنه التصميم فيظهر بشكل لا يليق.</a:t>
            </a:r>
            <a:endParaRPr lang="ar-SA" sz="16600" b="1" dirty="0">
              <a:solidFill>
                <a:srgbClr val="575656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  <a:p>
            <a:pPr algn="just">
              <a:lnSpc>
                <a:spcPct val="70000"/>
              </a:lnSpc>
            </a:pPr>
            <a:r>
              <a:rPr lang="ar-SA" sz="8800" dirty="0">
                <a:solidFill>
                  <a:srgbClr val="292C37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</a:t>
            </a:r>
            <a:endParaRPr lang="ar-SA" sz="1400" dirty="0">
              <a:solidFill>
                <a:srgbClr val="292C37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pic>
        <p:nvPicPr>
          <p:cNvPr id="5" name="عنصر نائب للصورة 4">
            <a:extLst>
              <a:ext uri="{FF2B5EF4-FFF2-40B4-BE49-F238E27FC236}">
                <a16:creationId xmlns:a16="http://schemas.microsoft.com/office/drawing/2014/main" id="{2BFF3119-AFED-BC72-66C9-CF6030C3CF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528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742</Words>
  <Application>Microsoft Office PowerPoint</Application>
  <PresentationFormat>مخصص</PresentationFormat>
  <Paragraphs>78</Paragraphs>
  <Slides>26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5" baseType="lpstr">
      <vt:lpstr>Cairo</vt:lpstr>
      <vt:lpstr>Berlin Sans FB Demi</vt:lpstr>
      <vt:lpstr>Calibri</vt:lpstr>
      <vt:lpstr>GE SS Text Light</vt:lpstr>
      <vt:lpstr>Wingdings</vt:lpstr>
      <vt:lpstr>Arial</vt:lpstr>
      <vt:lpstr>GE Dinar One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hassan MH</dc:creator>
  <cp:lastModifiedBy>ingez-ppt.com</cp:lastModifiedBy>
  <cp:revision>471</cp:revision>
  <dcterms:created xsi:type="dcterms:W3CDTF">2019-04-07T12:59:14Z</dcterms:created>
  <dcterms:modified xsi:type="dcterms:W3CDTF">2023-04-15T14:20:54Z</dcterms:modified>
</cp:coreProperties>
</file>