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autoCompressPictures="0">
  <p:sldMasterIdLst>
    <p:sldMasterId id="2147483868" r:id="rId1"/>
  </p:sldMasterIdLst>
  <p:notesMasterIdLst>
    <p:notesMasterId r:id="rId24"/>
  </p:notesMasterIdLst>
  <p:handoutMasterIdLst>
    <p:handoutMasterId r:id="rId25"/>
  </p:handoutMasterIdLst>
  <p:sldIdLst>
    <p:sldId id="1307" r:id="rId2"/>
    <p:sldId id="399" r:id="rId3"/>
    <p:sldId id="1282" r:id="rId4"/>
    <p:sldId id="1302" r:id="rId5"/>
    <p:sldId id="1283" r:id="rId6"/>
    <p:sldId id="1284" r:id="rId7"/>
    <p:sldId id="1296" r:id="rId8"/>
    <p:sldId id="1301" r:id="rId9"/>
    <p:sldId id="1309" r:id="rId10"/>
    <p:sldId id="1286" r:id="rId11"/>
    <p:sldId id="1310" r:id="rId12"/>
    <p:sldId id="1311" r:id="rId13"/>
    <p:sldId id="1304" r:id="rId14"/>
    <p:sldId id="1313" r:id="rId15"/>
    <p:sldId id="1312" r:id="rId16"/>
    <p:sldId id="1305" r:id="rId17"/>
    <p:sldId id="1314" r:id="rId18"/>
    <p:sldId id="1306" r:id="rId19"/>
    <p:sldId id="398" r:id="rId20"/>
    <p:sldId id="1308" r:id="rId21"/>
    <p:sldId id="468" r:id="rId22"/>
    <p:sldId id="469" r:id="rId23"/>
  </p:sldIdLst>
  <p:sldSz cx="21383625" cy="15119350"/>
  <p:notesSz cx="7104063" cy="10234613"/>
  <p:embeddedFontLst>
    <p:embeddedFont>
      <p:font typeface="Cairo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 SS Text Light" panose="020B0604020202020204" charset="-78"/>
      <p:regular r:id="rId32"/>
    </p:embeddedFont>
    <p:embeddedFont>
      <p:font typeface="GE SS Two Bold" panose="020B0604020202020204" charset="-78"/>
      <p:bold r:id="rId33"/>
    </p:embeddedFont>
    <p:embeddedFont>
      <p:font typeface="GE SS Two Medium" panose="020B0604020202020204" charset="-78"/>
      <p:regular r:id="rId34"/>
    </p:embeddedFont>
    <p:embeddedFont>
      <p:font typeface="Ravie" panose="04040805050809020602" pitchFamily="82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3" orient="horz" pos="4762" userDrawn="1">
          <p15:clr>
            <a:srgbClr val="A4A3A4"/>
          </p15:clr>
        </p15:guide>
        <p15:guide id="15" pos="6735" userDrawn="1">
          <p15:clr>
            <a:srgbClr val="A4A3A4"/>
          </p15:clr>
        </p15:guide>
        <p15:guide id="17" pos="12677" userDrawn="1">
          <p15:clr>
            <a:srgbClr val="A4A3A4"/>
          </p15:clr>
        </p15:guide>
        <p15:guide id="18" pos="793" userDrawn="1">
          <p15:clr>
            <a:srgbClr val="A4A3A4"/>
          </p15:clr>
        </p15:guide>
        <p15:guide id="19" orient="horz" pos="952" userDrawn="1">
          <p15:clr>
            <a:srgbClr val="A4A3A4"/>
          </p15:clr>
        </p15:guide>
        <p15:guide id="20" orient="horz" pos="8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 userDrawn="1">
          <p15:clr>
            <a:srgbClr val="A4A3A4"/>
          </p15:clr>
        </p15:guide>
        <p15:guide id="2" pos="2407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 battal" initials="a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95F"/>
    <a:srgbClr val="B3A29A"/>
    <a:srgbClr val="EAE5E1"/>
    <a:srgbClr val="D38D58"/>
    <a:srgbClr val="F3F3F3"/>
    <a:srgbClr val="736C63"/>
    <a:srgbClr val="351518"/>
    <a:srgbClr val="4F2E1D"/>
    <a:srgbClr val="EC8037"/>
    <a:srgbClr val="908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E4065-604B-403F-BC47-37BA1F8DF369}" v="1" dt="2023-04-15T14:23:17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نمط داكن 1 - تميي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نمط داكن 1 - تميي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نمط داكن 1 - تميي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النمط الداكن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نمط ذو نسُق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670" autoAdjust="0"/>
    <p:restoredTop sz="95343" autoAdjust="0"/>
  </p:normalViewPr>
  <p:slideViewPr>
    <p:cSldViewPr>
      <p:cViewPr varScale="1">
        <p:scale>
          <a:sx n="38" d="100"/>
          <a:sy n="38" d="100"/>
        </p:scale>
        <p:origin x="1454" y="77"/>
      </p:cViewPr>
      <p:guideLst>
        <p:guide orient="horz" pos="4762"/>
        <p:guide pos="6735"/>
        <p:guide pos="12677"/>
        <p:guide pos="793"/>
        <p:guide orient="horz" pos="952"/>
        <p:guide orient="horz" pos="8754"/>
      </p:guideLst>
    </p:cSldViewPr>
  </p:slideViewPr>
  <p:outlineViewPr>
    <p:cViewPr>
      <p:scale>
        <a:sx n="33" d="100"/>
        <a:sy n="33" d="100"/>
      </p:scale>
      <p:origin x="0" y="-1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1968" y="-78"/>
      </p:cViewPr>
      <p:guideLst>
        <p:guide orient="horz" pos="3116"/>
        <p:guide pos="2407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BDF5CCD3-921A-4CB2-833E-05B8EC3CE24A}"/>
    <pc:docChg chg="undo custSel modSld modMainMaster">
      <pc:chgData name="hassan MH" userId="84cd2103f36ef0dc" providerId="LiveId" clId="{BDF5CCD3-921A-4CB2-833E-05B8EC3CE24A}" dt="2022-06-26T08:47:51.433" v="95" actId="1038"/>
      <pc:docMkLst>
        <pc:docMk/>
      </pc:docMkLst>
      <pc:sldChg chg="modSp mod">
        <pc:chgData name="hassan MH" userId="84cd2103f36ef0dc" providerId="LiveId" clId="{BDF5CCD3-921A-4CB2-833E-05B8EC3CE24A}" dt="2022-06-26T08:44:45.786" v="67" actId="20577"/>
        <pc:sldMkLst>
          <pc:docMk/>
          <pc:sldMk cId="2884274283" sldId="398"/>
        </pc:sldMkLst>
        <pc:spChg chg="mod">
          <ac:chgData name="hassan MH" userId="84cd2103f36ef0dc" providerId="LiveId" clId="{BDF5CCD3-921A-4CB2-833E-05B8EC3CE24A}" dt="2022-06-26T08:42:19.439" v="33" actId="20577"/>
          <ac:spMkLst>
            <pc:docMk/>
            <pc:sldMk cId="2884274283" sldId="398"/>
            <ac:spMk id="6" creationId="{0035B8DF-FC04-7109-929C-263D7BE80E0D}"/>
          </ac:spMkLst>
        </pc:spChg>
        <pc:spChg chg="mod">
          <ac:chgData name="hassan MH" userId="84cd2103f36ef0dc" providerId="LiveId" clId="{BDF5CCD3-921A-4CB2-833E-05B8EC3CE24A}" dt="2022-06-26T08:44:45.786" v="67" actId="20577"/>
          <ac:spMkLst>
            <pc:docMk/>
            <pc:sldMk cId="2884274283" sldId="398"/>
            <ac:spMk id="7" creationId="{1AE0221F-8540-5BD5-5213-EED934E6166E}"/>
          </ac:spMkLst>
        </pc:spChg>
      </pc:sldChg>
      <pc:sldChg chg="modSp mod">
        <pc:chgData name="hassan MH" userId="84cd2103f36ef0dc" providerId="LiveId" clId="{BDF5CCD3-921A-4CB2-833E-05B8EC3CE24A}" dt="2022-06-26T08:43:50.146" v="39" actId="20577"/>
        <pc:sldMkLst>
          <pc:docMk/>
          <pc:sldMk cId="3913311281" sldId="1283"/>
        </pc:sldMkLst>
        <pc:spChg chg="mod">
          <ac:chgData name="hassan MH" userId="84cd2103f36ef0dc" providerId="LiveId" clId="{BDF5CCD3-921A-4CB2-833E-05B8EC3CE24A}" dt="2022-06-26T08:41:09.096" v="5" actId="20577"/>
          <ac:spMkLst>
            <pc:docMk/>
            <pc:sldMk cId="3913311281" sldId="1283"/>
            <ac:spMk id="6" creationId="{8949D88B-98CD-9E67-43A8-63A412AF875C}"/>
          </ac:spMkLst>
        </pc:spChg>
        <pc:spChg chg="mod">
          <ac:chgData name="hassan MH" userId="84cd2103f36ef0dc" providerId="LiveId" clId="{BDF5CCD3-921A-4CB2-833E-05B8EC3CE24A}" dt="2022-06-26T08:43:50.146" v="39" actId="20577"/>
          <ac:spMkLst>
            <pc:docMk/>
            <pc:sldMk cId="3913311281" sldId="1283"/>
            <ac:spMk id="7" creationId="{A4CA6748-D9B5-D430-867C-8CBFD7C8F1D1}"/>
          </ac:spMkLst>
        </pc:spChg>
      </pc:sldChg>
      <pc:sldChg chg="modSp mod">
        <pc:chgData name="hassan MH" userId="84cd2103f36ef0dc" providerId="LiveId" clId="{BDF5CCD3-921A-4CB2-833E-05B8EC3CE24A}" dt="2022-06-26T08:43:54.874" v="41" actId="20577"/>
        <pc:sldMkLst>
          <pc:docMk/>
          <pc:sldMk cId="3220057855" sldId="1284"/>
        </pc:sldMkLst>
        <pc:spChg chg="mod">
          <ac:chgData name="hassan MH" userId="84cd2103f36ef0dc" providerId="LiveId" clId="{BDF5CCD3-921A-4CB2-833E-05B8EC3CE24A}" dt="2022-06-26T08:41:23.335" v="9" actId="20577"/>
          <ac:spMkLst>
            <pc:docMk/>
            <pc:sldMk cId="3220057855" sldId="1284"/>
            <ac:spMk id="10" creationId="{EEC53801-9CAA-4586-B680-CBCBC0E50A13}"/>
          </ac:spMkLst>
        </pc:spChg>
        <pc:spChg chg="mod">
          <ac:chgData name="hassan MH" userId="84cd2103f36ef0dc" providerId="LiveId" clId="{BDF5CCD3-921A-4CB2-833E-05B8EC3CE24A}" dt="2022-06-26T08:43:54.874" v="41" actId="20577"/>
          <ac:spMkLst>
            <pc:docMk/>
            <pc:sldMk cId="3220057855" sldId="1284"/>
            <ac:spMk id="11" creationId="{3055A43C-E3F6-2FCC-A032-4D4EF23B3A8E}"/>
          </ac:spMkLst>
        </pc:spChg>
      </pc:sldChg>
      <pc:sldChg chg="modSp mod">
        <pc:chgData name="hassan MH" userId="84cd2103f36ef0dc" providerId="LiveId" clId="{BDF5CCD3-921A-4CB2-833E-05B8EC3CE24A}" dt="2022-06-26T08:44:12.106" v="49" actId="20577"/>
        <pc:sldMkLst>
          <pc:docMk/>
          <pc:sldMk cId="515160958" sldId="1286"/>
        </pc:sldMkLst>
        <pc:spChg chg="mod">
          <ac:chgData name="hassan MH" userId="84cd2103f36ef0dc" providerId="LiveId" clId="{BDF5CCD3-921A-4CB2-833E-05B8EC3CE24A}" dt="2022-06-26T08:41:43.373" v="15" actId="20577"/>
          <ac:spMkLst>
            <pc:docMk/>
            <pc:sldMk cId="515160958" sldId="1286"/>
            <ac:spMk id="3" creationId="{6BA44B36-1FA5-ED66-8469-DFAA599A7475}"/>
          </ac:spMkLst>
        </pc:spChg>
        <pc:spChg chg="mod">
          <ac:chgData name="hassan MH" userId="84cd2103f36ef0dc" providerId="LiveId" clId="{BDF5CCD3-921A-4CB2-833E-05B8EC3CE24A}" dt="2022-06-26T08:44:12.106" v="49" actId="20577"/>
          <ac:spMkLst>
            <pc:docMk/>
            <pc:sldMk cId="515160958" sldId="1286"/>
            <ac:spMk id="4" creationId="{EA362001-32B2-32B1-ADEF-CAD551A31B35}"/>
          </ac:spMkLst>
        </pc:spChg>
      </pc:sldChg>
      <pc:sldChg chg="modSp mod">
        <pc:chgData name="hassan MH" userId="84cd2103f36ef0dc" providerId="LiveId" clId="{BDF5CCD3-921A-4CB2-833E-05B8EC3CE24A}" dt="2022-06-26T08:43:59.274" v="43" actId="20577"/>
        <pc:sldMkLst>
          <pc:docMk/>
          <pc:sldMk cId="3508323661" sldId="1296"/>
        </pc:sldMkLst>
        <pc:spChg chg="mod">
          <ac:chgData name="hassan MH" userId="84cd2103f36ef0dc" providerId="LiveId" clId="{BDF5CCD3-921A-4CB2-833E-05B8EC3CE24A}" dt="2022-06-26T08:41:19.732" v="7" actId="20577"/>
          <ac:spMkLst>
            <pc:docMk/>
            <pc:sldMk cId="3508323661" sldId="1296"/>
            <ac:spMk id="2" creationId="{DBB0FD5F-082C-4EE7-EFC6-B74C5AEF6AC9}"/>
          </ac:spMkLst>
        </pc:spChg>
        <pc:spChg chg="mod">
          <ac:chgData name="hassan MH" userId="84cd2103f36ef0dc" providerId="LiveId" clId="{BDF5CCD3-921A-4CB2-833E-05B8EC3CE24A}" dt="2022-06-26T08:43:59.274" v="43" actId="20577"/>
          <ac:spMkLst>
            <pc:docMk/>
            <pc:sldMk cId="3508323661" sldId="1296"/>
            <ac:spMk id="4" creationId="{C9E3AF3C-5753-A4F7-8D08-A9218E5AE638}"/>
          </ac:spMkLst>
        </pc:spChg>
      </pc:sldChg>
      <pc:sldChg chg="delSp modSp mod modClrScheme chgLayout">
        <pc:chgData name="hassan MH" userId="84cd2103f36ef0dc" providerId="LiveId" clId="{BDF5CCD3-921A-4CB2-833E-05B8EC3CE24A}" dt="2022-06-26T08:45:38.429" v="72" actId="1076"/>
        <pc:sldMkLst>
          <pc:docMk/>
          <pc:sldMk cId="549174086" sldId="1301"/>
        </pc:sldMkLst>
        <pc:spChg chg="mod ord">
          <ac:chgData name="hassan MH" userId="84cd2103f36ef0dc" providerId="LiveId" clId="{BDF5CCD3-921A-4CB2-833E-05B8EC3CE24A}" dt="2022-06-26T08:45:26.824" v="69" actId="700"/>
          <ac:spMkLst>
            <pc:docMk/>
            <pc:sldMk cId="549174086" sldId="1301"/>
            <ac:spMk id="12" creationId="{207CAAC9-D125-0FAD-FE59-1531AA0F5A95}"/>
          </ac:spMkLst>
        </pc:spChg>
        <pc:spChg chg="mod ord">
          <ac:chgData name="hassan MH" userId="84cd2103f36ef0dc" providerId="LiveId" clId="{BDF5CCD3-921A-4CB2-833E-05B8EC3CE24A}" dt="2022-06-26T08:45:26.824" v="69" actId="700"/>
          <ac:spMkLst>
            <pc:docMk/>
            <pc:sldMk cId="549174086" sldId="1301"/>
            <ac:spMk id="13" creationId="{BA02FF34-D5A4-4E14-D37A-1BB2A0F37565}"/>
          </ac:spMkLst>
        </pc:spChg>
        <pc:grpChg chg="del">
          <ac:chgData name="hassan MH" userId="84cd2103f36ef0dc" providerId="LiveId" clId="{BDF5CCD3-921A-4CB2-833E-05B8EC3CE24A}" dt="2022-06-26T08:45:32.569" v="70" actId="478"/>
          <ac:grpSpMkLst>
            <pc:docMk/>
            <pc:sldMk cId="549174086" sldId="1301"/>
            <ac:grpSpMk id="24" creationId="{00D58137-1B40-47F0-8AFB-C7F5B418BCDD}"/>
          </ac:grpSpMkLst>
        </pc:grpChg>
        <pc:picChg chg="mod ord modCrop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18" creationId="{F3DD5DFB-CD69-F007-043C-687F8E581C32}"/>
          </ac:picMkLst>
        </pc:picChg>
        <pc:picChg chg="mod ord modCrop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20" creationId="{B9EE1B10-0711-2FE7-B71D-589278E0B657}"/>
          </ac:picMkLst>
        </pc:picChg>
        <pc:picChg chg="mod ord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22" creationId="{4DA29B83-BFD6-9EA4-FEA5-31EA094AF0AF}"/>
          </ac:picMkLst>
        </pc:picChg>
        <pc:picChg chg="mod ord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30" creationId="{A698D7C9-9DA4-E7FA-2987-1B9571644E8E}"/>
          </ac:picMkLst>
        </pc:picChg>
        <pc:picChg chg="mod ord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32" creationId="{C5049EC4-EBAF-510F-F81A-6277E28DC615}"/>
          </ac:picMkLst>
        </pc:picChg>
        <pc:picChg chg="mod ord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34" creationId="{240CC298-B439-7A3B-47F9-EB8145A363D5}"/>
          </ac:picMkLst>
        </pc:picChg>
        <pc:picChg chg="mod ord">
          <ac:chgData name="hassan MH" userId="84cd2103f36ef0dc" providerId="LiveId" clId="{BDF5CCD3-921A-4CB2-833E-05B8EC3CE24A}" dt="2022-06-26T08:45:38.429" v="72" actId="1076"/>
          <ac:picMkLst>
            <pc:docMk/>
            <pc:sldMk cId="549174086" sldId="1301"/>
            <ac:picMk id="36" creationId="{07120F33-C92A-AB3F-38CF-D3BA7A6C03B1}"/>
          </ac:picMkLst>
        </pc:picChg>
        <pc:picChg chg="mod ord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38" creationId="{D0D9E5AD-48EF-4513-E6A0-6CCEA884113B}"/>
          </ac:picMkLst>
        </pc:picChg>
        <pc:picChg chg="mod ord">
          <ac:chgData name="hassan MH" userId="84cd2103f36ef0dc" providerId="LiveId" clId="{BDF5CCD3-921A-4CB2-833E-05B8EC3CE24A}" dt="2022-06-26T08:45:26.824" v="69" actId="700"/>
          <ac:picMkLst>
            <pc:docMk/>
            <pc:sldMk cId="549174086" sldId="1301"/>
            <ac:picMk id="40" creationId="{85942A75-851A-5222-104D-C1A7F5667DCF}"/>
          </ac:picMkLst>
        </pc:picChg>
      </pc:sldChg>
      <pc:sldChg chg="modSp mod">
        <pc:chgData name="hassan MH" userId="84cd2103f36ef0dc" providerId="LiveId" clId="{BDF5CCD3-921A-4CB2-833E-05B8EC3CE24A}" dt="2022-06-26T08:43:43.338" v="35" actId="20577"/>
        <pc:sldMkLst>
          <pc:docMk/>
          <pc:sldMk cId="1261756287" sldId="1302"/>
        </pc:sldMkLst>
        <pc:spChg chg="mod">
          <ac:chgData name="hassan MH" userId="84cd2103f36ef0dc" providerId="LiveId" clId="{BDF5CCD3-921A-4CB2-833E-05B8EC3CE24A}" dt="2022-06-26T08:43:43.338" v="35" actId="20577"/>
          <ac:spMkLst>
            <pc:docMk/>
            <pc:sldMk cId="1261756287" sldId="1302"/>
            <ac:spMk id="7" creationId="{7592D72D-6D9D-737A-4EEC-8E3B1D69BA39}"/>
          </ac:spMkLst>
        </pc:spChg>
      </pc:sldChg>
      <pc:sldChg chg="modSp mod">
        <pc:chgData name="hassan MH" userId="84cd2103f36ef0dc" providerId="LiveId" clId="{BDF5CCD3-921A-4CB2-833E-05B8EC3CE24A}" dt="2022-06-26T08:44:22.139" v="55" actId="20577"/>
        <pc:sldMkLst>
          <pc:docMk/>
          <pc:sldMk cId="442669949" sldId="1304"/>
        </pc:sldMkLst>
        <pc:spChg chg="mod">
          <ac:chgData name="hassan MH" userId="84cd2103f36ef0dc" providerId="LiveId" clId="{BDF5CCD3-921A-4CB2-833E-05B8EC3CE24A}" dt="2022-06-26T08:41:56.605" v="21" actId="20577"/>
          <ac:spMkLst>
            <pc:docMk/>
            <pc:sldMk cId="442669949" sldId="1304"/>
            <ac:spMk id="3" creationId="{3FF303D2-E843-75D0-1304-3C4EAB8151E6}"/>
          </ac:spMkLst>
        </pc:spChg>
        <pc:spChg chg="mod">
          <ac:chgData name="hassan MH" userId="84cd2103f36ef0dc" providerId="LiveId" clId="{BDF5CCD3-921A-4CB2-833E-05B8EC3CE24A}" dt="2022-06-26T08:44:22.139" v="55" actId="20577"/>
          <ac:spMkLst>
            <pc:docMk/>
            <pc:sldMk cId="442669949" sldId="1304"/>
            <ac:spMk id="4" creationId="{AFB9CEA5-BBAA-523B-6FA6-1F4981F4913E}"/>
          </ac:spMkLst>
        </pc:spChg>
      </pc:sldChg>
      <pc:sldChg chg="modSp mod">
        <pc:chgData name="hassan MH" userId="84cd2103f36ef0dc" providerId="LiveId" clId="{BDF5CCD3-921A-4CB2-833E-05B8EC3CE24A}" dt="2022-06-26T08:44:33.106" v="61" actId="20577"/>
        <pc:sldMkLst>
          <pc:docMk/>
          <pc:sldMk cId="1727003015" sldId="1305"/>
        </pc:sldMkLst>
        <pc:spChg chg="mod">
          <ac:chgData name="hassan MH" userId="84cd2103f36ef0dc" providerId="LiveId" clId="{BDF5CCD3-921A-4CB2-833E-05B8EC3CE24A}" dt="2022-06-26T08:42:07.564" v="27" actId="20577"/>
          <ac:spMkLst>
            <pc:docMk/>
            <pc:sldMk cId="1727003015" sldId="1305"/>
            <ac:spMk id="6" creationId="{2568B444-9777-68BA-8A8A-C52A2071D001}"/>
          </ac:spMkLst>
        </pc:spChg>
        <pc:spChg chg="mod">
          <ac:chgData name="hassan MH" userId="84cd2103f36ef0dc" providerId="LiveId" clId="{BDF5CCD3-921A-4CB2-833E-05B8EC3CE24A}" dt="2022-06-26T08:44:33.106" v="61" actId="20577"/>
          <ac:spMkLst>
            <pc:docMk/>
            <pc:sldMk cId="1727003015" sldId="1305"/>
            <ac:spMk id="8" creationId="{CFB73EC8-15E6-5F00-E26D-955497983E2D}"/>
          </ac:spMkLst>
        </pc:spChg>
      </pc:sldChg>
      <pc:sldChg chg="modSp mod">
        <pc:chgData name="hassan MH" userId="84cd2103f36ef0dc" providerId="LiveId" clId="{BDF5CCD3-921A-4CB2-833E-05B8EC3CE24A}" dt="2022-06-26T08:44:41.890" v="65" actId="20577"/>
        <pc:sldMkLst>
          <pc:docMk/>
          <pc:sldMk cId="3169221812" sldId="1306"/>
        </pc:sldMkLst>
        <pc:spChg chg="mod">
          <ac:chgData name="hassan MH" userId="84cd2103f36ef0dc" providerId="LiveId" clId="{BDF5CCD3-921A-4CB2-833E-05B8EC3CE24A}" dt="2022-06-26T08:42:14.324" v="31" actId="20577"/>
          <ac:spMkLst>
            <pc:docMk/>
            <pc:sldMk cId="3169221812" sldId="1306"/>
            <ac:spMk id="5" creationId="{72D1CD57-C8F7-0C04-AF4D-51559BDFB0B4}"/>
          </ac:spMkLst>
        </pc:spChg>
        <pc:spChg chg="mod">
          <ac:chgData name="hassan MH" userId="84cd2103f36ef0dc" providerId="LiveId" clId="{BDF5CCD3-921A-4CB2-833E-05B8EC3CE24A}" dt="2022-06-26T08:44:41.890" v="65" actId="20577"/>
          <ac:spMkLst>
            <pc:docMk/>
            <pc:sldMk cId="3169221812" sldId="1306"/>
            <ac:spMk id="6" creationId="{44A77590-E547-8DE9-1D41-D6E5E3191CF6}"/>
          </ac:spMkLst>
        </pc:spChg>
      </pc:sldChg>
      <pc:sldChg chg="modSp mod">
        <pc:chgData name="hassan MH" userId="84cd2103f36ef0dc" providerId="LiveId" clId="{BDF5CCD3-921A-4CB2-833E-05B8EC3CE24A}" dt="2022-06-26T08:47:51.433" v="95" actId="1038"/>
        <pc:sldMkLst>
          <pc:docMk/>
          <pc:sldMk cId="2813483569" sldId="1307"/>
        </pc:sldMkLst>
        <pc:spChg chg="mod">
          <ac:chgData name="hassan MH" userId="84cd2103f36ef0dc" providerId="LiveId" clId="{BDF5CCD3-921A-4CB2-833E-05B8EC3CE24A}" dt="2022-06-26T08:47:51.433" v="95" actId="1038"/>
          <ac:spMkLst>
            <pc:docMk/>
            <pc:sldMk cId="2813483569" sldId="1307"/>
            <ac:spMk id="74" creationId="{78DF6B34-613E-5035-D261-443E5F1B82FA}"/>
          </ac:spMkLst>
        </pc:spChg>
      </pc:sldChg>
      <pc:sldChg chg="modSp mod">
        <pc:chgData name="hassan MH" userId="84cd2103f36ef0dc" providerId="LiveId" clId="{BDF5CCD3-921A-4CB2-833E-05B8EC3CE24A}" dt="2022-06-26T08:44:08.010" v="47" actId="20577"/>
        <pc:sldMkLst>
          <pc:docMk/>
          <pc:sldMk cId="3166816366" sldId="1309"/>
        </pc:sldMkLst>
        <pc:spChg chg="mod">
          <ac:chgData name="hassan MH" userId="84cd2103f36ef0dc" providerId="LiveId" clId="{BDF5CCD3-921A-4CB2-833E-05B8EC3CE24A}" dt="2022-06-26T08:41:39.365" v="13" actId="20577"/>
          <ac:spMkLst>
            <pc:docMk/>
            <pc:sldMk cId="3166816366" sldId="1309"/>
            <ac:spMk id="6" creationId="{8949D88B-98CD-9E67-43A8-63A412AF875C}"/>
          </ac:spMkLst>
        </pc:spChg>
        <pc:spChg chg="mod">
          <ac:chgData name="hassan MH" userId="84cd2103f36ef0dc" providerId="LiveId" clId="{BDF5CCD3-921A-4CB2-833E-05B8EC3CE24A}" dt="2022-06-26T08:44:08.010" v="47" actId="20577"/>
          <ac:spMkLst>
            <pc:docMk/>
            <pc:sldMk cId="3166816366" sldId="1309"/>
            <ac:spMk id="7" creationId="{A4CA6748-D9B5-D430-867C-8CBFD7C8F1D1}"/>
          </ac:spMkLst>
        </pc:spChg>
      </pc:sldChg>
      <pc:sldChg chg="addSp delSp modSp mod">
        <pc:chgData name="hassan MH" userId="84cd2103f36ef0dc" providerId="LiveId" clId="{BDF5CCD3-921A-4CB2-833E-05B8EC3CE24A}" dt="2022-06-26T08:44:15.819" v="51" actId="20577"/>
        <pc:sldMkLst>
          <pc:docMk/>
          <pc:sldMk cId="233540399" sldId="1310"/>
        </pc:sldMkLst>
        <pc:spChg chg="add del mod">
          <ac:chgData name="hassan MH" userId="84cd2103f36ef0dc" providerId="LiveId" clId="{BDF5CCD3-921A-4CB2-833E-05B8EC3CE24A}" dt="2022-06-26T08:41:48.837" v="17" actId="20577"/>
          <ac:spMkLst>
            <pc:docMk/>
            <pc:sldMk cId="233540399" sldId="1310"/>
            <ac:spMk id="3" creationId="{6BA44B36-1FA5-ED66-8469-DFAA599A7475}"/>
          </ac:spMkLst>
        </pc:spChg>
        <pc:spChg chg="mod">
          <ac:chgData name="hassan MH" userId="84cd2103f36ef0dc" providerId="LiveId" clId="{BDF5CCD3-921A-4CB2-833E-05B8EC3CE24A}" dt="2022-06-26T08:44:15.819" v="51" actId="20577"/>
          <ac:spMkLst>
            <pc:docMk/>
            <pc:sldMk cId="233540399" sldId="1310"/>
            <ac:spMk id="4" creationId="{EA362001-32B2-32B1-ADEF-CAD551A31B35}"/>
          </ac:spMkLst>
        </pc:spChg>
        <pc:grpChg chg="del">
          <ac:chgData name="hassan MH" userId="84cd2103f36ef0dc" providerId="LiveId" clId="{BDF5CCD3-921A-4CB2-833E-05B8EC3CE24A}" dt="2022-06-26T08:40:46.715" v="3" actId="478"/>
          <ac:grpSpMkLst>
            <pc:docMk/>
            <pc:sldMk cId="233540399" sldId="1310"/>
            <ac:grpSpMk id="54" creationId="{70202CE2-EBCE-40BE-AFC7-FD3456CAEC55}"/>
          </ac:grpSpMkLst>
        </pc:grpChg>
      </pc:sldChg>
      <pc:sldChg chg="modSp mod">
        <pc:chgData name="hassan MH" userId="84cd2103f36ef0dc" providerId="LiveId" clId="{BDF5CCD3-921A-4CB2-833E-05B8EC3CE24A}" dt="2022-06-26T08:44:19.354" v="53" actId="20577"/>
        <pc:sldMkLst>
          <pc:docMk/>
          <pc:sldMk cId="699952710" sldId="1311"/>
        </pc:sldMkLst>
        <pc:spChg chg="mod">
          <ac:chgData name="hassan MH" userId="84cd2103f36ef0dc" providerId="LiveId" clId="{BDF5CCD3-921A-4CB2-833E-05B8EC3CE24A}" dt="2022-06-26T08:41:52.268" v="19" actId="20577"/>
          <ac:spMkLst>
            <pc:docMk/>
            <pc:sldMk cId="699952710" sldId="1311"/>
            <ac:spMk id="6" creationId="{8949D88B-98CD-9E67-43A8-63A412AF875C}"/>
          </ac:spMkLst>
        </pc:spChg>
        <pc:spChg chg="mod">
          <ac:chgData name="hassan MH" userId="84cd2103f36ef0dc" providerId="LiveId" clId="{BDF5CCD3-921A-4CB2-833E-05B8EC3CE24A}" dt="2022-06-26T08:44:19.354" v="53" actId="20577"/>
          <ac:spMkLst>
            <pc:docMk/>
            <pc:sldMk cId="699952710" sldId="1311"/>
            <ac:spMk id="7" creationId="{A4CA6748-D9B5-D430-867C-8CBFD7C8F1D1}"/>
          </ac:spMkLst>
        </pc:spChg>
      </pc:sldChg>
      <pc:sldChg chg="modSp mod">
        <pc:chgData name="hassan MH" userId="84cd2103f36ef0dc" providerId="LiveId" clId="{BDF5CCD3-921A-4CB2-833E-05B8EC3CE24A}" dt="2022-06-26T08:44:29.399" v="59" actId="20577"/>
        <pc:sldMkLst>
          <pc:docMk/>
          <pc:sldMk cId="4183285543" sldId="1312"/>
        </pc:sldMkLst>
        <pc:spChg chg="mod">
          <ac:chgData name="hassan MH" userId="84cd2103f36ef0dc" providerId="LiveId" clId="{BDF5CCD3-921A-4CB2-833E-05B8EC3CE24A}" dt="2022-06-26T08:42:04.224" v="25" actId="20577"/>
          <ac:spMkLst>
            <pc:docMk/>
            <pc:sldMk cId="4183285543" sldId="1312"/>
            <ac:spMk id="6" creationId="{8949D88B-98CD-9E67-43A8-63A412AF875C}"/>
          </ac:spMkLst>
        </pc:spChg>
        <pc:spChg chg="mod">
          <ac:chgData name="hassan MH" userId="84cd2103f36ef0dc" providerId="LiveId" clId="{BDF5CCD3-921A-4CB2-833E-05B8EC3CE24A}" dt="2022-06-26T08:44:29.399" v="59" actId="20577"/>
          <ac:spMkLst>
            <pc:docMk/>
            <pc:sldMk cId="4183285543" sldId="1312"/>
            <ac:spMk id="7" creationId="{A4CA6748-D9B5-D430-867C-8CBFD7C8F1D1}"/>
          </ac:spMkLst>
        </pc:spChg>
      </pc:sldChg>
      <pc:sldChg chg="modSp mod">
        <pc:chgData name="hassan MH" userId="84cd2103f36ef0dc" providerId="LiveId" clId="{BDF5CCD3-921A-4CB2-833E-05B8EC3CE24A}" dt="2022-06-26T08:44:26.154" v="57" actId="20577"/>
        <pc:sldMkLst>
          <pc:docMk/>
          <pc:sldMk cId="1524342843" sldId="1313"/>
        </pc:sldMkLst>
        <pc:spChg chg="mod">
          <ac:chgData name="hassan MH" userId="84cd2103f36ef0dc" providerId="LiveId" clId="{BDF5CCD3-921A-4CB2-833E-05B8EC3CE24A}" dt="2022-06-26T08:42:00.072" v="23" actId="20577"/>
          <ac:spMkLst>
            <pc:docMk/>
            <pc:sldMk cId="1524342843" sldId="1313"/>
            <ac:spMk id="3" creationId="{6BA44B36-1FA5-ED66-8469-DFAA599A7475}"/>
          </ac:spMkLst>
        </pc:spChg>
        <pc:spChg chg="mod">
          <ac:chgData name="hassan MH" userId="84cd2103f36ef0dc" providerId="LiveId" clId="{BDF5CCD3-921A-4CB2-833E-05B8EC3CE24A}" dt="2022-06-26T08:44:26.154" v="57" actId="20577"/>
          <ac:spMkLst>
            <pc:docMk/>
            <pc:sldMk cId="1524342843" sldId="1313"/>
            <ac:spMk id="4" creationId="{EA362001-32B2-32B1-ADEF-CAD551A31B35}"/>
          </ac:spMkLst>
        </pc:spChg>
      </pc:sldChg>
      <pc:sldChg chg="modSp mod">
        <pc:chgData name="hassan MH" userId="84cd2103f36ef0dc" providerId="LiveId" clId="{BDF5CCD3-921A-4CB2-833E-05B8EC3CE24A}" dt="2022-06-26T08:44:37.665" v="63" actId="20577"/>
        <pc:sldMkLst>
          <pc:docMk/>
          <pc:sldMk cId="716697659" sldId="1314"/>
        </pc:sldMkLst>
        <pc:spChg chg="mod">
          <ac:chgData name="hassan MH" userId="84cd2103f36ef0dc" providerId="LiveId" clId="{BDF5CCD3-921A-4CB2-833E-05B8EC3CE24A}" dt="2022-06-26T08:42:11.460" v="29" actId="20577"/>
          <ac:spMkLst>
            <pc:docMk/>
            <pc:sldMk cId="716697659" sldId="1314"/>
            <ac:spMk id="2" creationId="{DBB0FD5F-082C-4EE7-EFC6-B74C5AEF6AC9}"/>
          </ac:spMkLst>
        </pc:spChg>
        <pc:spChg chg="mod">
          <ac:chgData name="hassan MH" userId="84cd2103f36ef0dc" providerId="LiveId" clId="{BDF5CCD3-921A-4CB2-833E-05B8EC3CE24A}" dt="2022-06-26T08:44:37.665" v="63" actId="20577"/>
          <ac:spMkLst>
            <pc:docMk/>
            <pc:sldMk cId="716697659" sldId="1314"/>
            <ac:spMk id="4" creationId="{C9E3AF3C-5753-A4F7-8D08-A9218E5AE638}"/>
          </ac:spMkLst>
        </pc:spChg>
      </pc:sldChg>
      <pc:sldMasterChg chg="delSldLayout modSldLayout">
        <pc:chgData name="hassan MH" userId="84cd2103f36ef0dc" providerId="LiveId" clId="{BDF5CCD3-921A-4CB2-833E-05B8EC3CE24A}" dt="2022-06-26T08:47:02.204" v="76" actId="207"/>
        <pc:sldMasterMkLst>
          <pc:docMk/>
          <pc:sldMasterMk cId="1144903296" sldId="2147483868"/>
        </pc:sldMasterMkLst>
        <pc:sldLayoutChg chg="modSp mod">
          <pc:chgData name="hassan MH" userId="84cd2103f36ef0dc" providerId="LiveId" clId="{BDF5CCD3-921A-4CB2-833E-05B8EC3CE24A}" dt="2022-06-26T08:47:02.204" v="76" actId="207"/>
          <pc:sldLayoutMkLst>
            <pc:docMk/>
            <pc:sldMasterMk cId="1144903296" sldId="2147483868"/>
            <pc:sldLayoutMk cId="928492702" sldId="2147483870"/>
          </pc:sldLayoutMkLst>
          <pc:spChg chg="mod">
            <ac:chgData name="hassan MH" userId="84cd2103f36ef0dc" providerId="LiveId" clId="{BDF5CCD3-921A-4CB2-833E-05B8EC3CE24A}" dt="2022-06-26T08:47:02.204" v="76" actId="207"/>
            <ac:spMkLst>
              <pc:docMk/>
              <pc:sldMasterMk cId="1144903296" sldId="2147483868"/>
              <pc:sldLayoutMk cId="928492702" sldId="2147483870"/>
              <ac:spMk id="14" creationId="{66D6A4AD-8EB8-6992-5353-C5F0CA95403C}"/>
            </ac:spMkLst>
          </pc:spChg>
        </pc:sldLayoutChg>
        <pc:sldLayoutChg chg="del">
          <pc:chgData name="hassan MH" userId="84cd2103f36ef0dc" providerId="LiveId" clId="{BDF5CCD3-921A-4CB2-833E-05B8EC3CE24A}" dt="2022-06-26T08:46:44.079" v="74" actId="2696"/>
          <pc:sldLayoutMkLst>
            <pc:docMk/>
            <pc:sldMasterMk cId="1144903296" sldId="2147483868"/>
            <pc:sldLayoutMk cId="1467610527" sldId="2147483882"/>
          </pc:sldLayoutMkLst>
        </pc:sldLayoutChg>
        <pc:sldLayoutChg chg="del">
          <pc:chgData name="hassan MH" userId="84cd2103f36ef0dc" providerId="LiveId" clId="{BDF5CCD3-921A-4CB2-833E-05B8EC3CE24A}" dt="2022-06-26T08:46:42.686" v="73" actId="2696"/>
          <pc:sldLayoutMkLst>
            <pc:docMk/>
            <pc:sldMasterMk cId="1144903296" sldId="2147483868"/>
            <pc:sldLayoutMk cId="4171126565" sldId="2147483883"/>
          </pc:sldLayoutMkLst>
        </pc:sldLayoutChg>
      </pc:sldMasterChg>
    </pc:docChg>
  </pc:docChgLst>
  <pc:docChgLst>
    <pc:chgData name="Hassan Moddather" userId="84cd2103f36ef0dc" providerId="LiveId" clId="{CB5E4065-604B-403F-BC47-37BA1F8DF369}"/>
    <pc:docChg chg="custSel modSld">
      <pc:chgData name="Hassan Moddather" userId="84cd2103f36ef0dc" providerId="LiveId" clId="{CB5E4065-604B-403F-BC47-37BA1F8DF369}" dt="2023-04-15T14:23:21.961" v="3" actId="1076"/>
      <pc:docMkLst>
        <pc:docMk/>
      </pc:docMkLst>
      <pc:sldChg chg="addSp delSp modSp mod">
        <pc:chgData name="Hassan Moddather" userId="84cd2103f36ef0dc" providerId="LiveId" clId="{CB5E4065-604B-403F-BC47-37BA1F8DF369}" dt="2023-04-15T14:23:21.961" v="3" actId="1076"/>
        <pc:sldMkLst>
          <pc:docMk/>
          <pc:sldMk cId="1719167534" sldId="468"/>
        </pc:sldMkLst>
        <pc:picChg chg="del">
          <ac:chgData name="Hassan Moddather" userId="84cd2103f36ef0dc" providerId="LiveId" clId="{CB5E4065-604B-403F-BC47-37BA1F8DF369}" dt="2023-04-15T14:23:16.751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CB5E4065-604B-403F-BC47-37BA1F8DF369}" dt="2023-04-15T14:23:21.961" v="3" actId="1076"/>
          <ac:picMkLst>
            <pc:docMk/>
            <pc:sldMk cId="1719167534" sldId="468"/>
            <ac:picMk id="3" creationId="{96303C17-03E1-AA7A-6834-5C18BC0720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331" y="1"/>
            <a:ext cx="3078735" cy="511053"/>
          </a:xfrm>
          <a:prstGeom prst="rect">
            <a:avLst/>
          </a:prstGeom>
        </p:spPr>
        <p:txBody>
          <a:bodyPr vert="horz" lIns="94714" tIns="47358" rIns="94714" bIns="47358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44" y="1"/>
            <a:ext cx="3078735" cy="511053"/>
          </a:xfrm>
          <a:prstGeom prst="rect">
            <a:avLst/>
          </a:prstGeom>
        </p:spPr>
        <p:txBody>
          <a:bodyPr vert="horz" lIns="94714" tIns="47358" rIns="94714" bIns="47358" rtlCol="1"/>
          <a:lstStyle>
            <a:lvl1pPr algn="l">
              <a:defRPr sz="1200"/>
            </a:lvl1pPr>
          </a:lstStyle>
          <a:p>
            <a:fld id="{04807F13-3F49-4D65-A2C9-617544DAA6E3}" type="datetimeFigureOut">
              <a:rPr lang="ar-SA" smtClean="0"/>
              <a:t>25/09/1444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4025331" y="9721868"/>
            <a:ext cx="3078735" cy="511053"/>
          </a:xfrm>
          <a:prstGeom prst="rect">
            <a:avLst/>
          </a:prstGeom>
        </p:spPr>
        <p:txBody>
          <a:bodyPr vert="horz" lIns="94714" tIns="47358" rIns="94714" bIns="47358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44" y="9721868"/>
            <a:ext cx="3078735" cy="511053"/>
          </a:xfrm>
          <a:prstGeom prst="rect">
            <a:avLst/>
          </a:prstGeom>
        </p:spPr>
        <p:txBody>
          <a:bodyPr vert="horz" lIns="94714" tIns="47358" rIns="94714" bIns="47358" rtlCol="1" anchor="b"/>
          <a:lstStyle>
            <a:lvl1pPr algn="l">
              <a:defRPr sz="1200"/>
            </a:lvl1pPr>
          </a:lstStyle>
          <a:p>
            <a:fld id="{A279174F-CBBA-4CA0-96D2-AD7B9B3145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302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3508"/>
          </a:xfrm>
          <a:prstGeom prst="rect">
            <a:avLst/>
          </a:prstGeom>
        </p:spPr>
        <p:txBody>
          <a:bodyPr vert="horz" lIns="94714" tIns="47358" rIns="94714" bIns="473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4714" tIns="47358" rIns="94714" bIns="47358" rtlCol="0"/>
          <a:lstStyle>
            <a:lvl1pPr algn="r">
              <a:defRPr sz="1200"/>
            </a:lvl1pPr>
          </a:lstStyle>
          <a:p>
            <a:fld id="{6123B1D7-C34A-4F5D-9DFF-06A8F26D832D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4" tIns="47358" rIns="94714" bIns="473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80"/>
          </a:xfrm>
          <a:prstGeom prst="rect">
            <a:avLst/>
          </a:prstGeom>
        </p:spPr>
        <p:txBody>
          <a:bodyPr vert="horz" lIns="94714" tIns="47358" rIns="94714" bIns="473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8427" cy="513507"/>
          </a:xfrm>
          <a:prstGeom prst="rect">
            <a:avLst/>
          </a:prstGeom>
        </p:spPr>
        <p:txBody>
          <a:bodyPr vert="horz" lIns="94714" tIns="47358" rIns="94714" bIns="473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9"/>
            <a:ext cx="3078427" cy="513507"/>
          </a:xfrm>
          <a:prstGeom prst="rect">
            <a:avLst/>
          </a:prstGeom>
        </p:spPr>
        <p:txBody>
          <a:bodyPr vert="horz" lIns="94714" tIns="47358" rIns="94714" bIns="47358" rtlCol="0" anchor="b"/>
          <a:lstStyle>
            <a:lvl1pPr algn="r">
              <a:defRPr sz="1200"/>
            </a:lvl1pPr>
          </a:lstStyle>
          <a:p>
            <a:fld id="{B0BCB5E6-B6E9-4452-B3BE-F2CAF8C139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8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1pPr>
    <a:lvl2pPr marL="995460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2pPr>
    <a:lvl3pPr marL="1990914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3pPr>
    <a:lvl4pPr marL="2986374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4pPr>
    <a:lvl5pPr marL="3981830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5pPr>
    <a:lvl6pPr marL="4977288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6pPr>
    <a:lvl7pPr marL="5972744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7pPr>
    <a:lvl8pPr marL="6968202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8pPr>
    <a:lvl9pPr marL="7963662" algn="l" defTabSz="1990914" rtl="0" eaLnBrk="1" latinLnBrk="0" hangingPunct="1">
      <a:defRPr sz="26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6437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6437"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52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0BF790AC-AB2F-7617-0891-343F9611C445}"/>
              </a:ext>
            </a:extLst>
          </p:cNvPr>
          <p:cNvSpPr/>
          <p:nvPr userDrawn="1"/>
        </p:nvSpPr>
        <p:spPr>
          <a:xfrm rot="5400000">
            <a:off x="10647103" y="-5805197"/>
            <a:ext cx="101126" cy="21371917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74D1DB-A1A2-19C2-DE08-E01C29C22E1B}"/>
              </a:ext>
            </a:extLst>
          </p:cNvPr>
          <p:cNvSpPr/>
          <p:nvPr userDrawn="1"/>
        </p:nvSpPr>
        <p:spPr>
          <a:xfrm rot="5400000">
            <a:off x="10647104" y="-406085"/>
            <a:ext cx="101126" cy="21371917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FD13663-F7CA-F0BC-D044-DCA49DD7D57C}"/>
              </a:ext>
            </a:extLst>
          </p:cNvPr>
          <p:cNvSpPr/>
          <p:nvPr userDrawn="1"/>
        </p:nvSpPr>
        <p:spPr>
          <a:xfrm>
            <a:off x="7180014" y="-36983"/>
            <a:ext cx="88593" cy="15156333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AC4DDA-CDE3-C0A4-2D5A-C2F47146BBB4}"/>
              </a:ext>
            </a:extLst>
          </p:cNvPr>
          <p:cNvSpPr/>
          <p:nvPr userDrawn="1"/>
        </p:nvSpPr>
        <p:spPr>
          <a:xfrm>
            <a:off x="14639728" y="-36983"/>
            <a:ext cx="88593" cy="15156333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1" name="عنصر نائب للصورة 10">
            <a:extLst>
              <a:ext uri="{FF2B5EF4-FFF2-40B4-BE49-F238E27FC236}">
                <a16:creationId xmlns:a16="http://schemas.microsoft.com/office/drawing/2014/main" id="{B68855F5-7382-9CB9-40B1-8843F4D28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24063" y="0"/>
            <a:ext cx="6659562" cy="48228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12" name="عنصر نائب للصورة 10">
            <a:extLst>
              <a:ext uri="{FF2B5EF4-FFF2-40B4-BE49-F238E27FC236}">
                <a16:creationId xmlns:a16="http://schemas.microsoft.com/office/drawing/2014/main" id="{5BBEE407-9574-FB39-CF7C-F0B7091EFD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24063" y="4895379"/>
            <a:ext cx="6659562" cy="5328592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3" name="عنصر نائب للصورة 10">
            <a:extLst>
              <a:ext uri="{FF2B5EF4-FFF2-40B4-BE49-F238E27FC236}">
                <a16:creationId xmlns:a16="http://schemas.microsoft.com/office/drawing/2014/main" id="{F951F01D-DB0F-CB59-59B1-E0482C5E6B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35428" y="4895379"/>
            <a:ext cx="7379642" cy="5328592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4" name="عنصر نائب للصورة 10">
            <a:extLst>
              <a:ext uri="{FF2B5EF4-FFF2-40B4-BE49-F238E27FC236}">
                <a16:creationId xmlns:a16="http://schemas.microsoft.com/office/drawing/2014/main" id="{55456787-5D27-9BE6-84AE-1516CF7E3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895379"/>
            <a:ext cx="7198246" cy="5328592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5" name="عنصر نائب للصورة 10">
            <a:extLst>
              <a:ext uri="{FF2B5EF4-FFF2-40B4-BE49-F238E27FC236}">
                <a16:creationId xmlns:a16="http://schemas.microsoft.com/office/drawing/2014/main" id="{34CB09F2-A984-E54F-B006-26A7AA8A68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5428" y="-1"/>
            <a:ext cx="7379642" cy="4823371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6" name="عنصر نائب للصورة 10">
            <a:extLst>
              <a:ext uri="{FF2B5EF4-FFF2-40B4-BE49-F238E27FC236}">
                <a16:creationId xmlns:a16="http://schemas.microsoft.com/office/drawing/2014/main" id="{70D51380-3909-5CC2-80A7-7EB55BA0E0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7198246" cy="4823371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7" name="عنصر نائب للصورة 10">
            <a:extLst>
              <a:ext uri="{FF2B5EF4-FFF2-40B4-BE49-F238E27FC236}">
                <a16:creationId xmlns:a16="http://schemas.microsoft.com/office/drawing/2014/main" id="{79D82D17-48E4-E993-70C3-FEC7E3758D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24063" y="10295980"/>
            <a:ext cx="6659562" cy="482282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8" name="عنصر نائب للصورة 10">
            <a:extLst>
              <a:ext uri="{FF2B5EF4-FFF2-40B4-BE49-F238E27FC236}">
                <a16:creationId xmlns:a16="http://schemas.microsoft.com/office/drawing/2014/main" id="{33FFCEB5-995B-0EEF-4739-6B6ED98D1B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35428" y="10295979"/>
            <a:ext cx="7379642" cy="4823371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9" name="عنصر نائب للصورة 10">
            <a:extLst>
              <a:ext uri="{FF2B5EF4-FFF2-40B4-BE49-F238E27FC236}">
                <a16:creationId xmlns:a16="http://schemas.microsoft.com/office/drawing/2014/main" id="{C1F44609-D243-68F3-D862-74515A52ED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0295979"/>
            <a:ext cx="7198246" cy="4823371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B4D294E-7A80-BD86-7E15-D35AEBD887BF}"/>
              </a:ext>
            </a:extLst>
          </p:cNvPr>
          <p:cNvSpPr/>
          <p:nvPr userDrawn="1"/>
        </p:nvSpPr>
        <p:spPr>
          <a:xfrm>
            <a:off x="17172532" y="14333656"/>
            <a:ext cx="446449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445563A-500D-2A14-BC0B-6511B6DBA454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2" name="عنصر نائب للنص 9">
            <a:extLst>
              <a:ext uri="{FF2B5EF4-FFF2-40B4-BE49-F238E27FC236}">
                <a16:creationId xmlns:a16="http://schemas.microsoft.com/office/drawing/2014/main" id="{18879461-6BB5-A2F0-FEA6-F1C9C931A7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23" name="عنصر نائب للنص 9">
            <a:extLst>
              <a:ext uri="{FF2B5EF4-FFF2-40B4-BE49-F238E27FC236}">
                <a16:creationId xmlns:a16="http://schemas.microsoft.com/office/drawing/2014/main" id="{DF28933A-742F-2908-465F-B70F7F26B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269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1D5FD9-DA80-C51D-8F06-08FC78367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902" y="-129022"/>
            <a:ext cx="5261304" cy="1524837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9BC19D8-20D8-1845-66B2-57C4AB4559F1}"/>
              </a:ext>
            </a:extLst>
          </p:cNvPr>
          <p:cNvSpPr/>
          <p:nvPr userDrawn="1"/>
        </p:nvSpPr>
        <p:spPr>
          <a:xfrm>
            <a:off x="0" y="944072"/>
            <a:ext cx="21383626" cy="566931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F8743F7-FB23-C79B-FFFC-FAE37F4AF12E}"/>
              </a:ext>
            </a:extLst>
          </p:cNvPr>
          <p:cNvSpPr/>
          <p:nvPr userDrawn="1"/>
        </p:nvSpPr>
        <p:spPr>
          <a:xfrm>
            <a:off x="21132972" y="14333656"/>
            <a:ext cx="50405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09EB5DE-7E12-B275-672F-E44A79B65A75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6" name="عنصر نائب للنص 9">
            <a:extLst>
              <a:ext uri="{FF2B5EF4-FFF2-40B4-BE49-F238E27FC236}">
                <a16:creationId xmlns:a16="http://schemas.microsoft.com/office/drawing/2014/main" id="{876C4C35-6A0D-20CC-D41B-53EF04236A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rgbClr val="5C4D46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9">
            <a:extLst>
              <a:ext uri="{FF2B5EF4-FFF2-40B4-BE49-F238E27FC236}">
                <a16:creationId xmlns:a16="http://schemas.microsoft.com/office/drawing/2014/main" id="{A86F0405-5B04-5824-9EBE-FC22C9A71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  <p:sp>
        <p:nvSpPr>
          <p:cNvPr id="13" name="عنصر نائب للصورة 12">
            <a:extLst>
              <a:ext uri="{FF2B5EF4-FFF2-40B4-BE49-F238E27FC236}">
                <a16:creationId xmlns:a16="http://schemas.microsoft.com/office/drawing/2014/main" id="{E52BE1F1-3BB0-827A-25DF-495B40C710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39884" y="2590800"/>
            <a:ext cx="9072562" cy="496887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14" name="عنصر نائب للصورة 12">
            <a:extLst>
              <a:ext uri="{FF2B5EF4-FFF2-40B4-BE49-F238E27FC236}">
                <a16:creationId xmlns:a16="http://schemas.microsoft.com/office/drawing/2014/main" id="{829A4A82-8F24-32F1-2907-8BCB6C5929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84" y="9071843"/>
            <a:ext cx="9072562" cy="424879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5" name="عنصر نائب للصورة 12">
            <a:extLst>
              <a:ext uri="{FF2B5EF4-FFF2-40B4-BE49-F238E27FC236}">
                <a16:creationId xmlns:a16="http://schemas.microsoft.com/office/drawing/2014/main" id="{9B756EC1-7813-6AC5-600D-6032EA574D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740" y="2590800"/>
            <a:ext cx="9072562" cy="496887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6" name="عنصر نائب للصورة 12">
            <a:extLst>
              <a:ext uri="{FF2B5EF4-FFF2-40B4-BE49-F238E27FC236}">
                <a16:creationId xmlns:a16="http://schemas.microsoft.com/office/drawing/2014/main" id="{84A0DD36-2AE8-7BD3-3316-5D6097895C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2740" y="9071843"/>
            <a:ext cx="9072562" cy="4248795"/>
          </a:xfrm>
          <a:prstGeom prst="rect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36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61C1054-4CD0-E8C3-1C6E-6429D8FF1E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0" y="-7916"/>
            <a:ext cx="5217113" cy="1511935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7CD82A7-1B9D-6212-229A-03F960072D2C}"/>
              </a:ext>
            </a:extLst>
          </p:cNvPr>
          <p:cNvSpPr/>
          <p:nvPr userDrawn="1"/>
        </p:nvSpPr>
        <p:spPr>
          <a:xfrm>
            <a:off x="21132972" y="14333656"/>
            <a:ext cx="50405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3202DC2-9D11-2744-6C5F-86940D4A1D42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6" name="عنصر نائب للنص 9">
            <a:extLst>
              <a:ext uri="{FF2B5EF4-FFF2-40B4-BE49-F238E27FC236}">
                <a16:creationId xmlns:a16="http://schemas.microsoft.com/office/drawing/2014/main" id="{C76BEB1E-ED21-6EAD-E880-84B5F238AE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rgbClr val="5C4D46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9">
            <a:extLst>
              <a:ext uri="{FF2B5EF4-FFF2-40B4-BE49-F238E27FC236}">
                <a16:creationId xmlns:a16="http://schemas.microsoft.com/office/drawing/2014/main" id="{F90CC1DF-3131-060E-2B5B-D4AB56787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  <p:sp>
        <p:nvSpPr>
          <p:cNvPr id="9" name="عنصر نائب للصورة 8">
            <a:extLst>
              <a:ext uri="{FF2B5EF4-FFF2-40B4-BE49-F238E27FC236}">
                <a16:creationId xmlns:a16="http://schemas.microsoft.com/office/drawing/2014/main" id="{673B23A0-2993-A481-E8FA-897F7149F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87675" y="2519363"/>
            <a:ext cx="15336838" cy="9936162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832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95EC36E-E926-FCB9-F598-84B89806FF6F}"/>
              </a:ext>
            </a:extLst>
          </p:cNvPr>
          <p:cNvSpPr/>
          <p:nvPr userDrawn="1"/>
        </p:nvSpPr>
        <p:spPr>
          <a:xfrm>
            <a:off x="10331772" y="0"/>
            <a:ext cx="11051853" cy="15119350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E2847CC-F2D1-E75B-69AC-B46A1614A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151339" y="-1165"/>
            <a:ext cx="5217113" cy="15119350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8902AA27-DAD3-6A67-E2EC-4529CF97D146}"/>
              </a:ext>
            </a:extLst>
          </p:cNvPr>
          <p:cNvSpPr/>
          <p:nvPr userDrawn="1"/>
        </p:nvSpPr>
        <p:spPr>
          <a:xfrm>
            <a:off x="10815201" y="2265349"/>
            <a:ext cx="10084993" cy="10084993"/>
          </a:xfrm>
          <a:prstGeom prst="ellipse">
            <a:avLst/>
          </a:prstGeom>
          <a:noFill/>
          <a:ln>
            <a:solidFill>
              <a:srgbClr val="F1F1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عنصر نائب للصورة 12">
            <a:extLst>
              <a:ext uri="{FF2B5EF4-FFF2-40B4-BE49-F238E27FC236}">
                <a16:creationId xmlns:a16="http://schemas.microsoft.com/office/drawing/2014/main" id="{E9CEAC99-CFC6-2DB4-2188-112F8D747B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67876" y="2807147"/>
            <a:ext cx="9036124" cy="9036124"/>
          </a:xfrm>
          <a:prstGeom prst="ellipse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9" name="عنصر نائب للصورة 12">
            <a:extLst>
              <a:ext uri="{FF2B5EF4-FFF2-40B4-BE49-F238E27FC236}">
                <a16:creationId xmlns:a16="http://schemas.microsoft.com/office/drawing/2014/main" id="{C9174EA0-DBFE-596A-1BE8-2BEF8FFBB0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15984" y="9235975"/>
            <a:ext cx="4012332" cy="4012332"/>
          </a:xfrm>
          <a:prstGeom prst="ellipse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6184055-F786-EAF2-25D8-8BF562F7F8AC}"/>
              </a:ext>
            </a:extLst>
          </p:cNvPr>
          <p:cNvSpPr/>
          <p:nvPr userDrawn="1"/>
        </p:nvSpPr>
        <p:spPr>
          <a:xfrm>
            <a:off x="17172532" y="14333656"/>
            <a:ext cx="446449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A4D7F6C-3825-EC33-77EF-292B6ADE8E9C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2" name="عنصر نائب للنص 9">
            <a:extLst>
              <a:ext uri="{FF2B5EF4-FFF2-40B4-BE49-F238E27FC236}">
                <a16:creationId xmlns:a16="http://schemas.microsoft.com/office/drawing/2014/main" id="{03BC3618-4D94-D345-A866-9DF545469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13" name="عنصر نائب للنص 9">
            <a:extLst>
              <a:ext uri="{FF2B5EF4-FFF2-40B4-BE49-F238E27FC236}">
                <a16:creationId xmlns:a16="http://schemas.microsoft.com/office/drawing/2014/main" id="{4CAD93EB-7219-F9C9-A159-525AA8D3BB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484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17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>
            <a:extLst>
              <a:ext uri="{FF2B5EF4-FFF2-40B4-BE49-F238E27FC236}">
                <a16:creationId xmlns:a16="http://schemas.microsoft.com/office/drawing/2014/main" id="{CD452E88-D2B4-4BCE-D406-3D04373CE9F8}"/>
              </a:ext>
            </a:extLst>
          </p:cNvPr>
          <p:cNvSpPr/>
          <p:nvPr userDrawn="1"/>
        </p:nvSpPr>
        <p:spPr>
          <a:xfrm>
            <a:off x="0" y="0"/>
            <a:ext cx="21484028" cy="415746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7" name="عنصر نائب للصورة 16">
            <a:extLst>
              <a:ext uri="{FF2B5EF4-FFF2-40B4-BE49-F238E27FC236}">
                <a16:creationId xmlns:a16="http://schemas.microsoft.com/office/drawing/2014/main" id="{A30835E2-4946-5722-B8AB-1FA02750FD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43325"/>
            <a:ext cx="12995275" cy="8640763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6D6A4AD-8EB8-6992-5353-C5F0CA95403C}"/>
              </a:ext>
            </a:extLst>
          </p:cNvPr>
          <p:cNvSpPr/>
          <p:nvPr userDrawn="1"/>
        </p:nvSpPr>
        <p:spPr>
          <a:xfrm>
            <a:off x="6875388" y="12351099"/>
            <a:ext cx="14608640" cy="276825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620D034-98C7-BBCD-F6E9-85EF1C5F4386}"/>
              </a:ext>
            </a:extLst>
          </p:cNvPr>
          <p:cNvSpPr/>
          <p:nvPr userDrawn="1"/>
        </p:nvSpPr>
        <p:spPr>
          <a:xfrm rot="10800000">
            <a:off x="14244948" y="0"/>
            <a:ext cx="7239080" cy="3876918"/>
          </a:xfrm>
          <a:custGeom>
            <a:avLst/>
            <a:gdLst>
              <a:gd name="connsiteX0" fmla="*/ 0 w 7019404"/>
              <a:gd name="connsiteY0" fmla="*/ 0 h 3741664"/>
              <a:gd name="connsiteX1" fmla="*/ 7019404 w 7019404"/>
              <a:gd name="connsiteY1" fmla="*/ 0 h 3741664"/>
              <a:gd name="connsiteX2" fmla="*/ 7019404 w 7019404"/>
              <a:gd name="connsiteY2" fmla="*/ 3741664 h 3741664"/>
              <a:gd name="connsiteX3" fmla="*/ 0 w 7019404"/>
              <a:gd name="connsiteY3" fmla="*/ 3741664 h 3741664"/>
              <a:gd name="connsiteX4" fmla="*/ 0 w 7019404"/>
              <a:gd name="connsiteY4" fmla="*/ 0 h 3741664"/>
              <a:gd name="connsiteX0" fmla="*/ 0 w 8924404"/>
              <a:gd name="connsiteY0" fmla="*/ 0 h 3741664"/>
              <a:gd name="connsiteX1" fmla="*/ 8924404 w 8924404"/>
              <a:gd name="connsiteY1" fmla="*/ 19050 h 3741664"/>
              <a:gd name="connsiteX2" fmla="*/ 7019404 w 8924404"/>
              <a:gd name="connsiteY2" fmla="*/ 3741664 h 3741664"/>
              <a:gd name="connsiteX3" fmla="*/ 0 w 8924404"/>
              <a:gd name="connsiteY3" fmla="*/ 3741664 h 3741664"/>
              <a:gd name="connsiteX4" fmla="*/ 0 w 8924404"/>
              <a:gd name="connsiteY4" fmla="*/ 0 h 3741664"/>
              <a:gd name="connsiteX0" fmla="*/ 0 w 10009951"/>
              <a:gd name="connsiteY0" fmla="*/ 0 h 3741664"/>
              <a:gd name="connsiteX1" fmla="*/ 10009951 w 10009951"/>
              <a:gd name="connsiteY1" fmla="*/ 19050 h 3741664"/>
              <a:gd name="connsiteX2" fmla="*/ 7019404 w 10009951"/>
              <a:gd name="connsiteY2" fmla="*/ 3741664 h 3741664"/>
              <a:gd name="connsiteX3" fmla="*/ 0 w 10009951"/>
              <a:gd name="connsiteY3" fmla="*/ 3741664 h 3741664"/>
              <a:gd name="connsiteX4" fmla="*/ 0 w 10009951"/>
              <a:gd name="connsiteY4" fmla="*/ 0 h 37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951" h="3741664">
                <a:moveTo>
                  <a:pt x="0" y="0"/>
                </a:moveTo>
                <a:lnTo>
                  <a:pt x="10009951" y="19050"/>
                </a:lnTo>
                <a:lnTo>
                  <a:pt x="7019404" y="3741664"/>
                </a:lnTo>
                <a:lnTo>
                  <a:pt x="0" y="3741664"/>
                </a:lnTo>
                <a:lnTo>
                  <a:pt x="0" y="0"/>
                </a:lnTo>
                <a:close/>
              </a:path>
            </a:pathLst>
          </a:cu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1" name="مستطيل 6">
            <a:extLst>
              <a:ext uri="{FF2B5EF4-FFF2-40B4-BE49-F238E27FC236}">
                <a16:creationId xmlns:a16="http://schemas.microsoft.com/office/drawing/2014/main" id="{D35ABD80-85C6-EE07-C914-EA1C795D0518}"/>
              </a:ext>
            </a:extLst>
          </p:cNvPr>
          <p:cNvSpPr/>
          <p:nvPr userDrawn="1"/>
        </p:nvSpPr>
        <p:spPr>
          <a:xfrm>
            <a:off x="-109388" y="12351099"/>
            <a:ext cx="8603580" cy="2768252"/>
          </a:xfrm>
          <a:custGeom>
            <a:avLst/>
            <a:gdLst>
              <a:gd name="connsiteX0" fmla="*/ 0 w 7019404"/>
              <a:gd name="connsiteY0" fmla="*/ 0 h 3741664"/>
              <a:gd name="connsiteX1" fmla="*/ 7019404 w 7019404"/>
              <a:gd name="connsiteY1" fmla="*/ 0 h 3741664"/>
              <a:gd name="connsiteX2" fmla="*/ 7019404 w 7019404"/>
              <a:gd name="connsiteY2" fmla="*/ 3741664 h 3741664"/>
              <a:gd name="connsiteX3" fmla="*/ 0 w 7019404"/>
              <a:gd name="connsiteY3" fmla="*/ 3741664 h 3741664"/>
              <a:gd name="connsiteX4" fmla="*/ 0 w 7019404"/>
              <a:gd name="connsiteY4" fmla="*/ 0 h 3741664"/>
              <a:gd name="connsiteX0" fmla="*/ 0 w 8924404"/>
              <a:gd name="connsiteY0" fmla="*/ 0 h 3741664"/>
              <a:gd name="connsiteX1" fmla="*/ 8924404 w 8924404"/>
              <a:gd name="connsiteY1" fmla="*/ 19050 h 3741664"/>
              <a:gd name="connsiteX2" fmla="*/ 7019404 w 8924404"/>
              <a:gd name="connsiteY2" fmla="*/ 3741664 h 3741664"/>
              <a:gd name="connsiteX3" fmla="*/ 0 w 8924404"/>
              <a:gd name="connsiteY3" fmla="*/ 3741664 h 3741664"/>
              <a:gd name="connsiteX4" fmla="*/ 0 w 8924404"/>
              <a:gd name="connsiteY4" fmla="*/ 0 h 3741664"/>
              <a:gd name="connsiteX0" fmla="*/ 0 w 8924404"/>
              <a:gd name="connsiteY0" fmla="*/ 0 h 3762275"/>
              <a:gd name="connsiteX1" fmla="*/ 8924404 w 8924404"/>
              <a:gd name="connsiteY1" fmla="*/ 19050 h 3762275"/>
              <a:gd name="connsiteX2" fmla="*/ 7485749 w 8924404"/>
              <a:gd name="connsiteY2" fmla="*/ 3762275 h 3762275"/>
              <a:gd name="connsiteX3" fmla="*/ 0 w 8924404"/>
              <a:gd name="connsiteY3" fmla="*/ 3741664 h 3762275"/>
              <a:gd name="connsiteX4" fmla="*/ 0 w 8924404"/>
              <a:gd name="connsiteY4" fmla="*/ 0 h 37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404" h="3762275">
                <a:moveTo>
                  <a:pt x="0" y="0"/>
                </a:moveTo>
                <a:lnTo>
                  <a:pt x="8924404" y="19050"/>
                </a:lnTo>
                <a:lnTo>
                  <a:pt x="7485749" y="3762275"/>
                </a:lnTo>
                <a:lnTo>
                  <a:pt x="0" y="3741664"/>
                </a:lnTo>
                <a:lnTo>
                  <a:pt x="0" y="0"/>
                </a:lnTo>
                <a:close/>
              </a:path>
            </a:pathLst>
          </a:custGeom>
          <a:solidFill>
            <a:srgbClr val="908156"/>
          </a:solidFill>
          <a:ln w="57150">
            <a:solidFill>
              <a:srgbClr val="908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84927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A686B33-EF99-2D42-CFBF-6CD6FFE85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34"/>
            <a:ext cx="21383625" cy="151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A9671AF-0C21-D683-3636-DFE310E1B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0" y="-7916"/>
            <a:ext cx="5217113" cy="15119350"/>
          </a:xfrm>
          <a:prstGeom prst="rect">
            <a:avLst/>
          </a:prstGeom>
        </p:spPr>
      </p:pic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80A7D68C-99FE-E986-E8B4-E75D0C8C0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5" y="2159000"/>
            <a:ext cx="8856663" cy="11161713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9AF4937-6C80-ED27-4ACE-8537CC1A50ED}"/>
              </a:ext>
            </a:extLst>
          </p:cNvPr>
          <p:cNvSpPr/>
          <p:nvPr userDrawn="1"/>
        </p:nvSpPr>
        <p:spPr>
          <a:xfrm>
            <a:off x="21132972" y="14333656"/>
            <a:ext cx="50405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EEC7A0F-2579-F386-5EB1-22B2212051C3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8" name="عنصر نائب للنص 9">
            <a:extLst>
              <a:ext uri="{FF2B5EF4-FFF2-40B4-BE49-F238E27FC236}">
                <a16:creationId xmlns:a16="http://schemas.microsoft.com/office/drawing/2014/main" id="{7A0B337C-93A1-8491-85B1-D255495B43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rgbClr val="5C4D46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9" name="عنصر نائب للنص 9">
            <a:extLst>
              <a:ext uri="{FF2B5EF4-FFF2-40B4-BE49-F238E27FC236}">
                <a16:creationId xmlns:a16="http://schemas.microsoft.com/office/drawing/2014/main" id="{5B268CF7-BE7D-4807-2337-3770C57B94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09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A9671AF-0C21-D683-3636-DFE310E1B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0" y="-7916"/>
            <a:ext cx="5217113" cy="1511935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E111510-5649-7C8C-319B-BC45CEB37BCC}"/>
              </a:ext>
            </a:extLst>
          </p:cNvPr>
          <p:cNvSpPr/>
          <p:nvPr/>
        </p:nvSpPr>
        <p:spPr>
          <a:xfrm>
            <a:off x="21132972" y="14333656"/>
            <a:ext cx="50405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0F85C4A-45C0-B4C3-EAA8-90B5D78BE815}"/>
              </a:ext>
            </a:extLst>
          </p:cNvPr>
          <p:cNvSpPr/>
          <p:nvPr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5810913-52FB-6300-2572-4894B0E63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rgbClr val="5C4D46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12" name="عنصر نائب للنص 9">
            <a:extLst>
              <a:ext uri="{FF2B5EF4-FFF2-40B4-BE49-F238E27FC236}">
                <a16:creationId xmlns:a16="http://schemas.microsoft.com/office/drawing/2014/main" id="{8CB61525-7FB3-A5A0-BD6D-154711E13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138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A9671AF-0C21-D683-3636-DFE310E1B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0" y="-7916"/>
            <a:ext cx="5217113" cy="15119350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E111510-5649-7C8C-319B-BC45CEB37BCC}"/>
              </a:ext>
            </a:extLst>
          </p:cNvPr>
          <p:cNvSpPr/>
          <p:nvPr/>
        </p:nvSpPr>
        <p:spPr>
          <a:xfrm>
            <a:off x="21132972" y="14333656"/>
            <a:ext cx="50405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0F85C4A-45C0-B4C3-EAA8-90B5D78BE815}"/>
              </a:ext>
            </a:extLst>
          </p:cNvPr>
          <p:cNvSpPr/>
          <p:nvPr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35810913-52FB-6300-2572-4894B0E63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rgbClr val="5C4D46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12" name="عنصر نائب للنص 9">
            <a:extLst>
              <a:ext uri="{FF2B5EF4-FFF2-40B4-BE49-F238E27FC236}">
                <a16:creationId xmlns:a16="http://schemas.microsoft.com/office/drawing/2014/main" id="{8CB61525-7FB3-A5A0-BD6D-154711E13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A9C38DE5-0EE2-BDB7-9FC0-AA3120A4F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7450" y="2303090"/>
            <a:ext cx="18721386" cy="11520859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08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D0AEEE6-A760-DB87-465F-43CC92595181}"/>
              </a:ext>
            </a:extLst>
          </p:cNvPr>
          <p:cNvSpPr/>
          <p:nvPr userDrawn="1"/>
        </p:nvSpPr>
        <p:spPr>
          <a:xfrm>
            <a:off x="10331772" y="0"/>
            <a:ext cx="11051853" cy="15119350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77951C-075B-27D4-8A98-3B86972A2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205526" y="-7916"/>
            <a:ext cx="5217113" cy="15119350"/>
          </a:xfrm>
          <a:prstGeom prst="rect">
            <a:avLst/>
          </a:prstGeom>
        </p:spPr>
      </p:pic>
      <p:sp>
        <p:nvSpPr>
          <p:cNvPr id="13" name="عنصر نائب للصورة 12">
            <a:extLst>
              <a:ext uri="{FF2B5EF4-FFF2-40B4-BE49-F238E27FC236}">
                <a16:creationId xmlns:a16="http://schemas.microsoft.com/office/drawing/2014/main" id="{D58487F8-1D98-9B79-B097-A2C65F3AD1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30159" y="2393876"/>
            <a:ext cx="9036124" cy="9036124"/>
          </a:xfrm>
          <a:prstGeom prst="ellipse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C565100-3567-EC8A-A835-E91367EFF347}"/>
              </a:ext>
            </a:extLst>
          </p:cNvPr>
          <p:cNvSpPr/>
          <p:nvPr userDrawn="1"/>
        </p:nvSpPr>
        <p:spPr>
          <a:xfrm>
            <a:off x="10907836" y="2087737"/>
            <a:ext cx="9649072" cy="9648402"/>
          </a:xfrm>
          <a:prstGeom prst="ellipse">
            <a:avLst/>
          </a:prstGeom>
          <a:noFill/>
          <a:ln>
            <a:solidFill>
              <a:srgbClr val="F1F1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437F216-68A8-BE81-57CB-BF2C0B16F013}"/>
              </a:ext>
            </a:extLst>
          </p:cNvPr>
          <p:cNvSpPr/>
          <p:nvPr userDrawn="1"/>
        </p:nvSpPr>
        <p:spPr>
          <a:xfrm>
            <a:off x="17172532" y="14333656"/>
            <a:ext cx="446449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3D1E7F6-B31B-0D44-7CDB-2EB1BAA77846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93A5A80C-811A-2E4C-5AAB-B099708907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11" name="عنصر نائب للنص 9">
            <a:extLst>
              <a:ext uri="{FF2B5EF4-FFF2-40B4-BE49-F238E27FC236}">
                <a16:creationId xmlns:a16="http://schemas.microsoft.com/office/drawing/2014/main" id="{DC97FB9D-5143-0786-E62E-F5605CD971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  <p:sp>
        <p:nvSpPr>
          <p:cNvPr id="17" name="عنصر نائب للصورة 16">
            <a:extLst>
              <a:ext uri="{FF2B5EF4-FFF2-40B4-BE49-F238E27FC236}">
                <a16:creationId xmlns:a16="http://schemas.microsoft.com/office/drawing/2014/main" id="{87D15EAC-0A41-C357-AB67-2170EE8DE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2740" y="3959225"/>
            <a:ext cx="8137525" cy="403225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88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D0AEEE6-A760-DB87-465F-43CC92595181}"/>
              </a:ext>
            </a:extLst>
          </p:cNvPr>
          <p:cNvSpPr/>
          <p:nvPr userDrawn="1"/>
        </p:nvSpPr>
        <p:spPr>
          <a:xfrm>
            <a:off x="0" y="0"/>
            <a:ext cx="11051853" cy="15119350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2FE5C91-B8E1-16B8-D749-465D4E305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0" y="-7916"/>
            <a:ext cx="5217113" cy="15119350"/>
          </a:xfrm>
          <a:prstGeom prst="rect">
            <a:avLst/>
          </a:prstGeom>
        </p:spPr>
      </p:pic>
      <p:sp>
        <p:nvSpPr>
          <p:cNvPr id="13" name="عنصر نائب للصورة 12">
            <a:extLst>
              <a:ext uri="{FF2B5EF4-FFF2-40B4-BE49-F238E27FC236}">
                <a16:creationId xmlns:a16="http://schemas.microsoft.com/office/drawing/2014/main" id="{D58487F8-1D98-9B79-B097-A2C65F3AD1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387" y="2393876"/>
            <a:ext cx="9036124" cy="9036124"/>
          </a:xfrm>
          <a:prstGeom prst="ellipse">
            <a:avLst/>
          </a:prstGeom>
        </p:spPr>
        <p:txBody>
          <a:bodyPr/>
          <a:lstStyle>
            <a:lvl1pPr algn="l" rtl="0">
              <a:defRPr/>
            </a:lvl1pPr>
          </a:lstStyle>
          <a:p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C565100-3567-EC8A-A835-E91367EFF347}"/>
              </a:ext>
            </a:extLst>
          </p:cNvPr>
          <p:cNvSpPr/>
          <p:nvPr userDrawn="1"/>
        </p:nvSpPr>
        <p:spPr>
          <a:xfrm>
            <a:off x="576064" y="2087737"/>
            <a:ext cx="9649072" cy="9648402"/>
          </a:xfrm>
          <a:prstGeom prst="ellipse">
            <a:avLst/>
          </a:prstGeom>
          <a:noFill/>
          <a:ln>
            <a:solidFill>
              <a:srgbClr val="F1F1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437F216-68A8-BE81-57CB-BF2C0B16F013}"/>
              </a:ext>
            </a:extLst>
          </p:cNvPr>
          <p:cNvSpPr/>
          <p:nvPr userDrawn="1"/>
        </p:nvSpPr>
        <p:spPr>
          <a:xfrm>
            <a:off x="17172532" y="14333656"/>
            <a:ext cx="446449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3D1E7F6-B31B-0D44-7CDB-2EB1BAA77846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93A5A80C-811A-2E4C-5AAB-B099708907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11" name="عنصر نائب للنص 9">
            <a:extLst>
              <a:ext uri="{FF2B5EF4-FFF2-40B4-BE49-F238E27FC236}">
                <a16:creationId xmlns:a16="http://schemas.microsoft.com/office/drawing/2014/main" id="{DC97FB9D-5143-0786-E62E-F5605CD971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0172AE5D-E0EB-3A3F-DA8F-2BD9F09F2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0238" y="7631113"/>
            <a:ext cx="7993062" cy="561657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32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CD84C47-5CAC-C412-AB35-4A86AC607316}"/>
              </a:ext>
            </a:extLst>
          </p:cNvPr>
          <p:cNvSpPr/>
          <p:nvPr userDrawn="1"/>
        </p:nvSpPr>
        <p:spPr>
          <a:xfrm>
            <a:off x="16486492" y="0"/>
            <a:ext cx="4897134" cy="15119350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EB6EC1B-CDE4-104C-7D70-6B7D86F1E387}"/>
              </a:ext>
            </a:extLst>
          </p:cNvPr>
          <p:cNvGrpSpPr/>
          <p:nvPr userDrawn="1"/>
        </p:nvGrpSpPr>
        <p:grpSpPr>
          <a:xfrm rot="16200000">
            <a:off x="11025523" y="-132863"/>
            <a:ext cx="5581369" cy="4696425"/>
            <a:chOff x="18036628" y="10439995"/>
            <a:chExt cx="3816423" cy="3893661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FC7FD245-1C6B-9C9E-C2A4-7CD081A89350}"/>
                </a:ext>
              </a:extLst>
            </p:cNvPr>
            <p:cNvSpPr/>
            <p:nvPr/>
          </p:nvSpPr>
          <p:spPr>
            <a:xfrm>
              <a:off x="20556908" y="10439995"/>
              <a:ext cx="1008112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99B639E4-1D99-9659-A710-1F9FBC61AAC4}"/>
                </a:ext>
              </a:extLst>
            </p:cNvPr>
            <p:cNvSpPr/>
            <p:nvPr/>
          </p:nvSpPr>
          <p:spPr>
            <a:xfrm>
              <a:off x="18828716" y="10872043"/>
              <a:ext cx="2736304" cy="216024"/>
            </a:xfrm>
            <a:prstGeom prst="roundRect">
              <a:avLst>
                <a:gd name="adj" fmla="val 50000"/>
              </a:avLst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7" name="مستطيل: زوايا مستديرة 6">
              <a:extLst>
                <a:ext uri="{FF2B5EF4-FFF2-40B4-BE49-F238E27FC236}">
                  <a16:creationId xmlns:a16="http://schemas.microsoft.com/office/drawing/2014/main" id="{D93DBBE2-A9F8-1DA5-7A2D-043A586AD81B}"/>
                </a:ext>
              </a:extLst>
            </p:cNvPr>
            <p:cNvSpPr/>
            <p:nvPr/>
          </p:nvSpPr>
          <p:spPr>
            <a:xfrm>
              <a:off x="20412892" y="11196079"/>
              <a:ext cx="1152128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4EDE5219-C5DE-8F77-08DA-6F40F4425774}"/>
                </a:ext>
              </a:extLst>
            </p:cNvPr>
            <p:cNvSpPr/>
            <p:nvPr/>
          </p:nvSpPr>
          <p:spPr>
            <a:xfrm>
              <a:off x="19908836" y="11592123"/>
              <a:ext cx="1224136" cy="216024"/>
            </a:xfrm>
            <a:prstGeom prst="roundRect">
              <a:avLst>
                <a:gd name="adj" fmla="val 50000"/>
              </a:avLst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9F3920AB-FFB3-7EF9-D534-0CAA0A57B0BF}"/>
                </a:ext>
              </a:extLst>
            </p:cNvPr>
            <p:cNvSpPr/>
            <p:nvPr/>
          </p:nvSpPr>
          <p:spPr>
            <a:xfrm>
              <a:off x="18856456" y="11592123"/>
              <a:ext cx="870985" cy="216024"/>
            </a:xfrm>
            <a:prstGeom prst="roundRect">
              <a:avLst>
                <a:gd name="adj" fmla="val 50000"/>
              </a:avLst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EF354418-535E-B499-F2E1-618509114C51}"/>
                </a:ext>
              </a:extLst>
            </p:cNvPr>
            <p:cNvSpPr/>
            <p:nvPr/>
          </p:nvSpPr>
          <p:spPr>
            <a:xfrm>
              <a:off x="20628916" y="12122950"/>
              <a:ext cx="1152127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C52D7B4B-74E2-1BAD-B415-266C96B02E26}"/>
                </a:ext>
              </a:extLst>
            </p:cNvPr>
            <p:cNvSpPr/>
            <p:nvPr/>
          </p:nvSpPr>
          <p:spPr>
            <a:xfrm>
              <a:off x="19291948" y="12122950"/>
              <a:ext cx="1152127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718A441F-A600-9522-6927-03E0B42FB899}"/>
                </a:ext>
              </a:extLst>
            </p:cNvPr>
            <p:cNvSpPr/>
            <p:nvPr/>
          </p:nvSpPr>
          <p:spPr>
            <a:xfrm>
              <a:off x="20484900" y="12537345"/>
              <a:ext cx="1152127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4F674C17-6D71-296D-9643-2B349F649670}"/>
                </a:ext>
              </a:extLst>
            </p:cNvPr>
            <p:cNvSpPr/>
            <p:nvPr/>
          </p:nvSpPr>
          <p:spPr>
            <a:xfrm>
              <a:off x="18036628" y="12537345"/>
              <a:ext cx="2147329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47F94D51-5E29-6CCD-B331-ADCE8A98283C}"/>
                </a:ext>
              </a:extLst>
            </p:cNvPr>
            <p:cNvSpPr/>
            <p:nvPr/>
          </p:nvSpPr>
          <p:spPr>
            <a:xfrm>
              <a:off x="20700924" y="12843613"/>
              <a:ext cx="1152127" cy="216024"/>
            </a:xfrm>
            <a:prstGeom prst="roundRect">
              <a:avLst>
                <a:gd name="adj" fmla="val 50000"/>
              </a:avLst>
            </a:prstGeom>
            <a:solidFill>
              <a:srgbClr val="EAE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225353AA-2379-658D-58F5-849FA40E29CA}"/>
                </a:ext>
              </a:extLst>
            </p:cNvPr>
            <p:cNvSpPr/>
            <p:nvPr/>
          </p:nvSpPr>
          <p:spPr>
            <a:xfrm>
              <a:off x="20052852" y="13280422"/>
              <a:ext cx="1800199" cy="21602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296DE1CA-7101-C78D-31F9-615C9AB9B0FB}"/>
                </a:ext>
              </a:extLst>
            </p:cNvPr>
            <p:cNvSpPr/>
            <p:nvPr/>
          </p:nvSpPr>
          <p:spPr>
            <a:xfrm>
              <a:off x="19620804" y="13694817"/>
              <a:ext cx="2232247" cy="216024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632720E4-997A-5B02-A896-4163CCA977DB}"/>
                </a:ext>
              </a:extLst>
            </p:cNvPr>
            <p:cNvSpPr/>
            <p:nvPr/>
          </p:nvSpPr>
          <p:spPr>
            <a:xfrm>
              <a:off x="18715883" y="13694817"/>
              <a:ext cx="576065" cy="216024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1212FB2E-1AD8-9FB4-60F7-6415D8FF2527}"/>
                </a:ext>
              </a:extLst>
            </p:cNvPr>
            <p:cNvSpPr/>
            <p:nvPr/>
          </p:nvSpPr>
          <p:spPr>
            <a:xfrm>
              <a:off x="18684700" y="14109212"/>
              <a:ext cx="1872207" cy="224444"/>
            </a:xfrm>
            <a:prstGeom prst="roundRect">
              <a:avLst>
                <a:gd name="adj" fmla="val 50000"/>
              </a:avLst>
            </a:prstGeom>
            <a:solidFill>
              <a:srgbClr val="B3A2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</p:grp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33C7E2-8E3E-2817-C5BC-97987DDFDFE6}"/>
              </a:ext>
            </a:extLst>
          </p:cNvPr>
          <p:cNvSpPr/>
          <p:nvPr userDrawn="1"/>
        </p:nvSpPr>
        <p:spPr>
          <a:xfrm>
            <a:off x="17172532" y="14333656"/>
            <a:ext cx="4464496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2F35BE7-D607-37C7-C4F0-676A2E531C11}"/>
              </a:ext>
            </a:extLst>
          </p:cNvPr>
          <p:cNvSpPr/>
          <p:nvPr userDrawn="1"/>
        </p:nvSpPr>
        <p:spPr>
          <a:xfrm>
            <a:off x="394668" y="14329010"/>
            <a:ext cx="792088" cy="359457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2" name="عنصر نائب للنص 9">
            <a:extLst>
              <a:ext uri="{FF2B5EF4-FFF2-40B4-BE49-F238E27FC236}">
                <a16:creationId xmlns:a16="http://schemas.microsoft.com/office/drawing/2014/main" id="{E778C878-87F1-B884-DBFD-D7A591A90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6428" y="14256419"/>
            <a:ext cx="4823445" cy="5762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ar-SA" sz="1800" b="1" kern="1200" dirty="0" smtClean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defRPr>
            </a:lvl1pPr>
          </a:lstStyle>
          <a:p>
            <a:pPr lvl="0"/>
            <a:r>
              <a:rPr lang="ar-SA" dirty="0"/>
              <a:t>إضافة عنوان التقرير هنا</a:t>
            </a:r>
          </a:p>
        </p:txBody>
      </p:sp>
      <p:sp>
        <p:nvSpPr>
          <p:cNvPr id="23" name="عنصر نائب للنص 9">
            <a:extLst>
              <a:ext uri="{FF2B5EF4-FFF2-40B4-BE49-F238E27FC236}">
                <a16:creationId xmlns:a16="http://schemas.microsoft.com/office/drawing/2014/main" id="{251EFAE9-7975-E3D2-8B6F-5A48060C81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84" y="14339910"/>
            <a:ext cx="576064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rtl="1">
              <a:buNone/>
              <a:defRPr lang="ar-SA" sz="1800" b="1" dirty="0" smtClean="0">
                <a:solidFill>
                  <a:schemeClr val="bg1"/>
                </a:solidFill>
                <a:latin typeface="TheSans" panose="020B0503040302020203" pitchFamily="34" charset="-78"/>
                <a:ea typeface="GE SS Text Light" panose="020A0503020102020204" pitchFamily="18" charset="-78"/>
                <a:cs typeface="TheSans" panose="020B0503040302020203" pitchFamily="34" charset="-78"/>
              </a:defRPr>
            </a:lvl1pPr>
          </a:lstStyle>
          <a:p>
            <a:pPr marL="0" lvl="0" algn="l" defTabSz="457200" rtl="0"/>
            <a:r>
              <a:rPr lang="en-US" dirty="0"/>
              <a:t>00</a:t>
            </a:r>
            <a:endParaRPr lang="ar-SA" dirty="0"/>
          </a:p>
        </p:txBody>
      </p:sp>
      <p:sp>
        <p:nvSpPr>
          <p:cNvPr id="25" name="عنصر نائب للصورة 24">
            <a:extLst>
              <a:ext uri="{FF2B5EF4-FFF2-40B4-BE49-F238E27FC236}">
                <a16:creationId xmlns:a16="http://schemas.microsoft.com/office/drawing/2014/main" id="{637E587A-357A-5381-BBBF-724495D38C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39884" y="7631113"/>
            <a:ext cx="9145216" cy="6049962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26" name="عنصر نائب للصورة 24">
            <a:extLst>
              <a:ext uri="{FF2B5EF4-FFF2-40B4-BE49-F238E27FC236}">
                <a16:creationId xmlns:a16="http://schemas.microsoft.com/office/drawing/2014/main" id="{B898853A-C609-5CE9-2216-B36CE8FACC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716" y="717625"/>
            <a:ext cx="9937304" cy="6265986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64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AC40-5CF9-41A9-973C-97471204231C}" type="datetime1">
              <a:rPr lang="ar-SA" smtClean="0"/>
              <a:t>25/09/1444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2BBF61-5D4C-5A77-3171-419821684ED3}"/>
              </a:ext>
            </a:extLst>
          </p:cNvPr>
          <p:cNvSpPr txBox="1"/>
          <p:nvPr userDrawn="1"/>
        </p:nvSpPr>
        <p:spPr>
          <a:xfrm>
            <a:off x="3565076" y="-937269"/>
            <a:ext cx="14253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2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28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28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0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72" r:id="rId3"/>
    <p:sldLayoutId id="2147483873" r:id="rId4"/>
    <p:sldLayoutId id="2147483876" r:id="rId5"/>
    <p:sldLayoutId id="2147483877" r:id="rId6"/>
    <p:sldLayoutId id="2147483874" r:id="rId7"/>
    <p:sldLayoutId id="2147483884" r:id="rId8"/>
    <p:sldLayoutId id="2147483875" r:id="rId9"/>
    <p:sldLayoutId id="2147483878" r:id="rId10"/>
    <p:sldLayoutId id="2147483879" r:id="rId11"/>
    <p:sldLayoutId id="2147483880" r:id="rId12"/>
    <p:sldLayoutId id="2147483881" r:id="rId13"/>
    <p:sldLayoutId id="2147483885" r:id="rId14"/>
  </p:sldLayoutIdLst>
  <p:hf hdr="0" ftr="0" dt="0"/>
  <p:txStyles>
    <p:titleStyle>
      <a:lvl1pPr algn="l" defTabSz="2015886" rtl="1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r" defTabSz="2015886" rtl="1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r" defTabSz="2015886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r" defTabSz="2015886" rtl="1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g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145">
            <a:extLst>
              <a:ext uri="{FF2B5EF4-FFF2-40B4-BE49-F238E27FC236}">
                <a16:creationId xmlns:a16="http://schemas.microsoft.com/office/drawing/2014/main" id="{E38B480C-3B65-4DDE-8545-AE6C912C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010" y="1167561"/>
            <a:ext cx="3541353" cy="2048574"/>
          </a:xfrm>
          <a:prstGeom prst="rect">
            <a:avLst/>
          </a:prstGeom>
        </p:spPr>
      </p:pic>
      <p:pic>
        <p:nvPicPr>
          <p:cNvPr id="39" name="Picture 4" descr="partner-logo-placeholder – Copy (4) | IICS">
            <a:extLst>
              <a:ext uri="{FF2B5EF4-FFF2-40B4-BE49-F238E27FC236}">
                <a16:creationId xmlns:a16="http://schemas.microsoft.com/office/drawing/2014/main" id="{68791644-C821-431F-C2A9-573B9179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588" y="862931"/>
            <a:ext cx="3717602" cy="20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partner-logo-placeholder – Copy (4) | IICS">
            <a:extLst>
              <a:ext uri="{FF2B5EF4-FFF2-40B4-BE49-F238E27FC236}">
                <a16:creationId xmlns:a16="http://schemas.microsoft.com/office/drawing/2014/main" id="{07FAFCCE-14C0-8E32-9420-C149CEC5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6" y="862931"/>
            <a:ext cx="3717602" cy="20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partner-logo-placeholder – Copy (4) | IICS">
            <a:extLst>
              <a:ext uri="{FF2B5EF4-FFF2-40B4-BE49-F238E27FC236}">
                <a16:creationId xmlns:a16="http://schemas.microsoft.com/office/drawing/2014/main" id="{21FD0EDE-99B7-9FF6-EEB3-5F82C2F9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0" y="862931"/>
            <a:ext cx="3717602" cy="20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C20B6B47-1A78-64F2-2C85-06A928A1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461171" y="12456219"/>
            <a:ext cx="4635746" cy="2579316"/>
          </a:xfrm>
          <a:prstGeom prst="rect">
            <a:avLst/>
          </a:prstGeom>
        </p:spPr>
      </p:pic>
      <p:pic>
        <p:nvPicPr>
          <p:cNvPr id="62" name="عنصر نائب للصورة 61">
            <a:extLst>
              <a:ext uri="{FF2B5EF4-FFF2-40B4-BE49-F238E27FC236}">
                <a16:creationId xmlns:a16="http://schemas.microsoft.com/office/drawing/2014/main" id="{F3A3D683-54D2-3C75-7B9B-F92A643856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31" b="131"/>
          <a:stretch>
            <a:fillRect/>
          </a:stretch>
        </p:blipFill>
        <p:spPr/>
      </p:pic>
      <p:sp>
        <p:nvSpPr>
          <p:cNvPr id="57" name="مستطيل 6">
            <a:extLst>
              <a:ext uri="{FF2B5EF4-FFF2-40B4-BE49-F238E27FC236}">
                <a16:creationId xmlns:a16="http://schemas.microsoft.com/office/drawing/2014/main" id="{3446324E-1355-264A-8BEC-32078FD5D9C9}"/>
              </a:ext>
            </a:extLst>
          </p:cNvPr>
          <p:cNvSpPr/>
          <p:nvPr/>
        </p:nvSpPr>
        <p:spPr>
          <a:xfrm rot="10800000">
            <a:off x="10187756" y="3729076"/>
            <a:ext cx="11296272" cy="8701013"/>
          </a:xfrm>
          <a:custGeom>
            <a:avLst/>
            <a:gdLst>
              <a:gd name="connsiteX0" fmla="*/ 0 w 7019404"/>
              <a:gd name="connsiteY0" fmla="*/ 0 h 3741664"/>
              <a:gd name="connsiteX1" fmla="*/ 7019404 w 7019404"/>
              <a:gd name="connsiteY1" fmla="*/ 0 h 3741664"/>
              <a:gd name="connsiteX2" fmla="*/ 7019404 w 7019404"/>
              <a:gd name="connsiteY2" fmla="*/ 3741664 h 3741664"/>
              <a:gd name="connsiteX3" fmla="*/ 0 w 7019404"/>
              <a:gd name="connsiteY3" fmla="*/ 3741664 h 3741664"/>
              <a:gd name="connsiteX4" fmla="*/ 0 w 7019404"/>
              <a:gd name="connsiteY4" fmla="*/ 0 h 3741664"/>
              <a:gd name="connsiteX0" fmla="*/ 0 w 8924404"/>
              <a:gd name="connsiteY0" fmla="*/ 0 h 3741664"/>
              <a:gd name="connsiteX1" fmla="*/ 8924404 w 8924404"/>
              <a:gd name="connsiteY1" fmla="*/ 19050 h 3741664"/>
              <a:gd name="connsiteX2" fmla="*/ 7019404 w 8924404"/>
              <a:gd name="connsiteY2" fmla="*/ 3741664 h 3741664"/>
              <a:gd name="connsiteX3" fmla="*/ 0 w 8924404"/>
              <a:gd name="connsiteY3" fmla="*/ 3741664 h 3741664"/>
              <a:gd name="connsiteX4" fmla="*/ 0 w 8924404"/>
              <a:gd name="connsiteY4" fmla="*/ 0 h 3741664"/>
              <a:gd name="connsiteX0" fmla="*/ 0 w 10009951"/>
              <a:gd name="connsiteY0" fmla="*/ 0 h 3741664"/>
              <a:gd name="connsiteX1" fmla="*/ 10009951 w 10009951"/>
              <a:gd name="connsiteY1" fmla="*/ 19050 h 3741664"/>
              <a:gd name="connsiteX2" fmla="*/ 7019404 w 10009951"/>
              <a:gd name="connsiteY2" fmla="*/ 3741664 h 3741664"/>
              <a:gd name="connsiteX3" fmla="*/ 0 w 10009951"/>
              <a:gd name="connsiteY3" fmla="*/ 3741664 h 3741664"/>
              <a:gd name="connsiteX4" fmla="*/ 0 w 10009951"/>
              <a:gd name="connsiteY4" fmla="*/ 0 h 37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951" h="3741664">
                <a:moveTo>
                  <a:pt x="0" y="0"/>
                </a:moveTo>
                <a:lnTo>
                  <a:pt x="10009951" y="19050"/>
                </a:lnTo>
                <a:lnTo>
                  <a:pt x="7019404" y="3741664"/>
                </a:lnTo>
                <a:lnTo>
                  <a:pt x="0" y="3741664"/>
                </a:lnTo>
                <a:lnTo>
                  <a:pt x="0" y="0"/>
                </a:lnTo>
                <a:close/>
              </a:path>
            </a:pathLst>
          </a:custGeom>
          <a:solidFill>
            <a:srgbClr val="EAE5E1"/>
          </a:solidFill>
          <a:ln w="76200">
            <a:solidFill>
              <a:srgbClr val="EAE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7BCF4FA2-3CF3-9DB6-95D0-7C4CE542A10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flipH="1">
            <a:off x="16363321" y="144484"/>
            <a:ext cx="5217113" cy="15119350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BD32CDE6-3730-4910-AC0D-13E00738C300}"/>
              </a:ext>
            </a:extLst>
          </p:cNvPr>
          <p:cNvSpPr/>
          <p:nvPr/>
        </p:nvSpPr>
        <p:spPr>
          <a:xfrm>
            <a:off x="13733871" y="9287867"/>
            <a:ext cx="6352262" cy="59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9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1 – 4 مارس 202</a:t>
            </a:r>
            <a:r>
              <a:rPr lang="ar-SA" sz="329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2</a:t>
            </a:r>
            <a:r>
              <a:rPr lang="ar-EG" sz="329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مـ</a:t>
            </a:r>
            <a:endParaRPr lang="ar-SA" sz="3290" b="1" dirty="0">
              <a:solidFill>
                <a:srgbClr val="5C4D46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4EEC97D6-9EF7-4D03-A0CC-4E79A0400FB8}"/>
              </a:ext>
            </a:extLst>
          </p:cNvPr>
          <p:cNvSpPr/>
          <p:nvPr/>
        </p:nvSpPr>
        <p:spPr>
          <a:xfrm>
            <a:off x="12492012" y="6901591"/>
            <a:ext cx="7880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6000" b="1" dirty="0">
                <a:solidFill>
                  <a:srgbClr val="90815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عنوان التقرير</a:t>
            </a:r>
          </a:p>
          <a:p>
            <a:pPr algn="r"/>
            <a:r>
              <a:rPr lang="ar-SA" sz="6000" b="1" dirty="0">
                <a:solidFill>
                  <a:srgbClr val="90815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تعديل هذا النص</a:t>
            </a:r>
            <a:endParaRPr lang="ar-EG" sz="6000" b="1" dirty="0">
              <a:solidFill>
                <a:srgbClr val="908156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78DF6B34-613E-5035-D261-443E5F1B82FA}"/>
              </a:ext>
            </a:extLst>
          </p:cNvPr>
          <p:cNvSpPr/>
          <p:nvPr/>
        </p:nvSpPr>
        <p:spPr>
          <a:xfrm rot="1627141">
            <a:off x="11822405" y="-1216395"/>
            <a:ext cx="1711903" cy="14795904"/>
          </a:xfrm>
          <a:custGeom>
            <a:avLst/>
            <a:gdLst>
              <a:gd name="connsiteX0" fmla="*/ 0 w 1711903"/>
              <a:gd name="connsiteY0" fmla="*/ 876742 h 14795904"/>
              <a:gd name="connsiteX1" fmla="*/ 1711903 w 1711903"/>
              <a:gd name="connsiteY1" fmla="*/ 0 h 14795904"/>
              <a:gd name="connsiteX2" fmla="*/ 1711901 w 1711903"/>
              <a:gd name="connsiteY2" fmla="*/ 13919163 h 14795904"/>
              <a:gd name="connsiteX3" fmla="*/ 0 w 1711903"/>
              <a:gd name="connsiteY3" fmla="*/ 14795904 h 14795904"/>
              <a:gd name="connsiteX4" fmla="*/ 0 w 1711903"/>
              <a:gd name="connsiteY4" fmla="*/ 876742 h 1479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903" h="14795904">
                <a:moveTo>
                  <a:pt x="0" y="876742"/>
                </a:moveTo>
                <a:lnTo>
                  <a:pt x="1711903" y="0"/>
                </a:lnTo>
                <a:lnTo>
                  <a:pt x="1711901" y="13919163"/>
                </a:lnTo>
                <a:lnTo>
                  <a:pt x="0" y="14795904"/>
                </a:lnTo>
                <a:lnTo>
                  <a:pt x="0" y="876742"/>
                </a:lnTo>
                <a:close/>
              </a:path>
            </a:pathLst>
          </a:custGeom>
          <a:solidFill>
            <a:srgbClr val="CDA95F"/>
          </a:solidFill>
          <a:ln w="76200">
            <a:solidFill>
              <a:srgbClr val="CDA9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348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50E1BCC-CB61-46CB-AE82-265895887FCD}"/>
              </a:ext>
            </a:extLst>
          </p:cNvPr>
          <p:cNvSpPr/>
          <p:nvPr/>
        </p:nvSpPr>
        <p:spPr>
          <a:xfrm>
            <a:off x="11513936" y="7720897"/>
            <a:ext cx="9156699" cy="126810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412487-824A-4D47-8F71-39B2C00175A2}"/>
              </a:ext>
            </a:extLst>
          </p:cNvPr>
          <p:cNvSpPr/>
          <p:nvPr/>
        </p:nvSpPr>
        <p:spPr>
          <a:xfrm>
            <a:off x="13860164" y="1031663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E3A4362-C607-4CD3-978F-CA1B206189D1}"/>
              </a:ext>
            </a:extLst>
          </p:cNvPr>
          <p:cNvSpPr/>
          <p:nvPr/>
        </p:nvSpPr>
        <p:spPr>
          <a:xfrm>
            <a:off x="11219990" y="1584316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grpSp>
        <p:nvGrpSpPr>
          <p:cNvPr id="10" name="Google Shape;9236;p56">
            <a:extLst>
              <a:ext uri="{FF2B5EF4-FFF2-40B4-BE49-F238E27FC236}">
                <a16:creationId xmlns:a16="http://schemas.microsoft.com/office/drawing/2014/main" id="{3B1A1E71-5687-44AC-806E-A0832C1722B9}"/>
              </a:ext>
            </a:extLst>
          </p:cNvPr>
          <p:cNvGrpSpPr/>
          <p:nvPr/>
        </p:nvGrpSpPr>
        <p:grpSpPr>
          <a:xfrm>
            <a:off x="20217549" y="990138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11" name="Google Shape;9237;p56">
              <a:extLst>
                <a:ext uri="{FF2B5EF4-FFF2-40B4-BE49-F238E27FC236}">
                  <a16:creationId xmlns:a16="http://schemas.microsoft.com/office/drawing/2014/main" id="{00ACF18D-71B9-4C7A-978E-5FFC72ABBF28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38;p56">
              <a:extLst>
                <a:ext uri="{FF2B5EF4-FFF2-40B4-BE49-F238E27FC236}">
                  <a16:creationId xmlns:a16="http://schemas.microsoft.com/office/drawing/2014/main" id="{B53C6A42-DE0B-4C70-92BD-097A78280ABD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39;p56">
              <a:extLst>
                <a:ext uri="{FF2B5EF4-FFF2-40B4-BE49-F238E27FC236}">
                  <a16:creationId xmlns:a16="http://schemas.microsoft.com/office/drawing/2014/main" id="{6EED7DB2-AF01-4FFD-8D33-4FF3926E75A9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CB15270-EFA5-432E-B8FF-EA0B56DECDAE}"/>
              </a:ext>
            </a:extLst>
          </p:cNvPr>
          <p:cNvSpPr/>
          <p:nvPr/>
        </p:nvSpPr>
        <p:spPr>
          <a:xfrm>
            <a:off x="11219990" y="7953107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82528F0D-FDA8-4245-A837-C6865B67F2FD}"/>
              </a:ext>
            </a:extLst>
          </p:cNvPr>
          <p:cNvSpPr/>
          <p:nvPr/>
        </p:nvSpPr>
        <p:spPr>
          <a:xfrm>
            <a:off x="0" y="1584316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D14E3336-734E-49B0-AF20-4F10F697BF0D}"/>
              </a:ext>
            </a:extLst>
          </p:cNvPr>
          <p:cNvSpPr/>
          <p:nvPr/>
        </p:nvSpPr>
        <p:spPr>
          <a:xfrm>
            <a:off x="819054" y="7720897"/>
            <a:ext cx="9156699" cy="126810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A44B36-1FA5-ED66-8469-DFAA599A7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362001-32B2-32B1-ADEF-CAD551A31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10</a:t>
            </a:r>
          </a:p>
        </p:txBody>
      </p:sp>
      <p:pic>
        <p:nvPicPr>
          <p:cNvPr id="37" name="عنصر نائب للصورة 36">
            <a:extLst>
              <a:ext uri="{FF2B5EF4-FFF2-40B4-BE49-F238E27FC236}">
                <a16:creationId xmlns:a16="http://schemas.microsoft.com/office/drawing/2014/main" id="{3C55A5D9-A4C3-AF97-0C44-A69EEB3670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185" b="6185"/>
          <a:stretch>
            <a:fillRect/>
          </a:stretch>
        </p:blipFill>
        <p:spPr/>
      </p:pic>
      <p:pic>
        <p:nvPicPr>
          <p:cNvPr id="39" name="عنصر نائب للصورة 38">
            <a:extLst>
              <a:ext uri="{FF2B5EF4-FFF2-40B4-BE49-F238E27FC236}">
                <a16:creationId xmlns:a16="http://schemas.microsoft.com/office/drawing/2014/main" id="{BFB6FE67-6D8B-7296-9C77-5934C2CE5E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379" b="8379"/>
          <a:stretch>
            <a:fillRect/>
          </a:stretch>
        </p:blipFill>
        <p:spPr/>
      </p:pic>
      <p:pic>
        <p:nvPicPr>
          <p:cNvPr id="43" name="عنصر نائب للصورة 42">
            <a:extLst>
              <a:ext uri="{FF2B5EF4-FFF2-40B4-BE49-F238E27FC236}">
                <a16:creationId xmlns:a16="http://schemas.microsoft.com/office/drawing/2014/main" id="{58E01684-5F41-CF75-1B1E-53895827BD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8924" b="8924"/>
          <a:stretch>
            <a:fillRect/>
          </a:stretch>
        </p:blipFill>
        <p:spPr/>
      </p:pic>
      <p:pic>
        <p:nvPicPr>
          <p:cNvPr id="46" name="عنصر نائب للصورة 45">
            <a:extLst>
              <a:ext uri="{FF2B5EF4-FFF2-40B4-BE49-F238E27FC236}">
                <a16:creationId xmlns:a16="http://schemas.microsoft.com/office/drawing/2014/main" id="{2AFF0168-A37D-F22B-F5DB-42C0F660AE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4661" b="14661"/>
          <a:stretch>
            <a:fillRect/>
          </a:stretch>
        </p:blipFill>
        <p:spPr/>
      </p:pic>
      <p:sp>
        <p:nvSpPr>
          <p:cNvPr id="49" name="مستطيل 48">
            <a:extLst>
              <a:ext uri="{FF2B5EF4-FFF2-40B4-BE49-F238E27FC236}">
                <a16:creationId xmlns:a16="http://schemas.microsoft.com/office/drawing/2014/main" id="{6D493DB7-BAC5-B8E4-6075-D1CD8D0347F4}"/>
              </a:ext>
            </a:extLst>
          </p:cNvPr>
          <p:cNvSpPr/>
          <p:nvPr/>
        </p:nvSpPr>
        <p:spPr>
          <a:xfrm>
            <a:off x="394668" y="7953107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8E5AE34-E941-9EF5-FD74-AEF80AC31B8F}"/>
              </a:ext>
            </a:extLst>
          </p:cNvPr>
          <p:cNvSpPr/>
          <p:nvPr/>
        </p:nvSpPr>
        <p:spPr>
          <a:xfrm>
            <a:off x="3346996" y="1031663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grpSp>
        <p:nvGrpSpPr>
          <p:cNvPr id="51" name="Google Shape;9236;p56">
            <a:extLst>
              <a:ext uri="{FF2B5EF4-FFF2-40B4-BE49-F238E27FC236}">
                <a16:creationId xmlns:a16="http://schemas.microsoft.com/office/drawing/2014/main" id="{0096ED1C-F6F1-0F13-42CB-AF0D2A9A409D}"/>
              </a:ext>
            </a:extLst>
          </p:cNvPr>
          <p:cNvGrpSpPr/>
          <p:nvPr/>
        </p:nvGrpSpPr>
        <p:grpSpPr>
          <a:xfrm>
            <a:off x="9704381" y="990138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52" name="Google Shape;9237;p56">
              <a:extLst>
                <a:ext uri="{FF2B5EF4-FFF2-40B4-BE49-F238E27FC236}">
                  <a16:creationId xmlns:a16="http://schemas.microsoft.com/office/drawing/2014/main" id="{E1F83173-B2BA-4E14-F917-A74D76CAFA59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38;p56">
              <a:extLst>
                <a:ext uri="{FF2B5EF4-FFF2-40B4-BE49-F238E27FC236}">
                  <a16:creationId xmlns:a16="http://schemas.microsoft.com/office/drawing/2014/main" id="{36304ED8-4F50-7345-909A-34D44744A499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39;p56">
              <a:extLst>
                <a:ext uri="{FF2B5EF4-FFF2-40B4-BE49-F238E27FC236}">
                  <a16:creationId xmlns:a16="http://schemas.microsoft.com/office/drawing/2014/main" id="{16F829F3-3AF0-BC03-9D13-1B74ABBFE474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516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50E1BCC-CB61-46CB-AE82-265895887FCD}"/>
              </a:ext>
            </a:extLst>
          </p:cNvPr>
          <p:cNvSpPr/>
          <p:nvPr/>
        </p:nvSpPr>
        <p:spPr>
          <a:xfrm>
            <a:off x="11513936" y="7720897"/>
            <a:ext cx="9156699" cy="126810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412487-824A-4D47-8F71-39B2C00175A2}"/>
              </a:ext>
            </a:extLst>
          </p:cNvPr>
          <p:cNvSpPr/>
          <p:nvPr/>
        </p:nvSpPr>
        <p:spPr>
          <a:xfrm>
            <a:off x="13860164" y="1031663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E3A4362-C607-4CD3-978F-CA1B206189D1}"/>
              </a:ext>
            </a:extLst>
          </p:cNvPr>
          <p:cNvSpPr/>
          <p:nvPr/>
        </p:nvSpPr>
        <p:spPr>
          <a:xfrm>
            <a:off x="11219990" y="1584316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grpSp>
        <p:nvGrpSpPr>
          <p:cNvPr id="10" name="Google Shape;9236;p56">
            <a:extLst>
              <a:ext uri="{FF2B5EF4-FFF2-40B4-BE49-F238E27FC236}">
                <a16:creationId xmlns:a16="http://schemas.microsoft.com/office/drawing/2014/main" id="{3B1A1E71-5687-44AC-806E-A0832C1722B9}"/>
              </a:ext>
            </a:extLst>
          </p:cNvPr>
          <p:cNvGrpSpPr/>
          <p:nvPr/>
        </p:nvGrpSpPr>
        <p:grpSpPr>
          <a:xfrm>
            <a:off x="20217549" y="990138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11" name="Google Shape;9237;p56">
              <a:extLst>
                <a:ext uri="{FF2B5EF4-FFF2-40B4-BE49-F238E27FC236}">
                  <a16:creationId xmlns:a16="http://schemas.microsoft.com/office/drawing/2014/main" id="{00ACF18D-71B9-4C7A-978E-5FFC72ABBF28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38;p56">
              <a:extLst>
                <a:ext uri="{FF2B5EF4-FFF2-40B4-BE49-F238E27FC236}">
                  <a16:creationId xmlns:a16="http://schemas.microsoft.com/office/drawing/2014/main" id="{B53C6A42-DE0B-4C70-92BD-097A78280ABD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39;p56">
              <a:extLst>
                <a:ext uri="{FF2B5EF4-FFF2-40B4-BE49-F238E27FC236}">
                  <a16:creationId xmlns:a16="http://schemas.microsoft.com/office/drawing/2014/main" id="{6EED7DB2-AF01-4FFD-8D33-4FF3926E75A9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CB15270-EFA5-432E-B8FF-EA0B56DECDAE}"/>
              </a:ext>
            </a:extLst>
          </p:cNvPr>
          <p:cNvSpPr/>
          <p:nvPr/>
        </p:nvSpPr>
        <p:spPr>
          <a:xfrm>
            <a:off x="11219990" y="7953107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82528F0D-FDA8-4245-A837-C6865B67F2FD}"/>
              </a:ext>
            </a:extLst>
          </p:cNvPr>
          <p:cNvSpPr/>
          <p:nvPr/>
        </p:nvSpPr>
        <p:spPr>
          <a:xfrm>
            <a:off x="0" y="1584316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D14E3336-734E-49B0-AF20-4F10F697BF0D}"/>
              </a:ext>
            </a:extLst>
          </p:cNvPr>
          <p:cNvSpPr/>
          <p:nvPr/>
        </p:nvSpPr>
        <p:spPr>
          <a:xfrm>
            <a:off x="819054" y="7720897"/>
            <a:ext cx="9156699" cy="126810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A44B36-1FA5-ED66-8469-DFAA599A7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64420" y="14256419"/>
            <a:ext cx="4823445" cy="576263"/>
          </a:xfrm>
        </p:spPr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362001-32B2-32B1-ADEF-CAD551A31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11</a:t>
            </a:r>
          </a:p>
        </p:txBody>
      </p:sp>
      <p:pic>
        <p:nvPicPr>
          <p:cNvPr id="16" name="عنصر نائب للصورة 15">
            <a:extLst>
              <a:ext uri="{FF2B5EF4-FFF2-40B4-BE49-F238E27FC236}">
                <a16:creationId xmlns:a16="http://schemas.microsoft.com/office/drawing/2014/main" id="{56CFB54D-8221-4BAC-CF6D-B9B3E0CE60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1725" b="31725"/>
          <a:stretch>
            <a:fillRect/>
          </a:stretch>
        </p:blipFill>
        <p:spPr/>
      </p:pic>
      <p:pic>
        <p:nvPicPr>
          <p:cNvPr id="18" name="عنصر نائب للصورة 17">
            <a:extLst>
              <a:ext uri="{FF2B5EF4-FFF2-40B4-BE49-F238E27FC236}">
                <a16:creationId xmlns:a16="http://schemas.microsoft.com/office/drawing/2014/main" id="{033FC429-C1A4-A6E9-3BD0-2A6043FE94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4392" b="34392"/>
          <a:stretch>
            <a:fillRect/>
          </a:stretch>
        </p:blipFill>
        <p:spPr/>
      </p:pic>
      <p:pic>
        <p:nvPicPr>
          <p:cNvPr id="20" name="عنصر نائب للصورة 19">
            <a:extLst>
              <a:ext uri="{FF2B5EF4-FFF2-40B4-BE49-F238E27FC236}">
                <a16:creationId xmlns:a16="http://schemas.microsoft.com/office/drawing/2014/main" id="{872F5CDB-400A-B4B2-EF5C-A6C04E8B00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31744" b="31744"/>
          <a:stretch>
            <a:fillRect/>
          </a:stretch>
        </p:blipFill>
        <p:spPr/>
      </p:pic>
      <p:pic>
        <p:nvPicPr>
          <p:cNvPr id="22" name="عنصر نائب للصورة 21">
            <a:extLst>
              <a:ext uri="{FF2B5EF4-FFF2-40B4-BE49-F238E27FC236}">
                <a16:creationId xmlns:a16="http://schemas.microsoft.com/office/drawing/2014/main" id="{D18DDAE4-BE64-FFB5-BCB1-818332AC44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4882" b="14882"/>
          <a:stretch>
            <a:fillRect/>
          </a:stretch>
        </p:blipFill>
        <p:spPr/>
      </p:pic>
      <p:sp>
        <p:nvSpPr>
          <p:cNvPr id="49" name="مستطيل 48">
            <a:extLst>
              <a:ext uri="{FF2B5EF4-FFF2-40B4-BE49-F238E27FC236}">
                <a16:creationId xmlns:a16="http://schemas.microsoft.com/office/drawing/2014/main" id="{6D493DB7-BAC5-B8E4-6075-D1CD8D0347F4}"/>
              </a:ext>
            </a:extLst>
          </p:cNvPr>
          <p:cNvSpPr/>
          <p:nvPr/>
        </p:nvSpPr>
        <p:spPr>
          <a:xfrm>
            <a:off x="394668" y="7953107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8E5AE34-E941-9EF5-FD74-AEF80AC31B8F}"/>
              </a:ext>
            </a:extLst>
          </p:cNvPr>
          <p:cNvSpPr/>
          <p:nvPr/>
        </p:nvSpPr>
        <p:spPr>
          <a:xfrm>
            <a:off x="3346996" y="1031663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grpSp>
        <p:nvGrpSpPr>
          <p:cNvPr id="51" name="Google Shape;9236;p56">
            <a:extLst>
              <a:ext uri="{FF2B5EF4-FFF2-40B4-BE49-F238E27FC236}">
                <a16:creationId xmlns:a16="http://schemas.microsoft.com/office/drawing/2014/main" id="{0096ED1C-F6F1-0F13-42CB-AF0D2A9A409D}"/>
              </a:ext>
            </a:extLst>
          </p:cNvPr>
          <p:cNvGrpSpPr/>
          <p:nvPr/>
        </p:nvGrpSpPr>
        <p:grpSpPr>
          <a:xfrm>
            <a:off x="9704381" y="990138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52" name="Google Shape;9237;p56">
              <a:extLst>
                <a:ext uri="{FF2B5EF4-FFF2-40B4-BE49-F238E27FC236}">
                  <a16:creationId xmlns:a16="http://schemas.microsoft.com/office/drawing/2014/main" id="{E1F83173-B2BA-4E14-F917-A74D76CAFA59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38;p56">
              <a:extLst>
                <a:ext uri="{FF2B5EF4-FFF2-40B4-BE49-F238E27FC236}">
                  <a16:creationId xmlns:a16="http://schemas.microsoft.com/office/drawing/2014/main" id="{36304ED8-4F50-7345-909A-34D44744A499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39;p56">
              <a:extLst>
                <a:ext uri="{FF2B5EF4-FFF2-40B4-BE49-F238E27FC236}">
                  <a16:creationId xmlns:a16="http://schemas.microsoft.com/office/drawing/2014/main" id="{16F829F3-3AF0-BC03-9D13-1B74ABBFE474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54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5DC453C0-2AC5-FB04-4EB4-B9FD8DB94F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295" r="4295"/>
          <a:stretch>
            <a:fillRect/>
          </a:stretch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8949D88B-98CD-9E67-43A8-63A412AF8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A4CA6748-D9B5-D430-867C-8CBFD7C8F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12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525B038-6B32-6881-1F06-4502288A6AD7}"/>
              </a:ext>
            </a:extLst>
          </p:cNvPr>
          <p:cNvGrpSpPr/>
          <p:nvPr/>
        </p:nvGrpSpPr>
        <p:grpSpPr>
          <a:xfrm>
            <a:off x="10043740" y="11160075"/>
            <a:ext cx="9933550" cy="1152128"/>
            <a:chOff x="10043740" y="3455219"/>
            <a:chExt cx="9933550" cy="1152128"/>
          </a:xfrm>
        </p:grpSpPr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26646E01-67B5-1DE5-3507-B2D735970487}"/>
                </a:ext>
              </a:extLst>
            </p:cNvPr>
            <p:cNvSpPr/>
            <p:nvPr/>
          </p:nvSpPr>
          <p:spPr>
            <a:xfrm>
              <a:off x="10043740" y="3455219"/>
              <a:ext cx="9933550" cy="1152128"/>
            </a:xfrm>
            <a:custGeom>
              <a:avLst/>
              <a:gdLst>
                <a:gd name="connsiteX0" fmla="*/ 576064 w 9933550"/>
                <a:gd name="connsiteY0" fmla="*/ 0 h 1152128"/>
                <a:gd name="connsiteX1" fmla="*/ 9933550 w 9933550"/>
                <a:gd name="connsiteY1" fmla="*/ 0 h 1152128"/>
                <a:gd name="connsiteX2" fmla="*/ 9933550 w 9933550"/>
                <a:gd name="connsiteY2" fmla="*/ 1152128 h 1152128"/>
                <a:gd name="connsiteX3" fmla="*/ 576064 w 9933550"/>
                <a:gd name="connsiteY3" fmla="*/ 1152128 h 1152128"/>
                <a:gd name="connsiteX4" fmla="*/ 0 w 9933550"/>
                <a:gd name="connsiteY4" fmla="*/ 576064 h 1152128"/>
                <a:gd name="connsiteX5" fmla="*/ 576064 w 9933550"/>
                <a:gd name="connsiteY5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3550" h="1152128">
                  <a:moveTo>
                    <a:pt x="576064" y="0"/>
                  </a:moveTo>
                  <a:lnTo>
                    <a:pt x="9933550" y="0"/>
                  </a:lnTo>
                  <a:lnTo>
                    <a:pt x="9933550" y="1152128"/>
                  </a:ln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5C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 dirty="0"/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3802BC1B-5DAB-4A7E-81E0-5F68382BA142}"/>
                </a:ext>
              </a:extLst>
            </p:cNvPr>
            <p:cNvSpPr/>
            <p:nvPr/>
          </p:nvSpPr>
          <p:spPr>
            <a:xfrm>
              <a:off x="10331772" y="3672984"/>
              <a:ext cx="9645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EC8037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اضافة </a:t>
              </a:r>
              <a:r>
                <a:rPr lang="ar-EG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 </a:t>
              </a:r>
              <a:r>
                <a:rPr lang="ar-SA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عنوان رئيسي في نفس المساحة</a:t>
              </a:r>
              <a:endParaRPr lang="ar-EG" sz="3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</p:grpSp>
      <p:pic>
        <p:nvPicPr>
          <p:cNvPr id="9" name="Picture 4" descr="partner-logo-placeholder – Copy (4) | IICS">
            <a:extLst>
              <a:ext uri="{FF2B5EF4-FFF2-40B4-BE49-F238E27FC236}">
                <a16:creationId xmlns:a16="http://schemas.microsoft.com/office/drawing/2014/main" id="{6CE82327-0CCA-881D-0D79-EE73A20D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72" y="358875"/>
            <a:ext cx="2917432" cy="16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5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>
            <a:extLst>
              <a:ext uri="{FF2B5EF4-FFF2-40B4-BE49-F238E27FC236}">
                <a16:creationId xmlns:a16="http://schemas.microsoft.com/office/drawing/2014/main" id="{A7B47B7B-8C4C-41DB-A9B9-65EE6DCC9EA7}"/>
              </a:ext>
            </a:extLst>
          </p:cNvPr>
          <p:cNvSpPr/>
          <p:nvPr/>
        </p:nvSpPr>
        <p:spPr>
          <a:xfrm>
            <a:off x="16524460" y="1345788"/>
            <a:ext cx="289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ذا النص هو مثال لنص يمكن أن يستبدل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E5F2358-AC11-4545-9043-69F736AF7FC4}"/>
              </a:ext>
            </a:extLst>
          </p:cNvPr>
          <p:cNvSpPr/>
          <p:nvPr/>
        </p:nvSpPr>
        <p:spPr>
          <a:xfrm>
            <a:off x="11442818" y="2177780"/>
            <a:ext cx="8454715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  <a:p>
            <a:pPr algn="r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algn="r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</a:t>
            </a:r>
          </a:p>
        </p:txBody>
      </p:sp>
      <p:grpSp>
        <p:nvGrpSpPr>
          <p:cNvPr id="72" name="Google Shape;8680;p55">
            <a:extLst>
              <a:ext uri="{FF2B5EF4-FFF2-40B4-BE49-F238E27FC236}">
                <a16:creationId xmlns:a16="http://schemas.microsoft.com/office/drawing/2014/main" id="{55DC6974-6FC6-464D-B356-EC9455DAA366}"/>
              </a:ext>
            </a:extLst>
          </p:cNvPr>
          <p:cNvGrpSpPr/>
          <p:nvPr/>
        </p:nvGrpSpPr>
        <p:grpSpPr>
          <a:xfrm>
            <a:off x="19436160" y="1438996"/>
            <a:ext cx="502961" cy="500208"/>
            <a:chOff x="-5971525" y="3273750"/>
            <a:chExt cx="292250" cy="290650"/>
          </a:xfrm>
          <a:solidFill>
            <a:srgbClr val="5C4D46"/>
          </a:solidFill>
        </p:grpSpPr>
        <p:sp>
          <p:nvSpPr>
            <p:cNvPr id="73" name="Google Shape;8681;p55">
              <a:extLst>
                <a:ext uri="{FF2B5EF4-FFF2-40B4-BE49-F238E27FC236}">
                  <a16:creationId xmlns:a16="http://schemas.microsoft.com/office/drawing/2014/main" id="{44B020B7-55FD-4D6C-9BB0-2915096C1C9E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82;p55">
              <a:extLst>
                <a:ext uri="{FF2B5EF4-FFF2-40B4-BE49-F238E27FC236}">
                  <a16:creationId xmlns:a16="http://schemas.microsoft.com/office/drawing/2014/main" id="{2892D9A9-1318-4551-8F3F-F3485A8B5AEB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38F1C5D7-CCFB-EDD9-1925-0AEF6677E2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8750" r="18750"/>
          <a:stretch>
            <a:fillRect/>
          </a:stretch>
        </p:blipFill>
        <p:spPr/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F303D2-E843-75D0-1304-3C4EAB815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B9CEA5-BBAA-523B-6FA6-1F4981F49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13</a:t>
            </a:r>
          </a:p>
        </p:txBody>
      </p:sp>
      <p:pic>
        <p:nvPicPr>
          <p:cNvPr id="12" name="عنصر نائب للصورة 11">
            <a:extLst>
              <a:ext uri="{FF2B5EF4-FFF2-40B4-BE49-F238E27FC236}">
                <a16:creationId xmlns:a16="http://schemas.microsoft.com/office/drawing/2014/main" id="{D490D546-9BAA-9173-710F-46B82EC182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577" b="26577"/>
          <a:stretch>
            <a:fillRect/>
          </a:stretch>
        </p:blipFill>
        <p:spPr/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AD0F27D-0F82-469F-A4BA-C76922D09102}"/>
              </a:ext>
            </a:extLst>
          </p:cNvPr>
          <p:cNvGrpSpPr/>
          <p:nvPr/>
        </p:nvGrpSpPr>
        <p:grpSpPr>
          <a:xfrm>
            <a:off x="6368768" y="1345788"/>
            <a:ext cx="3254875" cy="3254875"/>
            <a:chOff x="16333938" y="236931"/>
            <a:chExt cx="3254875" cy="3254875"/>
          </a:xfrm>
          <a:solidFill>
            <a:srgbClr val="D38D58"/>
          </a:solidFill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B1B745FF-4668-4E59-BD44-D0A6498AD8D1}"/>
                </a:ext>
              </a:extLst>
            </p:cNvPr>
            <p:cNvSpPr/>
            <p:nvPr/>
          </p:nvSpPr>
          <p:spPr>
            <a:xfrm>
              <a:off x="16333938" y="236931"/>
              <a:ext cx="3254875" cy="32548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A4EC76D8-80AB-4BAA-A57A-87D7D92026B3}"/>
                </a:ext>
              </a:extLst>
            </p:cNvPr>
            <p:cNvSpPr/>
            <p:nvPr/>
          </p:nvSpPr>
          <p:spPr>
            <a:xfrm>
              <a:off x="16402045" y="1541202"/>
              <a:ext cx="3151581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ar-SA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النص</a:t>
              </a:r>
              <a:endParaRPr lang="ar-EG" sz="3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66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50E1BCC-CB61-46CB-AE82-265895887FCD}"/>
              </a:ext>
            </a:extLst>
          </p:cNvPr>
          <p:cNvSpPr/>
          <p:nvPr/>
        </p:nvSpPr>
        <p:spPr>
          <a:xfrm>
            <a:off x="11513936" y="7720897"/>
            <a:ext cx="9156699" cy="126810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412487-824A-4D47-8F71-39B2C00175A2}"/>
              </a:ext>
            </a:extLst>
          </p:cNvPr>
          <p:cNvSpPr/>
          <p:nvPr/>
        </p:nvSpPr>
        <p:spPr>
          <a:xfrm>
            <a:off x="13860164" y="1031663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E3A4362-C607-4CD3-978F-CA1B206189D1}"/>
              </a:ext>
            </a:extLst>
          </p:cNvPr>
          <p:cNvSpPr/>
          <p:nvPr/>
        </p:nvSpPr>
        <p:spPr>
          <a:xfrm>
            <a:off x="11219990" y="1584316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grpSp>
        <p:nvGrpSpPr>
          <p:cNvPr id="10" name="Google Shape;9236;p56">
            <a:extLst>
              <a:ext uri="{FF2B5EF4-FFF2-40B4-BE49-F238E27FC236}">
                <a16:creationId xmlns:a16="http://schemas.microsoft.com/office/drawing/2014/main" id="{3B1A1E71-5687-44AC-806E-A0832C1722B9}"/>
              </a:ext>
            </a:extLst>
          </p:cNvPr>
          <p:cNvGrpSpPr/>
          <p:nvPr/>
        </p:nvGrpSpPr>
        <p:grpSpPr>
          <a:xfrm>
            <a:off x="20217549" y="990138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11" name="Google Shape;9237;p56">
              <a:extLst>
                <a:ext uri="{FF2B5EF4-FFF2-40B4-BE49-F238E27FC236}">
                  <a16:creationId xmlns:a16="http://schemas.microsoft.com/office/drawing/2014/main" id="{00ACF18D-71B9-4C7A-978E-5FFC72ABBF28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38;p56">
              <a:extLst>
                <a:ext uri="{FF2B5EF4-FFF2-40B4-BE49-F238E27FC236}">
                  <a16:creationId xmlns:a16="http://schemas.microsoft.com/office/drawing/2014/main" id="{B53C6A42-DE0B-4C70-92BD-097A78280ABD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39;p56">
              <a:extLst>
                <a:ext uri="{FF2B5EF4-FFF2-40B4-BE49-F238E27FC236}">
                  <a16:creationId xmlns:a16="http://schemas.microsoft.com/office/drawing/2014/main" id="{6EED7DB2-AF01-4FFD-8D33-4FF3926E75A9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CB15270-EFA5-432E-B8FF-EA0B56DECDAE}"/>
              </a:ext>
            </a:extLst>
          </p:cNvPr>
          <p:cNvSpPr/>
          <p:nvPr/>
        </p:nvSpPr>
        <p:spPr>
          <a:xfrm>
            <a:off x="11219990" y="7953107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82528F0D-FDA8-4245-A837-C6865B67F2FD}"/>
              </a:ext>
            </a:extLst>
          </p:cNvPr>
          <p:cNvSpPr/>
          <p:nvPr/>
        </p:nvSpPr>
        <p:spPr>
          <a:xfrm>
            <a:off x="0" y="1584316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D14E3336-734E-49B0-AF20-4F10F697BF0D}"/>
              </a:ext>
            </a:extLst>
          </p:cNvPr>
          <p:cNvSpPr/>
          <p:nvPr/>
        </p:nvSpPr>
        <p:spPr>
          <a:xfrm>
            <a:off x="819054" y="7720897"/>
            <a:ext cx="9156699" cy="126810"/>
          </a:xfrm>
          <a:prstGeom prst="roundRect">
            <a:avLst>
              <a:gd name="adj" fmla="val 50000"/>
            </a:avLst>
          </a:prstGeom>
          <a:solidFill>
            <a:srgbClr val="5C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A44B36-1FA5-ED66-8469-DFAA599A7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362001-32B2-32B1-ADEF-CAD551A31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14</a:t>
            </a:r>
          </a:p>
        </p:txBody>
      </p:sp>
      <p:pic>
        <p:nvPicPr>
          <p:cNvPr id="16" name="عنصر نائب للصورة 15">
            <a:extLst>
              <a:ext uri="{FF2B5EF4-FFF2-40B4-BE49-F238E27FC236}">
                <a16:creationId xmlns:a16="http://schemas.microsoft.com/office/drawing/2014/main" id="{A8854850-A689-B9F4-6855-8D3F420C51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6185" b="6185"/>
          <a:stretch>
            <a:fillRect/>
          </a:stretch>
        </p:blipFill>
        <p:spPr/>
      </p:pic>
      <p:pic>
        <p:nvPicPr>
          <p:cNvPr id="18" name="عنصر نائب للصورة 17">
            <a:extLst>
              <a:ext uri="{FF2B5EF4-FFF2-40B4-BE49-F238E27FC236}">
                <a16:creationId xmlns:a16="http://schemas.microsoft.com/office/drawing/2014/main" id="{375A4877-817B-71DA-0A11-05374B6EA7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379" b="8379"/>
          <a:stretch>
            <a:fillRect/>
          </a:stretch>
        </p:blipFill>
        <p:spPr/>
      </p:pic>
      <p:pic>
        <p:nvPicPr>
          <p:cNvPr id="20" name="عنصر نائب للصورة 19">
            <a:extLst>
              <a:ext uri="{FF2B5EF4-FFF2-40B4-BE49-F238E27FC236}">
                <a16:creationId xmlns:a16="http://schemas.microsoft.com/office/drawing/2014/main" id="{4176438B-F6C7-C143-A597-E18842CB0A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8666" b="8666"/>
          <a:stretch>
            <a:fillRect/>
          </a:stretch>
        </p:blipFill>
        <p:spPr/>
      </p:pic>
      <p:pic>
        <p:nvPicPr>
          <p:cNvPr id="22" name="عنصر نائب للصورة 21">
            <a:extLst>
              <a:ext uri="{FF2B5EF4-FFF2-40B4-BE49-F238E27FC236}">
                <a16:creationId xmlns:a16="http://schemas.microsoft.com/office/drawing/2014/main" id="{1AA92C3A-6176-F284-52CB-562618A91E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34392" b="34392"/>
          <a:stretch>
            <a:fillRect/>
          </a:stretch>
        </p:blipFill>
        <p:spPr/>
      </p:pic>
      <p:sp>
        <p:nvSpPr>
          <p:cNvPr id="49" name="مستطيل 48">
            <a:extLst>
              <a:ext uri="{FF2B5EF4-FFF2-40B4-BE49-F238E27FC236}">
                <a16:creationId xmlns:a16="http://schemas.microsoft.com/office/drawing/2014/main" id="{6D493DB7-BAC5-B8E4-6075-D1CD8D0347F4}"/>
              </a:ext>
            </a:extLst>
          </p:cNvPr>
          <p:cNvSpPr/>
          <p:nvPr/>
        </p:nvSpPr>
        <p:spPr>
          <a:xfrm>
            <a:off x="394668" y="7953107"/>
            <a:ext cx="943931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</a:t>
            </a:r>
            <a:endParaRPr lang="ar-SA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8E5AE34-E941-9EF5-FD74-AEF80AC31B8F}"/>
              </a:ext>
            </a:extLst>
          </p:cNvPr>
          <p:cNvSpPr/>
          <p:nvPr/>
        </p:nvSpPr>
        <p:spPr>
          <a:xfrm>
            <a:off x="3346996" y="1031663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chemeClr val="bg1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grpSp>
        <p:nvGrpSpPr>
          <p:cNvPr id="51" name="Google Shape;9236;p56">
            <a:extLst>
              <a:ext uri="{FF2B5EF4-FFF2-40B4-BE49-F238E27FC236}">
                <a16:creationId xmlns:a16="http://schemas.microsoft.com/office/drawing/2014/main" id="{0096ED1C-F6F1-0F13-42CB-AF0D2A9A409D}"/>
              </a:ext>
            </a:extLst>
          </p:cNvPr>
          <p:cNvGrpSpPr/>
          <p:nvPr/>
        </p:nvGrpSpPr>
        <p:grpSpPr>
          <a:xfrm>
            <a:off x="9704381" y="990138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52" name="Google Shape;9237;p56">
              <a:extLst>
                <a:ext uri="{FF2B5EF4-FFF2-40B4-BE49-F238E27FC236}">
                  <a16:creationId xmlns:a16="http://schemas.microsoft.com/office/drawing/2014/main" id="{E1F83173-B2BA-4E14-F917-A74D76CAFA59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38;p56">
              <a:extLst>
                <a:ext uri="{FF2B5EF4-FFF2-40B4-BE49-F238E27FC236}">
                  <a16:creationId xmlns:a16="http://schemas.microsoft.com/office/drawing/2014/main" id="{36304ED8-4F50-7345-909A-34D44744A499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39;p56">
              <a:extLst>
                <a:ext uri="{FF2B5EF4-FFF2-40B4-BE49-F238E27FC236}">
                  <a16:creationId xmlns:a16="http://schemas.microsoft.com/office/drawing/2014/main" id="{16F829F3-3AF0-BC03-9D13-1B74ABBFE474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434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صورة 2">
            <a:extLst>
              <a:ext uri="{FF2B5EF4-FFF2-40B4-BE49-F238E27FC236}">
                <a16:creationId xmlns:a16="http://schemas.microsoft.com/office/drawing/2014/main" id="{9A2EABBE-4819-D189-22A7-710B72D1A5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848" b="3848"/>
          <a:stretch>
            <a:fillRect/>
          </a:stretch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8949D88B-98CD-9E67-43A8-63A412AF8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A4CA6748-D9B5-D430-867C-8CBFD7C8F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15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51A90AE-EAEE-D17C-1424-75738E6D9D8F}"/>
              </a:ext>
            </a:extLst>
          </p:cNvPr>
          <p:cNvGrpSpPr/>
          <p:nvPr/>
        </p:nvGrpSpPr>
        <p:grpSpPr>
          <a:xfrm>
            <a:off x="10043740" y="3455219"/>
            <a:ext cx="9933550" cy="1152128"/>
            <a:chOff x="10043740" y="3455219"/>
            <a:chExt cx="9933550" cy="1152128"/>
          </a:xfrm>
        </p:grpSpPr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26646E01-67B5-1DE5-3507-B2D735970487}"/>
                </a:ext>
              </a:extLst>
            </p:cNvPr>
            <p:cNvSpPr/>
            <p:nvPr/>
          </p:nvSpPr>
          <p:spPr>
            <a:xfrm>
              <a:off x="10043740" y="3455219"/>
              <a:ext cx="9933550" cy="1152128"/>
            </a:xfrm>
            <a:custGeom>
              <a:avLst/>
              <a:gdLst>
                <a:gd name="connsiteX0" fmla="*/ 576064 w 9933550"/>
                <a:gd name="connsiteY0" fmla="*/ 0 h 1152128"/>
                <a:gd name="connsiteX1" fmla="*/ 9933550 w 9933550"/>
                <a:gd name="connsiteY1" fmla="*/ 0 h 1152128"/>
                <a:gd name="connsiteX2" fmla="*/ 9933550 w 9933550"/>
                <a:gd name="connsiteY2" fmla="*/ 1152128 h 1152128"/>
                <a:gd name="connsiteX3" fmla="*/ 576064 w 9933550"/>
                <a:gd name="connsiteY3" fmla="*/ 1152128 h 1152128"/>
                <a:gd name="connsiteX4" fmla="*/ 0 w 9933550"/>
                <a:gd name="connsiteY4" fmla="*/ 576064 h 1152128"/>
                <a:gd name="connsiteX5" fmla="*/ 576064 w 9933550"/>
                <a:gd name="connsiteY5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3550" h="1152128">
                  <a:moveTo>
                    <a:pt x="576064" y="0"/>
                  </a:moveTo>
                  <a:lnTo>
                    <a:pt x="9933550" y="0"/>
                  </a:lnTo>
                  <a:lnTo>
                    <a:pt x="9933550" y="1152128"/>
                  </a:ln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5C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 dirty="0"/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3802BC1B-5DAB-4A7E-81E0-5F68382BA142}"/>
                </a:ext>
              </a:extLst>
            </p:cNvPr>
            <p:cNvSpPr/>
            <p:nvPr/>
          </p:nvSpPr>
          <p:spPr>
            <a:xfrm>
              <a:off x="10331772" y="3672984"/>
              <a:ext cx="9645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EC8037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اضافة </a:t>
              </a:r>
              <a:r>
                <a:rPr lang="ar-EG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 </a:t>
              </a:r>
              <a:r>
                <a:rPr lang="ar-SA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عنوان رئيسي في نفس المساحة</a:t>
              </a:r>
              <a:endParaRPr lang="ar-EG" sz="3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</p:grpSp>
      <p:pic>
        <p:nvPicPr>
          <p:cNvPr id="10" name="Picture 4" descr="partner-logo-placeholder – Copy (4) | IICS">
            <a:extLst>
              <a:ext uri="{FF2B5EF4-FFF2-40B4-BE49-F238E27FC236}">
                <a16:creationId xmlns:a16="http://schemas.microsoft.com/office/drawing/2014/main" id="{EBE11188-ABAC-C917-287B-52ACA0E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72" y="358875"/>
            <a:ext cx="2917432" cy="16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8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>
            <a:extLst>
              <a:ext uri="{FF2B5EF4-FFF2-40B4-BE49-F238E27FC236}">
                <a16:creationId xmlns:a16="http://schemas.microsoft.com/office/drawing/2014/main" id="{A7B47B7B-8C4C-41DB-A9B9-65EE6DCC9EA7}"/>
              </a:ext>
            </a:extLst>
          </p:cNvPr>
          <p:cNvSpPr/>
          <p:nvPr/>
        </p:nvSpPr>
        <p:spPr>
          <a:xfrm>
            <a:off x="6296992" y="1345788"/>
            <a:ext cx="289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ذا النص هو مثال لنص يمكن أن يستبدل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E5F2358-AC11-4545-9043-69F736AF7FC4}"/>
              </a:ext>
            </a:extLst>
          </p:cNvPr>
          <p:cNvSpPr/>
          <p:nvPr/>
        </p:nvSpPr>
        <p:spPr>
          <a:xfrm>
            <a:off x="1112416" y="2383520"/>
            <a:ext cx="8557650" cy="697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</a:t>
            </a:r>
            <a:endParaRPr lang="en-US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حيث يمكنك أن تولد مثل هذا النص أو العديد من النصوص الأخرى إضافة إلى زيادة عدد الحروف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</a:t>
            </a:r>
            <a:endParaRPr lang="en-US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يتيح لك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</a:t>
            </a:r>
            <a:endParaRPr lang="en-US" sz="2000" b="1" dirty="0">
              <a:solidFill>
                <a:srgbClr val="2E1B1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ليظهر للعميل الشكل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 بالموضوع الذى يتحدث عنه التصميم فيظهر بشكل لا يليق.</a:t>
            </a: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يمكن أن يتم تركيبه على أي تصميم دون مشكلة فلن يبدو وكأنه نص منسوخ، غير منظم، غير منسق، أو حتى غير مفهوم. لأنه مازال نصاً بديلاً ومؤقتاً.</a:t>
            </a:r>
          </a:p>
        </p:txBody>
      </p:sp>
      <p:grpSp>
        <p:nvGrpSpPr>
          <p:cNvPr id="72" name="Google Shape;8680;p55">
            <a:extLst>
              <a:ext uri="{FF2B5EF4-FFF2-40B4-BE49-F238E27FC236}">
                <a16:creationId xmlns:a16="http://schemas.microsoft.com/office/drawing/2014/main" id="{55DC6974-6FC6-464D-B356-EC9455DAA366}"/>
              </a:ext>
            </a:extLst>
          </p:cNvPr>
          <p:cNvGrpSpPr/>
          <p:nvPr/>
        </p:nvGrpSpPr>
        <p:grpSpPr>
          <a:xfrm>
            <a:off x="9208692" y="1438996"/>
            <a:ext cx="502961" cy="500208"/>
            <a:chOff x="-5971525" y="3273750"/>
            <a:chExt cx="292250" cy="290650"/>
          </a:xfrm>
          <a:solidFill>
            <a:srgbClr val="5C4D46"/>
          </a:solidFill>
        </p:grpSpPr>
        <p:sp>
          <p:nvSpPr>
            <p:cNvPr id="73" name="Google Shape;8681;p55">
              <a:extLst>
                <a:ext uri="{FF2B5EF4-FFF2-40B4-BE49-F238E27FC236}">
                  <a16:creationId xmlns:a16="http://schemas.microsoft.com/office/drawing/2014/main" id="{44B020B7-55FD-4D6C-9BB0-2915096C1C9E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82;p55">
              <a:extLst>
                <a:ext uri="{FF2B5EF4-FFF2-40B4-BE49-F238E27FC236}">
                  <a16:creationId xmlns:a16="http://schemas.microsoft.com/office/drawing/2014/main" id="{2892D9A9-1318-4551-8F3F-F3485A8B5AEB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عنصر نائب للصورة 11">
            <a:extLst>
              <a:ext uri="{FF2B5EF4-FFF2-40B4-BE49-F238E27FC236}">
                <a16:creationId xmlns:a16="http://schemas.microsoft.com/office/drawing/2014/main" id="{D48C1B04-47F4-19A9-2146-EC154C16FD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67" r="16667"/>
          <a:stretch>
            <a:fillRect/>
          </a:stretch>
        </p:blipFill>
        <p:spPr/>
      </p:pic>
      <p:pic>
        <p:nvPicPr>
          <p:cNvPr id="14" name="عنصر نائب للصورة 13">
            <a:extLst>
              <a:ext uri="{FF2B5EF4-FFF2-40B4-BE49-F238E27FC236}">
                <a16:creationId xmlns:a16="http://schemas.microsoft.com/office/drawing/2014/main" id="{1C3C1042-C426-D321-A091-A6B4A7BC7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62" r="16862"/>
          <a:stretch>
            <a:fillRect/>
          </a:stretch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2568B444-9777-68BA-8A8A-C52A2071D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CFB73EC8-15E6-5F00-E26D-955497983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16</a:t>
            </a: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D080C820-6C29-0D15-B32F-81CDF6070791}"/>
              </a:ext>
            </a:extLst>
          </p:cNvPr>
          <p:cNvSpPr/>
          <p:nvPr/>
        </p:nvSpPr>
        <p:spPr>
          <a:xfrm>
            <a:off x="10970410" y="8960019"/>
            <a:ext cx="4540377" cy="4540377"/>
          </a:xfrm>
          <a:prstGeom prst="ellipse">
            <a:avLst/>
          </a:prstGeom>
          <a:noFill/>
          <a:ln>
            <a:solidFill>
              <a:srgbClr val="F1F1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0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>
            <a:extLst>
              <a:ext uri="{FF2B5EF4-FFF2-40B4-BE49-F238E27FC236}">
                <a16:creationId xmlns:a16="http://schemas.microsoft.com/office/drawing/2014/main" id="{A7B47B7B-8C4C-41DB-A9B9-65EE6DCC9EA7}"/>
              </a:ext>
            </a:extLst>
          </p:cNvPr>
          <p:cNvSpPr/>
          <p:nvPr/>
        </p:nvSpPr>
        <p:spPr>
          <a:xfrm>
            <a:off x="17028516" y="1438995"/>
            <a:ext cx="3043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rgbClr val="5C4D46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E5F2358-AC11-4545-9043-69F736AF7FC4}"/>
              </a:ext>
            </a:extLst>
          </p:cNvPr>
          <p:cNvSpPr/>
          <p:nvPr/>
        </p:nvSpPr>
        <p:spPr>
          <a:xfrm>
            <a:off x="16790007" y="2200888"/>
            <a:ext cx="380573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</a:t>
            </a:r>
            <a:endParaRPr lang="ar-SA" sz="2000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تم توليد هذا النص من مولد النص </a:t>
            </a:r>
            <a:r>
              <a:rPr lang="ar-EG" sz="2000" b="1" dirty="0" err="1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</a:t>
            </a:r>
            <a:endParaRPr lang="ar-SA" sz="2000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إضافة إلى زيادة عدد الحروف </a:t>
            </a:r>
            <a:r>
              <a:rPr lang="ar-EG" sz="2000" b="1" dirty="0" err="1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</p:txBody>
      </p:sp>
      <p:grpSp>
        <p:nvGrpSpPr>
          <p:cNvPr id="64" name="Google Shape;6969;p51">
            <a:extLst>
              <a:ext uri="{FF2B5EF4-FFF2-40B4-BE49-F238E27FC236}">
                <a16:creationId xmlns:a16="http://schemas.microsoft.com/office/drawing/2014/main" id="{5365572F-F221-4263-BF0F-8A95E5BF1F34}"/>
              </a:ext>
            </a:extLst>
          </p:cNvPr>
          <p:cNvGrpSpPr/>
          <p:nvPr/>
        </p:nvGrpSpPr>
        <p:grpSpPr>
          <a:xfrm>
            <a:off x="20122184" y="1502597"/>
            <a:ext cx="423422" cy="423386"/>
            <a:chOff x="-30354000" y="3569100"/>
            <a:chExt cx="292250" cy="292225"/>
          </a:xfrm>
          <a:solidFill>
            <a:srgbClr val="5C4D46"/>
          </a:solidFill>
        </p:grpSpPr>
        <p:sp>
          <p:nvSpPr>
            <p:cNvPr id="65" name="Google Shape;6970;p51">
              <a:extLst>
                <a:ext uri="{FF2B5EF4-FFF2-40B4-BE49-F238E27FC236}">
                  <a16:creationId xmlns:a16="http://schemas.microsoft.com/office/drawing/2014/main" id="{E1A59933-2773-4D5C-AB70-4F54BD811A97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71;p51">
              <a:extLst>
                <a:ext uri="{FF2B5EF4-FFF2-40B4-BE49-F238E27FC236}">
                  <a16:creationId xmlns:a16="http://schemas.microsoft.com/office/drawing/2014/main" id="{F73BF22A-58C9-4D47-8228-31F406E5C214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72;p51">
              <a:extLst>
                <a:ext uri="{FF2B5EF4-FFF2-40B4-BE49-F238E27FC236}">
                  <a16:creationId xmlns:a16="http://schemas.microsoft.com/office/drawing/2014/main" id="{57D67DBE-320A-468D-A774-141EEDCEAAE4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73;p51">
              <a:extLst>
                <a:ext uri="{FF2B5EF4-FFF2-40B4-BE49-F238E27FC236}">
                  <a16:creationId xmlns:a16="http://schemas.microsoft.com/office/drawing/2014/main" id="{C32EFFBE-5074-4ECA-A762-2733EB9F210D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74;p51">
              <a:extLst>
                <a:ext uri="{FF2B5EF4-FFF2-40B4-BE49-F238E27FC236}">
                  <a16:creationId xmlns:a16="http://schemas.microsoft.com/office/drawing/2014/main" id="{94F4B76F-CADB-471C-B353-5244C8FC7141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75;p51">
              <a:extLst>
                <a:ext uri="{FF2B5EF4-FFF2-40B4-BE49-F238E27FC236}">
                  <a16:creationId xmlns:a16="http://schemas.microsoft.com/office/drawing/2014/main" id="{B42BC456-AD96-4039-8516-1C773F85A1CE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007B2B6-0B75-49B7-9E04-8A8DDBC51525}"/>
              </a:ext>
            </a:extLst>
          </p:cNvPr>
          <p:cNvSpPr/>
          <p:nvPr/>
        </p:nvSpPr>
        <p:spPr>
          <a:xfrm>
            <a:off x="4186970" y="7456832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يمكن أن يستبدل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689FF35-F329-4589-9387-012F507D0201}"/>
              </a:ext>
            </a:extLst>
          </p:cNvPr>
          <p:cNvSpPr/>
          <p:nvPr/>
        </p:nvSpPr>
        <p:spPr>
          <a:xfrm>
            <a:off x="1546796" y="7878027"/>
            <a:ext cx="943931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 بالموضوع الذى يتحدث عنه التصميم فيظهر بشكل لا يليق.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يمكن أن يتم تركيبه على أي تصميم دون مشكلة فلن يبدو وكأنه نص منسوخ، غير منظم، غير منسق، أو حتى غير مفهوم. لأنه مازال نصاً بديلاً ومؤقتاً.</a:t>
            </a:r>
          </a:p>
        </p:txBody>
      </p:sp>
      <p:grpSp>
        <p:nvGrpSpPr>
          <p:cNvPr id="84" name="Google Shape;9236;p56">
            <a:extLst>
              <a:ext uri="{FF2B5EF4-FFF2-40B4-BE49-F238E27FC236}">
                <a16:creationId xmlns:a16="http://schemas.microsoft.com/office/drawing/2014/main" id="{7F20CF9E-3DF2-4EAC-94E7-F1D1C0E6815B}"/>
              </a:ext>
            </a:extLst>
          </p:cNvPr>
          <p:cNvGrpSpPr/>
          <p:nvPr/>
        </p:nvGrpSpPr>
        <p:grpSpPr>
          <a:xfrm>
            <a:off x="10544355" y="7415307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85" name="Google Shape;9237;p56">
              <a:extLst>
                <a:ext uri="{FF2B5EF4-FFF2-40B4-BE49-F238E27FC236}">
                  <a16:creationId xmlns:a16="http://schemas.microsoft.com/office/drawing/2014/main" id="{0E4757B1-F6A1-4B6C-8DC2-E71B7BF6A069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238;p56">
              <a:extLst>
                <a:ext uri="{FF2B5EF4-FFF2-40B4-BE49-F238E27FC236}">
                  <a16:creationId xmlns:a16="http://schemas.microsoft.com/office/drawing/2014/main" id="{B033573B-310F-4B52-9783-8AC939F240F0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39;p56">
              <a:extLst>
                <a:ext uri="{FF2B5EF4-FFF2-40B4-BE49-F238E27FC236}">
                  <a16:creationId xmlns:a16="http://schemas.microsoft.com/office/drawing/2014/main" id="{378A3CF5-2F5E-4E51-89C2-79FFE1D157A6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DBB0FD5F-082C-4EE7-EFC6-B74C5AEF6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E3AF3C-5753-A4F7-8D08-A9218E5AE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17</a:t>
            </a:r>
          </a:p>
        </p:txBody>
      </p:sp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id="{DC34978A-48E5-F3B8-81D2-7622455D55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7949" b="27949"/>
          <a:stretch>
            <a:fillRect/>
          </a:stretch>
        </p:blipFill>
        <p:spPr/>
      </p:pic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43CE6950-546C-3539-3C5F-A451F711C3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980" b="28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669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045A9A78-9E54-48C5-AA46-28A02E912B60}"/>
              </a:ext>
            </a:extLst>
          </p:cNvPr>
          <p:cNvSpPr/>
          <p:nvPr/>
        </p:nvSpPr>
        <p:spPr>
          <a:xfrm>
            <a:off x="4495343" y="12751287"/>
            <a:ext cx="12392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"</a:t>
            </a:r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يمكن أن يستبدل في نفس المساحة</a:t>
            </a:r>
            <a:r>
              <a:rPr lang="ar-SA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"</a:t>
            </a:r>
            <a:endParaRPr lang="ar-EG" sz="2000" b="1" dirty="0">
              <a:solidFill>
                <a:srgbClr val="5C4D46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1CD57-C8F7-0C04-AF4D-51559BDFB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44A77590-E547-8DE9-1D41-D6E5E3191C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18</a:t>
            </a:r>
          </a:p>
        </p:txBody>
      </p: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id="{D6C450AC-5551-0840-9B61-48D1BBF137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64" r="1764"/>
          <a:stretch>
            <a:fillRect/>
          </a:stretch>
        </p:blipFill>
        <p:spPr/>
      </p:pic>
      <p:pic>
        <p:nvPicPr>
          <p:cNvPr id="23" name="Picture 4" descr="partner-logo-placeholder – Copy (4) | IICS">
            <a:extLst>
              <a:ext uri="{FF2B5EF4-FFF2-40B4-BE49-F238E27FC236}">
                <a16:creationId xmlns:a16="http://schemas.microsoft.com/office/drawing/2014/main" id="{289CF289-4722-D15C-D448-3449CC8F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72" y="358875"/>
            <a:ext cx="2917432" cy="16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2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>
            <a:extLst>
              <a:ext uri="{FF2B5EF4-FFF2-40B4-BE49-F238E27FC236}">
                <a16:creationId xmlns:a16="http://schemas.microsoft.com/office/drawing/2014/main" id="{8B505997-DAFB-472C-B1D1-FB24E93B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0" y="-7916"/>
            <a:ext cx="5217113" cy="1511935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CC2BDF3-49C0-DD5B-2C69-9298C4F9B217}"/>
              </a:ext>
            </a:extLst>
          </p:cNvPr>
          <p:cNvGrpSpPr/>
          <p:nvPr/>
        </p:nvGrpSpPr>
        <p:grpSpPr>
          <a:xfrm>
            <a:off x="5435228" y="5903491"/>
            <a:ext cx="10586837" cy="1902363"/>
            <a:chOff x="5435228" y="4707210"/>
            <a:chExt cx="10586837" cy="1902363"/>
          </a:xfrm>
        </p:grpSpPr>
        <p:sp>
          <p:nvSpPr>
            <p:cNvPr id="33" name="Rectangle: Rounded Corners 27">
              <a:extLst>
                <a:ext uri="{FF2B5EF4-FFF2-40B4-BE49-F238E27FC236}">
                  <a16:creationId xmlns:a16="http://schemas.microsoft.com/office/drawing/2014/main" id="{FFF8B084-5CB9-4541-B92D-29C118AEB367}"/>
                </a:ext>
              </a:extLst>
            </p:cNvPr>
            <p:cNvSpPr/>
            <p:nvPr/>
          </p:nvSpPr>
          <p:spPr>
            <a:xfrm>
              <a:off x="9648526" y="4707210"/>
              <a:ext cx="2160241" cy="577651"/>
            </a:xfrm>
            <a:prstGeom prst="roundRect">
              <a:avLst/>
            </a:prstGeom>
            <a:solidFill>
              <a:srgbClr val="5C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20000"/>
                </a:lnSpc>
              </a:pPr>
              <a:r>
                <a:rPr lang="ar-EG" sz="2800" dirty="0">
                  <a:solidFill>
                    <a:schemeClr val="bg1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اشراف عام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0D6137-A2F2-4625-931D-910AF6C1996D}"/>
                </a:ext>
              </a:extLst>
            </p:cNvPr>
            <p:cNvSpPr txBox="1"/>
            <p:nvPr/>
          </p:nvSpPr>
          <p:spPr>
            <a:xfrm>
              <a:off x="5435228" y="5327427"/>
              <a:ext cx="10586837" cy="128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sz="3290" dirty="0">
                  <a:solidFill>
                    <a:srgbClr val="4F2E1D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اسم المشرف هنا</a:t>
              </a:r>
              <a:endParaRPr lang="ar-EG" sz="3290" dirty="0">
                <a:solidFill>
                  <a:srgbClr val="4F2E1D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  <a:p>
              <a:pPr algn="ctr">
                <a:lnSpc>
                  <a:spcPct val="120000"/>
                </a:lnSpc>
              </a:pPr>
              <a:r>
                <a:rPr lang="ar-SA" sz="3290" dirty="0">
                  <a:solidFill>
                    <a:srgbClr val="282629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وظيفة المشرف هنا</a:t>
              </a:r>
              <a:endParaRPr lang="ar-EG" sz="3290" dirty="0">
                <a:solidFill>
                  <a:srgbClr val="282629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</p:txBody>
        </p:sp>
      </p:grpSp>
      <p:pic>
        <p:nvPicPr>
          <p:cNvPr id="34" name="Picture 4" descr="partner-logo-placeholder – Copy (4) | IICS">
            <a:extLst>
              <a:ext uri="{FF2B5EF4-FFF2-40B4-BE49-F238E27FC236}">
                <a16:creationId xmlns:a16="http://schemas.microsoft.com/office/drawing/2014/main" id="{D5B773EC-6295-B717-8724-1869FCAF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59" y="646905"/>
            <a:ext cx="7242908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C8E9161-6684-2331-FEBA-CB86DA561FD4}"/>
              </a:ext>
            </a:extLst>
          </p:cNvPr>
          <p:cNvGrpSpPr/>
          <p:nvPr/>
        </p:nvGrpSpPr>
        <p:grpSpPr>
          <a:xfrm>
            <a:off x="5435228" y="9476036"/>
            <a:ext cx="10586837" cy="1394688"/>
            <a:chOff x="5435228" y="8279755"/>
            <a:chExt cx="10586837" cy="1394688"/>
          </a:xfrm>
        </p:grpSpPr>
        <p:sp>
          <p:nvSpPr>
            <p:cNvPr id="29" name="Rectangle: Rounded Corners 27">
              <a:extLst>
                <a:ext uri="{FF2B5EF4-FFF2-40B4-BE49-F238E27FC236}">
                  <a16:creationId xmlns:a16="http://schemas.microsoft.com/office/drawing/2014/main" id="{37560783-AD19-465D-8157-9BF7D92D63E0}"/>
                </a:ext>
              </a:extLst>
            </p:cNvPr>
            <p:cNvSpPr/>
            <p:nvPr/>
          </p:nvSpPr>
          <p:spPr>
            <a:xfrm>
              <a:off x="9971732" y="8279755"/>
              <a:ext cx="1512168" cy="577651"/>
            </a:xfrm>
            <a:prstGeom prst="roundRect">
              <a:avLst/>
            </a:prstGeom>
            <a:solidFill>
              <a:srgbClr val="5C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20000"/>
                </a:lnSpc>
              </a:pPr>
              <a:r>
                <a:rPr lang="ar-SA" sz="2800" dirty="0">
                  <a:solidFill>
                    <a:schemeClr val="bg1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اعداد</a:t>
              </a:r>
              <a:endParaRPr lang="ar-EG" sz="2800" dirty="0">
                <a:solidFill>
                  <a:schemeClr val="bg1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</p:txBody>
        </p:sp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C3B3E424-632D-5835-A364-33AEE2CC7DCD}"/>
                </a:ext>
              </a:extLst>
            </p:cNvPr>
            <p:cNvSpPr txBox="1"/>
            <p:nvPr/>
          </p:nvSpPr>
          <p:spPr>
            <a:xfrm>
              <a:off x="5435228" y="8999835"/>
              <a:ext cx="10586837" cy="6746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ar-SA" sz="3290" dirty="0">
                  <a:solidFill>
                    <a:srgbClr val="4F2E1D"/>
                  </a:solidFill>
                  <a:latin typeface="Ravie" panose="04040805050809020602" pitchFamily="82" charset="0"/>
                  <a:cs typeface="RB" panose="00000500000000000000" pitchFamily="2" charset="-78"/>
                </a:rPr>
                <a:t>اسم معد التقرير</a:t>
              </a:r>
              <a:endParaRPr lang="ar-EG" sz="3290" dirty="0">
                <a:solidFill>
                  <a:srgbClr val="4F2E1D"/>
                </a:solidFill>
                <a:latin typeface="Ravie" panose="04040805050809020602" pitchFamily="82" charset="0"/>
                <a:cs typeface="RB" panose="00000500000000000000" pitchFamily="2" charset="-78"/>
              </a:endParaRPr>
            </a:p>
          </p:txBody>
        </p:sp>
      </p:grp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0035B8DF-FC04-7109-929C-263D7BE80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1AE0221F-8540-5BD5-5213-EED934E61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8427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4E899942-E7AE-4BCE-8B78-80E71F97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5191" y="5621154"/>
            <a:ext cx="3973246" cy="38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FE421DF-0B5A-4115-8DE8-22EF39814328}"/>
              </a:ext>
            </a:extLst>
          </p:cNvPr>
          <p:cNvSpPr/>
          <p:nvPr/>
        </p:nvSpPr>
        <p:spPr>
          <a:xfrm>
            <a:off x="0" y="0"/>
            <a:ext cx="21383625" cy="15119350"/>
          </a:xfrm>
          <a:prstGeom prst="rect">
            <a:avLst/>
          </a:prstGeom>
          <a:solidFill>
            <a:srgbClr val="B3A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FC6F66-C1FE-46FD-98F7-6631E6C9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799" y="0"/>
            <a:ext cx="5218614" cy="151193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F4CA707-3A67-8AF6-074B-5978B386D97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070474" y="10007947"/>
            <a:ext cx="724267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1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303C17-03E1-AA7A-6834-5C18BC07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94979"/>
            <a:ext cx="21383625" cy="120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8B2F0C67-1C70-43B2-E86C-2F6C01D4A9EB}"/>
              </a:ext>
            </a:extLst>
          </p:cNvPr>
          <p:cNvSpPr/>
          <p:nvPr/>
        </p:nvSpPr>
        <p:spPr>
          <a:xfrm>
            <a:off x="0" y="0"/>
            <a:ext cx="21383625" cy="15119350"/>
          </a:xfrm>
          <a:prstGeom prst="rect">
            <a:avLst/>
          </a:prstGeom>
          <a:solidFill>
            <a:srgbClr val="DC52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3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3132138" y="3308102"/>
            <a:ext cx="15119269" cy="8503890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5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32179" y="2581618"/>
            <a:ext cx="15119269" cy="253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95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595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595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595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92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595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5548534" y="12527756"/>
            <a:ext cx="10286557" cy="194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1984" b="1" i="1" dirty="0">
                <a:solidFill>
                  <a:srgbClr val="FFC94D"/>
                </a:solidFill>
                <a:latin typeface="Times New Roman" panose="02020603050405020304" pitchFamily="18" charset="0"/>
              </a:rPr>
            </a:br>
            <a:r>
              <a:rPr lang="ar-SA" sz="1984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*تم </a:t>
            </a:r>
            <a:r>
              <a:rPr lang="ar-SA" sz="336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تصميم هذا القالب بواسطة موقع انجز </a:t>
            </a:r>
            <a:r>
              <a:rPr lang="en-US" sz="336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ingez-ppt </a:t>
            </a:r>
            <a:r>
              <a:rPr lang="ar-SA" sz="3360" b="1" i="1" dirty="0">
                <a:solidFill>
                  <a:srgbClr val="FFC94D"/>
                </a:solidFill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984" dirty="0">
              <a:solidFill>
                <a:srgbClr val="FFC94D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0EB7E2-6516-7BBF-2015-6CD5050ED52C}"/>
              </a:ext>
            </a:extLst>
          </p:cNvPr>
          <p:cNvSpPr txBox="1"/>
          <p:nvPr/>
        </p:nvSpPr>
        <p:spPr>
          <a:xfrm>
            <a:off x="5128506" y="7107392"/>
            <a:ext cx="10286557" cy="1950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25" b="1" i="1" u="sng" dirty="0">
                <a:solidFill>
                  <a:schemeClr val="accent4"/>
                </a:solidFill>
                <a:latin typeface="Times New Roman" panose="02020603050405020304" pitchFamily="18" charset="0"/>
              </a:rPr>
              <a:t>تعليمات الاستخدام</a:t>
            </a:r>
          </a:p>
          <a:p>
            <a:pPr algn="r" rtl="1"/>
            <a:r>
              <a:rPr lang="ar-SA" sz="4025" i="1" dirty="0">
                <a:solidFill>
                  <a:schemeClr val="bg1"/>
                </a:solidFill>
                <a:latin typeface="Times New Roman" panose="02020603050405020304" pitchFamily="18" charset="0"/>
              </a:rPr>
              <a:t>يمكنك تغيير تنسيق الصفحة من قائمة </a:t>
            </a:r>
            <a:r>
              <a:rPr lang="ar-SA" sz="4025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تخطيط</a:t>
            </a:r>
            <a:r>
              <a:rPr lang="ar-SA" sz="4025" i="1" dirty="0">
                <a:solidFill>
                  <a:schemeClr val="bg1"/>
                </a:solidFill>
                <a:latin typeface="Times New Roman" panose="02020603050405020304" pitchFamily="18" charset="0"/>
              </a:rPr>
              <a:t> في الشريط الرئيسي ثم اختيار تصميم الصفحة المطلوب</a:t>
            </a:r>
            <a:endParaRPr lang="ar-SA" sz="4025" dirty="0">
              <a:solidFill>
                <a:schemeClr val="bg1"/>
              </a:solidFill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C8BF61F-B6A9-8F8C-56F7-6551EB18C299}"/>
              </a:ext>
            </a:extLst>
          </p:cNvPr>
          <p:cNvGrpSpPr/>
          <p:nvPr/>
        </p:nvGrpSpPr>
        <p:grpSpPr>
          <a:xfrm>
            <a:off x="6784748" y="9400632"/>
            <a:ext cx="6951247" cy="1857661"/>
            <a:chOff x="10836683" y="26860500"/>
            <a:chExt cx="19861854" cy="530790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4B33E2E-30BF-BE89-38F3-74A46C0F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6683" y="26860500"/>
              <a:ext cx="19861854" cy="5307909"/>
            </a:xfrm>
            <a:prstGeom prst="rect">
              <a:avLst/>
            </a:prstGeom>
            <a:ln w="76200">
              <a:solidFill>
                <a:schemeClr val="accent4"/>
              </a:solidFill>
            </a:ln>
          </p:spPr>
        </p:pic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164EBE3A-95A7-0D09-3CFC-E6ED472DA50B}"/>
                </a:ext>
              </a:extLst>
            </p:cNvPr>
            <p:cNvSpPr/>
            <p:nvPr/>
          </p:nvSpPr>
          <p:spPr>
            <a:xfrm>
              <a:off x="20833080" y="28102560"/>
              <a:ext cx="4175760" cy="1539240"/>
            </a:xfrm>
            <a:prstGeom prst="ellipse">
              <a:avLst/>
            </a:prstGeom>
            <a:solidFill>
              <a:schemeClr val="accent4">
                <a:alpha val="49000"/>
              </a:schemeClr>
            </a:solidFill>
            <a:ln w="101600">
              <a:solidFill>
                <a:srgbClr val="DC52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630"/>
            </a:p>
          </p:txBody>
        </p:sp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15E0F5C-DD7F-477E-9751-A111EE1F5D35}"/>
              </a:ext>
            </a:extLst>
          </p:cNvPr>
          <p:cNvGrpSpPr/>
          <p:nvPr/>
        </p:nvGrpSpPr>
        <p:grpSpPr>
          <a:xfrm>
            <a:off x="9479" y="1"/>
            <a:ext cx="21383625" cy="15119349"/>
            <a:chOff x="-1" y="0"/>
            <a:chExt cx="21383625" cy="1511934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FABA3F76-FEA8-4C4D-B673-7E0F5248F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0601" r="10256"/>
            <a:stretch/>
          </p:blipFill>
          <p:spPr>
            <a:xfrm>
              <a:off x="-1" y="0"/>
              <a:ext cx="21383625" cy="15119349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400EEB01-E56F-4FF7-9EBA-277ADA8603ED}"/>
                </a:ext>
              </a:extLst>
            </p:cNvPr>
            <p:cNvSpPr/>
            <p:nvPr/>
          </p:nvSpPr>
          <p:spPr>
            <a:xfrm>
              <a:off x="1150752" y="1099816"/>
              <a:ext cx="19082120" cy="12889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78E2B06-7CF1-48BF-B841-747177F97324}"/>
              </a:ext>
            </a:extLst>
          </p:cNvPr>
          <p:cNvSpPr txBox="1"/>
          <p:nvPr/>
        </p:nvSpPr>
        <p:spPr>
          <a:xfrm>
            <a:off x="5579244" y="9341872"/>
            <a:ext cx="101768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736C63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تعديل هذا النص</a:t>
            </a:r>
            <a:endParaRPr lang="ar-EG" sz="2800" dirty="0">
              <a:solidFill>
                <a:srgbClr val="736C63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  <a:p>
            <a:pPr algn="ctr"/>
            <a:r>
              <a:rPr lang="ar-SA" sz="2800" dirty="0">
                <a:solidFill>
                  <a:srgbClr val="736C63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اسم المسئول</a:t>
            </a:r>
            <a:endParaRPr lang="ar-EG" sz="2800" dirty="0">
              <a:solidFill>
                <a:srgbClr val="736C63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pic>
        <p:nvPicPr>
          <p:cNvPr id="9" name="عنصر نائب للصورة 10">
            <a:extLst>
              <a:ext uri="{FF2B5EF4-FFF2-40B4-BE49-F238E27FC236}">
                <a16:creationId xmlns:a16="http://schemas.microsoft.com/office/drawing/2014/main" id="{5C9AF37F-AB74-644E-3DF4-94022170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1472" y="2663131"/>
            <a:ext cx="6120680" cy="618508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3732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332996EC-D7F7-43BA-BA04-B07EBF41054C}"/>
              </a:ext>
            </a:extLst>
          </p:cNvPr>
          <p:cNvSpPr/>
          <p:nvPr/>
        </p:nvSpPr>
        <p:spPr>
          <a:xfrm>
            <a:off x="9431411" y="2109025"/>
            <a:ext cx="290880" cy="11280576"/>
          </a:xfrm>
          <a:prstGeom prst="rect">
            <a:avLst/>
          </a:prstGeom>
          <a:solidFill>
            <a:srgbClr val="D38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4C7CD25-C32D-423D-A182-E00A2E84C684}"/>
              </a:ext>
            </a:extLst>
          </p:cNvPr>
          <p:cNvSpPr/>
          <p:nvPr/>
        </p:nvSpPr>
        <p:spPr>
          <a:xfrm>
            <a:off x="10115748" y="2663131"/>
            <a:ext cx="10297144" cy="1037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هذا النص هو مثال لنص يمكن أن يستبدل في نفس المساحة، لقد تم توليد هذا النص من مولد النص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  <a:p>
            <a:pPr algn="just" rtl="1">
              <a:lnSpc>
                <a:spcPct val="150000"/>
              </a:lnSpc>
            </a:pP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algn="just" rtl="1">
              <a:lnSpc>
                <a:spcPct val="150000"/>
              </a:lnSpc>
            </a:pP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EG" sz="28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 بالموضوع الذى يتحدث عنه التصميم فيظهر بشكل لا يليق.</a:t>
            </a:r>
          </a:p>
          <a:p>
            <a:pPr algn="just" rtl="1">
              <a:lnSpc>
                <a:spcPct val="150000"/>
              </a:lnSpc>
            </a:pPr>
            <a:r>
              <a:rPr lang="ar-EG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يمكن أن يتم تركيبه على أي تصميم دون مشكلة فلن يبدو وكأنه نص منسوخ، غير منظم، غير منسق، أو حتى غير مفهوم. لأنه مازال نصاً بديلاً ومؤقتاً.</a:t>
            </a:r>
            <a:r>
              <a:rPr lang="ar-SA" sz="28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  </a:t>
            </a:r>
            <a:r>
              <a:rPr lang="ar-EG" sz="2800" b="1" dirty="0">
                <a:solidFill>
                  <a:srgbClr val="D38D58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-</a:t>
            </a:r>
            <a:r>
              <a:rPr lang="ar-SA" sz="2800" b="1" dirty="0">
                <a:solidFill>
                  <a:srgbClr val="D38D58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 اسم صاحب الكلمة</a:t>
            </a:r>
            <a:endParaRPr lang="ar-EG" sz="2800" b="1" dirty="0">
              <a:solidFill>
                <a:srgbClr val="D38D58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51B521F0-3981-F346-7DA0-A9CC131E91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91" b="7991"/>
          <a:stretch>
            <a:fillRect/>
          </a:stretch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E605C32A-D121-FACA-5973-C78BCE0255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7592D72D-6D9D-737A-4EEC-8E3B1D69BA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84" y="14339910"/>
            <a:ext cx="576064" cy="348557"/>
          </a:xfrm>
        </p:spPr>
        <p:txBody>
          <a:bodyPr/>
          <a:lstStyle/>
          <a:p>
            <a:r>
              <a:rPr lang="ar-SA" dirty="0"/>
              <a:t>04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4C42577-B989-3DA8-AB54-D653D0386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85" t="24286" r="43850" b="56143"/>
          <a:stretch/>
        </p:blipFill>
        <p:spPr>
          <a:xfrm>
            <a:off x="14724260" y="1788839"/>
            <a:ext cx="1123951" cy="1143000"/>
          </a:xfrm>
          <a:prstGeom prst="rect">
            <a:avLst/>
          </a:prstGeom>
        </p:spPr>
      </p:pic>
      <p:pic>
        <p:nvPicPr>
          <p:cNvPr id="46" name="Picture 4" descr="partner-logo-placeholder – Copy (4) | IICS">
            <a:extLst>
              <a:ext uri="{FF2B5EF4-FFF2-40B4-BE49-F238E27FC236}">
                <a16:creationId xmlns:a16="http://schemas.microsoft.com/office/drawing/2014/main" id="{0C6B8C39-BD11-FDFF-5290-F21ECA79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72" y="358875"/>
            <a:ext cx="2917432" cy="16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5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صورة 10">
            <a:extLst>
              <a:ext uri="{FF2B5EF4-FFF2-40B4-BE49-F238E27FC236}">
                <a16:creationId xmlns:a16="http://schemas.microsoft.com/office/drawing/2014/main" id="{7DEFE56A-7435-DB01-A31A-3255DADF9E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71" b="771"/>
          <a:stretch>
            <a:fillRect/>
          </a:stretch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8949D88B-98CD-9E67-43A8-63A412AF8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A4CA6748-D9B5-D430-867C-8CBFD7C8F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05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51A90AE-EAEE-D17C-1424-75738E6D9D8F}"/>
              </a:ext>
            </a:extLst>
          </p:cNvPr>
          <p:cNvGrpSpPr/>
          <p:nvPr/>
        </p:nvGrpSpPr>
        <p:grpSpPr>
          <a:xfrm>
            <a:off x="10043740" y="3455219"/>
            <a:ext cx="9933550" cy="1152128"/>
            <a:chOff x="10043740" y="3455219"/>
            <a:chExt cx="9933550" cy="1152128"/>
          </a:xfrm>
        </p:grpSpPr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26646E01-67B5-1DE5-3507-B2D735970487}"/>
                </a:ext>
              </a:extLst>
            </p:cNvPr>
            <p:cNvSpPr/>
            <p:nvPr/>
          </p:nvSpPr>
          <p:spPr>
            <a:xfrm>
              <a:off x="10043740" y="3455219"/>
              <a:ext cx="9933550" cy="1152128"/>
            </a:xfrm>
            <a:custGeom>
              <a:avLst/>
              <a:gdLst>
                <a:gd name="connsiteX0" fmla="*/ 576064 w 9933550"/>
                <a:gd name="connsiteY0" fmla="*/ 0 h 1152128"/>
                <a:gd name="connsiteX1" fmla="*/ 9933550 w 9933550"/>
                <a:gd name="connsiteY1" fmla="*/ 0 h 1152128"/>
                <a:gd name="connsiteX2" fmla="*/ 9933550 w 9933550"/>
                <a:gd name="connsiteY2" fmla="*/ 1152128 h 1152128"/>
                <a:gd name="connsiteX3" fmla="*/ 576064 w 9933550"/>
                <a:gd name="connsiteY3" fmla="*/ 1152128 h 1152128"/>
                <a:gd name="connsiteX4" fmla="*/ 0 w 9933550"/>
                <a:gd name="connsiteY4" fmla="*/ 576064 h 1152128"/>
                <a:gd name="connsiteX5" fmla="*/ 576064 w 9933550"/>
                <a:gd name="connsiteY5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3550" h="1152128">
                  <a:moveTo>
                    <a:pt x="576064" y="0"/>
                  </a:moveTo>
                  <a:lnTo>
                    <a:pt x="9933550" y="0"/>
                  </a:lnTo>
                  <a:lnTo>
                    <a:pt x="9933550" y="1152128"/>
                  </a:ln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5C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 dirty="0"/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3802BC1B-5DAB-4A7E-81E0-5F68382BA142}"/>
                </a:ext>
              </a:extLst>
            </p:cNvPr>
            <p:cNvSpPr/>
            <p:nvPr/>
          </p:nvSpPr>
          <p:spPr>
            <a:xfrm>
              <a:off x="10331772" y="3672984"/>
              <a:ext cx="9645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EC8037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اضافة </a:t>
              </a:r>
              <a:r>
                <a:rPr lang="ar-EG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 </a:t>
              </a:r>
              <a:r>
                <a:rPr lang="ar-SA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عنوان رئيسي في نفس المساحة</a:t>
              </a:r>
              <a:endParaRPr lang="ar-EG" sz="3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</p:grpSp>
      <p:pic>
        <p:nvPicPr>
          <p:cNvPr id="22" name="Picture 4" descr="partner-logo-placeholder – Copy (4) | IICS">
            <a:extLst>
              <a:ext uri="{FF2B5EF4-FFF2-40B4-BE49-F238E27FC236}">
                <a16:creationId xmlns:a16="http://schemas.microsoft.com/office/drawing/2014/main" id="{EF23307D-C15B-3DF8-6303-FB97EC8A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72" y="358875"/>
            <a:ext cx="2917432" cy="16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1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EEC53801-9CAA-4586-B680-CBCBC0E50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3055A43C-E3F6-2FCC-A032-4D4EF23B3A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06</a:t>
            </a:r>
          </a:p>
        </p:txBody>
      </p:sp>
      <p:pic>
        <p:nvPicPr>
          <p:cNvPr id="26" name="عنصر نائب للصورة 25">
            <a:extLst>
              <a:ext uri="{FF2B5EF4-FFF2-40B4-BE49-F238E27FC236}">
                <a16:creationId xmlns:a16="http://schemas.microsoft.com/office/drawing/2014/main" id="{33A4C951-E884-A056-EF00-FF1641917D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466" b="33466"/>
          <a:stretch>
            <a:fillRect/>
          </a:stretch>
        </p:blipFill>
        <p:spPr/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A7B47B7B-8C4C-41DB-A9B9-65EE6DCC9EA7}"/>
              </a:ext>
            </a:extLst>
          </p:cNvPr>
          <p:cNvSpPr/>
          <p:nvPr/>
        </p:nvSpPr>
        <p:spPr>
          <a:xfrm>
            <a:off x="5945841" y="1345788"/>
            <a:ext cx="3162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يمكن أن يستبدل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E5F2358-AC11-4545-9043-69F736AF7FC4}"/>
              </a:ext>
            </a:extLst>
          </p:cNvPr>
          <p:cNvSpPr/>
          <p:nvPr/>
        </p:nvSpPr>
        <p:spPr>
          <a:xfrm>
            <a:off x="1024109" y="1943051"/>
            <a:ext cx="855765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C2657303-7F1D-4C6E-A9D2-D416FE8C9136}"/>
              </a:ext>
            </a:extLst>
          </p:cNvPr>
          <p:cNvSpPr/>
          <p:nvPr/>
        </p:nvSpPr>
        <p:spPr>
          <a:xfrm>
            <a:off x="5945841" y="8323983"/>
            <a:ext cx="3066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يمكن أن يستبدل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BAA6D0ED-4F35-466B-8F2A-51C2249B4DCE}"/>
              </a:ext>
            </a:extLst>
          </p:cNvPr>
          <p:cNvSpPr/>
          <p:nvPr/>
        </p:nvSpPr>
        <p:spPr>
          <a:xfrm>
            <a:off x="1024109" y="8927827"/>
            <a:ext cx="8557650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 بالموضوع الذى يتحدث عنه التصميم فيظهر بشكل لا يليق.</a:t>
            </a:r>
          </a:p>
        </p:txBody>
      </p:sp>
      <p:grpSp>
        <p:nvGrpSpPr>
          <p:cNvPr id="64" name="Google Shape;6969;p51">
            <a:extLst>
              <a:ext uri="{FF2B5EF4-FFF2-40B4-BE49-F238E27FC236}">
                <a16:creationId xmlns:a16="http://schemas.microsoft.com/office/drawing/2014/main" id="{5365572F-F221-4263-BF0F-8A95E5BF1F34}"/>
              </a:ext>
            </a:extLst>
          </p:cNvPr>
          <p:cNvGrpSpPr/>
          <p:nvPr/>
        </p:nvGrpSpPr>
        <p:grpSpPr>
          <a:xfrm>
            <a:off x="9158337" y="1502597"/>
            <a:ext cx="423422" cy="423386"/>
            <a:chOff x="-30354000" y="3569100"/>
            <a:chExt cx="292250" cy="292225"/>
          </a:xfrm>
          <a:solidFill>
            <a:srgbClr val="5C4D46"/>
          </a:solidFill>
        </p:grpSpPr>
        <p:sp>
          <p:nvSpPr>
            <p:cNvPr id="65" name="Google Shape;6970;p51">
              <a:extLst>
                <a:ext uri="{FF2B5EF4-FFF2-40B4-BE49-F238E27FC236}">
                  <a16:creationId xmlns:a16="http://schemas.microsoft.com/office/drawing/2014/main" id="{E1A59933-2773-4D5C-AB70-4F54BD811A97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71;p51">
              <a:extLst>
                <a:ext uri="{FF2B5EF4-FFF2-40B4-BE49-F238E27FC236}">
                  <a16:creationId xmlns:a16="http://schemas.microsoft.com/office/drawing/2014/main" id="{F73BF22A-58C9-4D47-8228-31F406E5C214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72;p51">
              <a:extLst>
                <a:ext uri="{FF2B5EF4-FFF2-40B4-BE49-F238E27FC236}">
                  <a16:creationId xmlns:a16="http://schemas.microsoft.com/office/drawing/2014/main" id="{57D67DBE-320A-468D-A774-141EEDCEAAE4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73;p51">
              <a:extLst>
                <a:ext uri="{FF2B5EF4-FFF2-40B4-BE49-F238E27FC236}">
                  <a16:creationId xmlns:a16="http://schemas.microsoft.com/office/drawing/2014/main" id="{C32EFFBE-5074-4ECA-A762-2733EB9F210D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74;p51">
              <a:extLst>
                <a:ext uri="{FF2B5EF4-FFF2-40B4-BE49-F238E27FC236}">
                  <a16:creationId xmlns:a16="http://schemas.microsoft.com/office/drawing/2014/main" id="{94F4B76F-CADB-471C-B353-5244C8FC7141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75;p51">
              <a:extLst>
                <a:ext uri="{FF2B5EF4-FFF2-40B4-BE49-F238E27FC236}">
                  <a16:creationId xmlns:a16="http://schemas.microsoft.com/office/drawing/2014/main" id="{B42BC456-AD96-4039-8516-1C773F85A1CE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9134;p56">
            <a:extLst>
              <a:ext uri="{FF2B5EF4-FFF2-40B4-BE49-F238E27FC236}">
                <a16:creationId xmlns:a16="http://schemas.microsoft.com/office/drawing/2014/main" id="{881256E3-9000-4189-B47C-0940C9750B51}"/>
              </a:ext>
            </a:extLst>
          </p:cNvPr>
          <p:cNvGrpSpPr/>
          <p:nvPr/>
        </p:nvGrpSpPr>
        <p:grpSpPr>
          <a:xfrm>
            <a:off x="9098708" y="8498834"/>
            <a:ext cx="492085" cy="372026"/>
            <a:chOff x="2404875" y="3955825"/>
            <a:chExt cx="296950" cy="224500"/>
          </a:xfrm>
          <a:solidFill>
            <a:srgbClr val="5C4D46"/>
          </a:solidFill>
        </p:grpSpPr>
        <p:sp>
          <p:nvSpPr>
            <p:cNvPr id="86" name="Google Shape;9135;p56">
              <a:extLst>
                <a:ext uri="{FF2B5EF4-FFF2-40B4-BE49-F238E27FC236}">
                  <a16:creationId xmlns:a16="http://schemas.microsoft.com/office/drawing/2014/main" id="{2A323C9C-EA19-45F0-93CC-3CDBF4794E6C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136;p56">
              <a:extLst>
                <a:ext uri="{FF2B5EF4-FFF2-40B4-BE49-F238E27FC236}">
                  <a16:creationId xmlns:a16="http://schemas.microsoft.com/office/drawing/2014/main" id="{5068A0E5-D26C-4CAD-B7BE-E78919D216A8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138;p56">
              <a:extLst>
                <a:ext uri="{FF2B5EF4-FFF2-40B4-BE49-F238E27FC236}">
                  <a16:creationId xmlns:a16="http://schemas.microsoft.com/office/drawing/2014/main" id="{14DE43D3-DFDA-4A00-89FD-C01BE782D0BD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عنصر نائب للصورة 29">
            <a:extLst>
              <a:ext uri="{FF2B5EF4-FFF2-40B4-BE49-F238E27FC236}">
                <a16:creationId xmlns:a16="http://schemas.microsoft.com/office/drawing/2014/main" id="{FD4128C5-21C0-A3BC-3E59-ACA77E3CB6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1875" r="21875"/>
          <a:stretch>
            <a:fillRect/>
          </a:stretch>
        </p:blipFill>
        <p:spPr/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772B0657-5415-CCDC-F4A1-504105BE5F6D}"/>
              </a:ext>
            </a:extLst>
          </p:cNvPr>
          <p:cNvGrpSpPr/>
          <p:nvPr/>
        </p:nvGrpSpPr>
        <p:grpSpPr>
          <a:xfrm>
            <a:off x="16096379" y="1251047"/>
            <a:ext cx="3254875" cy="3254875"/>
            <a:chOff x="16096379" y="1251047"/>
            <a:chExt cx="3254875" cy="3254875"/>
          </a:xfrm>
        </p:grpSpPr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1B60707D-157A-A717-6D74-48862B9C09C7}"/>
                </a:ext>
              </a:extLst>
            </p:cNvPr>
            <p:cNvSpPr/>
            <p:nvPr/>
          </p:nvSpPr>
          <p:spPr>
            <a:xfrm>
              <a:off x="16096379" y="1251047"/>
              <a:ext cx="3254875" cy="3254875"/>
            </a:xfrm>
            <a:prstGeom prst="ellipse">
              <a:avLst/>
            </a:prstGeom>
            <a:solidFill>
              <a:srgbClr val="D38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017938A5-CC40-7997-2C05-724FA52A5443}"/>
                </a:ext>
              </a:extLst>
            </p:cNvPr>
            <p:cNvSpPr/>
            <p:nvPr/>
          </p:nvSpPr>
          <p:spPr>
            <a:xfrm>
              <a:off x="16148025" y="2159420"/>
              <a:ext cx="31515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هذا النص هو مثال لنص</a:t>
              </a:r>
              <a:endParaRPr lang="ar-EG" sz="32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05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>
            <a:extLst>
              <a:ext uri="{FF2B5EF4-FFF2-40B4-BE49-F238E27FC236}">
                <a16:creationId xmlns:a16="http://schemas.microsoft.com/office/drawing/2014/main" id="{A7B47B7B-8C4C-41DB-A9B9-65EE6DCC9EA7}"/>
              </a:ext>
            </a:extLst>
          </p:cNvPr>
          <p:cNvSpPr/>
          <p:nvPr/>
        </p:nvSpPr>
        <p:spPr>
          <a:xfrm>
            <a:off x="17028516" y="1438995"/>
            <a:ext cx="3043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في نفس المساحة</a:t>
            </a:r>
            <a:endParaRPr lang="ar-EG" sz="2000" b="1" dirty="0">
              <a:solidFill>
                <a:srgbClr val="5C4D46"/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E5F2358-AC11-4545-9043-69F736AF7FC4}"/>
              </a:ext>
            </a:extLst>
          </p:cNvPr>
          <p:cNvSpPr/>
          <p:nvPr/>
        </p:nvSpPr>
        <p:spPr>
          <a:xfrm>
            <a:off x="16790007" y="2200888"/>
            <a:ext cx="380573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</a:t>
            </a:r>
            <a:endParaRPr lang="ar-SA" sz="2000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تم توليد هذا النص من مولد النص </a:t>
            </a:r>
            <a:r>
              <a:rPr lang="ar-EG" sz="2000" b="1" dirty="0" err="1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</a:t>
            </a:r>
            <a:endParaRPr lang="ar-SA" sz="2000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إضافة إلى زيادة عدد الحروف </a:t>
            </a:r>
            <a:r>
              <a:rPr lang="ar-EG" sz="2000" b="1" dirty="0" err="1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chemeClr val="bg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</p:txBody>
      </p:sp>
      <p:grpSp>
        <p:nvGrpSpPr>
          <p:cNvPr id="64" name="Google Shape;6969;p51">
            <a:extLst>
              <a:ext uri="{FF2B5EF4-FFF2-40B4-BE49-F238E27FC236}">
                <a16:creationId xmlns:a16="http://schemas.microsoft.com/office/drawing/2014/main" id="{5365572F-F221-4263-BF0F-8A95E5BF1F34}"/>
              </a:ext>
            </a:extLst>
          </p:cNvPr>
          <p:cNvGrpSpPr/>
          <p:nvPr/>
        </p:nvGrpSpPr>
        <p:grpSpPr>
          <a:xfrm>
            <a:off x="20122184" y="1502597"/>
            <a:ext cx="423422" cy="423386"/>
            <a:chOff x="-30354000" y="3569100"/>
            <a:chExt cx="292250" cy="292225"/>
          </a:xfrm>
          <a:solidFill>
            <a:srgbClr val="5C4D46"/>
          </a:solidFill>
        </p:grpSpPr>
        <p:sp>
          <p:nvSpPr>
            <p:cNvPr id="65" name="Google Shape;6970;p51">
              <a:extLst>
                <a:ext uri="{FF2B5EF4-FFF2-40B4-BE49-F238E27FC236}">
                  <a16:creationId xmlns:a16="http://schemas.microsoft.com/office/drawing/2014/main" id="{E1A59933-2773-4D5C-AB70-4F54BD811A97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71;p51">
              <a:extLst>
                <a:ext uri="{FF2B5EF4-FFF2-40B4-BE49-F238E27FC236}">
                  <a16:creationId xmlns:a16="http://schemas.microsoft.com/office/drawing/2014/main" id="{F73BF22A-58C9-4D47-8228-31F406E5C214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72;p51">
              <a:extLst>
                <a:ext uri="{FF2B5EF4-FFF2-40B4-BE49-F238E27FC236}">
                  <a16:creationId xmlns:a16="http://schemas.microsoft.com/office/drawing/2014/main" id="{57D67DBE-320A-468D-A774-141EEDCEAAE4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73;p51">
              <a:extLst>
                <a:ext uri="{FF2B5EF4-FFF2-40B4-BE49-F238E27FC236}">
                  <a16:creationId xmlns:a16="http://schemas.microsoft.com/office/drawing/2014/main" id="{C32EFFBE-5074-4ECA-A762-2733EB9F210D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74;p51">
              <a:extLst>
                <a:ext uri="{FF2B5EF4-FFF2-40B4-BE49-F238E27FC236}">
                  <a16:creationId xmlns:a16="http://schemas.microsoft.com/office/drawing/2014/main" id="{94F4B76F-CADB-471C-B353-5244C8FC7141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75;p51">
              <a:extLst>
                <a:ext uri="{FF2B5EF4-FFF2-40B4-BE49-F238E27FC236}">
                  <a16:creationId xmlns:a16="http://schemas.microsoft.com/office/drawing/2014/main" id="{B42BC456-AD96-4039-8516-1C773F85A1CE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1007B2B6-0B75-49B7-9E04-8A8DDBC51525}"/>
              </a:ext>
            </a:extLst>
          </p:cNvPr>
          <p:cNvSpPr/>
          <p:nvPr/>
        </p:nvSpPr>
        <p:spPr>
          <a:xfrm>
            <a:off x="4186970" y="7456832"/>
            <a:ext cx="6334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>
                <a:solidFill>
                  <a:srgbClr val="5C4D46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هذا النص هو مثال لنص يمكن أن يستبدل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689FF35-F329-4589-9387-012F507D0201}"/>
              </a:ext>
            </a:extLst>
          </p:cNvPr>
          <p:cNvSpPr/>
          <p:nvPr/>
        </p:nvSpPr>
        <p:spPr>
          <a:xfrm>
            <a:off x="1546796" y="7878027"/>
            <a:ext cx="9439314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يولدها التطبيق.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إذا كنت تحتاج إلى عدد أكبر من الفقرات يتيح لك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زيادة عدد الفقرات كما تريد، النص لن يبدو مقسما ولا يحوي أخطاء لغوية،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مفيد لمصممي المواقع على وجه الخصوص، حيث يحتاج العميل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كثير من الأحيان أن يطلع على صورة حقيقية لتصميم الموقع.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ومن هنا وجب على المصمم أن يضع نصوصا مؤقتة على التصميم ليظهر للعميل الشكل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كاملاً،دور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مولد النص </a:t>
            </a:r>
            <a:r>
              <a:rPr lang="ar-EG" sz="2000" b="1" dirty="0" err="1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العربى</a:t>
            </a: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يوفر على المصمم عناء البحث عن نص بديل لا علاقة له بالموضوع الذى يتحدث عنه التصميم فيظهر بشكل لا يليق.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2000" b="1" dirty="0">
                <a:solidFill>
                  <a:srgbClr val="2E1B11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هذا النص يمكن أن يتم تركيبه على أي تصميم دون مشكلة فلن يبدو وكأنه نص منسوخ، غير منظم، غير منسق، أو حتى غير مفهوم. لأنه مازال نصاً بديلاً ومؤقتاً.</a:t>
            </a:r>
          </a:p>
        </p:txBody>
      </p:sp>
      <p:grpSp>
        <p:nvGrpSpPr>
          <p:cNvPr id="84" name="Google Shape;9236;p56">
            <a:extLst>
              <a:ext uri="{FF2B5EF4-FFF2-40B4-BE49-F238E27FC236}">
                <a16:creationId xmlns:a16="http://schemas.microsoft.com/office/drawing/2014/main" id="{7F20CF9E-3DF2-4EAC-94E7-F1D1C0E6815B}"/>
              </a:ext>
            </a:extLst>
          </p:cNvPr>
          <p:cNvGrpSpPr/>
          <p:nvPr/>
        </p:nvGrpSpPr>
        <p:grpSpPr>
          <a:xfrm>
            <a:off x="10544355" y="7415307"/>
            <a:ext cx="433567" cy="432400"/>
            <a:chOff x="1310075" y="3253275"/>
            <a:chExt cx="296950" cy="296150"/>
          </a:xfrm>
          <a:solidFill>
            <a:srgbClr val="5C4D46"/>
          </a:solidFill>
        </p:grpSpPr>
        <p:sp>
          <p:nvSpPr>
            <p:cNvPr id="85" name="Google Shape;9237;p56">
              <a:extLst>
                <a:ext uri="{FF2B5EF4-FFF2-40B4-BE49-F238E27FC236}">
                  <a16:creationId xmlns:a16="http://schemas.microsoft.com/office/drawing/2014/main" id="{0E4757B1-F6A1-4B6C-8DC2-E71B7BF6A069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238;p56">
              <a:extLst>
                <a:ext uri="{FF2B5EF4-FFF2-40B4-BE49-F238E27FC236}">
                  <a16:creationId xmlns:a16="http://schemas.microsoft.com/office/drawing/2014/main" id="{B033573B-310F-4B52-9783-8AC939F240F0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39;p56">
              <a:extLst>
                <a:ext uri="{FF2B5EF4-FFF2-40B4-BE49-F238E27FC236}">
                  <a16:creationId xmlns:a16="http://schemas.microsoft.com/office/drawing/2014/main" id="{378A3CF5-2F5E-4E51-89C2-79FFE1D157A6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DBB0FD5F-082C-4EE7-EFC6-B74C5AEF6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E3AF3C-5753-A4F7-8D08-A9218E5AE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07</a:t>
            </a:r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id="{A001A69F-9FA8-09FC-780F-E3942DA732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86" b="386"/>
          <a:stretch>
            <a:fillRect/>
          </a:stretch>
        </p:blipFill>
        <p:spPr/>
      </p:pic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id="{B9328083-E7CF-19E4-1035-D87810237E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980" b="28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32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عنصر نائب للصورة 17">
            <a:extLst>
              <a:ext uri="{FF2B5EF4-FFF2-40B4-BE49-F238E27FC236}">
                <a16:creationId xmlns:a16="http://schemas.microsoft.com/office/drawing/2014/main" id="{F3DD5DFB-CD69-F007-043C-687F8E581C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972" r="3972"/>
          <a:stretch>
            <a:fillRect/>
          </a:stretch>
        </p:blipFill>
        <p:spPr/>
      </p:pic>
      <p:pic>
        <p:nvPicPr>
          <p:cNvPr id="22" name="عنصر نائب للصورة 21">
            <a:extLst>
              <a:ext uri="{FF2B5EF4-FFF2-40B4-BE49-F238E27FC236}">
                <a16:creationId xmlns:a16="http://schemas.microsoft.com/office/drawing/2014/main" id="{4DA29B83-BFD6-9EA4-FEA5-31EA094AF0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5932" b="25932"/>
          <a:stretch>
            <a:fillRect/>
          </a:stretch>
        </p:blipFill>
        <p:spPr/>
      </p:pic>
      <p:pic>
        <p:nvPicPr>
          <p:cNvPr id="30" name="عنصر نائب للصورة 29">
            <a:extLst>
              <a:ext uri="{FF2B5EF4-FFF2-40B4-BE49-F238E27FC236}">
                <a16:creationId xmlns:a16="http://schemas.microsoft.com/office/drawing/2014/main" id="{A698D7C9-9DA4-E7FA-2987-1B9571644E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7781" r="7781"/>
          <a:stretch>
            <a:fillRect/>
          </a:stretch>
        </p:blipFill>
        <p:spPr/>
      </p:pic>
      <p:pic>
        <p:nvPicPr>
          <p:cNvPr id="32" name="عنصر نائب للصورة 31">
            <a:extLst>
              <a:ext uri="{FF2B5EF4-FFF2-40B4-BE49-F238E27FC236}">
                <a16:creationId xmlns:a16="http://schemas.microsoft.com/office/drawing/2014/main" id="{C5049EC4-EBAF-510F-F81A-6277E28DC6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6970" r="6970"/>
          <a:stretch>
            <a:fillRect/>
          </a:stretch>
        </p:blipFill>
        <p:spPr/>
      </p:pic>
      <p:pic>
        <p:nvPicPr>
          <p:cNvPr id="34" name="عنصر نائب للصورة 33">
            <a:extLst>
              <a:ext uri="{FF2B5EF4-FFF2-40B4-BE49-F238E27FC236}">
                <a16:creationId xmlns:a16="http://schemas.microsoft.com/office/drawing/2014/main" id="{240CC298-B439-7A3B-47F9-EB8145A363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252" r="252"/>
          <a:stretch>
            <a:fillRect/>
          </a:stretch>
        </p:blipFill>
        <p:spPr/>
      </p:pic>
      <p:pic>
        <p:nvPicPr>
          <p:cNvPr id="36" name="عنصر نائب للصورة 35">
            <a:extLst>
              <a:ext uri="{FF2B5EF4-FFF2-40B4-BE49-F238E27FC236}">
                <a16:creationId xmlns:a16="http://schemas.microsoft.com/office/drawing/2014/main" id="{07120F33-C92A-AB3F-38CF-D3BA7A6C03B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6849" r="6849"/>
          <a:stretch>
            <a:fillRect/>
          </a:stretch>
        </p:blipFill>
        <p:spPr/>
      </p:pic>
      <p:pic>
        <p:nvPicPr>
          <p:cNvPr id="38" name="عنصر نائب للصورة 37">
            <a:extLst>
              <a:ext uri="{FF2B5EF4-FFF2-40B4-BE49-F238E27FC236}">
                <a16:creationId xmlns:a16="http://schemas.microsoft.com/office/drawing/2014/main" id="{D0D9E5AD-48EF-4513-E6A0-6CCEA884113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28213" b="28213"/>
          <a:stretch>
            <a:fillRect/>
          </a:stretch>
        </p:blipFill>
        <p:spPr/>
      </p:pic>
      <p:pic>
        <p:nvPicPr>
          <p:cNvPr id="40" name="عنصر نائب للصورة 39">
            <a:extLst>
              <a:ext uri="{FF2B5EF4-FFF2-40B4-BE49-F238E27FC236}">
                <a16:creationId xmlns:a16="http://schemas.microsoft.com/office/drawing/2014/main" id="{85942A75-851A-5222-104D-C1A7F5667DC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27665" b="27665"/>
          <a:stretch>
            <a:fillRect/>
          </a:stretch>
        </p:blipFill>
        <p:spPr/>
      </p:pic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207CAAC9-D125-0FAD-FE59-1531AA0F5A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BA02FF34-D5A4-4E14-D37A-1BB2A0F375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A" dirty="0"/>
              <a:t>08</a:t>
            </a:r>
          </a:p>
        </p:txBody>
      </p:sp>
      <p:pic>
        <p:nvPicPr>
          <p:cNvPr id="20" name="عنصر نائب للصورة 19">
            <a:extLst>
              <a:ext uri="{FF2B5EF4-FFF2-40B4-BE49-F238E27FC236}">
                <a16:creationId xmlns:a16="http://schemas.microsoft.com/office/drawing/2014/main" id="{B9EE1B10-0711-2FE7-B71D-589278E0B6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rcRect t="23333" b="23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917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DA2AB7D2-2447-AFB4-0713-43B708B120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557" b="3557"/>
          <a:stretch>
            <a:fillRect/>
          </a:stretch>
        </p:blipFill>
        <p:spPr/>
      </p:pic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8949D88B-98CD-9E67-43A8-63A412AF8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إضافة عنوان التقرير هنا</a:t>
            </a:r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A4CA6748-D9B5-D430-867C-8CBFD7C8F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r-SA" dirty="0"/>
              <a:t>09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B6A22CD-A5AD-48C7-2F1A-0815172BE30B}"/>
              </a:ext>
            </a:extLst>
          </p:cNvPr>
          <p:cNvGrpSpPr/>
          <p:nvPr/>
        </p:nvGrpSpPr>
        <p:grpSpPr>
          <a:xfrm>
            <a:off x="10043740" y="3455219"/>
            <a:ext cx="9933550" cy="1152128"/>
            <a:chOff x="10043740" y="3455219"/>
            <a:chExt cx="9933550" cy="1152128"/>
          </a:xfrm>
        </p:grpSpPr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26646E01-67B5-1DE5-3507-B2D735970487}"/>
                </a:ext>
              </a:extLst>
            </p:cNvPr>
            <p:cNvSpPr/>
            <p:nvPr/>
          </p:nvSpPr>
          <p:spPr>
            <a:xfrm>
              <a:off x="10043740" y="3455219"/>
              <a:ext cx="9933550" cy="1152128"/>
            </a:xfrm>
            <a:custGeom>
              <a:avLst/>
              <a:gdLst>
                <a:gd name="connsiteX0" fmla="*/ 576064 w 9933550"/>
                <a:gd name="connsiteY0" fmla="*/ 0 h 1152128"/>
                <a:gd name="connsiteX1" fmla="*/ 9933550 w 9933550"/>
                <a:gd name="connsiteY1" fmla="*/ 0 h 1152128"/>
                <a:gd name="connsiteX2" fmla="*/ 9933550 w 9933550"/>
                <a:gd name="connsiteY2" fmla="*/ 1152128 h 1152128"/>
                <a:gd name="connsiteX3" fmla="*/ 576064 w 9933550"/>
                <a:gd name="connsiteY3" fmla="*/ 1152128 h 1152128"/>
                <a:gd name="connsiteX4" fmla="*/ 0 w 9933550"/>
                <a:gd name="connsiteY4" fmla="*/ 576064 h 1152128"/>
                <a:gd name="connsiteX5" fmla="*/ 576064 w 9933550"/>
                <a:gd name="connsiteY5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3550" h="1152128">
                  <a:moveTo>
                    <a:pt x="576064" y="0"/>
                  </a:moveTo>
                  <a:lnTo>
                    <a:pt x="9933550" y="0"/>
                  </a:lnTo>
                  <a:lnTo>
                    <a:pt x="9933550" y="1152128"/>
                  </a:ln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5C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 dirty="0"/>
            </a:p>
          </p:txBody>
        </p:sp>
        <p:sp>
          <p:nvSpPr>
            <p:cNvPr id="48" name="مستطيل 47">
              <a:extLst>
                <a:ext uri="{FF2B5EF4-FFF2-40B4-BE49-F238E27FC236}">
                  <a16:creationId xmlns:a16="http://schemas.microsoft.com/office/drawing/2014/main" id="{3802BC1B-5DAB-4A7E-81E0-5F68382BA142}"/>
                </a:ext>
              </a:extLst>
            </p:cNvPr>
            <p:cNvSpPr/>
            <p:nvPr/>
          </p:nvSpPr>
          <p:spPr>
            <a:xfrm>
              <a:off x="10331772" y="3672984"/>
              <a:ext cx="96455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3600" b="1" dirty="0">
                  <a:solidFill>
                    <a:srgbClr val="EC8037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اضافة </a:t>
              </a:r>
              <a:r>
                <a:rPr lang="ar-EG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 </a:t>
              </a:r>
              <a:r>
                <a:rPr lang="ar-SA" sz="3600" b="1" dirty="0">
                  <a:solidFill>
                    <a:schemeClr val="bg1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rPr>
                <a:t>عنوان رئيسي في نفس المساحة</a:t>
              </a:r>
              <a:endParaRPr lang="ar-EG" sz="3600" b="1" dirty="0">
                <a:solidFill>
                  <a:schemeClr val="bg1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</p:grpSp>
      <p:pic>
        <p:nvPicPr>
          <p:cNvPr id="9" name="Picture 4" descr="partner-logo-placeholder – Copy (4) | IICS">
            <a:extLst>
              <a:ext uri="{FF2B5EF4-FFF2-40B4-BE49-F238E27FC236}">
                <a16:creationId xmlns:a16="http://schemas.microsoft.com/office/drawing/2014/main" id="{9247FED2-D313-5FB3-EDDD-5B6BA01A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572" y="358875"/>
            <a:ext cx="2917432" cy="16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163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1824</Words>
  <Application>Microsoft Office PowerPoint</Application>
  <PresentationFormat>مخصص</PresentationFormat>
  <Paragraphs>128</Paragraphs>
  <Slides>22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Cairo</vt:lpstr>
      <vt:lpstr>GE SS Two Medium</vt:lpstr>
      <vt:lpstr>GE SS Two Bold</vt:lpstr>
      <vt:lpstr>Calibri</vt:lpstr>
      <vt:lpstr>TheSans</vt:lpstr>
      <vt:lpstr>GE SS Text Light</vt:lpstr>
      <vt:lpstr>Arial</vt:lpstr>
      <vt:lpstr>Ravie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ingez-ppt.com</cp:lastModifiedBy>
  <cp:revision>1</cp:revision>
  <cp:lastPrinted>2019-02-24T06:34:53Z</cp:lastPrinted>
  <dcterms:created xsi:type="dcterms:W3CDTF">2017-01-03T09:02:48Z</dcterms:created>
  <dcterms:modified xsi:type="dcterms:W3CDTF">2023-04-15T14:23:29Z</dcterms:modified>
</cp:coreProperties>
</file>