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embedTrueTypeFonts="1" autoCompressPictures="0">
  <p:sldMasterIdLst>
    <p:sldMasterId id="2147483648" r:id="rId1"/>
  </p:sldMasterIdLst>
  <p:notesMasterIdLst>
    <p:notesMasterId r:id="rId20"/>
  </p:notesMasterIdLst>
  <p:sldIdLst>
    <p:sldId id="265" r:id="rId2"/>
    <p:sldId id="270" r:id="rId3"/>
    <p:sldId id="256" r:id="rId4"/>
    <p:sldId id="257" r:id="rId5"/>
    <p:sldId id="258" r:id="rId6"/>
    <p:sldId id="277" r:id="rId7"/>
    <p:sldId id="271" r:id="rId8"/>
    <p:sldId id="272" r:id="rId9"/>
    <p:sldId id="282" r:id="rId10"/>
    <p:sldId id="283" r:id="rId11"/>
    <p:sldId id="284" r:id="rId12"/>
    <p:sldId id="285" r:id="rId13"/>
    <p:sldId id="261" r:id="rId14"/>
    <p:sldId id="266" r:id="rId15"/>
    <p:sldId id="281" r:id="rId16"/>
    <p:sldId id="259" r:id="rId17"/>
    <p:sldId id="317" r:id="rId18"/>
    <p:sldId id="316" r:id="rId19"/>
  </p:sldIdLst>
  <p:sldSz cx="12192000" cy="6858000"/>
  <p:notesSz cx="6858000" cy="9144000"/>
  <p:embeddedFontLst>
    <p:embeddedFont>
      <p:font typeface="Cairo" panose="020B0604020202020204" charset="0"/>
      <p:regular r:id="rId21"/>
      <p:bold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Tajawal" panose="00000500000000000000" pitchFamily="2" charset="-78"/>
      <p:regular r:id="rId27"/>
      <p:bold r:id="rId28"/>
    </p:embeddedFont>
    <p:embeddedFont>
      <p:font typeface="Tajawal Black" panose="00000500000000000000" pitchFamily="2" charset="-78"/>
      <p:bold r:id="rId29"/>
    </p:embeddedFont>
  </p:embeddedFontLst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بدايةالحفل" id="{61612FF6-077B-4298-BD18-AC3DFF5D2D1E}">
          <p14:sldIdLst>
            <p14:sldId id="265"/>
            <p14:sldId id="270"/>
          </p14:sldIdLst>
        </p14:section>
        <p14:section name="السلام الوطني" id="{F9FCC195-F2AA-4EF5-84BD-610A8153FC79}">
          <p14:sldIdLst>
            <p14:sldId id="256"/>
          </p14:sldIdLst>
        </p14:section>
        <p14:section name="القرآن الكريم" id="{387AEA82-EB44-4571-BCD7-FD8EC4711FD6}">
          <p14:sldIdLst>
            <p14:sldId id="257"/>
          </p14:sldIdLst>
        </p14:section>
        <p14:section name="كلمة منظم الحفل رقم 1" id="{62F7D0B0-1F9C-4420-8CE9-5489EA47991C}">
          <p14:sldIdLst>
            <p14:sldId id="258"/>
            <p14:sldId id="277"/>
            <p14:sldId id="271"/>
            <p14:sldId id="272"/>
          </p14:sldIdLst>
        </p14:section>
        <p14:section name="كلمة منظم الحفل رقم 2" id="{8294457F-8286-4C15-9BBE-2A6811F2A276}">
          <p14:sldIdLst>
            <p14:sldId id="282"/>
            <p14:sldId id="283"/>
            <p14:sldId id="284"/>
            <p14:sldId id="285"/>
          </p14:sldIdLst>
        </p14:section>
        <p14:section name="التكريم" id="{B0DFA5E6-8003-4804-8A94-D98072B68EFF}">
          <p14:sldIdLst>
            <p14:sldId id="261"/>
            <p14:sldId id="266"/>
            <p14:sldId id="281"/>
          </p14:sldIdLst>
        </p14:section>
        <p14:section name="نهاية الحفل" id="{B8D06EC2-AB23-41EB-B138-9CFAF829DB02}">
          <p14:sldIdLst>
            <p14:sldId id="259"/>
            <p14:sldId id="317"/>
            <p14:sldId id="316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860000"/>
    <a:srgbClr val="383838"/>
    <a:srgbClr val="960000"/>
    <a:srgbClr val="2C121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C5872E2-B52C-4778-8872-2FA55C6116FD}" v="1" dt="2023-04-17T00:26:23.84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2132" autoAdjust="0"/>
    <p:restoredTop sz="91584" autoAdjust="0"/>
  </p:normalViewPr>
  <p:slideViewPr>
    <p:cSldViewPr snapToGrid="0">
      <p:cViewPr varScale="1">
        <p:scale>
          <a:sx n="75" d="100"/>
          <a:sy n="75" d="100"/>
        </p:scale>
        <p:origin x="845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34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presProps" Target="presProps.xml"/><Relationship Id="rId35" Type="http://schemas.microsoft.com/office/2015/10/relationships/revisionInfo" Target="revisionInfo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ssan Moddather" userId="84cd2103f36ef0dc" providerId="LiveId" clId="{CC5872E2-B52C-4778-8872-2FA55C6116FD}"/>
    <pc:docChg chg="addSld modSld sldOrd modSection">
      <pc:chgData name="Hassan Moddather" userId="84cd2103f36ef0dc" providerId="LiveId" clId="{CC5872E2-B52C-4778-8872-2FA55C6116FD}" dt="2023-04-17T00:26:27.200" v="4" actId="729"/>
      <pc:docMkLst>
        <pc:docMk/>
      </pc:docMkLst>
      <pc:sldChg chg="addSp modSp new mod ord modShow">
        <pc:chgData name="Hassan Moddather" userId="84cd2103f36ef0dc" providerId="LiveId" clId="{CC5872E2-B52C-4778-8872-2FA55C6116FD}" dt="2023-04-17T00:26:27.200" v="4" actId="729"/>
        <pc:sldMkLst>
          <pc:docMk/>
          <pc:sldMk cId="2748575087" sldId="317"/>
        </pc:sldMkLst>
        <pc:picChg chg="add mod">
          <ac:chgData name="Hassan Moddather" userId="84cd2103f36ef0dc" providerId="LiveId" clId="{CC5872E2-B52C-4778-8872-2FA55C6116FD}" dt="2023-04-17T00:26:23.845" v="1"/>
          <ac:picMkLst>
            <pc:docMk/>
            <pc:sldMk cId="2748575087" sldId="317"/>
            <ac:picMk id="4" creationId="{C835D922-97BC-9166-4B81-68BA352127A3}"/>
          </ac:picMkLst>
        </pc:picChg>
      </pc:sldChg>
    </pc:docChg>
  </pc:docChgLst>
  <pc:docChgLst>
    <pc:chgData name="hassan MH" userId="84cd2103f36ef0dc" providerId="LiveId" clId="{C05B166D-1A40-4773-A91A-F0D44E468D10}"/>
    <pc:docChg chg="undo custSel addSld modSld modSection">
      <pc:chgData name="hassan MH" userId="84cd2103f36ef0dc" providerId="LiveId" clId="{C05B166D-1A40-4773-A91A-F0D44E468D10}" dt="2021-05-14T11:45:13.153" v="99"/>
      <pc:docMkLst>
        <pc:docMk/>
      </pc:docMkLst>
      <pc:sldChg chg="modAnim">
        <pc:chgData name="hassan MH" userId="84cd2103f36ef0dc" providerId="LiveId" clId="{C05B166D-1A40-4773-A91A-F0D44E468D10}" dt="2021-05-14T10:34:41.569" v="91"/>
        <pc:sldMkLst>
          <pc:docMk/>
          <pc:sldMk cId="40292241" sldId="257"/>
        </pc:sldMkLst>
      </pc:sldChg>
      <pc:sldChg chg="addSp delSp modSp modAnim">
        <pc:chgData name="hassan MH" userId="84cd2103f36ef0dc" providerId="LiveId" clId="{C05B166D-1A40-4773-A91A-F0D44E468D10}" dt="2021-05-14T10:22:03.955" v="52" actId="404"/>
        <pc:sldMkLst>
          <pc:docMk/>
          <pc:sldMk cId="35801446" sldId="258"/>
        </pc:sldMkLst>
        <pc:spChg chg="mod">
          <ac:chgData name="hassan MH" userId="84cd2103f36ef0dc" providerId="LiveId" clId="{C05B166D-1A40-4773-A91A-F0D44E468D10}" dt="2021-05-14T10:19:29.028" v="31" actId="207"/>
          <ac:spMkLst>
            <pc:docMk/>
            <pc:sldMk cId="35801446" sldId="258"/>
            <ac:spMk id="4" creationId="{E91E816C-56A2-42A2-9B85-03B87B3198ED}"/>
          </ac:spMkLst>
        </pc:spChg>
        <pc:spChg chg="mod">
          <ac:chgData name="hassan MH" userId="84cd2103f36ef0dc" providerId="LiveId" clId="{C05B166D-1A40-4773-A91A-F0D44E468D10}" dt="2021-05-14T10:22:03.955" v="52" actId="404"/>
          <ac:spMkLst>
            <pc:docMk/>
            <pc:sldMk cId="35801446" sldId="258"/>
            <ac:spMk id="5" creationId="{858E7F51-E3B4-4109-8DFC-6E0723D6ECE4}"/>
          </ac:spMkLst>
        </pc:spChg>
        <pc:picChg chg="del">
          <ac:chgData name="hassan MH" userId="84cd2103f36ef0dc" providerId="LiveId" clId="{C05B166D-1A40-4773-A91A-F0D44E468D10}" dt="2021-05-14T10:21:52.081" v="47" actId="478"/>
          <ac:picMkLst>
            <pc:docMk/>
            <pc:sldMk cId="35801446" sldId="258"/>
            <ac:picMk id="6" creationId="{5BA5A2FA-215C-46F6-AFCA-5AB6500FCAAA}"/>
          </ac:picMkLst>
        </pc:picChg>
        <pc:picChg chg="add mod">
          <ac:chgData name="hassan MH" userId="84cd2103f36ef0dc" providerId="LiveId" clId="{C05B166D-1A40-4773-A91A-F0D44E468D10}" dt="2021-05-14T10:21:58.972" v="51" actId="1038"/>
          <ac:picMkLst>
            <pc:docMk/>
            <pc:sldMk cId="35801446" sldId="258"/>
            <ac:picMk id="9" creationId="{561FC07E-3A68-4C9A-BCDB-DCD89BA04971}"/>
          </ac:picMkLst>
        </pc:picChg>
      </pc:sldChg>
      <pc:sldChg chg="modSp mod">
        <pc:chgData name="hassan MH" userId="84cd2103f36ef0dc" providerId="LiveId" clId="{C05B166D-1A40-4773-A91A-F0D44E468D10}" dt="2021-05-14T10:28:15.694" v="82" actId="1076"/>
        <pc:sldMkLst>
          <pc:docMk/>
          <pc:sldMk cId="3515588239" sldId="259"/>
        </pc:sldMkLst>
        <pc:spChg chg="mod">
          <ac:chgData name="hassan MH" userId="84cd2103f36ef0dc" providerId="LiveId" clId="{C05B166D-1A40-4773-A91A-F0D44E468D10}" dt="2021-05-14T10:28:15.694" v="82" actId="1076"/>
          <ac:spMkLst>
            <pc:docMk/>
            <pc:sldMk cId="3515588239" sldId="259"/>
            <ac:spMk id="3" creationId="{C4E69269-F04C-40FC-9823-BC91663203C2}"/>
          </ac:spMkLst>
        </pc:spChg>
      </pc:sldChg>
      <pc:sldChg chg="modSp">
        <pc:chgData name="hassan MH" userId="84cd2103f36ef0dc" providerId="LiveId" clId="{C05B166D-1A40-4773-A91A-F0D44E468D10}" dt="2021-05-14T10:19:38.684" v="33" actId="207"/>
        <pc:sldMkLst>
          <pc:docMk/>
          <pc:sldMk cId="3415132785" sldId="261"/>
        </pc:sldMkLst>
        <pc:spChg chg="mod">
          <ac:chgData name="hassan MH" userId="84cd2103f36ef0dc" providerId="LiveId" clId="{C05B166D-1A40-4773-A91A-F0D44E468D10}" dt="2021-05-14T10:19:38.684" v="33" actId="207"/>
          <ac:spMkLst>
            <pc:docMk/>
            <pc:sldMk cId="3415132785" sldId="261"/>
            <ac:spMk id="5" creationId="{F0D853DC-8721-41CD-A533-49419FD6E9DC}"/>
          </ac:spMkLst>
        </pc:spChg>
      </pc:sldChg>
      <pc:sldChg chg="modSp mod modAnim modNotesTx">
        <pc:chgData name="hassan MH" userId="84cd2103f36ef0dc" providerId="LiveId" clId="{C05B166D-1A40-4773-A91A-F0D44E468D10}" dt="2021-05-14T11:44:55.604" v="92"/>
        <pc:sldMkLst>
          <pc:docMk/>
          <pc:sldMk cId="3760129341" sldId="265"/>
        </pc:sldMkLst>
        <pc:spChg chg="mod">
          <ac:chgData name="hassan MH" userId="84cd2103f36ef0dc" providerId="LiveId" clId="{C05B166D-1A40-4773-A91A-F0D44E468D10}" dt="2021-05-14T10:19:18.238" v="30" actId="207"/>
          <ac:spMkLst>
            <pc:docMk/>
            <pc:sldMk cId="3760129341" sldId="265"/>
            <ac:spMk id="4" creationId="{DC42AA69-810B-4230-8B31-A58C6118CEED}"/>
          </ac:spMkLst>
        </pc:spChg>
      </pc:sldChg>
      <pc:sldChg chg="modSp mod">
        <pc:chgData name="hassan MH" userId="84cd2103f36ef0dc" providerId="LiveId" clId="{C05B166D-1A40-4773-A91A-F0D44E468D10}" dt="2021-05-14T10:19:41.713" v="34" actId="207"/>
        <pc:sldMkLst>
          <pc:docMk/>
          <pc:sldMk cId="363566500" sldId="266"/>
        </pc:sldMkLst>
        <pc:spChg chg="mod">
          <ac:chgData name="hassan MH" userId="84cd2103f36ef0dc" providerId="LiveId" clId="{C05B166D-1A40-4773-A91A-F0D44E468D10}" dt="2021-05-14T10:19:41.713" v="34" actId="207"/>
          <ac:spMkLst>
            <pc:docMk/>
            <pc:sldMk cId="363566500" sldId="266"/>
            <ac:spMk id="5" creationId="{F0D853DC-8721-41CD-A533-49419FD6E9DC}"/>
          </ac:spMkLst>
        </pc:spChg>
      </pc:sldChg>
      <pc:sldChg chg="modNotesTx">
        <pc:chgData name="hassan MH" userId="84cd2103f36ef0dc" providerId="LiveId" clId="{C05B166D-1A40-4773-A91A-F0D44E468D10}" dt="2021-05-14T11:44:57.500" v="93"/>
        <pc:sldMkLst>
          <pc:docMk/>
          <pc:sldMk cId="1314237838" sldId="270"/>
        </pc:sldMkLst>
      </pc:sldChg>
      <pc:sldChg chg="modNotesTx">
        <pc:chgData name="hassan MH" userId="84cd2103f36ef0dc" providerId="LiveId" clId="{C05B166D-1A40-4773-A91A-F0D44E468D10}" dt="2021-05-14T11:45:05.460" v="95"/>
        <pc:sldMkLst>
          <pc:docMk/>
          <pc:sldMk cId="2235092679" sldId="271"/>
        </pc:sldMkLst>
      </pc:sldChg>
      <pc:sldChg chg="modNotesTx">
        <pc:chgData name="hassan MH" userId="84cd2103f36ef0dc" providerId="LiveId" clId="{C05B166D-1A40-4773-A91A-F0D44E468D10}" dt="2021-05-14T11:45:06.955" v="96"/>
        <pc:sldMkLst>
          <pc:docMk/>
          <pc:sldMk cId="2546256614" sldId="272"/>
        </pc:sldMkLst>
      </pc:sldChg>
      <pc:sldChg chg="modNotesTx">
        <pc:chgData name="hassan MH" userId="84cd2103f36ef0dc" providerId="LiveId" clId="{C05B166D-1A40-4773-A91A-F0D44E468D10}" dt="2021-05-14T11:45:01.858" v="94"/>
        <pc:sldMkLst>
          <pc:docMk/>
          <pc:sldMk cId="1295062920" sldId="277"/>
        </pc:sldMkLst>
      </pc:sldChg>
      <pc:sldChg chg="modSp mod modTransition">
        <pc:chgData name="hassan MH" userId="84cd2103f36ef0dc" providerId="LiveId" clId="{C05B166D-1A40-4773-A91A-F0D44E468D10}" dt="2021-05-14T10:30:28.889" v="89"/>
        <pc:sldMkLst>
          <pc:docMk/>
          <pc:sldMk cId="3657372506" sldId="281"/>
        </pc:sldMkLst>
        <pc:spChg chg="mod">
          <ac:chgData name="hassan MH" userId="84cd2103f36ef0dc" providerId="LiveId" clId="{C05B166D-1A40-4773-A91A-F0D44E468D10}" dt="2021-05-14T10:19:44.775" v="35" actId="207"/>
          <ac:spMkLst>
            <pc:docMk/>
            <pc:sldMk cId="3657372506" sldId="281"/>
            <ac:spMk id="5" creationId="{F0D853DC-8721-41CD-A533-49419FD6E9DC}"/>
          </ac:spMkLst>
        </pc:spChg>
      </pc:sldChg>
      <pc:sldChg chg="modSp">
        <pc:chgData name="hassan MH" userId="84cd2103f36ef0dc" providerId="LiveId" clId="{C05B166D-1A40-4773-A91A-F0D44E468D10}" dt="2021-05-14T10:22:10.138" v="53" actId="255"/>
        <pc:sldMkLst>
          <pc:docMk/>
          <pc:sldMk cId="3724614640" sldId="282"/>
        </pc:sldMkLst>
        <pc:spChg chg="mod">
          <ac:chgData name="hassan MH" userId="84cd2103f36ef0dc" providerId="LiveId" clId="{C05B166D-1A40-4773-A91A-F0D44E468D10}" dt="2021-05-14T10:19:33.712" v="32" actId="207"/>
          <ac:spMkLst>
            <pc:docMk/>
            <pc:sldMk cId="3724614640" sldId="282"/>
            <ac:spMk id="4" creationId="{E91E816C-56A2-42A2-9B85-03B87B3198ED}"/>
          </ac:spMkLst>
        </pc:spChg>
        <pc:spChg chg="mod">
          <ac:chgData name="hassan MH" userId="84cd2103f36ef0dc" providerId="LiveId" clId="{C05B166D-1A40-4773-A91A-F0D44E468D10}" dt="2021-05-14T10:22:10.138" v="53" actId="255"/>
          <ac:spMkLst>
            <pc:docMk/>
            <pc:sldMk cId="3724614640" sldId="282"/>
            <ac:spMk id="5" creationId="{858E7F51-E3B4-4109-8DFC-6E0723D6ECE4}"/>
          </ac:spMkLst>
        </pc:spChg>
        <pc:picChg chg="mod">
          <ac:chgData name="hassan MH" userId="84cd2103f36ef0dc" providerId="LiveId" clId="{C05B166D-1A40-4773-A91A-F0D44E468D10}" dt="2021-05-14T10:21:45.771" v="46" actId="1036"/>
          <ac:picMkLst>
            <pc:docMk/>
            <pc:sldMk cId="3724614640" sldId="282"/>
            <ac:picMk id="6" creationId="{5BA5A2FA-215C-46F6-AFCA-5AB6500FCAAA}"/>
          </ac:picMkLst>
        </pc:picChg>
      </pc:sldChg>
      <pc:sldChg chg="modNotesTx">
        <pc:chgData name="hassan MH" userId="84cd2103f36ef0dc" providerId="LiveId" clId="{C05B166D-1A40-4773-A91A-F0D44E468D10}" dt="2021-05-14T11:45:10.501" v="97"/>
        <pc:sldMkLst>
          <pc:docMk/>
          <pc:sldMk cId="1503436496" sldId="283"/>
        </pc:sldMkLst>
      </pc:sldChg>
      <pc:sldChg chg="modNotesTx">
        <pc:chgData name="hassan MH" userId="84cd2103f36ef0dc" providerId="LiveId" clId="{C05B166D-1A40-4773-A91A-F0D44E468D10}" dt="2021-05-14T11:45:11.936" v="98"/>
        <pc:sldMkLst>
          <pc:docMk/>
          <pc:sldMk cId="2933947599" sldId="284"/>
        </pc:sldMkLst>
      </pc:sldChg>
      <pc:sldChg chg="modNotesTx">
        <pc:chgData name="hassan MH" userId="84cd2103f36ef0dc" providerId="LiveId" clId="{C05B166D-1A40-4773-A91A-F0D44E468D10}" dt="2021-05-14T11:45:13.153" v="99"/>
        <pc:sldMkLst>
          <pc:docMk/>
          <pc:sldMk cId="2959117706" sldId="285"/>
        </pc:sldMkLst>
      </pc:sldChg>
      <pc:sldChg chg="modSp add mod modNotesTx">
        <pc:chgData name="hassan MH" userId="84cd2103f36ef0dc" providerId="LiveId" clId="{C05B166D-1A40-4773-A91A-F0D44E468D10}" dt="2021-05-13T20:57:52.339" v="27" actId="20577"/>
        <pc:sldMkLst>
          <pc:docMk/>
          <pc:sldMk cId="1487315265" sldId="316"/>
        </pc:sldMkLst>
        <pc:spChg chg="mod">
          <ac:chgData name="hassan MH" userId="84cd2103f36ef0dc" providerId="LiveId" clId="{C05B166D-1A40-4773-A91A-F0D44E468D10}" dt="2021-05-13T20:57:52.339" v="27" actId="20577"/>
          <ac:spMkLst>
            <pc:docMk/>
            <pc:sldMk cId="1487315265" sldId="316"/>
            <ac:spMk id="3" creationId="{8197C538-F605-4470-B8E7-E81A57470B0C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F3669CD2-AEEB-420A-A43B-97667688743A}" type="datetimeFigureOut">
              <a:rPr lang="ar-SA" smtClean="0"/>
              <a:t>27/09/1444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70380EFA-3BE1-48B5-A8C9-1749AA518EE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591748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تم تنزيل هذا القالب من موقع </a:t>
            </a:r>
            <a:r>
              <a:rPr lang="en-US" dirty="0"/>
              <a:t>ingez-ppt</a:t>
            </a:r>
            <a:endParaRPr lang="ar-EG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380EFA-3BE1-48B5-A8C9-1749AA518EE1}" type="slidenum">
              <a:rPr lang="ar-SA" smtClean="0"/>
              <a:t>1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454225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تم تنزيل هذا القالب من موقع </a:t>
            </a:r>
            <a:r>
              <a:rPr lang="en-US" dirty="0"/>
              <a:t>ingez-ppt</a:t>
            </a:r>
            <a:endParaRPr lang="ar-EG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380EFA-3BE1-48B5-A8C9-1749AA518EE1}" type="slidenum">
              <a:rPr lang="ar-SA" smtClean="0"/>
              <a:t>10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40515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تم تنزيل هذا القالب من موقع </a:t>
            </a:r>
            <a:r>
              <a:rPr lang="en-US" dirty="0"/>
              <a:t>ingez-ppt</a:t>
            </a:r>
            <a:endParaRPr lang="ar-EG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380EFA-3BE1-48B5-A8C9-1749AA518EE1}" type="slidenum">
              <a:rPr lang="ar-SA" smtClean="0"/>
              <a:t>11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251968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تم تنزيل هذا القالب من موقع </a:t>
            </a:r>
            <a:r>
              <a:rPr lang="en-US" dirty="0"/>
              <a:t>ingez-ppt</a:t>
            </a:r>
            <a:endParaRPr lang="ar-EG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380EFA-3BE1-48B5-A8C9-1749AA518EE1}" type="slidenum">
              <a:rPr lang="ar-SA" smtClean="0"/>
              <a:t>12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4644862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تم تنزيل هذا القالب من موقع </a:t>
            </a:r>
            <a:r>
              <a:rPr lang="en-US" dirty="0"/>
              <a:t>ingez-ppt</a:t>
            </a:r>
            <a:endParaRPr lang="ar-EG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380EFA-3BE1-48B5-A8C9-1749AA518EE1}" type="slidenum">
              <a:rPr lang="ar-SA" smtClean="0"/>
              <a:t>13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505794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تم تنزيل هذا القالب من موقع </a:t>
            </a:r>
            <a:r>
              <a:rPr lang="en-US" dirty="0"/>
              <a:t>ingez-ppt</a:t>
            </a:r>
            <a:endParaRPr lang="ar-EG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380EFA-3BE1-48B5-A8C9-1749AA518EE1}" type="slidenum">
              <a:rPr lang="ar-SA" smtClean="0"/>
              <a:t>14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1692231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تم تنزيل هذا القالب من موقع </a:t>
            </a:r>
            <a:r>
              <a:rPr lang="en-US" dirty="0"/>
              <a:t>ingez-ppt</a:t>
            </a:r>
            <a:endParaRPr lang="ar-EG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380EFA-3BE1-48B5-A8C9-1749AA518EE1}" type="slidenum">
              <a:rPr lang="ar-SA" smtClean="0"/>
              <a:t>15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170836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تم تنزيل هذا القالب من موقع </a:t>
            </a:r>
            <a:r>
              <a:rPr lang="en-US" dirty="0"/>
              <a:t>ingez-ppt</a:t>
            </a:r>
            <a:endParaRPr lang="ar-EG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380EFA-3BE1-48B5-A8C9-1749AA518EE1}" type="slidenum">
              <a:rPr lang="ar-SA" smtClean="0"/>
              <a:t>16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3578518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ar-SA" dirty="0"/>
              <a:t>تم تنزيل هذا القالب من موقع </a:t>
            </a:r>
            <a:r>
              <a:rPr lang="en-US" dirty="0"/>
              <a:t>ingez-ppt.com</a:t>
            </a:r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9ED8D1-4334-4964-8D2E-D7A9C856A158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7515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تم تنزيل هذا القالب من موقع </a:t>
            </a:r>
            <a:r>
              <a:rPr lang="en-US" dirty="0"/>
              <a:t>ingez-ppt</a:t>
            </a:r>
            <a:endParaRPr lang="ar-EG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380EFA-3BE1-48B5-A8C9-1749AA518EE1}" type="slidenum">
              <a:rPr lang="ar-SA" smtClean="0"/>
              <a:t>2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1453810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تم تنزيل هذا القالب من موقع </a:t>
            </a:r>
            <a:r>
              <a:rPr lang="en-US" dirty="0"/>
              <a:t>ingez-ppt</a:t>
            </a:r>
            <a:endParaRPr lang="ar-EG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380EFA-3BE1-48B5-A8C9-1749AA518EE1}" type="slidenum">
              <a:rPr lang="ar-SA" smtClean="0"/>
              <a:t>3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343356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تم تنزيل هذا القالب من موقع </a:t>
            </a:r>
            <a:r>
              <a:rPr lang="en-US" dirty="0"/>
              <a:t>ingez-ppt</a:t>
            </a:r>
            <a:endParaRPr lang="ar-EG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380EFA-3BE1-48B5-A8C9-1749AA518EE1}" type="slidenum">
              <a:rPr lang="ar-SA" smtClean="0"/>
              <a:t>4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916774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تم تنزيل هذا القالب من موقع </a:t>
            </a:r>
            <a:r>
              <a:rPr lang="en-US" dirty="0"/>
              <a:t>ingez-ppt</a:t>
            </a:r>
            <a:endParaRPr lang="ar-EG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380EFA-3BE1-48B5-A8C9-1749AA518EE1}" type="slidenum">
              <a:rPr lang="ar-SA" smtClean="0"/>
              <a:t>5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061733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تم تنزيل هذا القالب من موقع </a:t>
            </a:r>
            <a:r>
              <a:rPr lang="en-US" dirty="0"/>
              <a:t>ingez-ppt</a:t>
            </a:r>
            <a:endParaRPr lang="ar-EG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380EFA-3BE1-48B5-A8C9-1749AA518EE1}" type="slidenum">
              <a:rPr lang="ar-SA" smtClean="0"/>
              <a:t>6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656689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تم تنزيل هذا القالب من موقع </a:t>
            </a:r>
            <a:r>
              <a:rPr lang="en-US" dirty="0"/>
              <a:t>ingez-ppt</a:t>
            </a:r>
            <a:endParaRPr lang="ar-EG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380EFA-3BE1-48B5-A8C9-1749AA518EE1}" type="slidenum">
              <a:rPr lang="ar-SA" smtClean="0"/>
              <a:t>7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906353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تم تنزيل هذا القالب من موقع </a:t>
            </a:r>
            <a:r>
              <a:rPr lang="en-US" dirty="0"/>
              <a:t>ingez-ppt</a:t>
            </a:r>
            <a:endParaRPr lang="ar-EG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380EFA-3BE1-48B5-A8C9-1749AA518EE1}" type="slidenum">
              <a:rPr lang="ar-SA" smtClean="0"/>
              <a:t>8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176826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تم تنزيل هذا القالب من موقع </a:t>
            </a:r>
            <a:r>
              <a:rPr lang="en-US" dirty="0"/>
              <a:t>ingez-ppt</a:t>
            </a:r>
            <a:endParaRPr lang="ar-EG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380EFA-3BE1-48B5-A8C9-1749AA518EE1}" type="slidenum">
              <a:rPr lang="ar-SA" smtClean="0"/>
              <a:t>9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758957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7036131-1AE8-4F59-9C46-7887CFFABA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B36A2AB5-DEE3-463F-9830-163FA3F5CB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EBB45FE8-9DF3-4462-A9A0-9683045BB1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A6502-C519-4303-B28C-23F37883503C}" type="datetimeFigureOut">
              <a:rPr lang="ar-SA" smtClean="0"/>
              <a:t>27/09/1444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B02889B5-6F0B-4649-9735-A11834EDDA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7506989-C06C-4C27-B7A5-1D6DD3FA02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FAA33-0EB1-4F82-91CD-94624B32982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3414552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AF5E746-4926-4E4E-8BA3-A616961D16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C03FB2B6-9BEB-40B8-A73F-657D133C24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721EB34-ED9A-4E79-BCAD-0FABB7DE5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A6502-C519-4303-B28C-23F37883503C}" type="datetimeFigureOut">
              <a:rPr lang="ar-SA" smtClean="0"/>
              <a:t>27/09/1444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338C7370-B5C9-4E4F-94DF-75EFACC474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0A964E7A-F3FC-423E-B83B-0702729D3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FAA33-0EB1-4F82-91CD-94624B32982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6202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6E5BC92A-3A98-4F8D-A84D-A4750D28743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5A0BB4F7-3105-4618-9467-15B568761B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73608B3E-F615-4DE4-8529-4133D97F49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A6502-C519-4303-B28C-23F37883503C}" type="datetimeFigureOut">
              <a:rPr lang="ar-SA" smtClean="0"/>
              <a:t>27/09/1444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AE13FF90-7CA9-4B0D-BD07-8210D6E98D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EC570F7-E755-4035-93AD-AF96A9BCF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FAA33-0EB1-4F82-91CD-94624B32982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0334848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5236572-58E7-4ECD-BD9A-9696CBF0C8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924A4310-B359-4E09-8D91-BC37EEFC8F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8BEAA35-7A36-449C-A0D2-BD0F1C2986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A6502-C519-4303-B28C-23F37883503C}" type="datetimeFigureOut">
              <a:rPr lang="ar-SA" smtClean="0"/>
              <a:t>27/09/1444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AC644420-04F8-4F61-8FC4-1C737CF9CD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CAAE9E7A-47EE-4CE9-9186-506A4303D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FAA33-0EB1-4F82-91CD-94624B32982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0213588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9A33E4B-6106-4489-A64D-7663BE4DC3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3DF6441A-9723-4814-BFBA-4675C388EB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BF4DC4F5-91A3-4963-B1EE-07115ACC94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A6502-C519-4303-B28C-23F37883503C}" type="datetimeFigureOut">
              <a:rPr lang="ar-SA" smtClean="0"/>
              <a:t>27/09/1444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DFAA8DC2-8E7F-4310-A96E-BE6E1BF8CE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67C6FF4-3755-4AC9-836F-15773F8053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FAA33-0EB1-4F82-91CD-94624B32982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335394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BE648F3-5511-4097-B94A-B65D605527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E70464DD-5599-4AE5-8A30-3A37DDEEAD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CB480F11-ADD2-4B84-A508-62A6CC4C93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4019BAF8-C4EC-452B-A9BD-76580580E8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A6502-C519-4303-B28C-23F37883503C}" type="datetimeFigureOut">
              <a:rPr lang="ar-SA" smtClean="0"/>
              <a:t>27/09/1444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71A4D42A-E991-4593-AE5F-F98961B09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B8BE0762-3BB0-4B06-9118-7C428BD016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FAA33-0EB1-4F82-91CD-94624B32982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3856270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7398A2D-91E9-40B4-9D42-C35390B475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4B86171F-09C0-4AF5-8252-06ED90F63D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B2009F79-7F57-47E6-A05C-45B3272AA8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521A153B-A244-4235-85F7-4E6A7C2B642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9B3988AA-AC21-44C3-9818-342BEB928D0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46757048-8DEE-4B59-A09F-62446A7E5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A6502-C519-4303-B28C-23F37883503C}" type="datetimeFigureOut">
              <a:rPr lang="ar-SA" smtClean="0"/>
              <a:t>27/09/1444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61198313-CB51-4F74-AF5B-CE3AE8C03F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2B326170-A5B3-43CA-839F-DAD304FB4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FAA33-0EB1-4F82-91CD-94624B32982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097369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92F7B9E-BC42-47C3-98FD-58F15511F9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C696136B-FE42-4DF3-91F9-A18D2E323F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A6502-C519-4303-B28C-23F37883503C}" type="datetimeFigureOut">
              <a:rPr lang="ar-SA" smtClean="0"/>
              <a:t>27/09/1444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B38720EF-D085-4BF8-9389-68CF500FCD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0893F7BD-0B4C-4B6A-A007-292F544A4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FAA33-0EB1-4F82-91CD-94624B32982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777337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BFDD08C9-19CB-46C4-B938-4357D00C4C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A6502-C519-4303-B28C-23F37883503C}" type="datetimeFigureOut">
              <a:rPr lang="ar-SA" smtClean="0"/>
              <a:t>27/09/1444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96F75634-8568-427B-AC7B-53540AD3AF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55FA36EE-FEEE-4B23-BC41-B040191A25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FAA33-0EB1-4F82-91CD-94624B32982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438938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D045867-9E4F-4914-A7BC-17846EFECD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0DCD7FD8-5467-4FFE-8C19-FE8B0DAA6B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63606B90-7499-4597-AFFD-165069CADB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7FBF1528-8F48-4C10-A34E-6433522433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A6502-C519-4303-B28C-23F37883503C}" type="datetimeFigureOut">
              <a:rPr lang="ar-SA" smtClean="0"/>
              <a:t>27/09/1444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0439947F-5187-423C-9174-A8C565D9A4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AB6C7382-22CA-4C58-B075-E95D38CF99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FAA33-0EB1-4F82-91CD-94624B32982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4439238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2CB5904-C539-4224-94F1-C7477F243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4C97B6C5-4180-4F2A-A5CF-A640CEA2CE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71E916B2-F7FC-4AAC-BF7E-24163F9F62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17DCD8CD-3AE7-4878-8171-67169EE0C7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A6502-C519-4303-B28C-23F37883503C}" type="datetimeFigureOut">
              <a:rPr lang="ar-SA" smtClean="0"/>
              <a:t>27/09/1444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FF066CEC-5B8F-4636-8781-AAC8B4A0E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DB6EC6B2-0A5F-44D2-953E-4463BC0BD2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FAA33-0EB1-4F82-91CD-94624B32982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649488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8444D8CD-9B5E-4CF3-81D8-F6F4CEB75A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1EC4ECC8-131D-47C8-A7E8-B951F8728C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0B12BD00-9F90-4D50-A1D7-AFCCBFE778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0A6502-C519-4303-B28C-23F37883503C}" type="datetimeFigureOut">
              <a:rPr lang="ar-SA" smtClean="0"/>
              <a:t>27/09/1444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0769100D-9030-42C5-9A12-A627F2E97D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7BAAF798-182D-4845-B029-ACF00FFBDF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CFAA33-0EB1-4F82-91CD-94624B329823}" type="slidenum">
              <a:rPr lang="ar-SA" smtClean="0"/>
              <a:t>‹#›</a:t>
            </a:fld>
            <a:endParaRPr lang="ar-SA"/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00D22A98-CB87-4D8F-A4EF-6E65D5E8F833}"/>
              </a:ext>
            </a:extLst>
          </p:cNvPr>
          <p:cNvSpPr txBox="1"/>
          <p:nvPr userDrawn="1"/>
        </p:nvSpPr>
        <p:spPr>
          <a:xfrm>
            <a:off x="399905" y="-369332"/>
            <a:ext cx="1136904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1400" dirty="0">
                <a:solidFill>
                  <a:schemeClr val="bg1">
                    <a:lumMod val="75000"/>
                  </a:schemeClr>
                </a:solidFill>
              </a:rPr>
              <a:t>هذا القالب من تصميم موقع انجز ( 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</a:rPr>
              <a:t>ingez-ppt.com</a:t>
            </a:r>
            <a:r>
              <a:rPr lang="ar-SA" sz="1400" dirty="0">
                <a:solidFill>
                  <a:schemeClr val="bg1">
                    <a:lumMod val="75000"/>
                  </a:schemeClr>
                </a:solidFill>
              </a:rPr>
              <a:t> ) : موقع عربي متخصص بتصميم قوالب البوربوينت باللغة العربية</a:t>
            </a:r>
            <a:endParaRPr lang="ar-EG" sz="14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24041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2.wav"/><Relationship Id="rId7" Type="http://schemas.openxmlformats.org/officeDocument/2006/relationships/image" Target="../media/image1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1.mp4"/><Relationship Id="rId1" Type="http://schemas.openxmlformats.org/officeDocument/2006/relationships/video" Target="NULL" TargetMode="External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media" Target="../media/media12.m4a"/><Relationship Id="rId7" Type="http://schemas.openxmlformats.org/officeDocument/2006/relationships/image" Target="../media/image10.png"/><Relationship Id="rId2" Type="http://schemas.microsoft.com/office/2007/relationships/media" Target="../media/media11.mp4"/><Relationship Id="rId1" Type="http://schemas.openxmlformats.org/officeDocument/2006/relationships/video" Target="NULL" TargetMode="External"/><Relationship Id="rId6" Type="http://schemas.openxmlformats.org/officeDocument/2006/relationships/notesSlide" Target="../notesSlides/notesSlide13.xml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.png"/><Relationship Id="rId4" Type="http://schemas.openxmlformats.org/officeDocument/2006/relationships/audio" Target="../media/media12.m4a"/><Relationship Id="rId9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media" Target="../media/media13.m4a"/><Relationship Id="rId7" Type="http://schemas.openxmlformats.org/officeDocument/2006/relationships/image" Target="../media/image10.png"/><Relationship Id="rId2" Type="http://schemas.microsoft.com/office/2007/relationships/media" Target="../media/media11.mp4"/><Relationship Id="rId1" Type="http://schemas.openxmlformats.org/officeDocument/2006/relationships/video" Target="NULL" TargetMode="External"/><Relationship Id="rId6" Type="http://schemas.openxmlformats.org/officeDocument/2006/relationships/notesSlide" Target="../notesSlides/notesSlide14.xml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.png"/><Relationship Id="rId4" Type="http://schemas.openxmlformats.org/officeDocument/2006/relationships/audio" Target="../media/media13.m4a"/><Relationship Id="rId9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media" Target="../media/media13.m4a"/><Relationship Id="rId7" Type="http://schemas.openxmlformats.org/officeDocument/2006/relationships/image" Target="../media/image10.png"/><Relationship Id="rId2" Type="http://schemas.microsoft.com/office/2007/relationships/media" Target="../media/media11.mp4"/><Relationship Id="rId1" Type="http://schemas.openxmlformats.org/officeDocument/2006/relationships/video" Target="NULL" TargetMode="External"/><Relationship Id="rId6" Type="http://schemas.openxmlformats.org/officeDocument/2006/relationships/notesSlide" Target="../notesSlides/notesSlide15.xml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.png"/><Relationship Id="rId4" Type="http://schemas.openxmlformats.org/officeDocument/2006/relationships/audio" Target="../media/media13.m4a"/><Relationship Id="rId9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1.mp4"/><Relationship Id="rId1" Type="http://schemas.openxmlformats.org/officeDocument/2006/relationships/video" Target="NULL" TargetMode="External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fonts.google.com/specimen/Tajawal?preview.text_type=custom&amp;preview.text=%D8%B9%D8%B1%D9%88%D8%B6%20%D8%A8%D9%88%D8%B1%D8%A8%D9%88%D9%8A%D9%86%D8%AA&amp;subset=arabic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5.m4a"/><Relationship Id="rId7" Type="http://schemas.openxmlformats.org/officeDocument/2006/relationships/image" Target="../media/image4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5.m4a"/><Relationship Id="rId9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video" Target="NULL" TargetMode="External"/><Relationship Id="rId7" Type="http://schemas.openxmlformats.org/officeDocument/2006/relationships/image" Target="../media/image4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1.xml"/><Relationship Id="rId4" Type="http://schemas.microsoft.com/office/2007/relationships/media" Target="../media/media7.mp4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openxmlformats.org/officeDocument/2006/relationships/image" Target="../media/image7.jpe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1.mp4"/><Relationship Id="rId1" Type="http://schemas.openxmlformats.org/officeDocument/2006/relationships/video" Target="NULL" TargetMode="External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openxmlformats.org/officeDocument/2006/relationships/image" Target="../media/image7.jpe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1">
            <a:hlinkClick r:id="" action="ppaction://media"/>
            <a:extLst>
              <a:ext uri="{FF2B5EF4-FFF2-40B4-BE49-F238E27FC236}">
                <a16:creationId xmlns:a16="http://schemas.microsoft.com/office/drawing/2014/main" id="{04591130-1EC6-45D3-967D-680D0CF634E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5374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2763EEC2-D26D-412F-817E-4416FB5117F0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DC42AA69-810B-4230-8B31-A58C6118CEED}"/>
              </a:ext>
            </a:extLst>
          </p:cNvPr>
          <p:cNvSpPr txBox="1"/>
          <p:nvPr/>
        </p:nvSpPr>
        <p:spPr>
          <a:xfrm>
            <a:off x="4591744" y="1917058"/>
            <a:ext cx="3092596" cy="10772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 dirty="0">
                <a:solidFill>
                  <a:srgbClr val="960000"/>
                </a:solidFill>
                <a:latin typeface="Tajawal" panose="00000500000000000000" pitchFamily="2" charset="-78"/>
                <a:cs typeface="Tajawal" panose="00000500000000000000" pitchFamily="2" charset="-78"/>
              </a:rPr>
              <a:t>حفل</a:t>
            </a:r>
          </a:p>
          <a:p>
            <a:pPr algn="ctr"/>
            <a:r>
              <a:rPr lang="ar-SA" sz="3200" b="1" dirty="0">
                <a:solidFill>
                  <a:srgbClr val="383838"/>
                </a:solidFill>
                <a:latin typeface="Tajawal" panose="00000500000000000000" pitchFamily="2" charset="-78"/>
                <a:cs typeface="Tajawal" panose="00000500000000000000" pitchFamily="2" charset="-78"/>
              </a:rPr>
              <a:t>افتراضي</a:t>
            </a:r>
          </a:p>
        </p:txBody>
      </p:sp>
      <p:pic>
        <p:nvPicPr>
          <p:cNvPr id="2" name="crowd">
            <a:hlinkClick r:id="" action="ppaction://media"/>
            <a:extLst>
              <a:ext uri="{FF2B5EF4-FFF2-40B4-BE49-F238E27FC236}">
                <a16:creationId xmlns:a16="http://schemas.microsoft.com/office/drawing/2014/main" id="{124F627C-F8EF-4BFE-BB80-909586ED419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608637" y="-48736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129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7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audio>
              <p:cMediaNode vol="10976" showWhenStopped="0">
                <p:cTn id="1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0001-0134">
            <a:hlinkClick r:id="" action="ppaction://media"/>
            <a:extLst>
              <a:ext uri="{FF2B5EF4-FFF2-40B4-BE49-F238E27FC236}">
                <a16:creationId xmlns:a16="http://schemas.microsoft.com/office/drawing/2014/main" id="{251B3564-0829-4B3D-8E87-8F7979A5808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30D5BC6C-10D2-44F3-BCF8-0F57713062BB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503436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0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0001-0134">
            <a:hlinkClick r:id="" action="ppaction://media"/>
            <a:extLst>
              <a:ext uri="{FF2B5EF4-FFF2-40B4-BE49-F238E27FC236}">
                <a16:creationId xmlns:a16="http://schemas.microsoft.com/office/drawing/2014/main" id="{C0C6E44F-9C6C-4460-8440-2D7682A653A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E6F4F358-12C3-43E5-A9D1-CC5EB41D492B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E73CC148-1ED4-4E8B-84C3-DC7B595E322E}"/>
              </a:ext>
            </a:extLst>
          </p:cNvPr>
          <p:cNvSpPr txBox="1"/>
          <p:nvPr/>
        </p:nvSpPr>
        <p:spPr>
          <a:xfrm>
            <a:off x="4693920" y="4340508"/>
            <a:ext cx="2774644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i="1" dirty="0">
                <a:solidFill>
                  <a:schemeClr val="bg1">
                    <a:lumMod val="85000"/>
                  </a:schemeClr>
                </a:solidFill>
                <a:latin typeface="Tajawal Black" panose="00000500000000000000" pitchFamily="2" charset="-78"/>
                <a:cs typeface="Led Italic Font" panose="02010400000000000000" pitchFamily="2" charset="-78"/>
              </a:rPr>
              <a:t>إضافة الاسم هنا</a:t>
            </a:r>
          </a:p>
        </p:txBody>
      </p:sp>
    </p:spTree>
    <p:extLst>
      <p:ext uri="{BB962C8B-B14F-4D97-AF65-F5344CB8AC3E}">
        <p14:creationId xmlns:p14="http://schemas.microsoft.com/office/powerpoint/2010/main" val="2933947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2">
            <a:hlinkClick r:id="" action="ppaction://media"/>
            <a:extLst>
              <a:ext uri="{FF2B5EF4-FFF2-40B4-BE49-F238E27FC236}">
                <a16:creationId xmlns:a16="http://schemas.microsoft.com/office/drawing/2014/main" id="{3413EA04-B657-4B14-94E8-77220225781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58" end="1539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52E814BA-3118-4CAD-A6E3-10DDCFD39841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2959117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7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2">
            <a:hlinkClick r:id="" action="ppaction://media"/>
            <a:extLst>
              <a:ext uri="{FF2B5EF4-FFF2-40B4-BE49-F238E27FC236}">
                <a16:creationId xmlns:a16="http://schemas.microsoft.com/office/drawing/2014/main" id="{6ADE145F-7584-405C-9505-8D41F2EDC58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887" end="148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مستطيل 7">
            <a:extLst>
              <a:ext uri="{FF2B5EF4-FFF2-40B4-BE49-F238E27FC236}">
                <a16:creationId xmlns:a16="http://schemas.microsoft.com/office/drawing/2014/main" id="{AE683045-AF96-44AB-83B9-1F05A0B4A06F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pic>
        <p:nvPicPr>
          <p:cNvPr id="4" name="صورة 3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5222906F-D017-4527-B1EB-46933129518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10086"/>
          <a:stretch/>
        </p:blipFill>
        <p:spPr>
          <a:xfrm>
            <a:off x="4104378" y="1388963"/>
            <a:ext cx="4211939" cy="2213658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F0D853DC-8721-41CD-A533-49419FD6E9DC}"/>
              </a:ext>
            </a:extLst>
          </p:cNvPr>
          <p:cNvSpPr txBox="1"/>
          <p:nvPr/>
        </p:nvSpPr>
        <p:spPr>
          <a:xfrm>
            <a:off x="4688434" y="2495792"/>
            <a:ext cx="3092596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dirty="0">
                <a:solidFill>
                  <a:srgbClr val="383838"/>
                </a:solidFill>
                <a:latin typeface="Tajawal Black" panose="00000500000000000000" pitchFamily="2" charset="-78"/>
                <a:cs typeface="Tajawal Black" panose="00000500000000000000" pitchFamily="2" charset="-78"/>
              </a:rPr>
              <a:t>أسماء المكرمين (1)</a:t>
            </a: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8068F688-05FA-4638-8EB3-E6CB20092EB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67727" y="1527056"/>
            <a:ext cx="934011" cy="934011"/>
          </a:xfrm>
          <a:prstGeom prst="rect">
            <a:avLst/>
          </a:prstGeom>
        </p:spPr>
      </p:pic>
      <p:pic>
        <p:nvPicPr>
          <p:cNvPr id="10" name="clap">
            <a:hlinkClick r:id="" action="ppaction://media"/>
            <a:extLst>
              <a:ext uri="{FF2B5EF4-FFF2-40B4-BE49-F238E27FC236}">
                <a16:creationId xmlns:a16="http://schemas.microsoft.com/office/drawing/2014/main" id="{DE1C1870-3096-41C8-B856-744274F0660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549157" y="1795694"/>
            <a:ext cx="487363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13278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1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video>
              <p:cMediaNode vol="100000">
                <p:cTn id="19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2">
            <a:hlinkClick r:id="" action="ppaction://media"/>
            <a:extLst>
              <a:ext uri="{FF2B5EF4-FFF2-40B4-BE49-F238E27FC236}">
                <a16:creationId xmlns:a16="http://schemas.microsoft.com/office/drawing/2014/main" id="{A6503390-130A-46BD-8A34-1EB3FB55CAC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887" end="148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مستطيل 7">
            <a:extLst>
              <a:ext uri="{FF2B5EF4-FFF2-40B4-BE49-F238E27FC236}">
                <a16:creationId xmlns:a16="http://schemas.microsoft.com/office/drawing/2014/main" id="{418739E8-5402-40E2-98AF-7C722B1DFB62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pic>
        <p:nvPicPr>
          <p:cNvPr id="4" name="صورة 3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5222906F-D017-4527-B1EB-46933129518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10086"/>
          <a:stretch/>
        </p:blipFill>
        <p:spPr>
          <a:xfrm>
            <a:off x="4104378" y="1388963"/>
            <a:ext cx="4211939" cy="2213658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F0D853DC-8721-41CD-A533-49419FD6E9DC}"/>
              </a:ext>
            </a:extLst>
          </p:cNvPr>
          <p:cNvSpPr txBox="1"/>
          <p:nvPr/>
        </p:nvSpPr>
        <p:spPr>
          <a:xfrm>
            <a:off x="4688434" y="2495792"/>
            <a:ext cx="3092596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dirty="0">
                <a:solidFill>
                  <a:srgbClr val="383838"/>
                </a:solidFill>
                <a:latin typeface="Tajawal Black" panose="00000500000000000000" pitchFamily="2" charset="-78"/>
                <a:cs typeface="Tajawal Black" panose="00000500000000000000" pitchFamily="2" charset="-78"/>
              </a:rPr>
              <a:t>أسماء المكرمين (2)</a:t>
            </a: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8068F688-05FA-4638-8EB3-E6CB20092EB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67727" y="1527056"/>
            <a:ext cx="934011" cy="934011"/>
          </a:xfrm>
          <a:prstGeom prst="rect">
            <a:avLst/>
          </a:prstGeom>
        </p:spPr>
      </p:pic>
      <p:pic>
        <p:nvPicPr>
          <p:cNvPr id="3" name="clap">
            <a:hlinkClick r:id="" action="ppaction://media"/>
            <a:extLst>
              <a:ext uri="{FF2B5EF4-FFF2-40B4-BE49-F238E27FC236}">
                <a16:creationId xmlns:a16="http://schemas.microsoft.com/office/drawing/2014/main" id="{79528FBE-39F9-47D9-A73F-CB5897F9317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549157" y="1795694"/>
            <a:ext cx="487363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66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video>
              <p:cMediaNode vol="100000">
                <p:cTn id="10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2">
            <a:hlinkClick r:id="" action="ppaction://media"/>
            <a:extLst>
              <a:ext uri="{FF2B5EF4-FFF2-40B4-BE49-F238E27FC236}">
                <a16:creationId xmlns:a16="http://schemas.microsoft.com/office/drawing/2014/main" id="{A6503390-130A-46BD-8A34-1EB3FB55CAC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887" end="148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مستطيل 7">
            <a:extLst>
              <a:ext uri="{FF2B5EF4-FFF2-40B4-BE49-F238E27FC236}">
                <a16:creationId xmlns:a16="http://schemas.microsoft.com/office/drawing/2014/main" id="{418739E8-5402-40E2-98AF-7C722B1DFB62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pic>
        <p:nvPicPr>
          <p:cNvPr id="4" name="صورة 3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5222906F-D017-4527-B1EB-46933129518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10086"/>
          <a:stretch/>
        </p:blipFill>
        <p:spPr>
          <a:xfrm>
            <a:off x="4104378" y="1388963"/>
            <a:ext cx="4211939" cy="2213658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F0D853DC-8721-41CD-A533-49419FD6E9DC}"/>
              </a:ext>
            </a:extLst>
          </p:cNvPr>
          <p:cNvSpPr txBox="1"/>
          <p:nvPr/>
        </p:nvSpPr>
        <p:spPr>
          <a:xfrm>
            <a:off x="4688434" y="2495792"/>
            <a:ext cx="3092596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dirty="0">
                <a:solidFill>
                  <a:srgbClr val="383838"/>
                </a:solidFill>
                <a:latin typeface="Tajawal Black" panose="00000500000000000000" pitchFamily="2" charset="-78"/>
                <a:cs typeface="Tajawal Black" panose="00000500000000000000" pitchFamily="2" charset="-78"/>
              </a:rPr>
              <a:t>أسماء المكرمين (3)</a:t>
            </a: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8068F688-05FA-4638-8EB3-E6CB20092EB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67727" y="1527056"/>
            <a:ext cx="934011" cy="934011"/>
          </a:xfrm>
          <a:prstGeom prst="rect">
            <a:avLst/>
          </a:prstGeom>
        </p:spPr>
      </p:pic>
      <p:pic>
        <p:nvPicPr>
          <p:cNvPr id="3" name="clap">
            <a:hlinkClick r:id="" action="ppaction://media"/>
            <a:extLst>
              <a:ext uri="{FF2B5EF4-FFF2-40B4-BE49-F238E27FC236}">
                <a16:creationId xmlns:a16="http://schemas.microsoft.com/office/drawing/2014/main" id="{79528FBE-39F9-47D9-A73F-CB5897F9317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549157" y="1795694"/>
            <a:ext cx="487363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372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video>
              <p:cMediaNode vol="100000">
                <p:cTn id="10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2">
            <a:hlinkClick r:id="" action="ppaction://media"/>
            <a:extLst>
              <a:ext uri="{FF2B5EF4-FFF2-40B4-BE49-F238E27FC236}">
                <a16:creationId xmlns:a16="http://schemas.microsoft.com/office/drawing/2014/main" id="{970BCEE3-C9FC-447E-BD3A-E78090A76623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88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FC9B2F18-FB3A-42DC-8C5D-141CFA651BDB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C4E69269-F04C-40FC-9823-BC91663203C2}"/>
              </a:ext>
            </a:extLst>
          </p:cNvPr>
          <p:cNvSpPr txBox="1"/>
          <p:nvPr/>
        </p:nvSpPr>
        <p:spPr>
          <a:xfrm>
            <a:off x="4591744" y="2059298"/>
            <a:ext cx="3092596" cy="89255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 dirty="0">
                <a:solidFill>
                  <a:srgbClr val="860000"/>
                </a:solidFill>
                <a:latin typeface="Tajawal" panose="00000500000000000000" pitchFamily="2" charset="-78"/>
                <a:cs typeface="Tajawal" panose="00000500000000000000" pitchFamily="2" charset="-78"/>
              </a:rPr>
              <a:t>نهاية الحفل</a:t>
            </a:r>
          </a:p>
          <a:p>
            <a:pPr algn="ctr"/>
            <a:r>
              <a:rPr lang="ar-SA" sz="3200" b="1" dirty="0">
                <a:solidFill>
                  <a:srgbClr val="383838"/>
                </a:solidFill>
                <a:latin typeface="Tajawal" panose="00000500000000000000" pitchFamily="2" charset="-78"/>
                <a:cs typeface="Tajawal" panose="00000500000000000000" pitchFamily="2" charset="-78"/>
              </a:rPr>
              <a:t>تحرير النص</a:t>
            </a:r>
          </a:p>
        </p:txBody>
      </p:sp>
    </p:spTree>
    <p:extLst>
      <p:ext uri="{BB962C8B-B14F-4D97-AF65-F5344CB8AC3E}">
        <p14:creationId xmlns:p14="http://schemas.microsoft.com/office/powerpoint/2010/main" val="3515588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D8C16C6-3844-75C2-494E-D699FF14EA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E2FD117F-AC89-9D88-CC36-6FEE73DF41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C835D922-97BC-9166-4B81-68BA352127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5750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795302A-6729-4AA3-81AA-067917998FC2}"/>
              </a:ext>
            </a:extLst>
          </p:cNvPr>
          <p:cNvSpPr/>
          <p:nvPr/>
        </p:nvSpPr>
        <p:spPr>
          <a:xfrm>
            <a:off x="0" y="600"/>
            <a:ext cx="12191935" cy="6857400"/>
          </a:xfrm>
          <a:prstGeom prst="rect">
            <a:avLst/>
          </a:prstGeom>
          <a:solidFill>
            <a:srgbClr val="DC5223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airo" panose="00000500000000000000" pitchFamily="2" charset="-78"/>
              <a:cs typeface="Cairo" panose="00000500000000000000" pitchFamily="2" charset="-78"/>
            </a:endParaRPr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8197C538-F605-4470-B8E7-E81A57470B0C}"/>
              </a:ext>
            </a:extLst>
          </p:cNvPr>
          <p:cNvSpPr txBox="1"/>
          <p:nvPr/>
        </p:nvSpPr>
        <p:spPr>
          <a:xfrm>
            <a:off x="2221761" y="4244612"/>
            <a:ext cx="77484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EG" b="1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الخط</a:t>
            </a:r>
            <a:r>
              <a:rPr lang="ar-SA" b="1" dirty="0" err="1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وط</a:t>
            </a:r>
            <a:r>
              <a:rPr lang="ar-EG" b="1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المستخدم</a:t>
            </a:r>
            <a:r>
              <a:rPr lang="ar-SA" b="1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ة</a:t>
            </a:r>
            <a:r>
              <a:rPr lang="en-GB" b="1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ar-EG" b="1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في القالب </a:t>
            </a:r>
            <a:endParaRPr lang="ar-SA" b="1" dirty="0">
              <a:solidFill>
                <a:srgbClr val="22222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ar-EG" b="1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tajawal</a:t>
            </a:r>
            <a:r>
              <a:rPr lang="ar-EG" b="1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ar-SA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ajawal Black"/>
                <a:ea typeface="+mj-ea"/>
                <a:cs typeface="Tajawal Black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الرابط</a:t>
            </a:r>
            <a:endParaRPr lang="ar-SA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ar-EG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E82C14B5-31EE-4DEA-92CF-433615C23E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91935" y="102920"/>
            <a:ext cx="65" cy="251359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Cairo" panose="00000500000000000000" pitchFamily="2" charset="-78"/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1C4F0F2F-DFC6-49FA-A149-8246FD7A06D5}"/>
              </a:ext>
            </a:extLst>
          </p:cNvPr>
          <p:cNvSpPr txBox="1"/>
          <p:nvPr/>
        </p:nvSpPr>
        <p:spPr>
          <a:xfrm>
            <a:off x="33" y="2011505"/>
            <a:ext cx="1219193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EG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تم تصميم هذا القالب بواسط</a:t>
            </a:r>
            <a:r>
              <a:rPr lang="ar-SA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ة</a:t>
            </a:r>
          </a:p>
          <a:p>
            <a:pPr algn="ctr"/>
            <a:r>
              <a:rPr lang="en-GB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ar-EG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ingez-ppt.com</a:t>
            </a:r>
            <a:endParaRPr lang="en-GB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9DA57CB9-E392-412B-B04B-ED8D76C9AC3E}"/>
              </a:ext>
            </a:extLst>
          </p:cNvPr>
          <p:cNvSpPr txBox="1"/>
          <p:nvPr/>
        </p:nvSpPr>
        <p:spPr>
          <a:xfrm>
            <a:off x="0" y="5849891"/>
            <a:ext cx="1219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br>
              <a:rPr lang="ar-SA" sz="1200" b="1" i="1" dirty="0">
                <a:solidFill>
                  <a:srgbClr val="FFC94D"/>
                </a:solidFill>
                <a:effectLst/>
                <a:latin typeface="Times New Roman" panose="02020603050405020304" pitchFamily="18" charset="0"/>
              </a:rPr>
            </a:br>
            <a:r>
              <a:rPr lang="ar-SA" sz="1200" b="1" i="1" dirty="0">
                <a:solidFill>
                  <a:srgbClr val="FFC94D"/>
                </a:solidFill>
                <a:effectLst/>
                <a:latin typeface="Times New Roman" panose="02020603050405020304" pitchFamily="18" charset="0"/>
              </a:rPr>
              <a:t>*تم تصميم هذا القالب بواسطة موقع انجز </a:t>
            </a:r>
            <a:r>
              <a:rPr lang="en-US" sz="1200" b="1" i="1" dirty="0">
                <a:solidFill>
                  <a:srgbClr val="FFC94D"/>
                </a:solidFill>
                <a:effectLst/>
                <a:latin typeface="Times New Roman" panose="02020603050405020304" pitchFamily="18" charset="0"/>
              </a:rPr>
              <a:t>ingez-ppt </a:t>
            </a:r>
            <a:r>
              <a:rPr lang="ar-SA" sz="1200" b="1" i="1" dirty="0">
                <a:solidFill>
                  <a:srgbClr val="FFC94D"/>
                </a:solidFill>
                <a:effectLst/>
                <a:latin typeface="Times New Roman" panose="02020603050405020304" pitchFamily="18" charset="0"/>
              </a:rPr>
              <a:t>ولا يحق لأي شخص إعادة نشر أو توزيع ملفات القوالب أو إصدارات معدلة في مواقع أخرى بدون إذن خطي من انجز</a:t>
            </a:r>
            <a:endParaRPr lang="ar-SA" sz="1200" dirty="0">
              <a:solidFill>
                <a:srgbClr val="FFC94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73152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1">
            <a:hlinkClick r:id="" action="ppaction://media"/>
            <a:extLst>
              <a:ext uri="{FF2B5EF4-FFF2-40B4-BE49-F238E27FC236}">
                <a16:creationId xmlns:a16="http://schemas.microsoft.com/office/drawing/2014/main" id="{4F7F2E01-39E8-4D67-92D9-5F68F73F090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A36ADC72-7553-4B8D-BB31-F45289F91A0C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314237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">
            <a:hlinkClick r:id="" action="ppaction://media"/>
            <a:extLst>
              <a:ext uri="{FF2B5EF4-FFF2-40B4-BE49-F238E27FC236}">
                <a16:creationId xmlns:a16="http://schemas.microsoft.com/office/drawing/2014/main" id="{FB113325-8CA3-47F0-A21F-EB1CAA3E5A1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مستطيل 7">
            <a:extLst>
              <a:ext uri="{FF2B5EF4-FFF2-40B4-BE49-F238E27FC236}">
                <a16:creationId xmlns:a16="http://schemas.microsoft.com/office/drawing/2014/main" id="{C06B16FF-53B4-44AA-87AD-4A5195CAC7B3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pic>
        <p:nvPicPr>
          <p:cNvPr id="5" name="Picture 2" descr="علم السعودية - ويكيبيديا">
            <a:extLst>
              <a:ext uri="{FF2B5EF4-FFF2-40B4-BE49-F238E27FC236}">
                <a16:creationId xmlns:a16="http://schemas.microsoft.com/office/drawing/2014/main" id="{D0F8F145-3DA9-4641-9B53-A69542F1A5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20" b="7515"/>
          <a:stretch/>
        </p:blipFill>
        <p:spPr bwMode="auto">
          <a:xfrm>
            <a:off x="4319287" y="1469983"/>
            <a:ext cx="3669175" cy="2041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9convert.com - النشيد الوطني السعودي مع الكلمات">
            <a:hlinkClick r:id="" action="ppaction://media"/>
            <a:extLst>
              <a:ext uri="{FF2B5EF4-FFF2-40B4-BE49-F238E27FC236}">
                <a16:creationId xmlns:a16="http://schemas.microsoft.com/office/drawing/2014/main" id="{8DD0B1BB-AD2E-40C0-99DD-11F4DC7FF32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574643" y="2760743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449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75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video>
              <p:cMediaNode vol="100000">
                <p:cTn id="13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1">
            <a:hlinkClick r:id="" action="ppaction://media"/>
            <a:extLst>
              <a:ext uri="{FF2B5EF4-FFF2-40B4-BE49-F238E27FC236}">
                <a16:creationId xmlns:a16="http://schemas.microsoft.com/office/drawing/2014/main" id="{933334B6-0259-4E9E-B904-1355D5885E7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E96BBF4F-7B5E-4C22-8BA4-21DF92754A4B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pic>
        <p:nvPicPr>
          <p:cNvPr id="3" name="production ID_4696913">
            <a:hlinkClick r:id="" action="ppaction://media"/>
            <a:extLst>
              <a:ext uri="{FF2B5EF4-FFF2-40B4-BE49-F238E27FC236}">
                <a16:creationId xmlns:a16="http://schemas.microsoft.com/office/drawing/2014/main" id="{277C8DE4-8EFB-428C-8FC9-1BF92440E6E7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end="17075.6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81901" y="1459677"/>
            <a:ext cx="3723447" cy="2094439"/>
          </a:xfrm>
          <a:prstGeom prst="rect">
            <a:avLst/>
          </a:prstGeom>
          <a:solidFill>
            <a:srgbClr val="4F81BD"/>
          </a:solidFill>
          <a:ln>
            <a:noFill/>
          </a:ln>
          <a:effectLst>
            <a:innerShdw blurRad="469900">
              <a:srgbClr val="000000">
                <a:alpha val="86000"/>
              </a:srgbClr>
            </a:innerShdw>
          </a:effectLst>
          <a:scene3d>
            <a:camera prst="orthographicFront"/>
            <a:lightRig rig="soft" dir="t"/>
          </a:scene3d>
          <a:sp3d/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2BAB4C9F-7F1F-4180-9616-3EE97C928277}"/>
              </a:ext>
            </a:extLst>
          </p:cNvPr>
          <p:cNvSpPr txBox="1"/>
          <p:nvPr/>
        </p:nvSpPr>
        <p:spPr>
          <a:xfrm>
            <a:off x="6096000" y="3184784"/>
            <a:ext cx="1581688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b="1" dirty="0">
                <a:solidFill>
                  <a:srgbClr val="860000"/>
                </a:solidFill>
                <a:latin typeface="Tajawal" panose="00000500000000000000" pitchFamily="2" charset="-78"/>
                <a:cs typeface="Tajawal" panose="00000500000000000000" pitchFamily="2" charset="-78"/>
              </a:rPr>
              <a:t>القرآن الكريم</a:t>
            </a: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D66C9759-1285-4AFF-8F9A-52D966E30F92}"/>
              </a:ext>
            </a:extLst>
          </p:cNvPr>
          <p:cNvSpPr txBox="1"/>
          <p:nvPr/>
        </p:nvSpPr>
        <p:spPr>
          <a:xfrm>
            <a:off x="3964446" y="3292506"/>
            <a:ext cx="2372810" cy="2616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Tajawal Black" panose="00000500000000000000" pitchFamily="2" charset="-78"/>
                <a:cs typeface="Tajawal Black" panose="00000500000000000000" pitchFamily="2" charset="-78"/>
              </a:rPr>
              <a:t>قراءة : إضافة الاسم هنا</a:t>
            </a:r>
          </a:p>
        </p:txBody>
      </p:sp>
    </p:spTree>
    <p:extLst>
      <p:ext uri="{BB962C8B-B14F-4D97-AF65-F5344CB8AC3E}">
        <p14:creationId xmlns:p14="http://schemas.microsoft.com/office/powerpoint/2010/main" val="40292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6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video>
              <p:cMediaNode vol="80000" mute="1">
                <p:cTn id="1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8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1">
            <a:hlinkClick r:id="" action="ppaction://media"/>
            <a:extLst>
              <a:ext uri="{FF2B5EF4-FFF2-40B4-BE49-F238E27FC236}">
                <a16:creationId xmlns:a16="http://schemas.microsoft.com/office/drawing/2014/main" id="{BB56FB92-EB3A-49A7-A6AE-901789271AB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id="{A726645F-BE8C-4F08-BDC9-FA11709779DB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E91E816C-56A2-42A2-9B85-03B87B3198ED}"/>
              </a:ext>
            </a:extLst>
          </p:cNvPr>
          <p:cNvSpPr txBox="1"/>
          <p:nvPr/>
        </p:nvSpPr>
        <p:spPr>
          <a:xfrm>
            <a:off x="4307715" y="2476982"/>
            <a:ext cx="2372810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000" dirty="0">
                <a:solidFill>
                  <a:srgbClr val="383838"/>
                </a:solidFill>
                <a:latin typeface="Tajawal Black" panose="00000500000000000000" pitchFamily="2" charset="-78"/>
                <a:cs typeface="Tajawal Black" panose="00000500000000000000" pitchFamily="2" charset="-78"/>
              </a:rPr>
              <a:t>إضافة الاسم هنا</a:t>
            </a: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858E7F51-E3B4-4109-8DFC-6E0723D6ECE4}"/>
              </a:ext>
            </a:extLst>
          </p:cNvPr>
          <p:cNvSpPr txBox="1"/>
          <p:nvPr/>
        </p:nvSpPr>
        <p:spPr>
          <a:xfrm>
            <a:off x="4168816" y="2100021"/>
            <a:ext cx="2511707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1600" b="1" dirty="0">
                <a:solidFill>
                  <a:srgbClr val="860000"/>
                </a:solidFill>
                <a:latin typeface="Tajawal" panose="00000500000000000000" pitchFamily="2" charset="-78"/>
                <a:cs typeface="Tajawal" panose="00000500000000000000" pitchFamily="2" charset="-78"/>
              </a:rPr>
              <a:t>كلمة منظم الحفل 1</a:t>
            </a:r>
          </a:p>
        </p:txBody>
      </p:sp>
      <p:pic>
        <p:nvPicPr>
          <p:cNvPr id="9" name="Picture 2" descr="facebook-default-no-profile-pic[1] - Bay Tek Entertainment">
            <a:extLst>
              <a:ext uri="{FF2B5EF4-FFF2-40B4-BE49-F238E27FC236}">
                <a16:creationId xmlns:a16="http://schemas.microsoft.com/office/drawing/2014/main" id="{561FC07E-3A68-4C9A-BCDB-DCD89BA049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366" y="2114193"/>
            <a:ext cx="742579" cy="742579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01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fade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6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4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0001-0134">
            <a:hlinkClick r:id="" action="ppaction://media"/>
            <a:extLst>
              <a:ext uri="{FF2B5EF4-FFF2-40B4-BE49-F238E27FC236}">
                <a16:creationId xmlns:a16="http://schemas.microsoft.com/office/drawing/2014/main" id="{251B3564-0829-4B3D-8E87-8F7979A5808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30D5BC6C-10D2-44F3-BCF8-0F57713062BB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295062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0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0001-0134">
            <a:hlinkClick r:id="" action="ppaction://media"/>
            <a:extLst>
              <a:ext uri="{FF2B5EF4-FFF2-40B4-BE49-F238E27FC236}">
                <a16:creationId xmlns:a16="http://schemas.microsoft.com/office/drawing/2014/main" id="{C0C6E44F-9C6C-4460-8440-2D7682A653A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E6F4F358-12C3-43E5-A9D1-CC5EB41D492B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E73CC148-1ED4-4E8B-84C3-DC7B595E322E}"/>
              </a:ext>
            </a:extLst>
          </p:cNvPr>
          <p:cNvSpPr txBox="1"/>
          <p:nvPr/>
        </p:nvSpPr>
        <p:spPr>
          <a:xfrm>
            <a:off x="4693920" y="4340508"/>
            <a:ext cx="2774644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i="1" dirty="0">
                <a:solidFill>
                  <a:schemeClr val="bg1">
                    <a:lumMod val="85000"/>
                  </a:schemeClr>
                </a:solidFill>
                <a:latin typeface="Tajawal Black" panose="00000500000000000000" pitchFamily="2" charset="-78"/>
                <a:cs typeface="Led Italic Font" panose="02010400000000000000" pitchFamily="2" charset="-78"/>
              </a:rPr>
              <a:t>إضافة الاسم هنا</a:t>
            </a:r>
          </a:p>
        </p:txBody>
      </p:sp>
    </p:spTree>
    <p:extLst>
      <p:ext uri="{BB962C8B-B14F-4D97-AF65-F5344CB8AC3E}">
        <p14:creationId xmlns:p14="http://schemas.microsoft.com/office/powerpoint/2010/main" val="2235092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2">
            <a:hlinkClick r:id="" action="ppaction://media"/>
            <a:extLst>
              <a:ext uri="{FF2B5EF4-FFF2-40B4-BE49-F238E27FC236}">
                <a16:creationId xmlns:a16="http://schemas.microsoft.com/office/drawing/2014/main" id="{3413EA04-B657-4B14-94E8-77220225781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58" end="1539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52E814BA-3118-4CAD-A6E3-10DDCFD39841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2546256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7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1">
            <a:hlinkClick r:id="" action="ppaction://media"/>
            <a:extLst>
              <a:ext uri="{FF2B5EF4-FFF2-40B4-BE49-F238E27FC236}">
                <a16:creationId xmlns:a16="http://schemas.microsoft.com/office/drawing/2014/main" id="{BB56FB92-EB3A-49A7-A6AE-901789271AB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id="{A726645F-BE8C-4F08-BDC9-FA11709779DB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E91E816C-56A2-42A2-9B85-03B87B3198ED}"/>
              </a:ext>
            </a:extLst>
          </p:cNvPr>
          <p:cNvSpPr txBox="1"/>
          <p:nvPr/>
        </p:nvSpPr>
        <p:spPr>
          <a:xfrm>
            <a:off x="4307715" y="2476982"/>
            <a:ext cx="2372810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000" dirty="0">
                <a:solidFill>
                  <a:srgbClr val="383838"/>
                </a:solidFill>
                <a:latin typeface="Tajawal Black" panose="00000500000000000000" pitchFamily="2" charset="-78"/>
                <a:cs typeface="Tajawal Black" panose="00000500000000000000" pitchFamily="2" charset="-78"/>
              </a:rPr>
              <a:t>إضافة الاسم هنا</a:t>
            </a: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858E7F51-E3B4-4109-8DFC-6E0723D6ECE4}"/>
              </a:ext>
            </a:extLst>
          </p:cNvPr>
          <p:cNvSpPr txBox="1"/>
          <p:nvPr/>
        </p:nvSpPr>
        <p:spPr>
          <a:xfrm>
            <a:off x="4168816" y="2100021"/>
            <a:ext cx="2511707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1600" b="1" dirty="0">
                <a:solidFill>
                  <a:srgbClr val="860000"/>
                </a:solidFill>
                <a:latin typeface="Tajawal" panose="00000500000000000000" pitchFamily="2" charset="-78"/>
                <a:cs typeface="Tajawal" panose="00000500000000000000" pitchFamily="2" charset="-78"/>
              </a:rPr>
              <a:t>كلمة منظم الحفل2</a:t>
            </a:r>
          </a:p>
        </p:txBody>
      </p:sp>
      <p:pic>
        <p:nvPicPr>
          <p:cNvPr id="6" name="Picture 2" descr="facebook-default-no-profile-pic[1] - Bay Tek Entertainment">
            <a:extLst>
              <a:ext uri="{FF2B5EF4-FFF2-40B4-BE49-F238E27FC236}">
                <a16:creationId xmlns:a16="http://schemas.microsoft.com/office/drawing/2014/main" id="{5BA5A2FA-215C-46F6-AFCA-5AB6500FCA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7486" y="2114193"/>
            <a:ext cx="742579" cy="742579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4614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6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4" grpId="0"/>
      <p:bldP spid="5" grpId="0"/>
    </p:bld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مخصص 4">
      <a:majorFont>
        <a:latin typeface="Tajawal"/>
        <a:ea typeface=""/>
        <a:cs typeface="Tajawal"/>
      </a:majorFont>
      <a:minorFont>
        <a:latin typeface="Tajawal"/>
        <a:ea typeface=""/>
        <a:cs typeface="Tajaw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235</Words>
  <Application>Microsoft Office PowerPoint</Application>
  <PresentationFormat>شاشة عريضة</PresentationFormat>
  <Paragraphs>54</Paragraphs>
  <Slides>18</Slides>
  <Notes>17</Notes>
  <HiddenSlides>2</HiddenSlides>
  <MMClips>22</MMClips>
  <ScaleCrop>false</ScaleCrop>
  <HeadingPairs>
    <vt:vector size="6" baseType="variant">
      <vt:variant>
        <vt:lpstr>الخطوط المستخدمة</vt:lpstr>
      </vt:variant>
      <vt:variant>
        <vt:i4>6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18</vt:i4>
      </vt:variant>
    </vt:vector>
  </HeadingPairs>
  <TitlesOfParts>
    <vt:vector size="25" baseType="lpstr">
      <vt:lpstr>Arial</vt:lpstr>
      <vt:lpstr>Times New Roman</vt:lpstr>
      <vt:lpstr>Tajawal</vt:lpstr>
      <vt:lpstr>Cairo</vt:lpstr>
      <vt:lpstr>Tajawal Black</vt:lpstr>
      <vt:lpstr>Calibri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ingez-ppt</dc:creator>
  <cp:lastModifiedBy>ingez-ppt.com</cp:lastModifiedBy>
  <cp:revision>135</cp:revision>
  <dcterms:created xsi:type="dcterms:W3CDTF">2021-05-13T16:00:31Z</dcterms:created>
  <dcterms:modified xsi:type="dcterms:W3CDTF">2023-04-17T00:26:29Z</dcterms:modified>
</cp:coreProperties>
</file>