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5"/>
  </p:notesMasterIdLst>
  <p:sldIdLst>
    <p:sldId id="320" r:id="rId2"/>
    <p:sldId id="265" r:id="rId3"/>
    <p:sldId id="319" r:id="rId4"/>
    <p:sldId id="321" r:id="rId5"/>
    <p:sldId id="323" r:id="rId6"/>
    <p:sldId id="322" r:id="rId7"/>
    <p:sldId id="325" r:id="rId8"/>
    <p:sldId id="324" r:id="rId9"/>
    <p:sldId id="331" r:id="rId10"/>
    <p:sldId id="329" r:id="rId11"/>
    <p:sldId id="326" r:id="rId12"/>
    <p:sldId id="317" r:id="rId13"/>
    <p:sldId id="330" r:id="rId14"/>
  </p:sldIdLst>
  <p:sldSz cx="12192000" cy="6858000"/>
  <p:notesSz cx="6858000" cy="9144000"/>
  <p:embeddedFontLst>
    <p:embeddedFont>
      <p:font typeface="El Messiri" pitchFamily="2" charset="-78"/>
      <p:regular r:id="rId16"/>
      <p:bold r:id="rId17"/>
    </p:embeddedFont>
    <p:embeddedFont>
      <p:font typeface="Harmattan" panose="01000503000000020003" pitchFamily="2" charset="-78"/>
      <p:regular r:id="rId18"/>
      <p:bold r:id="rId19"/>
    </p:embeddedFont>
    <p:embeddedFont>
      <p:font typeface="Tajawal Black" panose="00000500000000000000" pitchFamily="2" charset="-78"/>
      <p:bold r:id="rId2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رفع الستار" id="{2295FD4E-B370-4D1F-8A94-115DCDE6BE21}">
          <p14:sldIdLst>
            <p14:sldId id="320"/>
          </p14:sldIdLst>
        </p14:section>
        <p14:section name="مقدمة الحفل" id="{4F70F90A-609C-4176-AC35-5B6AE885AF81}">
          <p14:sldIdLst>
            <p14:sldId id="265"/>
          </p14:sldIdLst>
        </p14:section>
        <p14:section name="فقرة السلام الوطني" id="{EE1B9A0E-A037-4C07-BBAC-3A671A43067A}">
          <p14:sldIdLst>
            <p14:sldId id="319"/>
          </p14:sldIdLst>
        </p14:section>
        <p14:section name="فقرة القرآن الكريم" id="{C72B415C-B71D-4C4A-8C9C-1BCCBAB813AA}">
          <p14:sldIdLst>
            <p14:sldId id="321"/>
          </p14:sldIdLst>
        </p14:section>
        <p14:section name="فقرة كلمة مديرة المدرسة" id="{78B2F137-BAA9-4DC4-A985-163647250E4B}">
          <p14:sldIdLst>
            <p14:sldId id="323"/>
          </p14:sldIdLst>
        </p14:section>
        <p14:section name="فقرة كلمة قائدة الفصل" id="{ABD43B8B-FB7E-4729-8344-7216AE6DEACD}">
          <p14:sldIdLst>
            <p14:sldId id="322"/>
          </p14:sldIdLst>
        </p14:section>
        <p14:section name="فقرة اانجازات وانشطة الطلاب" id="{E5628AEF-4A6B-4AA9-8E4C-A9BFA6734635}">
          <p14:sldIdLst>
            <p14:sldId id="325"/>
          </p14:sldIdLst>
        </p14:section>
        <p14:section name="فقرة تكريم الطلاب" id="{63F87FCB-FB7C-4643-A6AF-FA4C8EF7388C}">
          <p14:sldIdLst>
            <p14:sldId id="324"/>
            <p14:sldId id="331"/>
          </p14:sldIdLst>
        </p14:section>
        <p14:section name="فقرة نهاية الحفل" id="{200A4282-9DD7-4B3B-89CE-F615FA3A6712}">
          <p14:sldIdLst>
            <p14:sldId id="329"/>
          </p14:sldIdLst>
        </p14:section>
        <p14:section name="عناصر أخرى قد تحتاجها" id="{8288F362-3BE1-4210-991D-EE76155220A4}">
          <p14:sldIdLst>
            <p14:sldId id="326"/>
          </p14:sldIdLst>
        </p14:section>
        <p14:section name="تعليمات" id="{4D5B7E2C-867D-402B-910D-A3EC23A1FEAB}">
          <p14:sldIdLst>
            <p14:sldId id="317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9746"/>
    <a:srgbClr val="ED7600"/>
    <a:srgbClr val="007B4B"/>
    <a:srgbClr val="EF8F05"/>
    <a:srgbClr val="0357A4"/>
    <a:srgbClr val="A80215"/>
    <a:srgbClr val="860000"/>
    <a:srgbClr val="383838"/>
    <a:srgbClr val="960000"/>
    <a:srgbClr val="2C1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F26D42-0B69-4819-9020-D422EF63F8EF}" v="1" dt="2026-05-11T14:54:35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132" autoAdjust="0"/>
    <p:restoredTop sz="91584" autoAdjust="0"/>
  </p:normalViewPr>
  <p:slideViewPr>
    <p:cSldViewPr snapToGrid="0">
      <p:cViewPr>
        <p:scale>
          <a:sx n="66" d="100"/>
          <a:sy n="66" d="100"/>
        </p:scale>
        <p:origin x="2148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3669CD2-AEEB-420A-A43B-97667688743A}" type="datetimeFigureOut">
              <a:rPr lang="ar-SA" smtClean="0"/>
              <a:t>25/11/1447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380EFA-3BE1-48B5-A8C9-1749AA518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917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542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45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35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00D22A98-CB87-4D8F-A4EF-6E65D5E8F833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240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armattan" panose="01000503000000020003" pitchFamily="2" charset="-78"/>
          <a:ea typeface="+mj-ea"/>
          <a:cs typeface="Harmattan" panose="01000503000000020003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armattan" panose="01000503000000020003" pitchFamily="2" charset="-78"/>
          <a:ea typeface="+mn-ea"/>
          <a:cs typeface="Harmattan" panose="01000503000000020003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armattan" panose="01000503000000020003" pitchFamily="2" charset="-78"/>
          <a:ea typeface="+mn-ea"/>
          <a:cs typeface="Harmattan" panose="01000503000000020003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armattan" panose="01000503000000020003" pitchFamily="2" charset="-78"/>
          <a:ea typeface="+mn-ea"/>
          <a:cs typeface="Harmattan" panose="01000503000000020003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rmattan" panose="01000503000000020003" pitchFamily="2" charset="-78"/>
          <a:ea typeface="+mn-ea"/>
          <a:cs typeface="Harmattan" panose="01000503000000020003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rmattan" panose="01000503000000020003" pitchFamily="2" charset="-78"/>
          <a:ea typeface="+mn-ea"/>
          <a:cs typeface="Harmattan" panose="01000503000000020003" pitchFamily="2" charset="-78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png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5.wav"/><Relationship Id="rId16" Type="http://schemas.openxmlformats.org/officeDocument/2006/relationships/image" Target="../media/image24.png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Harmattan" TargetMode="External"/><Relationship Id="rId2" Type="http://schemas.openxmlformats.org/officeDocument/2006/relationships/hyperlink" Target="https://ingez-ppt.com/category/%d8%b4%d9%87%d8%a7%d8%af%d8%a7%d8%a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hyperlink" Target="https://fonts.google.com/specimen/Tajawa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wav"/><Relationship Id="rId9" Type="http://schemas.openxmlformats.org/officeDocument/2006/relationships/image" Target="../media/image5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3" Type="http://schemas.microsoft.com/office/2007/relationships/media" Target="../media/media6.m4a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5.wav"/><Relationship Id="rId16" Type="http://schemas.openxmlformats.org/officeDocument/2006/relationships/image" Target="../media/image17.png"/><Relationship Id="rId1" Type="http://schemas.microsoft.com/office/2007/relationships/media" Target="../media/media5.wav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audio" Target="../media/media6.m4a"/><Relationship Id="rId9" Type="http://schemas.openxmlformats.org/officeDocument/2006/relationships/image" Target="../media/image2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3" Type="http://schemas.microsoft.com/office/2007/relationships/media" Target="../media/media6.m4a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5.wav"/><Relationship Id="rId16" Type="http://schemas.openxmlformats.org/officeDocument/2006/relationships/image" Target="../media/image17.png"/><Relationship Id="rId1" Type="http://schemas.microsoft.com/office/2007/relationships/media" Target="../media/media5.wav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audio" Target="../media/media6.m4a"/><Relationship Id="rId9" Type="http://schemas.openxmlformats.org/officeDocument/2006/relationships/image" Target="../media/image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EB26E333-61D5-2965-5286-B1DEE1586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x">
            <a:hlinkClick r:id="" action="ppaction://hlinkshowjump?jump=endshow"/>
            <a:hlinkHover r:id="" action="ppaction://noaction">
              <a:snd r:embed="rId5" name="click.wav"/>
            </a:hlinkHover>
            <a:extLst>
              <a:ext uri="{FF2B5EF4-FFF2-40B4-BE49-F238E27FC236}">
                <a16:creationId xmlns:a16="http://schemas.microsoft.com/office/drawing/2014/main" id="{E6D64256-3301-0C7D-87B3-3003F678C3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6" name="عنوان الحفل">
            <a:extLst>
              <a:ext uri="{FF2B5EF4-FFF2-40B4-BE49-F238E27FC236}">
                <a16:creationId xmlns:a16="http://schemas.microsoft.com/office/drawing/2014/main" id="{F6B3A94D-7EAA-3849-F194-B613DD7FC329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7" name="اسم المدرسة">
              <a:extLst>
                <a:ext uri="{FF2B5EF4-FFF2-40B4-BE49-F238E27FC236}">
                  <a16:creationId xmlns:a16="http://schemas.microsoft.com/office/drawing/2014/main" id="{2091D71B-475F-FB97-CD4B-1E389BFEEB7C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8" name="العام">
              <a:extLst>
                <a:ext uri="{FF2B5EF4-FFF2-40B4-BE49-F238E27FC236}">
                  <a16:creationId xmlns:a16="http://schemas.microsoft.com/office/drawing/2014/main" id="{730349FF-9495-CAFE-351A-32D3E7DB2791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pic>
        <p:nvPicPr>
          <p:cNvPr id="9" name="crowd">
            <a:hlinkClick r:id="" action="ppaction://media"/>
            <a:extLst>
              <a:ext uri="{FF2B5EF4-FFF2-40B4-BE49-F238E27FC236}">
                <a16:creationId xmlns:a16="http://schemas.microsoft.com/office/drawing/2014/main" id="{56C02BCE-DBBA-5C0D-4A78-EE201F100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636" y="-639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A1D56-D5C4-84E9-9CE7-3016045C0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خلفية المسرح">
            <a:extLst>
              <a:ext uri="{FF2B5EF4-FFF2-40B4-BE49-F238E27FC236}">
                <a16:creationId xmlns:a16="http://schemas.microsoft.com/office/drawing/2014/main" id="{814E0333-2873-A90E-1FAF-DF3FD7277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x">
            <a:hlinkClick r:id="" action="ppaction://hlinkshowjump?jump=endshow"/>
            <a:hlinkHover r:id="" action="ppaction://noaction">
              <a:snd r:embed="rId7" name="click.wav"/>
            </a:hlinkHover>
            <a:extLst>
              <a:ext uri="{FF2B5EF4-FFF2-40B4-BE49-F238E27FC236}">
                <a16:creationId xmlns:a16="http://schemas.microsoft.com/office/drawing/2014/main" id="{5336D614-4FDA-39A3-617B-1B6571A8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5A5268EA-B52E-381E-A223-54EDC848E632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A6B00FBB-E473-7D0D-4398-11197E45F8DC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A90AC4E7-1D66-9996-B62F-032F9F4F1294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pic>
        <p:nvPicPr>
          <p:cNvPr id="6" name="mixkit-fireworks-bang-in-sky-2989">
            <a:hlinkClick r:id="" action="ppaction://media"/>
            <a:extLst>
              <a:ext uri="{FF2B5EF4-FFF2-40B4-BE49-F238E27FC236}">
                <a16:creationId xmlns:a16="http://schemas.microsoft.com/office/drawing/2014/main" id="{0F992979-BE22-1A0A-06BB-61CB82541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2447" y="-821450"/>
            <a:ext cx="609600" cy="609601"/>
          </a:xfrm>
          <a:prstGeom prst="rect">
            <a:avLst/>
          </a:prstGeom>
        </p:spPr>
      </p:pic>
      <p:grpSp>
        <p:nvGrpSpPr>
          <p:cNvPr id="2" name="اعلان الفقرة">
            <a:extLst>
              <a:ext uri="{FF2B5EF4-FFF2-40B4-BE49-F238E27FC236}">
                <a16:creationId xmlns:a16="http://schemas.microsoft.com/office/drawing/2014/main" id="{77F22747-8A2D-56BD-E3A1-F039D207E44A}"/>
              </a:ext>
            </a:extLst>
          </p:cNvPr>
          <p:cNvGrpSpPr/>
          <p:nvPr/>
        </p:nvGrpSpPr>
        <p:grpSpPr>
          <a:xfrm>
            <a:off x="3233941" y="3042199"/>
            <a:ext cx="5964524" cy="717921"/>
            <a:chOff x="4045206" y="5276281"/>
            <a:chExt cx="4101587" cy="49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FEBCC6B-6F6D-AAE7-1405-F08261E96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5206" y="5276281"/>
              <a:ext cx="4101587" cy="49368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647EF345-87F0-930E-3BD7-E06EAA942A94}"/>
                </a:ext>
              </a:extLst>
            </p:cNvPr>
            <p:cNvSpPr txBox="1"/>
            <p:nvPr/>
          </p:nvSpPr>
          <p:spPr>
            <a:xfrm>
              <a:off x="4141076" y="5373391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rmAutofit fontScale="92500"/>
            </a:bodyPr>
            <a:lstStyle/>
            <a:p>
              <a:pPr algn="ctr"/>
              <a:r>
                <a:rPr lang="ar-EG" sz="2800" b="1" dirty="0"/>
                <a:t>مبروك التخرج يا أبطال المستقبل 🎓</a:t>
              </a:r>
            </a:p>
          </p:txBody>
        </p:sp>
      </p:grpSp>
      <p:pic>
        <p:nvPicPr>
          <p:cNvPr id="29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D7EE1A1F-1CEC-CAAF-36B5-CBB2061609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8246" y="-782947"/>
            <a:ext cx="487363" cy="487363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3C5E947B-05AB-7FF4-28A7-279E586D9C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442" y="-2621206"/>
            <a:ext cx="1219095" cy="2464407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4227F7A1-271A-369A-AD8A-5CEBB3210F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8431" y="-2643380"/>
            <a:ext cx="1405343" cy="2552700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B4E8BF41-6F38-7CEB-61E3-8398561CEE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134" y="-2567529"/>
            <a:ext cx="1271812" cy="2310151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B18B4EA8-2D1E-436E-37B4-5DF062BAB3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69001" y="-2305074"/>
            <a:ext cx="806185" cy="1629707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4306F02D-50A2-5A26-3FD6-F5FB4231D7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06231" y="-2597418"/>
            <a:ext cx="1219095" cy="221439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BD9E2346-A6A4-9BF5-72FD-1490B959DD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5136" y="-2271454"/>
            <a:ext cx="945814" cy="1718000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670BDA1F-E08A-B248-12D4-2D237AAAD87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04819" y="-2687258"/>
            <a:ext cx="1076043" cy="1954551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AE1CC7B9-E387-F783-6C94-738FD52F87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06255" y="-2483794"/>
            <a:ext cx="1076043" cy="19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9394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E7DAC4E-1506-42C7-D0A8-FCFECAAA9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003" y="1097593"/>
            <a:ext cx="2228480" cy="50782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F87A02-D9DC-3078-6AAE-F7465F568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483" y="1799771"/>
            <a:ext cx="2572098" cy="437605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9C4480F-3C6C-2EF4-7FFF-5D723F19C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443" y="1097594"/>
            <a:ext cx="2472369" cy="491857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6894839-DCDB-C84B-25E7-688567E99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614829"/>
            <a:ext cx="2207253" cy="34013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29A66E4-806F-FDD8-6EB1-B64CEF510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753" y="1620110"/>
            <a:ext cx="2572099" cy="46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8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8C16C6-3844-75C2-494E-D699FF14EA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FD117F-AC89-9D88-CC36-6FEE73DF418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35D922-97BC-9166-4B81-68BA35212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75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AFE32E3-6457-06E0-E0BE-7074818FD179}"/>
              </a:ext>
            </a:extLst>
          </p:cNvPr>
          <p:cNvSpPr/>
          <p:nvPr/>
        </p:nvSpPr>
        <p:spPr>
          <a:xfrm>
            <a:off x="0" y="-1"/>
            <a:ext cx="12192000" cy="6846045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/>
              <a:ea typeface="Harmattan"/>
              <a:cs typeface="Harmattan"/>
            </a:endParaRP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54721856-4382-2D36-E29B-D8459F26FE54}"/>
              </a:ext>
            </a:extLst>
          </p:cNvPr>
          <p:cNvSpPr txBox="1">
            <a:spLocks/>
          </p:cNvSpPr>
          <p:nvPr/>
        </p:nvSpPr>
        <p:spPr>
          <a:xfrm>
            <a:off x="4197752" y="865459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تعليمات الاستخدام</a:t>
            </a:r>
            <a:endParaRPr lang="ar-EG" sz="2800" dirty="0">
              <a:solidFill>
                <a:srgbClr val="00FF85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1DE39620-3AD7-EC68-254C-1F18ED0B300D}"/>
              </a:ext>
            </a:extLst>
          </p:cNvPr>
          <p:cNvSpPr txBox="1">
            <a:spLocks/>
          </p:cNvSpPr>
          <p:nvPr/>
        </p:nvSpPr>
        <p:spPr>
          <a:xfrm>
            <a:off x="1006765" y="1655399"/>
            <a:ext cx="9550420" cy="3101234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لتحرير هذا القالب اضغط على رسالة </a:t>
            </a: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"تمكين التحرير " 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والتي ستظهر تحت القوائم الرئيسية في الجزء العلوي من برنامج بوربوينت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هام جدا : 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قم بتعديل اسم المدرسة وتاريخ التكريم في كل شريحة 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يمكنك تغيير صور الشخصيات المختلفة ،  اضغط بزر الماوس الأيمن على الشخصية  ثم اختيار تغيير الصورة ( تم ارفاق صور اضافية يمكنك الاختيار منها او إضافة صورك الخاصة)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لزيادة عدد المكرمين يمكن تكرار شريحة (رقم  8 أو 9 )، لتكرار الشريحة اضغط بزر الماوس الأيمن على قائمة الشرائح ثم اختيار &gt; تكرار الشريحة.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يمكن الحصول على شهادات تخرج وتكريم عن طريق زيارة موقع انجز من 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  <a:hlinkClick r:id="rId2"/>
              </a:rPr>
              <a:t>الرابط</a:t>
            </a:r>
            <a:endParaRPr lang="ar-SA" sz="1400" dirty="0">
              <a:solidFill>
                <a:prstClr val="white"/>
              </a:solidFill>
              <a:latin typeface="El Messiri" pitchFamily="2" charset="-78"/>
              <a:cs typeface="El Messiri" pitchFamily="2" charset="-78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:Harmattan</a:t>
            </a: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،و </a:t>
            </a:r>
            <a:r>
              <a:rPr lang="en-US" sz="1400" dirty="0" err="1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Tajawal</a:t>
            </a:r>
            <a:r>
              <a:rPr lang="ar-SA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EG" sz="1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SA" sz="1400" dirty="0">
              <a:solidFill>
                <a:srgbClr val="00FF85"/>
              </a:solidFill>
              <a:latin typeface="El Messiri" pitchFamily="2" charset="-78"/>
              <a:cs typeface="El Messiri" pitchFamily="2" charset="-78"/>
            </a:endParaRPr>
          </a:p>
          <a:p>
            <a:pPr>
              <a:lnSpc>
                <a:spcPct val="200000"/>
              </a:lnSpc>
              <a:defRPr/>
            </a:pPr>
            <a:endParaRPr lang="ar-SA" sz="1800" b="1" dirty="0">
              <a:solidFill>
                <a:srgbClr val="FFC5E4"/>
              </a:solidFill>
              <a:cs typeface="Harmattan" panose="01000503000000020003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ar-SA" sz="1800" b="1" dirty="0">
              <a:solidFill>
                <a:srgbClr val="FFC5E4"/>
              </a:solidFill>
              <a:cs typeface="Harmattan" panose="01000503000000020003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ea typeface="+mj-ea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ea typeface="+mj-ea"/>
              <a:cs typeface="Harmattan" panose="01000503000000020003" pitchFamily="2" charset="-78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D15796E-B4FB-D46E-3B5D-6F52613AFA56}"/>
              </a:ext>
            </a:extLst>
          </p:cNvPr>
          <p:cNvGrpSpPr/>
          <p:nvPr/>
        </p:nvGrpSpPr>
        <p:grpSpPr>
          <a:xfrm>
            <a:off x="3016897" y="5613334"/>
            <a:ext cx="6158205" cy="1080463"/>
            <a:chOff x="2948473" y="5280600"/>
            <a:chExt cx="6158205" cy="1080463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B9472501-58D6-0659-E65A-D9780EE04E93}"/>
                </a:ext>
              </a:extLst>
            </p:cNvPr>
            <p:cNvSpPr/>
            <p:nvPr/>
          </p:nvSpPr>
          <p:spPr>
            <a:xfrm>
              <a:off x="2948473" y="5289359"/>
              <a:ext cx="6158205" cy="1071704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49BF3DBF-E949-290C-D00F-14D28A2DF238}"/>
                </a:ext>
              </a:extLst>
            </p:cNvPr>
            <p:cNvSpPr txBox="1"/>
            <p:nvPr/>
          </p:nvSpPr>
          <p:spPr>
            <a:xfrm>
              <a:off x="3186298" y="5280600"/>
              <a:ext cx="476794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15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</a:b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تم تصميم هذا القالب بواسطة موقع انجز </a:t>
              </a:r>
              <a:r>
                <a:rPr lang="en-US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ingez-ppt </a:t>
              </a: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 ولا يحق لأي شخص إعادة نشر أو توزيع ملفات القوالب أو إصدارات معدلة في مواقع أخرى بدون إذن خطي من انجز</a:t>
              </a:r>
              <a:endParaRPr lang="ar-SA" sz="1600" dirty="0">
                <a:solidFill>
                  <a:prstClr val="white"/>
                </a:solidFill>
                <a:latin typeface="El Messiri" pitchFamily="2" charset="-78"/>
                <a:ea typeface="+mj-ea"/>
                <a:cs typeface="El Messiri" pitchFamily="2" charset="-78"/>
              </a:endParaRPr>
            </a:p>
          </p:txBody>
        </p:sp>
        <p:pic>
          <p:nvPicPr>
            <p:cNvPr id="8" name="رسم 7" descr="تحذير مع تعبئة خالصة">
              <a:extLst>
                <a:ext uri="{FF2B5EF4-FFF2-40B4-BE49-F238E27FC236}">
                  <a16:creationId xmlns:a16="http://schemas.microsoft.com/office/drawing/2014/main" id="{E8C4E583-7A1E-A208-0197-3E999669F8F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CC62FA44-A1F3-8572-861A-DBBDED12AD3A}"/>
              </a:ext>
            </a:extLst>
          </p:cNvPr>
          <p:cNvGrpSpPr/>
          <p:nvPr/>
        </p:nvGrpSpPr>
        <p:grpSpPr>
          <a:xfrm>
            <a:off x="10598772" y="0"/>
            <a:ext cx="1593228" cy="1582533"/>
            <a:chOff x="3045488" y="215272"/>
            <a:chExt cx="4505870" cy="447562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B8ACD533-0E97-968D-7EE7-65BFC01A6E28}"/>
                </a:ext>
              </a:extLst>
            </p:cNvPr>
            <p:cNvSpPr/>
            <p:nvPr/>
          </p:nvSpPr>
          <p:spPr>
            <a:xfrm>
              <a:off x="3045488" y="249083"/>
              <a:ext cx="4441810" cy="44418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413FF7D-A918-B982-0F52-CA916926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9548" y="215272"/>
              <a:ext cx="4441810" cy="4444579"/>
            </a:xfrm>
            <a:prstGeom prst="rect">
              <a:avLst/>
            </a:prstGeom>
          </p:spPr>
        </p:pic>
      </p:grp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372F7878-4072-2175-7F0C-D67B52F5C09C}"/>
              </a:ext>
            </a:extLst>
          </p:cNvPr>
          <p:cNvCxnSpPr/>
          <p:nvPr/>
        </p:nvCxnSpPr>
        <p:spPr>
          <a:xfrm flipH="1">
            <a:off x="4712677" y="1429128"/>
            <a:ext cx="2734408" cy="0"/>
          </a:xfrm>
          <a:prstGeom prst="line">
            <a:avLst/>
          </a:prstGeom>
          <a:ln>
            <a:solidFill>
              <a:srgbClr val="00F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90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حفل تخرج اطفال (1)">
            <a:hlinkClick r:id="" action="ppaction://media"/>
            <a:extLst>
              <a:ext uri="{FF2B5EF4-FFF2-40B4-BE49-F238E27FC236}">
                <a16:creationId xmlns:a16="http://schemas.microsoft.com/office/drawing/2014/main" id="{724BC2E8-E2CE-4682-46FC-658E62B99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frame">
            <a:extLst>
              <a:ext uri="{FF2B5EF4-FFF2-40B4-BE49-F238E27FC236}">
                <a16:creationId xmlns:a16="http://schemas.microsoft.com/office/drawing/2014/main" id="{8E477A18-0F39-F0C1-97D0-4AF5874BEF9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7" name="مقدم الحفل">
            <a:extLst>
              <a:ext uri="{FF2B5EF4-FFF2-40B4-BE49-F238E27FC236}">
                <a16:creationId xmlns:a16="http://schemas.microsoft.com/office/drawing/2014/main" id="{6C319DCF-0B17-5E70-C3A1-8BF8EB7437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62" r="2962"/>
          <a:stretch/>
        </p:blipFill>
        <p:spPr>
          <a:xfrm>
            <a:off x="5467297" y="2419350"/>
            <a:ext cx="1297551" cy="2722344"/>
          </a:xfrm>
          <a:prstGeom prst="rect">
            <a:avLst/>
          </a:prstGeom>
        </p:spPr>
      </p:pic>
      <p:pic>
        <p:nvPicPr>
          <p:cNvPr id="24" name="x">
            <a:hlinkClick r:id="" action="ppaction://hlinkshowjump?jump=endshow"/>
            <a:hlinkHover r:id="" action="ppaction://noaction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10C8FA92-ADD0-5CD2-47A1-53A1F07D5B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31" name="اعلان الفقرة">
            <a:extLst>
              <a:ext uri="{FF2B5EF4-FFF2-40B4-BE49-F238E27FC236}">
                <a16:creationId xmlns:a16="http://schemas.microsoft.com/office/drawing/2014/main" id="{7BE23CDB-08AD-F497-BE0B-1EE44018947B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C3F22608-315D-EDC6-9433-6B0EE455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14872CD2-B87F-2014-894D-6BEAE6247D86}"/>
                </a:ext>
              </a:extLst>
            </p:cNvPr>
            <p:cNvSpPr txBox="1"/>
            <p:nvPr/>
          </p:nvSpPr>
          <p:spPr>
            <a:xfrm>
              <a:off x="4141076" y="5673396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4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مقدمة الحفل : إضافة الاسم هنا</a:t>
              </a:r>
              <a:endParaRPr lang="ar-EG" sz="24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grpSp>
        <p:nvGrpSpPr>
          <p:cNvPr id="35" name="عنوان الحفل">
            <a:extLst>
              <a:ext uri="{FF2B5EF4-FFF2-40B4-BE49-F238E27FC236}">
                <a16:creationId xmlns:a16="http://schemas.microsoft.com/office/drawing/2014/main" id="{2CBF3267-EF61-154C-4170-5619265173B3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36" name="اسم المدرسة">
              <a:extLst>
                <a:ext uri="{FF2B5EF4-FFF2-40B4-BE49-F238E27FC236}">
                  <a16:creationId xmlns:a16="http://schemas.microsoft.com/office/drawing/2014/main" id="{2E7AEBB3-09C2-DE74-2670-A983210BD0C2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37" name="العام">
              <a:extLst>
                <a:ext uri="{FF2B5EF4-FFF2-40B4-BE49-F238E27FC236}">
                  <a16:creationId xmlns:a16="http://schemas.microsoft.com/office/drawing/2014/main" id="{1247BACF-E48D-B6CA-7396-3F5F59AA1B63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pic>
        <p:nvPicPr>
          <p:cNvPr id="40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D002C714-273B-7F88-4F9F-7D3E843E9F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6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79934" y="-8556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120000"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17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28788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خلفية المسرح">
            <a:extLst>
              <a:ext uri="{FF2B5EF4-FFF2-40B4-BE49-F238E27FC236}">
                <a16:creationId xmlns:a16="http://schemas.microsoft.com/office/drawing/2014/main" id="{38DD8E5B-C6B8-CFAA-7159-6B8C0D6A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بنت- السلام الوطني">
            <a:extLst>
              <a:ext uri="{FF2B5EF4-FFF2-40B4-BE49-F238E27FC236}">
                <a16:creationId xmlns:a16="http://schemas.microsoft.com/office/drawing/2014/main" id="{3BB6A9BC-0427-EED8-481D-9AE38A1CD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99" y="2626902"/>
            <a:ext cx="1224875" cy="264685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ED5F7DF9-A9ED-B116-F429-6E60CE5C89C3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B37907A5-083D-353E-CA47-86177BEC8E3A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8F747480-6E7A-F748-9E8E-DFA59193C224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pic>
        <p:nvPicPr>
          <p:cNvPr id="11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06267720-053D-8D03-255E-0965EF38AE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29" name="اعلان الفقرة">
            <a:extLst>
              <a:ext uri="{FF2B5EF4-FFF2-40B4-BE49-F238E27FC236}">
                <a16:creationId xmlns:a16="http://schemas.microsoft.com/office/drawing/2014/main" id="{E39A1A80-043E-8871-7198-145DE9C38B02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66D36832-329A-8EDA-E354-E00C36BC7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D8E16C84-AC10-7C48-3849-8D82C2C37C34}"/>
                </a:ext>
              </a:extLst>
            </p:cNvPr>
            <p:cNvSpPr txBox="1"/>
            <p:nvPr/>
          </p:nvSpPr>
          <p:spPr>
            <a:xfrm>
              <a:off x="4141076" y="5660696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4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السلام الوطني</a:t>
              </a:r>
              <a:endParaRPr lang="ar-EG" sz="24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pic>
        <p:nvPicPr>
          <p:cNvPr id="32" name="9convert.com - النشيد الوطني السعودي مع الكلمات">
            <a:hlinkClick r:id="" action="ppaction://media"/>
            <a:extLst>
              <a:ext uri="{FF2B5EF4-FFF2-40B4-BE49-F238E27FC236}">
                <a16:creationId xmlns:a16="http://schemas.microsoft.com/office/drawing/2014/main" id="{3F5DBDF8-2625-6A8D-7923-C147063B3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6253" y="592331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9B4BF-92ED-1DCF-17ED-C5420BE7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خلفية المسرح">
            <a:extLst>
              <a:ext uri="{FF2B5EF4-FFF2-40B4-BE49-F238E27FC236}">
                <a16:creationId xmlns:a16="http://schemas.microsoft.com/office/drawing/2014/main" id="{90040E61-C379-77EC-E6A4-B1A05CAE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x">
            <a:hlinkClick r:id="" action="ppaction://hlinkshowjump?jump=endshow"/>
            <a:hlinkHover r:id="" action="ppaction://noaction">
              <a:snd r:embed="rId4" name="click.wav"/>
            </a:hlinkHover>
            <a:extLst>
              <a:ext uri="{FF2B5EF4-FFF2-40B4-BE49-F238E27FC236}">
                <a16:creationId xmlns:a16="http://schemas.microsoft.com/office/drawing/2014/main" id="{7565B71C-43B4-F7FB-2B26-2695BBB2C6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7BD07846-C6CA-CA48-B84A-1372CBA1C47B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EC6BCCAA-8684-9E1D-1354-6B610C1CE5B8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4DCBA2E0-1745-26AF-AEDD-7079FC7DF469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grpSp>
        <p:nvGrpSpPr>
          <p:cNvPr id="2" name="اعلان الفقرة">
            <a:extLst>
              <a:ext uri="{FF2B5EF4-FFF2-40B4-BE49-F238E27FC236}">
                <a16:creationId xmlns:a16="http://schemas.microsoft.com/office/drawing/2014/main" id="{6E8D6764-B3B0-EE87-DB63-460FBCEA372B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1A86456-9239-45C4-B318-740BBA9A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6FB5C38D-2605-1731-7EE3-6614B38AD4E8}"/>
                </a:ext>
              </a:extLst>
            </p:cNvPr>
            <p:cNvSpPr txBox="1"/>
            <p:nvPr/>
          </p:nvSpPr>
          <p:spPr>
            <a:xfrm>
              <a:off x="4141076" y="5660696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4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القرآن الكريم</a:t>
              </a:r>
              <a:endParaRPr lang="ar-EG" sz="24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pic>
        <p:nvPicPr>
          <p:cNvPr id="5" name="بنت - القراآن الكريم">
            <a:extLst>
              <a:ext uri="{FF2B5EF4-FFF2-40B4-BE49-F238E27FC236}">
                <a16:creationId xmlns:a16="http://schemas.microsoft.com/office/drawing/2014/main" id="{3E6B68C9-1664-B6C8-2D7F-34874C7CB6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564" y="2962527"/>
            <a:ext cx="1451746" cy="21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9C3DA-DC55-9017-8B00-03882A539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خلفية المسرح">
            <a:extLst>
              <a:ext uri="{FF2B5EF4-FFF2-40B4-BE49-F238E27FC236}">
                <a16:creationId xmlns:a16="http://schemas.microsoft.com/office/drawing/2014/main" id="{0C51A2A9-9648-1666-4556-2EB1E637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x">
            <a:hlinkClick r:id="" action="ppaction://hlinkshowjump?jump=endshow"/>
            <a:hlinkHover r:id="" action="ppaction://noaction">
              <a:snd r:embed="rId4" name="click.wav"/>
            </a:hlinkHover>
            <a:extLst>
              <a:ext uri="{FF2B5EF4-FFF2-40B4-BE49-F238E27FC236}">
                <a16:creationId xmlns:a16="http://schemas.microsoft.com/office/drawing/2014/main" id="{555093E6-10D4-341E-50B9-40A8FA9F6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7347B9BF-8D91-70DE-00E8-28F8AE349B92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764AFA7C-C5F7-3B33-DF3D-72C16B1D6792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02F53128-96B8-3342-48CC-C7C5BB96D57E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pic>
        <p:nvPicPr>
          <p:cNvPr id="2" name="مديرة المدرسة">
            <a:extLst>
              <a:ext uri="{FF2B5EF4-FFF2-40B4-BE49-F238E27FC236}">
                <a16:creationId xmlns:a16="http://schemas.microsoft.com/office/drawing/2014/main" id="{053283B7-16D8-458A-7592-78DE27555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97" r="5197"/>
          <a:stretch/>
        </p:blipFill>
        <p:spPr>
          <a:xfrm>
            <a:off x="5422873" y="2400300"/>
            <a:ext cx="1346252" cy="2824521"/>
          </a:xfrm>
          <a:prstGeom prst="rect">
            <a:avLst/>
          </a:prstGeom>
        </p:spPr>
      </p:pic>
      <p:grpSp>
        <p:nvGrpSpPr>
          <p:cNvPr id="3" name="اعلان الفقرة">
            <a:extLst>
              <a:ext uri="{FF2B5EF4-FFF2-40B4-BE49-F238E27FC236}">
                <a16:creationId xmlns:a16="http://schemas.microsoft.com/office/drawing/2014/main" id="{73D6804F-FDB2-F184-E55C-A5BF1B714B48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B6D9EEE6-B38F-7B17-51CA-06779FCA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46CC7A5-082F-0811-DF63-72291C5D4B10}"/>
                </a:ext>
              </a:extLst>
            </p:cNvPr>
            <p:cNvSpPr txBox="1"/>
            <p:nvPr/>
          </p:nvSpPr>
          <p:spPr>
            <a:xfrm>
              <a:off x="4141076" y="5660696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4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مديرة المدرسة : إضافة الاسم هنا</a:t>
              </a:r>
              <a:endParaRPr lang="ar-EG" sz="24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9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A38F-6687-85ED-0FAB-18B8A0D8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خلفية المسرح">
            <a:extLst>
              <a:ext uri="{FF2B5EF4-FFF2-40B4-BE49-F238E27FC236}">
                <a16:creationId xmlns:a16="http://schemas.microsoft.com/office/drawing/2014/main" id="{F2D5B5EB-F439-1B38-C689-4A991E12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x">
            <a:hlinkClick r:id="" action="ppaction://hlinkshowjump?jump=endshow"/>
            <a:hlinkHover r:id="" action="ppaction://noaction">
              <a:snd r:embed="rId4" name="click.wav"/>
            </a:hlinkHover>
            <a:extLst>
              <a:ext uri="{FF2B5EF4-FFF2-40B4-BE49-F238E27FC236}">
                <a16:creationId xmlns:a16="http://schemas.microsoft.com/office/drawing/2014/main" id="{97FCA993-275E-E967-B61D-F20201B29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8BAF9ACE-D4E2-DB3D-AEE4-AF05CC106BEB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E36D301D-0A66-9687-6D42-349F7A080D96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5E6A729D-E1B2-74FC-8760-902E6508C2D8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pic>
        <p:nvPicPr>
          <p:cNvPr id="2" name="قائدة الفصل">
            <a:extLst>
              <a:ext uri="{FF2B5EF4-FFF2-40B4-BE49-F238E27FC236}">
                <a16:creationId xmlns:a16="http://schemas.microsoft.com/office/drawing/2014/main" id="{E2D21675-2478-E6E0-BD66-28F455F2B7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45" b="1445"/>
          <a:stretch/>
        </p:blipFill>
        <p:spPr>
          <a:xfrm>
            <a:off x="5311433" y="2400300"/>
            <a:ext cx="1346252" cy="2824521"/>
          </a:xfrm>
          <a:prstGeom prst="rect">
            <a:avLst/>
          </a:prstGeom>
        </p:spPr>
      </p:pic>
      <p:grpSp>
        <p:nvGrpSpPr>
          <p:cNvPr id="3" name="اعلان الفقرة">
            <a:extLst>
              <a:ext uri="{FF2B5EF4-FFF2-40B4-BE49-F238E27FC236}">
                <a16:creationId xmlns:a16="http://schemas.microsoft.com/office/drawing/2014/main" id="{2EECCDB7-CD1B-042C-3804-A27D4145AF3B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74AAA6B4-D4CD-218C-05B3-C283D10ED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F217F4ED-01C3-6628-5E3F-BE5F2CD978D9}"/>
                </a:ext>
              </a:extLst>
            </p:cNvPr>
            <p:cNvSpPr txBox="1"/>
            <p:nvPr/>
          </p:nvSpPr>
          <p:spPr>
            <a:xfrm>
              <a:off x="4141076" y="5673396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4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قائدة الفصل : إضافة الاسم هنا</a:t>
              </a:r>
              <a:endParaRPr lang="ar-EG" sz="24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31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E3446-447E-D8E0-78C3-C9ACFE11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خلفية المسرح">
            <a:extLst>
              <a:ext uri="{FF2B5EF4-FFF2-40B4-BE49-F238E27FC236}">
                <a16:creationId xmlns:a16="http://schemas.microsoft.com/office/drawing/2014/main" id="{FBEF008D-ED6A-8D4B-7DD1-EEB9F639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x">
            <a:hlinkClick r:id="" action="ppaction://hlinkshowjump?jump=endshow"/>
            <a:hlinkHover r:id="" action="ppaction://noaction">
              <a:snd r:embed="rId4" name="click.wav"/>
            </a:hlinkHover>
            <a:extLst>
              <a:ext uri="{FF2B5EF4-FFF2-40B4-BE49-F238E27FC236}">
                <a16:creationId xmlns:a16="http://schemas.microsoft.com/office/drawing/2014/main" id="{9F0294A3-0698-4EED-2480-EB355E047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62CB8C8C-6C70-3910-38E1-479BCC528CBF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59662B18-068C-6CDD-9779-882BDB292483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99AC838F-12C8-CFE3-9CBB-9E28B7614EB7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grpSp>
        <p:nvGrpSpPr>
          <p:cNvPr id="2" name="اعلان الفقرة">
            <a:extLst>
              <a:ext uri="{FF2B5EF4-FFF2-40B4-BE49-F238E27FC236}">
                <a16:creationId xmlns:a16="http://schemas.microsoft.com/office/drawing/2014/main" id="{6461AD22-351B-69ED-0F55-920DE54C2D50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58B859A-EC79-E3AC-40C0-67D15B01B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CBDCC891-FBBE-BD02-1A2D-E4C49FE3A710}"/>
                </a:ext>
              </a:extLst>
            </p:cNvPr>
            <p:cNvSpPr txBox="1"/>
            <p:nvPr/>
          </p:nvSpPr>
          <p:spPr>
            <a:xfrm>
              <a:off x="4141076" y="5686096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4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إنجازات وأنشطة الطلاب خلال العام</a:t>
              </a:r>
              <a:endParaRPr lang="ar-EG" sz="24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1EAEE89B-5D60-B19C-CA93-D9ACBF142896}"/>
              </a:ext>
            </a:extLst>
          </p:cNvPr>
          <p:cNvCxnSpPr>
            <a:cxnSpLocks/>
          </p:cNvCxnSpPr>
          <p:nvPr/>
        </p:nvCxnSpPr>
        <p:spPr>
          <a:xfrm flipV="1">
            <a:off x="347638" y="1833563"/>
            <a:ext cx="0" cy="3857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AEF9DE0D-0627-12EC-4763-2CE398BDB8C8}"/>
              </a:ext>
            </a:extLst>
          </p:cNvPr>
          <p:cNvGrpSpPr/>
          <p:nvPr/>
        </p:nvGrpSpPr>
        <p:grpSpPr>
          <a:xfrm>
            <a:off x="3859358" y="2026444"/>
            <a:ext cx="4375824" cy="2844046"/>
            <a:chOff x="3859358" y="2026444"/>
            <a:chExt cx="4375824" cy="284404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591AE1A-8584-E57A-BB2D-D3B262CB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3859358" y="2026444"/>
              <a:ext cx="4375824" cy="2844046"/>
            </a:xfrm>
            <a:prstGeom prst="rect">
              <a:avLst/>
            </a:prstGeom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62ACFD2E-1F0A-0290-B217-72EC42252300}"/>
                </a:ext>
              </a:extLst>
            </p:cNvPr>
            <p:cNvSpPr/>
            <p:nvPr/>
          </p:nvSpPr>
          <p:spPr>
            <a:xfrm>
              <a:off x="4219575" y="2362200"/>
              <a:ext cx="3724275" cy="223361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إضافة فيديو هنا</a:t>
              </a:r>
              <a:endParaRPr lang="ar-EG" dirty="0"/>
            </a:p>
          </p:txBody>
        </p:sp>
      </p:grpSp>
      <p:pic>
        <p:nvPicPr>
          <p:cNvPr id="5" name="بنت -انجازات وانشطة">
            <a:extLst>
              <a:ext uri="{FF2B5EF4-FFF2-40B4-BE49-F238E27FC236}">
                <a16:creationId xmlns:a16="http://schemas.microsoft.com/office/drawing/2014/main" id="{F73E653B-884F-03AA-4DE4-FC8AC3ABA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8147" y="2733675"/>
            <a:ext cx="1580665" cy="25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4F56D-5EB9-7CAD-ED1B-0DA374231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خلفية المسرح">
            <a:extLst>
              <a:ext uri="{FF2B5EF4-FFF2-40B4-BE49-F238E27FC236}">
                <a16:creationId xmlns:a16="http://schemas.microsoft.com/office/drawing/2014/main" id="{85106890-057E-E916-D87C-254314BB7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ACD1F6C7-F9E5-DBF8-96CB-7D3D6EC788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EE02E076-F57F-7327-D3B9-B17A64BC526D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8F33E65C-1A6B-E362-7238-73A9F0523A76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27C1A024-6B6A-B8CA-FF70-4A522EEDF0B4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grpSp>
        <p:nvGrpSpPr>
          <p:cNvPr id="2" name="اعلان الفقرة">
            <a:extLst>
              <a:ext uri="{FF2B5EF4-FFF2-40B4-BE49-F238E27FC236}">
                <a16:creationId xmlns:a16="http://schemas.microsoft.com/office/drawing/2014/main" id="{CD9E6936-5E96-CD94-940B-7B2D2DEDDE57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D6829C6-8185-BEEF-3E33-69DB78ED9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76FCD030-7494-A429-A76A-E482BEAF4A85}"/>
                </a:ext>
              </a:extLst>
            </p:cNvPr>
            <p:cNvSpPr txBox="1"/>
            <p:nvPr/>
          </p:nvSpPr>
          <p:spPr>
            <a:xfrm>
              <a:off x="4161172" y="5653300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8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اسم الطالب المكرم </a:t>
              </a:r>
              <a:r>
                <a:rPr lang="en-US" sz="28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1</a:t>
              </a:r>
              <a:endParaRPr lang="ar-EG" sz="28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pic>
        <p:nvPicPr>
          <p:cNvPr id="6" name="mixkit-fireworks-bang-in-sky-2989">
            <a:hlinkClick r:id="" action="ppaction://media"/>
            <a:extLst>
              <a:ext uri="{FF2B5EF4-FFF2-40B4-BE49-F238E27FC236}">
                <a16:creationId xmlns:a16="http://schemas.microsoft.com/office/drawing/2014/main" id="{A6E015DA-83CE-9773-FC58-75EC44C49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52447" y="-821450"/>
            <a:ext cx="609600" cy="609601"/>
          </a:xfrm>
          <a:prstGeom prst="rect">
            <a:avLst/>
          </a:prstGeom>
        </p:spPr>
      </p:pic>
      <p:pic>
        <p:nvPicPr>
          <p:cNvPr id="8" name="fireworks3">
            <a:extLst>
              <a:ext uri="{FF2B5EF4-FFF2-40B4-BE49-F238E27FC236}">
                <a16:creationId xmlns:a16="http://schemas.microsoft.com/office/drawing/2014/main" id="{BAD14860-33FF-71E9-687E-82FBEAAC67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82" y="984468"/>
            <a:ext cx="2275284" cy="2600325"/>
          </a:xfrm>
          <a:prstGeom prst="rect">
            <a:avLst/>
          </a:prstGeom>
        </p:spPr>
      </p:pic>
      <p:pic>
        <p:nvPicPr>
          <p:cNvPr id="13" name="fireworks1">
            <a:extLst>
              <a:ext uri="{FF2B5EF4-FFF2-40B4-BE49-F238E27FC236}">
                <a16:creationId xmlns:a16="http://schemas.microsoft.com/office/drawing/2014/main" id="{8B9C9E29-10B7-4D73-409F-4DA3B996B4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34" y="1841901"/>
            <a:ext cx="2215272" cy="2590800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EFFD6BE-F12E-F01C-D958-A1A330AA7437}"/>
              </a:ext>
            </a:extLst>
          </p:cNvPr>
          <p:cNvGrpSpPr/>
          <p:nvPr/>
        </p:nvGrpSpPr>
        <p:grpSpPr>
          <a:xfrm>
            <a:off x="3397586" y="2403873"/>
            <a:ext cx="5396826" cy="2940878"/>
            <a:chOff x="3280729" y="2391173"/>
            <a:chExt cx="5396826" cy="2940878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37D8BFD7-D098-8209-FF13-2A6C2270BCC7}"/>
                </a:ext>
              </a:extLst>
            </p:cNvPr>
            <p:cNvSpPr/>
            <p:nvPr/>
          </p:nvSpPr>
          <p:spPr>
            <a:xfrm>
              <a:off x="5457371" y="4500562"/>
              <a:ext cx="783772" cy="414337"/>
            </a:xfrm>
            <a:prstGeom prst="rect">
              <a:avLst/>
            </a:prstGeom>
            <a:solidFill>
              <a:srgbClr val="D997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5" name="تكريم الطلاب">
              <a:extLst>
                <a:ext uri="{FF2B5EF4-FFF2-40B4-BE49-F238E27FC236}">
                  <a16:creationId xmlns:a16="http://schemas.microsoft.com/office/drawing/2014/main" id="{F80EE594-970C-9FBB-0142-E78410E94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0729" y="2391173"/>
              <a:ext cx="5396826" cy="2940878"/>
            </a:xfrm>
            <a:prstGeom prst="rect">
              <a:avLst/>
            </a:prstGeom>
          </p:spPr>
        </p:pic>
      </p:grpSp>
      <p:pic>
        <p:nvPicPr>
          <p:cNvPr id="10" name="fireworks2">
            <a:extLst>
              <a:ext uri="{FF2B5EF4-FFF2-40B4-BE49-F238E27FC236}">
                <a16:creationId xmlns:a16="http://schemas.microsoft.com/office/drawing/2014/main" id="{FBC74386-8576-9604-8866-302FBF0AE0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041" y="1240572"/>
            <a:ext cx="2265226" cy="2365903"/>
          </a:xfrm>
          <a:prstGeom prst="rect">
            <a:avLst/>
          </a:prstGeom>
        </p:spPr>
      </p:pic>
      <p:pic>
        <p:nvPicPr>
          <p:cNvPr id="21" name="clap">
            <a:hlinkClick r:id="" action="ppaction://media"/>
            <a:extLst>
              <a:ext uri="{FF2B5EF4-FFF2-40B4-BE49-F238E27FC236}">
                <a16:creationId xmlns:a16="http://schemas.microsoft.com/office/drawing/2014/main" id="{0FD2416E-FD33-D8BC-C88F-3E98BFA103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5075" y="-685273"/>
            <a:ext cx="487363" cy="48736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FD267BD-34EB-916D-58DA-338D8B4A24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695" y="5672410"/>
            <a:ext cx="934011" cy="9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3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4F56D-5EB9-7CAD-ED1B-0DA374231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خلفية المسرح">
            <a:extLst>
              <a:ext uri="{FF2B5EF4-FFF2-40B4-BE49-F238E27FC236}">
                <a16:creationId xmlns:a16="http://schemas.microsoft.com/office/drawing/2014/main" id="{85106890-057E-E916-D87C-254314BB7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ACD1F6C7-F9E5-DBF8-96CB-7D3D6EC788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58" y="190500"/>
            <a:ext cx="235776" cy="235776"/>
          </a:xfrm>
          <a:prstGeom prst="rect">
            <a:avLst/>
          </a:prstGeom>
        </p:spPr>
      </p:pic>
      <p:grpSp>
        <p:nvGrpSpPr>
          <p:cNvPr id="16" name="عنوان الحفل">
            <a:extLst>
              <a:ext uri="{FF2B5EF4-FFF2-40B4-BE49-F238E27FC236}">
                <a16:creationId xmlns:a16="http://schemas.microsoft.com/office/drawing/2014/main" id="{EE02E076-F57F-7327-D3B9-B17A64BC526D}"/>
              </a:ext>
            </a:extLst>
          </p:cNvPr>
          <p:cNvGrpSpPr/>
          <p:nvPr/>
        </p:nvGrpSpPr>
        <p:grpSpPr>
          <a:xfrm>
            <a:off x="3956816" y="799240"/>
            <a:ext cx="4278366" cy="782686"/>
            <a:chOff x="3956816" y="799240"/>
            <a:chExt cx="4278366" cy="782686"/>
          </a:xfrm>
        </p:grpSpPr>
        <p:sp>
          <p:nvSpPr>
            <p:cNvPr id="18" name="اسم المدرسة">
              <a:extLst>
                <a:ext uri="{FF2B5EF4-FFF2-40B4-BE49-F238E27FC236}">
                  <a16:creationId xmlns:a16="http://schemas.microsoft.com/office/drawing/2014/main" id="{8F33E65C-1A6B-E362-7238-73A9F0523A76}"/>
                </a:ext>
              </a:extLst>
            </p:cNvPr>
            <p:cNvSpPr txBox="1"/>
            <p:nvPr/>
          </p:nvSpPr>
          <p:spPr>
            <a:xfrm>
              <a:off x="3956816" y="799240"/>
              <a:ext cx="4278366" cy="243421"/>
            </a:xfrm>
            <a:prstGeom prst="rect">
              <a:avLst/>
            </a:prstGeom>
            <a:noFill/>
          </p:spPr>
          <p:txBody>
            <a:bodyPr wrap="square" rtl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ح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ف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ت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خ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ج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د</a:t>
              </a:r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ر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س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ة</a:t>
              </a:r>
              <a:r>
                <a:rPr lang="ar-SA" sz="3200" b="1" dirty="0">
                  <a:solidFill>
                    <a:srgbClr val="383838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......</a:t>
              </a:r>
            </a:p>
          </p:txBody>
        </p:sp>
        <p:sp>
          <p:nvSpPr>
            <p:cNvPr id="19" name="العام">
              <a:extLst>
                <a:ext uri="{FF2B5EF4-FFF2-40B4-BE49-F238E27FC236}">
                  <a16:creationId xmlns:a16="http://schemas.microsoft.com/office/drawing/2014/main" id="{27C1A024-6B6A-B8CA-FF70-4A522EEDF0B4}"/>
                </a:ext>
              </a:extLst>
            </p:cNvPr>
            <p:cNvSpPr txBox="1"/>
            <p:nvPr/>
          </p:nvSpPr>
          <p:spPr>
            <a:xfrm>
              <a:off x="4979934" y="997151"/>
              <a:ext cx="2316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ل</a:t>
              </a:r>
              <a:r>
                <a:rPr lang="ar-SA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ع</a:t>
              </a:r>
              <a:r>
                <a:rPr lang="ar-SA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ا</a:t>
              </a:r>
              <a:r>
                <a:rPr lang="ar-SA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م</a:t>
              </a:r>
              <a:r>
                <a:rPr lang="ar-SA" sz="3200" b="1" dirty="0">
                  <a:solidFill>
                    <a:srgbClr val="9600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 </a:t>
              </a:r>
              <a:r>
                <a:rPr lang="en-US" sz="3200" b="1" dirty="0">
                  <a:solidFill>
                    <a:srgbClr val="007B4B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ED7600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0</a:t>
              </a:r>
              <a:r>
                <a:rPr lang="en-US" sz="3200" b="1" dirty="0">
                  <a:solidFill>
                    <a:srgbClr val="0357A4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2</a:t>
              </a:r>
              <a:r>
                <a:rPr lang="en-US" sz="3200" b="1" dirty="0">
                  <a:solidFill>
                    <a:srgbClr val="A80215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6</a:t>
              </a:r>
              <a:endParaRPr lang="ar-SA" sz="3200" b="1" dirty="0">
                <a:solidFill>
                  <a:srgbClr val="A80215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grpSp>
        <p:nvGrpSpPr>
          <p:cNvPr id="2" name="اعلان الفقرة">
            <a:extLst>
              <a:ext uri="{FF2B5EF4-FFF2-40B4-BE49-F238E27FC236}">
                <a16:creationId xmlns:a16="http://schemas.microsoft.com/office/drawing/2014/main" id="{CD9E6936-5E96-CD94-940B-7B2D2DEDDE57}"/>
              </a:ext>
            </a:extLst>
          </p:cNvPr>
          <p:cNvGrpSpPr/>
          <p:nvPr/>
        </p:nvGrpSpPr>
        <p:grpSpPr>
          <a:xfrm>
            <a:off x="4045206" y="5811444"/>
            <a:ext cx="4101587" cy="711111"/>
            <a:chOff x="4045206" y="5509994"/>
            <a:chExt cx="4101587" cy="71111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D6829C6-8185-BEEF-3E33-69DB78ED9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5206" y="5509994"/>
              <a:ext cx="4101587" cy="711111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76FCD030-7494-A429-A76A-E482BEAF4A85}"/>
                </a:ext>
              </a:extLst>
            </p:cNvPr>
            <p:cNvSpPr txBox="1"/>
            <p:nvPr/>
          </p:nvSpPr>
          <p:spPr>
            <a:xfrm>
              <a:off x="4161172" y="5653300"/>
              <a:ext cx="3867807" cy="369332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algn="ctr"/>
              <a:r>
                <a:rPr lang="ar-SA" sz="28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اسم الطالب المكرم </a:t>
              </a:r>
              <a:r>
                <a:rPr lang="en-US" sz="2800" b="1" dirty="0"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2</a:t>
              </a:r>
              <a:endParaRPr lang="ar-EG" sz="2800" b="1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pic>
        <p:nvPicPr>
          <p:cNvPr id="6" name="mixkit-fireworks-bang-in-sky-2989">
            <a:hlinkClick r:id="" action="ppaction://media"/>
            <a:extLst>
              <a:ext uri="{FF2B5EF4-FFF2-40B4-BE49-F238E27FC236}">
                <a16:creationId xmlns:a16="http://schemas.microsoft.com/office/drawing/2014/main" id="{A6E015DA-83CE-9773-FC58-75EC44C49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52447" y="-821450"/>
            <a:ext cx="609600" cy="609601"/>
          </a:xfrm>
          <a:prstGeom prst="rect">
            <a:avLst/>
          </a:prstGeom>
        </p:spPr>
      </p:pic>
      <p:pic>
        <p:nvPicPr>
          <p:cNvPr id="8" name="fireworks3">
            <a:extLst>
              <a:ext uri="{FF2B5EF4-FFF2-40B4-BE49-F238E27FC236}">
                <a16:creationId xmlns:a16="http://schemas.microsoft.com/office/drawing/2014/main" id="{BAD14860-33FF-71E9-687E-82FBEAAC67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82" y="984468"/>
            <a:ext cx="2275284" cy="2600325"/>
          </a:xfrm>
          <a:prstGeom prst="rect">
            <a:avLst/>
          </a:prstGeom>
        </p:spPr>
      </p:pic>
      <p:pic>
        <p:nvPicPr>
          <p:cNvPr id="13" name="fireworks1">
            <a:extLst>
              <a:ext uri="{FF2B5EF4-FFF2-40B4-BE49-F238E27FC236}">
                <a16:creationId xmlns:a16="http://schemas.microsoft.com/office/drawing/2014/main" id="{8B9C9E29-10B7-4D73-409F-4DA3B996B4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34" y="1841901"/>
            <a:ext cx="2215272" cy="2590800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EFFD6BE-F12E-F01C-D958-A1A330AA7437}"/>
              </a:ext>
            </a:extLst>
          </p:cNvPr>
          <p:cNvGrpSpPr/>
          <p:nvPr/>
        </p:nvGrpSpPr>
        <p:grpSpPr>
          <a:xfrm>
            <a:off x="3397586" y="2403873"/>
            <a:ext cx="5396826" cy="2940878"/>
            <a:chOff x="3280729" y="2391173"/>
            <a:chExt cx="5396826" cy="2940878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37D8BFD7-D098-8209-FF13-2A6C2270BCC7}"/>
                </a:ext>
              </a:extLst>
            </p:cNvPr>
            <p:cNvSpPr/>
            <p:nvPr/>
          </p:nvSpPr>
          <p:spPr>
            <a:xfrm>
              <a:off x="5457371" y="4500562"/>
              <a:ext cx="783772" cy="414337"/>
            </a:xfrm>
            <a:prstGeom prst="rect">
              <a:avLst/>
            </a:prstGeom>
            <a:solidFill>
              <a:srgbClr val="D997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5" name="تكريم الطلاب">
              <a:extLst>
                <a:ext uri="{FF2B5EF4-FFF2-40B4-BE49-F238E27FC236}">
                  <a16:creationId xmlns:a16="http://schemas.microsoft.com/office/drawing/2014/main" id="{F80EE594-970C-9FBB-0142-E78410E94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0729" y="2391173"/>
              <a:ext cx="5396826" cy="2940878"/>
            </a:xfrm>
            <a:prstGeom prst="rect">
              <a:avLst/>
            </a:prstGeom>
          </p:spPr>
        </p:pic>
      </p:grpSp>
      <p:pic>
        <p:nvPicPr>
          <p:cNvPr id="10" name="fireworks2">
            <a:extLst>
              <a:ext uri="{FF2B5EF4-FFF2-40B4-BE49-F238E27FC236}">
                <a16:creationId xmlns:a16="http://schemas.microsoft.com/office/drawing/2014/main" id="{FBC74386-8576-9604-8866-302FBF0AE0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041" y="1240572"/>
            <a:ext cx="2265226" cy="2365903"/>
          </a:xfrm>
          <a:prstGeom prst="rect">
            <a:avLst/>
          </a:prstGeom>
        </p:spPr>
      </p:pic>
      <p:pic>
        <p:nvPicPr>
          <p:cNvPr id="21" name="clap">
            <a:hlinkClick r:id="" action="ppaction://media"/>
            <a:extLst>
              <a:ext uri="{FF2B5EF4-FFF2-40B4-BE49-F238E27FC236}">
                <a16:creationId xmlns:a16="http://schemas.microsoft.com/office/drawing/2014/main" id="{0FD2416E-FD33-D8BC-C88F-3E98BFA103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5075" y="-685273"/>
            <a:ext cx="487363" cy="48736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FD267BD-34EB-916D-58DA-338D8B4A24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695" y="5672410"/>
            <a:ext cx="934011" cy="9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paper-slide-1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3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4">
      <a:majorFont>
        <a:latin typeface="Tajawal"/>
        <a:ea typeface=""/>
        <a:cs typeface="Tajawal"/>
      </a:majorFont>
      <a:minorFont>
        <a:latin typeface="Tajawal"/>
        <a:ea typeface=""/>
        <a:cs typeface="Tajaw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شاشة عريضة</PresentationFormat>
  <Paragraphs>42</Paragraphs>
  <Slides>13</Slides>
  <Notes>1</Notes>
  <HiddenSlides>2</HiddenSlides>
  <MMClips>10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Arial</vt:lpstr>
      <vt:lpstr>Tajawal Black</vt:lpstr>
      <vt:lpstr>Calibri</vt:lpstr>
      <vt:lpstr>Harmattan</vt:lpstr>
      <vt:lpstr>El Messiri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Hasan Selim</cp:lastModifiedBy>
  <cp:revision>289</cp:revision>
  <dcterms:created xsi:type="dcterms:W3CDTF">2021-05-13T16:00:31Z</dcterms:created>
  <dcterms:modified xsi:type="dcterms:W3CDTF">2026-05-11T14:54:38Z</dcterms:modified>
</cp:coreProperties>
</file>