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48" r:id="rId1"/>
  </p:sldMasterIdLst>
  <p:notesMasterIdLst>
    <p:notesMasterId r:id="rId33"/>
  </p:notesMasterIdLst>
  <p:sldIdLst>
    <p:sldId id="265" r:id="rId2"/>
    <p:sldId id="287" r:id="rId3"/>
    <p:sldId id="286" r:id="rId4"/>
    <p:sldId id="288" r:id="rId5"/>
    <p:sldId id="274" r:id="rId6"/>
    <p:sldId id="289" r:id="rId7"/>
    <p:sldId id="275" r:id="rId8"/>
    <p:sldId id="290" r:id="rId9"/>
    <p:sldId id="276" r:id="rId10"/>
    <p:sldId id="291" r:id="rId11"/>
    <p:sldId id="277" r:id="rId12"/>
    <p:sldId id="292" r:id="rId13"/>
    <p:sldId id="278" r:id="rId14"/>
    <p:sldId id="293" r:id="rId15"/>
    <p:sldId id="279" r:id="rId16"/>
    <p:sldId id="294" r:id="rId17"/>
    <p:sldId id="280" r:id="rId18"/>
    <p:sldId id="295" r:id="rId19"/>
    <p:sldId id="281" r:id="rId20"/>
    <p:sldId id="296" r:id="rId21"/>
    <p:sldId id="282" r:id="rId22"/>
    <p:sldId id="297" r:id="rId23"/>
    <p:sldId id="283" r:id="rId24"/>
    <p:sldId id="298" r:id="rId25"/>
    <p:sldId id="284" r:id="rId26"/>
    <p:sldId id="299" r:id="rId27"/>
    <p:sldId id="285" r:id="rId28"/>
    <p:sldId id="300" r:id="rId29"/>
    <p:sldId id="301" r:id="rId30"/>
    <p:sldId id="302" r:id="rId31"/>
    <p:sldId id="270" r:id="rId32"/>
  </p:sldIdLst>
  <p:sldSz cx="12192000" cy="6858000"/>
  <p:notesSz cx="6858000" cy="9144000"/>
  <p:embeddedFontLst>
    <p:embeddedFont>
      <p:font typeface="Agency FB" panose="020B0503020202020204" pitchFamily="34" charset="0"/>
      <p:regular r:id="rId34"/>
      <p:bold r:id="rId35"/>
    </p:embeddedFont>
    <p:embeddedFont>
      <p:font typeface="Calibri" panose="020F0502020204030204" pitchFamily="34" charset="0"/>
      <p:regular r:id="rId36"/>
      <p:bold r:id="rId37"/>
      <p:italic r:id="rId38"/>
      <p:boldItalic r:id="rId39"/>
    </p:embeddedFont>
    <p:embeddedFont>
      <p:font typeface="Tajawal Black" panose="00000500000000000000" pitchFamily="2" charset="-78"/>
      <p:bold r:id="rId40"/>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3840" userDrawn="1">
          <p15:clr>
            <a:srgbClr val="A4A3A4"/>
          </p15:clr>
        </p15:guide>
        <p15:guide id="3" orient="horz" pos="2999" userDrawn="1">
          <p15:clr>
            <a:srgbClr val="A4A3A4"/>
          </p15:clr>
        </p15:guide>
        <p15:guide id="4" orient="horz" pos="3680" userDrawn="1">
          <p15:clr>
            <a:srgbClr val="A4A3A4"/>
          </p15:clr>
        </p15:guide>
        <p15:guide id="5" orient="horz" pos="15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san MH" initials="hM" lastIdx="1" clrIdx="0">
    <p:extLst>
      <p:ext uri="{19B8F6BF-5375-455C-9EA6-DF929625EA0E}">
        <p15:presenceInfo xmlns:p15="http://schemas.microsoft.com/office/powerpoint/2012/main" userId="84cd2103f36ef0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000"/>
    <a:srgbClr val="4F1262"/>
    <a:srgbClr val="791B95"/>
    <a:srgbClr val="B9BCFF"/>
    <a:srgbClr val="966BC1"/>
    <a:srgbClr val="FF573C"/>
    <a:srgbClr val="664AA4"/>
    <a:srgbClr val="FF583D"/>
    <a:srgbClr val="756BC1"/>
    <a:srgbClr val="590A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CB88B-4A9C-4CDF-8E5F-DEE8E1864803}" v="1" dt="2023-04-17T00:26:42.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796" autoAdjust="0"/>
    <p:restoredTop sz="94660"/>
  </p:normalViewPr>
  <p:slideViewPr>
    <p:cSldViewPr snapToGrid="0" showGuides="1">
      <p:cViewPr varScale="1">
        <p:scale>
          <a:sx n="82" d="100"/>
          <a:sy n="82" d="100"/>
        </p:scale>
        <p:origin x="710" y="48"/>
      </p:cViewPr>
      <p:guideLst>
        <p:guide orient="horz" pos="2296"/>
        <p:guide pos="3840"/>
        <p:guide orient="horz" pos="2999"/>
        <p:guide orient="horz" pos="3680"/>
        <p:guide orient="horz" pos="15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an MH" userId="84cd2103f36ef0dc" providerId="LiveId" clId="{A48B31A7-748F-4208-8A4A-916352B83598}"/>
    <pc:docChg chg="undo custSel addSld delSld modSld delMainMaster addSection delSection modSection">
      <pc:chgData name="hassan MH" userId="84cd2103f36ef0dc" providerId="LiveId" clId="{A48B31A7-748F-4208-8A4A-916352B83598}" dt="2021-04-12T13:44:54.648" v="255"/>
      <pc:docMkLst>
        <pc:docMk/>
      </pc:docMkLst>
      <pc:sldChg chg="addSp delSp modSp mod modNotesTx">
        <pc:chgData name="hassan MH" userId="84cd2103f36ef0dc" providerId="LiveId" clId="{A48B31A7-748F-4208-8A4A-916352B83598}" dt="2021-04-12T13:44:54.648" v="255"/>
        <pc:sldMkLst>
          <pc:docMk/>
          <pc:sldMk cId="308856776" sldId="257"/>
        </pc:sldMkLst>
        <pc:spChg chg="add del mod">
          <ac:chgData name="hassan MH" userId="84cd2103f36ef0dc" providerId="LiveId" clId="{A48B31A7-748F-4208-8A4A-916352B83598}" dt="2021-04-12T13:38:54.513" v="222" actId="21"/>
          <ac:spMkLst>
            <pc:docMk/>
            <pc:sldMk cId="308856776" sldId="257"/>
            <ac:spMk id="18" creationId="{3DF1A130-E7D2-45DF-A723-763A67C60945}"/>
          </ac:spMkLst>
        </pc:spChg>
        <pc:spChg chg="add del mod">
          <ac:chgData name="hassan MH" userId="84cd2103f36ef0dc" providerId="LiveId" clId="{A48B31A7-748F-4208-8A4A-916352B83598}" dt="2021-04-12T13:38:54.513" v="222" actId="21"/>
          <ac:spMkLst>
            <pc:docMk/>
            <pc:sldMk cId="308856776" sldId="257"/>
            <ac:spMk id="20" creationId="{833045A7-456B-4B7D-8CDD-39A716592645}"/>
          </ac:spMkLst>
        </pc:spChg>
        <pc:spChg chg="add del mod">
          <ac:chgData name="hassan MH" userId="84cd2103f36ef0dc" providerId="LiveId" clId="{A48B31A7-748F-4208-8A4A-916352B83598}" dt="2021-04-12T13:44:52.439" v="253" actId="478"/>
          <ac:spMkLst>
            <pc:docMk/>
            <pc:sldMk cId="308856776" sldId="257"/>
            <ac:spMk id="21" creationId="{2410481F-1E30-49A6-95A7-FE8E2885262F}"/>
          </ac:spMkLst>
        </pc:spChg>
        <pc:spChg chg="mod">
          <ac:chgData name="hassan MH" userId="84cd2103f36ef0dc" providerId="LiveId" clId="{A48B31A7-748F-4208-8A4A-916352B83598}" dt="2021-04-12T13:17:12.405" v="65"/>
          <ac:spMkLst>
            <pc:docMk/>
            <pc:sldMk cId="308856776" sldId="257"/>
            <ac:spMk id="22" creationId="{6DAC8313-CCB6-4461-B5D5-10CDDD75BE90}"/>
          </ac:spMkLst>
        </pc:spChg>
        <pc:spChg chg="mod">
          <ac:chgData name="hassan MH" userId="84cd2103f36ef0dc" providerId="LiveId" clId="{A48B31A7-748F-4208-8A4A-916352B83598}" dt="2021-04-12T13:25:45.060" v="202"/>
          <ac:spMkLst>
            <pc:docMk/>
            <pc:sldMk cId="308856776" sldId="257"/>
            <ac:spMk id="25" creationId="{9FAEB704-112D-4A4E-BC77-30D16E365635}"/>
          </ac:spMkLst>
        </pc:spChg>
        <pc:spChg chg="mod">
          <ac:chgData name="hassan MH" userId="84cd2103f36ef0dc" providerId="LiveId" clId="{A48B31A7-748F-4208-8A4A-916352B83598}" dt="2021-04-12T13:16:42.654" v="49"/>
          <ac:spMkLst>
            <pc:docMk/>
            <pc:sldMk cId="308856776" sldId="257"/>
            <ac:spMk id="29" creationId="{AAD509CD-515E-49F0-AE13-F8E4BEE0A55F}"/>
          </ac:spMkLst>
        </pc:spChg>
        <pc:spChg chg="mod">
          <ac:chgData name="hassan MH" userId="84cd2103f36ef0dc" providerId="LiveId" clId="{A48B31A7-748F-4208-8A4A-916352B83598}" dt="2021-04-12T13:21:28.914" v="193"/>
          <ac:spMkLst>
            <pc:docMk/>
            <pc:sldMk cId="308856776" sldId="257"/>
            <ac:spMk id="30" creationId="{32DD6DF1-A051-4060-9AE7-9B06E7A5513B}"/>
          </ac:spMkLst>
        </pc:spChg>
        <pc:spChg chg="mod">
          <ac:chgData name="hassan MH" userId="84cd2103f36ef0dc" providerId="LiveId" clId="{A48B31A7-748F-4208-8A4A-916352B83598}" dt="2021-04-12T13:21:30.757" v="194"/>
          <ac:spMkLst>
            <pc:docMk/>
            <pc:sldMk cId="308856776" sldId="257"/>
            <ac:spMk id="31" creationId="{FD3411AE-6720-4AA3-B406-518E66FAD4D3}"/>
          </ac:spMkLst>
        </pc:spChg>
        <pc:spChg chg="add del mod">
          <ac:chgData name="hassan MH" userId="84cd2103f36ef0dc" providerId="LiveId" clId="{A48B31A7-748F-4208-8A4A-916352B83598}" dt="2021-04-12T13:44:53.532" v="254" actId="478"/>
          <ac:spMkLst>
            <pc:docMk/>
            <pc:sldMk cId="308856776" sldId="257"/>
            <ac:spMk id="32" creationId="{D77BB496-0E99-44F0-A2A2-67CDF3DB59A1}"/>
          </ac:spMkLst>
        </pc:spChg>
        <pc:spChg chg="mod">
          <ac:chgData name="hassan MH" userId="84cd2103f36ef0dc" providerId="LiveId" clId="{A48B31A7-748F-4208-8A4A-916352B83598}" dt="2021-04-12T13:33:32.789" v="220" actId="12789"/>
          <ac:spMkLst>
            <pc:docMk/>
            <pc:sldMk cId="308856776" sldId="257"/>
            <ac:spMk id="33" creationId="{7999EA29-4316-4487-9B5B-275E895AC1F9}"/>
          </ac:spMkLst>
        </pc:spChg>
        <pc:spChg chg="add mod">
          <ac:chgData name="hassan MH" userId="84cd2103f36ef0dc" providerId="LiveId" clId="{A48B31A7-748F-4208-8A4A-916352B83598}" dt="2021-04-12T13:44:54.648" v="255"/>
          <ac:spMkLst>
            <pc:docMk/>
            <pc:sldMk cId="308856776" sldId="257"/>
            <ac:spMk id="34" creationId="{358A30A8-8BF5-48E5-AF88-DD5603FB12FD}"/>
          </ac:spMkLst>
        </pc:spChg>
        <pc:spChg chg="add mod">
          <ac:chgData name="hassan MH" userId="84cd2103f36ef0dc" providerId="LiveId" clId="{A48B31A7-748F-4208-8A4A-916352B83598}" dt="2021-04-12T13:44:54.648" v="255"/>
          <ac:spMkLst>
            <pc:docMk/>
            <pc:sldMk cId="308856776" sldId="257"/>
            <ac:spMk id="37" creationId="{650D22CD-793F-4ED3-9332-781D3F4196ED}"/>
          </ac:spMkLst>
        </pc:spChg>
      </pc:sldChg>
      <pc:sldChg chg="addSp modSp mod modNotesTx">
        <pc:chgData name="hassan MH" userId="84cd2103f36ef0dc" providerId="LiveId" clId="{A48B31A7-748F-4208-8A4A-916352B83598}" dt="2021-04-12T13:39:12.135" v="223"/>
        <pc:sldMkLst>
          <pc:docMk/>
          <pc:sldMk cId="3024822848" sldId="259"/>
        </pc:sldMkLst>
        <pc:spChg chg="mod">
          <ac:chgData name="hassan MH" userId="84cd2103f36ef0dc" providerId="LiveId" clId="{A48B31A7-748F-4208-8A4A-916352B83598}" dt="2021-04-12T13:33:12.980" v="217" actId="12789"/>
          <ac:spMkLst>
            <pc:docMk/>
            <pc:sldMk cId="3024822848" sldId="259"/>
            <ac:spMk id="2" creationId="{68F54535-A8DD-4296-A7EF-4F606FBBC346}"/>
          </ac:spMkLst>
        </pc:spChg>
        <pc:spChg chg="add mod">
          <ac:chgData name="hassan MH" userId="84cd2103f36ef0dc" providerId="LiveId" clId="{A48B31A7-748F-4208-8A4A-916352B83598}" dt="2021-04-12T13:39:12.135" v="223"/>
          <ac:spMkLst>
            <pc:docMk/>
            <pc:sldMk cId="3024822848" sldId="259"/>
            <ac:spMk id="18" creationId="{0BFE97F0-CAD3-408A-963C-49F477EC8C2C}"/>
          </ac:spMkLst>
        </pc:spChg>
        <pc:spChg chg="add mod">
          <ac:chgData name="hassan MH" userId="84cd2103f36ef0dc" providerId="LiveId" clId="{A48B31A7-748F-4208-8A4A-916352B83598}" dt="2021-04-12T13:39:12.135" v="223"/>
          <ac:spMkLst>
            <pc:docMk/>
            <pc:sldMk cId="3024822848" sldId="259"/>
            <ac:spMk id="19" creationId="{F5E58519-A8AF-4511-BFFA-1BDF62082915}"/>
          </ac:spMkLst>
        </pc:spChg>
        <pc:spChg chg="mod">
          <ac:chgData name="hassan MH" userId="84cd2103f36ef0dc" providerId="LiveId" clId="{A48B31A7-748F-4208-8A4A-916352B83598}" dt="2021-04-12T13:16:32.317" v="47"/>
          <ac:spMkLst>
            <pc:docMk/>
            <pc:sldMk cId="3024822848" sldId="259"/>
            <ac:spMk id="22" creationId="{8D56E001-7940-4A20-89AE-ABAD478C1082}"/>
          </ac:spMkLst>
        </pc:spChg>
        <pc:spChg chg="mod">
          <ac:chgData name="hassan MH" userId="84cd2103f36ef0dc" providerId="LiveId" clId="{A48B31A7-748F-4208-8A4A-916352B83598}" dt="2021-04-12T13:25:42.403" v="201"/>
          <ac:spMkLst>
            <pc:docMk/>
            <pc:sldMk cId="3024822848" sldId="259"/>
            <ac:spMk id="26" creationId="{1A921947-1978-40D6-B9BE-1199726F9A43}"/>
          </ac:spMkLst>
        </pc:spChg>
        <pc:spChg chg="mod">
          <ac:chgData name="hassan MH" userId="84cd2103f36ef0dc" providerId="LiveId" clId="{A48B31A7-748F-4208-8A4A-916352B83598}" dt="2021-04-12T13:16:38.230" v="48"/>
          <ac:spMkLst>
            <pc:docMk/>
            <pc:sldMk cId="3024822848" sldId="259"/>
            <ac:spMk id="31" creationId="{98C99EBA-68C8-4642-A146-5D296AE718B7}"/>
          </ac:spMkLst>
        </pc:spChg>
        <pc:spChg chg="mod">
          <ac:chgData name="hassan MH" userId="84cd2103f36ef0dc" providerId="LiveId" clId="{A48B31A7-748F-4208-8A4A-916352B83598}" dt="2021-04-12T13:21:24.187" v="191"/>
          <ac:spMkLst>
            <pc:docMk/>
            <pc:sldMk cId="3024822848" sldId="259"/>
            <ac:spMk id="33" creationId="{BC365A4A-58E3-4D92-B0BA-AA60E3D8EC01}"/>
          </ac:spMkLst>
        </pc:spChg>
        <pc:spChg chg="mod">
          <ac:chgData name="hassan MH" userId="84cd2103f36ef0dc" providerId="LiveId" clId="{A48B31A7-748F-4208-8A4A-916352B83598}" dt="2021-04-12T13:21:25.467" v="192"/>
          <ac:spMkLst>
            <pc:docMk/>
            <pc:sldMk cId="3024822848" sldId="259"/>
            <ac:spMk id="35" creationId="{CFDF3E25-2DDA-4893-9C8B-BB339D01FC1B}"/>
          </ac:spMkLst>
        </pc:spChg>
        <pc:grpChg chg="mod">
          <ac:chgData name="hassan MH" userId="84cd2103f36ef0dc" providerId="LiveId" clId="{A48B31A7-748F-4208-8A4A-916352B83598}" dt="2021-04-12T13:32:29.053" v="214" actId="1076"/>
          <ac:grpSpMkLst>
            <pc:docMk/>
            <pc:sldMk cId="3024822848" sldId="259"/>
            <ac:grpSpMk id="12" creationId="{9113F665-EE3B-41C4-AA44-E8F7CFB57577}"/>
          </ac:grpSpMkLst>
        </pc:grpChg>
      </pc:sldChg>
      <pc:sldChg chg="addSp delSp modSp mod delAnim modAnim modNotesTx">
        <pc:chgData name="hassan MH" userId="84cd2103f36ef0dc" providerId="LiveId" clId="{A48B31A7-748F-4208-8A4A-916352B83598}" dt="2021-04-12T13:40:09.966" v="230"/>
        <pc:sldMkLst>
          <pc:docMk/>
          <pc:sldMk cId="544426329" sldId="260"/>
        </pc:sldMkLst>
        <pc:spChg chg="add mod">
          <ac:chgData name="hassan MH" userId="84cd2103f36ef0dc" providerId="LiveId" clId="{A48B31A7-748F-4208-8A4A-916352B83598}" dt="2021-04-12T13:40:09.966" v="230"/>
          <ac:spMkLst>
            <pc:docMk/>
            <pc:sldMk cId="544426329" sldId="260"/>
            <ac:spMk id="30" creationId="{E19AB6D7-0B6C-4AD4-9511-85297AEE96BA}"/>
          </ac:spMkLst>
        </pc:spChg>
        <pc:spChg chg="add mod">
          <ac:chgData name="hassan MH" userId="84cd2103f36ef0dc" providerId="LiveId" clId="{A48B31A7-748F-4208-8A4A-916352B83598}" dt="2021-04-12T13:40:09.966" v="230"/>
          <ac:spMkLst>
            <pc:docMk/>
            <pc:sldMk cId="544426329" sldId="260"/>
            <ac:spMk id="31" creationId="{CC291849-774D-48D6-9115-DA53200083E0}"/>
          </ac:spMkLst>
        </pc:spChg>
        <pc:spChg chg="mod">
          <ac:chgData name="hassan MH" userId="84cd2103f36ef0dc" providerId="LiveId" clId="{A48B31A7-748F-4208-8A4A-916352B83598}" dt="2021-04-12T13:17:02.056" v="64" actId="20577"/>
          <ac:spMkLst>
            <pc:docMk/>
            <pc:sldMk cId="544426329" sldId="260"/>
            <ac:spMk id="74" creationId="{DC885BD8-9C50-48AC-900E-5BDFEBCF9017}"/>
          </ac:spMkLst>
        </pc:spChg>
        <pc:picChg chg="del">
          <ac:chgData name="hassan MH" userId="84cd2103f36ef0dc" providerId="LiveId" clId="{A48B31A7-748F-4208-8A4A-916352B83598}" dt="2021-04-12T13:30:19.339" v="207" actId="21"/>
          <ac:picMkLst>
            <pc:docMk/>
            <pc:sldMk cId="544426329" sldId="260"/>
            <ac:picMk id="38" creationId="{D6DC8875-7A96-4392-BD1B-A3F0B3C1BB1D}"/>
          </ac:picMkLst>
        </pc:picChg>
      </pc:sldChg>
      <pc:sldChg chg="addSp modSp mod modAnim modNotesTx">
        <pc:chgData name="hassan MH" userId="84cd2103f36ef0dc" providerId="LiveId" clId="{A48B31A7-748F-4208-8A4A-916352B83598}" dt="2021-04-12T13:39:53.726" v="229"/>
        <pc:sldMkLst>
          <pc:docMk/>
          <pc:sldMk cId="184910068" sldId="265"/>
        </pc:sldMkLst>
        <pc:spChg chg="add mod">
          <ac:chgData name="hassan MH" userId="84cd2103f36ef0dc" providerId="LiveId" clId="{A48B31A7-748F-4208-8A4A-916352B83598}" dt="2021-04-12T13:39:53.726" v="229"/>
          <ac:spMkLst>
            <pc:docMk/>
            <pc:sldMk cId="184910068" sldId="265"/>
            <ac:spMk id="9" creationId="{AD236308-0131-41CA-A514-1107A103FF3D}"/>
          </ac:spMkLst>
        </pc:spChg>
        <pc:spChg chg="add mod">
          <ac:chgData name="hassan MH" userId="84cd2103f36ef0dc" providerId="LiveId" clId="{A48B31A7-748F-4208-8A4A-916352B83598}" dt="2021-04-12T13:39:53.726" v="229"/>
          <ac:spMkLst>
            <pc:docMk/>
            <pc:sldMk cId="184910068" sldId="265"/>
            <ac:spMk id="10" creationId="{84032D87-730A-47EE-A24D-4113A7F5B350}"/>
          </ac:spMkLst>
        </pc:spChg>
        <pc:spChg chg="mod">
          <ac:chgData name="hassan MH" userId="84cd2103f36ef0dc" providerId="LiveId" clId="{A48B31A7-748F-4208-8A4A-916352B83598}" dt="2021-04-12T13:15:28.004" v="8" actId="20577"/>
          <ac:spMkLst>
            <pc:docMk/>
            <pc:sldMk cId="184910068" sldId="265"/>
            <ac:spMk id="25" creationId="{B61CD4EC-FB55-41E8-8508-F0ACE81F2647}"/>
          </ac:spMkLst>
        </pc:spChg>
        <pc:spChg chg="mod">
          <ac:chgData name="hassan MH" userId="84cd2103f36ef0dc" providerId="LiveId" clId="{A48B31A7-748F-4208-8A4A-916352B83598}" dt="2021-04-12T13:15:47.989" v="36" actId="404"/>
          <ac:spMkLst>
            <pc:docMk/>
            <pc:sldMk cId="184910068" sldId="265"/>
            <ac:spMk id="26" creationId="{F743A2B9-3D4D-4F7A-9361-9F06D5619524}"/>
          </ac:spMkLst>
        </pc:spChg>
        <pc:picChg chg="add mod">
          <ac:chgData name="hassan MH" userId="84cd2103f36ef0dc" providerId="LiveId" clId="{A48B31A7-748F-4208-8A4A-916352B83598}" dt="2021-04-12T13:30:47" v="212" actId="1076"/>
          <ac:picMkLst>
            <pc:docMk/>
            <pc:sldMk cId="184910068" sldId="265"/>
            <ac:picMk id="8" creationId="{2C209893-BCA0-4B10-B5B0-99F1219CC38C}"/>
          </ac:picMkLst>
        </pc:picChg>
      </pc:sldChg>
      <pc:sldChg chg="addSp modSp mod modNotesTx">
        <pc:chgData name="hassan MH" userId="84cd2103f36ef0dc" providerId="LiveId" clId="{A48B31A7-748F-4208-8A4A-916352B83598}" dt="2021-04-12T13:39:52.507" v="228"/>
        <pc:sldMkLst>
          <pc:docMk/>
          <pc:sldMk cId="3807782952" sldId="266"/>
        </pc:sldMkLst>
        <pc:spChg chg="mod">
          <ac:chgData name="hassan MH" userId="84cd2103f36ef0dc" providerId="LiveId" clId="{A48B31A7-748F-4208-8A4A-916352B83598}" dt="2021-04-12T13:16:20.790" v="46" actId="313"/>
          <ac:spMkLst>
            <pc:docMk/>
            <pc:sldMk cId="3807782952" sldId="266"/>
            <ac:spMk id="2" creationId="{D69B509E-CC84-4080-A331-AD79BEE6A837}"/>
          </ac:spMkLst>
        </pc:spChg>
        <pc:spChg chg="mod">
          <ac:chgData name="hassan MH" userId="84cd2103f36ef0dc" providerId="LiveId" clId="{A48B31A7-748F-4208-8A4A-916352B83598}" dt="2021-04-12T13:15:59.207" v="37"/>
          <ac:spMkLst>
            <pc:docMk/>
            <pc:sldMk cId="3807782952" sldId="266"/>
            <ac:spMk id="20" creationId="{51F18FA3-6934-4280-B176-9FACC47473D5}"/>
          </ac:spMkLst>
        </pc:spChg>
        <pc:spChg chg="add mod">
          <ac:chgData name="hassan MH" userId="84cd2103f36ef0dc" providerId="LiveId" clId="{A48B31A7-748F-4208-8A4A-916352B83598}" dt="2021-04-12T13:39:52.507" v="228"/>
          <ac:spMkLst>
            <pc:docMk/>
            <pc:sldMk cId="3807782952" sldId="266"/>
            <ac:spMk id="22" creationId="{3F2879C5-D3ED-4C0A-86C8-C9CC4FCE607A}"/>
          </ac:spMkLst>
        </pc:spChg>
        <pc:spChg chg="add mod">
          <ac:chgData name="hassan MH" userId="84cd2103f36ef0dc" providerId="LiveId" clId="{A48B31A7-748F-4208-8A4A-916352B83598}" dt="2021-04-12T13:39:52.507" v="228"/>
          <ac:spMkLst>
            <pc:docMk/>
            <pc:sldMk cId="3807782952" sldId="266"/>
            <ac:spMk id="23" creationId="{5E4C8266-51F4-4D1E-9A16-8C11884B8423}"/>
          </ac:spMkLst>
        </pc:spChg>
      </pc:sldChg>
      <pc:sldChg chg="addSp modSp mod modNotesTx">
        <pc:chgData name="hassan MH" userId="84cd2103f36ef0dc" providerId="LiveId" clId="{A48B31A7-748F-4208-8A4A-916352B83598}" dt="2021-04-12T13:39:29.648" v="225"/>
        <pc:sldMkLst>
          <pc:docMk/>
          <pc:sldMk cId="397458188" sldId="267"/>
        </pc:sldMkLst>
        <pc:spChg chg="add mod">
          <ac:chgData name="hassan MH" userId="84cd2103f36ef0dc" providerId="LiveId" clId="{A48B31A7-748F-4208-8A4A-916352B83598}" dt="2021-04-12T13:39:29.648" v="225"/>
          <ac:spMkLst>
            <pc:docMk/>
            <pc:sldMk cId="397458188" sldId="267"/>
            <ac:spMk id="18" creationId="{3845301D-9238-47C6-8AED-78CCE4B2C06E}"/>
          </ac:spMkLst>
        </pc:spChg>
        <pc:spChg chg="add mod">
          <ac:chgData name="hassan MH" userId="84cd2103f36ef0dc" providerId="LiveId" clId="{A48B31A7-748F-4208-8A4A-916352B83598}" dt="2021-04-12T13:39:29.648" v="225"/>
          <ac:spMkLst>
            <pc:docMk/>
            <pc:sldMk cId="397458188" sldId="267"/>
            <ac:spMk id="20" creationId="{FC96328C-B712-4FCC-902D-3C8E3964CD89}"/>
          </ac:spMkLst>
        </pc:spChg>
        <pc:spChg chg="mod">
          <ac:chgData name="hassan MH" userId="84cd2103f36ef0dc" providerId="LiveId" clId="{A48B31A7-748F-4208-8A4A-916352B83598}" dt="2021-04-12T13:17:16.544" v="66"/>
          <ac:spMkLst>
            <pc:docMk/>
            <pc:sldMk cId="397458188" sldId="267"/>
            <ac:spMk id="22" creationId="{6DAC8313-CCB6-4461-B5D5-10CDDD75BE90}"/>
          </ac:spMkLst>
        </pc:spChg>
        <pc:spChg chg="mod">
          <ac:chgData name="hassan MH" userId="84cd2103f36ef0dc" providerId="LiveId" clId="{A48B31A7-748F-4208-8A4A-916352B83598}" dt="2021-04-12T13:25:47.797" v="203"/>
          <ac:spMkLst>
            <pc:docMk/>
            <pc:sldMk cId="397458188" sldId="267"/>
            <ac:spMk id="25" creationId="{9FAEB704-112D-4A4E-BC77-30D16E365635}"/>
          </ac:spMkLst>
        </pc:spChg>
        <pc:spChg chg="mod">
          <ac:chgData name="hassan MH" userId="84cd2103f36ef0dc" providerId="LiveId" clId="{A48B31A7-748F-4208-8A4A-916352B83598}" dt="2021-04-12T13:16:46.159" v="50"/>
          <ac:spMkLst>
            <pc:docMk/>
            <pc:sldMk cId="397458188" sldId="267"/>
            <ac:spMk id="29" creationId="{AAD509CD-515E-49F0-AE13-F8E4BEE0A55F}"/>
          </ac:spMkLst>
        </pc:spChg>
        <pc:spChg chg="mod">
          <ac:chgData name="hassan MH" userId="84cd2103f36ef0dc" providerId="LiveId" clId="{A48B31A7-748F-4208-8A4A-916352B83598}" dt="2021-04-12T13:21:33.504" v="195"/>
          <ac:spMkLst>
            <pc:docMk/>
            <pc:sldMk cId="397458188" sldId="267"/>
            <ac:spMk id="30" creationId="{32DD6DF1-A051-4060-9AE7-9B06E7A5513B}"/>
          </ac:spMkLst>
        </pc:spChg>
        <pc:spChg chg="mod">
          <ac:chgData name="hassan MH" userId="84cd2103f36ef0dc" providerId="LiveId" clId="{A48B31A7-748F-4208-8A4A-916352B83598}" dt="2021-04-12T13:21:34.817" v="196"/>
          <ac:spMkLst>
            <pc:docMk/>
            <pc:sldMk cId="397458188" sldId="267"/>
            <ac:spMk id="31" creationId="{FD3411AE-6720-4AA3-B406-518E66FAD4D3}"/>
          </ac:spMkLst>
        </pc:spChg>
      </pc:sldChg>
      <pc:sldChg chg="addSp modSp mod modNotesTx">
        <pc:chgData name="hassan MH" userId="84cd2103f36ef0dc" providerId="LiveId" clId="{A48B31A7-748F-4208-8A4A-916352B83598}" dt="2021-04-12T13:39:31.018" v="226"/>
        <pc:sldMkLst>
          <pc:docMk/>
          <pc:sldMk cId="1456911862" sldId="268"/>
        </pc:sldMkLst>
        <pc:spChg chg="add mod">
          <ac:chgData name="hassan MH" userId="84cd2103f36ef0dc" providerId="LiveId" clId="{A48B31A7-748F-4208-8A4A-916352B83598}" dt="2021-04-12T13:39:31.018" v="226"/>
          <ac:spMkLst>
            <pc:docMk/>
            <pc:sldMk cId="1456911862" sldId="268"/>
            <ac:spMk id="18" creationId="{327A45C1-66E9-461E-8939-FEAE9C907451}"/>
          </ac:spMkLst>
        </pc:spChg>
        <pc:spChg chg="add mod">
          <ac:chgData name="hassan MH" userId="84cd2103f36ef0dc" providerId="LiveId" clId="{A48B31A7-748F-4208-8A4A-916352B83598}" dt="2021-04-12T13:39:31.018" v="226"/>
          <ac:spMkLst>
            <pc:docMk/>
            <pc:sldMk cId="1456911862" sldId="268"/>
            <ac:spMk id="20" creationId="{A02C5BC6-C35D-4988-B941-6A8F9F49C75B}"/>
          </ac:spMkLst>
        </pc:spChg>
        <pc:spChg chg="mod">
          <ac:chgData name="hassan MH" userId="84cd2103f36ef0dc" providerId="LiveId" clId="{A48B31A7-748F-4208-8A4A-916352B83598}" dt="2021-04-12T13:17:19.534" v="67"/>
          <ac:spMkLst>
            <pc:docMk/>
            <pc:sldMk cId="1456911862" sldId="268"/>
            <ac:spMk id="22" creationId="{6DAC8313-CCB6-4461-B5D5-10CDDD75BE90}"/>
          </ac:spMkLst>
        </pc:spChg>
        <pc:spChg chg="mod">
          <ac:chgData name="hassan MH" userId="84cd2103f36ef0dc" providerId="LiveId" clId="{A48B31A7-748F-4208-8A4A-916352B83598}" dt="2021-04-12T13:25:50.919" v="204"/>
          <ac:spMkLst>
            <pc:docMk/>
            <pc:sldMk cId="1456911862" sldId="268"/>
            <ac:spMk id="25" creationId="{9FAEB704-112D-4A4E-BC77-30D16E365635}"/>
          </ac:spMkLst>
        </pc:spChg>
        <pc:spChg chg="mod">
          <ac:chgData name="hassan MH" userId="84cd2103f36ef0dc" providerId="LiveId" clId="{A48B31A7-748F-4208-8A4A-916352B83598}" dt="2021-04-12T13:16:50.431" v="51"/>
          <ac:spMkLst>
            <pc:docMk/>
            <pc:sldMk cId="1456911862" sldId="268"/>
            <ac:spMk id="29" creationId="{AAD509CD-515E-49F0-AE13-F8E4BEE0A55F}"/>
          </ac:spMkLst>
        </pc:spChg>
        <pc:spChg chg="mod">
          <ac:chgData name="hassan MH" userId="84cd2103f36ef0dc" providerId="LiveId" clId="{A48B31A7-748F-4208-8A4A-916352B83598}" dt="2021-04-12T13:21:37.879" v="197"/>
          <ac:spMkLst>
            <pc:docMk/>
            <pc:sldMk cId="1456911862" sldId="268"/>
            <ac:spMk id="30" creationId="{32DD6DF1-A051-4060-9AE7-9B06E7A5513B}"/>
          </ac:spMkLst>
        </pc:spChg>
        <pc:spChg chg="mod">
          <ac:chgData name="hassan MH" userId="84cd2103f36ef0dc" providerId="LiveId" clId="{A48B31A7-748F-4208-8A4A-916352B83598}" dt="2021-04-12T13:21:39.166" v="198"/>
          <ac:spMkLst>
            <pc:docMk/>
            <pc:sldMk cId="1456911862" sldId="268"/>
            <ac:spMk id="31" creationId="{FD3411AE-6720-4AA3-B406-518E66FAD4D3}"/>
          </ac:spMkLst>
        </pc:spChg>
      </pc:sldChg>
      <pc:sldChg chg="addSp modSp mod modNotesTx">
        <pc:chgData name="hassan MH" userId="84cd2103f36ef0dc" providerId="LiveId" clId="{A48B31A7-748F-4208-8A4A-916352B83598}" dt="2021-04-12T13:39:32.266" v="227"/>
        <pc:sldMkLst>
          <pc:docMk/>
          <pc:sldMk cId="2555051767" sldId="269"/>
        </pc:sldMkLst>
        <pc:spChg chg="add mod">
          <ac:chgData name="hassan MH" userId="84cd2103f36ef0dc" providerId="LiveId" clId="{A48B31A7-748F-4208-8A4A-916352B83598}" dt="2021-04-12T13:39:32.266" v="227"/>
          <ac:spMkLst>
            <pc:docMk/>
            <pc:sldMk cId="2555051767" sldId="269"/>
            <ac:spMk id="18" creationId="{83B9CC39-1C18-426D-A880-17A6E89EC858}"/>
          </ac:spMkLst>
        </pc:spChg>
        <pc:spChg chg="add mod">
          <ac:chgData name="hassan MH" userId="84cd2103f36ef0dc" providerId="LiveId" clId="{A48B31A7-748F-4208-8A4A-916352B83598}" dt="2021-04-12T13:39:32.266" v="227"/>
          <ac:spMkLst>
            <pc:docMk/>
            <pc:sldMk cId="2555051767" sldId="269"/>
            <ac:spMk id="20" creationId="{B8AD2401-6400-4142-A23D-13A3A8F1FB58}"/>
          </ac:spMkLst>
        </pc:spChg>
        <pc:spChg chg="mod">
          <ac:chgData name="hassan MH" userId="84cd2103f36ef0dc" providerId="LiveId" clId="{A48B31A7-748F-4208-8A4A-916352B83598}" dt="2021-04-12T13:17:22.150" v="68"/>
          <ac:spMkLst>
            <pc:docMk/>
            <pc:sldMk cId="2555051767" sldId="269"/>
            <ac:spMk id="22" creationId="{6DAC8313-CCB6-4461-B5D5-10CDDD75BE90}"/>
          </ac:spMkLst>
        </pc:spChg>
        <pc:spChg chg="mod">
          <ac:chgData name="hassan MH" userId="84cd2103f36ef0dc" providerId="LiveId" clId="{A48B31A7-748F-4208-8A4A-916352B83598}" dt="2021-04-12T13:25:54.025" v="205"/>
          <ac:spMkLst>
            <pc:docMk/>
            <pc:sldMk cId="2555051767" sldId="269"/>
            <ac:spMk id="25" creationId="{9FAEB704-112D-4A4E-BC77-30D16E365635}"/>
          </ac:spMkLst>
        </pc:spChg>
        <pc:spChg chg="mod">
          <ac:chgData name="hassan MH" userId="84cd2103f36ef0dc" providerId="LiveId" clId="{A48B31A7-748F-4208-8A4A-916352B83598}" dt="2021-04-12T13:16:54.123" v="52"/>
          <ac:spMkLst>
            <pc:docMk/>
            <pc:sldMk cId="2555051767" sldId="269"/>
            <ac:spMk id="29" creationId="{AAD509CD-515E-49F0-AE13-F8E4BEE0A55F}"/>
          </ac:spMkLst>
        </pc:spChg>
        <pc:spChg chg="mod">
          <ac:chgData name="hassan MH" userId="84cd2103f36ef0dc" providerId="LiveId" clId="{A48B31A7-748F-4208-8A4A-916352B83598}" dt="2021-04-12T13:21:42.373" v="199"/>
          <ac:spMkLst>
            <pc:docMk/>
            <pc:sldMk cId="2555051767" sldId="269"/>
            <ac:spMk id="30" creationId="{32DD6DF1-A051-4060-9AE7-9B06E7A5513B}"/>
          </ac:spMkLst>
        </pc:spChg>
        <pc:spChg chg="mod">
          <ac:chgData name="hassan MH" userId="84cd2103f36ef0dc" providerId="LiveId" clId="{A48B31A7-748F-4208-8A4A-916352B83598}" dt="2021-04-12T13:21:43.771" v="200"/>
          <ac:spMkLst>
            <pc:docMk/>
            <pc:sldMk cId="2555051767" sldId="269"/>
            <ac:spMk id="31" creationId="{FD3411AE-6720-4AA3-B406-518E66FAD4D3}"/>
          </ac:spMkLst>
        </pc:spChg>
      </pc:sldChg>
      <pc:sldChg chg="add del setBg modNotesTx">
        <pc:chgData name="hassan MH" userId="84cd2103f36ef0dc" providerId="LiveId" clId="{A48B31A7-748F-4208-8A4A-916352B83598}" dt="2021-04-12T13:21:06.724" v="190" actId="20577"/>
        <pc:sldMkLst>
          <pc:docMk/>
          <pc:sldMk cId="4161428400" sldId="270"/>
        </pc:sldMkLst>
      </pc:sldChg>
      <pc:sldMasterChg chg="del delSldLayout">
        <pc:chgData name="hassan MH" userId="84cd2103f36ef0dc" providerId="LiveId" clId="{A48B31A7-748F-4208-8A4A-916352B83598}" dt="2021-04-12T13:18:12.348" v="72" actId="47"/>
        <pc:sldMasterMkLst>
          <pc:docMk/>
          <pc:sldMasterMk cId="3821814676" sldId="2147483660"/>
        </pc:sldMasterMkLst>
        <pc:sldLayoutChg chg="del">
          <pc:chgData name="hassan MH" userId="84cd2103f36ef0dc" providerId="LiveId" clId="{A48B31A7-748F-4208-8A4A-916352B83598}" dt="2021-04-12T13:18:12.348" v="72" actId="47"/>
          <pc:sldLayoutMkLst>
            <pc:docMk/>
            <pc:sldMasterMk cId="3821814676" sldId="2147483660"/>
            <pc:sldLayoutMk cId="3727443610" sldId="2147483661"/>
          </pc:sldLayoutMkLst>
        </pc:sldLayoutChg>
        <pc:sldLayoutChg chg="del">
          <pc:chgData name="hassan MH" userId="84cd2103f36ef0dc" providerId="LiveId" clId="{A48B31A7-748F-4208-8A4A-916352B83598}" dt="2021-04-12T13:18:12.348" v="72" actId="47"/>
          <pc:sldLayoutMkLst>
            <pc:docMk/>
            <pc:sldMasterMk cId="3821814676" sldId="2147483660"/>
            <pc:sldLayoutMk cId="1245400015" sldId="2147483662"/>
          </pc:sldLayoutMkLst>
        </pc:sldLayoutChg>
        <pc:sldLayoutChg chg="del">
          <pc:chgData name="hassan MH" userId="84cd2103f36ef0dc" providerId="LiveId" clId="{A48B31A7-748F-4208-8A4A-916352B83598}" dt="2021-04-12T13:18:12.348" v="72" actId="47"/>
          <pc:sldLayoutMkLst>
            <pc:docMk/>
            <pc:sldMasterMk cId="3821814676" sldId="2147483660"/>
            <pc:sldLayoutMk cId="1883129609" sldId="2147483663"/>
          </pc:sldLayoutMkLst>
        </pc:sldLayoutChg>
        <pc:sldLayoutChg chg="del">
          <pc:chgData name="hassan MH" userId="84cd2103f36ef0dc" providerId="LiveId" clId="{A48B31A7-748F-4208-8A4A-916352B83598}" dt="2021-04-12T13:18:12.348" v="72" actId="47"/>
          <pc:sldLayoutMkLst>
            <pc:docMk/>
            <pc:sldMasterMk cId="3821814676" sldId="2147483660"/>
            <pc:sldLayoutMk cId="2977775159" sldId="2147483664"/>
          </pc:sldLayoutMkLst>
        </pc:sldLayoutChg>
        <pc:sldLayoutChg chg="del">
          <pc:chgData name="hassan MH" userId="84cd2103f36ef0dc" providerId="LiveId" clId="{A48B31A7-748F-4208-8A4A-916352B83598}" dt="2021-04-12T13:18:12.348" v="72" actId="47"/>
          <pc:sldLayoutMkLst>
            <pc:docMk/>
            <pc:sldMasterMk cId="3821814676" sldId="2147483660"/>
            <pc:sldLayoutMk cId="3673490872" sldId="2147483665"/>
          </pc:sldLayoutMkLst>
        </pc:sldLayoutChg>
        <pc:sldLayoutChg chg="del">
          <pc:chgData name="hassan MH" userId="84cd2103f36ef0dc" providerId="LiveId" clId="{A48B31A7-748F-4208-8A4A-916352B83598}" dt="2021-04-12T13:18:12.348" v="72" actId="47"/>
          <pc:sldLayoutMkLst>
            <pc:docMk/>
            <pc:sldMasterMk cId="3821814676" sldId="2147483660"/>
            <pc:sldLayoutMk cId="111929200" sldId="2147483666"/>
          </pc:sldLayoutMkLst>
        </pc:sldLayoutChg>
        <pc:sldLayoutChg chg="del">
          <pc:chgData name="hassan MH" userId="84cd2103f36ef0dc" providerId="LiveId" clId="{A48B31A7-748F-4208-8A4A-916352B83598}" dt="2021-04-12T13:18:12.348" v="72" actId="47"/>
          <pc:sldLayoutMkLst>
            <pc:docMk/>
            <pc:sldMasterMk cId="3821814676" sldId="2147483660"/>
            <pc:sldLayoutMk cId="1912248959" sldId="2147483667"/>
          </pc:sldLayoutMkLst>
        </pc:sldLayoutChg>
        <pc:sldLayoutChg chg="del">
          <pc:chgData name="hassan MH" userId="84cd2103f36ef0dc" providerId="LiveId" clId="{A48B31A7-748F-4208-8A4A-916352B83598}" dt="2021-04-12T13:18:12.348" v="72" actId="47"/>
          <pc:sldLayoutMkLst>
            <pc:docMk/>
            <pc:sldMasterMk cId="3821814676" sldId="2147483660"/>
            <pc:sldLayoutMk cId="1982712334" sldId="2147483668"/>
          </pc:sldLayoutMkLst>
        </pc:sldLayoutChg>
        <pc:sldLayoutChg chg="del">
          <pc:chgData name="hassan MH" userId="84cd2103f36ef0dc" providerId="LiveId" clId="{A48B31A7-748F-4208-8A4A-916352B83598}" dt="2021-04-12T13:18:12.348" v="72" actId="47"/>
          <pc:sldLayoutMkLst>
            <pc:docMk/>
            <pc:sldMasterMk cId="3821814676" sldId="2147483660"/>
            <pc:sldLayoutMk cId="1958473332" sldId="2147483669"/>
          </pc:sldLayoutMkLst>
        </pc:sldLayoutChg>
        <pc:sldLayoutChg chg="del">
          <pc:chgData name="hassan MH" userId="84cd2103f36ef0dc" providerId="LiveId" clId="{A48B31A7-748F-4208-8A4A-916352B83598}" dt="2021-04-12T13:18:12.348" v="72" actId="47"/>
          <pc:sldLayoutMkLst>
            <pc:docMk/>
            <pc:sldMasterMk cId="3821814676" sldId="2147483660"/>
            <pc:sldLayoutMk cId="2248948032" sldId="2147483670"/>
          </pc:sldLayoutMkLst>
        </pc:sldLayoutChg>
        <pc:sldLayoutChg chg="del">
          <pc:chgData name="hassan MH" userId="84cd2103f36ef0dc" providerId="LiveId" clId="{A48B31A7-748F-4208-8A4A-916352B83598}" dt="2021-04-12T13:18:12.348" v="72" actId="47"/>
          <pc:sldLayoutMkLst>
            <pc:docMk/>
            <pc:sldMasterMk cId="3821814676" sldId="2147483660"/>
            <pc:sldLayoutMk cId="3123743827" sldId="2147483671"/>
          </pc:sldLayoutMkLst>
        </pc:sldLayoutChg>
      </pc:sldMasterChg>
    </pc:docChg>
  </pc:docChgLst>
  <pc:docChgLst>
    <pc:chgData name="hassan MH" userId="84cd2103f36ef0dc" providerId="LiveId" clId="{A0B58665-C1D8-4C05-9A0E-522507D05255}"/>
    <pc:docChg chg="custSel modSld">
      <pc:chgData name="hassan MH" userId="84cd2103f36ef0dc" providerId="LiveId" clId="{A0B58665-C1D8-4C05-9A0E-522507D05255}" dt="2021-05-19T22:51:16.703" v="40"/>
      <pc:docMkLst>
        <pc:docMk/>
      </pc:docMkLst>
      <pc:sldChg chg="modSp mod">
        <pc:chgData name="hassan MH" userId="84cd2103f36ef0dc" providerId="LiveId" clId="{A0B58665-C1D8-4C05-9A0E-522507D05255}" dt="2021-05-19T22:51:11.936" v="39"/>
        <pc:sldMkLst>
          <pc:docMk/>
          <pc:sldMk cId="308856776" sldId="257"/>
        </pc:sldMkLst>
        <pc:spChg chg="mod">
          <ac:chgData name="hassan MH" userId="84cd2103f36ef0dc" providerId="LiveId" clId="{A0B58665-C1D8-4C05-9A0E-522507D05255}" dt="2021-05-19T22:51:11.936" v="39"/>
          <ac:spMkLst>
            <pc:docMk/>
            <pc:sldMk cId="308856776" sldId="257"/>
            <ac:spMk id="20" creationId="{BA9A1FDE-800F-4110-B561-735640CB77C9}"/>
          </ac:spMkLst>
        </pc:spChg>
      </pc:sldChg>
      <pc:sldChg chg="modSp mod">
        <pc:chgData name="hassan MH" userId="84cd2103f36ef0dc" providerId="LiveId" clId="{A0B58665-C1D8-4C05-9A0E-522507D05255}" dt="2021-05-19T22:51:08.579" v="38"/>
        <pc:sldMkLst>
          <pc:docMk/>
          <pc:sldMk cId="3024822848" sldId="259"/>
        </pc:sldMkLst>
        <pc:spChg chg="mod">
          <ac:chgData name="hassan MH" userId="84cd2103f36ef0dc" providerId="LiveId" clId="{A0B58665-C1D8-4C05-9A0E-522507D05255}" dt="2021-05-19T22:51:08.579" v="38"/>
          <ac:spMkLst>
            <pc:docMk/>
            <pc:sldMk cId="3024822848" sldId="259"/>
            <ac:spMk id="18" creationId="{0BFE97F0-CAD3-408A-963C-49F477EC8C2C}"/>
          </ac:spMkLst>
        </pc:spChg>
      </pc:sldChg>
      <pc:sldChg chg="modSp mod modAnim">
        <pc:chgData name="hassan MH" userId="84cd2103f36ef0dc" providerId="LiveId" clId="{A0B58665-C1D8-4C05-9A0E-522507D05255}" dt="2021-05-19T22:51:16.703" v="40"/>
        <pc:sldMkLst>
          <pc:docMk/>
          <pc:sldMk cId="544426329" sldId="260"/>
        </pc:sldMkLst>
        <pc:spChg chg="mod">
          <ac:chgData name="hassan MH" userId="84cd2103f36ef0dc" providerId="LiveId" clId="{A0B58665-C1D8-4C05-9A0E-522507D05255}" dt="2021-05-19T22:51:16.703" v="40"/>
          <ac:spMkLst>
            <pc:docMk/>
            <pc:sldMk cId="544426329" sldId="260"/>
            <ac:spMk id="32" creationId="{4DB47DAC-37B5-4B28-B5A8-192763957221}"/>
          </ac:spMkLst>
        </pc:spChg>
      </pc:sldChg>
      <pc:sldChg chg="addSp delSp modSp mod delAnim modAnim">
        <pc:chgData name="hassan MH" userId="84cd2103f36ef0dc" providerId="LiveId" clId="{A0B58665-C1D8-4C05-9A0E-522507D05255}" dt="2021-05-19T22:51:05.144" v="37"/>
        <pc:sldMkLst>
          <pc:docMk/>
          <pc:sldMk cId="184910068" sldId="265"/>
        </pc:sldMkLst>
        <pc:spChg chg="mod">
          <ac:chgData name="hassan MH" userId="84cd2103f36ef0dc" providerId="LiveId" clId="{A0B58665-C1D8-4C05-9A0E-522507D05255}" dt="2021-05-19T22:35:06.864" v="6" actId="12789"/>
          <ac:spMkLst>
            <pc:docMk/>
            <pc:sldMk cId="184910068" sldId="265"/>
            <ac:spMk id="7" creationId="{991165F1-A96D-4F6F-BC5D-D0B11512A774}"/>
          </ac:spMkLst>
        </pc:spChg>
        <pc:spChg chg="mod">
          <ac:chgData name="hassan MH" userId="84cd2103f36ef0dc" providerId="LiveId" clId="{A0B58665-C1D8-4C05-9A0E-522507D05255}" dt="2021-05-19T22:51:05.144" v="37"/>
          <ac:spMkLst>
            <pc:docMk/>
            <pc:sldMk cId="184910068" sldId="265"/>
            <ac:spMk id="11" creationId="{A243780D-348B-499A-B18A-FDF0219A6E6D}"/>
          </ac:spMkLst>
        </pc:spChg>
        <pc:picChg chg="del">
          <ac:chgData name="hassan MH" userId="84cd2103f36ef0dc" providerId="LiveId" clId="{A0B58665-C1D8-4C05-9A0E-522507D05255}" dt="2021-05-19T22:34:16.658" v="1" actId="478"/>
          <ac:picMkLst>
            <pc:docMk/>
            <pc:sldMk cId="184910068" sldId="265"/>
            <ac:picMk id="4" creationId="{B7EB0678-F243-440B-B165-2F0359D6B34B}"/>
          </ac:picMkLst>
        </pc:picChg>
        <pc:picChg chg="add mod ord">
          <ac:chgData name="hassan MH" userId="84cd2103f36ef0dc" providerId="LiveId" clId="{A0B58665-C1D8-4C05-9A0E-522507D05255}" dt="2021-05-19T22:34:22.197" v="4" actId="167"/>
          <ac:picMkLst>
            <pc:docMk/>
            <pc:sldMk cId="184910068" sldId="265"/>
            <ac:picMk id="13" creationId="{FA9B8919-9D7D-49DF-AD91-2BF4CDAFD25F}"/>
          </ac:picMkLst>
        </pc:picChg>
      </pc:sldChg>
      <pc:sldChg chg="modSp mod">
        <pc:chgData name="hassan MH" userId="84cd2103f36ef0dc" providerId="LiveId" clId="{A0B58665-C1D8-4C05-9A0E-522507D05255}" dt="2021-05-19T22:50:58.142" v="36" actId="20577"/>
        <pc:sldMkLst>
          <pc:docMk/>
          <pc:sldMk cId="3807782952" sldId="266"/>
        </pc:sldMkLst>
        <pc:spChg chg="mod">
          <ac:chgData name="hassan MH" userId="84cd2103f36ef0dc" providerId="LiveId" clId="{A0B58665-C1D8-4C05-9A0E-522507D05255}" dt="2021-05-19T22:50:58.142" v="36" actId="20577"/>
          <ac:spMkLst>
            <pc:docMk/>
            <pc:sldMk cId="3807782952" sldId="266"/>
            <ac:spMk id="25" creationId="{4454C536-EE34-4F37-B002-A156928356AB}"/>
          </ac:spMkLst>
        </pc:spChg>
        <pc:spChg chg="mod">
          <ac:chgData name="hassan MH" userId="84cd2103f36ef0dc" providerId="LiveId" clId="{A0B58665-C1D8-4C05-9A0E-522507D05255}" dt="2021-05-19T22:35:10.960" v="8" actId="12789"/>
          <ac:spMkLst>
            <pc:docMk/>
            <pc:sldMk cId="3807782952" sldId="266"/>
            <ac:spMk id="27" creationId="{6A224676-1968-43B9-9B45-EF7724B1574A}"/>
          </ac:spMkLst>
        </pc:spChg>
      </pc:sldChg>
      <pc:sldChg chg="modAnim">
        <pc:chgData name="hassan MH" userId="84cd2103f36ef0dc" providerId="LiveId" clId="{A0B58665-C1D8-4C05-9A0E-522507D05255}" dt="2021-05-19T22:44:49.403" v="13"/>
        <pc:sldMkLst>
          <pc:docMk/>
          <pc:sldMk cId="1456911862" sldId="268"/>
        </pc:sldMkLst>
      </pc:sldChg>
      <pc:sldChg chg="modAnim">
        <pc:chgData name="hassan MH" userId="84cd2103f36ef0dc" providerId="LiveId" clId="{A0B58665-C1D8-4C05-9A0E-522507D05255}" dt="2021-05-19T22:44:46.618" v="12"/>
        <pc:sldMkLst>
          <pc:docMk/>
          <pc:sldMk cId="2555051767" sldId="269"/>
        </pc:sldMkLst>
      </pc:sldChg>
    </pc:docChg>
  </pc:docChgLst>
  <pc:docChgLst>
    <pc:chgData name="hassan MH" userId="84cd2103f36ef0dc" providerId="LiveId" clId="{E7F8BEA0-5416-4B15-8314-3E444CCE638A}"/>
    <pc:docChg chg="modSld">
      <pc:chgData name="hassan MH" userId="84cd2103f36ef0dc" providerId="LiveId" clId="{E7F8BEA0-5416-4B15-8314-3E444CCE638A}" dt="2021-04-12T13:48:25.215" v="5" actId="1076"/>
      <pc:docMkLst>
        <pc:docMk/>
      </pc:docMkLst>
      <pc:sldChg chg="modSp mod">
        <pc:chgData name="hassan MH" userId="84cd2103f36ef0dc" providerId="LiveId" clId="{E7F8BEA0-5416-4B15-8314-3E444CCE638A}" dt="2021-04-12T13:47:43.311" v="2" actId="1076"/>
        <pc:sldMkLst>
          <pc:docMk/>
          <pc:sldMk cId="308856776" sldId="257"/>
        </pc:sldMkLst>
        <pc:spChg chg="mod">
          <ac:chgData name="hassan MH" userId="84cd2103f36ef0dc" providerId="LiveId" clId="{E7F8BEA0-5416-4B15-8314-3E444CCE638A}" dt="2021-04-12T13:47:43.311" v="2" actId="1076"/>
          <ac:spMkLst>
            <pc:docMk/>
            <pc:sldMk cId="308856776" sldId="257"/>
            <ac:spMk id="34" creationId="{358A30A8-8BF5-48E5-AF88-DD5603FB12FD}"/>
          </ac:spMkLst>
        </pc:spChg>
        <pc:spChg chg="mod">
          <ac:chgData name="hassan MH" userId="84cd2103f36ef0dc" providerId="LiveId" clId="{E7F8BEA0-5416-4B15-8314-3E444CCE638A}" dt="2021-04-12T13:47:43.311" v="2" actId="1076"/>
          <ac:spMkLst>
            <pc:docMk/>
            <pc:sldMk cId="308856776" sldId="257"/>
            <ac:spMk id="37" creationId="{650D22CD-793F-4ED3-9332-781D3F4196ED}"/>
          </ac:spMkLst>
        </pc:spChg>
      </pc:sldChg>
      <pc:sldChg chg="modSp mod">
        <pc:chgData name="hassan MH" userId="84cd2103f36ef0dc" providerId="LiveId" clId="{E7F8BEA0-5416-4B15-8314-3E444CCE638A}" dt="2021-04-12T13:47:38.143" v="1" actId="1076"/>
        <pc:sldMkLst>
          <pc:docMk/>
          <pc:sldMk cId="3024822848" sldId="259"/>
        </pc:sldMkLst>
        <pc:spChg chg="mod">
          <ac:chgData name="hassan MH" userId="84cd2103f36ef0dc" providerId="LiveId" clId="{E7F8BEA0-5416-4B15-8314-3E444CCE638A}" dt="2021-04-12T13:47:35.259" v="0" actId="1076"/>
          <ac:spMkLst>
            <pc:docMk/>
            <pc:sldMk cId="3024822848" sldId="259"/>
            <ac:spMk id="18" creationId="{0BFE97F0-CAD3-408A-963C-49F477EC8C2C}"/>
          </ac:spMkLst>
        </pc:spChg>
        <pc:spChg chg="mod">
          <ac:chgData name="hassan MH" userId="84cd2103f36ef0dc" providerId="LiveId" clId="{E7F8BEA0-5416-4B15-8314-3E444CCE638A}" dt="2021-04-12T13:47:38.143" v="1" actId="1076"/>
          <ac:spMkLst>
            <pc:docMk/>
            <pc:sldMk cId="3024822848" sldId="259"/>
            <ac:spMk id="19" creationId="{F5E58519-A8AF-4511-BFFA-1BDF62082915}"/>
          </ac:spMkLst>
        </pc:spChg>
      </pc:sldChg>
      <pc:sldChg chg="modSp mod">
        <pc:chgData name="hassan MH" userId="84cd2103f36ef0dc" providerId="LiveId" clId="{E7F8BEA0-5416-4B15-8314-3E444CCE638A}" dt="2021-04-12T13:48:25.215" v="5" actId="1076"/>
        <pc:sldMkLst>
          <pc:docMk/>
          <pc:sldMk cId="544426329" sldId="260"/>
        </pc:sldMkLst>
        <pc:spChg chg="mod">
          <ac:chgData name="hassan MH" userId="84cd2103f36ef0dc" providerId="LiveId" clId="{E7F8BEA0-5416-4B15-8314-3E444CCE638A}" dt="2021-04-12T13:48:25.215" v="5" actId="1076"/>
          <ac:spMkLst>
            <pc:docMk/>
            <pc:sldMk cId="544426329" sldId="260"/>
            <ac:spMk id="30" creationId="{E19AB6D7-0B6C-4AD4-9511-85297AEE96BA}"/>
          </ac:spMkLst>
        </pc:spChg>
        <pc:spChg chg="mod">
          <ac:chgData name="hassan MH" userId="84cd2103f36ef0dc" providerId="LiveId" clId="{E7F8BEA0-5416-4B15-8314-3E444CCE638A}" dt="2021-04-12T13:48:25.215" v="5" actId="1076"/>
          <ac:spMkLst>
            <pc:docMk/>
            <pc:sldMk cId="544426329" sldId="260"/>
            <ac:spMk id="31" creationId="{CC291849-774D-48D6-9115-DA53200083E0}"/>
          </ac:spMkLst>
        </pc:spChg>
      </pc:sldChg>
      <pc:sldChg chg="modSp mod">
        <pc:chgData name="hassan MH" userId="84cd2103f36ef0dc" providerId="LiveId" clId="{E7F8BEA0-5416-4B15-8314-3E444CCE638A}" dt="2021-04-12T13:47:53.114" v="4" actId="1076"/>
        <pc:sldMkLst>
          <pc:docMk/>
          <pc:sldMk cId="184910068" sldId="265"/>
        </pc:sldMkLst>
        <pc:spChg chg="mod">
          <ac:chgData name="hassan MH" userId="84cd2103f36ef0dc" providerId="LiveId" clId="{E7F8BEA0-5416-4B15-8314-3E444CCE638A}" dt="2021-04-12T13:47:53.114" v="4" actId="1076"/>
          <ac:spMkLst>
            <pc:docMk/>
            <pc:sldMk cId="184910068" sldId="265"/>
            <ac:spMk id="9" creationId="{AD236308-0131-41CA-A514-1107A103FF3D}"/>
          </ac:spMkLst>
        </pc:spChg>
        <pc:spChg chg="mod">
          <ac:chgData name="hassan MH" userId="84cd2103f36ef0dc" providerId="LiveId" clId="{E7F8BEA0-5416-4B15-8314-3E444CCE638A}" dt="2021-04-12T13:47:53.114" v="4" actId="1076"/>
          <ac:spMkLst>
            <pc:docMk/>
            <pc:sldMk cId="184910068" sldId="265"/>
            <ac:spMk id="10" creationId="{84032D87-730A-47EE-A24D-4113A7F5B350}"/>
          </ac:spMkLst>
        </pc:spChg>
      </pc:sldChg>
      <pc:sldChg chg="modSp mod">
        <pc:chgData name="hassan MH" userId="84cd2103f36ef0dc" providerId="LiveId" clId="{E7F8BEA0-5416-4B15-8314-3E444CCE638A}" dt="2021-04-12T13:47:47.651" v="3" actId="1076"/>
        <pc:sldMkLst>
          <pc:docMk/>
          <pc:sldMk cId="3807782952" sldId="266"/>
        </pc:sldMkLst>
        <pc:spChg chg="mod">
          <ac:chgData name="hassan MH" userId="84cd2103f36ef0dc" providerId="LiveId" clId="{E7F8BEA0-5416-4B15-8314-3E444CCE638A}" dt="2021-04-12T13:47:47.651" v="3" actId="1076"/>
          <ac:spMkLst>
            <pc:docMk/>
            <pc:sldMk cId="3807782952" sldId="266"/>
            <ac:spMk id="22" creationId="{3F2879C5-D3ED-4C0A-86C8-C9CC4FCE607A}"/>
          </ac:spMkLst>
        </pc:spChg>
        <pc:spChg chg="mod">
          <ac:chgData name="hassan MH" userId="84cd2103f36ef0dc" providerId="LiveId" clId="{E7F8BEA0-5416-4B15-8314-3E444CCE638A}" dt="2021-04-12T13:47:47.651" v="3" actId="1076"/>
          <ac:spMkLst>
            <pc:docMk/>
            <pc:sldMk cId="3807782952" sldId="266"/>
            <ac:spMk id="23" creationId="{5E4C8266-51F4-4D1E-9A16-8C11884B8423}"/>
          </ac:spMkLst>
        </pc:spChg>
      </pc:sldChg>
    </pc:docChg>
  </pc:docChgLst>
  <pc:docChgLst>
    <pc:chgData name="Hassan Moddather" userId="84cd2103f36ef0dc" providerId="LiveId" clId="{7BCCB88B-4A9C-4CDF-8E5F-DEE8E1864803}"/>
    <pc:docChg chg="addSld modSld sldOrd">
      <pc:chgData name="Hassan Moddather" userId="84cd2103f36ef0dc" providerId="LiveId" clId="{7BCCB88B-4A9C-4CDF-8E5F-DEE8E1864803}" dt="2023-04-17T00:26:46.649" v="4" actId="729"/>
      <pc:docMkLst>
        <pc:docMk/>
      </pc:docMkLst>
      <pc:sldChg chg="addSp modSp new mod ord modShow">
        <pc:chgData name="Hassan Moddather" userId="84cd2103f36ef0dc" providerId="LiveId" clId="{7BCCB88B-4A9C-4CDF-8E5F-DEE8E1864803}" dt="2023-04-17T00:26:46.649" v="4" actId="729"/>
        <pc:sldMkLst>
          <pc:docMk/>
          <pc:sldMk cId="1472937120" sldId="302"/>
        </pc:sldMkLst>
        <pc:picChg chg="add mod">
          <ac:chgData name="Hassan Moddather" userId="84cd2103f36ef0dc" providerId="LiveId" clId="{7BCCB88B-4A9C-4CDF-8E5F-DEE8E1864803}" dt="2023-04-17T00:26:42.501" v="1"/>
          <ac:picMkLst>
            <pc:docMk/>
            <pc:sldMk cId="1472937120" sldId="302"/>
            <ac:picMk id="2" creationId="{AE2CA959-17F4-3235-17D9-34D7320626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BAA5D80-B819-4390-928E-B4D7E737AA68}" type="datetimeFigureOut">
              <a:rPr lang="ar-EG" smtClean="0"/>
              <a:t>27/09/1444</a:t>
            </a:fld>
            <a:endParaRPr lang="ar-EG"/>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1BBE34E-00FD-4E00-AA7A-1706DD9907DB}" type="slidenum">
              <a:rPr lang="ar-EG" smtClean="0"/>
              <a:t>‹#›</a:t>
            </a:fld>
            <a:endParaRPr lang="ar-EG"/>
          </a:p>
        </p:txBody>
      </p:sp>
    </p:spTree>
    <p:extLst>
      <p:ext uri="{BB962C8B-B14F-4D97-AF65-F5344CB8AC3E}">
        <p14:creationId xmlns:p14="http://schemas.microsoft.com/office/powerpoint/2010/main" val="149737836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a:t>
            </a:fld>
            <a:endParaRPr lang="ar-EG"/>
          </a:p>
        </p:txBody>
      </p:sp>
    </p:spTree>
    <p:extLst>
      <p:ext uri="{BB962C8B-B14F-4D97-AF65-F5344CB8AC3E}">
        <p14:creationId xmlns:p14="http://schemas.microsoft.com/office/powerpoint/2010/main" val="534871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10</a:t>
            </a:fld>
            <a:endParaRPr lang="ar-EG"/>
          </a:p>
        </p:txBody>
      </p:sp>
    </p:spTree>
    <p:extLst>
      <p:ext uri="{BB962C8B-B14F-4D97-AF65-F5344CB8AC3E}">
        <p14:creationId xmlns:p14="http://schemas.microsoft.com/office/powerpoint/2010/main" val="840925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11</a:t>
            </a:fld>
            <a:endParaRPr lang="ar-EG"/>
          </a:p>
        </p:txBody>
      </p:sp>
    </p:spTree>
    <p:extLst>
      <p:ext uri="{BB962C8B-B14F-4D97-AF65-F5344CB8AC3E}">
        <p14:creationId xmlns:p14="http://schemas.microsoft.com/office/powerpoint/2010/main" val="365302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12</a:t>
            </a:fld>
            <a:endParaRPr lang="ar-EG"/>
          </a:p>
        </p:txBody>
      </p:sp>
    </p:spTree>
    <p:extLst>
      <p:ext uri="{BB962C8B-B14F-4D97-AF65-F5344CB8AC3E}">
        <p14:creationId xmlns:p14="http://schemas.microsoft.com/office/powerpoint/2010/main" val="315038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13</a:t>
            </a:fld>
            <a:endParaRPr lang="ar-EG"/>
          </a:p>
        </p:txBody>
      </p:sp>
    </p:spTree>
    <p:extLst>
      <p:ext uri="{BB962C8B-B14F-4D97-AF65-F5344CB8AC3E}">
        <p14:creationId xmlns:p14="http://schemas.microsoft.com/office/powerpoint/2010/main" val="3248715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14</a:t>
            </a:fld>
            <a:endParaRPr lang="ar-EG"/>
          </a:p>
        </p:txBody>
      </p:sp>
    </p:spTree>
    <p:extLst>
      <p:ext uri="{BB962C8B-B14F-4D97-AF65-F5344CB8AC3E}">
        <p14:creationId xmlns:p14="http://schemas.microsoft.com/office/powerpoint/2010/main" val="366645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15</a:t>
            </a:fld>
            <a:endParaRPr lang="ar-EG"/>
          </a:p>
        </p:txBody>
      </p:sp>
    </p:spTree>
    <p:extLst>
      <p:ext uri="{BB962C8B-B14F-4D97-AF65-F5344CB8AC3E}">
        <p14:creationId xmlns:p14="http://schemas.microsoft.com/office/powerpoint/2010/main" val="956745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16</a:t>
            </a:fld>
            <a:endParaRPr lang="ar-EG"/>
          </a:p>
        </p:txBody>
      </p:sp>
    </p:spTree>
    <p:extLst>
      <p:ext uri="{BB962C8B-B14F-4D97-AF65-F5344CB8AC3E}">
        <p14:creationId xmlns:p14="http://schemas.microsoft.com/office/powerpoint/2010/main" val="3837362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17</a:t>
            </a:fld>
            <a:endParaRPr lang="ar-EG"/>
          </a:p>
        </p:txBody>
      </p:sp>
    </p:spTree>
    <p:extLst>
      <p:ext uri="{BB962C8B-B14F-4D97-AF65-F5344CB8AC3E}">
        <p14:creationId xmlns:p14="http://schemas.microsoft.com/office/powerpoint/2010/main" val="3012295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18</a:t>
            </a:fld>
            <a:endParaRPr lang="ar-EG"/>
          </a:p>
        </p:txBody>
      </p:sp>
    </p:spTree>
    <p:extLst>
      <p:ext uri="{BB962C8B-B14F-4D97-AF65-F5344CB8AC3E}">
        <p14:creationId xmlns:p14="http://schemas.microsoft.com/office/powerpoint/2010/main" val="529730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19</a:t>
            </a:fld>
            <a:endParaRPr lang="ar-EG"/>
          </a:p>
        </p:txBody>
      </p:sp>
    </p:spTree>
    <p:extLst>
      <p:ext uri="{BB962C8B-B14F-4D97-AF65-F5344CB8AC3E}">
        <p14:creationId xmlns:p14="http://schemas.microsoft.com/office/powerpoint/2010/main" val="649952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a:t>
            </a:fld>
            <a:endParaRPr lang="ar-EG"/>
          </a:p>
        </p:txBody>
      </p:sp>
    </p:spTree>
    <p:extLst>
      <p:ext uri="{BB962C8B-B14F-4D97-AF65-F5344CB8AC3E}">
        <p14:creationId xmlns:p14="http://schemas.microsoft.com/office/powerpoint/2010/main" val="1882064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20</a:t>
            </a:fld>
            <a:endParaRPr lang="ar-EG"/>
          </a:p>
        </p:txBody>
      </p:sp>
    </p:spTree>
    <p:extLst>
      <p:ext uri="{BB962C8B-B14F-4D97-AF65-F5344CB8AC3E}">
        <p14:creationId xmlns:p14="http://schemas.microsoft.com/office/powerpoint/2010/main" val="696429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21</a:t>
            </a:fld>
            <a:endParaRPr lang="ar-EG"/>
          </a:p>
        </p:txBody>
      </p:sp>
    </p:spTree>
    <p:extLst>
      <p:ext uri="{BB962C8B-B14F-4D97-AF65-F5344CB8AC3E}">
        <p14:creationId xmlns:p14="http://schemas.microsoft.com/office/powerpoint/2010/main" val="4033773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22</a:t>
            </a:fld>
            <a:endParaRPr lang="ar-EG"/>
          </a:p>
        </p:txBody>
      </p:sp>
    </p:spTree>
    <p:extLst>
      <p:ext uri="{BB962C8B-B14F-4D97-AF65-F5344CB8AC3E}">
        <p14:creationId xmlns:p14="http://schemas.microsoft.com/office/powerpoint/2010/main" val="2680290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23</a:t>
            </a:fld>
            <a:endParaRPr lang="ar-EG"/>
          </a:p>
        </p:txBody>
      </p:sp>
    </p:spTree>
    <p:extLst>
      <p:ext uri="{BB962C8B-B14F-4D97-AF65-F5344CB8AC3E}">
        <p14:creationId xmlns:p14="http://schemas.microsoft.com/office/powerpoint/2010/main" val="3165161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24</a:t>
            </a:fld>
            <a:endParaRPr lang="ar-EG"/>
          </a:p>
        </p:txBody>
      </p:sp>
    </p:spTree>
    <p:extLst>
      <p:ext uri="{BB962C8B-B14F-4D97-AF65-F5344CB8AC3E}">
        <p14:creationId xmlns:p14="http://schemas.microsoft.com/office/powerpoint/2010/main" val="387649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25</a:t>
            </a:fld>
            <a:endParaRPr lang="ar-EG"/>
          </a:p>
        </p:txBody>
      </p:sp>
    </p:spTree>
    <p:extLst>
      <p:ext uri="{BB962C8B-B14F-4D97-AF65-F5344CB8AC3E}">
        <p14:creationId xmlns:p14="http://schemas.microsoft.com/office/powerpoint/2010/main" val="664685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26</a:t>
            </a:fld>
            <a:endParaRPr lang="ar-EG"/>
          </a:p>
        </p:txBody>
      </p:sp>
    </p:spTree>
    <p:extLst>
      <p:ext uri="{BB962C8B-B14F-4D97-AF65-F5344CB8AC3E}">
        <p14:creationId xmlns:p14="http://schemas.microsoft.com/office/powerpoint/2010/main" val="2315655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27</a:t>
            </a:fld>
            <a:endParaRPr lang="ar-EG"/>
          </a:p>
        </p:txBody>
      </p:sp>
    </p:spTree>
    <p:extLst>
      <p:ext uri="{BB962C8B-B14F-4D97-AF65-F5344CB8AC3E}">
        <p14:creationId xmlns:p14="http://schemas.microsoft.com/office/powerpoint/2010/main" val="3966513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28</a:t>
            </a:fld>
            <a:endParaRPr lang="ar-EG"/>
          </a:p>
        </p:txBody>
      </p:sp>
    </p:spTree>
    <p:extLst>
      <p:ext uri="{BB962C8B-B14F-4D97-AF65-F5344CB8AC3E}">
        <p14:creationId xmlns:p14="http://schemas.microsoft.com/office/powerpoint/2010/main" val="4193828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29</a:t>
            </a:fld>
            <a:endParaRPr lang="ar-EG"/>
          </a:p>
        </p:txBody>
      </p:sp>
    </p:spTree>
    <p:extLst>
      <p:ext uri="{BB962C8B-B14F-4D97-AF65-F5344CB8AC3E}">
        <p14:creationId xmlns:p14="http://schemas.microsoft.com/office/powerpoint/2010/main" val="554366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3</a:t>
            </a:fld>
            <a:endParaRPr lang="ar-EG"/>
          </a:p>
        </p:txBody>
      </p:sp>
    </p:spTree>
    <p:extLst>
      <p:ext uri="{BB962C8B-B14F-4D97-AF65-F5344CB8AC3E}">
        <p14:creationId xmlns:p14="http://schemas.microsoft.com/office/powerpoint/2010/main" val="246247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1BBE34E-00FD-4E00-AA7A-1706DD9907DB}" type="slidenum">
              <a:rPr kumimoji="0" lang="ar-EG"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31</a:t>
            </a:fld>
            <a:endParaRPr kumimoji="0" lang="ar-EG"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8100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4</a:t>
            </a:fld>
            <a:endParaRPr lang="ar-EG"/>
          </a:p>
        </p:txBody>
      </p:sp>
    </p:spTree>
    <p:extLst>
      <p:ext uri="{BB962C8B-B14F-4D97-AF65-F5344CB8AC3E}">
        <p14:creationId xmlns:p14="http://schemas.microsoft.com/office/powerpoint/2010/main" val="28226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5</a:t>
            </a:fld>
            <a:endParaRPr lang="ar-EG"/>
          </a:p>
        </p:txBody>
      </p:sp>
    </p:spTree>
    <p:extLst>
      <p:ext uri="{BB962C8B-B14F-4D97-AF65-F5344CB8AC3E}">
        <p14:creationId xmlns:p14="http://schemas.microsoft.com/office/powerpoint/2010/main" val="111206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6</a:t>
            </a:fld>
            <a:endParaRPr lang="ar-EG"/>
          </a:p>
        </p:txBody>
      </p:sp>
    </p:spTree>
    <p:extLst>
      <p:ext uri="{BB962C8B-B14F-4D97-AF65-F5344CB8AC3E}">
        <p14:creationId xmlns:p14="http://schemas.microsoft.com/office/powerpoint/2010/main" val="4254144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7</a:t>
            </a:fld>
            <a:endParaRPr lang="ar-EG"/>
          </a:p>
        </p:txBody>
      </p:sp>
    </p:spTree>
    <p:extLst>
      <p:ext uri="{BB962C8B-B14F-4D97-AF65-F5344CB8AC3E}">
        <p14:creationId xmlns:p14="http://schemas.microsoft.com/office/powerpoint/2010/main" val="3164256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8</a:t>
            </a:fld>
            <a:endParaRPr lang="ar-EG"/>
          </a:p>
        </p:txBody>
      </p:sp>
    </p:spTree>
    <p:extLst>
      <p:ext uri="{BB962C8B-B14F-4D97-AF65-F5344CB8AC3E}">
        <p14:creationId xmlns:p14="http://schemas.microsoft.com/office/powerpoint/2010/main" val="1249145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تصميم هذا القالب بواسطة موقع انجز قوالب بوربوينت المجانية </a:t>
            </a:r>
            <a:r>
              <a:rPr lang="en-US" dirty="0"/>
              <a:t>ingez-ppt.com</a:t>
            </a:r>
            <a:endParaRPr lang="ar-SA" dirty="0"/>
          </a:p>
        </p:txBody>
      </p:sp>
      <p:sp>
        <p:nvSpPr>
          <p:cNvPr id="4" name="عنصر نائب لرقم الشريحة 3"/>
          <p:cNvSpPr>
            <a:spLocks noGrp="1"/>
          </p:cNvSpPr>
          <p:nvPr>
            <p:ph type="sldNum" sz="quarter" idx="5"/>
          </p:nvPr>
        </p:nvSpPr>
        <p:spPr/>
        <p:txBody>
          <a:bodyPr/>
          <a:lstStyle/>
          <a:p>
            <a:fld id="{21BBE34E-00FD-4E00-AA7A-1706DD9907DB}" type="slidenum">
              <a:rPr lang="ar-EG" smtClean="0"/>
              <a:t>9</a:t>
            </a:fld>
            <a:endParaRPr lang="ar-EG"/>
          </a:p>
        </p:txBody>
      </p:sp>
    </p:spTree>
    <p:extLst>
      <p:ext uri="{BB962C8B-B14F-4D97-AF65-F5344CB8AC3E}">
        <p14:creationId xmlns:p14="http://schemas.microsoft.com/office/powerpoint/2010/main" val="2276239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562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مخصصة للكتابة عليها">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91C7440-FFF1-F1BF-03B1-6F3FA719DEFD}"/>
              </a:ext>
            </a:extLst>
          </p:cNvPr>
          <p:cNvSpPr/>
          <p:nvPr userDrawn="1"/>
        </p:nvSpPr>
        <p:spPr>
          <a:xfrm>
            <a:off x="3735086" y="-236895"/>
            <a:ext cx="4721828" cy="2314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t>لا تقم بحذف أو تغيير مكان هذه الشريحة</a:t>
            </a:r>
            <a:endParaRPr lang="ar-EG" dirty="0"/>
          </a:p>
        </p:txBody>
      </p:sp>
      <p:sp>
        <p:nvSpPr>
          <p:cNvPr id="4" name="مستطيل 3">
            <a:extLst>
              <a:ext uri="{FF2B5EF4-FFF2-40B4-BE49-F238E27FC236}">
                <a16:creationId xmlns:a16="http://schemas.microsoft.com/office/drawing/2014/main" id="{1CEFC12F-25C4-D070-B14A-F9B085CDB3AF}"/>
              </a:ext>
            </a:extLst>
          </p:cNvPr>
          <p:cNvSpPr/>
          <p:nvPr userDrawn="1"/>
        </p:nvSpPr>
        <p:spPr>
          <a:xfrm>
            <a:off x="3735086" y="-526262"/>
            <a:ext cx="4721828" cy="23149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t>هذه الشريحة مخصصة للكتابة فيها</a:t>
            </a:r>
            <a:endParaRPr lang="ar-EG" dirty="0"/>
          </a:p>
        </p:txBody>
      </p:sp>
      <p:sp>
        <p:nvSpPr>
          <p:cNvPr id="5" name="مربع نص 4">
            <a:extLst>
              <a:ext uri="{FF2B5EF4-FFF2-40B4-BE49-F238E27FC236}">
                <a16:creationId xmlns:a16="http://schemas.microsoft.com/office/drawing/2014/main" id="{E4FA0DE7-C2D5-1820-BE94-3EA72A32F523}"/>
              </a:ext>
            </a:extLst>
          </p:cNvPr>
          <p:cNvSpPr txBox="1"/>
          <p:nvPr userDrawn="1"/>
        </p:nvSpPr>
        <p:spPr>
          <a:xfrm>
            <a:off x="5430456" y="-793316"/>
            <a:ext cx="1331089" cy="246221"/>
          </a:xfrm>
          <a:prstGeom prst="rect">
            <a:avLst/>
          </a:prstGeom>
          <a:noFill/>
        </p:spPr>
        <p:txBody>
          <a:bodyPr wrap="square" rtlCol="1">
            <a:spAutoFit/>
          </a:bodyPr>
          <a:lstStyle/>
          <a:p>
            <a:r>
              <a:rPr lang="ar-SA" sz="1000" dirty="0"/>
              <a:t>تعليمات الاستخدام</a:t>
            </a:r>
            <a:endParaRPr lang="ar-EG" sz="1000" dirty="0"/>
          </a:p>
        </p:txBody>
      </p:sp>
    </p:spTree>
    <p:extLst>
      <p:ext uri="{BB962C8B-B14F-4D97-AF65-F5344CB8AC3E}">
        <p14:creationId xmlns:p14="http://schemas.microsoft.com/office/powerpoint/2010/main" val="182185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 غير مخصصة للكتابة عليها">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D5C22B5-E554-C919-294F-E6EFA2B16AE1}"/>
              </a:ext>
            </a:extLst>
          </p:cNvPr>
          <p:cNvSpPr/>
          <p:nvPr userDrawn="1"/>
        </p:nvSpPr>
        <p:spPr>
          <a:xfrm>
            <a:off x="3735086" y="-236895"/>
            <a:ext cx="4721828" cy="2314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t>لا تقم بحذف أو تغيير مكان هذه الشريحة</a:t>
            </a:r>
            <a:endParaRPr lang="ar-EG" dirty="0"/>
          </a:p>
        </p:txBody>
      </p:sp>
      <p:sp>
        <p:nvSpPr>
          <p:cNvPr id="4" name="مستطيل 3">
            <a:extLst>
              <a:ext uri="{FF2B5EF4-FFF2-40B4-BE49-F238E27FC236}">
                <a16:creationId xmlns:a16="http://schemas.microsoft.com/office/drawing/2014/main" id="{0C345447-3B02-B7E2-12AE-CDB67A169EE5}"/>
              </a:ext>
            </a:extLst>
          </p:cNvPr>
          <p:cNvSpPr/>
          <p:nvPr userDrawn="1"/>
        </p:nvSpPr>
        <p:spPr>
          <a:xfrm>
            <a:off x="3735086" y="-526262"/>
            <a:ext cx="4721828" cy="2314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t>هذه الشريحة غير مخصصة للكتابة فيها</a:t>
            </a:r>
            <a:endParaRPr lang="ar-EG" dirty="0"/>
          </a:p>
        </p:txBody>
      </p:sp>
      <p:sp>
        <p:nvSpPr>
          <p:cNvPr id="5" name="مربع نص 4">
            <a:extLst>
              <a:ext uri="{FF2B5EF4-FFF2-40B4-BE49-F238E27FC236}">
                <a16:creationId xmlns:a16="http://schemas.microsoft.com/office/drawing/2014/main" id="{6C3C0C7A-76B9-8601-C91B-799C184BBA64}"/>
              </a:ext>
            </a:extLst>
          </p:cNvPr>
          <p:cNvSpPr txBox="1"/>
          <p:nvPr userDrawn="1"/>
        </p:nvSpPr>
        <p:spPr>
          <a:xfrm>
            <a:off x="5430456" y="-793316"/>
            <a:ext cx="1331089" cy="246221"/>
          </a:xfrm>
          <a:prstGeom prst="rect">
            <a:avLst/>
          </a:prstGeom>
          <a:noFill/>
        </p:spPr>
        <p:txBody>
          <a:bodyPr wrap="square" rtlCol="1">
            <a:spAutoFit/>
          </a:bodyPr>
          <a:lstStyle/>
          <a:p>
            <a:r>
              <a:rPr lang="ar-SA" sz="1000" dirty="0"/>
              <a:t>تعليمات الاستخدام</a:t>
            </a:r>
            <a:endParaRPr lang="ar-EG" sz="1000" dirty="0"/>
          </a:p>
        </p:txBody>
      </p:sp>
    </p:spTree>
    <p:extLst>
      <p:ext uri="{BB962C8B-B14F-4D97-AF65-F5344CB8AC3E}">
        <p14:creationId xmlns:p14="http://schemas.microsoft.com/office/powerpoint/2010/main" val="3470762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DEC81A68-2B27-4011-8E13-C2F09FFC3E09}"/>
              </a:ext>
            </a:extLst>
          </p:cNvPr>
          <p:cNvSpPr txBox="1"/>
          <p:nvPr userDrawn="1"/>
        </p:nvSpPr>
        <p:spPr>
          <a:xfrm>
            <a:off x="399905" y="6969017"/>
            <a:ext cx="11369040"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1400" dirty="0">
                <a:solidFill>
                  <a:schemeClr val="bg1">
                    <a:lumMod val="75000"/>
                  </a:schemeClr>
                </a:solidFill>
              </a:rPr>
              <a:t>هذا القالب من تصميم موقع انجز ( </a:t>
            </a:r>
            <a:r>
              <a:rPr lang="en-US" sz="1400" dirty="0">
                <a:solidFill>
                  <a:schemeClr val="bg1">
                    <a:lumMod val="75000"/>
                  </a:schemeClr>
                </a:solidFill>
              </a:rPr>
              <a:t>ingez-ppt.com</a:t>
            </a:r>
            <a:r>
              <a:rPr lang="ar-SA" sz="1400" dirty="0">
                <a:solidFill>
                  <a:schemeClr val="bg1">
                    <a:lumMod val="75000"/>
                  </a:schemeClr>
                </a:solidFill>
              </a:rPr>
              <a:t> ) : موقع عربي متخصص بتصميم قوالب البوربوينت باللغة العربية</a:t>
            </a:r>
            <a:endParaRPr lang="ar-EG" sz="1400" dirty="0">
              <a:solidFill>
                <a:schemeClr val="bg1">
                  <a:lumMod val="75000"/>
                </a:schemeClr>
              </a:solidFill>
            </a:endParaRPr>
          </a:p>
        </p:txBody>
      </p:sp>
    </p:spTree>
    <p:extLst>
      <p:ext uri="{BB962C8B-B14F-4D97-AF65-F5344CB8AC3E}">
        <p14:creationId xmlns:p14="http://schemas.microsoft.com/office/powerpoint/2010/main" val="2223005388"/>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72" r:id="rId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onts.google.com/specimen/Tajawal?preview.text_type=custom&amp;preview.text=%D8%B9%D8%B1%D9%88%D8%B6%20%D8%A8%D9%88%D8%B1%D8%A8%D9%88%D9%8A%D9%86%D8%AA&amp;subset=arabic"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1822" end="43261"/>
                </p14:media>
              </p:ext>
            </p:extLst>
          </p:nvPr>
        </p:nvPicPr>
        <p:blipFill>
          <a:blip r:embed="rId5"/>
          <a:stretch>
            <a:fillRect/>
          </a:stretch>
        </p:blipFill>
        <p:spPr>
          <a:xfrm>
            <a:off x="0" y="0"/>
            <a:ext cx="12192000" cy="6858000"/>
          </a:xfrm>
          <a:prstGeom prst="rect">
            <a:avLst/>
          </a:prstGeom>
        </p:spPr>
      </p:pic>
      <p:sp>
        <p:nvSpPr>
          <p:cNvPr id="15" name="مستطيل 14">
            <a:extLst>
              <a:ext uri="{FF2B5EF4-FFF2-40B4-BE49-F238E27FC236}">
                <a16:creationId xmlns:a16="http://schemas.microsoft.com/office/drawing/2014/main" id="{A09C3CBD-415A-19E2-E8F6-D7773DC36B1A}"/>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7" name="مستطيل: زوايا مستديرة 16">
            <a:extLst>
              <a:ext uri="{FF2B5EF4-FFF2-40B4-BE49-F238E27FC236}">
                <a16:creationId xmlns:a16="http://schemas.microsoft.com/office/drawing/2014/main" id="{7C687222-453A-1A16-AC45-2292498D9BCD}"/>
              </a:ext>
            </a:extLst>
          </p:cNvPr>
          <p:cNvSpPr/>
          <p:nvPr/>
        </p:nvSpPr>
        <p:spPr>
          <a:xfrm>
            <a:off x="772160" y="492181"/>
            <a:ext cx="10647680" cy="1984801"/>
          </a:xfrm>
          <a:prstGeom prst="roundRect">
            <a:avLst>
              <a:gd name="adj" fmla="val 23583"/>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المخطط الزمني للمشروع</a:t>
            </a:r>
          </a:p>
          <a:p>
            <a:pPr algn="ctr" rtl="0">
              <a:lnSpc>
                <a:spcPct val="150000"/>
              </a:lnSpc>
            </a:pPr>
            <a:endParaRPr lang="ar-SA" sz="1800" dirty="0">
              <a:solidFill>
                <a:schemeClr val="bg1"/>
              </a:solidFill>
            </a:endParaRPr>
          </a:p>
        </p:txBody>
      </p:sp>
      <p:pic>
        <p:nvPicPr>
          <p:cNvPr id="5" name="زر الانتقال الى الشريحة التالية">
            <a:hlinkClick r:id="" action="ppaction://hlinkshowjump?jump=nextslide"/>
            <a:extLst>
              <a:ext uri="{FF2B5EF4-FFF2-40B4-BE49-F238E27FC236}">
                <a16:creationId xmlns:a16="http://schemas.microsoft.com/office/drawing/2014/main" id="{DA4EB6B8-E6D3-84B6-455D-0D68137B948B}"/>
              </a:ext>
            </a:extLst>
          </p:cNvPr>
          <p:cNvPicPr>
            <a:picLocks noChangeAspect="1"/>
          </p:cNvPicPr>
          <p:nvPr/>
        </p:nvPicPr>
        <p:blipFill>
          <a:blip r:embed="rId6"/>
          <a:stretch>
            <a:fillRect/>
          </a:stretch>
        </p:blipFill>
        <p:spPr>
          <a:xfrm>
            <a:off x="5341242" y="1910080"/>
            <a:ext cx="1547238" cy="44072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4910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with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video>
              <p:cMediaNode vol="80000" mute="1">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13702" end="28990"/>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17989159-E99D-7AC4-BB12-B24526937ECE}"/>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222158442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16093" end="28990"/>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963C32A7-94CF-4814-C983-DF50E312F1F7}"/>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94B600AF-733E-58A4-9333-4E0E63F63C06}"/>
              </a:ext>
            </a:extLst>
          </p:cNvPr>
          <p:cNvSpPr txBox="1"/>
          <p:nvPr/>
        </p:nvSpPr>
        <p:spPr>
          <a:xfrm>
            <a:off x="7519557"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2005</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E22677DE-D4DE-EF80-2C09-6B6A7A510382}"/>
              </a:ext>
            </a:extLst>
          </p:cNvPr>
          <p:cNvSpPr/>
          <p:nvPr/>
        </p:nvSpPr>
        <p:spPr>
          <a:xfrm>
            <a:off x="474562" y="868101"/>
            <a:ext cx="5879939" cy="5301205"/>
          </a:xfrm>
          <a:prstGeom prst="roundRect">
            <a:avLst>
              <a:gd name="adj" fmla="val 1820"/>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6634A5C5-A157-0BB9-9CE2-31AF2B8D714D}"/>
              </a:ext>
            </a:extLst>
          </p:cNvPr>
          <p:cNvPicPr>
            <a:picLocks noChangeAspect="1"/>
          </p:cNvPicPr>
          <p:nvPr/>
        </p:nvPicPr>
        <p:blipFill>
          <a:blip r:embed="rId6"/>
          <a:stretch>
            <a:fillRect/>
          </a:stretch>
        </p:blipFill>
        <p:spPr>
          <a:xfrm>
            <a:off x="2500131"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4389BDF8-4457-4141-5D05-E6C08E3626A4}"/>
              </a:ext>
            </a:extLst>
          </p:cNvPr>
          <p:cNvSpPr txBox="1"/>
          <p:nvPr/>
        </p:nvSpPr>
        <p:spPr>
          <a:xfrm>
            <a:off x="7708739"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4C3430DA-48D2-B486-2ABF-663661E55A50}"/>
              </a:ext>
            </a:extLst>
          </p:cNvPr>
          <p:cNvCxnSpPr>
            <a:cxnSpLocks/>
          </p:cNvCxnSpPr>
          <p:nvPr/>
        </p:nvCxnSpPr>
        <p:spPr>
          <a:xfrm flipH="1">
            <a:off x="2397760"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451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16535" end="25636"/>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963C32A7-94CF-4814-C983-DF50E312F1F7}"/>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187345777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19447" end="25636"/>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F51EBD26-A70D-8457-8DB5-23B4BDED8EBD}"/>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D08A7D57-491A-B63C-1CC2-901D9DD2AFE4}"/>
              </a:ext>
            </a:extLst>
          </p:cNvPr>
          <p:cNvSpPr txBox="1"/>
          <p:nvPr/>
        </p:nvSpPr>
        <p:spPr>
          <a:xfrm>
            <a:off x="2276226"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2006</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2080AAA8-59F9-89D3-BBD7-D945FE8FC2D1}"/>
              </a:ext>
            </a:extLst>
          </p:cNvPr>
          <p:cNvSpPr/>
          <p:nvPr/>
        </p:nvSpPr>
        <p:spPr>
          <a:xfrm>
            <a:off x="5532699" y="868101"/>
            <a:ext cx="5879939" cy="5301205"/>
          </a:xfrm>
          <a:prstGeom prst="roundRect">
            <a:avLst>
              <a:gd name="adj" fmla="val 4003"/>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11284745-D1AC-AF36-42DB-7DAFC17DE6CC}"/>
              </a:ext>
            </a:extLst>
          </p:cNvPr>
          <p:cNvPicPr>
            <a:picLocks noChangeAspect="1"/>
          </p:cNvPicPr>
          <p:nvPr/>
        </p:nvPicPr>
        <p:blipFill>
          <a:blip r:embed="rId6"/>
          <a:stretch>
            <a:fillRect/>
          </a:stretch>
        </p:blipFill>
        <p:spPr>
          <a:xfrm>
            <a:off x="7558268"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A7C875F0-1549-BFDD-801C-27BE35A0F5F7}"/>
              </a:ext>
            </a:extLst>
          </p:cNvPr>
          <p:cNvSpPr txBox="1"/>
          <p:nvPr/>
        </p:nvSpPr>
        <p:spPr>
          <a:xfrm>
            <a:off x="2465408"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7E15DBB3-0E7A-C066-BC29-F19D562539FD}"/>
              </a:ext>
            </a:extLst>
          </p:cNvPr>
          <p:cNvCxnSpPr>
            <a:cxnSpLocks/>
          </p:cNvCxnSpPr>
          <p:nvPr/>
        </p:nvCxnSpPr>
        <p:spPr>
          <a:xfrm flipH="1">
            <a:off x="7455897"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33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19883" end="21853"/>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F51EBD26-A70D-8457-8DB5-23B4BDED8EBD}"/>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24759581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23230" end="21853"/>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DEFF0B14-5057-9754-ACAB-5320BDD12AE6}"/>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BD52F0B2-04D5-168A-D140-B89EA9D61B9C}"/>
              </a:ext>
            </a:extLst>
          </p:cNvPr>
          <p:cNvSpPr txBox="1"/>
          <p:nvPr/>
        </p:nvSpPr>
        <p:spPr>
          <a:xfrm>
            <a:off x="7716327"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2007</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0DCAF8CA-9230-EC74-D22F-E3A426CE8AA4}"/>
              </a:ext>
            </a:extLst>
          </p:cNvPr>
          <p:cNvSpPr/>
          <p:nvPr/>
        </p:nvSpPr>
        <p:spPr>
          <a:xfrm>
            <a:off x="474562" y="868101"/>
            <a:ext cx="5879939" cy="5301205"/>
          </a:xfrm>
          <a:prstGeom prst="roundRect">
            <a:avLst>
              <a:gd name="adj" fmla="val 2475"/>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5FD45FD9-1720-046F-AC96-619C00284533}"/>
              </a:ext>
            </a:extLst>
          </p:cNvPr>
          <p:cNvPicPr>
            <a:picLocks noChangeAspect="1"/>
          </p:cNvPicPr>
          <p:nvPr/>
        </p:nvPicPr>
        <p:blipFill>
          <a:blip r:embed="rId6"/>
          <a:stretch>
            <a:fillRect/>
          </a:stretch>
        </p:blipFill>
        <p:spPr>
          <a:xfrm>
            <a:off x="2500131"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ACB2990D-9450-C52C-216D-3EAF4DEE9741}"/>
              </a:ext>
            </a:extLst>
          </p:cNvPr>
          <p:cNvSpPr txBox="1"/>
          <p:nvPr/>
        </p:nvSpPr>
        <p:spPr>
          <a:xfrm>
            <a:off x="7905509"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70D23F76-7DB6-5C32-F8B9-3D6CA9BB37BA}"/>
              </a:ext>
            </a:extLst>
          </p:cNvPr>
          <p:cNvCxnSpPr>
            <a:cxnSpLocks/>
          </p:cNvCxnSpPr>
          <p:nvPr/>
        </p:nvCxnSpPr>
        <p:spPr>
          <a:xfrm flipH="1">
            <a:off x="2397760"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595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23155" end="18836"/>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DEFF0B14-5057-9754-ACAB-5320BDD12AE6}"/>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36137244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26247" end="18836"/>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09DEE7D3-8AE5-DBA7-96F7-AB38E26C985B}"/>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84F2F9A6-24F3-7381-0681-819DD9A89FE8}"/>
              </a:ext>
            </a:extLst>
          </p:cNvPr>
          <p:cNvSpPr txBox="1"/>
          <p:nvPr/>
        </p:nvSpPr>
        <p:spPr>
          <a:xfrm>
            <a:off x="945137"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2008</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8C53190B-5874-293B-5948-D5CF86EED5C7}"/>
              </a:ext>
            </a:extLst>
          </p:cNvPr>
          <p:cNvSpPr/>
          <p:nvPr/>
        </p:nvSpPr>
        <p:spPr>
          <a:xfrm>
            <a:off x="5532699" y="868101"/>
            <a:ext cx="5879939" cy="5301205"/>
          </a:xfrm>
          <a:prstGeom prst="roundRect">
            <a:avLst>
              <a:gd name="adj" fmla="val 2693"/>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4CE18298-B4E1-75DF-B1CF-B5EF1105EE92}"/>
              </a:ext>
            </a:extLst>
          </p:cNvPr>
          <p:cNvPicPr>
            <a:picLocks noChangeAspect="1"/>
          </p:cNvPicPr>
          <p:nvPr/>
        </p:nvPicPr>
        <p:blipFill>
          <a:blip r:embed="rId6"/>
          <a:stretch>
            <a:fillRect/>
          </a:stretch>
        </p:blipFill>
        <p:spPr>
          <a:xfrm>
            <a:off x="7558268"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7C9A8075-F498-BAC5-6F39-3FE9EEF3660E}"/>
              </a:ext>
            </a:extLst>
          </p:cNvPr>
          <p:cNvSpPr txBox="1"/>
          <p:nvPr/>
        </p:nvSpPr>
        <p:spPr>
          <a:xfrm>
            <a:off x="1134319" y="4317887"/>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25FE7292-6ECD-A67A-596A-FF5F27585316}"/>
              </a:ext>
            </a:extLst>
          </p:cNvPr>
          <p:cNvCxnSpPr>
            <a:cxnSpLocks/>
          </p:cNvCxnSpPr>
          <p:nvPr/>
        </p:nvCxnSpPr>
        <p:spPr>
          <a:xfrm flipH="1">
            <a:off x="7455897"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45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26349" end="15740"/>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09DEE7D3-8AE5-DBA7-96F7-AB38E26C985B}"/>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37613472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29343" end="15740"/>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029D1FC8-FD2E-EE4B-057C-97450184DD26}"/>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232D6F55-6092-703B-CAD3-064021EFA096}"/>
              </a:ext>
            </a:extLst>
          </p:cNvPr>
          <p:cNvSpPr txBox="1"/>
          <p:nvPr/>
        </p:nvSpPr>
        <p:spPr>
          <a:xfrm>
            <a:off x="8225614"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2009</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1649284F-D550-0F8E-AD98-0A9D680AC3A3}"/>
              </a:ext>
            </a:extLst>
          </p:cNvPr>
          <p:cNvSpPr/>
          <p:nvPr/>
        </p:nvSpPr>
        <p:spPr>
          <a:xfrm>
            <a:off x="474562" y="868101"/>
            <a:ext cx="5879939" cy="5301205"/>
          </a:xfrm>
          <a:prstGeom prst="roundRect">
            <a:avLst>
              <a:gd name="adj" fmla="val 2038"/>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B1D767A1-706B-07D1-85E8-E9B97947C897}"/>
              </a:ext>
            </a:extLst>
          </p:cNvPr>
          <p:cNvPicPr>
            <a:picLocks noChangeAspect="1"/>
          </p:cNvPicPr>
          <p:nvPr/>
        </p:nvPicPr>
        <p:blipFill>
          <a:blip r:embed="rId6"/>
          <a:stretch>
            <a:fillRect/>
          </a:stretch>
        </p:blipFill>
        <p:spPr>
          <a:xfrm>
            <a:off x="2500131"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D75BFFD5-B4FE-5EDD-C058-E18D3A895265}"/>
              </a:ext>
            </a:extLst>
          </p:cNvPr>
          <p:cNvSpPr txBox="1"/>
          <p:nvPr/>
        </p:nvSpPr>
        <p:spPr>
          <a:xfrm>
            <a:off x="8414796"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F984D388-F3AE-7020-2D24-976FFBC3AB16}"/>
              </a:ext>
            </a:extLst>
          </p:cNvPr>
          <p:cNvCxnSpPr>
            <a:cxnSpLocks/>
          </p:cNvCxnSpPr>
          <p:nvPr/>
        </p:nvCxnSpPr>
        <p:spPr>
          <a:xfrm flipH="1">
            <a:off x="2397760"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449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1822" end="40684"/>
                </p14:media>
              </p:ext>
            </p:extLst>
          </p:nvPr>
        </p:nvPicPr>
        <p:blipFill>
          <a:blip r:embed="rId5"/>
          <a:stretch>
            <a:fillRect/>
          </a:stretch>
        </p:blipFill>
        <p:spPr>
          <a:xfrm>
            <a:off x="0" y="0"/>
            <a:ext cx="12192000" cy="6858000"/>
          </a:xfrm>
          <a:prstGeom prst="rect">
            <a:avLst/>
          </a:prstGeom>
        </p:spPr>
      </p:pic>
      <p:sp>
        <p:nvSpPr>
          <p:cNvPr id="15" name="مستطيل 14">
            <a:extLst>
              <a:ext uri="{FF2B5EF4-FFF2-40B4-BE49-F238E27FC236}">
                <a16:creationId xmlns:a16="http://schemas.microsoft.com/office/drawing/2014/main" id="{A09C3CBD-415A-19E2-E8F6-D7773DC36B1A}"/>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11617060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29193" end="13153"/>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029D1FC8-FD2E-EE4B-057C-97450184DD26}"/>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4664199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31930" end="13153"/>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C2AD4EBD-46D9-100D-D0B9-39CA12124955}"/>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A86479CA-1916-87FE-393E-E0EC4951799E}"/>
              </a:ext>
            </a:extLst>
          </p:cNvPr>
          <p:cNvSpPr txBox="1"/>
          <p:nvPr/>
        </p:nvSpPr>
        <p:spPr>
          <a:xfrm>
            <a:off x="1303952"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2010</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CAC03F26-D48A-DF9C-1D05-C5E05A15418D}"/>
              </a:ext>
            </a:extLst>
          </p:cNvPr>
          <p:cNvSpPr/>
          <p:nvPr/>
        </p:nvSpPr>
        <p:spPr>
          <a:xfrm>
            <a:off x="5532699" y="868101"/>
            <a:ext cx="5879939" cy="5301205"/>
          </a:xfrm>
          <a:prstGeom prst="roundRect">
            <a:avLst>
              <a:gd name="adj" fmla="val 3348"/>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983B1805-794A-E740-706A-25709DF75E53}"/>
              </a:ext>
            </a:extLst>
          </p:cNvPr>
          <p:cNvPicPr>
            <a:picLocks noChangeAspect="1"/>
          </p:cNvPicPr>
          <p:nvPr/>
        </p:nvPicPr>
        <p:blipFill>
          <a:blip r:embed="rId6"/>
          <a:stretch>
            <a:fillRect/>
          </a:stretch>
        </p:blipFill>
        <p:spPr>
          <a:xfrm>
            <a:off x="7558268"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37615DE7-329A-FA80-D52E-9E767A654D32}"/>
              </a:ext>
            </a:extLst>
          </p:cNvPr>
          <p:cNvSpPr txBox="1"/>
          <p:nvPr/>
        </p:nvSpPr>
        <p:spPr>
          <a:xfrm>
            <a:off x="1493134"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1EE03E9E-BBAA-5870-B24E-AC425D4E9BBB}"/>
              </a:ext>
            </a:extLst>
          </p:cNvPr>
          <p:cNvCxnSpPr>
            <a:cxnSpLocks/>
          </p:cNvCxnSpPr>
          <p:nvPr/>
        </p:nvCxnSpPr>
        <p:spPr>
          <a:xfrm flipH="1">
            <a:off x="7455897"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063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32457" end="9786"/>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C2AD4EBD-46D9-100D-D0B9-39CA12124955}"/>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143244774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35297" end="9786"/>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02C316C8-C52F-10A6-EA2F-E1D3B886E6FF}"/>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41BEA7C2-2503-FE38-0B76-025B065C979D}"/>
              </a:ext>
            </a:extLst>
          </p:cNvPr>
          <p:cNvSpPr txBox="1"/>
          <p:nvPr/>
        </p:nvSpPr>
        <p:spPr>
          <a:xfrm>
            <a:off x="8387659"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2011</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3D309FBD-D06C-5DDA-420E-B80EC7115E9E}"/>
              </a:ext>
            </a:extLst>
          </p:cNvPr>
          <p:cNvSpPr/>
          <p:nvPr/>
        </p:nvSpPr>
        <p:spPr>
          <a:xfrm>
            <a:off x="474562" y="868101"/>
            <a:ext cx="5879939" cy="5301205"/>
          </a:xfrm>
          <a:prstGeom prst="roundRect">
            <a:avLst>
              <a:gd name="adj" fmla="val 2475"/>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69BFE8DB-01F4-2F6A-8CFD-F59FAD789FF1}"/>
              </a:ext>
            </a:extLst>
          </p:cNvPr>
          <p:cNvPicPr>
            <a:picLocks noChangeAspect="1"/>
          </p:cNvPicPr>
          <p:nvPr/>
        </p:nvPicPr>
        <p:blipFill>
          <a:blip r:embed="rId6"/>
          <a:stretch>
            <a:fillRect/>
          </a:stretch>
        </p:blipFill>
        <p:spPr>
          <a:xfrm>
            <a:off x="2500131"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6C339FF7-67B9-F2A4-9E25-27BC8CFDB03D}"/>
              </a:ext>
            </a:extLst>
          </p:cNvPr>
          <p:cNvSpPr txBox="1"/>
          <p:nvPr/>
        </p:nvSpPr>
        <p:spPr>
          <a:xfrm>
            <a:off x="8576841"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663B1BF4-0CC2-C201-85B3-6E3C26C4BE9E}"/>
              </a:ext>
            </a:extLst>
          </p:cNvPr>
          <p:cNvCxnSpPr>
            <a:cxnSpLocks/>
          </p:cNvCxnSpPr>
          <p:nvPr/>
        </p:nvCxnSpPr>
        <p:spPr>
          <a:xfrm flipH="1">
            <a:off x="2397760"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866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35480" end="6948"/>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02C316C8-C52F-10A6-EA2F-E1D3B886E6FF}"/>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28792599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38135" end="6948"/>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086E28A4-CA87-2740-99EE-09CEC016B13B}"/>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8D4A3F14-0E24-219D-CF33-ACC08C396A2C}"/>
              </a:ext>
            </a:extLst>
          </p:cNvPr>
          <p:cNvSpPr txBox="1"/>
          <p:nvPr/>
        </p:nvSpPr>
        <p:spPr>
          <a:xfrm>
            <a:off x="1523871"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2012</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7908E8A2-AED7-F650-665D-00C1CA919FE3}"/>
              </a:ext>
            </a:extLst>
          </p:cNvPr>
          <p:cNvSpPr/>
          <p:nvPr/>
        </p:nvSpPr>
        <p:spPr>
          <a:xfrm>
            <a:off x="5532699" y="868101"/>
            <a:ext cx="5879939" cy="5301205"/>
          </a:xfrm>
          <a:prstGeom prst="roundRect">
            <a:avLst>
              <a:gd name="adj" fmla="val 2038"/>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1642FC1B-8083-6E2D-F8DB-0CE7F0CA2A86}"/>
              </a:ext>
            </a:extLst>
          </p:cNvPr>
          <p:cNvPicPr>
            <a:picLocks noChangeAspect="1"/>
          </p:cNvPicPr>
          <p:nvPr/>
        </p:nvPicPr>
        <p:blipFill>
          <a:blip r:embed="rId6"/>
          <a:stretch>
            <a:fillRect/>
          </a:stretch>
        </p:blipFill>
        <p:spPr>
          <a:xfrm>
            <a:off x="7558268"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D623F3DB-3D29-A093-E654-A789EB599E74}"/>
              </a:ext>
            </a:extLst>
          </p:cNvPr>
          <p:cNvSpPr txBox="1"/>
          <p:nvPr/>
        </p:nvSpPr>
        <p:spPr>
          <a:xfrm>
            <a:off x="1713053"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AA723A27-44B7-B1F3-C1F0-F0039753465E}"/>
              </a:ext>
            </a:extLst>
          </p:cNvPr>
          <p:cNvCxnSpPr>
            <a:cxnSpLocks/>
          </p:cNvCxnSpPr>
          <p:nvPr/>
        </p:nvCxnSpPr>
        <p:spPr>
          <a:xfrm flipH="1">
            <a:off x="7455897"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979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38923" end="3587"/>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086E28A4-CA87-2740-99EE-09CEC016B13B}"/>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26887400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41496" end="3587"/>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73C7F283-6B58-5A04-AF92-5AC191D4AB4C}"/>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D618E8A6-EF4F-9687-14D6-136E1E0CC956}"/>
              </a:ext>
            </a:extLst>
          </p:cNvPr>
          <p:cNvSpPr txBox="1"/>
          <p:nvPr/>
        </p:nvSpPr>
        <p:spPr>
          <a:xfrm>
            <a:off x="6882950"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2013</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4A418F4C-9048-90A5-D8E9-F1517779632E}"/>
              </a:ext>
            </a:extLst>
          </p:cNvPr>
          <p:cNvSpPr/>
          <p:nvPr/>
        </p:nvSpPr>
        <p:spPr>
          <a:xfrm>
            <a:off x="474562" y="868101"/>
            <a:ext cx="5879939" cy="5301205"/>
          </a:xfrm>
          <a:prstGeom prst="roundRect">
            <a:avLst>
              <a:gd name="adj" fmla="val 3567"/>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975DB366-8772-1706-1648-3CA43E147040}"/>
              </a:ext>
            </a:extLst>
          </p:cNvPr>
          <p:cNvPicPr>
            <a:picLocks noChangeAspect="1"/>
          </p:cNvPicPr>
          <p:nvPr/>
        </p:nvPicPr>
        <p:blipFill>
          <a:blip r:embed="rId6"/>
          <a:stretch>
            <a:fillRect/>
          </a:stretch>
        </p:blipFill>
        <p:spPr>
          <a:xfrm>
            <a:off x="2500131"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47EDF32C-BDD1-FD57-E549-64DE3DAF6623}"/>
              </a:ext>
            </a:extLst>
          </p:cNvPr>
          <p:cNvSpPr txBox="1"/>
          <p:nvPr/>
        </p:nvSpPr>
        <p:spPr>
          <a:xfrm>
            <a:off x="7072132"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6BADF43C-9C26-CF32-D9D9-8BB02480EC6F}"/>
              </a:ext>
            </a:extLst>
          </p:cNvPr>
          <p:cNvCxnSpPr>
            <a:cxnSpLocks/>
          </p:cNvCxnSpPr>
          <p:nvPr/>
        </p:nvCxnSpPr>
        <p:spPr>
          <a:xfrm flipH="1">
            <a:off x="2397760"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62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41758" end="476"/>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73C7F283-6B58-5A04-AF92-5AC191D4AB4C}"/>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33551280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44321" end="762"/>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73C7F283-6B58-5A04-AF92-5AC191D4AB4C}"/>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4EECD03B-65D6-D846-4269-E15957D3E995}"/>
              </a:ext>
            </a:extLst>
          </p:cNvPr>
          <p:cNvSpPr txBox="1"/>
          <p:nvPr/>
        </p:nvSpPr>
        <p:spPr>
          <a:xfrm>
            <a:off x="2472995"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2014</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268CC947-FAAD-A046-B308-07489A6D60A3}"/>
              </a:ext>
            </a:extLst>
          </p:cNvPr>
          <p:cNvSpPr/>
          <p:nvPr/>
        </p:nvSpPr>
        <p:spPr>
          <a:xfrm>
            <a:off x="5706320" y="868101"/>
            <a:ext cx="5879939" cy="5301205"/>
          </a:xfrm>
          <a:prstGeom prst="roundRect">
            <a:avLst>
              <a:gd name="adj" fmla="val 3130"/>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sp>
        <p:nvSpPr>
          <p:cNvPr id="7" name="مربع نص 6">
            <a:extLst>
              <a:ext uri="{FF2B5EF4-FFF2-40B4-BE49-F238E27FC236}">
                <a16:creationId xmlns:a16="http://schemas.microsoft.com/office/drawing/2014/main" id="{E4B418D8-2697-5885-307E-CDB8F101E47E}"/>
              </a:ext>
            </a:extLst>
          </p:cNvPr>
          <p:cNvSpPr txBox="1"/>
          <p:nvPr/>
        </p:nvSpPr>
        <p:spPr>
          <a:xfrm>
            <a:off x="2662177"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45774118-61BD-83E2-44C3-C6FBF7691CD2}"/>
              </a:ext>
            </a:extLst>
          </p:cNvPr>
          <p:cNvCxnSpPr>
            <a:cxnSpLocks/>
          </p:cNvCxnSpPr>
          <p:nvPr/>
        </p:nvCxnSpPr>
        <p:spPr>
          <a:xfrm flipH="1">
            <a:off x="7629518"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زر الانتقال الى الشريحة التالية">
            <a:hlinkClick r:id="" action="ppaction://hlinkshowjump?jump=nextslide"/>
            <a:extLst>
              <a:ext uri="{FF2B5EF4-FFF2-40B4-BE49-F238E27FC236}">
                <a16:creationId xmlns:a16="http://schemas.microsoft.com/office/drawing/2014/main" id="{1307A61E-95F7-0903-C35D-0014E5729AD9}"/>
              </a:ext>
            </a:extLst>
          </p:cNvPr>
          <p:cNvPicPr>
            <a:picLocks noChangeAspect="1"/>
          </p:cNvPicPr>
          <p:nvPr/>
        </p:nvPicPr>
        <p:blipFill>
          <a:blip r:embed="rId6"/>
          <a:stretch>
            <a:fillRect/>
          </a:stretch>
        </p:blipFill>
        <p:spPr>
          <a:xfrm>
            <a:off x="7842748" y="5441666"/>
            <a:ext cx="1828800" cy="52092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1022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4399" end="40684"/>
                </p14:media>
              </p:ext>
            </p:extLst>
          </p:nvPr>
        </p:nvPicPr>
        <p:blipFill>
          <a:blip r:embed="rId5"/>
          <a:stretch>
            <a:fillRect/>
          </a:stretch>
        </p:blipFill>
        <p:spPr>
          <a:xfrm>
            <a:off x="0" y="0"/>
            <a:ext cx="12192000" cy="6858000"/>
          </a:xfrm>
          <a:prstGeom prst="rect">
            <a:avLst/>
          </a:prstGeom>
        </p:spPr>
      </p:pic>
      <p:sp>
        <p:nvSpPr>
          <p:cNvPr id="4" name="مستطيل 3">
            <a:extLst>
              <a:ext uri="{FF2B5EF4-FFF2-40B4-BE49-F238E27FC236}">
                <a16:creationId xmlns:a16="http://schemas.microsoft.com/office/drawing/2014/main" id="{C5D078E4-407D-360A-A5A5-F9CAA9CDF45D}"/>
              </a:ext>
            </a:extLst>
          </p:cNvPr>
          <p:cNvSpPr>
            <a:spLocks/>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9" name="مربع نص 8">
            <a:extLst>
              <a:ext uri="{FF2B5EF4-FFF2-40B4-BE49-F238E27FC236}">
                <a16:creationId xmlns:a16="http://schemas.microsoft.com/office/drawing/2014/main" id="{31C77389-D9CC-7302-28E8-1F27FEA83D77}"/>
              </a:ext>
            </a:extLst>
          </p:cNvPr>
          <p:cNvSpPr txBox="1"/>
          <p:nvPr/>
        </p:nvSpPr>
        <p:spPr>
          <a:xfrm>
            <a:off x="7426960"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2001</a:t>
            </a:r>
            <a:endParaRPr lang="ar-SA" sz="10500" dirty="0">
              <a:solidFill>
                <a:schemeClr val="bg1"/>
              </a:solidFill>
              <a:latin typeface="Agency FB" panose="020B0503020202020204" pitchFamily="34" charset="0"/>
            </a:endParaRPr>
          </a:p>
        </p:txBody>
      </p:sp>
      <p:sp>
        <p:nvSpPr>
          <p:cNvPr id="10" name="مستطيل: زوايا مستديرة 9">
            <a:extLst>
              <a:ext uri="{FF2B5EF4-FFF2-40B4-BE49-F238E27FC236}">
                <a16:creationId xmlns:a16="http://schemas.microsoft.com/office/drawing/2014/main" id="{535B3C2B-F81E-C2D0-61E1-C38FA89F1162}"/>
              </a:ext>
            </a:extLst>
          </p:cNvPr>
          <p:cNvSpPr/>
          <p:nvPr/>
        </p:nvSpPr>
        <p:spPr>
          <a:xfrm>
            <a:off x="474562" y="868101"/>
            <a:ext cx="5879939" cy="5301205"/>
          </a:xfrm>
          <a:prstGeom prst="roundRect">
            <a:avLst>
              <a:gd name="adj" fmla="val 2724"/>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11" name="زر الانتقال الى الشريحة التالية">
            <a:hlinkClick r:id="" action="ppaction://hlinkshowjump?jump=nextslide"/>
            <a:extLst>
              <a:ext uri="{FF2B5EF4-FFF2-40B4-BE49-F238E27FC236}">
                <a16:creationId xmlns:a16="http://schemas.microsoft.com/office/drawing/2014/main" id="{B09641DA-0013-5EBE-5840-3C6D2411A0F5}"/>
              </a:ext>
            </a:extLst>
          </p:cNvPr>
          <p:cNvPicPr>
            <a:picLocks noChangeAspect="1"/>
          </p:cNvPicPr>
          <p:nvPr/>
        </p:nvPicPr>
        <p:blipFill>
          <a:blip r:embed="rId6"/>
          <a:stretch>
            <a:fillRect/>
          </a:stretch>
        </p:blipFill>
        <p:spPr>
          <a:xfrm>
            <a:off x="2500131" y="5441666"/>
            <a:ext cx="1828800" cy="520927"/>
          </a:xfrm>
          <a:prstGeom prst="rect">
            <a:avLst/>
          </a:prstGeom>
          <a:effectLst>
            <a:outerShdw blurRad="50800" dist="38100" dir="8100000" algn="tr" rotWithShape="0">
              <a:prstClr val="black">
                <a:alpha val="40000"/>
              </a:prstClr>
            </a:outerShdw>
          </a:effectLst>
        </p:spPr>
      </p:pic>
      <p:sp>
        <p:nvSpPr>
          <p:cNvPr id="12" name="مربع نص 11">
            <a:extLst>
              <a:ext uri="{FF2B5EF4-FFF2-40B4-BE49-F238E27FC236}">
                <a16:creationId xmlns:a16="http://schemas.microsoft.com/office/drawing/2014/main" id="{008F3F22-98F7-E652-C440-DA7D6A4A29A4}"/>
              </a:ext>
            </a:extLst>
          </p:cNvPr>
          <p:cNvSpPr txBox="1"/>
          <p:nvPr/>
        </p:nvSpPr>
        <p:spPr>
          <a:xfrm>
            <a:off x="7616142"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14" name="رابط مستقيم 13">
            <a:extLst>
              <a:ext uri="{FF2B5EF4-FFF2-40B4-BE49-F238E27FC236}">
                <a16:creationId xmlns:a16="http://schemas.microsoft.com/office/drawing/2014/main" id="{4420EDF2-04E8-16B4-2637-5B508011AB7F}"/>
              </a:ext>
            </a:extLst>
          </p:cNvPr>
          <p:cNvCxnSpPr>
            <a:cxnSpLocks/>
          </p:cNvCxnSpPr>
          <p:nvPr/>
        </p:nvCxnSpPr>
        <p:spPr>
          <a:xfrm flipH="1">
            <a:off x="2397760"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15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with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video>
              <p:cMediaNode vol="80000" mute="1">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P spid="10"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AE2CA959-17F4-3235-17D9-34D7320626B4}"/>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472937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C5223"/>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44433B-C741-4A51-B556-30034CFB72EB}"/>
              </a:ext>
            </a:extLst>
          </p:cNvPr>
          <p:cNvSpPr>
            <a:spLocks noGrp="1"/>
          </p:cNvSpPr>
          <p:nvPr>
            <p:ph type="title" idx="4294967295"/>
          </p:nvPr>
        </p:nvSpPr>
        <p:spPr>
          <a:xfrm>
            <a:off x="838200" y="488629"/>
            <a:ext cx="10515600" cy="815975"/>
          </a:xfrm>
        </p:spPr>
        <p:txBody>
          <a:bodyPr/>
          <a:lstStyle/>
          <a:p>
            <a:pPr algn="ctr"/>
            <a:r>
              <a:rPr lang="ar-SA" u="sng" dirty="0">
                <a:solidFill>
                  <a:schemeClr val="accent4"/>
                </a:solidFill>
              </a:rPr>
              <a:t>تعليمات الاستخدام</a:t>
            </a:r>
            <a:endParaRPr lang="ar-EG" u="sng" dirty="0">
              <a:solidFill>
                <a:schemeClr val="accent4"/>
              </a:solidFill>
            </a:endParaRPr>
          </a:p>
        </p:txBody>
      </p:sp>
      <p:sp>
        <p:nvSpPr>
          <p:cNvPr id="4" name="عنوان 1">
            <a:extLst>
              <a:ext uri="{FF2B5EF4-FFF2-40B4-BE49-F238E27FC236}">
                <a16:creationId xmlns:a16="http://schemas.microsoft.com/office/drawing/2014/main" id="{89B47D66-AF35-42B6-AAC6-933CACD3C58D}"/>
              </a:ext>
            </a:extLst>
          </p:cNvPr>
          <p:cNvSpPr txBox="1">
            <a:spLocks/>
          </p:cNvSpPr>
          <p:nvPr/>
        </p:nvSpPr>
        <p:spPr>
          <a:xfrm>
            <a:off x="3886982" y="1853518"/>
            <a:ext cx="7949171" cy="261431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Tajawal Black"/>
                <a:ea typeface="+mj-ea"/>
                <a:cs typeface="Tajawal Black"/>
              </a:rPr>
              <a:t>1- الخط  المستخدم   في القالب </a:t>
            </a:r>
            <a:r>
              <a:rPr kumimoji="0" lang="en-US" sz="2000" b="0" i="0" u="none" strike="noStrike" kern="1200" cap="none" spc="0" normalizeH="0" baseline="0" noProof="0" dirty="0">
                <a:ln>
                  <a:noFill/>
                </a:ln>
                <a:solidFill>
                  <a:prstClr val="white"/>
                </a:solidFill>
                <a:effectLst/>
                <a:uLnTx/>
                <a:uFillTx/>
                <a:latin typeface="Tajawal Black"/>
                <a:ea typeface="+mj-ea"/>
                <a:cs typeface="Tajawal Black"/>
              </a:rPr>
              <a:t>     </a:t>
            </a:r>
            <a:r>
              <a:rPr kumimoji="0" lang="en-US" sz="2800" b="0" i="0" u="none" strike="noStrike" kern="1200" cap="none" spc="0" normalizeH="0" baseline="0" noProof="0" dirty="0" err="1">
                <a:ln>
                  <a:noFill/>
                </a:ln>
                <a:solidFill>
                  <a:prstClr val="white"/>
                </a:solidFill>
                <a:effectLst/>
                <a:uLnTx/>
                <a:uFillTx/>
                <a:latin typeface="Tajawal Black"/>
                <a:ea typeface="+mj-ea"/>
                <a:cs typeface="Tajawal Black"/>
              </a:rPr>
              <a:t>Tajawal</a:t>
            </a:r>
            <a:r>
              <a:rPr kumimoji="0" lang="en-US" sz="2800" b="0" i="0" u="none" strike="noStrike" kern="1200" cap="none" spc="0" normalizeH="0" baseline="0" noProof="0" dirty="0">
                <a:ln>
                  <a:noFill/>
                </a:ln>
                <a:solidFill>
                  <a:prstClr val="white"/>
                </a:solidFill>
                <a:effectLst/>
                <a:uLnTx/>
                <a:uFillTx/>
                <a:latin typeface="Tajawal Black"/>
                <a:ea typeface="+mj-ea"/>
                <a:cs typeface="Tajawal Black"/>
              </a:rPr>
              <a:t> black</a:t>
            </a:r>
            <a:r>
              <a:rPr kumimoji="0" lang="en-US" sz="2000" b="0" i="0" u="none" strike="noStrike" kern="1200" cap="none" spc="0" normalizeH="0" baseline="0" noProof="0" dirty="0">
                <a:ln>
                  <a:noFill/>
                </a:ln>
                <a:solidFill>
                  <a:prstClr val="white"/>
                </a:solidFill>
                <a:effectLst/>
                <a:uLnTx/>
                <a:uFillTx/>
                <a:latin typeface="Tajawal Black"/>
                <a:ea typeface="+mj-ea"/>
                <a:cs typeface="Tajawal Black"/>
              </a:rPr>
              <a:t>   </a:t>
            </a:r>
            <a:r>
              <a:rPr kumimoji="0" lang="ar-SA" sz="1800" b="0" i="0" u="none" strike="noStrike" kern="1200" cap="none" spc="0" normalizeH="0" baseline="0" noProof="0" dirty="0">
                <a:ln>
                  <a:noFill/>
                </a:ln>
                <a:solidFill>
                  <a:srgbClr val="4472C4"/>
                </a:solidFill>
                <a:effectLst/>
                <a:uLnTx/>
                <a:uFillTx/>
                <a:latin typeface="Tajawal Black"/>
                <a:ea typeface="+mj-ea"/>
                <a:cs typeface="Tajawal Black"/>
                <a:hlinkClick r:id="rId3">
                  <a:extLst>
                    <a:ext uri="{A12FA001-AC4F-418D-AE19-62706E023703}">
                      <ahyp:hlinkClr xmlns:ahyp="http://schemas.microsoft.com/office/drawing/2018/hyperlinkcolor" val="tx"/>
                    </a:ext>
                  </a:extLst>
                </a:hlinkClick>
              </a:rPr>
              <a:t>الرابط</a:t>
            </a:r>
            <a:r>
              <a:rPr kumimoji="0" lang="ar-SA" sz="2000" b="0" i="0" u="none" strike="noStrike" kern="1200" cap="none" spc="0" normalizeH="0" baseline="0" noProof="0" dirty="0">
                <a:ln>
                  <a:noFill/>
                </a:ln>
                <a:solidFill>
                  <a:srgbClr val="4472C4"/>
                </a:solidFill>
                <a:effectLst/>
                <a:uLnTx/>
                <a:uFillTx/>
                <a:latin typeface="Tajawal Black"/>
                <a:ea typeface="+mj-ea"/>
                <a:cs typeface="Tajawal Black"/>
              </a:rPr>
              <a:t>       </a:t>
            </a:r>
          </a:p>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2000" b="0" i="0" u="none" strike="noStrike" kern="1200" cap="none" spc="0" normalizeH="0" baseline="0" noProof="0" dirty="0">
              <a:ln>
                <a:noFill/>
              </a:ln>
              <a:solidFill>
                <a:prstClr val="black"/>
              </a:solidFill>
              <a:effectLst/>
              <a:uLnTx/>
              <a:uFillTx/>
              <a:latin typeface="Tajawal Black"/>
              <a:ea typeface="+mj-ea"/>
              <a:cs typeface="Tajawal Black"/>
            </a:endParaRPr>
          </a:p>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2000" b="0" i="0" u="none" strike="noStrike" kern="1200" cap="none" spc="0" normalizeH="0" baseline="0" noProof="0" dirty="0">
              <a:ln>
                <a:noFill/>
              </a:ln>
              <a:solidFill>
                <a:prstClr val="white"/>
              </a:solidFill>
              <a:effectLst/>
              <a:uLnTx/>
              <a:uFillTx/>
              <a:latin typeface="Tajawal Black"/>
              <a:ea typeface="+mj-ea"/>
              <a:cs typeface="Tajawal Black"/>
            </a:endParaRPr>
          </a:p>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2000" b="0" i="0" u="none" strike="noStrike" kern="1200" cap="none" spc="0" normalizeH="0" baseline="0" noProof="0" dirty="0">
                <a:ln>
                  <a:noFill/>
                </a:ln>
                <a:solidFill>
                  <a:prstClr val="white"/>
                </a:solidFill>
                <a:effectLst/>
                <a:uLnTx/>
                <a:uFillTx/>
                <a:latin typeface="Tajawal Black"/>
                <a:ea typeface="+mj-ea"/>
                <a:cs typeface="Tajawal Black"/>
              </a:rPr>
              <a:t>2- بعض الشرائح مخصصة لإضافة نقاط المخطط الزمني وبعضها مخصص لمقطع الانتقال بين النقاط </a:t>
            </a:r>
            <a:r>
              <a:rPr kumimoji="0" lang="ar-SA" sz="2000" b="0" i="0" u="none" strike="noStrike" kern="1200" cap="none" spc="0" normalizeH="0" baseline="0" noProof="0" dirty="0">
                <a:ln>
                  <a:noFill/>
                </a:ln>
                <a:solidFill>
                  <a:srgbClr val="FFC000"/>
                </a:solidFill>
                <a:effectLst/>
                <a:uLnTx/>
                <a:uFillTx/>
                <a:latin typeface="Tajawal Black"/>
                <a:ea typeface="+mj-ea"/>
                <a:cs typeface="Tajawal Black"/>
              </a:rPr>
              <a:t>كما هو موضح أعلى كل شريحة</a:t>
            </a:r>
          </a:p>
          <a:p>
            <a:pPr marL="0" marR="0" lvl="0" indent="0" algn="r" defTabSz="914400" rtl="1" eaLnBrk="1" fontAlgn="auto" latinLnBrk="0" hangingPunct="1">
              <a:lnSpc>
                <a:spcPct val="90000"/>
              </a:lnSpc>
              <a:spcBef>
                <a:spcPct val="0"/>
              </a:spcBef>
              <a:spcAft>
                <a:spcPts val="0"/>
              </a:spcAft>
              <a:buClrTx/>
              <a:buSzTx/>
              <a:buFontTx/>
              <a:buNone/>
              <a:tabLst/>
              <a:defRPr/>
            </a:pPr>
            <a:endParaRPr lang="ar-SA" sz="2000" dirty="0">
              <a:solidFill>
                <a:prstClr val="white"/>
              </a:solidFill>
              <a:latin typeface="Tajawal Black"/>
              <a:cs typeface="Tajawal Black"/>
            </a:endParaRPr>
          </a:p>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EG" sz="2000" b="0" i="0" u="none" strike="noStrike" kern="1200" cap="none" spc="0" normalizeH="0" baseline="0" noProof="0" dirty="0">
              <a:ln>
                <a:noFill/>
              </a:ln>
              <a:solidFill>
                <a:prstClr val="white"/>
              </a:solidFill>
              <a:effectLst/>
              <a:uLnTx/>
              <a:uFillTx/>
              <a:latin typeface="Tajawal Black"/>
              <a:ea typeface="+mj-ea"/>
              <a:cs typeface="Tajawal Black"/>
            </a:endParaRPr>
          </a:p>
        </p:txBody>
      </p:sp>
      <p:sp>
        <p:nvSpPr>
          <p:cNvPr id="5" name="مربع نص 4">
            <a:extLst>
              <a:ext uri="{FF2B5EF4-FFF2-40B4-BE49-F238E27FC236}">
                <a16:creationId xmlns:a16="http://schemas.microsoft.com/office/drawing/2014/main" id="{9B69F768-574C-4E8A-A1E5-F2DCE300C30A}"/>
              </a:ext>
            </a:extLst>
          </p:cNvPr>
          <p:cNvSpPr txBox="1"/>
          <p:nvPr/>
        </p:nvSpPr>
        <p:spPr>
          <a:xfrm>
            <a:off x="0" y="4556447"/>
            <a:ext cx="12191935" cy="156966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prstClr val="white"/>
                </a:solidFill>
                <a:effectLst/>
                <a:uLnTx/>
                <a:uFillTx/>
                <a:latin typeface="Tajawal Black"/>
                <a:ea typeface="+mn-ea"/>
                <a:cs typeface="Arial" panose="020B0604020202020204" pitchFamily="34" charset="0"/>
              </a:rPr>
              <a:t>تم تصميم هذا القالب بواسط</a:t>
            </a:r>
            <a:r>
              <a:rPr kumimoji="0" lang="ar-SA" sz="3600" b="1" i="0" u="none" strike="noStrike" kern="1200" cap="none" spc="0" normalizeH="0" baseline="0" noProof="0" dirty="0">
                <a:ln>
                  <a:noFill/>
                </a:ln>
                <a:solidFill>
                  <a:prstClr val="white"/>
                </a:solidFill>
                <a:effectLst/>
                <a:uLnTx/>
                <a:uFillTx/>
                <a:latin typeface="Tajawal Black"/>
                <a:ea typeface="+mn-ea"/>
                <a:cs typeface="Arial" panose="020B0604020202020204" pitchFamily="34" charset="0"/>
              </a:rPr>
              <a:t>ة</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Tajawal Black"/>
                <a:ea typeface="+mn-ea"/>
                <a:cs typeface="Arial" panose="020B0604020202020204" pitchFamily="34" charset="0"/>
              </a:rPr>
              <a:t> </a:t>
            </a:r>
            <a:r>
              <a:rPr kumimoji="0" lang="ar-EG" sz="3600" b="1" i="0" u="none" strike="noStrike" kern="1200" cap="none" spc="0" normalizeH="0" baseline="0" noProof="0" dirty="0">
                <a:ln>
                  <a:noFill/>
                </a:ln>
                <a:solidFill>
                  <a:prstClr val="white"/>
                </a:solidFill>
                <a:effectLst/>
                <a:uLnTx/>
                <a:uFillTx/>
                <a:latin typeface="Tajawal Black"/>
                <a:ea typeface="+mn-ea"/>
                <a:cs typeface="Arial" panose="020B0604020202020204" pitchFamily="34" charset="0"/>
              </a:rPr>
              <a:t> </a:t>
            </a:r>
            <a:r>
              <a:rPr kumimoji="0" lang="en-US" sz="6000" b="1" i="0" u="none" strike="noStrike" kern="1200" cap="none" spc="0" normalizeH="0" baseline="0" noProof="0" dirty="0">
                <a:ln>
                  <a:noFill/>
                </a:ln>
                <a:solidFill>
                  <a:prstClr val="white"/>
                </a:solidFill>
                <a:effectLst/>
                <a:uLnTx/>
                <a:uFillTx/>
                <a:latin typeface="Tajawal Black"/>
                <a:ea typeface="+mn-ea"/>
                <a:cs typeface="Arial" panose="020B0604020202020204" pitchFamily="34" charset="0"/>
              </a:rPr>
              <a:t>ingez-ppt.com</a:t>
            </a:r>
            <a:endParaRPr kumimoji="0" lang="en-GB" sz="3600" b="1" i="0" u="none" strike="noStrike" kern="1200" cap="none" spc="0" normalizeH="0" baseline="0" noProof="0" dirty="0">
              <a:ln>
                <a:noFill/>
              </a:ln>
              <a:solidFill>
                <a:prstClr val="white"/>
              </a:solidFill>
              <a:effectLst/>
              <a:uLnTx/>
              <a:uFillTx/>
              <a:latin typeface="Tajawal Black"/>
              <a:ea typeface="+mn-ea"/>
              <a:cs typeface="Arial" panose="020B0604020202020204" pitchFamily="34" charset="0"/>
            </a:endParaRPr>
          </a:p>
        </p:txBody>
      </p:sp>
      <p:sp>
        <p:nvSpPr>
          <p:cNvPr id="6" name="مربع نص 5">
            <a:extLst>
              <a:ext uri="{FF2B5EF4-FFF2-40B4-BE49-F238E27FC236}">
                <a16:creationId xmlns:a16="http://schemas.microsoft.com/office/drawing/2014/main" id="{E08077C3-B011-4BA3-B79D-1F5CCE0AB696}"/>
              </a:ext>
            </a:extLst>
          </p:cNvPr>
          <p:cNvSpPr txBox="1"/>
          <p:nvPr/>
        </p:nvSpPr>
        <p:spPr>
          <a:xfrm>
            <a:off x="0" y="6101818"/>
            <a:ext cx="12192000" cy="461665"/>
          </a:xfrm>
          <a:prstGeom prst="rect">
            <a:avLst/>
          </a:prstGeom>
          <a:noFill/>
        </p:spPr>
        <p:txBody>
          <a:bodyPr wrap="square">
            <a:spAutoFit/>
          </a:bodyPr>
          <a:lstStyle/>
          <a:p>
            <a:pPr algn="ctr"/>
            <a:br>
              <a:rPr lang="ar-SA" sz="1200" b="1" i="1" dirty="0">
                <a:solidFill>
                  <a:srgbClr val="FFC94D"/>
                </a:solidFill>
                <a:effectLst/>
                <a:latin typeface="Times New Roman" panose="02020603050405020304" pitchFamily="18" charset="0"/>
              </a:rPr>
            </a:br>
            <a:r>
              <a:rPr lang="ar-SA" sz="1200" b="1" i="1" dirty="0">
                <a:solidFill>
                  <a:srgbClr val="FFC94D"/>
                </a:solidFill>
                <a:effectLst/>
                <a:latin typeface="Times New Roman" panose="02020603050405020304" pitchFamily="18" charset="0"/>
              </a:rPr>
              <a:t>*تم تصميم هذا القالب بواسطة موقع انجز </a:t>
            </a:r>
            <a:r>
              <a:rPr lang="en-US" sz="1200" b="1" i="1" dirty="0">
                <a:solidFill>
                  <a:srgbClr val="FFC94D"/>
                </a:solidFill>
                <a:effectLst/>
                <a:latin typeface="Times New Roman" panose="02020603050405020304" pitchFamily="18" charset="0"/>
              </a:rPr>
              <a:t>ingez-ppt </a:t>
            </a:r>
            <a:r>
              <a:rPr lang="ar-SA" sz="1200" b="1" i="1" dirty="0">
                <a:solidFill>
                  <a:srgbClr val="FFC94D"/>
                </a:solidFill>
                <a:effectLst/>
                <a:latin typeface="Times New Roman" panose="02020603050405020304" pitchFamily="18" charset="0"/>
              </a:rPr>
              <a:t>ولا يحق لأي شخص إعادة نشر أو توزيع ملفات القوالب أو إصدارات معدلة في مواقع أخرى بدون إذن خطي من انجز</a:t>
            </a:r>
            <a:endParaRPr lang="ar-SA" sz="1200" dirty="0">
              <a:solidFill>
                <a:srgbClr val="FFC94D"/>
              </a:solidFill>
            </a:endParaRPr>
          </a:p>
        </p:txBody>
      </p:sp>
      <p:grpSp>
        <p:nvGrpSpPr>
          <p:cNvPr id="12" name="مجموعة 11">
            <a:extLst>
              <a:ext uri="{FF2B5EF4-FFF2-40B4-BE49-F238E27FC236}">
                <a16:creationId xmlns:a16="http://schemas.microsoft.com/office/drawing/2014/main" id="{45D95435-7B69-8717-898F-8E4AB7B5B68C}"/>
              </a:ext>
            </a:extLst>
          </p:cNvPr>
          <p:cNvGrpSpPr/>
          <p:nvPr/>
        </p:nvGrpSpPr>
        <p:grpSpPr>
          <a:xfrm>
            <a:off x="620028" y="3134295"/>
            <a:ext cx="2454722" cy="1576601"/>
            <a:chOff x="266554" y="2428240"/>
            <a:chExt cx="3004966" cy="1930008"/>
          </a:xfrm>
        </p:grpSpPr>
        <p:pic>
          <p:nvPicPr>
            <p:cNvPr id="9" name="صورة 8">
              <a:extLst>
                <a:ext uri="{FF2B5EF4-FFF2-40B4-BE49-F238E27FC236}">
                  <a16:creationId xmlns:a16="http://schemas.microsoft.com/office/drawing/2014/main" id="{375E129A-FC90-9A39-0E6F-9FD3E49EB2D0}"/>
                </a:ext>
              </a:extLst>
            </p:cNvPr>
            <p:cNvPicPr>
              <a:picLocks noChangeAspect="1"/>
            </p:cNvPicPr>
            <p:nvPr/>
          </p:nvPicPr>
          <p:blipFill>
            <a:blip r:embed="rId4"/>
            <a:stretch>
              <a:fillRect/>
            </a:stretch>
          </p:blipFill>
          <p:spPr>
            <a:xfrm>
              <a:off x="266554" y="2464225"/>
              <a:ext cx="3004966" cy="1894023"/>
            </a:xfrm>
            <a:prstGeom prst="rect">
              <a:avLst/>
            </a:prstGeom>
          </p:spPr>
        </p:pic>
        <p:sp>
          <p:nvSpPr>
            <p:cNvPr id="11" name="شكل بيضاوي 10">
              <a:extLst>
                <a:ext uri="{FF2B5EF4-FFF2-40B4-BE49-F238E27FC236}">
                  <a16:creationId xmlns:a16="http://schemas.microsoft.com/office/drawing/2014/main" id="{4499A439-21B7-D8C3-A5E6-6A4F772F7FF9}"/>
                </a:ext>
              </a:extLst>
            </p:cNvPr>
            <p:cNvSpPr/>
            <p:nvPr/>
          </p:nvSpPr>
          <p:spPr>
            <a:xfrm>
              <a:off x="812800" y="2428240"/>
              <a:ext cx="1991360" cy="447040"/>
            </a:xfrm>
            <a:prstGeom prst="ellipse">
              <a:avLst/>
            </a:prstGeom>
            <a:solidFill>
              <a:srgbClr val="FFC000">
                <a:alpha val="42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0" name="سهم: مسنن إلى اليمين 9">
            <a:extLst>
              <a:ext uri="{FF2B5EF4-FFF2-40B4-BE49-F238E27FC236}">
                <a16:creationId xmlns:a16="http://schemas.microsoft.com/office/drawing/2014/main" id="{2C4C3417-F7B6-24CE-91C9-DDAF859C1BB6}"/>
              </a:ext>
            </a:extLst>
          </p:cNvPr>
          <p:cNvSpPr/>
          <p:nvPr/>
        </p:nvSpPr>
        <p:spPr>
          <a:xfrm flipH="1">
            <a:off x="2766060" y="2967106"/>
            <a:ext cx="1166760" cy="740779"/>
          </a:xfrm>
          <a:prstGeom prst="notchedRightArrow">
            <a:avLst>
              <a:gd name="adj1" fmla="val 28398"/>
              <a:gd name="adj2" fmla="val 54115"/>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161428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4399" end="37932"/>
                </p14:media>
              </p:ext>
            </p:extLst>
          </p:nvPr>
        </p:nvPicPr>
        <p:blipFill>
          <a:blip r:embed="rId5"/>
          <a:stretch>
            <a:fillRect/>
          </a:stretch>
        </p:blipFill>
        <p:spPr>
          <a:xfrm>
            <a:off x="0" y="0"/>
            <a:ext cx="12192000" cy="6858000"/>
          </a:xfrm>
          <a:prstGeom prst="rect">
            <a:avLst/>
          </a:prstGeom>
        </p:spPr>
      </p:pic>
      <p:sp>
        <p:nvSpPr>
          <p:cNvPr id="4" name="مستطيل 3">
            <a:extLst>
              <a:ext uri="{FF2B5EF4-FFF2-40B4-BE49-F238E27FC236}">
                <a16:creationId xmlns:a16="http://schemas.microsoft.com/office/drawing/2014/main" id="{C5D078E4-407D-360A-A5A5-F9CAA9CDF45D}"/>
              </a:ext>
            </a:extLst>
          </p:cNvPr>
          <p:cNvSpPr>
            <a:spLocks/>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331368536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7151" end="37932"/>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CD8EE991-8476-186C-95BC-2732AFAE37EF}"/>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9" name="مربع نص 8">
            <a:extLst>
              <a:ext uri="{FF2B5EF4-FFF2-40B4-BE49-F238E27FC236}">
                <a16:creationId xmlns:a16="http://schemas.microsoft.com/office/drawing/2014/main" id="{56A75A19-F5B3-BF9A-B664-FFC406F2375B}"/>
              </a:ext>
            </a:extLst>
          </p:cNvPr>
          <p:cNvSpPr txBox="1"/>
          <p:nvPr/>
        </p:nvSpPr>
        <p:spPr>
          <a:xfrm>
            <a:off x="1095608"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2002</a:t>
            </a:r>
            <a:endParaRPr lang="ar-SA" sz="10500" dirty="0">
              <a:solidFill>
                <a:schemeClr val="bg1"/>
              </a:solidFill>
              <a:latin typeface="Agency FB" panose="020B0503020202020204" pitchFamily="34" charset="0"/>
            </a:endParaRPr>
          </a:p>
        </p:txBody>
      </p:sp>
      <p:sp>
        <p:nvSpPr>
          <p:cNvPr id="10" name="مستطيل: زوايا مستديرة 9">
            <a:extLst>
              <a:ext uri="{FF2B5EF4-FFF2-40B4-BE49-F238E27FC236}">
                <a16:creationId xmlns:a16="http://schemas.microsoft.com/office/drawing/2014/main" id="{89872FEF-E9C7-9876-B5D1-43BBB7E0C4EB}"/>
              </a:ext>
            </a:extLst>
          </p:cNvPr>
          <p:cNvSpPr/>
          <p:nvPr/>
        </p:nvSpPr>
        <p:spPr>
          <a:xfrm>
            <a:off x="5532699" y="868101"/>
            <a:ext cx="5879939" cy="5301205"/>
          </a:xfrm>
          <a:prstGeom prst="roundRect">
            <a:avLst>
              <a:gd name="adj" fmla="val 3348"/>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11" name="زر الانتقال الى الشريحة التالية">
            <a:hlinkClick r:id="" action="ppaction://hlinkshowjump?jump=nextslide"/>
            <a:extLst>
              <a:ext uri="{FF2B5EF4-FFF2-40B4-BE49-F238E27FC236}">
                <a16:creationId xmlns:a16="http://schemas.microsoft.com/office/drawing/2014/main" id="{AE4495AB-78DF-32E9-2107-FE48617E1970}"/>
              </a:ext>
            </a:extLst>
          </p:cNvPr>
          <p:cNvPicPr>
            <a:picLocks noChangeAspect="1"/>
          </p:cNvPicPr>
          <p:nvPr/>
        </p:nvPicPr>
        <p:blipFill>
          <a:blip r:embed="rId6"/>
          <a:stretch>
            <a:fillRect/>
          </a:stretch>
        </p:blipFill>
        <p:spPr>
          <a:xfrm>
            <a:off x="7558268" y="5441666"/>
            <a:ext cx="1828800" cy="520927"/>
          </a:xfrm>
          <a:prstGeom prst="rect">
            <a:avLst/>
          </a:prstGeom>
          <a:effectLst>
            <a:outerShdw blurRad="50800" dist="38100" dir="8100000" algn="tr" rotWithShape="0">
              <a:prstClr val="black">
                <a:alpha val="40000"/>
              </a:prstClr>
            </a:outerShdw>
          </a:effectLst>
        </p:spPr>
      </p:pic>
      <p:sp>
        <p:nvSpPr>
          <p:cNvPr id="12" name="مربع نص 11">
            <a:extLst>
              <a:ext uri="{FF2B5EF4-FFF2-40B4-BE49-F238E27FC236}">
                <a16:creationId xmlns:a16="http://schemas.microsoft.com/office/drawing/2014/main" id="{DE502BB7-90C3-9F35-EF42-0A8F5A2403FC}"/>
              </a:ext>
            </a:extLst>
          </p:cNvPr>
          <p:cNvSpPr txBox="1"/>
          <p:nvPr/>
        </p:nvSpPr>
        <p:spPr>
          <a:xfrm>
            <a:off x="1284790"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13" name="رابط مستقيم 12">
            <a:extLst>
              <a:ext uri="{FF2B5EF4-FFF2-40B4-BE49-F238E27FC236}">
                <a16:creationId xmlns:a16="http://schemas.microsoft.com/office/drawing/2014/main" id="{25AE3BD9-4F55-B678-A1B8-5791F5EBE049}"/>
              </a:ext>
            </a:extLst>
          </p:cNvPr>
          <p:cNvCxnSpPr>
            <a:cxnSpLocks/>
          </p:cNvCxnSpPr>
          <p:nvPr/>
        </p:nvCxnSpPr>
        <p:spPr>
          <a:xfrm flipH="1">
            <a:off x="7455897"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20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7151" end="34751"/>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CD8EE991-8476-186C-95BC-2732AFAE37EF}"/>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28686890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10332" end="34751"/>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268CF543-7FDA-E689-995B-B7DD020224F7}"/>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9DD9D41F-81B4-A188-74D0-22DC50124B39}"/>
              </a:ext>
            </a:extLst>
          </p:cNvPr>
          <p:cNvSpPr txBox="1"/>
          <p:nvPr/>
        </p:nvSpPr>
        <p:spPr>
          <a:xfrm>
            <a:off x="8144590"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2003</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C2493C31-A6F8-2ACF-EE1F-10413D69282A}"/>
              </a:ext>
            </a:extLst>
          </p:cNvPr>
          <p:cNvSpPr/>
          <p:nvPr/>
        </p:nvSpPr>
        <p:spPr>
          <a:xfrm>
            <a:off x="474562" y="868101"/>
            <a:ext cx="5879939" cy="5301205"/>
          </a:xfrm>
          <a:prstGeom prst="roundRect">
            <a:avLst>
              <a:gd name="adj" fmla="val 3348"/>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2B038B84-CB62-AE22-E1D7-AC9652DB3D5C}"/>
              </a:ext>
            </a:extLst>
          </p:cNvPr>
          <p:cNvPicPr>
            <a:picLocks noChangeAspect="1"/>
          </p:cNvPicPr>
          <p:nvPr/>
        </p:nvPicPr>
        <p:blipFill>
          <a:blip r:embed="rId6"/>
          <a:stretch>
            <a:fillRect/>
          </a:stretch>
        </p:blipFill>
        <p:spPr>
          <a:xfrm>
            <a:off x="2500131"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D9E67943-D700-CD2B-FCD5-A080CC2FF5D8}"/>
              </a:ext>
            </a:extLst>
          </p:cNvPr>
          <p:cNvSpPr txBox="1"/>
          <p:nvPr/>
        </p:nvSpPr>
        <p:spPr>
          <a:xfrm>
            <a:off x="8333772"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E10B0CA5-2FC8-1F1C-0C28-2EB19BBFD86B}"/>
              </a:ext>
            </a:extLst>
          </p:cNvPr>
          <p:cNvCxnSpPr>
            <a:cxnSpLocks/>
          </p:cNvCxnSpPr>
          <p:nvPr/>
        </p:nvCxnSpPr>
        <p:spPr>
          <a:xfrm flipH="1">
            <a:off x="2397760"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003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10332" end="31999"/>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268CF543-7FDA-E689-995B-B7DD020224F7}"/>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28458294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01-1082">
            <a:hlinkClick r:id="" action="ppaction://media"/>
            <a:extLst>
              <a:ext uri="{FF2B5EF4-FFF2-40B4-BE49-F238E27FC236}">
                <a16:creationId xmlns:a16="http://schemas.microsoft.com/office/drawing/2014/main" id="{D786BB30-C0F1-7E08-4C91-4E12C04E5FFF}"/>
              </a:ext>
            </a:extLst>
          </p:cNvPr>
          <p:cNvPicPr>
            <a:picLocks noChangeAspect="1"/>
          </p:cNvPicPr>
          <p:nvPr>
            <a:videoFile r:link="rId1"/>
            <p:extLst>
              <p:ext uri="{DAA4B4D4-6D71-4841-9C94-3DE7FCFB9230}">
                <p14:media xmlns:p14="http://schemas.microsoft.com/office/powerpoint/2010/main" r:embed="rId2">
                  <p14:trim st="13084" end="31999"/>
                </p14:media>
              </p:ext>
            </p:extLst>
          </p:nvPr>
        </p:nvPicPr>
        <p:blipFill>
          <a:blip r:embed="rId5"/>
          <a:stretch>
            <a:fillRect/>
          </a:stretch>
        </p:blipFill>
        <p:spPr>
          <a:xfrm>
            <a:off x="0" y="0"/>
            <a:ext cx="12192000" cy="6858000"/>
          </a:xfrm>
          <a:prstGeom prst="rect">
            <a:avLst/>
          </a:prstGeom>
        </p:spPr>
      </p:pic>
      <p:sp>
        <p:nvSpPr>
          <p:cNvPr id="3" name="مستطيل 2">
            <a:extLst>
              <a:ext uri="{FF2B5EF4-FFF2-40B4-BE49-F238E27FC236}">
                <a16:creationId xmlns:a16="http://schemas.microsoft.com/office/drawing/2014/main" id="{17989159-E99D-7AC4-BB12-B24526937ECE}"/>
              </a:ext>
            </a:extLst>
          </p:cNvPr>
          <p:cNvSpPr/>
          <p:nvPr/>
        </p:nvSpPr>
        <p:spPr>
          <a:xfrm>
            <a:off x="1" y="0"/>
            <a:ext cx="12191999" cy="6858000"/>
          </a:xfrm>
          <a:prstGeom prst="rect">
            <a:avLst/>
          </a:prstGeom>
          <a:solidFill>
            <a:schemeClr val="accent1">
              <a:alpha val="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 name="مربع نص 3">
            <a:extLst>
              <a:ext uri="{FF2B5EF4-FFF2-40B4-BE49-F238E27FC236}">
                <a16:creationId xmlns:a16="http://schemas.microsoft.com/office/drawing/2014/main" id="{132E720A-5EAA-8BFE-9D43-D8957FB76645}"/>
              </a:ext>
            </a:extLst>
          </p:cNvPr>
          <p:cNvSpPr txBox="1"/>
          <p:nvPr/>
        </p:nvSpPr>
        <p:spPr>
          <a:xfrm>
            <a:off x="632621" y="2698316"/>
            <a:ext cx="2997200" cy="1708160"/>
          </a:xfrm>
          <a:prstGeom prst="rect">
            <a:avLst/>
          </a:prstGeom>
          <a:noFill/>
        </p:spPr>
        <p:txBody>
          <a:bodyPr wrap="square" rtlCol="1">
            <a:spAutoFit/>
          </a:bodyPr>
          <a:lstStyle/>
          <a:p>
            <a:pPr algn="ctr"/>
            <a:r>
              <a:rPr lang="en-US" sz="10500" dirty="0">
                <a:solidFill>
                  <a:schemeClr val="bg1"/>
                </a:solidFill>
                <a:latin typeface="Agency FB" panose="020B0503020202020204" pitchFamily="34" charset="0"/>
              </a:rPr>
              <a:t>2004</a:t>
            </a:r>
            <a:endParaRPr lang="ar-SA" sz="10500" dirty="0">
              <a:solidFill>
                <a:schemeClr val="bg1"/>
              </a:solidFill>
              <a:latin typeface="Agency FB" panose="020B0503020202020204" pitchFamily="34" charset="0"/>
            </a:endParaRPr>
          </a:p>
        </p:txBody>
      </p:sp>
      <p:sp>
        <p:nvSpPr>
          <p:cNvPr id="5" name="مستطيل: زوايا مستديرة 4">
            <a:extLst>
              <a:ext uri="{FF2B5EF4-FFF2-40B4-BE49-F238E27FC236}">
                <a16:creationId xmlns:a16="http://schemas.microsoft.com/office/drawing/2014/main" id="{9CDEDF4C-F7D9-06B0-0F8C-514F89DAB6D0}"/>
              </a:ext>
            </a:extLst>
          </p:cNvPr>
          <p:cNvSpPr/>
          <p:nvPr/>
        </p:nvSpPr>
        <p:spPr>
          <a:xfrm>
            <a:off x="5532699" y="868101"/>
            <a:ext cx="5879939" cy="5301205"/>
          </a:xfrm>
          <a:prstGeom prst="roundRect">
            <a:avLst>
              <a:gd name="adj" fmla="val 3130"/>
            </a:avLst>
          </a:prstGeom>
          <a:solidFill>
            <a:srgbClr val="756BC1">
              <a:alpha val="50000"/>
            </a:srgbClr>
          </a:solid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0" tIns="144000" rIns="360000" rtlCol="1" anchor="t" anchorCtr="0">
            <a:noAutofit/>
          </a:bodyPr>
          <a:lstStyle/>
          <a:p>
            <a:pPr algn="ctr" rtl="0"/>
            <a:r>
              <a:rPr lang="ar-SA" sz="6600" dirty="0">
                <a:solidFill>
                  <a:schemeClr val="bg1"/>
                </a:solidFill>
              </a:rPr>
              <a:t>تعديل النص</a:t>
            </a:r>
          </a:p>
          <a:p>
            <a:pPr algn="ctr" rtl="0">
              <a:lnSpc>
                <a:spcPct val="150000"/>
              </a:lnSpc>
            </a:pPr>
            <a:endParaRPr lang="ar-SA" sz="1800" dirty="0">
              <a:solidFill>
                <a:schemeClr val="bg1"/>
              </a:solidFill>
            </a:endParaRPr>
          </a:p>
          <a:p>
            <a:pPr algn="ctr" rtl="0">
              <a:lnSpc>
                <a:spcPct val="150000"/>
              </a:lnSpc>
            </a:pPr>
            <a:r>
              <a:rPr lang="ar-SA" sz="1800" dirty="0">
                <a:solidFill>
                  <a:schemeClr val="bg1"/>
                </a:solidFill>
              </a:rPr>
              <a:t>هذا النص هو مثال لنص يمكن أن يستبدل في نفس المساحة، لقد تم توليد هذا النص من مولد النص العربى، حيث يمكنك أن تولد مثل هذا النص أو العديد من النصوص الأخرى إضافة إلى زيادة عدد الحروف التى يولدها التطبيق.</a:t>
            </a:r>
          </a:p>
        </p:txBody>
      </p:sp>
      <p:pic>
        <p:nvPicPr>
          <p:cNvPr id="6" name="زر الانتقال الى الشريحة التالية">
            <a:hlinkClick r:id="" action="ppaction://hlinkshowjump?jump=nextslide"/>
            <a:extLst>
              <a:ext uri="{FF2B5EF4-FFF2-40B4-BE49-F238E27FC236}">
                <a16:creationId xmlns:a16="http://schemas.microsoft.com/office/drawing/2014/main" id="{93ED130B-C59D-457A-2572-ACB1339BB56F}"/>
              </a:ext>
            </a:extLst>
          </p:cNvPr>
          <p:cNvPicPr>
            <a:picLocks noChangeAspect="1"/>
          </p:cNvPicPr>
          <p:nvPr/>
        </p:nvPicPr>
        <p:blipFill>
          <a:blip r:embed="rId6"/>
          <a:stretch>
            <a:fillRect/>
          </a:stretch>
        </p:blipFill>
        <p:spPr>
          <a:xfrm>
            <a:off x="7558268" y="5441666"/>
            <a:ext cx="1828800" cy="520927"/>
          </a:xfrm>
          <a:prstGeom prst="rect">
            <a:avLst/>
          </a:prstGeom>
          <a:effectLst>
            <a:outerShdw blurRad="50800" dist="38100" dir="8100000" algn="tr" rotWithShape="0">
              <a:prstClr val="black">
                <a:alpha val="40000"/>
              </a:prstClr>
            </a:outerShdw>
          </a:effectLst>
        </p:spPr>
      </p:pic>
      <p:sp>
        <p:nvSpPr>
          <p:cNvPr id="7" name="مربع نص 6">
            <a:extLst>
              <a:ext uri="{FF2B5EF4-FFF2-40B4-BE49-F238E27FC236}">
                <a16:creationId xmlns:a16="http://schemas.microsoft.com/office/drawing/2014/main" id="{4FE2FB94-7A57-3352-050B-62C9C1765A4D}"/>
              </a:ext>
            </a:extLst>
          </p:cNvPr>
          <p:cNvSpPr txBox="1"/>
          <p:nvPr/>
        </p:nvSpPr>
        <p:spPr>
          <a:xfrm>
            <a:off x="821803" y="4456784"/>
            <a:ext cx="2569580" cy="523220"/>
          </a:xfrm>
          <a:prstGeom prst="rect">
            <a:avLst/>
          </a:prstGeom>
          <a:noFill/>
        </p:spPr>
        <p:txBody>
          <a:bodyPr wrap="square">
            <a:spAutoFit/>
          </a:bodyPr>
          <a:lstStyle/>
          <a:p>
            <a:pPr algn="ctr" rtl="0"/>
            <a:r>
              <a:rPr lang="ar-SA" sz="2800" dirty="0">
                <a:solidFill>
                  <a:schemeClr val="bg1"/>
                </a:solidFill>
              </a:rPr>
              <a:t>تعديل النص</a:t>
            </a:r>
          </a:p>
        </p:txBody>
      </p:sp>
      <p:cxnSp>
        <p:nvCxnSpPr>
          <p:cNvPr id="8" name="رابط مستقيم 7">
            <a:extLst>
              <a:ext uri="{FF2B5EF4-FFF2-40B4-BE49-F238E27FC236}">
                <a16:creationId xmlns:a16="http://schemas.microsoft.com/office/drawing/2014/main" id="{99A5F105-8FCA-4278-2D10-FFFE30081070}"/>
              </a:ext>
            </a:extLst>
          </p:cNvPr>
          <p:cNvCxnSpPr>
            <a:cxnSpLocks/>
          </p:cNvCxnSpPr>
          <p:nvPr/>
        </p:nvCxnSpPr>
        <p:spPr>
          <a:xfrm flipH="1">
            <a:off x="7455897" y="2194624"/>
            <a:ext cx="2148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194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5" grpId="0" animBg="1"/>
      <p:bldP spid="7"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مخصص 2">
      <a:majorFont>
        <a:latin typeface="Tajawal Black"/>
        <a:ea typeface=""/>
        <a:cs typeface="Tajawal Black"/>
      </a:majorFont>
      <a:minorFont>
        <a:latin typeface="Tajawal Black"/>
        <a:ea typeface=""/>
        <a:cs typeface="Tajawal Black"/>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1166</Words>
  <Application>Microsoft Office PowerPoint</Application>
  <PresentationFormat>شاشة عريضة</PresentationFormat>
  <Paragraphs>139</Paragraphs>
  <Slides>31</Slides>
  <Notes>30</Notes>
  <HiddenSlides>1</HiddenSlides>
  <MMClips>29</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31</vt:i4>
      </vt:variant>
    </vt:vector>
  </HeadingPairs>
  <TitlesOfParts>
    <vt:vector size="37" baseType="lpstr">
      <vt:lpstr>Arial</vt:lpstr>
      <vt:lpstr>Times New Roman</vt:lpstr>
      <vt:lpstr>Tajawal Black</vt:lpstr>
      <vt:lpstr>Agency FB</vt:lpstr>
      <vt:lpstr>Calibri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تعليمات الاستخدام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
  <cp:lastModifiedBy>ingez-ppt.com</cp:lastModifiedBy>
  <cp:revision>444</cp:revision>
  <dcterms:created xsi:type="dcterms:W3CDTF">2021-02-24T13:00:27Z</dcterms:created>
  <dcterms:modified xsi:type="dcterms:W3CDTF">2023-04-17T00:26:46Z</dcterms:modified>
</cp:coreProperties>
</file>