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autoCompressPictures="0">
  <p:sldMasterIdLst>
    <p:sldMasterId id="2147483648" r:id="rId1"/>
  </p:sldMasterIdLst>
  <p:notesMasterIdLst>
    <p:notesMasterId r:id="rId14"/>
  </p:notesMasterIdLst>
  <p:sldIdLst>
    <p:sldId id="287" r:id="rId2"/>
    <p:sldId id="257" r:id="rId3"/>
    <p:sldId id="288" r:id="rId4"/>
    <p:sldId id="281" r:id="rId5"/>
    <p:sldId id="283" r:id="rId6"/>
    <p:sldId id="284" r:id="rId7"/>
    <p:sldId id="285" r:id="rId8"/>
    <p:sldId id="289" r:id="rId9"/>
    <p:sldId id="286" r:id="rId10"/>
    <p:sldId id="260" r:id="rId11"/>
    <p:sldId id="290" r:id="rId12"/>
    <p:sldId id="280"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GE SS Two Bold" panose="020B0604020202020204" charset="-78"/>
      <p:bold r:id="rId19"/>
    </p:embeddedFont>
    <p:embeddedFont>
      <p:font typeface="GE SS Two Medium" panose="020B0604020202020204" charset="-78"/>
      <p:regular r:id="rId20"/>
    </p:embeddedFont>
    <p:embeddedFont>
      <p:font typeface="Montserrat" panose="00000500000000000000" pitchFamily="2"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البداية وأول صفحة" id="{A85B96D1-80F7-47DB-8645-7396AF44B8D3}">
          <p14:sldIdLst>
            <p14:sldId id="287"/>
            <p14:sldId id="257"/>
          </p14:sldIdLst>
        </p14:section>
        <p14:section name="محتوى العرض" id="{98B1E63B-C59E-4B20-A714-6336271C1F03}">
          <p14:sldIdLst>
            <p14:sldId id="288"/>
            <p14:sldId id="281"/>
            <p14:sldId id="283"/>
            <p14:sldId id="284"/>
            <p14:sldId id="285"/>
            <p14:sldId id="289"/>
            <p14:sldId id="286"/>
          </p14:sldIdLst>
        </p14:section>
        <p14:section name="النهاية" id="{DE39AED6-5D2D-4DEA-B4D8-5DD426BAB158}">
          <p14:sldIdLst>
            <p14:sldId id="260"/>
            <p14:sldId id="290"/>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2E14"/>
    <a:srgbClr val="353334"/>
    <a:srgbClr val="464445"/>
    <a:srgbClr val="E2412A"/>
    <a:srgbClr val="A9ABAA"/>
    <a:srgbClr val="23929E"/>
    <a:srgbClr val="2F526B"/>
    <a:srgbClr val="281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06B06-20F6-4AEE-BA6E-9A1CBFF20A61}" v="1" dt="2023-04-17T00:26:00.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MH" userId="84cd2103f36ef0dc" providerId="LiveId" clId="{AA863AE7-A166-4C61-BFAB-484F4CF05581}"/>
    <pc:docChg chg="addSld modSld modSection">
      <pc:chgData name="hassan MH" userId="84cd2103f36ef0dc" providerId="LiveId" clId="{AA863AE7-A166-4C61-BFAB-484F4CF05581}" dt="2021-03-16T15:15:57.982" v="2" actId="2890"/>
      <pc:docMkLst>
        <pc:docMk/>
      </pc:docMkLst>
      <pc:sldChg chg="addSp modSp">
        <pc:chgData name="hassan MH" userId="84cd2103f36ef0dc" providerId="LiveId" clId="{AA863AE7-A166-4C61-BFAB-484F4CF05581}" dt="2021-03-16T15:15:55.050" v="1"/>
        <pc:sldMkLst>
          <pc:docMk/>
          <pc:sldMk cId="2883829242" sldId="260"/>
        </pc:sldMkLst>
        <pc:spChg chg="add mod">
          <ac:chgData name="hassan MH" userId="84cd2103f36ef0dc" providerId="LiveId" clId="{AA863AE7-A166-4C61-BFAB-484F4CF05581}" dt="2021-03-16T15:15:55.050" v="1"/>
          <ac:spMkLst>
            <pc:docMk/>
            <pc:sldMk cId="2883829242" sldId="260"/>
            <ac:spMk id="4" creationId="{C6D4591E-75BF-4028-B5E9-9FC93E28D3B9}"/>
          </ac:spMkLst>
        </pc:spChg>
      </pc:sldChg>
      <pc:sldChg chg="mod modShow">
        <pc:chgData name="hassan MH" userId="84cd2103f36ef0dc" providerId="LiveId" clId="{AA863AE7-A166-4C61-BFAB-484F4CF05581}" dt="2021-03-16T15:15:38.870" v="0" actId="729"/>
        <pc:sldMkLst>
          <pc:docMk/>
          <pc:sldMk cId="1150695148" sldId="285"/>
        </pc:sldMkLst>
      </pc:sldChg>
      <pc:sldChg chg="mod modShow">
        <pc:chgData name="hassan MH" userId="84cd2103f36ef0dc" providerId="LiveId" clId="{AA863AE7-A166-4C61-BFAB-484F4CF05581}" dt="2021-03-16T15:15:38.870" v="0" actId="729"/>
        <pc:sldMkLst>
          <pc:docMk/>
          <pc:sldMk cId="990026014" sldId="286"/>
        </pc:sldMkLst>
      </pc:sldChg>
      <pc:sldChg chg="add">
        <pc:chgData name="hassan MH" userId="84cd2103f36ef0dc" providerId="LiveId" clId="{AA863AE7-A166-4C61-BFAB-484F4CF05581}" dt="2021-03-16T15:15:57.982" v="2" actId="2890"/>
        <pc:sldMkLst>
          <pc:docMk/>
          <pc:sldMk cId="2360399267" sldId="289"/>
        </pc:sldMkLst>
      </pc:sldChg>
    </pc:docChg>
  </pc:docChgLst>
  <pc:docChgLst>
    <pc:chgData name="Hassan Moddather" userId="84cd2103f36ef0dc" providerId="LiveId" clId="{29B06B06-20F6-4AEE-BA6E-9A1CBFF20A61}"/>
    <pc:docChg chg="addSld modSld sldOrd modSection">
      <pc:chgData name="Hassan Moddather" userId="84cd2103f36ef0dc" providerId="LiveId" clId="{29B06B06-20F6-4AEE-BA6E-9A1CBFF20A61}" dt="2023-04-17T00:26:05.328" v="4"/>
      <pc:docMkLst>
        <pc:docMk/>
      </pc:docMkLst>
      <pc:sldChg chg="addSp modSp new mod ord modShow">
        <pc:chgData name="Hassan Moddather" userId="84cd2103f36ef0dc" providerId="LiveId" clId="{29B06B06-20F6-4AEE-BA6E-9A1CBFF20A61}" dt="2023-04-17T00:26:05.328" v="4"/>
        <pc:sldMkLst>
          <pc:docMk/>
          <pc:sldMk cId="4221250517" sldId="290"/>
        </pc:sldMkLst>
        <pc:picChg chg="add mod">
          <ac:chgData name="Hassan Moddather" userId="84cd2103f36ef0dc" providerId="LiveId" clId="{29B06B06-20F6-4AEE-BA6E-9A1CBFF20A61}" dt="2023-04-17T00:26:00.694" v="1"/>
          <ac:picMkLst>
            <pc:docMk/>
            <pc:sldMk cId="4221250517" sldId="290"/>
            <ac:picMk id="4" creationId="{EA9C26F7-5ED0-EF21-DF13-CD144E8CDA5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46E327-940F-48EC-BA00-EE8BC0ECE220}" type="datetimeFigureOut">
              <a:rPr lang="ar-EG" smtClean="0"/>
              <a:t>27/09/1444</a:t>
            </a:fld>
            <a:endParaRPr lang="ar-EG"/>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8E2F118-1D9C-4211-9F14-073E7B9E5F77}" type="slidenum">
              <a:rPr lang="ar-EG" smtClean="0"/>
              <a:t>‹#›</a:t>
            </a:fld>
            <a:endParaRPr lang="ar-EG"/>
          </a:p>
        </p:txBody>
      </p:sp>
    </p:spTree>
    <p:extLst>
      <p:ext uri="{BB962C8B-B14F-4D97-AF65-F5344CB8AC3E}">
        <p14:creationId xmlns:p14="http://schemas.microsoft.com/office/powerpoint/2010/main" val="42781483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ngez-ppt.blogspot.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1</a:t>
            </a:fld>
            <a:endParaRPr lang="ar-EG"/>
          </a:p>
        </p:txBody>
      </p:sp>
    </p:spTree>
    <p:extLst>
      <p:ext uri="{BB962C8B-B14F-4D97-AF65-F5344CB8AC3E}">
        <p14:creationId xmlns:p14="http://schemas.microsoft.com/office/powerpoint/2010/main" val="683041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تم تنزيل هذا القالب من موقع </a:t>
            </a:r>
            <a:r>
              <a:rPr lang="en-US" dirty="0"/>
              <a:t>ingez-ppt.com</a:t>
            </a:r>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10</a:t>
            </a:fld>
            <a:endParaRPr lang="ar-EG"/>
          </a:p>
        </p:txBody>
      </p:sp>
    </p:spTree>
    <p:extLst>
      <p:ext uri="{BB962C8B-B14F-4D97-AF65-F5344CB8AC3E}">
        <p14:creationId xmlns:p14="http://schemas.microsoft.com/office/powerpoint/2010/main" val="381244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GB" dirty="0">
                <a:hlinkClick r:id="rId3"/>
              </a:rPr>
              <a:t>https://ingez-ppt.com/</a:t>
            </a:r>
            <a:endParaRPr lang="en-GB" dirty="0"/>
          </a:p>
        </p:txBody>
      </p:sp>
      <p:sp>
        <p:nvSpPr>
          <p:cNvPr id="4" name="عنصر نائب لرقم الشريحة 3"/>
          <p:cNvSpPr>
            <a:spLocks noGrp="1"/>
          </p:cNvSpPr>
          <p:nvPr>
            <p:ph type="sldNum" sz="quarter" idx="5"/>
          </p:nvPr>
        </p:nvSpPr>
        <p:spPr/>
        <p:txBody>
          <a:bodyPr/>
          <a:lstStyle/>
          <a:p>
            <a:fld id="{AC9ED8D1-4334-4964-8D2E-D7A9C856A158}" type="slidenum">
              <a:rPr lang="en-GB" smtClean="0"/>
              <a:t>12</a:t>
            </a:fld>
            <a:endParaRPr lang="en-GB"/>
          </a:p>
        </p:txBody>
      </p:sp>
    </p:spTree>
    <p:extLst>
      <p:ext uri="{BB962C8B-B14F-4D97-AF65-F5344CB8AC3E}">
        <p14:creationId xmlns:p14="http://schemas.microsoft.com/office/powerpoint/2010/main" val="28875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2</a:t>
            </a:fld>
            <a:endParaRPr lang="ar-EG"/>
          </a:p>
        </p:txBody>
      </p:sp>
    </p:spTree>
    <p:extLst>
      <p:ext uri="{BB962C8B-B14F-4D97-AF65-F5344CB8AC3E}">
        <p14:creationId xmlns:p14="http://schemas.microsoft.com/office/powerpoint/2010/main" val="167071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3</a:t>
            </a:fld>
            <a:endParaRPr lang="ar-EG"/>
          </a:p>
        </p:txBody>
      </p:sp>
    </p:spTree>
    <p:extLst>
      <p:ext uri="{BB962C8B-B14F-4D97-AF65-F5344CB8AC3E}">
        <p14:creationId xmlns:p14="http://schemas.microsoft.com/office/powerpoint/2010/main" val="11769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4</a:t>
            </a:fld>
            <a:endParaRPr lang="ar-EG"/>
          </a:p>
        </p:txBody>
      </p:sp>
    </p:spTree>
    <p:extLst>
      <p:ext uri="{BB962C8B-B14F-4D97-AF65-F5344CB8AC3E}">
        <p14:creationId xmlns:p14="http://schemas.microsoft.com/office/powerpoint/2010/main" val="292857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5</a:t>
            </a:fld>
            <a:endParaRPr lang="ar-EG"/>
          </a:p>
        </p:txBody>
      </p:sp>
    </p:spTree>
    <p:extLst>
      <p:ext uri="{BB962C8B-B14F-4D97-AF65-F5344CB8AC3E}">
        <p14:creationId xmlns:p14="http://schemas.microsoft.com/office/powerpoint/2010/main" val="76884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6</a:t>
            </a:fld>
            <a:endParaRPr lang="ar-EG"/>
          </a:p>
        </p:txBody>
      </p:sp>
    </p:spTree>
    <p:extLst>
      <p:ext uri="{BB962C8B-B14F-4D97-AF65-F5344CB8AC3E}">
        <p14:creationId xmlns:p14="http://schemas.microsoft.com/office/powerpoint/2010/main" val="363532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7</a:t>
            </a:fld>
            <a:endParaRPr lang="ar-EG"/>
          </a:p>
        </p:txBody>
      </p:sp>
    </p:spTree>
    <p:extLst>
      <p:ext uri="{BB962C8B-B14F-4D97-AF65-F5344CB8AC3E}">
        <p14:creationId xmlns:p14="http://schemas.microsoft.com/office/powerpoint/2010/main" val="84268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8</a:t>
            </a:fld>
            <a:endParaRPr lang="ar-EG"/>
          </a:p>
        </p:txBody>
      </p:sp>
    </p:spTree>
    <p:extLst>
      <p:ext uri="{BB962C8B-B14F-4D97-AF65-F5344CB8AC3E}">
        <p14:creationId xmlns:p14="http://schemas.microsoft.com/office/powerpoint/2010/main" val="2242212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تم تنزيل هذا القالب من موقع </a:t>
            </a:r>
            <a:r>
              <a:rPr lang="en-US" dirty="0"/>
              <a:t>ingez-ppt.com</a:t>
            </a:r>
            <a:endParaRPr lang="ar-EG" dirty="0"/>
          </a:p>
          <a:p>
            <a:endParaRPr lang="ar-EG" dirty="0"/>
          </a:p>
        </p:txBody>
      </p:sp>
      <p:sp>
        <p:nvSpPr>
          <p:cNvPr id="4" name="عنصر نائب لرقم الشريحة 3"/>
          <p:cNvSpPr>
            <a:spLocks noGrp="1"/>
          </p:cNvSpPr>
          <p:nvPr>
            <p:ph type="sldNum" sz="quarter" idx="5"/>
          </p:nvPr>
        </p:nvSpPr>
        <p:spPr/>
        <p:txBody>
          <a:bodyPr/>
          <a:lstStyle/>
          <a:p>
            <a:fld id="{98E2F118-1D9C-4211-9F14-073E7B9E5F77}" type="slidenum">
              <a:rPr lang="ar-EG" smtClean="0"/>
              <a:t>9</a:t>
            </a:fld>
            <a:endParaRPr lang="ar-EG"/>
          </a:p>
        </p:txBody>
      </p:sp>
    </p:spTree>
    <p:extLst>
      <p:ext uri="{BB962C8B-B14F-4D97-AF65-F5344CB8AC3E}">
        <p14:creationId xmlns:p14="http://schemas.microsoft.com/office/powerpoint/2010/main" val="392265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724F35-374D-4D60-8106-0ECCF0240674}"/>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6F296640-0A39-4A19-AC69-711C1CBF4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E6524F98-E5F1-4F5C-9C7F-73B0DC9A4A5D}"/>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70DEC2CC-8AFA-41BE-8F4A-A95B0A6AF7BB}"/>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C1D65685-5CB0-48FB-B748-8C29650AF437}"/>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11464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3DD81AF-4EAC-4FA6-9B4D-080688523C7D}"/>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847D938B-B298-4021-8FD7-570273770309}"/>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B738239A-CD55-4BEF-8A79-259EEECFA105}"/>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97E03FD7-0A07-431C-9FF9-0C7808F21433}"/>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03221FDD-466E-4EC3-A234-88C506F2A477}"/>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06279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DCEDE2C-87FA-46CC-862C-F71FAF84A9E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FB7E60D8-22F7-4508-8A5E-BC4FF97BE5AC}"/>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843FB8F3-5698-4628-AD34-C3F60A20131D}"/>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9994FE67-3A16-41F9-8F01-46B517E1EC64}"/>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83CBE4BD-88A7-427F-9D07-7EA1FD30466D}"/>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663582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76362690-00C6-4C3B-A3D5-9A762FF0356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وان 6">
            <a:extLst>
              <a:ext uri="{FF2B5EF4-FFF2-40B4-BE49-F238E27FC236}">
                <a16:creationId xmlns:a16="http://schemas.microsoft.com/office/drawing/2014/main" id="{4447A879-1093-47B7-BBEC-B21BD8763F26}"/>
              </a:ext>
            </a:extLst>
          </p:cNvPr>
          <p:cNvSpPr>
            <a:spLocks noGrp="1"/>
          </p:cNvSpPr>
          <p:nvPr>
            <p:ph type="title"/>
          </p:nvPr>
        </p:nvSpPr>
        <p:spPr/>
        <p:txBody>
          <a:bodyPr/>
          <a:lstStyle/>
          <a:p>
            <a:r>
              <a:rPr lang="ar-SA"/>
              <a:t>انقر لتحرير نمط عنوان الشكل الرئيسي</a:t>
            </a:r>
            <a:endParaRPr lang="ar-EG"/>
          </a:p>
        </p:txBody>
      </p:sp>
    </p:spTree>
    <p:extLst>
      <p:ext uri="{BB962C8B-B14F-4D97-AF65-F5344CB8AC3E}">
        <p14:creationId xmlns:p14="http://schemas.microsoft.com/office/powerpoint/2010/main" val="39980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4F5728-3335-430C-B28D-32FE97C7EA5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8E4BF673-2204-4792-BFE2-4EE1B046AE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531EB03-F4F8-4E91-869F-6BA2DF41652C}"/>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CBB1F39F-75BD-4BD3-839A-4428A31F9185}"/>
              </a:ext>
            </a:extLst>
          </p:cNvPr>
          <p:cNvSpPr>
            <a:spLocks noGrp="1"/>
          </p:cNvSpPr>
          <p:nvPr>
            <p:ph type="ftr" sz="quarter" idx="11"/>
          </p:nvPr>
        </p:nvSpPr>
        <p:spPr/>
        <p:txBody>
          <a:bodyPr/>
          <a:lstStyle/>
          <a:p>
            <a:endParaRPr lang="ar-EG"/>
          </a:p>
        </p:txBody>
      </p:sp>
      <p:sp>
        <p:nvSpPr>
          <p:cNvPr id="6" name="عنصر نائب لرقم الشريحة 5">
            <a:extLst>
              <a:ext uri="{FF2B5EF4-FFF2-40B4-BE49-F238E27FC236}">
                <a16:creationId xmlns:a16="http://schemas.microsoft.com/office/drawing/2014/main" id="{18E92166-1ADD-4C58-8194-6D54E7FB3E1D}"/>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61825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015D23-CE08-4A93-9027-82DBE5B51026}"/>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D71A06F1-5EC8-4C56-B0C1-FAA3F4D2AB00}"/>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310B14A9-76E4-4CAA-B91B-56EFF7D39866}"/>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89AED209-A17C-438E-B35F-51DE7A0D7CAF}"/>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8315B9F8-EEA6-4F1A-A642-D49E003E2186}"/>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31B65803-7F1A-4008-BC7E-A81033FE6571}"/>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4199212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56F90D-ADE7-494D-8CBA-F3BB2E67332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CCD5E887-1669-4F3D-81E5-EAE65AF73E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41D2B92-0776-4C59-A6B1-F8E06C36F04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5C332E99-C86A-4AF4-8CF4-A5DCB97449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06172164-DC10-49B4-87C2-8F9FEFF17BB2}"/>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55609E42-D01E-40F3-9AD7-2A44C1290268}"/>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8" name="عنصر نائب للتذييل 7">
            <a:extLst>
              <a:ext uri="{FF2B5EF4-FFF2-40B4-BE49-F238E27FC236}">
                <a16:creationId xmlns:a16="http://schemas.microsoft.com/office/drawing/2014/main" id="{2C55654D-DA69-4F4A-93C4-6E538FEE7680}"/>
              </a:ext>
            </a:extLst>
          </p:cNvPr>
          <p:cNvSpPr>
            <a:spLocks noGrp="1"/>
          </p:cNvSpPr>
          <p:nvPr>
            <p:ph type="ftr" sz="quarter" idx="11"/>
          </p:nvPr>
        </p:nvSpPr>
        <p:spPr/>
        <p:txBody>
          <a:bodyPr/>
          <a:lstStyle/>
          <a:p>
            <a:endParaRPr lang="ar-EG"/>
          </a:p>
        </p:txBody>
      </p:sp>
      <p:sp>
        <p:nvSpPr>
          <p:cNvPr id="9" name="عنصر نائب لرقم الشريحة 8">
            <a:extLst>
              <a:ext uri="{FF2B5EF4-FFF2-40B4-BE49-F238E27FC236}">
                <a16:creationId xmlns:a16="http://schemas.microsoft.com/office/drawing/2014/main" id="{10528B43-7245-4FBE-8931-FBFDE0DFE8B5}"/>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237630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AB33D6A-4337-4045-B4F6-2CEBB264D87B}"/>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5AA87632-7427-42EF-90FA-120A2CCB33A4}"/>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4" name="عنصر نائب للتذييل 3">
            <a:extLst>
              <a:ext uri="{FF2B5EF4-FFF2-40B4-BE49-F238E27FC236}">
                <a16:creationId xmlns:a16="http://schemas.microsoft.com/office/drawing/2014/main" id="{130B37DE-5478-4C01-9312-90202FD0B3CA}"/>
              </a:ext>
            </a:extLst>
          </p:cNvPr>
          <p:cNvSpPr>
            <a:spLocks noGrp="1"/>
          </p:cNvSpPr>
          <p:nvPr>
            <p:ph type="ftr" sz="quarter" idx="11"/>
          </p:nvPr>
        </p:nvSpPr>
        <p:spPr/>
        <p:txBody>
          <a:bodyPr/>
          <a:lstStyle/>
          <a:p>
            <a:endParaRPr lang="ar-EG"/>
          </a:p>
        </p:txBody>
      </p:sp>
      <p:sp>
        <p:nvSpPr>
          <p:cNvPr id="5" name="عنصر نائب لرقم الشريحة 4">
            <a:extLst>
              <a:ext uri="{FF2B5EF4-FFF2-40B4-BE49-F238E27FC236}">
                <a16:creationId xmlns:a16="http://schemas.microsoft.com/office/drawing/2014/main" id="{C5643021-E26C-403D-A55E-C947B5D81994}"/>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63194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53CE699-3545-4D3F-B34B-95A2C942F9BC}"/>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3" name="عنصر نائب للتذييل 2">
            <a:extLst>
              <a:ext uri="{FF2B5EF4-FFF2-40B4-BE49-F238E27FC236}">
                <a16:creationId xmlns:a16="http://schemas.microsoft.com/office/drawing/2014/main" id="{FCF15663-DA99-42AD-83BB-D6F66BF42063}"/>
              </a:ext>
            </a:extLst>
          </p:cNvPr>
          <p:cNvSpPr>
            <a:spLocks noGrp="1"/>
          </p:cNvSpPr>
          <p:nvPr>
            <p:ph type="ftr" sz="quarter" idx="11"/>
          </p:nvPr>
        </p:nvSpPr>
        <p:spPr/>
        <p:txBody>
          <a:bodyPr/>
          <a:lstStyle/>
          <a:p>
            <a:endParaRPr lang="ar-EG"/>
          </a:p>
        </p:txBody>
      </p:sp>
      <p:sp>
        <p:nvSpPr>
          <p:cNvPr id="4" name="عنصر نائب لرقم الشريحة 3">
            <a:extLst>
              <a:ext uri="{FF2B5EF4-FFF2-40B4-BE49-F238E27FC236}">
                <a16:creationId xmlns:a16="http://schemas.microsoft.com/office/drawing/2014/main" id="{DFCAFB6A-3337-4E13-A328-A17B420368A9}"/>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411553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4530356-78E1-4333-8201-3EF85BED597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AC99A5C7-82A2-47B1-8F2D-9B8AD3A3C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829DAA1B-7C92-47C3-8BAF-09706C5FF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68DD387-A83C-4917-A669-2CD3F3B0A237}"/>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5DB2B20-A045-425B-8A68-CD21A32B5A93}"/>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E1FA69C4-F060-42F6-9A6C-4419E5BE7DB2}"/>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146742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3A30F1-AF4E-415B-A6ED-B9692010797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EFB0E626-4DF4-4EA4-A186-D6A192605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a:extLst>
              <a:ext uri="{FF2B5EF4-FFF2-40B4-BE49-F238E27FC236}">
                <a16:creationId xmlns:a16="http://schemas.microsoft.com/office/drawing/2014/main" id="{8828E732-CC1D-4759-B608-22F89F2AC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E7C60FB-4C7E-437E-AEA7-B2E2568A45BB}"/>
              </a:ext>
            </a:extLst>
          </p:cNvPr>
          <p:cNvSpPr>
            <a:spLocks noGrp="1"/>
          </p:cNvSpPr>
          <p:nvPr>
            <p:ph type="dt" sz="half" idx="10"/>
          </p:nvPr>
        </p:nvSpPr>
        <p:spPr/>
        <p:txBody>
          <a:bodyPr/>
          <a:lstStyle/>
          <a:p>
            <a:fld id="{E1914068-9704-41A7-91A6-035BDB9DC584}" type="datetimeFigureOut">
              <a:rPr lang="ar-EG" smtClean="0"/>
              <a:t>27/09/1444</a:t>
            </a:fld>
            <a:endParaRPr lang="ar-EG"/>
          </a:p>
        </p:txBody>
      </p:sp>
      <p:sp>
        <p:nvSpPr>
          <p:cNvPr id="6" name="عنصر نائب للتذييل 5">
            <a:extLst>
              <a:ext uri="{FF2B5EF4-FFF2-40B4-BE49-F238E27FC236}">
                <a16:creationId xmlns:a16="http://schemas.microsoft.com/office/drawing/2014/main" id="{3CE84B1E-DD77-47A4-B157-D4AFEB6326D0}"/>
              </a:ext>
            </a:extLst>
          </p:cNvPr>
          <p:cNvSpPr>
            <a:spLocks noGrp="1"/>
          </p:cNvSpPr>
          <p:nvPr>
            <p:ph type="ftr" sz="quarter" idx="11"/>
          </p:nvPr>
        </p:nvSpPr>
        <p:spPr/>
        <p:txBody>
          <a:bodyPr/>
          <a:lstStyle/>
          <a:p>
            <a:endParaRPr lang="ar-EG"/>
          </a:p>
        </p:txBody>
      </p:sp>
      <p:sp>
        <p:nvSpPr>
          <p:cNvPr id="7" name="عنصر نائب لرقم الشريحة 6">
            <a:extLst>
              <a:ext uri="{FF2B5EF4-FFF2-40B4-BE49-F238E27FC236}">
                <a16:creationId xmlns:a16="http://schemas.microsoft.com/office/drawing/2014/main" id="{2001B2EE-AFDF-4296-9121-5FE5DD334FB9}"/>
              </a:ext>
            </a:extLst>
          </p:cNvPr>
          <p:cNvSpPr>
            <a:spLocks noGrp="1"/>
          </p:cNvSpPr>
          <p:nvPr>
            <p:ph type="sldNum" sz="quarter" idx="12"/>
          </p:nvPr>
        </p:nvSpPr>
        <p:spPr/>
        <p:txBody>
          <a:bodyPr/>
          <a:lstStyle/>
          <a:p>
            <a:fld id="{691302A1-C5C4-4978-A0A9-CC2D12DAF075}" type="slidenum">
              <a:rPr lang="ar-EG" smtClean="0"/>
              <a:t>‹#›</a:t>
            </a:fld>
            <a:endParaRPr lang="ar-EG"/>
          </a:p>
        </p:txBody>
      </p:sp>
    </p:spTree>
    <p:extLst>
      <p:ext uri="{BB962C8B-B14F-4D97-AF65-F5344CB8AC3E}">
        <p14:creationId xmlns:p14="http://schemas.microsoft.com/office/powerpoint/2010/main" val="324819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6350828-BE89-46B7-BFEC-AA5B6F88DE2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4D7E099D-BEBA-4188-99F7-171775B5A04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0915249E-1A29-44D7-8534-48152AF0A2E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1914068-9704-41A7-91A6-035BDB9DC584}" type="datetimeFigureOut">
              <a:rPr lang="ar-EG" smtClean="0"/>
              <a:t>27/09/1444</a:t>
            </a:fld>
            <a:endParaRPr lang="ar-EG"/>
          </a:p>
        </p:txBody>
      </p:sp>
      <p:sp>
        <p:nvSpPr>
          <p:cNvPr id="5" name="عنصر نائب للتذييل 4">
            <a:extLst>
              <a:ext uri="{FF2B5EF4-FFF2-40B4-BE49-F238E27FC236}">
                <a16:creationId xmlns:a16="http://schemas.microsoft.com/office/drawing/2014/main" id="{5CD1B625-8F49-4CDA-AD63-65EAF59B27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a:extLst>
              <a:ext uri="{FF2B5EF4-FFF2-40B4-BE49-F238E27FC236}">
                <a16:creationId xmlns:a16="http://schemas.microsoft.com/office/drawing/2014/main" id="{A91B9529-3A0C-4BC3-A0A9-A204EC2CC6D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91302A1-C5C4-4978-A0A9-CC2D12DAF075}" type="slidenum">
              <a:rPr lang="ar-EG" smtClean="0"/>
              <a:t>‹#›</a:t>
            </a:fld>
            <a:endParaRPr lang="ar-EG"/>
          </a:p>
        </p:txBody>
      </p:sp>
      <p:pic>
        <p:nvPicPr>
          <p:cNvPr id="7" name="صورة 6">
            <a:extLst>
              <a:ext uri="{FF2B5EF4-FFF2-40B4-BE49-F238E27FC236}">
                <a16:creationId xmlns:a16="http://schemas.microsoft.com/office/drawing/2014/main" id="{0D1A0358-ABE5-462A-A088-E2A697EBD885}"/>
              </a:ext>
            </a:extLst>
          </p:cNvPr>
          <p:cNvPicPr>
            <a:picLocks noChangeAspect="1"/>
          </p:cNvPicPr>
          <p:nvPr userDrawn="1"/>
        </p:nvPicPr>
        <p:blipFill>
          <a:blip r:embed="rId14"/>
          <a:stretch>
            <a:fillRect/>
          </a:stretch>
        </p:blipFill>
        <p:spPr>
          <a:xfrm>
            <a:off x="410987" y="-377985"/>
            <a:ext cx="11370025" cy="377985"/>
          </a:xfrm>
          <a:prstGeom prst="rect">
            <a:avLst/>
          </a:prstGeom>
        </p:spPr>
      </p:pic>
    </p:spTree>
    <p:extLst>
      <p:ext uri="{BB962C8B-B14F-4D97-AF65-F5344CB8AC3E}">
        <p14:creationId xmlns:p14="http://schemas.microsoft.com/office/powerpoint/2010/main" val="2038377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bfonts.com/ge-ss-two-medium-medium-2-font-download.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a:hlinkClick r:id="" action="ppaction://media"/>
            <a:extLst>
              <a:ext uri="{FF2B5EF4-FFF2-40B4-BE49-F238E27FC236}">
                <a16:creationId xmlns:a16="http://schemas.microsoft.com/office/drawing/2014/main" id="{F9425BBB-F00A-48DE-8539-286B2C0092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id="{E50AA16F-5C5A-4977-A9F3-05813DFDC5DF}"/>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265556218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FDB85200-425E-49D0-A3D9-4B6B6586ED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مربع نص 4">
            <a:extLst>
              <a:ext uri="{FF2B5EF4-FFF2-40B4-BE49-F238E27FC236}">
                <a16:creationId xmlns:a16="http://schemas.microsoft.com/office/drawing/2014/main" id="{CC9E0CDA-B3FC-44CB-BC04-A2E191B4ED7D}"/>
              </a:ext>
            </a:extLst>
          </p:cNvPr>
          <p:cNvSpPr txBox="1"/>
          <p:nvPr/>
        </p:nvSpPr>
        <p:spPr>
          <a:xfrm>
            <a:off x="3682679" y="2571446"/>
            <a:ext cx="4826643" cy="1415772"/>
          </a:xfrm>
          <a:prstGeom prst="rect">
            <a:avLst/>
          </a:prstGeom>
          <a:noFill/>
        </p:spPr>
        <p:txBody>
          <a:bodyPr wrap="square" rtlCol="1">
            <a:spAutoFit/>
          </a:bodyPr>
          <a:lstStyle/>
          <a:p>
            <a:pPr algn="ctr"/>
            <a:r>
              <a:rPr lang="ar-SA" sz="6600" b="1" dirty="0">
                <a:solidFill>
                  <a:srgbClr val="502E14"/>
                </a:solidFill>
                <a:latin typeface="GE SS Two Medium" panose="020A0503020102020204" pitchFamily="18" charset="-78"/>
                <a:ea typeface="GE SS Two Medium" panose="020A0503020102020204" pitchFamily="18" charset="-78"/>
                <a:cs typeface="GE SS Two Medium" panose="020A0503020102020204" pitchFamily="18" charset="-78"/>
              </a:rPr>
              <a:t>شكرا</a:t>
            </a:r>
          </a:p>
          <a:p>
            <a:pPr algn="ctr"/>
            <a:r>
              <a:rPr lang="ar-SA" sz="2000" b="1" dirty="0">
                <a:solidFill>
                  <a:srgbClr val="502E14"/>
                </a:solidFill>
                <a:latin typeface="GE SS Two Medium" panose="020A0503020102020204" pitchFamily="18" charset="-78"/>
                <a:ea typeface="GE SS Two Medium" panose="020A0503020102020204" pitchFamily="18" charset="-78"/>
                <a:cs typeface="GE SS Two Medium" panose="020A0503020102020204" pitchFamily="18" charset="-78"/>
              </a:rPr>
              <a:t>تحرير النص</a:t>
            </a:r>
            <a:endParaRPr lang="ar-EG" sz="2000" b="1" dirty="0">
              <a:solidFill>
                <a:srgbClr val="502E14"/>
              </a:solidFill>
              <a:latin typeface="GE SS Two Medium" panose="020A0503020102020204" pitchFamily="18" charset="-78"/>
              <a:ea typeface="GE SS Two Medium" panose="020A0503020102020204" pitchFamily="18" charset="-78"/>
              <a:cs typeface="GE SS Two Medium" panose="020A0503020102020204" pitchFamily="18" charset="-78"/>
            </a:endParaRPr>
          </a:p>
        </p:txBody>
      </p:sp>
      <p:sp>
        <p:nvSpPr>
          <p:cNvPr id="4" name="مستطيل 3">
            <a:extLst>
              <a:ext uri="{FF2B5EF4-FFF2-40B4-BE49-F238E27FC236}">
                <a16:creationId xmlns:a16="http://schemas.microsoft.com/office/drawing/2014/main" id="{C6D4591E-75BF-4028-B5E9-9FC93E28D3B9}"/>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28838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2000"/>
                                  </p:stCondLst>
                                  <p:childTnLst>
                                    <p:animEffect transition="out" filter="fade">
                                      <p:cBhvr>
                                        <p:cTn id="6" dur="700"/>
                                        <p:tgtEl>
                                          <p:spTgt spid="5"/>
                                        </p:tgtEl>
                                      </p:cBhvr>
                                    </p:animEffect>
                                    <p:set>
                                      <p:cBhvr>
                                        <p:cTn id="7" dur="1" fill="hold">
                                          <p:stCondLst>
                                            <p:cond delay="699"/>
                                          </p:stCondLst>
                                        </p:cTn>
                                        <p:tgtEl>
                                          <p:spTgt spid="5"/>
                                        </p:tgtEl>
                                        <p:attrNameLst>
                                          <p:attrName>style.visibility</p:attrName>
                                        </p:attrNameLst>
                                      </p:cBhvr>
                                      <p:to>
                                        <p:strVal val="hidden"/>
                                      </p:to>
                                    </p:set>
                                  </p:childTnLst>
                                </p:cTn>
                              </p:par>
                            </p:childTnLst>
                          </p:cTn>
                        </p:par>
                        <p:par>
                          <p:cTn id="8" fill="hold">
                            <p:stCondLst>
                              <p:cond delay="2700"/>
                            </p:stCondLst>
                            <p:childTnLst>
                              <p:par>
                                <p:cTn id="9" presetID="1" presetClass="mediacall" presetSubtype="0" fill="hold" nodeType="afterEffect">
                                  <p:stCondLst>
                                    <p:cond delay="0"/>
                                  </p:stCondLst>
                                  <p:childTnLst>
                                    <p:cmd type="call" cmd="playFrom(0.0)">
                                      <p:cBhvr>
                                        <p:cTn id="10" dur="2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2"/>
                </p:tgtEl>
              </p:cMediaNode>
            </p:vide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عنصر نائب للمحتوى 1">
            <a:extLst>
              <a:ext uri="{FF2B5EF4-FFF2-40B4-BE49-F238E27FC236}">
                <a16:creationId xmlns:a16="http://schemas.microsoft.com/office/drawing/2014/main" id="{E92A9DE6-4DB7-7238-92A8-CB0C4924E5EE}"/>
              </a:ext>
            </a:extLst>
          </p:cNvPr>
          <p:cNvSpPr>
            <a:spLocks noGrp="1"/>
          </p:cNvSpPr>
          <p:nvPr>
            <p:ph idx="1"/>
          </p:nvPr>
        </p:nvSpPr>
        <p:spPr/>
        <p:txBody>
          <a:bodyPr/>
          <a:lstStyle/>
          <a:p>
            <a:endParaRPr lang="ar-SA"/>
          </a:p>
        </p:txBody>
      </p:sp>
      <p:sp>
        <p:nvSpPr>
          <p:cNvPr id="3" name="عنوان 2">
            <a:extLst>
              <a:ext uri="{FF2B5EF4-FFF2-40B4-BE49-F238E27FC236}">
                <a16:creationId xmlns:a16="http://schemas.microsoft.com/office/drawing/2014/main" id="{28E1727C-1CE2-8458-E52B-9BF3109154AD}"/>
              </a:ext>
            </a:extLst>
          </p:cNvPr>
          <p:cNvSpPr>
            <a:spLocks noGrp="1"/>
          </p:cNvSpPr>
          <p:nvPr>
            <p:ph type="title"/>
          </p:nvPr>
        </p:nvSpPr>
        <p:spPr/>
        <p:txBody>
          <a:bodyPr/>
          <a:lstStyle/>
          <a:p>
            <a:endParaRPr lang="ar-SA"/>
          </a:p>
        </p:txBody>
      </p:sp>
      <p:pic>
        <p:nvPicPr>
          <p:cNvPr id="4" name="صورة 3">
            <a:extLst>
              <a:ext uri="{FF2B5EF4-FFF2-40B4-BE49-F238E27FC236}">
                <a16:creationId xmlns:a16="http://schemas.microsoft.com/office/drawing/2014/main" id="{EA9C26F7-5ED0-EF21-DF13-CD144E8CDA5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21250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95302A-6729-4AA3-81AA-067917998FC2}"/>
              </a:ext>
            </a:extLst>
          </p:cNvPr>
          <p:cNvSpPr/>
          <p:nvPr/>
        </p:nvSpPr>
        <p:spPr>
          <a:xfrm>
            <a:off x="0" y="600"/>
            <a:ext cx="12191935" cy="6857400"/>
          </a:xfrm>
          <a:prstGeom prst="rect">
            <a:avLst/>
          </a:prstGeom>
          <a:solidFill>
            <a:srgbClr val="DC5223"/>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E SS Two Medium" panose="020A0503020102020204" pitchFamily="18" charset="-78"/>
              <a:cs typeface="GE SS Two Medium" panose="020A0503020102020204" pitchFamily="18" charset="-78"/>
            </a:endParaRPr>
          </a:p>
        </p:txBody>
      </p:sp>
      <p:sp>
        <p:nvSpPr>
          <p:cNvPr id="3" name="مربع نص 2">
            <a:extLst>
              <a:ext uri="{FF2B5EF4-FFF2-40B4-BE49-F238E27FC236}">
                <a16:creationId xmlns:a16="http://schemas.microsoft.com/office/drawing/2014/main" id="{8197C538-F605-4470-B8E7-E81A57470B0C}"/>
              </a:ext>
            </a:extLst>
          </p:cNvPr>
          <p:cNvSpPr txBox="1"/>
          <p:nvPr/>
        </p:nvSpPr>
        <p:spPr>
          <a:xfrm>
            <a:off x="0" y="4220893"/>
            <a:ext cx="12192000" cy="369332"/>
          </a:xfrm>
          <a:prstGeom prst="rect">
            <a:avLst/>
          </a:prstGeom>
          <a:noFill/>
        </p:spPr>
        <p:txBody>
          <a:bodyPr wrap="square" rtlCol="0">
            <a:spAutoFit/>
          </a:bodyPr>
          <a:lstStyle/>
          <a:p>
            <a:pPr algn="ctr"/>
            <a:r>
              <a:rPr lang="ar-EG" b="1" dirty="0">
                <a:solidFill>
                  <a:srgbClr val="222222"/>
                </a:solidFill>
                <a:latin typeface="Arial" panose="020B0604020202020204" pitchFamily="34" charset="0"/>
                <a:cs typeface="Arial" panose="020B0604020202020204" pitchFamily="34" charset="0"/>
              </a:rPr>
              <a:t>الخط  المستخدم</a:t>
            </a:r>
            <a:r>
              <a:rPr lang="en-GB" b="1" dirty="0">
                <a:solidFill>
                  <a:srgbClr val="222222"/>
                </a:solidFill>
                <a:latin typeface="Arial" panose="020B0604020202020204" pitchFamily="34" charset="0"/>
                <a:cs typeface="Arial" panose="020B0604020202020204" pitchFamily="34" charset="0"/>
              </a:rPr>
              <a:t> </a:t>
            </a:r>
            <a:r>
              <a:rPr lang="en-US" b="1" dirty="0">
                <a:solidFill>
                  <a:srgbClr val="222222"/>
                </a:solidFill>
                <a:latin typeface="Arial" panose="020B0604020202020204" pitchFamily="34" charset="0"/>
                <a:cs typeface="Arial" panose="020B0604020202020204" pitchFamily="34" charset="0"/>
              </a:rPr>
              <a:t> </a:t>
            </a:r>
            <a:r>
              <a:rPr lang="ar-EG" b="1" dirty="0">
                <a:solidFill>
                  <a:srgbClr val="222222"/>
                </a:solidFill>
                <a:latin typeface="Arial" panose="020B0604020202020204" pitchFamily="34" charset="0"/>
                <a:cs typeface="Arial" panose="020B0604020202020204" pitchFamily="34" charset="0"/>
              </a:rPr>
              <a:t> في القالب </a:t>
            </a:r>
            <a:r>
              <a:rPr lang="en-US" b="1" dirty="0">
                <a:solidFill>
                  <a:schemeClr val="bg1"/>
                </a:solidFill>
                <a:latin typeface="Arial" panose="020B0604020202020204" pitchFamily="34" charset="0"/>
                <a:cs typeface="Arial" panose="020B0604020202020204" pitchFamily="34" charset="0"/>
              </a:rPr>
              <a:t>GE SS medium </a:t>
            </a:r>
            <a:r>
              <a:rPr lang="ar-EG" b="1" dirty="0">
                <a:solidFill>
                  <a:srgbClr val="222222"/>
                </a:solidFill>
                <a:latin typeface="Arial" panose="020B0604020202020204" pitchFamily="34" charset="0"/>
                <a:cs typeface="Arial" panose="020B0604020202020204" pitchFamily="34" charset="0"/>
              </a:rPr>
              <a:t>   </a:t>
            </a:r>
            <a:r>
              <a:rPr lang="ar-EG" b="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الرابط</a:t>
            </a:r>
            <a:endParaRPr lang="ar-EG" b="1" dirty="0">
              <a:solidFill>
                <a:schemeClr val="accent1">
                  <a:lumMod val="50000"/>
                </a:schemeClr>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E82C14B5-31EE-4DEA-92CF-433615C23E51}"/>
              </a:ext>
            </a:extLst>
          </p:cNvPr>
          <p:cNvSpPr>
            <a:spLocks noChangeArrowheads="1"/>
          </p:cNvSpPr>
          <p:nvPr/>
        </p:nvSpPr>
        <p:spPr bwMode="auto">
          <a:xfrm>
            <a:off x="12191935"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GE SS Two Medium" panose="020A0503020102020204" pitchFamily="18" charset="-78"/>
            </a:endParaRPr>
          </a:p>
        </p:txBody>
      </p:sp>
      <p:sp>
        <p:nvSpPr>
          <p:cNvPr id="11" name="مربع نص 10">
            <a:extLst>
              <a:ext uri="{FF2B5EF4-FFF2-40B4-BE49-F238E27FC236}">
                <a16:creationId xmlns:a16="http://schemas.microsoft.com/office/drawing/2014/main" id="{0AE4D96F-4DFD-4770-819E-8D2A4C2C428D}"/>
              </a:ext>
            </a:extLst>
          </p:cNvPr>
          <p:cNvSpPr txBox="1"/>
          <p:nvPr/>
        </p:nvSpPr>
        <p:spPr>
          <a:xfrm>
            <a:off x="0" y="1986867"/>
            <a:ext cx="12191935" cy="2062103"/>
          </a:xfrm>
          <a:prstGeom prst="rect">
            <a:avLst/>
          </a:prstGeom>
          <a:noFill/>
        </p:spPr>
        <p:txBody>
          <a:bodyPr wrap="square" rtlCol="0">
            <a:spAutoFit/>
          </a:bodyPr>
          <a:lstStyle/>
          <a:p>
            <a:pPr algn="ctr"/>
            <a:r>
              <a:rPr lang="ar-EG" sz="4800" b="1" dirty="0">
                <a:solidFill>
                  <a:schemeClr val="bg1"/>
                </a:solidFill>
                <a:latin typeface="Arial" panose="020B0604020202020204" pitchFamily="34" charset="0"/>
                <a:cs typeface="Arial" panose="020B0604020202020204" pitchFamily="34" charset="0"/>
              </a:rPr>
              <a:t>تم تصميم هذا القالب بواسط</a:t>
            </a:r>
            <a:r>
              <a:rPr lang="ar-SA" sz="4800" b="1" dirty="0">
                <a:solidFill>
                  <a:schemeClr val="bg1"/>
                </a:solidFill>
                <a:latin typeface="Arial" panose="020B0604020202020204" pitchFamily="34" charset="0"/>
                <a:cs typeface="Arial" panose="020B0604020202020204" pitchFamily="34" charset="0"/>
              </a:rPr>
              <a:t>ة</a:t>
            </a:r>
          </a:p>
          <a:p>
            <a:pPr algn="ctr"/>
            <a:r>
              <a:rPr lang="en-GB" sz="4800" b="1" dirty="0">
                <a:solidFill>
                  <a:schemeClr val="bg1"/>
                </a:solidFill>
                <a:latin typeface="Arial" panose="020B0604020202020204" pitchFamily="34" charset="0"/>
                <a:cs typeface="Arial" panose="020B0604020202020204" pitchFamily="34" charset="0"/>
              </a:rPr>
              <a:t> </a:t>
            </a:r>
            <a:r>
              <a:rPr lang="ar-EG" sz="4800" b="1" dirty="0">
                <a:solidFill>
                  <a:schemeClr val="bg1"/>
                </a:solidFill>
                <a:latin typeface="Arial" panose="020B0604020202020204" pitchFamily="34" charset="0"/>
                <a:cs typeface="Arial" panose="020B0604020202020204" pitchFamily="34" charset="0"/>
              </a:rPr>
              <a:t> </a:t>
            </a:r>
            <a:r>
              <a:rPr lang="en-US" sz="8000" b="1" dirty="0">
                <a:solidFill>
                  <a:schemeClr val="bg1"/>
                </a:solidFill>
                <a:latin typeface="Arial" panose="020B0604020202020204" pitchFamily="34" charset="0"/>
                <a:cs typeface="Arial" panose="020B0604020202020204" pitchFamily="34" charset="0"/>
              </a:rPr>
              <a:t>ingez-ppt.com</a:t>
            </a:r>
            <a:endParaRPr lang="en-GB"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36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FFFF8268-63FE-449E-A228-5B86432827F6}"/>
              </a:ext>
            </a:extLst>
          </p:cNvPr>
          <p:cNvSpPr txBox="1"/>
          <p:nvPr/>
        </p:nvSpPr>
        <p:spPr>
          <a:xfrm>
            <a:off x="1886674" y="2767280"/>
            <a:ext cx="8241175" cy="1200329"/>
          </a:xfrm>
          <a:prstGeom prst="rect">
            <a:avLst/>
          </a:prstGeom>
          <a:noFill/>
        </p:spPr>
        <p:txBody>
          <a:bodyPr wrap="square" rtlCol="1">
            <a:spAutoFit/>
          </a:bodyPr>
          <a:lstStyle/>
          <a:p>
            <a:pPr algn="ctr"/>
            <a:r>
              <a:rPr lang="ar-SA" sz="7200"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عنوان العرض</a:t>
            </a:r>
          </a:p>
        </p:txBody>
      </p:sp>
      <p:sp>
        <p:nvSpPr>
          <p:cNvPr id="8" name="مستطيل 7">
            <a:extLst>
              <a:ext uri="{FF2B5EF4-FFF2-40B4-BE49-F238E27FC236}">
                <a16:creationId xmlns:a16="http://schemas.microsoft.com/office/drawing/2014/main" id="{13B6599F-46BD-4401-BC34-A77C94CF0537}"/>
              </a:ext>
            </a:extLst>
          </p:cNvPr>
          <p:cNvSpPr/>
          <p:nvPr/>
        </p:nvSpPr>
        <p:spPr>
          <a:xfrm>
            <a:off x="3820160" y="-531015"/>
            <a:ext cx="3977744" cy="43892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050" dirty="0"/>
              <a:t>تعليمات الاستخدام</a:t>
            </a:r>
          </a:p>
          <a:p>
            <a:pPr algn="ctr"/>
            <a:r>
              <a:rPr lang="ar-SA" sz="1050" dirty="0"/>
              <a:t>عدم تغيير موقع هذه الشريحة  </a:t>
            </a:r>
            <a:endParaRPr lang="ar-EG" sz="1050" dirty="0"/>
          </a:p>
        </p:txBody>
      </p:sp>
    </p:spTree>
    <p:extLst>
      <p:ext uri="{BB962C8B-B14F-4D97-AF65-F5344CB8AC3E}">
        <p14:creationId xmlns:p14="http://schemas.microsoft.com/office/powerpoint/2010/main" val="343653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FFFF8268-63FE-449E-A228-5B86432827F6}"/>
              </a:ext>
            </a:extLst>
          </p:cNvPr>
          <p:cNvSpPr txBox="1"/>
          <p:nvPr/>
        </p:nvSpPr>
        <p:spPr>
          <a:xfrm>
            <a:off x="4394521" y="879676"/>
            <a:ext cx="3402957" cy="369332"/>
          </a:xfrm>
          <a:prstGeom prst="rect">
            <a:avLst/>
          </a:prstGeom>
          <a:noFill/>
        </p:spPr>
        <p:txBody>
          <a:bodyPr wrap="square" rtlCol="1">
            <a:spAutoFit/>
          </a:bodyPr>
          <a:lstStyle/>
          <a:p>
            <a:pPr algn="ctr"/>
            <a:r>
              <a:rPr lang="ar-SA"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sp>
        <p:nvSpPr>
          <p:cNvPr id="11" name="مربع نص 10">
            <a:extLst>
              <a:ext uri="{FF2B5EF4-FFF2-40B4-BE49-F238E27FC236}">
                <a16:creationId xmlns:a16="http://schemas.microsoft.com/office/drawing/2014/main" id="{73803FD0-8EE6-4377-A106-2DCB5D0D25C9}"/>
              </a:ext>
            </a:extLst>
          </p:cNvPr>
          <p:cNvSpPr txBox="1"/>
          <p:nvPr/>
        </p:nvSpPr>
        <p:spPr>
          <a:xfrm>
            <a:off x="3514845" y="1401562"/>
            <a:ext cx="5162309" cy="1086836"/>
          </a:xfrm>
          <a:prstGeom prst="rect">
            <a:avLst/>
          </a:prstGeom>
          <a:noFill/>
        </p:spPr>
        <p:txBody>
          <a:bodyPr wrap="square" rtlCol="1">
            <a:spAutoFit/>
          </a:bodyPr>
          <a:lstStyle/>
          <a:p>
            <a:pPr>
              <a:lnSpc>
                <a:spcPct val="150000"/>
              </a:lnSpc>
            </a:pPr>
            <a:r>
              <a:rPr lang="ar-SA" sz="1100" dirty="0">
                <a:solidFill>
                  <a:srgbClr val="353334"/>
                </a:solidFill>
                <a:latin typeface="GE SS Two Medium" panose="020A0503020102020204" pitchFamily="18" charset="-78"/>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pic>
        <p:nvPicPr>
          <p:cNvPr id="7" name="صورة 6" descr="صورة تحتوي على مبنى, خارجي, حجر, قديم&#10;&#10;تم إنشاء الوصف تلقائياً">
            <a:extLst>
              <a:ext uri="{FF2B5EF4-FFF2-40B4-BE49-F238E27FC236}">
                <a16:creationId xmlns:a16="http://schemas.microsoft.com/office/drawing/2014/main" id="{3FAD7B02-2DA6-4ED1-AE60-5F3B0FEA514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915895" y="3091956"/>
            <a:ext cx="4360209" cy="2886368"/>
          </a:xfrm>
          <a:prstGeom prst="rect">
            <a:avLst/>
          </a:prstGeom>
          <a:ln w="38100" cap="sq" cmpd="dbl">
            <a:noFill/>
            <a:prstDash val="solid"/>
            <a:miter lim="800000"/>
          </a:ln>
          <a:effectLst>
            <a:innerShdw blurRad="76200">
              <a:srgbClr val="000000"/>
            </a:innerShdw>
          </a:effectLst>
        </p:spPr>
      </p:pic>
    </p:spTree>
    <p:extLst>
      <p:ext uri="{BB962C8B-B14F-4D97-AF65-F5344CB8AC3E}">
        <p14:creationId xmlns:p14="http://schemas.microsoft.com/office/powerpoint/2010/main" val="421997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FFFF8268-63FE-449E-A228-5B86432827F6}"/>
              </a:ext>
            </a:extLst>
          </p:cNvPr>
          <p:cNvSpPr txBox="1"/>
          <p:nvPr/>
        </p:nvSpPr>
        <p:spPr>
          <a:xfrm>
            <a:off x="4394522" y="814471"/>
            <a:ext cx="3402957" cy="584775"/>
          </a:xfrm>
          <a:prstGeom prst="rect">
            <a:avLst/>
          </a:prstGeom>
          <a:noFill/>
        </p:spPr>
        <p:txBody>
          <a:bodyPr wrap="square" rtlCol="1">
            <a:spAutoFit/>
          </a:bodyPr>
          <a:lstStyle/>
          <a:p>
            <a:pPr algn="ctr"/>
            <a:r>
              <a:rPr lang="ar-SA" sz="3200"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rPr>
              <a:t>تحرير النص</a:t>
            </a:r>
            <a:endParaRPr lang="ar-EG" sz="3200" dirty="0">
              <a:solidFill>
                <a:srgbClr val="353334"/>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5" name="صورة 4" descr="صورة تحتوي على مبنى, قنطرة&#10;&#10;تم إنشاء الوصف تلقائياً">
            <a:extLst>
              <a:ext uri="{FF2B5EF4-FFF2-40B4-BE49-F238E27FC236}">
                <a16:creationId xmlns:a16="http://schemas.microsoft.com/office/drawing/2014/main" id="{F03AE3FA-450A-4F83-8D89-56E8F74BB1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659350" y="1570729"/>
            <a:ext cx="6709200" cy="4472800"/>
          </a:xfrm>
          <a:prstGeom prst="rect">
            <a:avLst/>
          </a:prstGeom>
          <a:ln w="38100" cap="sq" cmpd="dbl">
            <a:noFill/>
            <a:prstDash val="solid"/>
            <a:miter lim="800000"/>
          </a:ln>
          <a:effectLst>
            <a:innerShdw blurRad="76200">
              <a:srgbClr val="000000"/>
            </a:innerShdw>
          </a:effectLst>
        </p:spPr>
      </p:pic>
    </p:spTree>
    <p:extLst>
      <p:ext uri="{BB962C8B-B14F-4D97-AF65-F5344CB8AC3E}">
        <p14:creationId xmlns:p14="http://schemas.microsoft.com/office/powerpoint/2010/main" val="33591843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Группа 7">
            <a:extLst>
              <a:ext uri="{FF2B5EF4-FFF2-40B4-BE49-F238E27FC236}">
                <a16:creationId xmlns:a16="http://schemas.microsoft.com/office/drawing/2014/main" id="{1B006739-0187-4748-802B-62B33C29FA8A}"/>
              </a:ext>
            </a:extLst>
          </p:cNvPr>
          <p:cNvGrpSpPr/>
          <p:nvPr/>
        </p:nvGrpSpPr>
        <p:grpSpPr>
          <a:xfrm>
            <a:off x="3900030" y="1460930"/>
            <a:ext cx="4553645" cy="2438885"/>
            <a:chOff x="2003425" y="1049338"/>
            <a:chExt cx="8631238" cy="4622800"/>
          </a:xfrm>
        </p:grpSpPr>
        <p:grpSp>
          <p:nvGrpSpPr>
            <p:cNvPr id="136" name="Группа 1">
              <a:extLst>
                <a:ext uri="{FF2B5EF4-FFF2-40B4-BE49-F238E27FC236}">
                  <a16:creationId xmlns:a16="http://schemas.microsoft.com/office/drawing/2014/main" id="{FD9D2447-30B7-4DAA-A586-5B8A8F63D137}"/>
                </a:ext>
              </a:extLst>
            </p:cNvPr>
            <p:cNvGrpSpPr/>
            <p:nvPr/>
          </p:nvGrpSpPr>
          <p:grpSpPr>
            <a:xfrm>
              <a:off x="2224088" y="1219200"/>
              <a:ext cx="8410575" cy="4452938"/>
              <a:chOff x="2224088" y="1219200"/>
              <a:chExt cx="8410575" cy="4452938"/>
            </a:xfrm>
          </p:grpSpPr>
          <p:cxnSp>
            <p:nvCxnSpPr>
              <p:cNvPr id="138" name="Google Shape;418;p17">
                <a:extLst>
                  <a:ext uri="{FF2B5EF4-FFF2-40B4-BE49-F238E27FC236}">
                    <a16:creationId xmlns:a16="http://schemas.microsoft.com/office/drawing/2014/main" id="{C4378C5A-B105-4EA6-ACB8-0BE6BCEA3C59}"/>
                  </a:ext>
                </a:extLst>
              </p:cNvPr>
              <p:cNvCxnSpPr>
                <a:cxnSpLocks noChangeShapeType="1"/>
              </p:cNvCxnSpPr>
              <p:nvPr/>
            </p:nvCxnSpPr>
            <p:spPr bwMode="auto">
              <a:xfrm>
                <a:off x="2224088" y="4359275"/>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cxnSp>
            <p:nvCxnSpPr>
              <p:cNvPr id="139" name="Google Shape;419;p17">
                <a:extLst>
                  <a:ext uri="{FF2B5EF4-FFF2-40B4-BE49-F238E27FC236}">
                    <a16:creationId xmlns:a16="http://schemas.microsoft.com/office/drawing/2014/main" id="{2658BF5B-84B4-4F0F-838D-716DBB7574A0}"/>
                  </a:ext>
                </a:extLst>
              </p:cNvPr>
              <p:cNvCxnSpPr>
                <a:cxnSpLocks noChangeShapeType="1"/>
              </p:cNvCxnSpPr>
              <p:nvPr/>
            </p:nvCxnSpPr>
            <p:spPr bwMode="auto">
              <a:xfrm>
                <a:off x="2224088" y="3386138"/>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cxnSp>
            <p:nvCxnSpPr>
              <p:cNvPr id="140" name="Google Shape;420;p17">
                <a:extLst>
                  <a:ext uri="{FF2B5EF4-FFF2-40B4-BE49-F238E27FC236}">
                    <a16:creationId xmlns:a16="http://schemas.microsoft.com/office/drawing/2014/main" id="{FE5517D0-775E-4889-8B0A-BA8CC5095A6C}"/>
                  </a:ext>
                </a:extLst>
              </p:cNvPr>
              <p:cNvCxnSpPr>
                <a:cxnSpLocks noChangeShapeType="1"/>
              </p:cNvCxnSpPr>
              <p:nvPr/>
            </p:nvCxnSpPr>
            <p:spPr bwMode="auto">
              <a:xfrm>
                <a:off x="2224088" y="2413000"/>
                <a:ext cx="8410575" cy="0"/>
              </a:xfrm>
              <a:prstGeom prst="straightConnector1">
                <a:avLst/>
              </a:prstGeom>
              <a:noFill/>
              <a:ln w="17450">
                <a:solidFill>
                  <a:srgbClr val="E8E8E8"/>
                </a:solidFill>
                <a:miter lim="800000"/>
                <a:headEnd/>
                <a:tailEnd/>
              </a:ln>
              <a:extLst>
                <a:ext uri="{909E8E84-426E-40DD-AFC4-6F175D3DCCD1}">
                  <a14:hiddenFill xmlns:a14="http://schemas.microsoft.com/office/drawing/2010/main">
                    <a:noFill/>
                  </a14:hiddenFill>
                </a:ext>
              </a:extLst>
            </p:spPr>
          </p:cxnSp>
          <p:sp>
            <p:nvSpPr>
              <p:cNvPr id="141" name="Google Shape;431;p17">
                <a:extLst>
                  <a:ext uri="{FF2B5EF4-FFF2-40B4-BE49-F238E27FC236}">
                    <a16:creationId xmlns:a16="http://schemas.microsoft.com/office/drawing/2014/main" id="{6A5A2AE9-9469-47BC-B5FF-BC44A1E9DA22}"/>
                  </a:ext>
                </a:extLst>
              </p:cNvPr>
              <p:cNvSpPr>
                <a:spLocks/>
              </p:cNvSpPr>
              <p:nvPr/>
            </p:nvSpPr>
            <p:spPr bwMode="auto">
              <a:xfrm>
                <a:off x="2224088" y="1219200"/>
                <a:ext cx="8410575" cy="4452938"/>
              </a:xfrm>
              <a:custGeom>
                <a:avLst/>
                <a:gdLst>
                  <a:gd name="T0" fmla="*/ 0 w 1937"/>
                  <a:gd name="T1" fmla="*/ 0 h 1025"/>
                  <a:gd name="T2" fmla="*/ 0 w 1937"/>
                  <a:gd name="T3" fmla="*/ 927 h 1025"/>
                  <a:gd name="T4" fmla="*/ 98 w 1937"/>
                  <a:gd name="T5" fmla="*/ 1025 h 1025"/>
                  <a:gd name="T6" fmla="*/ 1937 w 1937"/>
                  <a:gd name="T7" fmla="*/ 1025 h 1025"/>
                </a:gdLst>
                <a:ahLst/>
                <a:cxnLst>
                  <a:cxn ang="0">
                    <a:pos x="T0" y="T1"/>
                  </a:cxn>
                  <a:cxn ang="0">
                    <a:pos x="T2" y="T3"/>
                  </a:cxn>
                  <a:cxn ang="0">
                    <a:pos x="T4" y="T5"/>
                  </a:cxn>
                  <a:cxn ang="0">
                    <a:pos x="T6" y="T7"/>
                  </a:cxn>
                </a:cxnLst>
                <a:rect l="0" t="0" r="r" b="b"/>
                <a:pathLst>
                  <a:path w="1937" h="1025" extrusionOk="0">
                    <a:moveTo>
                      <a:pt x="0" y="0"/>
                    </a:moveTo>
                    <a:cubicBezTo>
                      <a:pt x="0" y="927"/>
                      <a:pt x="0" y="927"/>
                      <a:pt x="0" y="927"/>
                    </a:cubicBezTo>
                    <a:cubicBezTo>
                      <a:pt x="0" y="981"/>
                      <a:pt x="44" y="1025"/>
                      <a:pt x="98" y="1025"/>
                    </a:cubicBezTo>
                    <a:cubicBezTo>
                      <a:pt x="1937" y="1025"/>
                      <a:pt x="1937" y="1025"/>
                      <a:pt x="1937" y="1025"/>
                    </a:cubicBezTo>
                  </a:path>
                </a:pathLst>
              </a:custGeom>
              <a:noFill/>
              <a:ln w="38100" cap="flat" cmpd="sng">
                <a:solidFill>
                  <a:srgbClr val="A8A8A8"/>
                </a:solidFill>
                <a:prstDash val="solid"/>
                <a:miter lim="52428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sp>
          <p:nvSpPr>
            <p:cNvPr id="137" name="Google Shape;432;p17">
              <a:extLst>
                <a:ext uri="{FF2B5EF4-FFF2-40B4-BE49-F238E27FC236}">
                  <a16:creationId xmlns:a16="http://schemas.microsoft.com/office/drawing/2014/main" id="{32A691D8-5065-4163-AB95-A2FDDD316E74}"/>
                </a:ext>
              </a:extLst>
            </p:cNvPr>
            <p:cNvSpPr>
              <a:spLocks/>
            </p:cNvSpPr>
            <p:nvPr/>
          </p:nvSpPr>
          <p:spPr bwMode="auto">
            <a:xfrm>
              <a:off x="2003425" y="1049338"/>
              <a:ext cx="430213" cy="265112"/>
            </a:xfrm>
            <a:custGeom>
              <a:avLst/>
              <a:gdLst>
                <a:gd name="T0" fmla="*/ 0 w 271"/>
                <a:gd name="T1" fmla="*/ 167 h 167"/>
                <a:gd name="T2" fmla="*/ 139 w 271"/>
                <a:gd name="T3" fmla="*/ 0 h 167"/>
                <a:gd name="T4" fmla="*/ 271 w 271"/>
                <a:gd name="T5" fmla="*/ 167 h 167"/>
              </a:gdLst>
              <a:ahLst/>
              <a:cxnLst>
                <a:cxn ang="0">
                  <a:pos x="T0" y="T1"/>
                </a:cxn>
                <a:cxn ang="0">
                  <a:pos x="T2" y="T3"/>
                </a:cxn>
                <a:cxn ang="0">
                  <a:pos x="T4" y="T5"/>
                </a:cxn>
              </a:cxnLst>
              <a:rect l="0" t="0" r="r" b="b"/>
              <a:pathLst>
                <a:path w="271" h="167" extrusionOk="0">
                  <a:moveTo>
                    <a:pt x="0" y="167"/>
                  </a:moveTo>
                  <a:lnTo>
                    <a:pt x="139" y="0"/>
                  </a:lnTo>
                  <a:lnTo>
                    <a:pt x="271" y="167"/>
                  </a:lnTo>
                </a:path>
              </a:pathLst>
            </a:custGeom>
            <a:noFill/>
            <a:ln w="38100" cap="flat" cmpd="sng">
              <a:solidFill>
                <a:srgbClr val="A8A8A8"/>
              </a:solidFill>
              <a:prstDash val="solid"/>
              <a:miter lim="524287"/>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2" name="Группа 2">
            <a:extLst>
              <a:ext uri="{FF2B5EF4-FFF2-40B4-BE49-F238E27FC236}">
                <a16:creationId xmlns:a16="http://schemas.microsoft.com/office/drawing/2014/main" id="{455C1E4D-6C6B-439E-927A-2096943BCBBC}"/>
              </a:ext>
            </a:extLst>
          </p:cNvPr>
          <p:cNvGrpSpPr/>
          <p:nvPr/>
        </p:nvGrpSpPr>
        <p:grpSpPr>
          <a:xfrm>
            <a:off x="4314607" y="1666962"/>
            <a:ext cx="417089" cy="2053621"/>
            <a:chOff x="2789238" y="1439863"/>
            <a:chExt cx="790575" cy="3892550"/>
          </a:xfrm>
        </p:grpSpPr>
        <p:sp>
          <p:nvSpPr>
            <p:cNvPr id="143" name="Google Shape;421;p17">
              <a:extLst>
                <a:ext uri="{FF2B5EF4-FFF2-40B4-BE49-F238E27FC236}">
                  <a16:creationId xmlns:a16="http://schemas.microsoft.com/office/drawing/2014/main" id="{E5B5A253-5861-4FD6-8704-5EF01C40CB61}"/>
                </a:ext>
              </a:extLst>
            </p:cNvPr>
            <p:cNvSpPr>
              <a:spLocks/>
            </p:cNvSpPr>
            <p:nvPr/>
          </p:nvSpPr>
          <p:spPr bwMode="auto">
            <a:xfrm>
              <a:off x="2789238"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44" name="Google Shape;422;p17">
              <a:extLst>
                <a:ext uri="{FF2B5EF4-FFF2-40B4-BE49-F238E27FC236}">
                  <a16:creationId xmlns:a16="http://schemas.microsoft.com/office/drawing/2014/main" id="{6099D87A-427F-40CA-851F-A33806A753CA}"/>
                </a:ext>
              </a:extLst>
            </p:cNvPr>
            <p:cNvSpPr>
              <a:spLocks/>
            </p:cNvSpPr>
            <p:nvPr/>
          </p:nvSpPr>
          <p:spPr bwMode="auto">
            <a:xfrm>
              <a:off x="2789238" y="3108325"/>
              <a:ext cx="790575" cy="2224088"/>
            </a:xfrm>
            <a:custGeom>
              <a:avLst/>
              <a:gdLst>
                <a:gd name="T0" fmla="*/ 91 w 182"/>
                <a:gd name="T1" fmla="*/ 512 h 512"/>
                <a:gd name="T2" fmla="*/ 91 w 182"/>
                <a:gd name="T3" fmla="*/ 512 h 512"/>
                <a:gd name="T4" fmla="*/ 0 w 182"/>
                <a:gd name="T5" fmla="*/ 421 h 512"/>
                <a:gd name="T6" fmla="*/ 0 w 182"/>
                <a:gd name="T7" fmla="*/ 91 h 512"/>
                <a:gd name="T8" fmla="*/ 91 w 182"/>
                <a:gd name="T9" fmla="*/ 0 h 512"/>
                <a:gd name="T10" fmla="*/ 91 w 182"/>
                <a:gd name="T11" fmla="*/ 0 h 512"/>
                <a:gd name="T12" fmla="*/ 182 w 182"/>
                <a:gd name="T13" fmla="*/ 91 h 512"/>
                <a:gd name="T14" fmla="*/ 182 w 182"/>
                <a:gd name="T15" fmla="*/ 421 h 512"/>
                <a:gd name="T16" fmla="*/ 91 w 182"/>
                <a:gd name="T1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512" extrusionOk="0">
                  <a:moveTo>
                    <a:pt x="91" y="512"/>
                  </a:moveTo>
                  <a:cubicBezTo>
                    <a:pt x="91" y="512"/>
                    <a:pt x="91" y="512"/>
                    <a:pt x="91" y="512"/>
                  </a:cubicBezTo>
                  <a:cubicBezTo>
                    <a:pt x="41" y="512"/>
                    <a:pt x="0" y="472"/>
                    <a:pt x="0" y="421"/>
                  </a:cubicBezTo>
                  <a:cubicBezTo>
                    <a:pt x="0" y="91"/>
                    <a:pt x="0" y="91"/>
                    <a:pt x="0" y="91"/>
                  </a:cubicBezTo>
                  <a:cubicBezTo>
                    <a:pt x="0" y="40"/>
                    <a:pt x="41" y="0"/>
                    <a:pt x="91" y="0"/>
                  </a:cubicBezTo>
                  <a:cubicBezTo>
                    <a:pt x="91" y="0"/>
                    <a:pt x="91" y="0"/>
                    <a:pt x="91" y="0"/>
                  </a:cubicBezTo>
                  <a:cubicBezTo>
                    <a:pt x="141" y="0"/>
                    <a:pt x="182" y="40"/>
                    <a:pt x="182" y="91"/>
                  </a:cubicBezTo>
                  <a:cubicBezTo>
                    <a:pt x="182" y="421"/>
                    <a:pt x="182" y="421"/>
                    <a:pt x="182" y="421"/>
                  </a:cubicBezTo>
                  <a:cubicBezTo>
                    <a:pt x="182" y="472"/>
                    <a:pt x="141" y="512"/>
                    <a:pt x="91" y="512"/>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5" name="Группа 3">
            <a:extLst>
              <a:ext uri="{FF2B5EF4-FFF2-40B4-BE49-F238E27FC236}">
                <a16:creationId xmlns:a16="http://schemas.microsoft.com/office/drawing/2014/main" id="{CBAB8B19-DEF4-4A65-81E8-A6E46B8C82BD}"/>
              </a:ext>
            </a:extLst>
          </p:cNvPr>
          <p:cNvGrpSpPr/>
          <p:nvPr/>
        </p:nvGrpSpPr>
        <p:grpSpPr>
          <a:xfrm>
            <a:off x="5166373" y="1666962"/>
            <a:ext cx="417089" cy="2053621"/>
            <a:chOff x="4403725" y="1439863"/>
            <a:chExt cx="790575" cy="3892550"/>
          </a:xfrm>
        </p:grpSpPr>
        <p:sp>
          <p:nvSpPr>
            <p:cNvPr id="146" name="Google Shape;423;p17">
              <a:extLst>
                <a:ext uri="{FF2B5EF4-FFF2-40B4-BE49-F238E27FC236}">
                  <a16:creationId xmlns:a16="http://schemas.microsoft.com/office/drawing/2014/main" id="{EABA822E-B6D6-448B-9917-134594B9B276}"/>
                </a:ext>
              </a:extLst>
            </p:cNvPr>
            <p:cNvSpPr>
              <a:spLocks/>
            </p:cNvSpPr>
            <p:nvPr/>
          </p:nvSpPr>
          <p:spPr bwMode="auto">
            <a:xfrm>
              <a:off x="4403725"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47" name="Google Shape;427;p17">
              <a:extLst>
                <a:ext uri="{FF2B5EF4-FFF2-40B4-BE49-F238E27FC236}">
                  <a16:creationId xmlns:a16="http://schemas.microsoft.com/office/drawing/2014/main" id="{8739D4C5-A38C-4CD3-89A4-E17B54BAA785}"/>
                </a:ext>
              </a:extLst>
            </p:cNvPr>
            <p:cNvSpPr>
              <a:spLocks/>
            </p:cNvSpPr>
            <p:nvPr/>
          </p:nvSpPr>
          <p:spPr bwMode="auto">
            <a:xfrm>
              <a:off x="4403725" y="3698875"/>
              <a:ext cx="790575" cy="1633538"/>
            </a:xfrm>
            <a:custGeom>
              <a:avLst/>
              <a:gdLst>
                <a:gd name="T0" fmla="*/ 91 w 182"/>
                <a:gd name="T1" fmla="*/ 376 h 376"/>
                <a:gd name="T2" fmla="*/ 91 w 182"/>
                <a:gd name="T3" fmla="*/ 376 h 376"/>
                <a:gd name="T4" fmla="*/ 0 w 182"/>
                <a:gd name="T5" fmla="*/ 285 h 376"/>
                <a:gd name="T6" fmla="*/ 0 w 182"/>
                <a:gd name="T7" fmla="*/ 91 h 376"/>
                <a:gd name="T8" fmla="*/ 91 w 182"/>
                <a:gd name="T9" fmla="*/ 0 h 376"/>
                <a:gd name="T10" fmla="*/ 91 w 182"/>
                <a:gd name="T11" fmla="*/ 0 h 376"/>
                <a:gd name="T12" fmla="*/ 182 w 182"/>
                <a:gd name="T13" fmla="*/ 91 h 376"/>
                <a:gd name="T14" fmla="*/ 182 w 182"/>
                <a:gd name="T15" fmla="*/ 285 h 376"/>
                <a:gd name="T16" fmla="*/ 91 w 182"/>
                <a:gd name="T1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376" extrusionOk="0">
                  <a:moveTo>
                    <a:pt x="91" y="376"/>
                  </a:moveTo>
                  <a:cubicBezTo>
                    <a:pt x="91" y="376"/>
                    <a:pt x="91" y="376"/>
                    <a:pt x="91" y="376"/>
                  </a:cubicBezTo>
                  <a:cubicBezTo>
                    <a:pt x="41" y="376"/>
                    <a:pt x="0" y="336"/>
                    <a:pt x="0" y="285"/>
                  </a:cubicBezTo>
                  <a:cubicBezTo>
                    <a:pt x="0" y="91"/>
                    <a:pt x="0" y="91"/>
                    <a:pt x="0" y="91"/>
                  </a:cubicBezTo>
                  <a:cubicBezTo>
                    <a:pt x="0" y="41"/>
                    <a:pt x="41" y="0"/>
                    <a:pt x="91" y="0"/>
                  </a:cubicBezTo>
                  <a:cubicBezTo>
                    <a:pt x="91" y="0"/>
                    <a:pt x="91" y="0"/>
                    <a:pt x="91" y="0"/>
                  </a:cubicBezTo>
                  <a:cubicBezTo>
                    <a:pt x="141" y="0"/>
                    <a:pt x="182" y="41"/>
                    <a:pt x="182" y="91"/>
                  </a:cubicBezTo>
                  <a:cubicBezTo>
                    <a:pt x="182" y="285"/>
                    <a:pt x="182" y="285"/>
                    <a:pt x="182" y="285"/>
                  </a:cubicBezTo>
                  <a:cubicBezTo>
                    <a:pt x="182" y="336"/>
                    <a:pt x="141" y="376"/>
                    <a:pt x="91" y="376"/>
                  </a:cubicBezTo>
                  <a:close/>
                </a:path>
              </a:pathLst>
            </a:cu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48" name="Группа 4">
            <a:extLst>
              <a:ext uri="{FF2B5EF4-FFF2-40B4-BE49-F238E27FC236}">
                <a16:creationId xmlns:a16="http://schemas.microsoft.com/office/drawing/2014/main" id="{EA16D133-7DD6-49E6-94B0-A148FE2A09C3}"/>
              </a:ext>
            </a:extLst>
          </p:cNvPr>
          <p:cNvGrpSpPr/>
          <p:nvPr/>
        </p:nvGrpSpPr>
        <p:grpSpPr>
          <a:xfrm>
            <a:off x="6018978" y="1666962"/>
            <a:ext cx="414577" cy="2053621"/>
            <a:chOff x="6019800" y="1439863"/>
            <a:chExt cx="785813" cy="3892550"/>
          </a:xfrm>
        </p:grpSpPr>
        <p:sp>
          <p:nvSpPr>
            <p:cNvPr id="149" name="Google Shape;424;p17">
              <a:extLst>
                <a:ext uri="{FF2B5EF4-FFF2-40B4-BE49-F238E27FC236}">
                  <a16:creationId xmlns:a16="http://schemas.microsoft.com/office/drawing/2014/main" id="{B5AB665A-7DC4-4F72-BB8A-EE4F8C69BD22}"/>
                </a:ext>
              </a:extLst>
            </p:cNvPr>
            <p:cNvSpPr>
              <a:spLocks/>
            </p:cNvSpPr>
            <p:nvPr/>
          </p:nvSpPr>
          <p:spPr bwMode="auto">
            <a:xfrm>
              <a:off x="6019800" y="1439863"/>
              <a:ext cx="785813" cy="3892550"/>
            </a:xfrm>
            <a:custGeom>
              <a:avLst/>
              <a:gdLst>
                <a:gd name="T0" fmla="*/ 90 w 181"/>
                <a:gd name="T1" fmla="*/ 896 h 896"/>
                <a:gd name="T2" fmla="*/ 90 w 181"/>
                <a:gd name="T3" fmla="*/ 896 h 896"/>
                <a:gd name="T4" fmla="*/ 0 w 181"/>
                <a:gd name="T5" fmla="*/ 805 h 896"/>
                <a:gd name="T6" fmla="*/ 0 w 181"/>
                <a:gd name="T7" fmla="*/ 91 h 896"/>
                <a:gd name="T8" fmla="*/ 90 w 181"/>
                <a:gd name="T9" fmla="*/ 0 h 896"/>
                <a:gd name="T10" fmla="*/ 90 w 181"/>
                <a:gd name="T11" fmla="*/ 0 h 896"/>
                <a:gd name="T12" fmla="*/ 181 w 181"/>
                <a:gd name="T13" fmla="*/ 91 h 896"/>
                <a:gd name="T14" fmla="*/ 181 w 181"/>
                <a:gd name="T15" fmla="*/ 805 h 896"/>
                <a:gd name="T16" fmla="*/ 90 w 181"/>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896" extrusionOk="0">
                  <a:moveTo>
                    <a:pt x="90" y="896"/>
                  </a:moveTo>
                  <a:cubicBezTo>
                    <a:pt x="90" y="896"/>
                    <a:pt x="90" y="896"/>
                    <a:pt x="90" y="896"/>
                  </a:cubicBezTo>
                  <a:cubicBezTo>
                    <a:pt x="40" y="896"/>
                    <a:pt x="0" y="856"/>
                    <a:pt x="0" y="805"/>
                  </a:cubicBezTo>
                  <a:cubicBezTo>
                    <a:pt x="0" y="91"/>
                    <a:pt x="0" y="91"/>
                    <a:pt x="0" y="91"/>
                  </a:cubicBezTo>
                  <a:cubicBezTo>
                    <a:pt x="0" y="41"/>
                    <a:pt x="40" y="0"/>
                    <a:pt x="90" y="0"/>
                  </a:cubicBezTo>
                  <a:cubicBezTo>
                    <a:pt x="90" y="0"/>
                    <a:pt x="90" y="0"/>
                    <a:pt x="90" y="0"/>
                  </a:cubicBezTo>
                  <a:cubicBezTo>
                    <a:pt x="141" y="0"/>
                    <a:pt x="181" y="41"/>
                    <a:pt x="181" y="91"/>
                  </a:cubicBezTo>
                  <a:cubicBezTo>
                    <a:pt x="181" y="805"/>
                    <a:pt x="181" y="805"/>
                    <a:pt x="181" y="805"/>
                  </a:cubicBezTo>
                  <a:cubicBezTo>
                    <a:pt x="181" y="856"/>
                    <a:pt x="141" y="896"/>
                    <a:pt x="90"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0" name="Google Shape;428;p17">
              <a:extLst>
                <a:ext uri="{FF2B5EF4-FFF2-40B4-BE49-F238E27FC236}">
                  <a16:creationId xmlns:a16="http://schemas.microsoft.com/office/drawing/2014/main" id="{3F875CBF-A77A-4FC2-9E2E-C7161AE083C3}"/>
                </a:ext>
              </a:extLst>
            </p:cNvPr>
            <p:cNvSpPr>
              <a:spLocks/>
            </p:cNvSpPr>
            <p:nvPr/>
          </p:nvSpPr>
          <p:spPr bwMode="auto">
            <a:xfrm>
              <a:off x="6019800" y="2487613"/>
              <a:ext cx="785813" cy="2844800"/>
            </a:xfrm>
            <a:custGeom>
              <a:avLst/>
              <a:gdLst>
                <a:gd name="T0" fmla="*/ 90 w 181"/>
                <a:gd name="T1" fmla="*/ 655 h 655"/>
                <a:gd name="T2" fmla="*/ 90 w 181"/>
                <a:gd name="T3" fmla="*/ 655 h 655"/>
                <a:gd name="T4" fmla="*/ 0 w 181"/>
                <a:gd name="T5" fmla="*/ 564 h 655"/>
                <a:gd name="T6" fmla="*/ 0 w 181"/>
                <a:gd name="T7" fmla="*/ 91 h 655"/>
                <a:gd name="T8" fmla="*/ 90 w 181"/>
                <a:gd name="T9" fmla="*/ 0 h 655"/>
                <a:gd name="T10" fmla="*/ 90 w 181"/>
                <a:gd name="T11" fmla="*/ 0 h 655"/>
                <a:gd name="T12" fmla="*/ 181 w 181"/>
                <a:gd name="T13" fmla="*/ 91 h 655"/>
                <a:gd name="T14" fmla="*/ 181 w 181"/>
                <a:gd name="T15" fmla="*/ 564 h 655"/>
                <a:gd name="T16" fmla="*/ 90 w 181"/>
                <a:gd name="T17"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655" extrusionOk="0">
                  <a:moveTo>
                    <a:pt x="90" y="655"/>
                  </a:moveTo>
                  <a:cubicBezTo>
                    <a:pt x="90" y="655"/>
                    <a:pt x="90" y="655"/>
                    <a:pt x="90" y="655"/>
                  </a:cubicBezTo>
                  <a:cubicBezTo>
                    <a:pt x="40" y="655"/>
                    <a:pt x="0" y="615"/>
                    <a:pt x="0" y="564"/>
                  </a:cubicBezTo>
                  <a:cubicBezTo>
                    <a:pt x="0" y="91"/>
                    <a:pt x="0" y="91"/>
                    <a:pt x="0" y="91"/>
                  </a:cubicBezTo>
                  <a:cubicBezTo>
                    <a:pt x="0" y="41"/>
                    <a:pt x="40" y="0"/>
                    <a:pt x="90" y="0"/>
                  </a:cubicBezTo>
                  <a:cubicBezTo>
                    <a:pt x="90" y="0"/>
                    <a:pt x="90" y="0"/>
                    <a:pt x="90" y="0"/>
                  </a:cubicBezTo>
                  <a:cubicBezTo>
                    <a:pt x="141" y="0"/>
                    <a:pt x="181" y="41"/>
                    <a:pt x="181" y="91"/>
                  </a:cubicBezTo>
                  <a:cubicBezTo>
                    <a:pt x="181" y="564"/>
                    <a:pt x="181" y="564"/>
                    <a:pt x="181" y="564"/>
                  </a:cubicBezTo>
                  <a:cubicBezTo>
                    <a:pt x="181" y="615"/>
                    <a:pt x="141" y="655"/>
                    <a:pt x="90" y="655"/>
                  </a:cubicBezTo>
                  <a:close/>
                </a:path>
              </a:pathLst>
            </a:custGeom>
            <a:solidFill>
              <a:srgbClr val="A9AB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51" name="Группа 5">
            <a:extLst>
              <a:ext uri="{FF2B5EF4-FFF2-40B4-BE49-F238E27FC236}">
                <a16:creationId xmlns:a16="http://schemas.microsoft.com/office/drawing/2014/main" id="{50C24715-84E2-4C5E-97E4-E9E20B5679A9}"/>
              </a:ext>
            </a:extLst>
          </p:cNvPr>
          <p:cNvGrpSpPr/>
          <p:nvPr/>
        </p:nvGrpSpPr>
        <p:grpSpPr>
          <a:xfrm>
            <a:off x="6868232" y="1666962"/>
            <a:ext cx="417089" cy="2053621"/>
            <a:chOff x="7629525" y="1439863"/>
            <a:chExt cx="790575" cy="3892550"/>
          </a:xfrm>
        </p:grpSpPr>
        <p:sp>
          <p:nvSpPr>
            <p:cNvPr id="152" name="Google Shape;425;p17">
              <a:extLst>
                <a:ext uri="{FF2B5EF4-FFF2-40B4-BE49-F238E27FC236}">
                  <a16:creationId xmlns:a16="http://schemas.microsoft.com/office/drawing/2014/main" id="{8445913C-B4E7-49DE-891F-15731AE8182C}"/>
                </a:ext>
              </a:extLst>
            </p:cNvPr>
            <p:cNvSpPr>
              <a:spLocks/>
            </p:cNvSpPr>
            <p:nvPr/>
          </p:nvSpPr>
          <p:spPr bwMode="auto">
            <a:xfrm>
              <a:off x="7629525" y="1439863"/>
              <a:ext cx="790575"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1" y="896"/>
                    <a:pt x="0" y="856"/>
                    <a:pt x="0" y="805"/>
                  </a:cubicBezTo>
                  <a:cubicBezTo>
                    <a:pt x="0" y="91"/>
                    <a:pt x="0" y="91"/>
                    <a:pt x="0" y="91"/>
                  </a:cubicBezTo>
                  <a:cubicBezTo>
                    <a:pt x="0" y="41"/>
                    <a:pt x="41"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3" name="Google Shape;429;p17">
              <a:extLst>
                <a:ext uri="{FF2B5EF4-FFF2-40B4-BE49-F238E27FC236}">
                  <a16:creationId xmlns:a16="http://schemas.microsoft.com/office/drawing/2014/main" id="{2A738FDA-183F-4941-9B85-541A3AE483C1}"/>
                </a:ext>
              </a:extLst>
            </p:cNvPr>
            <p:cNvSpPr>
              <a:spLocks/>
            </p:cNvSpPr>
            <p:nvPr/>
          </p:nvSpPr>
          <p:spPr bwMode="auto">
            <a:xfrm>
              <a:off x="7629525" y="3038475"/>
              <a:ext cx="790575" cy="2293938"/>
            </a:xfrm>
            <a:custGeom>
              <a:avLst/>
              <a:gdLst>
                <a:gd name="T0" fmla="*/ 91 w 182"/>
                <a:gd name="T1" fmla="*/ 528 h 528"/>
                <a:gd name="T2" fmla="*/ 91 w 182"/>
                <a:gd name="T3" fmla="*/ 528 h 528"/>
                <a:gd name="T4" fmla="*/ 0 w 182"/>
                <a:gd name="T5" fmla="*/ 437 h 528"/>
                <a:gd name="T6" fmla="*/ 0 w 182"/>
                <a:gd name="T7" fmla="*/ 91 h 528"/>
                <a:gd name="T8" fmla="*/ 91 w 182"/>
                <a:gd name="T9" fmla="*/ 0 h 528"/>
                <a:gd name="T10" fmla="*/ 91 w 182"/>
                <a:gd name="T11" fmla="*/ 0 h 528"/>
                <a:gd name="T12" fmla="*/ 182 w 182"/>
                <a:gd name="T13" fmla="*/ 91 h 528"/>
                <a:gd name="T14" fmla="*/ 182 w 182"/>
                <a:gd name="T15" fmla="*/ 437 h 528"/>
                <a:gd name="T16" fmla="*/ 91 w 182"/>
                <a:gd name="T17"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528" extrusionOk="0">
                  <a:moveTo>
                    <a:pt x="91" y="528"/>
                  </a:moveTo>
                  <a:cubicBezTo>
                    <a:pt x="91" y="528"/>
                    <a:pt x="91" y="528"/>
                    <a:pt x="91" y="528"/>
                  </a:cubicBezTo>
                  <a:cubicBezTo>
                    <a:pt x="41" y="528"/>
                    <a:pt x="0" y="488"/>
                    <a:pt x="0" y="437"/>
                  </a:cubicBezTo>
                  <a:cubicBezTo>
                    <a:pt x="0" y="91"/>
                    <a:pt x="0" y="91"/>
                    <a:pt x="0" y="91"/>
                  </a:cubicBezTo>
                  <a:cubicBezTo>
                    <a:pt x="0" y="41"/>
                    <a:pt x="41" y="0"/>
                    <a:pt x="91" y="0"/>
                  </a:cubicBezTo>
                  <a:cubicBezTo>
                    <a:pt x="91" y="0"/>
                    <a:pt x="91" y="0"/>
                    <a:pt x="91" y="0"/>
                  </a:cubicBezTo>
                  <a:cubicBezTo>
                    <a:pt x="141" y="0"/>
                    <a:pt x="182" y="41"/>
                    <a:pt x="182" y="91"/>
                  </a:cubicBezTo>
                  <a:cubicBezTo>
                    <a:pt x="182" y="437"/>
                    <a:pt x="182" y="437"/>
                    <a:pt x="182" y="437"/>
                  </a:cubicBezTo>
                  <a:cubicBezTo>
                    <a:pt x="182" y="488"/>
                    <a:pt x="141" y="528"/>
                    <a:pt x="91" y="528"/>
                  </a:cubicBezTo>
                  <a:close/>
                </a:path>
              </a:pathLst>
            </a:cu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grpSp>
        <p:nvGrpSpPr>
          <p:cNvPr id="154" name="Группа 6">
            <a:extLst>
              <a:ext uri="{FF2B5EF4-FFF2-40B4-BE49-F238E27FC236}">
                <a16:creationId xmlns:a16="http://schemas.microsoft.com/office/drawing/2014/main" id="{AD93DD8E-FEA6-42C6-B5FC-A3E4EBB5C7C6}"/>
              </a:ext>
            </a:extLst>
          </p:cNvPr>
          <p:cNvGrpSpPr/>
          <p:nvPr/>
        </p:nvGrpSpPr>
        <p:grpSpPr>
          <a:xfrm>
            <a:off x="7720837" y="1666962"/>
            <a:ext cx="416252" cy="2053621"/>
            <a:chOff x="9245600" y="1439863"/>
            <a:chExt cx="788988" cy="3892550"/>
          </a:xfrm>
        </p:grpSpPr>
        <p:sp>
          <p:nvSpPr>
            <p:cNvPr id="155" name="Google Shape;426;p17">
              <a:extLst>
                <a:ext uri="{FF2B5EF4-FFF2-40B4-BE49-F238E27FC236}">
                  <a16:creationId xmlns:a16="http://schemas.microsoft.com/office/drawing/2014/main" id="{C1C9408F-B3A5-4E09-903D-CFA3831E14BF}"/>
                </a:ext>
              </a:extLst>
            </p:cNvPr>
            <p:cNvSpPr>
              <a:spLocks/>
            </p:cNvSpPr>
            <p:nvPr/>
          </p:nvSpPr>
          <p:spPr bwMode="auto">
            <a:xfrm>
              <a:off x="9245600" y="1439863"/>
              <a:ext cx="788988" cy="3892550"/>
            </a:xfrm>
            <a:custGeom>
              <a:avLst/>
              <a:gdLst>
                <a:gd name="T0" fmla="*/ 91 w 182"/>
                <a:gd name="T1" fmla="*/ 896 h 896"/>
                <a:gd name="T2" fmla="*/ 91 w 182"/>
                <a:gd name="T3" fmla="*/ 896 h 896"/>
                <a:gd name="T4" fmla="*/ 0 w 182"/>
                <a:gd name="T5" fmla="*/ 805 h 896"/>
                <a:gd name="T6" fmla="*/ 0 w 182"/>
                <a:gd name="T7" fmla="*/ 91 h 896"/>
                <a:gd name="T8" fmla="*/ 91 w 182"/>
                <a:gd name="T9" fmla="*/ 0 h 896"/>
                <a:gd name="T10" fmla="*/ 91 w 182"/>
                <a:gd name="T11" fmla="*/ 0 h 896"/>
                <a:gd name="T12" fmla="*/ 182 w 182"/>
                <a:gd name="T13" fmla="*/ 91 h 896"/>
                <a:gd name="T14" fmla="*/ 182 w 182"/>
                <a:gd name="T15" fmla="*/ 805 h 896"/>
                <a:gd name="T16" fmla="*/ 91 w 182"/>
                <a:gd name="T17"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896" extrusionOk="0">
                  <a:moveTo>
                    <a:pt x="91" y="896"/>
                  </a:moveTo>
                  <a:cubicBezTo>
                    <a:pt x="91" y="896"/>
                    <a:pt x="91" y="896"/>
                    <a:pt x="91" y="896"/>
                  </a:cubicBezTo>
                  <a:cubicBezTo>
                    <a:pt x="40" y="896"/>
                    <a:pt x="0" y="856"/>
                    <a:pt x="0" y="805"/>
                  </a:cubicBezTo>
                  <a:cubicBezTo>
                    <a:pt x="0" y="91"/>
                    <a:pt x="0" y="91"/>
                    <a:pt x="0" y="91"/>
                  </a:cubicBezTo>
                  <a:cubicBezTo>
                    <a:pt x="0" y="41"/>
                    <a:pt x="40" y="0"/>
                    <a:pt x="91" y="0"/>
                  </a:cubicBezTo>
                  <a:cubicBezTo>
                    <a:pt x="91" y="0"/>
                    <a:pt x="91" y="0"/>
                    <a:pt x="91" y="0"/>
                  </a:cubicBezTo>
                  <a:cubicBezTo>
                    <a:pt x="141" y="0"/>
                    <a:pt x="182" y="41"/>
                    <a:pt x="182" y="91"/>
                  </a:cubicBezTo>
                  <a:cubicBezTo>
                    <a:pt x="182" y="805"/>
                    <a:pt x="182" y="805"/>
                    <a:pt x="182" y="805"/>
                  </a:cubicBezTo>
                  <a:cubicBezTo>
                    <a:pt x="182" y="856"/>
                    <a:pt x="141" y="896"/>
                    <a:pt x="91" y="89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6" name="Google Shape;430;p17">
              <a:extLst>
                <a:ext uri="{FF2B5EF4-FFF2-40B4-BE49-F238E27FC236}">
                  <a16:creationId xmlns:a16="http://schemas.microsoft.com/office/drawing/2014/main" id="{4C881E4C-A079-4634-9045-F45537CEEDD2}"/>
                </a:ext>
              </a:extLst>
            </p:cNvPr>
            <p:cNvSpPr>
              <a:spLocks/>
            </p:cNvSpPr>
            <p:nvPr/>
          </p:nvSpPr>
          <p:spPr bwMode="auto">
            <a:xfrm>
              <a:off x="9245600" y="2212975"/>
              <a:ext cx="788988" cy="3119438"/>
            </a:xfrm>
            <a:custGeom>
              <a:avLst/>
              <a:gdLst>
                <a:gd name="T0" fmla="*/ 91 w 182"/>
                <a:gd name="T1" fmla="*/ 718 h 718"/>
                <a:gd name="T2" fmla="*/ 91 w 182"/>
                <a:gd name="T3" fmla="*/ 718 h 718"/>
                <a:gd name="T4" fmla="*/ 0 w 182"/>
                <a:gd name="T5" fmla="*/ 627 h 718"/>
                <a:gd name="T6" fmla="*/ 0 w 182"/>
                <a:gd name="T7" fmla="*/ 91 h 718"/>
                <a:gd name="T8" fmla="*/ 91 w 182"/>
                <a:gd name="T9" fmla="*/ 0 h 718"/>
                <a:gd name="T10" fmla="*/ 91 w 182"/>
                <a:gd name="T11" fmla="*/ 0 h 718"/>
                <a:gd name="T12" fmla="*/ 182 w 182"/>
                <a:gd name="T13" fmla="*/ 91 h 718"/>
                <a:gd name="T14" fmla="*/ 182 w 182"/>
                <a:gd name="T15" fmla="*/ 627 h 718"/>
                <a:gd name="T16" fmla="*/ 91 w 182"/>
                <a:gd name="T17" fmla="*/ 71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718" extrusionOk="0">
                  <a:moveTo>
                    <a:pt x="91" y="718"/>
                  </a:moveTo>
                  <a:cubicBezTo>
                    <a:pt x="91" y="718"/>
                    <a:pt x="91" y="718"/>
                    <a:pt x="91" y="718"/>
                  </a:cubicBezTo>
                  <a:cubicBezTo>
                    <a:pt x="40" y="718"/>
                    <a:pt x="0" y="678"/>
                    <a:pt x="0" y="627"/>
                  </a:cubicBezTo>
                  <a:cubicBezTo>
                    <a:pt x="0" y="91"/>
                    <a:pt x="0" y="91"/>
                    <a:pt x="0" y="91"/>
                  </a:cubicBezTo>
                  <a:cubicBezTo>
                    <a:pt x="0" y="41"/>
                    <a:pt x="40" y="0"/>
                    <a:pt x="91" y="0"/>
                  </a:cubicBezTo>
                  <a:cubicBezTo>
                    <a:pt x="91" y="0"/>
                    <a:pt x="91" y="0"/>
                    <a:pt x="91" y="0"/>
                  </a:cubicBezTo>
                  <a:cubicBezTo>
                    <a:pt x="141" y="0"/>
                    <a:pt x="182" y="41"/>
                    <a:pt x="182" y="91"/>
                  </a:cubicBezTo>
                  <a:cubicBezTo>
                    <a:pt x="182" y="627"/>
                    <a:pt x="182" y="627"/>
                    <a:pt x="182" y="627"/>
                  </a:cubicBezTo>
                  <a:cubicBezTo>
                    <a:pt x="182" y="678"/>
                    <a:pt x="141" y="718"/>
                    <a:pt x="91" y="718"/>
                  </a:cubicBezTo>
                  <a:close/>
                </a:path>
              </a:pathLst>
            </a:cu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grpSp>
      <p:sp>
        <p:nvSpPr>
          <p:cNvPr id="157" name="Google Shape;433;p17">
            <a:extLst>
              <a:ext uri="{FF2B5EF4-FFF2-40B4-BE49-F238E27FC236}">
                <a16:creationId xmlns:a16="http://schemas.microsoft.com/office/drawing/2014/main" id="{87186F58-0E8B-400A-937C-65111E3B9074}"/>
              </a:ext>
            </a:extLst>
          </p:cNvPr>
          <p:cNvSpPr>
            <a:spLocks/>
          </p:cNvSpPr>
          <p:nvPr/>
        </p:nvSpPr>
        <p:spPr bwMode="auto">
          <a:xfrm>
            <a:off x="8403423" y="3785073"/>
            <a:ext cx="141542" cy="226971"/>
          </a:xfrm>
          <a:custGeom>
            <a:avLst/>
            <a:gdLst>
              <a:gd name="T0" fmla="*/ 0 w 169"/>
              <a:gd name="T1" fmla="*/ 0 h 271"/>
              <a:gd name="T2" fmla="*/ 169 w 169"/>
              <a:gd name="T3" fmla="*/ 140 h 271"/>
              <a:gd name="T4" fmla="*/ 0 w 169"/>
              <a:gd name="T5" fmla="*/ 271 h 271"/>
            </a:gdLst>
            <a:ahLst/>
            <a:cxnLst>
              <a:cxn ang="0">
                <a:pos x="T0" y="T1"/>
              </a:cxn>
              <a:cxn ang="0">
                <a:pos x="T2" y="T3"/>
              </a:cxn>
              <a:cxn ang="0">
                <a:pos x="T4" y="T5"/>
              </a:cxn>
            </a:cxnLst>
            <a:rect l="0" t="0" r="r" b="b"/>
            <a:pathLst>
              <a:path w="169" h="271" extrusionOk="0">
                <a:moveTo>
                  <a:pt x="0" y="0"/>
                </a:moveTo>
                <a:lnTo>
                  <a:pt x="169" y="140"/>
                </a:lnTo>
                <a:lnTo>
                  <a:pt x="0" y="271"/>
                </a:lnTo>
              </a:path>
            </a:pathLst>
          </a:custGeom>
          <a:noFill/>
          <a:ln w="38100" cap="flat" cmpd="sng">
            <a:solidFill>
              <a:srgbClr val="A8A8A8"/>
            </a:solidFill>
            <a:prstDash val="solid"/>
            <a:miter lim="524287"/>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58" name="Google Shape;434;p17">
            <a:extLst>
              <a:ext uri="{FF2B5EF4-FFF2-40B4-BE49-F238E27FC236}">
                <a16:creationId xmlns:a16="http://schemas.microsoft.com/office/drawing/2014/main" id="{0E3823FA-8D48-4EA7-9A82-14E6ABC4DAF7}"/>
              </a:ext>
            </a:extLst>
          </p:cNvPr>
          <p:cNvSpPr txBox="1">
            <a:spLocks noChangeArrowheads="1"/>
          </p:cNvSpPr>
          <p:nvPr/>
        </p:nvSpPr>
        <p:spPr bwMode="auto">
          <a:xfrm>
            <a:off x="4192121"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59" name="Google Shape;435;p17">
            <a:extLst>
              <a:ext uri="{FF2B5EF4-FFF2-40B4-BE49-F238E27FC236}">
                <a16:creationId xmlns:a16="http://schemas.microsoft.com/office/drawing/2014/main" id="{BE0B48FB-B370-4AC7-B97A-8FC8973F49A3}"/>
              </a:ext>
            </a:extLst>
          </p:cNvPr>
          <p:cNvSpPr txBox="1">
            <a:spLocks noChangeArrowheads="1"/>
          </p:cNvSpPr>
          <p:nvPr/>
        </p:nvSpPr>
        <p:spPr bwMode="auto">
          <a:xfrm>
            <a:off x="5044725"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0" name="Google Shape;436;p17">
            <a:extLst>
              <a:ext uri="{FF2B5EF4-FFF2-40B4-BE49-F238E27FC236}">
                <a16:creationId xmlns:a16="http://schemas.microsoft.com/office/drawing/2014/main" id="{69F3883F-1138-4E2E-8760-7A1A2EB98725}"/>
              </a:ext>
            </a:extLst>
          </p:cNvPr>
          <p:cNvSpPr txBox="1">
            <a:spLocks noChangeArrowheads="1"/>
          </p:cNvSpPr>
          <p:nvPr/>
        </p:nvSpPr>
        <p:spPr bwMode="auto">
          <a:xfrm>
            <a:off x="5893979"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1" name="Google Shape;437;p17">
            <a:extLst>
              <a:ext uri="{FF2B5EF4-FFF2-40B4-BE49-F238E27FC236}">
                <a16:creationId xmlns:a16="http://schemas.microsoft.com/office/drawing/2014/main" id="{2AD1C30E-2F1C-429D-84E5-313EECED8BDB}"/>
              </a:ext>
            </a:extLst>
          </p:cNvPr>
          <p:cNvSpPr txBox="1">
            <a:spLocks noChangeArrowheads="1"/>
          </p:cNvSpPr>
          <p:nvPr/>
        </p:nvSpPr>
        <p:spPr bwMode="auto">
          <a:xfrm>
            <a:off x="6744071" y="4006830"/>
            <a:ext cx="695987"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2" name="Google Shape;438;p17">
            <a:extLst>
              <a:ext uri="{FF2B5EF4-FFF2-40B4-BE49-F238E27FC236}">
                <a16:creationId xmlns:a16="http://schemas.microsoft.com/office/drawing/2014/main" id="{C035FA3B-ABD2-44FC-AF2F-3605B36702C5}"/>
              </a:ext>
            </a:extLst>
          </p:cNvPr>
          <p:cNvSpPr txBox="1">
            <a:spLocks noChangeArrowheads="1"/>
          </p:cNvSpPr>
          <p:nvPr/>
        </p:nvSpPr>
        <p:spPr bwMode="auto">
          <a:xfrm>
            <a:off x="7595838" y="4006830"/>
            <a:ext cx="695986" cy="2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A9ABAA"/>
              </a:buClr>
              <a:buSzPts val="2700"/>
            </a:pPr>
            <a:r>
              <a:rPr lang="ar-EG" altLang="en-US" sz="1100" b="1" dirty="0">
                <a:solidFill>
                  <a:srgbClr val="28170A"/>
                </a:solidFill>
                <a:latin typeface="+mj-lt"/>
                <a:cs typeface="GE SS Two Medium" panose="020A0503020102020204" pitchFamily="18" charset="-78"/>
                <a:sym typeface="Open Sans" panose="020B0606030504020204" pitchFamily="34" charset="0"/>
              </a:rPr>
              <a:t>العنوان</a:t>
            </a:r>
            <a:endParaRPr kumimoji="0" lang="en-US" altLang="en-US" sz="700" b="1" i="0" u="none" strike="noStrike" kern="1200" cap="none" spc="0" normalizeH="0" baseline="0" noProof="0" dirty="0">
              <a:ln>
                <a:noFill/>
              </a:ln>
              <a:solidFill>
                <a:srgbClr val="28170A"/>
              </a:solidFill>
              <a:effectLst/>
              <a:uLnTx/>
              <a:uFillTx/>
              <a:latin typeface="+mj-lt"/>
              <a:cs typeface="GE SS Two Medium" panose="020A0503020102020204" pitchFamily="18" charset="-78"/>
              <a:sym typeface="Arial" panose="020B0604020202020204" pitchFamily="34" charset="0"/>
            </a:endParaRPr>
          </a:p>
        </p:txBody>
      </p:sp>
      <p:sp>
        <p:nvSpPr>
          <p:cNvPr id="163" name="Google Shape;439;p17">
            <a:extLst>
              <a:ext uri="{FF2B5EF4-FFF2-40B4-BE49-F238E27FC236}">
                <a16:creationId xmlns:a16="http://schemas.microsoft.com/office/drawing/2014/main" id="{0B90ED92-EBEA-4CDB-93E7-1EDC4CB2D3D6}"/>
              </a:ext>
            </a:extLst>
          </p:cNvPr>
          <p:cNvSpPr txBox="1">
            <a:spLocks noChangeArrowheads="1"/>
          </p:cNvSpPr>
          <p:nvPr/>
        </p:nvSpPr>
        <p:spPr bwMode="auto">
          <a:xfrm>
            <a:off x="3572556" y="3104097"/>
            <a:ext cx="478229" cy="3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25%</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4" name="Google Shape;440;p17">
            <a:extLst>
              <a:ext uri="{FF2B5EF4-FFF2-40B4-BE49-F238E27FC236}">
                <a16:creationId xmlns:a16="http://schemas.microsoft.com/office/drawing/2014/main" id="{B16681FE-EA2F-4E5A-BB15-8130FA07BB97}"/>
              </a:ext>
            </a:extLst>
          </p:cNvPr>
          <p:cNvSpPr txBox="1">
            <a:spLocks noChangeArrowheads="1"/>
          </p:cNvSpPr>
          <p:nvPr/>
        </p:nvSpPr>
        <p:spPr bwMode="auto">
          <a:xfrm>
            <a:off x="3572556" y="2590691"/>
            <a:ext cx="478229" cy="3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50%</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5" name="Google Shape;441;p17">
            <a:extLst>
              <a:ext uri="{FF2B5EF4-FFF2-40B4-BE49-F238E27FC236}">
                <a16:creationId xmlns:a16="http://schemas.microsoft.com/office/drawing/2014/main" id="{8103499B-C32C-4825-B6F6-8772721796D4}"/>
              </a:ext>
            </a:extLst>
          </p:cNvPr>
          <p:cNvSpPr txBox="1">
            <a:spLocks noChangeArrowheads="1"/>
          </p:cNvSpPr>
          <p:nvPr/>
        </p:nvSpPr>
        <p:spPr bwMode="auto">
          <a:xfrm>
            <a:off x="3572556" y="2068073"/>
            <a:ext cx="478229" cy="31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A9ABAA"/>
              </a:buClr>
              <a:buSzPts val="2700"/>
              <a:buFont typeface="Open Sans" panose="020B0606030504020204" pitchFamily="34" charset="0"/>
              <a:buNone/>
              <a:tabLst/>
              <a:defRPr/>
            </a:pPr>
            <a:r>
              <a:rPr kumimoji="0" lang="en-US" altLang="en-US" sz="16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Open Sans" panose="020B0606030504020204" pitchFamily="34" charset="0"/>
              </a:rPr>
              <a:t>75%</a:t>
            </a:r>
            <a:endParaRPr kumimoji="0" lang="en-US" altLang="en-US" sz="1000" b="0" i="0" u="none" strike="noStrike" kern="1200" cap="none" spc="0" normalizeH="0" baseline="0" noProof="0" dirty="0">
              <a:ln>
                <a:noFill/>
              </a:ln>
              <a:solidFill>
                <a:srgbClr val="FFFFFF">
                  <a:lumMod val="75000"/>
                </a:srgbClr>
              </a:solidFill>
              <a:effectLst/>
              <a:uLnTx/>
              <a:uFillTx/>
              <a:latin typeface="+mj-lt"/>
              <a:ea typeface="+mn-ea"/>
              <a:cs typeface="GE SS Two Medium" panose="020A0503020102020204" pitchFamily="18" charset="-78"/>
              <a:sym typeface="Arial" panose="020B0604020202020204" pitchFamily="34" charset="0"/>
            </a:endParaRPr>
          </a:p>
        </p:txBody>
      </p:sp>
      <p:sp>
        <p:nvSpPr>
          <p:cNvPr id="166" name="Google Shape;442;p17">
            <a:extLst>
              <a:ext uri="{FF2B5EF4-FFF2-40B4-BE49-F238E27FC236}">
                <a16:creationId xmlns:a16="http://schemas.microsoft.com/office/drawing/2014/main" id="{2B27374C-A80D-40D7-9319-AB59911A06EB}"/>
              </a:ext>
            </a:extLst>
          </p:cNvPr>
          <p:cNvSpPr txBox="1">
            <a:spLocks noChangeArrowheads="1"/>
          </p:cNvSpPr>
          <p:nvPr/>
        </p:nvSpPr>
        <p:spPr bwMode="auto">
          <a:xfrm>
            <a:off x="4291993" y="1228934"/>
            <a:ext cx="596114"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F526B"/>
              </a:buClr>
              <a:buSzPts val="3600"/>
              <a:defRPr/>
            </a:pPr>
            <a:r>
              <a:rPr kumimoji="0" lang="en-US" altLang="en-US" sz="1800" b="0" i="0" u="none" strike="noStrike" kern="1200" cap="none" spc="0" normalizeH="0" baseline="0" noProof="0" dirty="0">
                <a:ln>
                  <a:noFill/>
                </a:ln>
                <a:solidFill>
                  <a:srgbClr val="2F526B"/>
                </a:solidFill>
                <a:effectLst/>
                <a:uLnTx/>
                <a:uFillTx/>
                <a:latin typeface="+mj-lt"/>
                <a:cs typeface="GE SS Two Medium" panose="020A0503020102020204" pitchFamily="18" charset="-78"/>
                <a:sym typeface="Montserrat" panose="02000505000000020004" pitchFamily="2" charset="0"/>
              </a:rPr>
              <a:t>55</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2F526B"/>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2F526B"/>
              </a:solidFill>
              <a:effectLst/>
              <a:uLnTx/>
              <a:uFillTx/>
              <a:latin typeface="+mj-lt"/>
              <a:cs typeface="GE SS Two Medium" panose="020A0503020102020204" pitchFamily="18" charset="-78"/>
              <a:sym typeface="Arial" panose="020B0604020202020204" pitchFamily="34" charset="0"/>
            </a:endParaRPr>
          </a:p>
        </p:txBody>
      </p:sp>
      <p:sp>
        <p:nvSpPr>
          <p:cNvPr id="167" name="Google Shape;443;p17">
            <a:extLst>
              <a:ext uri="{FF2B5EF4-FFF2-40B4-BE49-F238E27FC236}">
                <a16:creationId xmlns:a16="http://schemas.microsoft.com/office/drawing/2014/main" id="{F0CA12DE-247C-4CA9-9F4D-2CCC871563FF}"/>
              </a:ext>
            </a:extLst>
          </p:cNvPr>
          <p:cNvSpPr txBox="1">
            <a:spLocks noChangeArrowheads="1"/>
          </p:cNvSpPr>
          <p:nvPr/>
        </p:nvSpPr>
        <p:spPr bwMode="auto">
          <a:xfrm>
            <a:off x="5137059" y="1228934"/>
            <a:ext cx="60365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3929E"/>
              </a:buClr>
              <a:buSzPts val="3600"/>
              <a:defRPr/>
            </a:pPr>
            <a:r>
              <a:rPr kumimoji="0" lang="en-US" altLang="en-US" sz="1800" b="0" i="0" u="none" strike="noStrike" kern="1200" cap="none" spc="0" normalizeH="0" baseline="0" noProof="0" dirty="0">
                <a:ln>
                  <a:noFill/>
                </a:ln>
                <a:solidFill>
                  <a:srgbClr val="23929E"/>
                </a:solidFill>
                <a:effectLst/>
                <a:uLnTx/>
                <a:uFillTx/>
                <a:latin typeface="+mj-lt"/>
                <a:cs typeface="GE SS Two Medium" panose="020A0503020102020204" pitchFamily="18" charset="-78"/>
                <a:sym typeface="Montserrat" panose="02000505000000020004" pitchFamily="2" charset="0"/>
              </a:rPr>
              <a:t>39</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23929E"/>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23929E"/>
              </a:solidFill>
              <a:effectLst/>
              <a:uLnTx/>
              <a:uFillTx/>
              <a:latin typeface="+mj-lt"/>
              <a:cs typeface="GE SS Two Medium" panose="020A0503020102020204" pitchFamily="18" charset="-78"/>
              <a:sym typeface="Arial" panose="020B0604020202020204" pitchFamily="34" charset="0"/>
            </a:endParaRPr>
          </a:p>
        </p:txBody>
      </p:sp>
      <p:sp>
        <p:nvSpPr>
          <p:cNvPr id="168" name="Google Shape;444;p17">
            <a:extLst>
              <a:ext uri="{FF2B5EF4-FFF2-40B4-BE49-F238E27FC236}">
                <a16:creationId xmlns:a16="http://schemas.microsoft.com/office/drawing/2014/main" id="{518A6C8E-F1C0-4FB1-97C7-94A2DD75C0D4}"/>
              </a:ext>
            </a:extLst>
          </p:cNvPr>
          <p:cNvSpPr txBox="1">
            <a:spLocks noChangeArrowheads="1"/>
          </p:cNvSpPr>
          <p:nvPr/>
        </p:nvSpPr>
        <p:spPr bwMode="auto">
          <a:xfrm>
            <a:off x="5993852" y="1228934"/>
            <a:ext cx="526806"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A9ABAA"/>
              </a:buClr>
              <a:buSzPts val="3600"/>
              <a:defRPr/>
            </a:pPr>
            <a:r>
              <a:rPr kumimoji="0" lang="en-US" altLang="en-US" sz="1800" b="0" i="0" u="none" strike="noStrike" kern="1200" cap="none" spc="0" normalizeH="0" baseline="0" noProof="0" dirty="0">
                <a:ln>
                  <a:noFill/>
                </a:ln>
                <a:solidFill>
                  <a:srgbClr val="A9ABAA"/>
                </a:solidFill>
                <a:effectLst/>
                <a:uLnTx/>
                <a:uFillTx/>
                <a:latin typeface="+mj-lt"/>
                <a:cs typeface="GE SS Two Medium" panose="020A0503020102020204" pitchFamily="18" charset="-78"/>
                <a:sym typeface="Montserrat" panose="02000505000000020004" pitchFamily="2" charset="0"/>
              </a:rPr>
              <a:t>72</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A9ABAA"/>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A9ABAA"/>
              </a:solidFill>
              <a:effectLst/>
              <a:uLnTx/>
              <a:uFillTx/>
              <a:latin typeface="+mj-lt"/>
              <a:cs typeface="GE SS Two Medium" panose="020A0503020102020204" pitchFamily="18" charset="-78"/>
              <a:sym typeface="Arial" panose="020B0604020202020204" pitchFamily="34" charset="0"/>
            </a:endParaRPr>
          </a:p>
        </p:txBody>
      </p:sp>
      <p:sp>
        <p:nvSpPr>
          <p:cNvPr id="169" name="Google Shape;445;p17">
            <a:extLst>
              <a:ext uri="{FF2B5EF4-FFF2-40B4-BE49-F238E27FC236}">
                <a16:creationId xmlns:a16="http://schemas.microsoft.com/office/drawing/2014/main" id="{FFCA7914-222F-4FE1-8C82-2F11B4F4B091}"/>
              </a:ext>
            </a:extLst>
          </p:cNvPr>
          <p:cNvSpPr txBox="1">
            <a:spLocks noChangeArrowheads="1"/>
          </p:cNvSpPr>
          <p:nvPr/>
        </p:nvSpPr>
        <p:spPr bwMode="auto">
          <a:xfrm>
            <a:off x="6836406" y="1228934"/>
            <a:ext cx="51508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E2412A"/>
              </a:buClr>
              <a:buSzPts val="3600"/>
              <a:defRPr/>
            </a:pPr>
            <a:r>
              <a:rPr kumimoji="0" lang="en-US" altLang="en-US" sz="1800" b="0" i="0" u="none" strike="noStrike" kern="1200" cap="none" spc="0" normalizeH="0" baseline="0" noProof="0" dirty="0">
                <a:ln>
                  <a:noFill/>
                </a:ln>
                <a:solidFill>
                  <a:srgbClr val="E2412A"/>
                </a:solidFill>
                <a:effectLst/>
                <a:uLnTx/>
                <a:uFillTx/>
                <a:latin typeface="+mj-lt"/>
                <a:cs typeface="GE SS Two Medium" panose="020A0503020102020204" pitchFamily="18" charset="-78"/>
                <a:sym typeface="Montserrat" panose="02000505000000020004" pitchFamily="2" charset="0"/>
              </a:rPr>
              <a:t>56</a:t>
            </a:r>
            <a:r>
              <a:rPr lang="ar-SA" altLang="en-US" sz="1800" dirty="0">
                <a:solidFill>
                  <a:srgbClr val="FAC344"/>
                </a:solidFill>
                <a:latin typeface="+mj-lt"/>
                <a:cs typeface="GE SS Two Medium" panose="020A0503020102020204" pitchFamily="18" charset="-78"/>
                <a:sym typeface="Montserrat" panose="02000505000000020004" pitchFamily="2" charset="0"/>
              </a:rPr>
              <a:t> </a:t>
            </a:r>
            <a:r>
              <a:rPr lang="ar-SA" altLang="en-US" sz="1800" dirty="0">
                <a:solidFill>
                  <a:srgbClr val="E2412A"/>
                </a:solidFill>
                <a:latin typeface="+mj-lt"/>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E2412A"/>
              </a:solidFill>
              <a:effectLst/>
              <a:uLnTx/>
              <a:uFillTx/>
              <a:latin typeface="+mj-lt"/>
              <a:cs typeface="GE SS Two Medium" panose="020A0503020102020204" pitchFamily="18" charset="-78"/>
              <a:sym typeface="Arial" panose="020B0604020202020204" pitchFamily="34" charset="0"/>
            </a:endParaRPr>
          </a:p>
        </p:txBody>
      </p:sp>
      <p:sp>
        <p:nvSpPr>
          <p:cNvPr id="170" name="Google Shape;446;p17">
            <a:extLst>
              <a:ext uri="{FF2B5EF4-FFF2-40B4-BE49-F238E27FC236}">
                <a16:creationId xmlns:a16="http://schemas.microsoft.com/office/drawing/2014/main" id="{D9815B30-0CDB-4D9E-A09F-524720E3CB4E}"/>
              </a:ext>
            </a:extLst>
          </p:cNvPr>
          <p:cNvSpPr txBox="1">
            <a:spLocks noChangeArrowheads="1"/>
          </p:cNvSpPr>
          <p:nvPr/>
        </p:nvSpPr>
        <p:spPr bwMode="auto">
          <a:xfrm>
            <a:off x="7688173" y="1228934"/>
            <a:ext cx="603651" cy="29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FAC344"/>
              </a:buClr>
              <a:buSzPts val="3600"/>
              <a:buFont typeface="Montserrat" panose="02000505000000020004" pitchFamily="2" charset="0"/>
              <a:buNone/>
              <a:tabLst/>
              <a:defRPr/>
            </a:pPr>
            <a:r>
              <a:rPr kumimoji="0" lang="en-US" altLang="en-US" sz="1800" b="0" i="0" u="none" strike="noStrike" kern="1200" cap="none" spc="0" normalizeH="0" baseline="0" noProof="0" dirty="0">
                <a:ln>
                  <a:noFill/>
                </a:ln>
                <a:solidFill>
                  <a:srgbClr val="FAC344"/>
                </a:solidFill>
                <a:effectLst/>
                <a:uLnTx/>
                <a:uFillTx/>
                <a:latin typeface="+mj-lt"/>
                <a:ea typeface="+mn-ea"/>
                <a:cs typeface="GE SS Two Medium" panose="020A0503020102020204" pitchFamily="18" charset="-78"/>
                <a:sym typeface="Montserrat" panose="02000505000000020004" pitchFamily="2" charset="0"/>
              </a:rPr>
              <a:t>78</a:t>
            </a:r>
            <a:r>
              <a:rPr kumimoji="0" lang="ar-SA" altLang="en-US" sz="1800" b="0" i="0" u="none" strike="noStrike" kern="1200" cap="none" spc="0" normalizeH="0" baseline="0" noProof="0" dirty="0">
                <a:ln>
                  <a:noFill/>
                </a:ln>
                <a:solidFill>
                  <a:srgbClr val="FAC344"/>
                </a:solidFill>
                <a:effectLst/>
                <a:uLnTx/>
                <a:uFillTx/>
                <a:latin typeface="+mj-lt"/>
                <a:ea typeface="+mn-ea"/>
                <a:cs typeface="GE SS Two Medium" panose="020A0503020102020204" pitchFamily="18" charset="-78"/>
                <a:sym typeface="Montserrat" panose="02000505000000020004" pitchFamily="2" charset="0"/>
              </a:rPr>
              <a:t>%</a:t>
            </a:r>
            <a:endParaRPr kumimoji="0" lang="en-US" altLang="en-US" sz="900" b="0" i="0" u="none" strike="noStrike" kern="1200" cap="none" spc="0" normalizeH="0" baseline="0" noProof="0" dirty="0">
              <a:ln>
                <a:noFill/>
              </a:ln>
              <a:solidFill>
                <a:srgbClr val="000000"/>
              </a:solidFill>
              <a:effectLst/>
              <a:uLnTx/>
              <a:uFillTx/>
              <a:latin typeface="+mj-lt"/>
              <a:ea typeface="+mn-ea"/>
              <a:cs typeface="GE SS Two Medium" panose="020A0503020102020204" pitchFamily="18" charset="-78"/>
              <a:sym typeface="Arial" panose="020B0604020202020204" pitchFamily="34" charset="0"/>
            </a:endParaRPr>
          </a:p>
        </p:txBody>
      </p:sp>
      <p:sp>
        <p:nvSpPr>
          <p:cNvPr id="172" name="مربع نص 171">
            <a:extLst>
              <a:ext uri="{FF2B5EF4-FFF2-40B4-BE49-F238E27FC236}">
                <a16:creationId xmlns:a16="http://schemas.microsoft.com/office/drawing/2014/main" id="{DAE12919-0825-4D24-B2E8-B5AFC8478BCC}"/>
              </a:ext>
            </a:extLst>
          </p:cNvPr>
          <p:cNvSpPr txBox="1"/>
          <p:nvPr/>
        </p:nvSpPr>
        <p:spPr>
          <a:xfrm>
            <a:off x="3771602" y="4614359"/>
            <a:ext cx="4648795" cy="1340752"/>
          </a:xfrm>
          <a:prstGeom prst="rect">
            <a:avLst/>
          </a:prstGeom>
          <a:noFill/>
        </p:spPr>
        <p:txBody>
          <a:bodyPr wrap="square" rtlCol="1">
            <a:spAutoFit/>
          </a:bodyPr>
          <a:lstStyle/>
          <a:p>
            <a:pPr rtl="0">
              <a:lnSpc>
                <a:spcPct val="150000"/>
              </a:lnSpc>
            </a:pPr>
            <a:r>
              <a:rPr lang="ar-SA" sz="1100" dirty="0">
                <a:solidFill>
                  <a:srgbClr val="353334"/>
                </a:solidFill>
                <a:latin typeface="+mj-lt"/>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Tree>
    <p:extLst>
      <p:ext uri="{BB962C8B-B14F-4D97-AF65-F5344CB8AC3E}">
        <p14:creationId xmlns:p14="http://schemas.microsoft.com/office/powerpoint/2010/main" val="170954582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589;p22">
            <a:extLst>
              <a:ext uri="{FF2B5EF4-FFF2-40B4-BE49-F238E27FC236}">
                <a16:creationId xmlns:a16="http://schemas.microsoft.com/office/drawing/2014/main" id="{F8741D2B-9C71-4CE1-967B-ED54B8B326BE}"/>
              </a:ext>
            </a:extLst>
          </p:cNvPr>
          <p:cNvSpPr txBox="1">
            <a:spLocks noChangeArrowheads="1"/>
          </p:cNvSpPr>
          <p:nvPr/>
        </p:nvSpPr>
        <p:spPr bwMode="auto">
          <a:xfrm>
            <a:off x="7150217" y="3076298"/>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grpSp>
        <p:nvGrpSpPr>
          <p:cNvPr id="40" name="Группа 4">
            <a:extLst>
              <a:ext uri="{FF2B5EF4-FFF2-40B4-BE49-F238E27FC236}">
                <a16:creationId xmlns:a16="http://schemas.microsoft.com/office/drawing/2014/main" id="{A4ADC9D4-8A89-426D-B96E-AFEF61C71CE9}"/>
              </a:ext>
            </a:extLst>
          </p:cNvPr>
          <p:cNvGrpSpPr/>
          <p:nvPr/>
        </p:nvGrpSpPr>
        <p:grpSpPr>
          <a:xfrm>
            <a:off x="6470894" y="4460661"/>
            <a:ext cx="459385" cy="459385"/>
            <a:chOff x="6799263" y="4178300"/>
            <a:chExt cx="822325" cy="822325"/>
          </a:xfrm>
        </p:grpSpPr>
        <p:sp>
          <p:nvSpPr>
            <p:cNvPr id="41" name="Google Shape;595;p22">
              <a:extLst>
                <a:ext uri="{FF2B5EF4-FFF2-40B4-BE49-F238E27FC236}">
                  <a16:creationId xmlns:a16="http://schemas.microsoft.com/office/drawing/2014/main" id="{AE2E9DA8-17D0-4263-AA53-1A1B2550AA56}"/>
                </a:ext>
              </a:extLst>
            </p:cNvPr>
            <p:cNvSpPr>
              <a:spLocks noChangeArrowheads="1"/>
            </p:cNvSpPr>
            <p:nvPr/>
          </p:nvSpPr>
          <p:spPr bwMode="auto">
            <a:xfrm>
              <a:off x="6799263" y="4178300"/>
              <a:ext cx="822325" cy="822325"/>
            </a:xfrm>
            <a:prstGeom prst="ellipse">
              <a:avLst/>
            </a:pr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42" name="Google Shape;598;p22">
              <a:extLst>
                <a:ext uri="{FF2B5EF4-FFF2-40B4-BE49-F238E27FC236}">
                  <a16:creationId xmlns:a16="http://schemas.microsoft.com/office/drawing/2014/main" id="{39AEFD65-CC29-4D9F-9213-C1E03880E906}"/>
                </a:ext>
              </a:extLst>
            </p:cNvPr>
            <p:cNvSpPr>
              <a:spLocks/>
            </p:cNvSpPr>
            <p:nvPr/>
          </p:nvSpPr>
          <p:spPr bwMode="auto">
            <a:xfrm>
              <a:off x="6956425" y="4338638"/>
              <a:ext cx="503238" cy="504825"/>
            </a:xfrm>
            <a:custGeom>
              <a:avLst/>
              <a:gdLst>
                <a:gd name="T0" fmla="*/ 49 w 119"/>
                <a:gd name="T1" fmla="*/ 114 h 119"/>
                <a:gd name="T2" fmla="*/ 39 w 119"/>
                <a:gd name="T3" fmla="*/ 99 h 119"/>
                <a:gd name="T4" fmla="*/ 22 w 119"/>
                <a:gd name="T5" fmla="*/ 105 h 119"/>
                <a:gd name="T6" fmla="*/ 20 w 119"/>
                <a:gd name="T7" fmla="*/ 81 h 119"/>
                <a:gd name="T8" fmla="*/ 16 w 119"/>
                <a:gd name="T9" fmla="*/ 72 h 119"/>
                <a:gd name="T10" fmla="*/ 0 w 119"/>
                <a:gd name="T11" fmla="*/ 53 h 119"/>
                <a:gd name="T12" fmla="*/ 17 w 119"/>
                <a:gd name="T13" fmla="*/ 45 h 119"/>
                <a:gd name="T14" fmla="*/ 13 w 119"/>
                <a:gd name="T15" fmla="*/ 28 h 119"/>
                <a:gd name="T16" fmla="*/ 29 w 119"/>
                <a:gd name="T17" fmla="*/ 12 h 119"/>
                <a:gd name="T18" fmla="*/ 46 w 119"/>
                <a:gd name="T19" fmla="*/ 17 h 119"/>
                <a:gd name="T20" fmla="*/ 54 w 119"/>
                <a:gd name="T21" fmla="*/ 0 h 119"/>
                <a:gd name="T22" fmla="*/ 73 w 119"/>
                <a:gd name="T23" fmla="*/ 16 h 119"/>
                <a:gd name="T24" fmla="*/ 82 w 119"/>
                <a:gd name="T25" fmla="*/ 19 h 119"/>
                <a:gd name="T26" fmla="*/ 106 w 119"/>
                <a:gd name="T27" fmla="*/ 21 h 119"/>
                <a:gd name="T28" fmla="*/ 100 w 119"/>
                <a:gd name="T29" fmla="*/ 39 h 119"/>
                <a:gd name="T30" fmla="*/ 115 w 119"/>
                <a:gd name="T31" fmla="*/ 48 h 119"/>
                <a:gd name="T32" fmla="*/ 119 w 119"/>
                <a:gd name="T33" fmla="*/ 65 h 119"/>
                <a:gd name="T34" fmla="*/ 102 w 119"/>
                <a:gd name="T35" fmla="*/ 73 h 119"/>
                <a:gd name="T36" fmla="*/ 107 w 119"/>
                <a:gd name="T37" fmla="*/ 90 h 119"/>
                <a:gd name="T38" fmla="*/ 91 w 119"/>
                <a:gd name="T39" fmla="*/ 106 h 119"/>
                <a:gd name="T40" fmla="*/ 74 w 119"/>
                <a:gd name="T41" fmla="*/ 102 h 119"/>
                <a:gd name="T42" fmla="*/ 66 w 119"/>
                <a:gd name="T43" fmla="*/ 119 h 119"/>
                <a:gd name="T44" fmla="*/ 67 w 119"/>
                <a:gd name="T45" fmla="*/ 102 h 119"/>
                <a:gd name="T46" fmla="*/ 85 w 119"/>
                <a:gd name="T47" fmla="*/ 94 h 119"/>
                <a:gd name="T48" fmla="*/ 95 w 119"/>
                <a:gd name="T49" fmla="*/ 84 h 119"/>
                <a:gd name="T50" fmla="*/ 103 w 119"/>
                <a:gd name="T51" fmla="*/ 66 h 119"/>
                <a:gd name="T52" fmla="*/ 103 w 119"/>
                <a:gd name="T53" fmla="*/ 52 h 119"/>
                <a:gd name="T54" fmla="*/ 95 w 119"/>
                <a:gd name="T55" fmla="*/ 34 h 119"/>
                <a:gd name="T56" fmla="*/ 85 w 119"/>
                <a:gd name="T57" fmla="*/ 24 h 119"/>
                <a:gd name="T58" fmla="*/ 67 w 119"/>
                <a:gd name="T59" fmla="*/ 16 h 119"/>
                <a:gd name="T60" fmla="*/ 53 w 119"/>
                <a:gd name="T61" fmla="*/ 16 h 119"/>
                <a:gd name="T62" fmla="*/ 35 w 119"/>
                <a:gd name="T63" fmla="*/ 24 h 119"/>
                <a:gd name="T64" fmla="*/ 24 w 119"/>
                <a:gd name="T65" fmla="*/ 34 h 119"/>
                <a:gd name="T66" fmla="*/ 17 w 119"/>
                <a:gd name="T67" fmla="*/ 52 h 119"/>
                <a:gd name="T68" fmla="*/ 17 w 119"/>
                <a:gd name="T69" fmla="*/ 66 h 119"/>
                <a:gd name="T70" fmla="*/ 24 w 119"/>
                <a:gd name="T71" fmla="*/ 84 h 119"/>
                <a:gd name="T72" fmla="*/ 35 w 119"/>
                <a:gd name="T73" fmla="*/ 94 h 119"/>
                <a:gd name="T74" fmla="*/ 53 w 119"/>
                <a:gd name="T75" fmla="*/ 102 h 119"/>
                <a:gd name="T76" fmla="*/ 17 w 119"/>
                <a:gd name="T77" fmla="*/ 94 h 119"/>
                <a:gd name="T78" fmla="*/ 114 w 119"/>
                <a:gd name="T79" fmla="*/ 65 h 119"/>
                <a:gd name="T80" fmla="*/ 6 w 119"/>
                <a:gd name="T81" fmla="*/ 65 h 119"/>
                <a:gd name="T82" fmla="*/ 5 w 119"/>
                <a:gd name="T83" fmla="*/ 65 h 119"/>
                <a:gd name="T84" fmla="*/ 94 w 119"/>
                <a:gd name="T85" fmla="*/ 17 h 119"/>
                <a:gd name="T86" fmla="*/ 94 w 119"/>
                <a:gd name="T87" fmla="*/ 17 h 119"/>
                <a:gd name="T88" fmla="*/ 37 w 119"/>
                <a:gd name="T89" fmla="*/ 54 h 119"/>
                <a:gd name="T90" fmla="*/ 83 w 119"/>
                <a:gd name="T91" fmla="*/ 64 h 119"/>
                <a:gd name="T92" fmla="*/ 60 w 119"/>
                <a:gd name="T93" fmla="*/ 41 h 119"/>
                <a:gd name="T94" fmla="*/ 47 w 119"/>
                <a:gd name="T95" fmla="*/ 72 h 119"/>
                <a:gd name="T96" fmla="*/ 78 w 119"/>
                <a:gd name="T97"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119" extrusionOk="0">
                  <a:moveTo>
                    <a:pt x="66" y="119"/>
                  </a:moveTo>
                  <a:cubicBezTo>
                    <a:pt x="54" y="119"/>
                    <a:pt x="54" y="119"/>
                    <a:pt x="54" y="119"/>
                  </a:cubicBezTo>
                  <a:cubicBezTo>
                    <a:pt x="52" y="119"/>
                    <a:pt x="49" y="117"/>
                    <a:pt x="49" y="114"/>
                  </a:cubicBezTo>
                  <a:cubicBezTo>
                    <a:pt x="47" y="103"/>
                    <a:pt x="47" y="103"/>
                    <a:pt x="47" y="103"/>
                  </a:cubicBezTo>
                  <a:cubicBezTo>
                    <a:pt x="47" y="102"/>
                    <a:pt x="47" y="102"/>
                    <a:pt x="46" y="102"/>
                  </a:cubicBezTo>
                  <a:cubicBezTo>
                    <a:pt x="44" y="101"/>
                    <a:pt x="42" y="100"/>
                    <a:pt x="39" y="99"/>
                  </a:cubicBezTo>
                  <a:cubicBezTo>
                    <a:pt x="39" y="99"/>
                    <a:pt x="38" y="99"/>
                    <a:pt x="38" y="99"/>
                  </a:cubicBezTo>
                  <a:cubicBezTo>
                    <a:pt x="29" y="106"/>
                    <a:pt x="29" y="106"/>
                    <a:pt x="29" y="106"/>
                  </a:cubicBezTo>
                  <a:cubicBezTo>
                    <a:pt x="27" y="107"/>
                    <a:pt x="24" y="107"/>
                    <a:pt x="22" y="105"/>
                  </a:cubicBezTo>
                  <a:cubicBezTo>
                    <a:pt x="14" y="97"/>
                    <a:pt x="14" y="97"/>
                    <a:pt x="14" y="97"/>
                  </a:cubicBezTo>
                  <a:cubicBezTo>
                    <a:pt x="12" y="95"/>
                    <a:pt x="12" y="92"/>
                    <a:pt x="13" y="90"/>
                  </a:cubicBezTo>
                  <a:cubicBezTo>
                    <a:pt x="20" y="81"/>
                    <a:pt x="20" y="81"/>
                    <a:pt x="20" y="81"/>
                  </a:cubicBezTo>
                  <a:cubicBezTo>
                    <a:pt x="20" y="81"/>
                    <a:pt x="20" y="80"/>
                    <a:pt x="20" y="79"/>
                  </a:cubicBezTo>
                  <a:cubicBezTo>
                    <a:pt x="19" y="77"/>
                    <a:pt x="18" y="75"/>
                    <a:pt x="17" y="73"/>
                  </a:cubicBezTo>
                  <a:cubicBezTo>
                    <a:pt x="17" y="72"/>
                    <a:pt x="17" y="72"/>
                    <a:pt x="16" y="72"/>
                  </a:cubicBezTo>
                  <a:cubicBezTo>
                    <a:pt x="5" y="70"/>
                    <a:pt x="5" y="70"/>
                    <a:pt x="5" y="70"/>
                  </a:cubicBezTo>
                  <a:cubicBezTo>
                    <a:pt x="2" y="70"/>
                    <a:pt x="0" y="67"/>
                    <a:pt x="0" y="65"/>
                  </a:cubicBezTo>
                  <a:cubicBezTo>
                    <a:pt x="0" y="53"/>
                    <a:pt x="0" y="53"/>
                    <a:pt x="0" y="53"/>
                  </a:cubicBezTo>
                  <a:cubicBezTo>
                    <a:pt x="0" y="51"/>
                    <a:pt x="2" y="49"/>
                    <a:pt x="5" y="48"/>
                  </a:cubicBezTo>
                  <a:cubicBezTo>
                    <a:pt x="16" y="46"/>
                    <a:pt x="16" y="46"/>
                    <a:pt x="16" y="46"/>
                  </a:cubicBezTo>
                  <a:cubicBezTo>
                    <a:pt x="17" y="46"/>
                    <a:pt x="17" y="46"/>
                    <a:pt x="17" y="45"/>
                  </a:cubicBezTo>
                  <a:cubicBezTo>
                    <a:pt x="18" y="43"/>
                    <a:pt x="19" y="41"/>
                    <a:pt x="20" y="39"/>
                  </a:cubicBezTo>
                  <a:cubicBezTo>
                    <a:pt x="20" y="38"/>
                    <a:pt x="20" y="38"/>
                    <a:pt x="20" y="37"/>
                  </a:cubicBezTo>
                  <a:cubicBezTo>
                    <a:pt x="13" y="28"/>
                    <a:pt x="13" y="28"/>
                    <a:pt x="13" y="28"/>
                  </a:cubicBezTo>
                  <a:cubicBezTo>
                    <a:pt x="12" y="26"/>
                    <a:pt x="12" y="23"/>
                    <a:pt x="14" y="21"/>
                  </a:cubicBezTo>
                  <a:cubicBezTo>
                    <a:pt x="22" y="13"/>
                    <a:pt x="22" y="13"/>
                    <a:pt x="22" y="13"/>
                  </a:cubicBezTo>
                  <a:cubicBezTo>
                    <a:pt x="24" y="11"/>
                    <a:pt x="27" y="11"/>
                    <a:pt x="29" y="12"/>
                  </a:cubicBezTo>
                  <a:cubicBezTo>
                    <a:pt x="38" y="19"/>
                    <a:pt x="38" y="19"/>
                    <a:pt x="38" y="19"/>
                  </a:cubicBezTo>
                  <a:cubicBezTo>
                    <a:pt x="38" y="20"/>
                    <a:pt x="39" y="20"/>
                    <a:pt x="39" y="19"/>
                  </a:cubicBezTo>
                  <a:cubicBezTo>
                    <a:pt x="42" y="18"/>
                    <a:pt x="44" y="17"/>
                    <a:pt x="46" y="17"/>
                  </a:cubicBezTo>
                  <a:cubicBezTo>
                    <a:pt x="47" y="16"/>
                    <a:pt x="47" y="16"/>
                    <a:pt x="47" y="16"/>
                  </a:cubicBezTo>
                  <a:cubicBezTo>
                    <a:pt x="49" y="4"/>
                    <a:pt x="49" y="4"/>
                    <a:pt x="49" y="4"/>
                  </a:cubicBezTo>
                  <a:cubicBezTo>
                    <a:pt x="49" y="1"/>
                    <a:pt x="52" y="0"/>
                    <a:pt x="54" y="0"/>
                  </a:cubicBezTo>
                  <a:cubicBezTo>
                    <a:pt x="66" y="0"/>
                    <a:pt x="66" y="0"/>
                    <a:pt x="66" y="0"/>
                  </a:cubicBezTo>
                  <a:cubicBezTo>
                    <a:pt x="68" y="0"/>
                    <a:pt x="70" y="1"/>
                    <a:pt x="71" y="4"/>
                  </a:cubicBezTo>
                  <a:cubicBezTo>
                    <a:pt x="73" y="16"/>
                    <a:pt x="73" y="16"/>
                    <a:pt x="73" y="16"/>
                  </a:cubicBezTo>
                  <a:cubicBezTo>
                    <a:pt x="73" y="16"/>
                    <a:pt x="73" y="16"/>
                    <a:pt x="74" y="17"/>
                  </a:cubicBezTo>
                  <a:cubicBezTo>
                    <a:pt x="76" y="17"/>
                    <a:pt x="78" y="18"/>
                    <a:pt x="80" y="19"/>
                  </a:cubicBezTo>
                  <a:cubicBezTo>
                    <a:pt x="81" y="20"/>
                    <a:pt x="81" y="20"/>
                    <a:pt x="82" y="19"/>
                  </a:cubicBezTo>
                  <a:cubicBezTo>
                    <a:pt x="91" y="12"/>
                    <a:pt x="91" y="12"/>
                    <a:pt x="91" y="12"/>
                  </a:cubicBezTo>
                  <a:cubicBezTo>
                    <a:pt x="93" y="11"/>
                    <a:pt x="96" y="11"/>
                    <a:pt x="98" y="13"/>
                  </a:cubicBezTo>
                  <a:cubicBezTo>
                    <a:pt x="106" y="21"/>
                    <a:pt x="106" y="21"/>
                    <a:pt x="106" y="21"/>
                  </a:cubicBezTo>
                  <a:cubicBezTo>
                    <a:pt x="108" y="23"/>
                    <a:pt x="108" y="26"/>
                    <a:pt x="107" y="28"/>
                  </a:cubicBezTo>
                  <a:cubicBezTo>
                    <a:pt x="100" y="37"/>
                    <a:pt x="100" y="37"/>
                    <a:pt x="100" y="37"/>
                  </a:cubicBezTo>
                  <a:cubicBezTo>
                    <a:pt x="99" y="38"/>
                    <a:pt x="99" y="38"/>
                    <a:pt x="100" y="39"/>
                  </a:cubicBezTo>
                  <a:cubicBezTo>
                    <a:pt x="101" y="41"/>
                    <a:pt x="102" y="43"/>
                    <a:pt x="102" y="45"/>
                  </a:cubicBezTo>
                  <a:cubicBezTo>
                    <a:pt x="103" y="46"/>
                    <a:pt x="103" y="46"/>
                    <a:pt x="103" y="46"/>
                  </a:cubicBezTo>
                  <a:cubicBezTo>
                    <a:pt x="115" y="48"/>
                    <a:pt x="115" y="48"/>
                    <a:pt x="115" y="48"/>
                  </a:cubicBezTo>
                  <a:cubicBezTo>
                    <a:pt x="115" y="48"/>
                    <a:pt x="115" y="48"/>
                    <a:pt x="115" y="48"/>
                  </a:cubicBezTo>
                  <a:cubicBezTo>
                    <a:pt x="117" y="49"/>
                    <a:pt x="119" y="51"/>
                    <a:pt x="119" y="53"/>
                  </a:cubicBezTo>
                  <a:cubicBezTo>
                    <a:pt x="119" y="65"/>
                    <a:pt x="119" y="65"/>
                    <a:pt x="119" y="65"/>
                  </a:cubicBezTo>
                  <a:cubicBezTo>
                    <a:pt x="119" y="67"/>
                    <a:pt x="117" y="70"/>
                    <a:pt x="115" y="70"/>
                  </a:cubicBezTo>
                  <a:cubicBezTo>
                    <a:pt x="103" y="72"/>
                    <a:pt x="103" y="72"/>
                    <a:pt x="103" y="72"/>
                  </a:cubicBezTo>
                  <a:cubicBezTo>
                    <a:pt x="103" y="72"/>
                    <a:pt x="102" y="72"/>
                    <a:pt x="102" y="73"/>
                  </a:cubicBezTo>
                  <a:cubicBezTo>
                    <a:pt x="102" y="75"/>
                    <a:pt x="101" y="77"/>
                    <a:pt x="100" y="79"/>
                  </a:cubicBezTo>
                  <a:cubicBezTo>
                    <a:pt x="99" y="80"/>
                    <a:pt x="99" y="81"/>
                    <a:pt x="100" y="81"/>
                  </a:cubicBezTo>
                  <a:cubicBezTo>
                    <a:pt x="107" y="90"/>
                    <a:pt x="107" y="90"/>
                    <a:pt x="107" y="90"/>
                  </a:cubicBezTo>
                  <a:cubicBezTo>
                    <a:pt x="108" y="92"/>
                    <a:pt x="108" y="95"/>
                    <a:pt x="106" y="97"/>
                  </a:cubicBezTo>
                  <a:cubicBezTo>
                    <a:pt x="98" y="105"/>
                    <a:pt x="98" y="105"/>
                    <a:pt x="98" y="105"/>
                  </a:cubicBezTo>
                  <a:cubicBezTo>
                    <a:pt x="96" y="107"/>
                    <a:pt x="93" y="107"/>
                    <a:pt x="91" y="106"/>
                  </a:cubicBezTo>
                  <a:cubicBezTo>
                    <a:pt x="82" y="99"/>
                    <a:pt x="82" y="99"/>
                    <a:pt x="82" y="99"/>
                  </a:cubicBezTo>
                  <a:cubicBezTo>
                    <a:pt x="81" y="99"/>
                    <a:pt x="81" y="99"/>
                    <a:pt x="80" y="99"/>
                  </a:cubicBezTo>
                  <a:cubicBezTo>
                    <a:pt x="78" y="100"/>
                    <a:pt x="76" y="101"/>
                    <a:pt x="74" y="102"/>
                  </a:cubicBezTo>
                  <a:cubicBezTo>
                    <a:pt x="73" y="102"/>
                    <a:pt x="73" y="102"/>
                    <a:pt x="73" y="103"/>
                  </a:cubicBezTo>
                  <a:cubicBezTo>
                    <a:pt x="71" y="114"/>
                    <a:pt x="71" y="114"/>
                    <a:pt x="71" y="114"/>
                  </a:cubicBezTo>
                  <a:cubicBezTo>
                    <a:pt x="70" y="117"/>
                    <a:pt x="68" y="119"/>
                    <a:pt x="66" y="119"/>
                  </a:cubicBezTo>
                  <a:close/>
                  <a:moveTo>
                    <a:pt x="54" y="113"/>
                  </a:moveTo>
                  <a:cubicBezTo>
                    <a:pt x="65" y="113"/>
                    <a:pt x="65" y="113"/>
                    <a:pt x="65" y="113"/>
                  </a:cubicBezTo>
                  <a:cubicBezTo>
                    <a:pt x="67" y="102"/>
                    <a:pt x="67" y="102"/>
                    <a:pt x="67" y="102"/>
                  </a:cubicBezTo>
                  <a:cubicBezTo>
                    <a:pt x="68" y="99"/>
                    <a:pt x="69" y="97"/>
                    <a:pt x="72" y="96"/>
                  </a:cubicBezTo>
                  <a:cubicBezTo>
                    <a:pt x="74" y="96"/>
                    <a:pt x="76" y="95"/>
                    <a:pt x="78" y="94"/>
                  </a:cubicBezTo>
                  <a:cubicBezTo>
                    <a:pt x="80" y="93"/>
                    <a:pt x="83" y="93"/>
                    <a:pt x="85" y="94"/>
                  </a:cubicBezTo>
                  <a:cubicBezTo>
                    <a:pt x="94" y="101"/>
                    <a:pt x="94" y="101"/>
                    <a:pt x="94" y="101"/>
                  </a:cubicBezTo>
                  <a:cubicBezTo>
                    <a:pt x="102" y="93"/>
                    <a:pt x="102" y="93"/>
                    <a:pt x="102" y="93"/>
                  </a:cubicBezTo>
                  <a:cubicBezTo>
                    <a:pt x="95" y="84"/>
                    <a:pt x="95" y="84"/>
                    <a:pt x="95" y="84"/>
                  </a:cubicBezTo>
                  <a:cubicBezTo>
                    <a:pt x="94" y="82"/>
                    <a:pt x="94" y="79"/>
                    <a:pt x="95" y="77"/>
                  </a:cubicBezTo>
                  <a:cubicBezTo>
                    <a:pt x="96" y="75"/>
                    <a:pt x="97" y="73"/>
                    <a:pt x="97" y="71"/>
                  </a:cubicBezTo>
                  <a:cubicBezTo>
                    <a:pt x="98" y="69"/>
                    <a:pt x="100" y="67"/>
                    <a:pt x="103" y="66"/>
                  </a:cubicBezTo>
                  <a:cubicBezTo>
                    <a:pt x="114" y="65"/>
                    <a:pt x="114" y="65"/>
                    <a:pt x="114" y="65"/>
                  </a:cubicBezTo>
                  <a:cubicBezTo>
                    <a:pt x="114" y="54"/>
                    <a:pt x="114" y="54"/>
                    <a:pt x="114" y="54"/>
                  </a:cubicBezTo>
                  <a:cubicBezTo>
                    <a:pt x="103" y="52"/>
                    <a:pt x="103" y="52"/>
                    <a:pt x="103" y="52"/>
                  </a:cubicBezTo>
                  <a:cubicBezTo>
                    <a:pt x="100" y="51"/>
                    <a:pt x="98" y="50"/>
                    <a:pt x="97" y="47"/>
                  </a:cubicBezTo>
                  <a:cubicBezTo>
                    <a:pt x="97" y="45"/>
                    <a:pt x="96" y="43"/>
                    <a:pt x="95" y="41"/>
                  </a:cubicBezTo>
                  <a:cubicBezTo>
                    <a:pt x="94" y="39"/>
                    <a:pt x="94" y="36"/>
                    <a:pt x="95" y="34"/>
                  </a:cubicBezTo>
                  <a:cubicBezTo>
                    <a:pt x="102" y="25"/>
                    <a:pt x="102" y="25"/>
                    <a:pt x="102" y="25"/>
                  </a:cubicBezTo>
                  <a:cubicBezTo>
                    <a:pt x="94" y="17"/>
                    <a:pt x="94" y="17"/>
                    <a:pt x="94" y="17"/>
                  </a:cubicBezTo>
                  <a:cubicBezTo>
                    <a:pt x="85" y="24"/>
                    <a:pt x="85" y="24"/>
                    <a:pt x="85" y="24"/>
                  </a:cubicBezTo>
                  <a:cubicBezTo>
                    <a:pt x="83" y="25"/>
                    <a:pt x="80" y="25"/>
                    <a:pt x="78" y="24"/>
                  </a:cubicBezTo>
                  <a:cubicBezTo>
                    <a:pt x="76" y="23"/>
                    <a:pt x="74" y="22"/>
                    <a:pt x="72" y="22"/>
                  </a:cubicBezTo>
                  <a:cubicBezTo>
                    <a:pt x="69" y="21"/>
                    <a:pt x="68" y="19"/>
                    <a:pt x="67" y="16"/>
                  </a:cubicBezTo>
                  <a:cubicBezTo>
                    <a:pt x="65" y="5"/>
                    <a:pt x="65" y="5"/>
                    <a:pt x="65" y="5"/>
                  </a:cubicBezTo>
                  <a:cubicBezTo>
                    <a:pt x="54" y="5"/>
                    <a:pt x="54" y="5"/>
                    <a:pt x="54" y="5"/>
                  </a:cubicBezTo>
                  <a:cubicBezTo>
                    <a:pt x="53" y="16"/>
                    <a:pt x="53" y="16"/>
                    <a:pt x="53" y="16"/>
                  </a:cubicBezTo>
                  <a:cubicBezTo>
                    <a:pt x="52" y="19"/>
                    <a:pt x="50" y="21"/>
                    <a:pt x="48" y="22"/>
                  </a:cubicBezTo>
                  <a:cubicBezTo>
                    <a:pt x="46" y="22"/>
                    <a:pt x="44" y="23"/>
                    <a:pt x="42" y="24"/>
                  </a:cubicBezTo>
                  <a:cubicBezTo>
                    <a:pt x="40" y="25"/>
                    <a:pt x="37" y="25"/>
                    <a:pt x="35" y="24"/>
                  </a:cubicBezTo>
                  <a:cubicBezTo>
                    <a:pt x="26" y="17"/>
                    <a:pt x="26" y="17"/>
                    <a:pt x="26" y="17"/>
                  </a:cubicBezTo>
                  <a:cubicBezTo>
                    <a:pt x="18" y="25"/>
                    <a:pt x="18" y="25"/>
                    <a:pt x="18" y="25"/>
                  </a:cubicBezTo>
                  <a:cubicBezTo>
                    <a:pt x="24" y="34"/>
                    <a:pt x="24" y="34"/>
                    <a:pt x="24" y="34"/>
                  </a:cubicBezTo>
                  <a:cubicBezTo>
                    <a:pt x="26" y="36"/>
                    <a:pt x="26" y="39"/>
                    <a:pt x="25" y="41"/>
                  </a:cubicBezTo>
                  <a:cubicBezTo>
                    <a:pt x="24" y="43"/>
                    <a:pt x="23" y="45"/>
                    <a:pt x="23" y="47"/>
                  </a:cubicBezTo>
                  <a:cubicBezTo>
                    <a:pt x="22" y="50"/>
                    <a:pt x="20" y="51"/>
                    <a:pt x="17" y="52"/>
                  </a:cubicBezTo>
                  <a:cubicBezTo>
                    <a:pt x="6" y="54"/>
                    <a:pt x="6" y="54"/>
                    <a:pt x="6" y="54"/>
                  </a:cubicBezTo>
                  <a:cubicBezTo>
                    <a:pt x="6" y="65"/>
                    <a:pt x="6" y="65"/>
                    <a:pt x="6" y="65"/>
                  </a:cubicBezTo>
                  <a:cubicBezTo>
                    <a:pt x="17" y="66"/>
                    <a:pt x="17" y="66"/>
                    <a:pt x="17" y="66"/>
                  </a:cubicBezTo>
                  <a:cubicBezTo>
                    <a:pt x="20" y="67"/>
                    <a:pt x="22" y="69"/>
                    <a:pt x="23" y="71"/>
                  </a:cubicBezTo>
                  <a:cubicBezTo>
                    <a:pt x="23" y="73"/>
                    <a:pt x="24" y="75"/>
                    <a:pt x="25" y="77"/>
                  </a:cubicBezTo>
                  <a:cubicBezTo>
                    <a:pt x="26" y="79"/>
                    <a:pt x="26" y="82"/>
                    <a:pt x="24" y="84"/>
                  </a:cubicBezTo>
                  <a:cubicBezTo>
                    <a:pt x="18" y="93"/>
                    <a:pt x="18" y="93"/>
                    <a:pt x="18" y="93"/>
                  </a:cubicBezTo>
                  <a:cubicBezTo>
                    <a:pt x="26" y="101"/>
                    <a:pt x="26" y="101"/>
                    <a:pt x="26" y="101"/>
                  </a:cubicBezTo>
                  <a:cubicBezTo>
                    <a:pt x="35" y="94"/>
                    <a:pt x="35" y="94"/>
                    <a:pt x="35" y="94"/>
                  </a:cubicBezTo>
                  <a:cubicBezTo>
                    <a:pt x="37" y="93"/>
                    <a:pt x="40" y="93"/>
                    <a:pt x="42" y="94"/>
                  </a:cubicBezTo>
                  <a:cubicBezTo>
                    <a:pt x="44" y="95"/>
                    <a:pt x="46" y="96"/>
                    <a:pt x="48" y="96"/>
                  </a:cubicBezTo>
                  <a:cubicBezTo>
                    <a:pt x="50" y="97"/>
                    <a:pt x="52" y="99"/>
                    <a:pt x="53" y="102"/>
                  </a:cubicBezTo>
                  <a:lnTo>
                    <a:pt x="54" y="113"/>
                  </a:lnTo>
                  <a:close/>
                  <a:moveTo>
                    <a:pt x="17" y="94"/>
                  </a:moveTo>
                  <a:cubicBezTo>
                    <a:pt x="17" y="94"/>
                    <a:pt x="17" y="94"/>
                    <a:pt x="17" y="94"/>
                  </a:cubicBezTo>
                  <a:close/>
                  <a:moveTo>
                    <a:pt x="102" y="93"/>
                  </a:moveTo>
                  <a:cubicBezTo>
                    <a:pt x="102" y="93"/>
                    <a:pt x="102" y="93"/>
                    <a:pt x="102" y="93"/>
                  </a:cubicBezTo>
                  <a:close/>
                  <a:moveTo>
                    <a:pt x="114" y="65"/>
                  </a:moveTo>
                  <a:cubicBezTo>
                    <a:pt x="114" y="65"/>
                    <a:pt x="114" y="65"/>
                    <a:pt x="114" y="65"/>
                  </a:cubicBezTo>
                  <a:close/>
                  <a:moveTo>
                    <a:pt x="6" y="65"/>
                  </a:moveTo>
                  <a:cubicBezTo>
                    <a:pt x="6" y="65"/>
                    <a:pt x="6" y="65"/>
                    <a:pt x="6" y="65"/>
                  </a:cubicBezTo>
                  <a:close/>
                  <a:moveTo>
                    <a:pt x="114" y="65"/>
                  </a:moveTo>
                  <a:cubicBezTo>
                    <a:pt x="114" y="65"/>
                    <a:pt x="114" y="65"/>
                    <a:pt x="114" y="65"/>
                  </a:cubicBezTo>
                  <a:close/>
                  <a:moveTo>
                    <a:pt x="5" y="65"/>
                  </a:moveTo>
                  <a:cubicBezTo>
                    <a:pt x="5" y="65"/>
                    <a:pt x="5" y="65"/>
                    <a:pt x="5" y="65"/>
                  </a:cubicBezTo>
                  <a:cubicBezTo>
                    <a:pt x="5" y="65"/>
                    <a:pt x="5" y="65"/>
                    <a:pt x="5" y="65"/>
                  </a:cubicBezTo>
                  <a:close/>
                  <a:moveTo>
                    <a:pt x="94" y="17"/>
                  </a:moveTo>
                  <a:cubicBezTo>
                    <a:pt x="94" y="17"/>
                    <a:pt x="94" y="17"/>
                    <a:pt x="94" y="17"/>
                  </a:cubicBezTo>
                  <a:close/>
                  <a:moveTo>
                    <a:pt x="94" y="17"/>
                  </a:moveTo>
                  <a:cubicBezTo>
                    <a:pt x="94" y="17"/>
                    <a:pt x="94" y="17"/>
                    <a:pt x="94" y="17"/>
                  </a:cubicBezTo>
                  <a:close/>
                  <a:moveTo>
                    <a:pt x="60" y="83"/>
                  </a:moveTo>
                  <a:cubicBezTo>
                    <a:pt x="54" y="83"/>
                    <a:pt x="48" y="80"/>
                    <a:pt x="43" y="76"/>
                  </a:cubicBezTo>
                  <a:cubicBezTo>
                    <a:pt x="37" y="70"/>
                    <a:pt x="35" y="62"/>
                    <a:pt x="37" y="54"/>
                  </a:cubicBezTo>
                  <a:cubicBezTo>
                    <a:pt x="39" y="45"/>
                    <a:pt x="46" y="38"/>
                    <a:pt x="55" y="36"/>
                  </a:cubicBezTo>
                  <a:cubicBezTo>
                    <a:pt x="63" y="34"/>
                    <a:pt x="71" y="37"/>
                    <a:pt x="77" y="42"/>
                  </a:cubicBezTo>
                  <a:cubicBezTo>
                    <a:pt x="82" y="48"/>
                    <a:pt x="85" y="56"/>
                    <a:pt x="83" y="64"/>
                  </a:cubicBezTo>
                  <a:cubicBezTo>
                    <a:pt x="81" y="73"/>
                    <a:pt x="74" y="80"/>
                    <a:pt x="65" y="82"/>
                  </a:cubicBezTo>
                  <a:cubicBezTo>
                    <a:pt x="63" y="83"/>
                    <a:pt x="62" y="83"/>
                    <a:pt x="60" y="83"/>
                  </a:cubicBezTo>
                  <a:close/>
                  <a:moveTo>
                    <a:pt x="60" y="41"/>
                  </a:moveTo>
                  <a:cubicBezTo>
                    <a:pt x="58" y="41"/>
                    <a:pt x="57" y="41"/>
                    <a:pt x="56" y="41"/>
                  </a:cubicBezTo>
                  <a:cubicBezTo>
                    <a:pt x="49" y="43"/>
                    <a:pt x="44" y="48"/>
                    <a:pt x="42" y="55"/>
                  </a:cubicBezTo>
                  <a:cubicBezTo>
                    <a:pt x="41" y="61"/>
                    <a:pt x="42" y="68"/>
                    <a:pt x="47" y="72"/>
                  </a:cubicBezTo>
                  <a:cubicBezTo>
                    <a:pt x="51" y="76"/>
                    <a:pt x="58" y="78"/>
                    <a:pt x="64" y="77"/>
                  </a:cubicBezTo>
                  <a:cubicBezTo>
                    <a:pt x="64" y="77"/>
                    <a:pt x="64" y="77"/>
                    <a:pt x="64" y="77"/>
                  </a:cubicBezTo>
                  <a:cubicBezTo>
                    <a:pt x="71" y="75"/>
                    <a:pt x="76" y="70"/>
                    <a:pt x="78" y="63"/>
                  </a:cubicBezTo>
                  <a:cubicBezTo>
                    <a:pt x="79" y="57"/>
                    <a:pt x="77" y="51"/>
                    <a:pt x="73" y="46"/>
                  </a:cubicBezTo>
                  <a:cubicBezTo>
                    <a:pt x="69" y="43"/>
                    <a:pt x="65" y="41"/>
                    <a:pt x="60"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43" name="Группа 5">
            <a:extLst>
              <a:ext uri="{FF2B5EF4-FFF2-40B4-BE49-F238E27FC236}">
                <a16:creationId xmlns:a16="http://schemas.microsoft.com/office/drawing/2014/main" id="{F915D57B-90AF-4130-9B46-0899998D2F2F}"/>
              </a:ext>
            </a:extLst>
          </p:cNvPr>
          <p:cNvGrpSpPr/>
          <p:nvPr/>
        </p:nvGrpSpPr>
        <p:grpSpPr>
          <a:xfrm>
            <a:off x="6470894" y="5240197"/>
            <a:ext cx="459385" cy="460272"/>
            <a:chOff x="6799263" y="5573713"/>
            <a:chExt cx="822325" cy="823912"/>
          </a:xfrm>
        </p:grpSpPr>
        <p:sp>
          <p:nvSpPr>
            <p:cNvPr id="44" name="Google Shape;594;p22">
              <a:extLst>
                <a:ext uri="{FF2B5EF4-FFF2-40B4-BE49-F238E27FC236}">
                  <a16:creationId xmlns:a16="http://schemas.microsoft.com/office/drawing/2014/main" id="{6DC70FDE-9F33-4AD4-8011-4956A3E01672}"/>
                </a:ext>
              </a:extLst>
            </p:cNvPr>
            <p:cNvSpPr>
              <a:spLocks noChangeArrowheads="1"/>
            </p:cNvSpPr>
            <p:nvPr/>
          </p:nvSpPr>
          <p:spPr bwMode="auto">
            <a:xfrm>
              <a:off x="6799263" y="5573713"/>
              <a:ext cx="822325" cy="823912"/>
            </a:xfrm>
            <a:prstGeom prst="ellipse">
              <a:avLst/>
            </a:pr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45" name="Google Shape;599;p22">
              <a:extLst>
                <a:ext uri="{FF2B5EF4-FFF2-40B4-BE49-F238E27FC236}">
                  <a16:creationId xmlns:a16="http://schemas.microsoft.com/office/drawing/2014/main" id="{D49A7B36-06CE-48E0-9F19-17B71809A273}"/>
                </a:ext>
              </a:extLst>
            </p:cNvPr>
            <p:cNvSpPr>
              <a:spLocks/>
            </p:cNvSpPr>
            <p:nvPr/>
          </p:nvSpPr>
          <p:spPr bwMode="auto">
            <a:xfrm>
              <a:off x="6951663" y="5824538"/>
              <a:ext cx="517525" cy="322262"/>
            </a:xfrm>
            <a:custGeom>
              <a:avLst/>
              <a:gdLst>
                <a:gd name="T0" fmla="*/ 107 w 122"/>
                <a:gd name="T1" fmla="*/ 76 h 76"/>
                <a:gd name="T2" fmla="*/ 15 w 122"/>
                <a:gd name="T3" fmla="*/ 76 h 76"/>
                <a:gd name="T4" fmla="*/ 0 w 122"/>
                <a:gd name="T5" fmla="*/ 61 h 76"/>
                <a:gd name="T6" fmla="*/ 0 w 122"/>
                <a:gd name="T7" fmla="*/ 15 h 76"/>
                <a:gd name="T8" fmla="*/ 15 w 122"/>
                <a:gd name="T9" fmla="*/ 0 h 76"/>
                <a:gd name="T10" fmla="*/ 107 w 122"/>
                <a:gd name="T11" fmla="*/ 0 h 76"/>
                <a:gd name="T12" fmla="*/ 122 w 122"/>
                <a:gd name="T13" fmla="*/ 15 h 76"/>
                <a:gd name="T14" fmla="*/ 122 w 122"/>
                <a:gd name="T15" fmla="*/ 61 h 76"/>
                <a:gd name="T16" fmla="*/ 107 w 122"/>
                <a:gd name="T17" fmla="*/ 76 h 76"/>
                <a:gd name="T18" fmla="*/ 15 w 122"/>
                <a:gd name="T19" fmla="*/ 4 h 76"/>
                <a:gd name="T20" fmla="*/ 5 w 122"/>
                <a:gd name="T21" fmla="*/ 15 h 76"/>
                <a:gd name="T22" fmla="*/ 5 w 122"/>
                <a:gd name="T23" fmla="*/ 61 h 76"/>
                <a:gd name="T24" fmla="*/ 15 w 122"/>
                <a:gd name="T25" fmla="*/ 71 h 76"/>
                <a:gd name="T26" fmla="*/ 107 w 122"/>
                <a:gd name="T27" fmla="*/ 71 h 76"/>
                <a:gd name="T28" fmla="*/ 117 w 122"/>
                <a:gd name="T29" fmla="*/ 61 h 76"/>
                <a:gd name="T30" fmla="*/ 117 w 122"/>
                <a:gd name="T31" fmla="*/ 15 h 76"/>
                <a:gd name="T32" fmla="*/ 107 w 122"/>
                <a:gd name="T33" fmla="*/ 4 h 76"/>
                <a:gd name="T34" fmla="*/ 15 w 122"/>
                <a:gd name="T35" fmla="*/ 4 h 76"/>
                <a:gd name="T36" fmla="*/ 105 w 122"/>
                <a:gd name="T37" fmla="*/ 64 h 76"/>
                <a:gd name="T38" fmla="*/ 103 w 122"/>
                <a:gd name="T39" fmla="*/ 64 h 76"/>
                <a:gd name="T40" fmla="*/ 76 w 122"/>
                <a:gd name="T41" fmla="*/ 41 h 76"/>
                <a:gd name="T42" fmla="*/ 62 w 122"/>
                <a:gd name="T43" fmla="*/ 52 h 76"/>
                <a:gd name="T44" fmla="*/ 59 w 122"/>
                <a:gd name="T45" fmla="*/ 52 h 76"/>
                <a:gd name="T46" fmla="*/ 45 w 122"/>
                <a:gd name="T47" fmla="*/ 41 h 76"/>
                <a:gd name="T48" fmla="*/ 18 w 122"/>
                <a:gd name="T49" fmla="*/ 64 h 76"/>
                <a:gd name="T50" fmla="*/ 15 w 122"/>
                <a:gd name="T51" fmla="*/ 63 h 76"/>
                <a:gd name="T52" fmla="*/ 15 w 122"/>
                <a:gd name="T53" fmla="*/ 60 h 76"/>
                <a:gd name="T54" fmla="*/ 41 w 122"/>
                <a:gd name="T55" fmla="*/ 38 h 76"/>
                <a:gd name="T56" fmla="*/ 15 w 122"/>
                <a:gd name="T57" fmla="*/ 18 h 76"/>
                <a:gd name="T58" fmla="*/ 15 w 122"/>
                <a:gd name="T59" fmla="*/ 15 h 76"/>
                <a:gd name="T60" fmla="*/ 18 w 122"/>
                <a:gd name="T61" fmla="*/ 14 h 76"/>
                <a:gd name="T62" fmla="*/ 61 w 122"/>
                <a:gd name="T63" fmla="*/ 47 h 76"/>
                <a:gd name="T64" fmla="*/ 103 w 122"/>
                <a:gd name="T65" fmla="*/ 14 h 76"/>
                <a:gd name="T66" fmla="*/ 107 w 122"/>
                <a:gd name="T67" fmla="*/ 15 h 76"/>
                <a:gd name="T68" fmla="*/ 106 w 122"/>
                <a:gd name="T69" fmla="*/ 18 h 76"/>
                <a:gd name="T70" fmla="*/ 80 w 122"/>
                <a:gd name="T71" fmla="*/ 38 h 76"/>
                <a:gd name="T72" fmla="*/ 106 w 122"/>
                <a:gd name="T73" fmla="*/ 60 h 76"/>
                <a:gd name="T74" fmla="*/ 106 w 122"/>
                <a:gd name="T75" fmla="*/ 63 h 76"/>
                <a:gd name="T76" fmla="*/ 105 w 122"/>
                <a:gd name="T77"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76" extrusionOk="0">
                  <a:moveTo>
                    <a:pt x="107" y="76"/>
                  </a:moveTo>
                  <a:cubicBezTo>
                    <a:pt x="15" y="76"/>
                    <a:pt x="15" y="76"/>
                    <a:pt x="15" y="76"/>
                  </a:cubicBezTo>
                  <a:cubicBezTo>
                    <a:pt x="7" y="76"/>
                    <a:pt x="0" y="69"/>
                    <a:pt x="0" y="61"/>
                  </a:cubicBezTo>
                  <a:cubicBezTo>
                    <a:pt x="0" y="15"/>
                    <a:pt x="0" y="15"/>
                    <a:pt x="0" y="15"/>
                  </a:cubicBezTo>
                  <a:cubicBezTo>
                    <a:pt x="0" y="6"/>
                    <a:pt x="7" y="0"/>
                    <a:pt x="15" y="0"/>
                  </a:cubicBezTo>
                  <a:cubicBezTo>
                    <a:pt x="107" y="0"/>
                    <a:pt x="107" y="0"/>
                    <a:pt x="107" y="0"/>
                  </a:cubicBezTo>
                  <a:cubicBezTo>
                    <a:pt x="115" y="0"/>
                    <a:pt x="122" y="6"/>
                    <a:pt x="122" y="15"/>
                  </a:cubicBezTo>
                  <a:cubicBezTo>
                    <a:pt x="122" y="61"/>
                    <a:pt x="122" y="61"/>
                    <a:pt x="122" y="61"/>
                  </a:cubicBezTo>
                  <a:cubicBezTo>
                    <a:pt x="122" y="69"/>
                    <a:pt x="115" y="76"/>
                    <a:pt x="107" y="76"/>
                  </a:cubicBezTo>
                  <a:close/>
                  <a:moveTo>
                    <a:pt x="15" y="4"/>
                  </a:moveTo>
                  <a:cubicBezTo>
                    <a:pt x="9" y="4"/>
                    <a:pt x="5" y="9"/>
                    <a:pt x="5" y="15"/>
                  </a:cubicBezTo>
                  <a:cubicBezTo>
                    <a:pt x="5" y="61"/>
                    <a:pt x="5" y="61"/>
                    <a:pt x="5" y="61"/>
                  </a:cubicBezTo>
                  <a:cubicBezTo>
                    <a:pt x="5" y="67"/>
                    <a:pt x="9" y="71"/>
                    <a:pt x="15" y="71"/>
                  </a:cubicBezTo>
                  <a:cubicBezTo>
                    <a:pt x="107" y="71"/>
                    <a:pt x="107" y="71"/>
                    <a:pt x="107" y="71"/>
                  </a:cubicBezTo>
                  <a:cubicBezTo>
                    <a:pt x="112" y="71"/>
                    <a:pt x="117" y="67"/>
                    <a:pt x="117" y="61"/>
                  </a:cubicBezTo>
                  <a:cubicBezTo>
                    <a:pt x="117" y="15"/>
                    <a:pt x="117" y="15"/>
                    <a:pt x="117" y="15"/>
                  </a:cubicBezTo>
                  <a:cubicBezTo>
                    <a:pt x="117" y="9"/>
                    <a:pt x="112" y="4"/>
                    <a:pt x="107" y="4"/>
                  </a:cubicBezTo>
                  <a:lnTo>
                    <a:pt x="15" y="4"/>
                  </a:lnTo>
                  <a:close/>
                  <a:moveTo>
                    <a:pt x="105" y="64"/>
                  </a:moveTo>
                  <a:cubicBezTo>
                    <a:pt x="104" y="64"/>
                    <a:pt x="104" y="64"/>
                    <a:pt x="103" y="64"/>
                  </a:cubicBezTo>
                  <a:cubicBezTo>
                    <a:pt x="76" y="41"/>
                    <a:pt x="76" y="41"/>
                    <a:pt x="76" y="41"/>
                  </a:cubicBezTo>
                  <a:cubicBezTo>
                    <a:pt x="62" y="52"/>
                    <a:pt x="62" y="52"/>
                    <a:pt x="62" y="52"/>
                  </a:cubicBezTo>
                  <a:cubicBezTo>
                    <a:pt x="61" y="53"/>
                    <a:pt x="60" y="53"/>
                    <a:pt x="59" y="52"/>
                  </a:cubicBezTo>
                  <a:cubicBezTo>
                    <a:pt x="45" y="41"/>
                    <a:pt x="45" y="41"/>
                    <a:pt x="45" y="41"/>
                  </a:cubicBezTo>
                  <a:cubicBezTo>
                    <a:pt x="18" y="64"/>
                    <a:pt x="18" y="64"/>
                    <a:pt x="18" y="64"/>
                  </a:cubicBezTo>
                  <a:cubicBezTo>
                    <a:pt x="17" y="65"/>
                    <a:pt x="16" y="64"/>
                    <a:pt x="15" y="63"/>
                  </a:cubicBezTo>
                  <a:cubicBezTo>
                    <a:pt x="14" y="62"/>
                    <a:pt x="14" y="61"/>
                    <a:pt x="15" y="60"/>
                  </a:cubicBezTo>
                  <a:cubicBezTo>
                    <a:pt x="41" y="38"/>
                    <a:pt x="41" y="38"/>
                    <a:pt x="41" y="38"/>
                  </a:cubicBezTo>
                  <a:cubicBezTo>
                    <a:pt x="15" y="18"/>
                    <a:pt x="15" y="18"/>
                    <a:pt x="15" y="18"/>
                  </a:cubicBezTo>
                  <a:cubicBezTo>
                    <a:pt x="14" y="17"/>
                    <a:pt x="14" y="16"/>
                    <a:pt x="15" y="15"/>
                  </a:cubicBezTo>
                  <a:cubicBezTo>
                    <a:pt x="16" y="14"/>
                    <a:pt x="17" y="13"/>
                    <a:pt x="18" y="14"/>
                  </a:cubicBezTo>
                  <a:cubicBezTo>
                    <a:pt x="61" y="47"/>
                    <a:pt x="61" y="47"/>
                    <a:pt x="61" y="47"/>
                  </a:cubicBezTo>
                  <a:cubicBezTo>
                    <a:pt x="103" y="14"/>
                    <a:pt x="103" y="14"/>
                    <a:pt x="103" y="14"/>
                  </a:cubicBezTo>
                  <a:cubicBezTo>
                    <a:pt x="104" y="13"/>
                    <a:pt x="106" y="14"/>
                    <a:pt x="107" y="15"/>
                  </a:cubicBezTo>
                  <a:cubicBezTo>
                    <a:pt x="107" y="16"/>
                    <a:pt x="107" y="17"/>
                    <a:pt x="106" y="18"/>
                  </a:cubicBezTo>
                  <a:cubicBezTo>
                    <a:pt x="80" y="38"/>
                    <a:pt x="80" y="38"/>
                    <a:pt x="80" y="38"/>
                  </a:cubicBezTo>
                  <a:cubicBezTo>
                    <a:pt x="106" y="60"/>
                    <a:pt x="106" y="60"/>
                    <a:pt x="106" y="60"/>
                  </a:cubicBezTo>
                  <a:cubicBezTo>
                    <a:pt x="107" y="61"/>
                    <a:pt x="107" y="62"/>
                    <a:pt x="106" y="63"/>
                  </a:cubicBezTo>
                  <a:cubicBezTo>
                    <a:pt x="106" y="64"/>
                    <a:pt x="105" y="64"/>
                    <a:pt x="105"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46" name="Группа 7">
            <a:extLst>
              <a:ext uri="{FF2B5EF4-FFF2-40B4-BE49-F238E27FC236}">
                <a16:creationId xmlns:a16="http://schemas.microsoft.com/office/drawing/2014/main" id="{1D3539B3-DB84-4013-977F-7C527828F32A}"/>
              </a:ext>
            </a:extLst>
          </p:cNvPr>
          <p:cNvGrpSpPr/>
          <p:nvPr/>
        </p:nvGrpSpPr>
        <p:grpSpPr>
          <a:xfrm>
            <a:off x="5227539" y="4460661"/>
            <a:ext cx="459385" cy="459385"/>
            <a:chOff x="4573588" y="4178300"/>
            <a:chExt cx="822325" cy="822325"/>
          </a:xfrm>
        </p:grpSpPr>
        <p:sp>
          <p:nvSpPr>
            <p:cNvPr id="47" name="Google Shape;591;p22">
              <a:extLst>
                <a:ext uri="{FF2B5EF4-FFF2-40B4-BE49-F238E27FC236}">
                  <a16:creationId xmlns:a16="http://schemas.microsoft.com/office/drawing/2014/main" id="{7D933D05-8CB0-4D50-A480-90475C755E39}"/>
                </a:ext>
              </a:extLst>
            </p:cNvPr>
            <p:cNvSpPr>
              <a:spLocks noChangeArrowheads="1"/>
            </p:cNvSpPr>
            <p:nvPr/>
          </p:nvSpPr>
          <p:spPr bwMode="auto">
            <a:xfrm>
              <a:off x="4573588" y="4178300"/>
              <a:ext cx="822325" cy="822325"/>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48" name="Google Shape;600;p22">
              <a:extLst>
                <a:ext uri="{FF2B5EF4-FFF2-40B4-BE49-F238E27FC236}">
                  <a16:creationId xmlns:a16="http://schemas.microsoft.com/office/drawing/2014/main" id="{768048DB-14BA-46CD-91B8-B74BBC3275CC}"/>
                </a:ext>
              </a:extLst>
            </p:cNvPr>
            <p:cNvSpPr>
              <a:spLocks/>
            </p:cNvSpPr>
            <p:nvPr/>
          </p:nvSpPr>
          <p:spPr bwMode="auto">
            <a:xfrm>
              <a:off x="4733925" y="4335463"/>
              <a:ext cx="504825" cy="441325"/>
            </a:xfrm>
            <a:custGeom>
              <a:avLst/>
              <a:gdLst>
                <a:gd name="T0" fmla="*/ 13 w 119"/>
                <a:gd name="T1" fmla="*/ 104 h 104"/>
                <a:gd name="T2" fmla="*/ 0 w 119"/>
                <a:gd name="T3" fmla="*/ 67 h 104"/>
                <a:gd name="T4" fmla="*/ 5 w 119"/>
                <a:gd name="T5" fmla="*/ 67 h 104"/>
                <a:gd name="T6" fmla="*/ 13 w 119"/>
                <a:gd name="T7" fmla="*/ 98 h 104"/>
                <a:gd name="T8" fmla="*/ 114 w 119"/>
                <a:gd name="T9" fmla="*/ 90 h 104"/>
                <a:gd name="T10" fmla="*/ 116 w 119"/>
                <a:gd name="T11" fmla="*/ 65 h 104"/>
                <a:gd name="T12" fmla="*/ 119 w 119"/>
                <a:gd name="T13" fmla="*/ 90 h 104"/>
                <a:gd name="T14" fmla="*/ 64 w 119"/>
                <a:gd name="T15" fmla="*/ 74 h 104"/>
                <a:gd name="T16" fmla="*/ 48 w 119"/>
                <a:gd name="T17" fmla="*/ 67 h 104"/>
                <a:gd name="T18" fmla="*/ 54 w 119"/>
                <a:gd name="T19" fmla="*/ 48 h 104"/>
                <a:gd name="T20" fmla="*/ 71 w 119"/>
                <a:gd name="T21" fmla="*/ 55 h 104"/>
                <a:gd name="T22" fmla="*/ 64 w 119"/>
                <a:gd name="T23" fmla="*/ 74 h 104"/>
                <a:gd name="T24" fmla="*/ 53 w 119"/>
                <a:gd name="T25" fmla="*/ 55 h 104"/>
                <a:gd name="T26" fmla="*/ 54 w 119"/>
                <a:gd name="T27" fmla="*/ 69 h 104"/>
                <a:gd name="T28" fmla="*/ 66 w 119"/>
                <a:gd name="T29" fmla="*/ 67 h 104"/>
                <a:gd name="T30" fmla="*/ 64 w 119"/>
                <a:gd name="T31" fmla="*/ 53 h 104"/>
                <a:gd name="T32" fmla="*/ 105 w 119"/>
                <a:gd name="T33" fmla="*/ 64 h 104"/>
                <a:gd name="T34" fmla="*/ 75 w 119"/>
                <a:gd name="T35" fmla="*/ 61 h 104"/>
                <a:gd name="T36" fmla="*/ 105 w 119"/>
                <a:gd name="T37" fmla="*/ 58 h 104"/>
                <a:gd name="T38" fmla="*/ 114 w 119"/>
                <a:gd name="T39" fmla="*/ 32 h 104"/>
                <a:gd name="T40" fmla="*/ 13 w 119"/>
                <a:gd name="T41" fmla="*/ 24 h 104"/>
                <a:gd name="T42" fmla="*/ 5 w 119"/>
                <a:gd name="T43" fmla="*/ 50 h 104"/>
                <a:gd name="T44" fmla="*/ 41 w 119"/>
                <a:gd name="T45" fmla="*/ 58 h 104"/>
                <a:gd name="T46" fmla="*/ 41 w 119"/>
                <a:gd name="T47" fmla="*/ 64 h 104"/>
                <a:gd name="T48" fmla="*/ 0 w 119"/>
                <a:gd name="T49" fmla="*/ 50 h 104"/>
                <a:gd name="T50" fmla="*/ 13 w 119"/>
                <a:gd name="T51" fmla="*/ 19 h 104"/>
                <a:gd name="T52" fmla="*/ 119 w 119"/>
                <a:gd name="T53" fmla="*/ 32 h 104"/>
                <a:gd name="T54" fmla="*/ 118 w 119"/>
                <a:gd name="T55" fmla="*/ 53 h 104"/>
                <a:gd name="T56" fmla="*/ 79 w 119"/>
                <a:gd name="T57" fmla="*/ 14 h 104"/>
                <a:gd name="T58" fmla="*/ 69 w 119"/>
                <a:gd name="T59" fmla="*/ 5 h 104"/>
                <a:gd name="T60" fmla="*/ 42 w 119"/>
                <a:gd name="T61" fmla="*/ 11 h 104"/>
                <a:gd name="T62" fmla="*/ 37 w 119"/>
                <a:gd name="T63" fmla="*/ 11 h 104"/>
                <a:gd name="T64" fmla="*/ 69 w 119"/>
                <a:gd name="T65" fmla="*/ 0 h 104"/>
                <a:gd name="T66" fmla="*/ 79 w 119"/>
                <a:gd name="T67"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04" extrusionOk="0">
                  <a:moveTo>
                    <a:pt x="105" y="104"/>
                  </a:moveTo>
                  <a:cubicBezTo>
                    <a:pt x="13" y="104"/>
                    <a:pt x="13" y="104"/>
                    <a:pt x="13" y="104"/>
                  </a:cubicBezTo>
                  <a:cubicBezTo>
                    <a:pt x="6" y="104"/>
                    <a:pt x="0" y="97"/>
                    <a:pt x="0" y="90"/>
                  </a:cubicBezTo>
                  <a:cubicBezTo>
                    <a:pt x="0" y="67"/>
                    <a:pt x="0" y="67"/>
                    <a:pt x="0" y="67"/>
                  </a:cubicBezTo>
                  <a:cubicBezTo>
                    <a:pt x="0" y="66"/>
                    <a:pt x="1" y="65"/>
                    <a:pt x="2" y="65"/>
                  </a:cubicBezTo>
                  <a:cubicBezTo>
                    <a:pt x="4" y="65"/>
                    <a:pt x="5" y="66"/>
                    <a:pt x="5" y="67"/>
                  </a:cubicBezTo>
                  <a:cubicBezTo>
                    <a:pt x="5" y="90"/>
                    <a:pt x="5" y="90"/>
                    <a:pt x="5" y="90"/>
                  </a:cubicBezTo>
                  <a:cubicBezTo>
                    <a:pt x="5" y="95"/>
                    <a:pt x="9" y="98"/>
                    <a:pt x="13" y="98"/>
                  </a:cubicBezTo>
                  <a:cubicBezTo>
                    <a:pt x="105" y="98"/>
                    <a:pt x="105" y="98"/>
                    <a:pt x="105" y="98"/>
                  </a:cubicBezTo>
                  <a:cubicBezTo>
                    <a:pt x="110" y="98"/>
                    <a:pt x="114" y="95"/>
                    <a:pt x="114" y="90"/>
                  </a:cubicBezTo>
                  <a:cubicBezTo>
                    <a:pt x="114" y="67"/>
                    <a:pt x="114" y="67"/>
                    <a:pt x="114" y="67"/>
                  </a:cubicBezTo>
                  <a:cubicBezTo>
                    <a:pt x="114" y="66"/>
                    <a:pt x="115" y="65"/>
                    <a:pt x="116" y="65"/>
                  </a:cubicBezTo>
                  <a:cubicBezTo>
                    <a:pt x="118" y="65"/>
                    <a:pt x="119" y="66"/>
                    <a:pt x="119" y="67"/>
                  </a:cubicBezTo>
                  <a:cubicBezTo>
                    <a:pt x="119" y="90"/>
                    <a:pt x="119" y="90"/>
                    <a:pt x="119" y="90"/>
                  </a:cubicBezTo>
                  <a:cubicBezTo>
                    <a:pt x="119" y="97"/>
                    <a:pt x="113" y="104"/>
                    <a:pt x="105" y="104"/>
                  </a:cubicBezTo>
                  <a:close/>
                  <a:moveTo>
                    <a:pt x="64" y="74"/>
                  </a:moveTo>
                  <a:cubicBezTo>
                    <a:pt x="54" y="74"/>
                    <a:pt x="54" y="74"/>
                    <a:pt x="54" y="74"/>
                  </a:cubicBezTo>
                  <a:cubicBezTo>
                    <a:pt x="51" y="74"/>
                    <a:pt x="48" y="71"/>
                    <a:pt x="48" y="67"/>
                  </a:cubicBezTo>
                  <a:cubicBezTo>
                    <a:pt x="48" y="55"/>
                    <a:pt x="48" y="55"/>
                    <a:pt x="48" y="55"/>
                  </a:cubicBezTo>
                  <a:cubicBezTo>
                    <a:pt x="48" y="51"/>
                    <a:pt x="51" y="48"/>
                    <a:pt x="54" y="48"/>
                  </a:cubicBezTo>
                  <a:cubicBezTo>
                    <a:pt x="64" y="48"/>
                    <a:pt x="64" y="48"/>
                    <a:pt x="64" y="48"/>
                  </a:cubicBezTo>
                  <a:cubicBezTo>
                    <a:pt x="68" y="48"/>
                    <a:pt x="71" y="51"/>
                    <a:pt x="71" y="55"/>
                  </a:cubicBezTo>
                  <a:cubicBezTo>
                    <a:pt x="71" y="67"/>
                    <a:pt x="71" y="67"/>
                    <a:pt x="71" y="67"/>
                  </a:cubicBezTo>
                  <a:cubicBezTo>
                    <a:pt x="71" y="71"/>
                    <a:pt x="68" y="74"/>
                    <a:pt x="64" y="74"/>
                  </a:cubicBezTo>
                  <a:close/>
                  <a:moveTo>
                    <a:pt x="54" y="53"/>
                  </a:moveTo>
                  <a:cubicBezTo>
                    <a:pt x="54" y="53"/>
                    <a:pt x="53" y="54"/>
                    <a:pt x="53" y="55"/>
                  </a:cubicBezTo>
                  <a:cubicBezTo>
                    <a:pt x="53" y="67"/>
                    <a:pt x="53" y="67"/>
                    <a:pt x="53" y="67"/>
                  </a:cubicBezTo>
                  <a:cubicBezTo>
                    <a:pt x="53" y="68"/>
                    <a:pt x="54" y="69"/>
                    <a:pt x="54" y="69"/>
                  </a:cubicBezTo>
                  <a:cubicBezTo>
                    <a:pt x="64" y="69"/>
                    <a:pt x="64" y="69"/>
                    <a:pt x="64" y="69"/>
                  </a:cubicBezTo>
                  <a:cubicBezTo>
                    <a:pt x="65" y="69"/>
                    <a:pt x="66" y="68"/>
                    <a:pt x="66" y="67"/>
                  </a:cubicBezTo>
                  <a:cubicBezTo>
                    <a:pt x="66" y="55"/>
                    <a:pt x="66" y="55"/>
                    <a:pt x="66" y="55"/>
                  </a:cubicBezTo>
                  <a:cubicBezTo>
                    <a:pt x="66" y="54"/>
                    <a:pt x="65" y="53"/>
                    <a:pt x="64" y="53"/>
                  </a:cubicBezTo>
                  <a:lnTo>
                    <a:pt x="54" y="53"/>
                  </a:lnTo>
                  <a:close/>
                  <a:moveTo>
                    <a:pt x="105" y="64"/>
                  </a:moveTo>
                  <a:cubicBezTo>
                    <a:pt x="78" y="64"/>
                    <a:pt x="78" y="64"/>
                    <a:pt x="78" y="64"/>
                  </a:cubicBezTo>
                  <a:cubicBezTo>
                    <a:pt x="77" y="64"/>
                    <a:pt x="75" y="63"/>
                    <a:pt x="75" y="61"/>
                  </a:cubicBezTo>
                  <a:cubicBezTo>
                    <a:pt x="75" y="60"/>
                    <a:pt x="77" y="58"/>
                    <a:pt x="78" y="58"/>
                  </a:cubicBezTo>
                  <a:cubicBezTo>
                    <a:pt x="105" y="58"/>
                    <a:pt x="105" y="58"/>
                    <a:pt x="105" y="58"/>
                  </a:cubicBezTo>
                  <a:cubicBezTo>
                    <a:pt x="110" y="58"/>
                    <a:pt x="114" y="55"/>
                    <a:pt x="114" y="50"/>
                  </a:cubicBezTo>
                  <a:cubicBezTo>
                    <a:pt x="114" y="32"/>
                    <a:pt x="114" y="32"/>
                    <a:pt x="114" y="32"/>
                  </a:cubicBezTo>
                  <a:cubicBezTo>
                    <a:pt x="114" y="28"/>
                    <a:pt x="110" y="24"/>
                    <a:pt x="105" y="24"/>
                  </a:cubicBezTo>
                  <a:cubicBezTo>
                    <a:pt x="13" y="24"/>
                    <a:pt x="13" y="24"/>
                    <a:pt x="13" y="24"/>
                  </a:cubicBezTo>
                  <a:cubicBezTo>
                    <a:pt x="9" y="24"/>
                    <a:pt x="5" y="28"/>
                    <a:pt x="5" y="32"/>
                  </a:cubicBezTo>
                  <a:cubicBezTo>
                    <a:pt x="5" y="50"/>
                    <a:pt x="5" y="50"/>
                    <a:pt x="5" y="50"/>
                  </a:cubicBezTo>
                  <a:cubicBezTo>
                    <a:pt x="5" y="55"/>
                    <a:pt x="9" y="58"/>
                    <a:pt x="13" y="58"/>
                  </a:cubicBezTo>
                  <a:cubicBezTo>
                    <a:pt x="41" y="58"/>
                    <a:pt x="41" y="58"/>
                    <a:pt x="41" y="58"/>
                  </a:cubicBezTo>
                  <a:cubicBezTo>
                    <a:pt x="42" y="58"/>
                    <a:pt x="43" y="60"/>
                    <a:pt x="43" y="61"/>
                  </a:cubicBezTo>
                  <a:cubicBezTo>
                    <a:pt x="43" y="63"/>
                    <a:pt x="42" y="64"/>
                    <a:pt x="41" y="64"/>
                  </a:cubicBezTo>
                  <a:cubicBezTo>
                    <a:pt x="13" y="64"/>
                    <a:pt x="13" y="64"/>
                    <a:pt x="13" y="64"/>
                  </a:cubicBezTo>
                  <a:cubicBezTo>
                    <a:pt x="6" y="64"/>
                    <a:pt x="0" y="58"/>
                    <a:pt x="0" y="50"/>
                  </a:cubicBezTo>
                  <a:cubicBezTo>
                    <a:pt x="0" y="32"/>
                    <a:pt x="0" y="32"/>
                    <a:pt x="0" y="32"/>
                  </a:cubicBezTo>
                  <a:cubicBezTo>
                    <a:pt x="0" y="25"/>
                    <a:pt x="6" y="19"/>
                    <a:pt x="13" y="19"/>
                  </a:cubicBezTo>
                  <a:cubicBezTo>
                    <a:pt x="105" y="19"/>
                    <a:pt x="105" y="19"/>
                    <a:pt x="105" y="19"/>
                  </a:cubicBezTo>
                  <a:cubicBezTo>
                    <a:pt x="113" y="19"/>
                    <a:pt x="119" y="25"/>
                    <a:pt x="119" y="32"/>
                  </a:cubicBezTo>
                  <a:cubicBezTo>
                    <a:pt x="119" y="52"/>
                    <a:pt x="119" y="52"/>
                    <a:pt x="119" y="52"/>
                  </a:cubicBezTo>
                  <a:cubicBezTo>
                    <a:pt x="119" y="52"/>
                    <a:pt x="119" y="53"/>
                    <a:pt x="118" y="53"/>
                  </a:cubicBezTo>
                  <a:cubicBezTo>
                    <a:pt x="117" y="59"/>
                    <a:pt x="111" y="64"/>
                    <a:pt x="105" y="64"/>
                  </a:cubicBezTo>
                  <a:close/>
                  <a:moveTo>
                    <a:pt x="79" y="14"/>
                  </a:moveTo>
                  <a:cubicBezTo>
                    <a:pt x="78" y="14"/>
                    <a:pt x="76" y="13"/>
                    <a:pt x="76" y="11"/>
                  </a:cubicBezTo>
                  <a:cubicBezTo>
                    <a:pt x="76" y="8"/>
                    <a:pt x="73" y="5"/>
                    <a:pt x="69" y="5"/>
                  </a:cubicBezTo>
                  <a:cubicBezTo>
                    <a:pt x="49" y="5"/>
                    <a:pt x="49" y="5"/>
                    <a:pt x="49" y="5"/>
                  </a:cubicBezTo>
                  <a:cubicBezTo>
                    <a:pt x="45" y="5"/>
                    <a:pt x="42" y="8"/>
                    <a:pt x="42" y="11"/>
                  </a:cubicBezTo>
                  <a:cubicBezTo>
                    <a:pt x="42" y="13"/>
                    <a:pt x="41" y="14"/>
                    <a:pt x="39" y="14"/>
                  </a:cubicBezTo>
                  <a:cubicBezTo>
                    <a:pt x="38" y="14"/>
                    <a:pt x="37" y="13"/>
                    <a:pt x="37" y="11"/>
                  </a:cubicBezTo>
                  <a:cubicBezTo>
                    <a:pt x="37" y="5"/>
                    <a:pt x="42" y="0"/>
                    <a:pt x="49" y="0"/>
                  </a:cubicBezTo>
                  <a:cubicBezTo>
                    <a:pt x="69" y="0"/>
                    <a:pt x="69" y="0"/>
                    <a:pt x="69" y="0"/>
                  </a:cubicBezTo>
                  <a:cubicBezTo>
                    <a:pt x="76" y="0"/>
                    <a:pt x="82" y="5"/>
                    <a:pt x="82" y="11"/>
                  </a:cubicBezTo>
                  <a:cubicBezTo>
                    <a:pt x="82" y="13"/>
                    <a:pt x="80" y="14"/>
                    <a:pt x="7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49" name="Группа 3">
            <a:extLst>
              <a:ext uri="{FF2B5EF4-FFF2-40B4-BE49-F238E27FC236}">
                <a16:creationId xmlns:a16="http://schemas.microsoft.com/office/drawing/2014/main" id="{1A4DD6DD-B52D-47B5-A4C3-E4195C469701}"/>
              </a:ext>
            </a:extLst>
          </p:cNvPr>
          <p:cNvGrpSpPr/>
          <p:nvPr/>
        </p:nvGrpSpPr>
        <p:grpSpPr>
          <a:xfrm>
            <a:off x="6470894" y="3682900"/>
            <a:ext cx="459385" cy="457611"/>
            <a:chOff x="6799263" y="2786063"/>
            <a:chExt cx="822325" cy="819150"/>
          </a:xfrm>
        </p:grpSpPr>
        <p:sp>
          <p:nvSpPr>
            <p:cNvPr id="50" name="Google Shape;596;p22">
              <a:extLst>
                <a:ext uri="{FF2B5EF4-FFF2-40B4-BE49-F238E27FC236}">
                  <a16:creationId xmlns:a16="http://schemas.microsoft.com/office/drawing/2014/main" id="{8D4C9C15-4C09-4A04-83AE-3C4EB3773FEF}"/>
                </a:ext>
              </a:extLst>
            </p:cNvPr>
            <p:cNvSpPr>
              <a:spLocks noChangeArrowheads="1"/>
            </p:cNvSpPr>
            <p:nvPr/>
          </p:nvSpPr>
          <p:spPr bwMode="auto">
            <a:xfrm>
              <a:off x="6799263" y="2786063"/>
              <a:ext cx="822325" cy="819150"/>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51" name="Google Shape;601;p22">
              <a:extLst>
                <a:ext uri="{FF2B5EF4-FFF2-40B4-BE49-F238E27FC236}">
                  <a16:creationId xmlns:a16="http://schemas.microsoft.com/office/drawing/2014/main" id="{ED13D3C4-0867-4135-876E-7B9853EB9807}"/>
                </a:ext>
              </a:extLst>
            </p:cNvPr>
            <p:cNvSpPr>
              <a:spLocks/>
            </p:cNvSpPr>
            <p:nvPr/>
          </p:nvSpPr>
          <p:spPr bwMode="auto">
            <a:xfrm>
              <a:off x="6888163" y="2989263"/>
              <a:ext cx="665162" cy="331787"/>
            </a:xfrm>
            <a:custGeom>
              <a:avLst/>
              <a:gdLst>
                <a:gd name="T0" fmla="*/ 46 w 157"/>
                <a:gd name="T1" fmla="*/ 77 h 78"/>
                <a:gd name="T2" fmla="*/ 30 w 157"/>
                <a:gd name="T3" fmla="*/ 78 h 78"/>
                <a:gd name="T4" fmla="*/ 5 w 157"/>
                <a:gd name="T5" fmla="*/ 75 h 78"/>
                <a:gd name="T6" fmla="*/ 14 w 157"/>
                <a:gd name="T7" fmla="*/ 56 h 78"/>
                <a:gd name="T8" fmla="*/ 21 w 157"/>
                <a:gd name="T9" fmla="*/ 52 h 78"/>
                <a:gd name="T10" fmla="*/ 25 w 157"/>
                <a:gd name="T11" fmla="*/ 17 h 78"/>
                <a:gd name="T12" fmla="*/ 46 w 157"/>
                <a:gd name="T13" fmla="*/ 31 h 78"/>
                <a:gd name="T14" fmla="*/ 40 w 157"/>
                <a:gd name="T15" fmla="*/ 54 h 78"/>
                <a:gd name="T16" fmla="*/ 42 w 157"/>
                <a:gd name="T17" fmla="*/ 58 h 78"/>
                <a:gd name="T18" fmla="*/ 35 w 157"/>
                <a:gd name="T19" fmla="*/ 52 h 78"/>
                <a:gd name="T20" fmla="*/ 33 w 157"/>
                <a:gd name="T21" fmla="*/ 20 h 78"/>
                <a:gd name="T22" fmla="*/ 17 w 157"/>
                <a:gd name="T23" fmla="*/ 31 h 78"/>
                <a:gd name="T24" fmla="*/ 20 w 157"/>
                <a:gd name="T25" fmla="*/ 57 h 78"/>
                <a:gd name="T26" fmla="*/ 5 w 157"/>
                <a:gd name="T27" fmla="*/ 66 h 78"/>
                <a:gd name="T28" fmla="*/ 12 w 157"/>
                <a:gd name="T29" fmla="*/ 73 h 78"/>
                <a:gd name="T30" fmla="*/ 46 w 157"/>
                <a:gd name="T31" fmla="*/ 74 h 78"/>
                <a:gd name="T32" fmla="*/ 81 w 157"/>
                <a:gd name="T33" fmla="*/ 78 h 78"/>
                <a:gd name="T34" fmla="*/ 57 w 157"/>
                <a:gd name="T35" fmla="*/ 75 h 78"/>
                <a:gd name="T36" fmla="*/ 47 w 157"/>
                <a:gd name="T37" fmla="*/ 59 h 78"/>
                <a:gd name="T38" fmla="*/ 68 w 157"/>
                <a:gd name="T39" fmla="*/ 47 h 78"/>
                <a:gd name="T40" fmla="*/ 60 w 157"/>
                <a:gd name="T41" fmla="*/ 17 h 78"/>
                <a:gd name="T42" fmla="*/ 87 w 157"/>
                <a:gd name="T43" fmla="*/ 0 h 78"/>
                <a:gd name="T44" fmla="*/ 92 w 157"/>
                <a:gd name="T45" fmla="*/ 44 h 78"/>
                <a:gd name="T46" fmla="*/ 101 w 157"/>
                <a:gd name="T47" fmla="*/ 50 h 78"/>
                <a:gd name="T48" fmla="*/ 112 w 157"/>
                <a:gd name="T49" fmla="*/ 73 h 78"/>
                <a:gd name="T50" fmla="*/ 62 w 157"/>
                <a:gd name="T51" fmla="*/ 53 h 78"/>
                <a:gd name="T52" fmla="*/ 52 w 157"/>
                <a:gd name="T53" fmla="*/ 70 h 78"/>
                <a:gd name="T54" fmla="*/ 104 w 157"/>
                <a:gd name="T55" fmla="*/ 72 h 78"/>
                <a:gd name="T56" fmla="*/ 113 w 157"/>
                <a:gd name="T57" fmla="*/ 61 h 78"/>
                <a:gd name="T58" fmla="*/ 93 w 157"/>
                <a:gd name="T59" fmla="*/ 50 h 78"/>
                <a:gd name="T60" fmla="*/ 98 w 157"/>
                <a:gd name="T61" fmla="*/ 18 h 78"/>
                <a:gd name="T62" fmla="*/ 76 w 157"/>
                <a:gd name="T63" fmla="*/ 4 h 78"/>
                <a:gd name="T64" fmla="*/ 74 w 157"/>
                <a:gd name="T65" fmla="*/ 45 h 78"/>
                <a:gd name="T66" fmla="*/ 145 w 157"/>
                <a:gd name="T67" fmla="*/ 58 h 78"/>
                <a:gd name="T68" fmla="*/ 138 w 157"/>
                <a:gd name="T69" fmla="*/ 54 h 78"/>
                <a:gd name="T70" fmla="*/ 134 w 157"/>
                <a:gd name="T71" fmla="*/ 22 h 78"/>
                <a:gd name="T72" fmla="*/ 115 w 157"/>
                <a:gd name="T73" fmla="*/ 35 h 78"/>
                <a:gd name="T74" fmla="*/ 120 w 157"/>
                <a:gd name="T75" fmla="*/ 56 h 78"/>
                <a:gd name="T76" fmla="*/ 125 w 157"/>
                <a:gd name="T77" fmla="*/ 55 h 78"/>
                <a:gd name="T78" fmla="*/ 127 w 157"/>
                <a:gd name="T79" fmla="*/ 26 h 78"/>
                <a:gd name="T80" fmla="*/ 142 w 157"/>
                <a:gd name="T81" fmla="*/ 35 h 78"/>
                <a:gd name="T82" fmla="*/ 139 w 157"/>
                <a:gd name="T83" fmla="*/ 59 h 78"/>
                <a:gd name="T84" fmla="*/ 152 w 157"/>
                <a:gd name="T85" fmla="*/ 67 h 78"/>
                <a:gd name="T86" fmla="*/ 146 w 157"/>
                <a:gd name="T87" fmla="*/ 74 h 78"/>
                <a:gd name="T88" fmla="*/ 117 w 157"/>
                <a:gd name="T89" fmla="*/ 74 h 78"/>
                <a:gd name="T90" fmla="*/ 116 w 157"/>
                <a:gd name="T91" fmla="*/ 78 h 78"/>
                <a:gd name="T92" fmla="*/ 130 w 157"/>
                <a:gd name="T93" fmla="*/ 78 h 78"/>
                <a:gd name="T94" fmla="*/ 156 w 157"/>
                <a:gd name="T95"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78" extrusionOk="0">
                  <a:moveTo>
                    <a:pt x="46" y="74"/>
                  </a:moveTo>
                  <a:cubicBezTo>
                    <a:pt x="46" y="75"/>
                    <a:pt x="46" y="75"/>
                    <a:pt x="47" y="75"/>
                  </a:cubicBezTo>
                  <a:cubicBezTo>
                    <a:pt x="47" y="76"/>
                    <a:pt x="46" y="76"/>
                    <a:pt x="46" y="77"/>
                  </a:cubicBezTo>
                  <a:cubicBezTo>
                    <a:pt x="46" y="77"/>
                    <a:pt x="46" y="77"/>
                    <a:pt x="45" y="77"/>
                  </a:cubicBezTo>
                  <a:cubicBezTo>
                    <a:pt x="40" y="78"/>
                    <a:pt x="35" y="78"/>
                    <a:pt x="30" y="78"/>
                  </a:cubicBezTo>
                  <a:cubicBezTo>
                    <a:pt x="30" y="78"/>
                    <a:pt x="30" y="78"/>
                    <a:pt x="30" y="78"/>
                  </a:cubicBezTo>
                  <a:cubicBezTo>
                    <a:pt x="30" y="78"/>
                    <a:pt x="30" y="78"/>
                    <a:pt x="30" y="78"/>
                  </a:cubicBezTo>
                  <a:cubicBezTo>
                    <a:pt x="23" y="78"/>
                    <a:pt x="17" y="78"/>
                    <a:pt x="11" y="77"/>
                  </a:cubicBezTo>
                  <a:cubicBezTo>
                    <a:pt x="9" y="76"/>
                    <a:pt x="7" y="76"/>
                    <a:pt x="5" y="75"/>
                  </a:cubicBezTo>
                  <a:cubicBezTo>
                    <a:pt x="2" y="73"/>
                    <a:pt x="1" y="71"/>
                    <a:pt x="0" y="69"/>
                  </a:cubicBezTo>
                  <a:cubicBezTo>
                    <a:pt x="0" y="67"/>
                    <a:pt x="1" y="65"/>
                    <a:pt x="3" y="63"/>
                  </a:cubicBezTo>
                  <a:cubicBezTo>
                    <a:pt x="5" y="60"/>
                    <a:pt x="9" y="58"/>
                    <a:pt x="14" y="56"/>
                  </a:cubicBezTo>
                  <a:cubicBezTo>
                    <a:pt x="15" y="55"/>
                    <a:pt x="16" y="55"/>
                    <a:pt x="18" y="54"/>
                  </a:cubicBezTo>
                  <a:cubicBezTo>
                    <a:pt x="19" y="54"/>
                    <a:pt x="19" y="54"/>
                    <a:pt x="19" y="54"/>
                  </a:cubicBezTo>
                  <a:cubicBezTo>
                    <a:pt x="20" y="53"/>
                    <a:pt x="21" y="53"/>
                    <a:pt x="21" y="52"/>
                  </a:cubicBezTo>
                  <a:cubicBezTo>
                    <a:pt x="21" y="51"/>
                    <a:pt x="21" y="50"/>
                    <a:pt x="20" y="49"/>
                  </a:cubicBezTo>
                  <a:cubicBezTo>
                    <a:pt x="15" y="44"/>
                    <a:pt x="13" y="38"/>
                    <a:pt x="13" y="31"/>
                  </a:cubicBezTo>
                  <a:cubicBezTo>
                    <a:pt x="13" y="23"/>
                    <a:pt x="17" y="19"/>
                    <a:pt x="25" y="17"/>
                  </a:cubicBezTo>
                  <a:cubicBezTo>
                    <a:pt x="27" y="16"/>
                    <a:pt x="28" y="16"/>
                    <a:pt x="30" y="16"/>
                  </a:cubicBezTo>
                  <a:cubicBezTo>
                    <a:pt x="31" y="16"/>
                    <a:pt x="33" y="16"/>
                    <a:pt x="34" y="17"/>
                  </a:cubicBezTo>
                  <a:cubicBezTo>
                    <a:pt x="42" y="19"/>
                    <a:pt x="46" y="23"/>
                    <a:pt x="46" y="31"/>
                  </a:cubicBezTo>
                  <a:cubicBezTo>
                    <a:pt x="47" y="38"/>
                    <a:pt x="44" y="45"/>
                    <a:pt x="39" y="50"/>
                  </a:cubicBezTo>
                  <a:cubicBezTo>
                    <a:pt x="39" y="50"/>
                    <a:pt x="38" y="51"/>
                    <a:pt x="38" y="52"/>
                  </a:cubicBezTo>
                  <a:cubicBezTo>
                    <a:pt x="39" y="53"/>
                    <a:pt x="39" y="53"/>
                    <a:pt x="40" y="54"/>
                  </a:cubicBezTo>
                  <a:cubicBezTo>
                    <a:pt x="42" y="54"/>
                    <a:pt x="42" y="54"/>
                    <a:pt x="42" y="54"/>
                  </a:cubicBezTo>
                  <a:cubicBezTo>
                    <a:pt x="43" y="55"/>
                    <a:pt x="44" y="56"/>
                    <a:pt x="43" y="57"/>
                  </a:cubicBezTo>
                  <a:cubicBezTo>
                    <a:pt x="43" y="57"/>
                    <a:pt x="43" y="57"/>
                    <a:pt x="42" y="58"/>
                  </a:cubicBezTo>
                  <a:cubicBezTo>
                    <a:pt x="42" y="58"/>
                    <a:pt x="42" y="58"/>
                    <a:pt x="41" y="58"/>
                  </a:cubicBezTo>
                  <a:cubicBezTo>
                    <a:pt x="39" y="57"/>
                    <a:pt x="39" y="57"/>
                    <a:pt x="39" y="57"/>
                  </a:cubicBezTo>
                  <a:cubicBezTo>
                    <a:pt x="37" y="56"/>
                    <a:pt x="35" y="54"/>
                    <a:pt x="35" y="52"/>
                  </a:cubicBezTo>
                  <a:cubicBezTo>
                    <a:pt x="35" y="51"/>
                    <a:pt x="35" y="49"/>
                    <a:pt x="37" y="47"/>
                  </a:cubicBezTo>
                  <a:cubicBezTo>
                    <a:pt x="41" y="43"/>
                    <a:pt x="43" y="37"/>
                    <a:pt x="43" y="31"/>
                  </a:cubicBezTo>
                  <a:cubicBezTo>
                    <a:pt x="43" y="25"/>
                    <a:pt x="40" y="22"/>
                    <a:pt x="33" y="20"/>
                  </a:cubicBezTo>
                  <a:cubicBezTo>
                    <a:pt x="32" y="20"/>
                    <a:pt x="31" y="20"/>
                    <a:pt x="30" y="20"/>
                  </a:cubicBezTo>
                  <a:cubicBezTo>
                    <a:pt x="28" y="20"/>
                    <a:pt x="27" y="20"/>
                    <a:pt x="26" y="20"/>
                  </a:cubicBezTo>
                  <a:cubicBezTo>
                    <a:pt x="20" y="22"/>
                    <a:pt x="17" y="25"/>
                    <a:pt x="17" y="31"/>
                  </a:cubicBezTo>
                  <a:cubicBezTo>
                    <a:pt x="16" y="37"/>
                    <a:pt x="18" y="43"/>
                    <a:pt x="23" y="47"/>
                  </a:cubicBezTo>
                  <a:cubicBezTo>
                    <a:pt x="24" y="49"/>
                    <a:pt x="25" y="51"/>
                    <a:pt x="24" y="52"/>
                  </a:cubicBezTo>
                  <a:cubicBezTo>
                    <a:pt x="24" y="54"/>
                    <a:pt x="22" y="56"/>
                    <a:pt x="20" y="57"/>
                  </a:cubicBezTo>
                  <a:cubicBezTo>
                    <a:pt x="19" y="57"/>
                    <a:pt x="19" y="57"/>
                    <a:pt x="19" y="57"/>
                  </a:cubicBezTo>
                  <a:cubicBezTo>
                    <a:pt x="18" y="58"/>
                    <a:pt x="16" y="58"/>
                    <a:pt x="15" y="59"/>
                  </a:cubicBezTo>
                  <a:cubicBezTo>
                    <a:pt x="11" y="61"/>
                    <a:pt x="8" y="63"/>
                    <a:pt x="5" y="66"/>
                  </a:cubicBezTo>
                  <a:cubicBezTo>
                    <a:pt x="4" y="67"/>
                    <a:pt x="4" y="68"/>
                    <a:pt x="4" y="69"/>
                  </a:cubicBezTo>
                  <a:cubicBezTo>
                    <a:pt x="4" y="70"/>
                    <a:pt x="5" y="71"/>
                    <a:pt x="7" y="72"/>
                  </a:cubicBezTo>
                  <a:cubicBezTo>
                    <a:pt x="8" y="72"/>
                    <a:pt x="10" y="73"/>
                    <a:pt x="12" y="73"/>
                  </a:cubicBezTo>
                  <a:cubicBezTo>
                    <a:pt x="17" y="75"/>
                    <a:pt x="23" y="75"/>
                    <a:pt x="30" y="75"/>
                  </a:cubicBezTo>
                  <a:cubicBezTo>
                    <a:pt x="35" y="75"/>
                    <a:pt x="40" y="75"/>
                    <a:pt x="45" y="74"/>
                  </a:cubicBezTo>
                  <a:cubicBezTo>
                    <a:pt x="45" y="74"/>
                    <a:pt x="45" y="74"/>
                    <a:pt x="46" y="74"/>
                  </a:cubicBezTo>
                  <a:close/>
                  <a:moveTo>
                    <a:pt x="112" y="73"/>
                  </a:moveTo>
                  <a:cubicBezTo>
                    <a:pt x="110" y="74"/>
                    <a:pt x="108" y="75"/>
                    <a:pt x="105" y="75"/>
                  </a:cubicBezTo>
                  <a:cubicBezTo>
                    <a:pt x="98" y="77"/>
                    <a:pt x="90" y="77"/>
                    <a:pt x="81" y="78"/>
                  </a:cubicBezTo>
                  <a:cubicBezTo>
                    <a:pt x="81" y="78"/>
                    <a:pt x="81" y="78"/>
                    <a:pt x="81" y="78"/>
                  </a:cubicBezTo>
                  <a:cubicBezTo>
                    <a:pt x="81" y="78"/>
                    <a:pt x="81" y="78"/>
                    <a:pt x="81" y="78"/>
                  </a:cubicBezTo>
                  <a:cubicBezTo>
                    <a:pt x="72" y="77"/>
                    <a:pt x="65" y="77"/>
                    <a:pt x="57" y="75"/>
                  </a:cubicBezTo>
                  <a:cubicBezTo>
                    <a:pt x="55" y="75"/>
                    <a:pt x="52" y="74"/>
                    <a:pt x="50" y="73"/>
                  </a:cubicBezTo>
                  <a:cubicBezTo>
                    <a:pt x="46" y="71"/>
                    <a:pt x="45" y="68"/>
                    <a:pt x="44" y="66"/>
                  </a:cubicBezTo>
                  <a:cubicBezTo>
                    <a:pt x="44" y="64"/>
                    <a:pt x="45" y="61"/>
                    <a:pt x="47" y="59"/>
                  </a:cubicBezTo>
                  <a:cubicBezTo>
                    <a:pt x="51" y="55"/>
                    <a:pt x="55" y="53"/>
                    <a:pt x="61" y="50"/>
                  </a:cubicBezTo>
                  <a:cubicBezTo>
                    <a:pt x="63" y="49"/>
                    <a:pt x="64" y="48"/>
                    <a:pt x="66" y="48"/>
                  </a:cubicBezTo>
                  <a:cubicBezTo>
                    <a:pt x="68" y="47"/>
                    <a:pt x="68" y="47"/>
                    <a:pt x="68" y="47"/>
                  </a:cubicBezTo>
                  <a:cubicBezTo>
                    <a:pt x="69" y="46"/>
                    <a:pt x="70" y="45"/>
                    <a:pt x="70" y="44"/>
                  </a:cubicBezTo>
                  <a:cubicBezTo>
                    <a:pt x="71" y="43"/>
                    <a:pt x="70" y="42"/>
                    <a:pt x="69" y="41"/>
                  </a:cubicBezTo>
                  <a:cubicBezTo>
                    <a:pt x="63" y="35"/>
                    <a:pt x="60" y="27"/>
                    <a:pt x="60" y="17"/>
                  </a:cubicBezTo>
                  <a:cubicBezTo>
                    <a:pt x="61" y="8"/>
                    <a:pt x="66" y="3"/>
                    <a:pt x="76" y="0"/>
                  </a:cubicBezTo>
                  <a:cubicBezTo>
                    <a:pt x="77" y="0"/>
                    <a:pt x="79" y="0"/>
                    <a:pt x="81" y="0"/>
                  </a:cubicBezTo>
                  <a:cubicBezTo>
                    <a:pt x="83" y="0"/>
                    <a:pt x="85" y="0"/>
                    <a:pt x="87" y="0"/>
                  </a:cubicBezTo>
                  <a:cubicBezTo>
                    <a:pt x="96" y="3"/>
                    <a:pt x="101" y="8"/>
                    <a:pt x="102" y="17"/>
                  </a:cubicBezTo>
                  <a:cubicBezTo>
                    <a:pt x="102" y="27"/>
                    <a:pt x="99" y="35"/>
                    <a:pt x="93" y="41"/>
                  </a:cubicBezTo>
                  <a:cubicBezTo>
                    <a:pt x="92" y="42"/>
                    <a:pt x="91" y="43"/>
                    <a:pt x="92" y="44"/>
                  </a:cubicBezTo>
                  <a:cubicBezTo>
                    <a:pt x="92" y="45"/>
                    <a:pt x="93" y="46"/>
                    <a:pt x="95" y="47"/>
                  </a:cubicBezTo>
                  <a:cubicBezTo>
                    <a:pt x="96" y="48"/>
                    <a:pt x="96" y="48"/>
                    <a:pt x="96" y="48"/>
                  </a:cubicBezTo>
                  <a:cubicBezTo>
                    <a:pt x="98" y="48"/>
                    <a:pt x="99" y="49"/>
                    <a:pt x="101" y="50"/>
                  </a:cubicBezTo>
                  <a:cubicBezTo>
                    <a:pt x="107" y="53"/>
                    <a:pt x="112" y="55"/>
                    <a:pt x="115" y="59"/>
                  </a:cubicBezTo>
                  <a:cubicBezTo>
                    <a:pt x="117" y="60"/>
                    <a:pt x="118" y="63"/>
                    <a:pt x="117" y="66"/>
                  </a:cubicBezTo>
                  <a:cubicBezTo>
                    <a:pt x="117" y="68"/>
                    <a:pt x="116" y="71"/>
                    <a:pt x="112" y="73"/>
                  </a:cubicBezTo>
                  <a:close/>
                  <a:moveTo>
                    <a:pt x="69" y="50"/>
                  </a:moveTo>
                  <a:cubicBezTo>
                    <a:pt x="67" y="51"/>
                    <a:pt x="67" y="51"/>
                    <a:pt x="67" y="51"/>
                  </a:cubicBezTo>
                  <a:cubicBezTo>
                    <a:pt x="66" y="51"/>
                    <a:pt x="64" y="52"/>
                    <a:pt x="62" y="53"/>
                  </a:cubicBezTo>
                  <a:cubicBezTo>
                    <a:pt x="57" y="56"/>
                    <a:pt x="53" y="58"/>
                    <a:pt x="50" y="61"/>
                  </a:cubicBezTo>
                  <a:cubicBezTo>
                    <a:pt x="48" y="63"/>
                    <a:pt x="48" y="64"/>
                    <a:pt x="48" y="66"/>
                  </a:cubicBezTo>
                  <a:cubicBezTo>
                    <a:pt x="48" y="67"/>
                    <a:pt x="49" y="69"/>
                    <a:pt x="52" y="70"/>
                  </a:cubicBezTo>
                  <a:cubicBezTo>
                    <a:pt x="54" y="71"/>
                    <a:pt x="56" y="71"/>
                    <a:pt x="58" y="72"/>
                  </a:cubicBezTo>
                  <a:cubicBezTo>
                    <a:pt x="65" y="74"/>
                    <a:pt x="72" y="74"/>
                    <a:pt x="81" y="74"/>
                  </a:cubicBezTo>
                  <a:cubicBezTo>
                    <a:pt x="90" y="74"/>
                    <a:pt x="97" y="74"/>
                    <a:pt x="104" y="72"/>
                  </a:cubicBezTo>
                  <a:cubicBezTo>
                    <a:pt x="107" y="71"/>
                    <a:pt x="109" y="71"/>
                    <a:pt x="110" y="70"/>
                  </a:cubicBezTo>
                  <a:cubicBezTo>
                    <a:pt x="112" y="69"/>
                    <a:pt x="114" y="68"/>
                    <a:pt x="114" y="66"/>
                  </a:cubicBezTo>
                  <a:cubicBezTo>
                    <a:pt x="114" y="64"/>
                    <a:pt x="113" y="62"/>
                    <a:pt x="113" y="61"/>
                  </a:cubicBezTo>
                  <a:cubicBezTo>
                    <a:pt x="109" y="58"/>
                    <a:pt x="106" y="56"/>
                    <a:pt x="100" y="53"/>
                  </a:cubicBezTo>
                  <a:cubicBezTo>
                    <a:pt x="98" y="52"/>
                    <a:pt x="96" y="51"/>
                    <a:pt x="95" y="51"/>
                  </a:cubicBezTo>
                  <a:cubicBezTo>
                    <a:pt x="93" y="50"/>
                    <a:pt x="93" y="50"/>
                    <a:pt x="93" y="50"/>
                  </a:cubicBezTo>
                  <a:cubicBezTo>
                    <a:pt x="91" y="49"/>
                    <a:pt x="89" y="47"/>
                    <a:pt x="88" y="45"/>
                  </a:cubicBezTo>
                  <a:cubicBezTo>
                    <a:pt x="88" y="43"/>
                    <a:pt x="89" y="40"/>
                    <a:pt x="90" y="39"/>
                  </a:cubicBezTo>
                  <a:cubicBezTo>
                    <a:pt x="96" y="33"/>
                    <a:pt x="99" y="26"/>
                    <a:pt x="98" y="18"/>
                  </a:cubicBezTo>
                  <a:cubicBezTo>
                    <a:pt x="98" y="10"/>
                    <a:pt x="94" y="6"/>
                    <a:pt x="86" y="4"/>
                  </a:cubicBezTo>
                  <a:cubicBezTo>
                    <a:pt x="84" y="3"/>
                    <a:pt x="83" y="3"/>
                    <a:pt x="81" y="3"/>
                  </a:cubicBezTo>
                  <a:cubicBezTo>
                    <a:pt x="79" y="3"/>
                    <a:pt x="78" y="3"/>
                    <a:pt x="76" y="4"/>
                  </a:cubicBezTo>
                  <a:cubicBezTo>
                    <a:pt x="68" y="6"/>
                    <a:pt x="64" y="10"/>
                    <a:pt x="64" y="18"/>
                  </a:cubicBezTo>
                  <a:cubicBezTo>
                    <a:pt x="64" y="26"/>
                    <a:pt x="66" y="33"/>
                    <a:pt x="72" y="39"/>
                  </a:cubicBezTo>
                  <a:cubicBezTo>
                    <a:pt x="73" y="40"/>
                    <a:pt x="74" y="43"/>
                    <a:pt x="74" y="45"/>
                  </a:cubicBezTo>
                  <a:cubicBezTo>
                    <a:pt x="73" y="47"/>
                    <a:pt x="71" y="49"/>
                    <a:pt x="69" y="50"/>
                  </a:cubicBezTo>
                  <a:close/>
                  <a:moveTo>
                    <a:pt x="155" y="64"/>
                  </a:moveTo>
                  <a:cubicBezTo>
                    <a:pt x="152" y="62"/>
                    <a:pt x="149" y="60"/>
                    <a:pt x="145" y="58"/>
                  </a:cubicBezTo>
                  <a:cubicBezTo>
                    <a:pt x="143" y="57"/>
                    <a:pt x="142" y="57"/>
                    <a:pt x="141" y="56"/>
                  </a:cubicBezTo>
                  <a:cubicBezTo>
                    <a:pt x="140" y="56"/>
                    <a:pt x="140" y="56"/>
                    <a:pt x="140" y="56"/>
                  </a:cubicBezTo>
                  <a:cubicBezTo>
                    <a:pt x="139" y="55"/>
                    <a:pt x="138" y="55"/>
                    <a:pt x="138" y="54"/>
                  </a:cubicBezTo>
                  <a:cubicBezTo>
                    <a:pt x="138" y="53"/>
                    <a:pt x="138" y="53"/>
                    <a:pt x="139" y="52"/>
                  </a:cubicBezTo>
                  <a:cubicBezTo>
                    <a:pt x="143" y="48"/>
                    <a:pt x="146" y="42"/>
                    <a:pt x="145" y="35"/>
                  </a:cubicBezTo>
                  <a:cubicBezTo>
                    <a:pt x="145" y="28"/>
                    <a:pt x="141" y="24"/>
                    <a:pt x="134" y="22"/>
                  </a:cubicBezTo>
                  <a:cubicBezTo>
                    <a:pt x="133" y="22"/>
                    <a:pt x="131" y="22"/>
                    <a:pt x="130" y="22"/>
                  </a:cubicBezTo>
                  <a:cubicBezTo>
                    <a:pt x="129" y="22"/>
                    <a:pt x="127" y="22"/>
                    <a:pt x="126" y="22"/>
                  </a:cubicBezTo>
                  <a:cubicBezTo>
                    <a:pt x="119" y="24"/>
                    <a:pt x="115" y="28"/>
                    <a:pt x="115" y="35"/>
                  </a:cubicBezTo>
                  <a:cubicBezTo>
                    <a:pt x="115" y="42"/>
                    <a:pt x="117" y="48"/>
                    <a:pt x="121" y="52"/>
                  </a:cubicBezTo>
                  <a:cubicBezTo>
                    <a:pt x="122" y="53"/>
                    <a:pt x="122" y="54"/>
                    <a:pt x="122" y="54"/>
                  </a:cubicBezTo>
                  <a:cubicBezTo>
                    <a:pt x="122" y="55"/>
                    <a:pt x="121" y="55"/>
                    <a:pt x="120" y="56"/>
                  </a:cubicBezTo>
                  <a:cubicBezTo>
                    <a:pt x="119" y="56"/>
                    <a:pt x="119" y="57"/>
                    <a:pt x="119" y="58"/>
                  </a:cubicBezTo>
                  <a:cubicBezTo>
                    <a:pt x="120" y="59"/>
                    <a:pt x="121" y="59"/>
                    <a:pt x="122" y="59"/>
                  </a:cubicBezTo>
                  <a:cubicBezTo>
                    <a:pt x="124" y="58"/>
                    <a:pt x="125" y="57"/>
                    <a:pt x="125" y="55"/>
                  </a:cubicBezTo>
                  <a:cubicBezTo>
                    <a:pt x="126" y="53"/>
                    <a:pt x="125" y="51"/>
                    <a:pt x="124" y="50"/>
                  </a:cubicBezTo>
                  <a:cubicBezTo>
                    <a:pt x="120" y="46"/>
                    <a:pt x="118" y="41"/>
                    <a:pt x="118" y="35"/>
                  </a:cubicBezTo>
                  <a:cubicBezTo>
                    <a:pt x="119" y="30"/>
                    <a:pt x="121" y="27"/>
                    <a:pt x="127" y="26"/>
                  </a:cubicBezTo>
                  <a:cubicBezTo>
                    <a:pt x="128" y="25"/>
                    <a:pt x="129" y="25"/>
                    <a:pt x="130" y="25"/>
                  </a:cubicBezTo>
                  <a:cubicBezTo>
                    <a:pt x="131" y="25"/>
                    <a:pt x="132" y="25"/>
                    <a:pt x="133" y="26"/>
                  </a:cubicBezTo>
                  <a:cubicBezTo>
                    <a:pt x="139" y="27"/>
                    <a:pt x="142" y="30"/>
                    <a:pt x="142" y="35"/>
                  </a:cubicBezTo>
                  <a:cubicBezTo>
                    <a:pt x="142" y="41"/>
                    <a:pt x="140" y="46"/>
                    <a:pt x="136" y="50"/>
                  </a:cubicBezTo>
                  <a:cubicBezTo>
                    <a:pt x="135" y="51"/>
                    <a:pt x="134" y="53"/>
                    <a:pt x="135" y="55"/>
                  </a:cubicBezTo>
                  <a:cubicBezTo>
                    <a:pt x="135" y="57"/>
                    <a:pt x="137" y="58"/>
                    <a:pt x="139" y="59"/>
                  </a:cubicBezTo>
                  <a:cubicBezTo>
                    <a:pt x="140" y="59"/>
                    <a:pt x="140" y="59"/>
                    <a:pt x="140" y="59"/>
                  </a:cubicBezTo>
                  <a:cubicBezTo>
                    <a:pt x="141" y="60"/>
                    <a:pt x="142" y="60"/>
                    <a:pt x="143" y="61"/>
                  </a:cubicBezTo>
                  <a:cubicBezTo>
                    <a:pt x="147" y="63"/>
                    <a:pt x="150" y="65"/>
                    <a:pt x="152" y="67"/>
                  </a:cubicBezTo>
                  <a:cubicBezTo>
                    <a:pt x="153" y="67"/>
                    <a:pt x="153" y="68"/>
                    <a:pt x="153" y="70"/>
                  </a:cubicBezTo>
                  <a:cubicBezTo>
                    <a:pt x="153" y="71"/>
                    <a:pt x="152" y="71"/>
                    <a:pt x="151" y="72"/>
                  </a:cubicBezTo>
                  <a:cubicBezTo>
                    <a:pt x="149" y="73"/>
                    <a:pt x="148" y="73"/>
                    <a:pt x="146" y="74"/>
                  </a:cubicBezTo>
                  <a:cubicBezTo>
                    <a:pt x="141" y="75"/>
                    <a:pt x="136" y="75"/>
                    <a:pt x="130" y="75"/>
                  </a:cubicBezTo>
                  <a:cubicBezTo>
                    <a:pt x="129" y="75"/>
                    <a:pt x="129" y="75"/>
                    <a:pt x="129" y="75"/>
                  </a:cubicBezTo>
                  <a:cubicBezTo>
                    <a:pt x="124" y="75"/>
                    <a:pt x="121" y="75"/>
                    <a:pt x="117" y="74"/>
                  </a:cubicBezTo>
                  <a:cubicBezTo>
                    <a:pt x="116" y="74"/>
                    <a:pt x="115" y="75"/>
                    <a:pt x="115" y="76"/>
                  </a:cubicBezTo>
                  <a:cubicBezTo>
                    <a:pt x="115" y="76"/>
                    <a:pt x="115" y="76"/>
                    <a:pt x="115" y="77"/>
                  </a:cubicBezTo>
                  <a:cubicBezTo>
                    <a:pt x="115" y="77"/>
                    <a:pt x="116" y="77"/>
                    <a:pt x="116" y="78"/>
                  </a:cubicBezTo>
                  <a:cubicBezTo>
                    <a:pt x="120" y="78"/>
                    <a:pt x="124" y="78"/>
                    <a:pt x="129" y="78"/>
                  </a:cubicBezTo>
                  <a:cubicBezTo>
                    <a:pt x="130" y="78"/>
                    <a:pt x="130" y="78"/>
                    <a:pt x="130" y="78"/>
                  </a:cubicBezTo>
                  <a:cubicBezTo>
                    <a:pt x="130" y="78"/>
                    <a:pt x="130" y="78"/>
                    <a:pt x="130" y="78"/>
                  </a:cubicBezTo>
                  <a:cubicBezTo>
                    <a:pt x="137" y="78"/>
                    <a:pt x="142" y="78"/>
                    <a:pt x="147" y="77"/>
                  </a:cubicBezTo>
                  <a:cubicBezTo>
                    <a:pt x="149" y="76"/>
                    <a:pt x="151" y="76"/>
                    <a:pt x="152" y="75"/>
                  </a:cubicBezTo>
                  <a:cubicBezTo>
                    <a:pt x="154" y="74"/>
                    <a:pt x="156" y="72"/>
                    <a:pt x="156" y="70"/>
                  </a:cubicBezTo>
                  <a:cubicBezTo>
                    <a:pt x="157" y="68"/>
                    <a:pt x="156" y="66"/>
                    <a:pt x="155"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52" name="Группа 1">
            <a:extLst>
              <a:ext uri="{FF2B5EF4-FFF2-40B4-BE49-F238E27FC236}">
                <a16:creationId xmlns:a16="http://schemas.microsoft.com/office/drawing/2014/main" id="{2DCA46DF-6592-45BB-BCDA-64AC0146C8B7}"/>
              </a:ext>
            </a:extLst>
          </p:cNvPr>
          <p:cNvGrpSpPr/>
          <p:nvPr/>
        </p:nvGrpSpPr>
        <p:grpSpPr>
          <a:xfrm>
            <a:off x="5227539" y="2902477"/>
            <a:ext cx="459385" cy="457611"/>
            <a:chOff x="4573588" y="1389063"/>
            <a:chExt cx="822325" cy="819150"/>
          </a:xfrm>
        </p:grpSpPr>
        <p:sp>
          <p:nvSpPr>
            <p:cNvPr id="53" name="Google Shape;593;p22">
              <a:extLst>
                <a:ext uri="{FF2B5EF4-FFF2-40B4-BE49-F238E27FC236}">
                  <a16:creationId xmlns:a16="http://schemas.microsoft.com/office/drawing/2014/main" id="{2577DD4C-A65D-4112-B078-FA3F4B51751E}"/>
                </a:ext>
              </a:extLst>
            </p:cNvPr>
            <p:cNvSpPr>
              <a:spLocks noChangeArrowheads="1"/>
            </p:cNvSpPr>
            <p:nvPr/>
          </p:nvSpPr>
          <p:spPr bwMode="auto">
            <a:xfrm>
              <a:off x="4573588" y="1389063"/>
              <a:ext cx="822325" cy="819150"/>
            </a:xfrm>
            <a:prstGeom prst="ellipse">
              <a:avLst/>
            </a:pr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54" name="Google Shape;602;p22">
              <a:extLst>
                <a:ext uri="{FF2B5EF4-FFF2-40B4-BE49-F238E27FC236}">
                  <a16:creationId xmlns:a16="http://schemas.microsoft.com/office/drawing/2014/main" id="{E10BB710-E25D-4486-B903-9725831A3CA0}"/>
                </a:ext>
              </a:extLst>
            </p:cNvPr>
            <p:cNvSpPr>
              <a:spLocks/>
            </p:cNvSpPr>
            <p:nvPr/>
          </p:nvSpPr>
          <p:spPr bwMode="auto">
            <a:xfrm>
              <a:off x="4751388" y="1503363"/>
              <a:ext cx="474662" cy="560387"/>
            </a:xfrm>
            <a:custGeom>
              <a:avLst/>
              <a:gdLst>
                <a:gd name="T0" fmla="*/ 12 w 112"/>
                <a:gd name="T1" fmla="*/ 61 h 132"/>
                <a:gd name="T2" fmla="*/ 0 w 112"/>
                <a:gd name="T3" fmla="*/ 58 h 132"/>
                <a:gd name="T4" fmla="*/ 12 w 112"/>
                <a:gd name="T5" fmla="*/ 56 h 132"/>
                <a:gd name="T6" fmla="*/ 64 w 112"/>
                <a:gd name="T7" fmla="*/ 127 h 132"/>
                <a:gd name="T8" fmla="*/ 44 w 112"/>
                <a:gd name="T9" fmla="*/ 129 h 132"/>
                <a:gd name="T10" fmla="*/ 64 w 112"/>
                <a:gd name="T11" fmla="*/ 132 h 132"/>
                <a:gd name="T12" fmla="*/ 64 w 112"/>
                <a:gd name="T13" fmla="*/ 127 h 132"/>
                <a:gd name="T14" fmla="*/ 24 w 112"/>
                <a:gd name="T15" fmla="*/ 30 h 132"/>
                <a:gd name="T16" fmla="*/ 26 w 112"/>
                <a:gd name="T17" fmla="*/ 26 h 132"/>
                <a:gd name="T18" fmla="*/ 14 w 112"/>
                <a:gd name="T19" fmla="*/ 17 h 132"/>
                <a:gd name="T20" fmla="*/ 22 w 112"/>
                <a:gd name="T21" fmla="*/ 29 h 132"/>
                <a:gd name="T22" fmla="*/ 88 w 112"/>
                <a:gd name="T23" fmla="*/ 29 h 132"/>
                <a:gd name="T24" fmla="*/ 96 w 112"/>
                <a:gd name="T25" fmla="*/ 17 h 132"/>
                <a:gd name="T26" fmla="*/ 84 w 112"/>
                <a:gd name="T27" fmla="*/ 26 h 132"/>
                <a:gd name="T28" fmla="*/ 84 w 112"/>
                <a:gd name="T29" fmla="*/ 29 h 132"/>
                <a:gd name="T30" fmla="*/ 55 w 112"/>
                <a:gd name="T31" fmla="*/ 19 h 132"/>
                <a:gd name="T32" fmla="*/ 57 w 112"/>
                <a:gd name="T33" fmla="*/ 3 h 132"/>
                <a:gd name="T34" fmla="*/ 52 w 112"/>
                <a:gd name="T35" fmla="*/ 3 h 132"/>
                <a:gd name="T36" fmla="*/ 55 w 112"/>
                <a:gd name="T37" fmla="*/ 19 h 132"/>
                <a:gd name="T38" fmla="*/ 41 w 112"/>
                <a:gd name="T39" fmla="*/ 118 h 132"/>
                <a:gd name="T40" fmla="*/ 41 w 112"/>
                <a:gd name="T41" fmla="*/ 123 h 132"/>
                <a:gd name="T42" fmla="*/ 72 w 112"/>
                <a:gd name="T43" fmla="*/ 121 h 132"/>
                <a:gd name="T44" fmla="*/ 91 w 112"/>
                <a:gd name="T45" fmla="*/ 49 h 132"/>
                <a:gd name="T46" fmla="*/ 76 w 112"/>
                <a:gd name="T47" fmla="*/ 95 h 132"/>
                <a:gd name="T48" fmla="*/ 74 w 112"/>
                <a:gd name="T49" fmla="*/ 108 h 132"/>
                <a:gd name="T50" fmla="*/ 55 w 112"/>
                <a:gd name="T51" fmla="*/ 114 h 132"/>
                <a:gd name="T52" fmla="*/ 36 w 112"/>
                <a:gd name="T53" fmla="*/ 108 h 132"/>
                <a:gd name="T54" fmla="*/ 34 w 112"/>
                <a:gd name="T55" fmla="*/ 95 h 132"/>
                <a:gd name="T56" fmla="*/ 19 w 112"/>
                <a:gd name="T57" fmla="*/ 49 h 132"/>
                <a:gd name="T58" fmla="*/ 91 w 112"/>
                <a:gd name="T59" fmla="*/ 49 h 132"/>
                <a:gd name="T60" fmla="*/ 55 w 112"/>
                <a:gd name="T61" fmla="*/ 28 h 132"/>
                <a:gd name="T62" fmla="*/ 28 w 112"/>
                <a:gd name="T63" fmla="*/ 74 h 132"/>
                <a:gd name="T64" fmla="*/ 40 w 112"/>
                <a:gd name="T65" fmla="*/ 102 h 132"/>
                <a:gd name="T66" fmla="*/ 44 w 112"/>
                <a:gd name="T67" fmla="*/ 109 h 132"/>
                <a:gd name="T68" fmla="*/ 69 w 112"/>
                <a:gd name="T69" fmla="*/ 107 h 132"/>
                <a:gd name="T70" fmla="*/ 71 w 112"/>
                <a:gd name="T71" fmla="*/ 93 h 132"/>
                <a:gd name="T72" fmla="*/ 86 w 112"/>
                <a:gd name="T73" fmla="*/ 50 h 132"/>
                <a:gd name="T74" fmla="*/ 98 w 112"/>
                <a:gd name="T75" fmla="*/ 54 h 132"/>
                <a:gd name="T76" fmla="*/ 98 w 112"/>
                <a:gd name="T77" fmla="*/ 59 h 132"/>
                <a:gd name="T78" fmla="*/ 112 w 112"/>
                <a:gd name="T79" fmla="*/ 56 h 132"/>
                <a:gd name="T80" fmla="*/ 56 w 112"/>
                <a:gd name="T81" fmla="*/ 36 h 132"/>
                <a:gd name="T82" fmla="*/ 31 w 112"/>
                <a:gd name="T83" fmla="*/ 56 h 132"/>
                <a:gd name="T84" fmla="*/ 33 w 112"/>
                <a:gd name="T85" fmla="*/ 57 h 132"/>
                <a:gd name="T86" fmla="*/ 56 w 112"/>
                <a:gd name="T87" fmla="*/ 40 h 132"/>
                <a:gd name="T88" fmla="*/ 56 w 112"/>
                <a:gd name="T89" fmla="*/ 3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132" extrusionOk="0">
                  <a:moveTo>
                    <a:pt x="14" y="58"/>
                  </a:moveTo>
                  <a:cubicBezTo>
                    <a:pt x="14" y="59"/>
                    <a:pt x="13" y="61"/>
                    <a:pt x="12" y="61"/>
                  </a:cubicBezTo>
                  <a:cubicBezTo>
                    <a:pt x="2" y="61"/>
                    <a:pt x="2" y="61"/>
                    <a:pt x="2" y="61"/>
                  </a:cubicBezTo>
                  <a:cubicBezTo>
                    <a:pt x="1" y="61"/>
                    <a:pt x="0" y="59"/>
                    <a:pt x="0" y="58"/>
                  </a:cubicBezTo>
                  <a:cubicBezTo>
                    <a:pt x="0" y="57"/>
                    <a:pt x="1" y="56"/>
                    <a:pt x="2" y="56"/>
                  </a:cubicBezTo>
                  <a:cubicBezTo>
                    <a:pt x="12" y="56"/>
                    <a:pt x="12" y="56"/>
                    <a:pt x="12" y="56"/>
                  </a:cubicBezTo>
                  <a:cubicBezTo>
                    <a:pt x="13" y="56"/>
                    <a:pt x="14" y="57"/>
                    <a:pt x="14" y="58"/>
                  </a:cubicBezTo>
                  <a:close/>
                  <a:moveTo>
                    <a:pt x="64" y="127"/>
                  </a:moveTo>
                  <a:cubicBezTo>
                    <a:pt x="46" y="127"/>
                    <a:pt x="46" y="127"/>
                    <a:pt x="46" y="127"/>
                  </a:cubicBezTo>
                  <a:cubicBezTo>
                    <a:pt x="45" y="127"/>
                    <a:pt x="44" y="128"/>
                    <a:pt x="44" y="129"/>
                  </a:cubicBezTo>
                  <a:cubicBezTo>
                    <a:pt x="44" y="131"/>
                    <a:pt x="45" y="132"/>
                    <a:pt x="46" y="132"/>
                  </a:cubicBezTo>
                  <a:cubicBezTo>
                    <a:pt x="64" y="132"/>
                    <a:pt x="64" y="132"/>
                    <a:pt x="64" y="132"/>
                  </a:cubicBezTo>
                  <a:cubicBezTo>
                    <a:pt x="66" y="132"/>
                    <a:pt x="67" y="131"/>
                    <a:pt x="67" y="129"/>
                  </a:cubicBezTo>
                  <a:cubicBezTo>
                    <a:pt x="67" y="128"/>
                    <a:pt x="66" y="127"/>
                    <a:pt x="64" y="127"/>
                  </a:cubicBezTo>
                  <a:close/>
                  <a:moveTo>
                    <a:pt x="22" y="29"/>
                  </a:moveTo>
                  <a:cubicBezTo>
                    <a:pt x="23" y="30"/>
                    <a:pt x="23" y="30"/>
                    <a:pt x="24" y="30"/>
                  </a:cubicBezTo>
                  <a:cubicBezTo>
                    <a:pt x="25" y="30"/>
                    <a:pt x="25" y="30"/>
                    <a:pt x="26" y="29"/>
                  </a:cubicBezTo>
                  <a:cubicBezTo>
                    <a:pt x="27" y="28"/>
                    <a:pt x="27" y="27"/>
                    <a:pt x="26" y="26"/>
                  </a:cubicBezTo>
                  <a:cubicBezTo>
                    <a:pt x="17" y="17"/>
                    <a:pt x="17" y="17"/>
                    <a:pt x="17" y="17"/>
                  </a:cubicBezTo>
                  <a:cubicBezTo>
                    <a:pt x="16" y="16"/>
                    <a:pt x="15" y="16"/>
                    <a:pt x="14" y="17"/>
                  </a:cubicBezTo>
                  <a:cubicBezTo>
                    <a:pt x="13" y="18"/>
                    <a:pt x="13" y="20"/>
                    <a:pt x="14" y="21"/>
                  </a:cubicBezTo>
                  <a:lnTo>
                    <a:pt x="22" y="29"/>
                  </a:lnTo>
                  <a:close/>
                  <a:moveTo>
                    <a:pt x="86" y="30"/>
                  </a:moveTo>
                  <a:cubicBezTo>
                    <a:pt x="87" y="30"/>
                    <a:pt x="87" y="30"/>
                    <a:pt x="88" y="29"/>
                  </a:cubicBezTo>
                  <a:cubicBezTo>
                    <a:pt x="96" y="21"/>
                    <a:pt x="96" y="21"/>
                    <a:pt x="96" y="21"/>
                  </a:cubicBezTo>
                  <a:cubicBezTo>
                    <a:pt x="97" y="20"/>
                    <a:pt x="97" y="18"/>
                    <a:pt x="96" y="17"/>
                  </a:cubicBezTo>
                  <a:cubicBezTo>
                    <a:pt x="95" y="16"/>
                    <a:pt x="94" y="16"/>
                    <a:pt x="93" y="17"/>
                  </a:cubicBezTo>
                  <a:cubicBezTo>
                    <a:pt x="84" y="26"/>
                    <a:pt x="84" y="26"/>
                    <a:pt x="84" y="26"/>
                  </a:cubicBezTo>
                  <a:cubicBezTo>
                    <a:pt x="84" y="26"/>
                    <a:pt x="84" y="27"/>
                    <a:pt x="84" y="27"/>
                  </a:cubicBezTo>
                  <a:cubicBezTo>
                    <a:pt x="84" y="28"/>
                    <a:pt x="84" y="29"/>
                    <a:pt x="84" y="29"/>
                  </a:cubicBezTo>
                  <a:cubicBezTo>
                    <a:pt x="85" y="30"/>
                    <a:pt x="85" y="30"/>
                    <a:pt x="86" y="30"/>
                  </a:cubicBezTo>
                  <a:close/>
                  <a:moveTo>
                    <a:pt x="55" y="19"/>
                  </a:moveTo>
                  <a:cubicBezTo>
                    <a:pt x="56" y="19"/>
                    <a:pt x="57" y="18"/>
                    <a:pt x="57" y="16"/>
                  </a:cubicBezTo>
                  <a:cubicBezTo>
                    <a:pt x="57" y="3"/>
                    <a:pt x="57" y="3"/>
                    <a:pt x="57" y="3"/>
                  </a:cubicBezTo>
                  <a:cubicBezTo>
                    <a:pt x="57" y="1"/>
                    <a:pt x="56" y="0"/>
                    <a:pt x="55" y="0"/>
                  </a:cubicBezTo>
                  <a:cubicBezTo>
                    <a:pt x="53" y="0"/>
                    <a:pt x="52" y="1"/>
                    <a:pt x="52" y="3"/>
                  </a:cubicBezTo>
                  <a:cubicBezTo>
                    <a:pt x="52" y="16"/>
                    <a:pt x="52" y="16"/>
                    <a:pt x="52" y="16"/>
                  </a:cubicBezTo>
                  <a:cubicBezTo>
                    <a:pt x="52" y="18"/>
                    <a:pt x="53" y="19"/>
                    <a:pt x="55" y="19"/>
                  </a:cubicBezTo>
                  <a:close/>
                  <a:moveTo>
                    <a:pt x="69" y="118"/>
                  </a:moveTo>
                  <a:cubicBezTo>
                    <a:pt x="41" y="118"/>
                    <a:pt x="41" y="118"/>
                    <a:pt x="41" y="118"/>
                  </a:cubicBezTo>
                  <a:cubicBezTo>
                    <a:pt x="39" y="118"/>
                    <a:pt x="38" y="119"/>
                    <a:pt x="38" y="121"/>
                  </a:cubicBezTo>
                  <a:cubicBezTo>
                    <a:pt x="38" y="122"/>
                    <a:pt x="39" y="123"/>
                    <a:pt x="41" y="123"/>
                  </a:cubicBezTo>
                  <a:cubicBezTo>
                    <a:pt x="69" y="123"/>
                    <a:pt x="69" y="123"/>
                    <a:pt x="69" y="123"/>
                  </a:cubicBezTo>
                  <a:cubicBezTo>
                    <a:pt x="71" y="123"/>
                    <a:pt x="72" y="122"/>
                    <a:pt x="72" y="121"/>
                  </a:cubicBezTo>
                  <a:cubicBezTo>
                    <a:pt x="72" y="119"/>
                    <a:pt x="71" y="118"/>
                    <a:pt x="69" y="118"/>
                  </a:cubicBezTo>
                  <a:close/>
                  <a:moveTo>
                    <a:pt x="91" y="49"/>
                  </a:moveTo>
                  <a:cubicBezTo>
                    <a:pt x="93" y="59"/>
                    <a:pt x="89" y="69"/>
                    <a:pt x="86" y="76"/>
                  </a:cubicBezTo>
                  <a:cubicBezTo>
                    <a:pt x="82" y="83"/>
                    <a:pt x="80" y="88"/>
                    <a:pt x="76" y="95"/>
                  </a:cubicBezTo>
                  <a:cubicBezTo>
                    <a:pt x="75" y="97"/>
                    <a:pt x="74" y="100"/>
                    <a:pt x="74" y="102"/>
                  </a:cubicBezTo>
                  <a:cubicBezTo>
                    <a:pt x="74" y="104"/>
                    <a:pt x="74" y="106"/>
                    <a:pt x="74" y="108"/>
                  </a:cubicBezTo>
                  <a:cubicBezTo>
                    <a:pt x="73" y="112"/>
                    <a:pt x="70" y="114"/>
                    <a:pt x="65" y="114"/>
                  </a:cubicBezTo>
                  <a:cubicBezTo>
                    <a:pt x="55" y="114"/>
                    <a:pt x="55" y="114"/>
                    <a:pt x="55" y="114"/>
                  </a:cubicBezTo>
                  <a:cubicBezTo>
                    <a:pt x="44" y="114"/>
                    <a:pt x="44" y="114"/>
                    <a:pt x="44" y="114"/>
                  </a:cubicBezTo>
                  <a:cubicBezTo>
                    <a:pt x="39" y="114"/>
                    <a:pt x="37" y="112"/>
                    <a:pt x="36" y="108"/>
                  </a:cubicBezTo>
                  <a:cubicBezTo>
                    <a:pt x="35" y="106"/>
                    <a:pt x="35" y="104"/>
                    <a:pt x="35" y="102"/>
                  </a:cubicBezTo>
                  <a:cubicBezTo>
                    <a:pt x="35" y="100"/>
                    <a:pt x="35" y="97"/>
                    <a:pt x="34" y="95"/>
                  </a:cubicBezTo>
                  <a:cubicBezTo>
                    <a:pt x="30" y="88"/>
                    <a:pt x="27" y="83"/>
                    <a:pt x="24" y="76"/>
                  </a:cubicBezTo>
                  <a:cubicBezTo>
                    <a:pt x="20" y="69"/>
                    <a:pt x="16" y="59"/>
                    <a:pt x="19" y="49"/>
                  </a:cubicBezTo>
                  <a:cubicBezTo>
                    <a:pt x="22" y="36"/>
                    <a:pt x="35" y="24"/>
                    <a:pt x="55" y="24"/>
                  </a:cubicBezTo>
                  <a:cubicBezTo>
                    <a:pt x="74" y="24"/>
                    <a:pt x="87" y="36"/>
                    <a:pt x="91" y="49"/>
                  </a:cubicBezTo>
                  <a:close/>
                  <a:moveTo>
                    <a:pt x="86" y="50"/>
                  </a:moveTo>
                  <a:cubicBezTo>
                    <a:pt x="83" y="39"/>
                    <a:pt x="72" y="28"/>
                    <a:pt x="55" y="28"/>
                  </a:cubicBezTo>
                  <a:cubicBezTo>
                    <a:pt x="38" y="28"/>
                    <a:pt x="26" y="39"/>
                    <a:pt x="23" y="50"/>
                  </a:cubicBezTo>
                  <a:cubicBezTo>
                    <a:pt x="22" y="57"/>
                    <a:pt x="23" y="65"/>
                    <a:pt x="28" y="74"/>
                  </a:cubicBezTo>
                  <a:cubicBezTo>
                    <a:pt x="32" y="81"/>
                    <a:pt x="34" y="86"/>
                    <a:pt x="38" y="93"/>
                  </a:cubicBezTo>
                  <a:cubicBezTo>
                    <a:pt x="40" y="96"/>
                    <a:pt x="40" y="99"/>
                    <a:pt x="40" y="102"/>
                  </a:cubicBezTo>
                  <a:cubicBezTo>
                    <a:pt x="40" y="104"/>
                    <a:pt x="40" y="105"/>
                    <a:pt x="40" y="107"/>
                  </a:cubicBezTo>
                  <a:cubicBezTo>
                    <a:pt x="41" y="109"/>
                    <a:pt x="41" y="109"/>
                    <a:pt x="44" y="109"/>
                  </a:cubicBezTo>
                  <a:cubicBezTo>
                    <a:pt x="44" y="109"/>
                    <a:pt x="65" y="109"/>
                    <a:pt x="65" y="109"/>
                  </a:cubicBezTo>
                  <a:cubicBezTo>
                    <a:pt x="68" y="109"/>
                    <a:pt x="69" y="109"/>
                    <a:pt x="69" y="107"/>
                  </a:cubicBezTo>
                  <a:cubicBezTo>
                    <a:pt x="69" y="105"/>
                    <a:pt x="70" y="104"/>
                    <a:pt x="70" y="102"/>
                  </a:cubicBezTo>
                  <a:cubicBezTo>
                    <a:pt x="70" y="99"/>
                    <a:pt x="70" y="96"/>
                    <a:pt x="71" y="93"/>
                  </a:cubicBezTo>
                  <a:cubicBezTo>
                    <a:pt x="75" y="86"/>
                    <a:pt x="78" y="81"/>
                    <a:pt x="81" y="74"/>
                  </a:cubicBezTo>
                  <a:cubicBezTo>
                    <a:pt x="86" y="65"/>
                    <a:pt x="88" y="57"/>
                    <a:pt x="86" y="50"/>
                  </a:cubicBezTo>
                  <a:close/>
                  <a:moveTo>
                    <a:pt x="110" y="54"/>
                  </a:moveTo>
                  <a:cubicBezTo>
                    <a:pt x="98" y="54"/>
                    <a:pt x="98" y="54"/>
                    <a:pt x="98" y="54"/>
                  </a:cubicBezTo>
                  <a:cubicBezTo>
                    <a:pt x="97" y="54"/>
                    <a:pt x="95" y="55"/>
                    <a:pt x="95" y="56"/>
                  </a:cubicBezTo>
                  <a:cubicBezTo>
                    <a:pt x="95" y="58"/>
                    <a:pt x="97" y="59"/>
                    <a:pt x="98" y="59"/>
                  </a:cubicBezTo>
                  <a:cubicBezTo>
                    <a:pt x="110" y="59"/>
                    <a:pt x="110" y="59"/>
                    <a:pt x="110" y="59"/>
                  </a:cubicBezTo>
                  <a:cubicBezTo>
                    <a:pt x="111" y="59"/>
                    <a:pt x="112" y="58"/>
                    <a:pt x="112" y="56"/>
                  </a:cubicBezTo>
                  <a:cubicBezTo>
                    <a:pt x="112" y="55"/>
                    <a:pt x="111" y="54"/>
                    <a:pt x="110" y="54"/>
                  </a:cubicBezTo>
                  <a:close/>
                  <a:moveTo>
                    <a:pt x="56" y="36"/>
                  </a:moveTo>
                  <a:cubicBezTo>
                    <a:pt x="42" y="36"/>
                    <a:pt x="33" y="45"/>
                    <a:pt x="30" y="54"/>
                  </a:cubicBezTo>
                  <a:cubicBezTo>
                    <a:pt x="30" y="54"/>
                    <a:pt x="30" y="55"/>
                    <a:pt x="31" y="56"/>
                  </a:cubicBezTo>
                  <a:cubicBezTo>
                    <a:pt x="31" y="56"/>
                    <a:pt x="31" y="56"/>
                    <a:pt x="32" y="57"/>
                  </a:cubicBezTo>
                  <a:cubicBezTo>
                    <a:pt x="32" y="57"/>
                    <a:pt x="32" y="57"/>
                    <a:pt x="33" y="57"/>
                  </a:cubicBezTo>
                  <a:cubicBezTo>
                    <a:pt x="34" y="57"/>
                    <a:pt x="35" y="56"/>
                    <a:pt x="35" y="55"/>
                  </a:cubicBezTo>
                  <a:cubicBezTo>
                    <a:pt x="37" y="48"/>
                    <a:pt x="45" y="40"/>
                    <a:pt x="56" y="40"/>
                  </a:cubicBezTo>
                  <a:cubicBezTo>
                    <a:pt x="57" y="40"/>
                    <a:pt x="58" y="39"/>
                    <a:pt x="58" y="38"/>
                  </a:cubicBezTo>
                  <a:cubicBezTo>
                    <a:pt x="58" y="37"/>
                    <a:pt x="57" y="36"/>
                    <a:pt x="56"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55" name="Группа 8">
            <a:extLst>
              <a:ext uri="{FF2B5EF4-FFF2-40B4-BE49-F238E27FC236}">
                <a16:creationId xmlns:a16="http://schemas.microsoft.com/office/drawing/2014/main" id="{4A9A12C8-680F-49A6-8B9D-EFF162BFCBC1}"/>
              </a:ext>
            </a:extLst>
          </p:cNvPr>
          <p:cNvGrpSpPr/>
          <p:nvPr/>
        </p:nvGrpSpPr>
        <p:grpSpPr>
          <a:xfrm>
            <a:off x="5227539" y="3682900"/>
            <a:ext cx="459385" cy="457611"/>
            <a:chOff x="4573588" y="2786063"/>
            <a:chExt cx="822325" cy="819150"/>
          </a:xfrm>
        </p:grpSpPr>
        <p:sp>
          <p:nvSpPr>
            <p:cNvPr id="56" name="Google Shape;592;p22">
              <a:extLst>
                <a:ext uri="{FF2B5EF4-FFF2-40B4-BE49-F238E27FC236}">
                  <a16:creationId xmlns:a16="http://schemas.microsoft.com/office/drawing/2014/main" id="{7DFC0DE1-989A-4CE9-88B1-7AFA7C238D39}"/>
                </a:ext>
              </a:extLst>
            </p:cNvPr>
            <p:cNvSpPr>
              <a:spLocks noChangeArrowheads="1"/>
            </p:cNvSpPr>
            <p:nvPr/>
          </p:nvSpPr>
          <p:spPr bwMode="auto">
            <a:xfrm>
              <a:off x="4573588" y="2786063"/>
              <a:ext cx="822325" cy="819150"/>
            </a:xfrm>
            <a:prstGeom prst="ellipse">
              <a:avLst/>
            </a:pr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57" name="Google Shape;603;p22">
              <a:extLst>
                <a:ext uri="{FF2B5EF4-FFF2-40B4-BE49-F238E27FC236}">
                  <a16:creationId xmlns:a16="http://schemas.microsoft.com/office/drawing/2014/main" id="{7734EFB1-6E7A-4304-A989-E65362DE1A2C}"/>
                </a:ext>
              </a:extLst>
            </p:cNvPr>
            <p:cNvSpPr>
              <a:spLocks/>
            </p:cNvSpPr>
            <p:nvPr/>
          </p:nvSpPr>
          <p:spPr bwMode="auto">
            <a:xfrm>
              <a:off x="4700588" y="3011488"/>
              <a:ext cx="568325" cy="368300"/>
            </a:xfrm>
            <a:custGeom>
              <a:avLst/>
              <a:gdLst>
                <a:gd name="T0" fmla="*/ 88 w 134"/>
                <a:gd name="T1" fmla="*/ 66 h 87"/>
                <a:gd name="T2" fmla="*/ 99 w 134"/>
                <a:gd name="T3" fmla="*/ 70 h 87"/>
                <a:gd name="T4" fmla="*/ 132 w 134"/>
                <a:gd name="T5" fmla="*/ 66 h 87"/>
                <a:gd name="T6" fmla="*/ 130 w 134"/>
                <a:gd name="T7" fmla="*/ 42 h 87"/>
                <a:gd name="T8" fmla="*/ 126 w 134"/>
                <a:gd name="T9" fmla="*/ 33 h 87"/>
                <a:gd name="T10" fmla="*/ 124 w 134"/>
                <a:gd name="T11" fmla="*/ 9 h 87"/>
                <a:gd name="T12" fmla="*/ 94 w 134"/>
                <a:gd name="T13" fmla="*/ 0 h 87"/>
                <a:gd name="T14" fmla="*/ 86 w 134"/>
                <a:gd name="T15" fmla="*/ 4 h 87"/>
                <a:gd name="T16" fmla="*/ 58 w 134"/>
                <a:gd name="T17" fmla="*/ 0 h 87"/>
                <a:gd name="T18" fmla="*/ 49 w 134"/>
                <a:gd name="T19" fmla="*/ 3 h 87"/>
                <a:gd name="T20" fmla="*/ 23 w 134"/>
                <a:gd name="T21" fmla="*/ 0 h 87"/>
                <a:gd name="T22" fmla="*/ 7 w 134"/>
                <a:gd name="T23" fmla="*/ 27 h 87"/>
                <a:gd name="T24" fmla="*/ 10 w 134"/>
                <a:gd name="T25" fmla="*/ 35 h 87"/>
                <a:gd name="T26" fmla="*/ 1 w 134"/>
                <a:gd name="T27" fmla="*/ 60 h 87"/>
                <a:gd name="T28" fmla="*/ 11 w 134"/>
                <a:gd name="T29" fmla="*/ 70 h 87"/>
                <a:gd name="T30" fmla="*/ 45 w 134"/>
                <a:gd name="T31" fmla="*/ 65 h 87"/>
                <a:gd name="T32" fmla="*/ 55 w 134"/>
                <a:gd name="T33" fmla="*/ 70 h 87"/>
                <a:gd name="T34" fmla="*/ 65 w 134"/>
                <a:gd name="T35" fmla="*/ 83 h 87"/>
                <a:gd name="T36" fmla="*/ 9 w 134"/>
                <a:gd name="T37" fmla="*/ 85 h 87"/>
                <a:gd name="T38" fmla="*/ 124 w 134"/>
                <a:gd name="T39" fmla="*/ 87 h 87"/>
                <a:gd name="T40" fmla="*/ 124 w 134"/>
                <a:gd name="T41" fmla="*/ 83 h 87"/>
                <a:gd name="T42" fmla="*/ 69 w 134"/>
                <a:gd name="T43" fmla="*/ 70 h 87"/>
                <a:gd name="T44" fmla="*/ 44 w 134"/>
                <a:gd name="T45" fmla="*/ 39 h 87"/>
                <a:gd name="T46" fmla="*/ 44 w 134"/>
                <a:gd name="T47" fmla="*/ 60 h 87"/>
                <a:gd name="T48" fmla="*/ 11 w 134"/>
                <a:gd name="T49" fmla="*/ 66 h 87"/>
                <a:gd name="T50" fmla="*/ 5 w 134"/>
                <a:gd name="T51" fmla="*/ 60 h 87"/>
                <a:gd name="T52" fmla="*/ 17 w 134"/>
                <a:gd name="T53" fmla="*/ 37 h 87"/>
                <a:gd name="T54" fmla="*/ 44 w 134"/>
                <a:gd name="T55" fmla="*/ 39 h 87"/>
                <a:gd name="T56" fmla="*/ 126 w 134"/>
                <a:gd name="T57" fmla="*/ 43 h 87"/>
                <a:gd name="T58" fmla="*/ 129 w 134"/>
                <a:gd name="T59" fmla="*/ 63 h 87"/>
                <a:gd name="T60" fmla="*/ 99 w 134"/>
                <a:gd name="T61" fmla="*/ 66 h 87"/>
                <a:gd name="T62" fmla="*/ 90 w 134"/>
                <a:gd name="T63" fmla="*/ 42 h 87"/>
                <a:gd name="T64" fmla="*/ 96 w 134"/>
                <a:gd name="T65" fmla="*/ 37 h 87"/>
                <a:gd name="T66" fmla="*/ 118 w 134"/>
                <a:gd name="T67" fmla="*/ 33 h 87"/>
                <a:gd name="T68" fmla="*/ 89 w 134"/>
                <a:gd name="T69" fmla="*/ 27 h 87"/>
                <a:gd name="T70" fmla="*/ 89 w 134"/>
                <a:gd name="T71" fmla="*/ 6 h 87"/>
                <a:gd name="T72" fmla="*/ 113 w 134"/>
                <a:gd name="T73" fmla="*/ 4 h 87"/>
                <a:gd name="T74" fmla="*/ 124 w 134"/>
                <a:gd name="T75" fmla="*/ 28 h 87"/>
                <a:gd name="T76" fmla="*/ 118 w 134"/>
                <a:gd name="T77" fmla="*/ 33 h 87"/>
                <a:gd name="T78" fmla="*/ 88 w 134"/>
                <a:gd name="T79" fmla="*/ 36 h 87"/>
                <a:gd name="T80" fmla="*/ 85 w 134"/>
                <a:gd name="T81" fmla="*/ 35 h 87"/>
                <a:gd name="T82" fmla="*/ 87 w 134"/>
                <a:gd name="T83" fmla="*/ 33 h 87"/>
                <a:gd name="T84" fmla="*/ 48 w 134"/>
                <a:gd name="T85" fmla="*/ 33 h 87"/>
                <a:gd name="T86" fmla="*/ 50 w 134"/>
                <a:gd name="T87" fmla="*/ 35 h 87"/>
                <a:gd name="T88" fmla="*/ 47 w 134"/>
                <a:gd name="T89" fmla="*/ 36 h 87"/>
                <a:gd name="T90" fmla="*/ 48 w 134"/>
                <a:gd name="T91" fmla="*/ 33 h 87"/>
                <a:gd name="T92" fmla="*/ 78 w 134"/>
                <a:gd name="T93" fmla="*/ 33 h 87"/>
                <a:gd name="T94" fmla="*/ 51 w 134"/>
                <a:gd name="T95" fmla="*/ 31 h 87"/>
                <a:gd name="T96" fmla="*/ 51 w 134"/>
                <a:gd name="T97" fmla="*/ 10 h 87"/>
                <a:gd name="T98" fmla="*/ 77 w 134"/>
                <a:gd name="T99" fmla="*/ 4 h 87"/>
                <a:gd name="T100" fmla="*/ 85 w 134"/>
                <a:gd name="T101" fmla="*/ 27 h 87"/>
                <a:gd name="T102" fmla="*/ 46 w 134"/>
                <a:gd name="T103" fmla="*/ 27 h 87"/>
                <a:gd name="T104" fmla="*/ 17 w 134"/>
                <a:gd name="T105" fmla="*/ 33 h 87"/>
                <a:gd name="T106" fmla="*/ 11 w 134"/>
                <a:gd name="T107" fmla="*/ 28 h 87"/>
                <a:gd name="T108" fmla="*/ 23 w 134"/>
                <a:gd name="T109" fmla="*/ 4 h 87"/>
                <a:gd name="T110" fmla="*/ 46 w 134"/>
                <a:gd name="T111" fmla="*/ 6 h 87"/>
                <a:gd name="T112" fmla="*/ 46 w 134"/>
                <a:gd name="T113" fmla="*/ 27 h 87"/>
                <a:gd name="T114" fmla="*/ 57 w 134"/>
                <a:gd name="T115" fmla="*/ 37 h 87"/>
                <a:gd name="T116" fmla="*/ 86 w 134"/>
                <a:gd name="T117" fmla="*/ 43 h 87"/>
                <a:gd name="T118" fmla="*/ 85 w 134"/>
                <a:gd name="T119" fmla="*/ 63 h 87"/>
                <a:gd name="T120" fmla="*/ 55 w 134"/>
                <a:gd name="T121" fmla="*/ 66 h 87"/>
                <a:gd name="T122" fmla="*/ 48 w 134"/>
                <a:gd name="T123"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87" extrusionOk="0">
                  <a:moveTo>
                    <a:pt x="79" y="70"/>
                  </a:moveTo>
                  <a:cubicBezTo>
                    <a:pt x="83" y="70"/>
                    <a:pt x="86" y="68"/>
                    <a:pt x="88" y="66"/>
                  </a:cubicBezTo>
                  <a:cubicBezTo>
                    <a:pt x="89" y="66"/>
                    <a:pt x="89" y="66"/>
                    <a:pt x="89" y="65"/>
                  </a:cubicBezTo>
                  <a:cubicBezTo>
                    <a:pt x="91" y="68"/>
                    <a:pt x="95" y="70"/>
                    <a:pt x="99" y="70"/>
                  </a:cubicBezTo>
                  <a:cubicBezTo>
                    <a:pt x="123" y="70"/>
                    <a:pt x="123" y="70"/>
                    <a:pt x="123" y="70"/>
                  </a:cubicBezTo>
                  <a:cubicBezTo>
                    <a:pt x="127" y="70"/>
                    <a:pt x="130" y="68"/>
                    <a:pt x="132" y="66"/>
                  </a:cubicBezTo>
                  <a:cubicBezTo>
                    <a:pt x="134" y="64"/>
                    <a:pt x="134" y="62"/>
                    <a:pt x="134" y="60"/>
                  </a:cubicBezTo>
                  <a:cubicBezTo>
                    <a:pt x="130" y="42"/>
                    <a:pt x="130" y="42"/>
                    <a:pt x="130" y="42"/>
                  </a:cubicBezTo>
                  <a:cubicBezTo>
                    <a:pt x="130" y="39"/>
                    <a:pt x="128" y="36"/>
                    <a:pt x="125" y="35"/>
                  </a:cubicBezTo>
                  <a:cubicBezTo>
                    <a:pt x="125" y="34"/>
                    <a:pt x="126" y="34"/>
                    <a:pt x="126" y="33"/>
                  </a:cubicBezTo>
                  <a:cubicBezTo>
                    <a:pt x="127" y="32"/>
                    <a:pt x="128" y="29"/>
                    <a:pt x="128" y="27"/>
                  </a:cubicBezTo>
                  <a:cubicBezTo>
                    <a:pt x="124" y="9"/>
                    <a:pt x="124" y="9"/>
                    <a:pt x="124" y="9"/>
                  </a:cubicBezTo>
                  <a:cubicBezTo>
                    <a:pt x="123" y="4"/>
                    <a:pt x="118" y="0"/>
                    <a:pt x="113" y="0"/>
                  </a:cubicBezTo>
                  <a:cubicBezTo>
                    <a:pt x="94" y="0"/>
                    <a:pt x="94" y="0"/>
                    <a:pt x="94" y="0"/>
                  </a:cubicBezTo>
                  <a:cubicBezTo>
                    <a:pt x="91" y="0"/>
                    <a:pt x="88" y="1"/>
                    <a:pt x="86" y="3"/>
                  </a:cubicBezTo>
                  <a:cubicBezTo>
                    <a:pt x="86" y="3"/>
                    <a:pt x="86" y="4"/>
                    <a:pt x="86" y="4"/>
                  </a:cubicBezTo>
                  <a:cubicBezTo>
                    <a:pt x="83" y="1"/>
                    <a:pt x="80" y="0"/>
                    <a:pt x="77" y="0"/>
                  </a:cubicBezTo>
                  <a:cubicBezTo>
                    <a:pt x="58" y="0"/>
                    <a:pt x="58" y="0"/>
                    <a:pt x="58" y="0"/>
                  </a:cubicBezTo>
                  <a:cubicBezTo>
                    <a:pt x="55" y="0"/>
                    <a:pt x="52" y="1"/>
                    <a:pt x="50" y="4"/>
                  </a:cubicBezTo>
                  <a:cubicBezTo>
                    <a:pt x="49" y="4"/>
                    <a:pt x="49" y="3"/>
                    <a:pt x="49" y="3"/>
                  </a:cubicBezTo>
                  <a:cubicBezTo>
                    <a:pt x="47" y="1"/>
                    <a:pt x="45" y="0"/>
                    <a:pt x="42" y="0"/>
                  </a:cubicBezTo>
                  <a:cubicBezTo>
                    <a:pt x="23" y="0"/>
                    <a:pt x="23" y="0"/>
                    <a:pt x="23" y="0"/>
                  </a:cubicBezTo>
                  <a:cubicBezTo>
                    <a:pt x="17" y="0"/>
                    <a:pt x="12" y="4"/>
                    <a:pt x="11" y="9"/>
                  </a:cubicBezTo>
                  <a:cubicBezTo>
                    <a:pt x="7" y="27"/>
                    <a:pt x="7" y="27"/>
                    <a:pt x="7" y="27"/>
                  </a:cubicBezTo>
                  <a:cubicBezTo>
                    <a:pt x="7" y="29"/>
                    <a:pt x="7" y="32"/>
                    <a:pt x="9" y="33"/>
                  </a:cubicBezTo>
                  <a:cubicBezTo>
                    <a:pt x="9" y="34"/>
                    <a:pt x="10" y="34"/>
                    <a:pt x="10" y="35"/>
                  </a:cubicBezTo>
                  <a:cubicBezTo>
                    <a:pt x="7" y="36"/>
                    <a:pt x="5" y="39"/>
                    <a:pt x="4" y="42"/>
                  </a:cubicBezTo>
                  <a:cubicBezTo>
                    <a:pt x="1" y="60"/>
                    <a:pt x="1" y="60"/>
                    <a:pt x="1" y="60"/>
                  </a:cubicBezTo>
                  <a:cubicBezTo>
                    <a:pt x="0" y="62"/>
                    <a:pt x="1" y="64"/>
                    <a:pt x="2" y="66"/>
                  </a:cubicBezTo>
                  <a:cubicBezTo>
                    <a:pt x="4" y="68"/>
                    <a:pt x="8" y="70"/>
                    <a:pt x="11" y="70"/>
                  </a:cubicBezTo>
                  <a:cubicBezTo>
                    <a:pt x="35" y="70"/>
                    <a:pt x="35" y="70"/>
                    <a:pt x="35" y="70"/>
                  </a:cubicBezTo>
                  <a:cubicBezTo>
                    <a:pt x="39" y="70"/>
                    <a:pt x="43" y="68"/>
                    <a:pt x="45" y="65"/>
                  </a:cubicBezTo>
                  <a:cubicBezTo>
                    <a:pt x="46" y="66"/>
                    <a:pt x="46" y="66"/>
                    <a:pt x="46" y="66"/>
                  </a:cubicBezTo>
                  <a:cubicBezTo>
                    <a:pt x="48" y="68"/>
                    <a:pt x="52" y="70"/>
                    <a:pt x="55" y="70"/>
                  </a:cubicBezTo>
                  <a:cubicBezTo>
                    <a:pt x="65" y="70"/>
                    <a:pt x="65" y="70"/>
                    <a:pt x="65" y="70"/>
                  </a:cubicBezTo>
                  <a:cubicBezTo>
                    <a:pt x="65" y="83"/>
                    <a:pt x="65" y="83"/>
                    <a:pt x="65" y="83"/>
                  </a:cubicBezTo>
                  <a:cubicBezTo>
                    <a:pt x="11" y="83"/>
                    <a:pt x="11" y="83"/>
                    <a:pt x="11" y="83"/>
                  </a:cubicBezTo>
                  <a:cubicBezTo>
                    <a:pt x="10" y="83"/>
                    <a:pt x="9" y="83"/>
                    <a:pt x="9" y="85"/>
                  </a:cubicBezTo>
                  <a:cubicBezTo>
                    <a:pt x="9" y="86"/>
                    <a:pt x="10" y="87"/>
                    <a:pt x="11" y="87"/>
                  </a:cubicBezTo>
                  <a:cubicBezTo>
                    <a:pt x="124" y="87"/>
                    <a:pt x="124" y="87"/>
                    <a:pt x="124" y="87"/>
                  </a:cubicBezTo>
                  <a:cubicBezTo>
                    <a:pt x="125" y="87"/>
                    <a:pt x="126" y="86"/>
                    <a:pt x="126" y="85"/>
                  </a:cubicBezTo>
                  <a:cubicBezTo>
                    <a:pt x="126" y="83"/>
                    <a:pt x="125" y="83"/>
                    <a:pt x="124" y="83"/>
                  </a:cubicBezTo>
                  <a:cubicBezTo>
                    <a:pt x="69" y="83"/>
                    <a:pt x="69" y="83"/>
                    <a:pt x="69" y="83"/>
                  </a:cubicBezTo>
                  <a:cubicBezTo>
                    <a:pt x="69" y="70"/>
                    <a:pt x="69" y="70"/>
                    <a:pt x="69" y="70"/>
                  </a:cubicBezTo>
                  <a:lnTo>
                    <a:pt x="79" y="70"/>
                  </a:lnTo>
                  <a:close/>
                  <a:moveTo>
                    <a:pt x="44" y="39"/>
                  </a:moveTo>
                  <a:cubicBezTo>
                    <a:pt x="45" y="40"/>
                    <a:pt x="45" y="41"/>
                    <a:pt x="45" y="42"/>
                  </a:cubicBezTo>
                  <a:cubicBezTo>
                    <a:pt x="44" y="60"/>
                    <a:pt x="44" y="60"/>
                    <a:pt x="44" y="60"/>
                  </a:cubicBezTo>
                  <a:cubicBezTo>
                    <a:pt x="43" y="63"/>
                    <a:pt x="40" y="66"/>
                    <a:pt x="35" y="66"/>
                  </a:cubicBezTo>
                  <a:cubicBezTo>
                    <a:pt x="11" y="66"/>
                    <a:pt x="11" y="66"/>
                    <a:pt x="11" y="66"/>
                  </a:cubicBezTo>
                  <a:cubicBezTo>
                    <a:pt x="9" y="66"/>
                    <a:pt x="7" y="65"/>
                    <a:pt x="6" y="63"/>
                  </a:cubicBezTo>
                  <a:cubicBezTo>
                    <a:pt x="5" y="63"/>
                    <a:pt x="5" y="62"/>
                    <a:pt x="5" y="60"/>
                  </a:cubicBezTo>
                  <a:cubicBezTo>
                    <a:pt x="8" y="43"/>
                    <a:pt x="8" y="43"/>
                    <a:pt x="8" y="43"/>
                  </a:cubicBezTo>
                  <a:cubicBezTo>
                    <a:pt x="9" y="40"/>
                    <a:pt x="13" y="37"/>
                    <a:pt x="17" y="37"/>
                  </a:cubicBezTo>
                  <a:cubicBezTo>
                    <a:pt x="38" y="37"/>
                    <a:pt x="38" y="37"/>
                    <a:pt x="38" y="37"/>
                  </a:cubicBezTo>
                  <a:cubicBezTo>
                    <a:pt x="41" y="37"/>
                    <a:pt x="42" y="38"/>
                    <a:pt x="44" y="39"/>
                  </a:cubicBezTo>
                  <a:close/>
                  <a:moveTo>
                    <a:pt x="118" y="37"/>
                  </a:moveTo>
                  <a:cubicBezTo>
                    <a:pt x="122" y="37"/>
                    <a:pt x="126" y="40"/>
                    <a:pt x="126" y="43"/>
                  </a:cubicBezTo>
                  <a:cubicBezTo>
                    <a:pt x="130" y="60"/>
                    <a:pt x="130" y="60"/>
                    <a:pt x="130" y="60"/>
                  </a:cubicBezTo>
                  <a:cubicBezTo>
                    <a:pt x="130" y="62"/>
                    <a:pt x="130" y="62"/>
                    <a:pt x="129" y="63"/>
                  </a:cubicBezTo>
                  <a:cubicBezTo>
                    <a:pt x="128" y="65"/>
                    <a:pt x="125" y="66"/>
                    <a:pt x="123" y="66"/>
                  </a:cubicBezTo>
                  <a:cubicBezTo>
                    <a:pt x="99" y="66"/>
                    <a:pt x="99" y="66"/>
                    <a:pt x="99" y="66"/>
                  </a:cubicBezTo>
                  <a:cubicBezTo>
                    <a:pt x="95" y="66"/>
                    <a:pt x="91" y="63"/>
                    <a:pt x="91" y="60"/>
                  </a:cubicBezTo>
                  <a:cubicBezTo>
                    <a:pt x="90" y="42"/>
                    <a:pt x="90" y="42"/>
                    <a:pt x="90" y="42"/>
                  </a:cubicBezTo>
                  <a:cubicBezTo>
                    <a:pt x="90" y="41"/>
                    <a:pt x="90" y="40"/>
                    <a:pt x="91" y="39"/>
                  </a:cubicBezTo>
                  <a:cubicBezTo>
                    <a:pt x="92" y="38"/>
                    <a:pt x="94" y="37"/>
                    <a:pt x="96" y="37"/>
                  </a:cubicBezTo>
                  <a:lnTo>
                    <a:pt x="118" y="37"/>
                  </a:lnTo>
                  <a:close/>
                  <a:moveTo>
                    <a:pt x="118" y="33"/>
                  </a:moveTo>
                  <a:cubicBezTo>
                    <a:pt x="96" y="33"/>
                    <a:pt x="96" y="33"/>
                    <a:pt x="96" y="33"/>
                  </a:cubicBezTo>
                  <a:cubicBezTo>
                    <a:pt x="92" y="33"/>
                    <a:pt x="89" y="30"/>
                    <a:pt x="89" y="27"/>
                  </a:cubicBezTo>
                  <a:cubicBezTo>
                    <a:pt x="88" y="10"/>
                    <a:pt x="88" y="10"/>
                    <a:pt x="88" y="10"/>
                  </a:cubicBezTo>
                  <a:cubicBezTo>
                    <a:pt x="88" y="8"/>
                    <a:pt x="88" y="7"/>
                    <a:pt x="89" y="6"/>
                  </a:cubicBezTo>
                  <a:cubicBezTo>
                    <a:pt x="90" y="5"/>
                    <a:pt x="92" y="4"/>
                    <a:pt x="94" y="4"/>
                  </a:cubicBezTo>
                  <a:cubicBezTo>
                    <a:pt x="113" y="4"/>
                    <a:pt x="113" y="4"/>
                    <a:pt x="113" y="4"/>
                  </a:cubicBezTo>
                  <a:cubicBezTo>
                    <a:pt x="116" y="4"/>
                    <a:pt x="120" y="7"/>
                    <a:pt x="120" y="10"/>
                  </a:cubicBezTo>
                  <a:cubicBezTo>
                    <a:pt x="124" y="28"/>
                    <a:pt x="124" y="28"/>
                    <a:pt x="124" y="28"/>
                  </a:cubicBezTo>
                  <a:cubicBezTo>
                    <a:pt x="124" y="29"/>
                    <a:pt x="123" y="30"/>
                    <a:pt x="123" y="31"/>
                  </a:cubicBezTo>
                  <a:cubicBezTo>
                    <a:pt x="122" y="32"/>
                    <a:pt x="120" y="33"/>
                    <a:pt x="118" y="33"/>
                  </a:cubicBezTo>
                  <a:close/>
                  <a:moveTo>
                    <a:pt x="90" y="35"/>
                  </a:moveTo>
                  <a:cubicBezTo>
                    <a:pt x="89" y="35"/>
                    <a:pt x="88" y="36"/>
                    <a:pt x="88" y="36"/>
                  </a:cubicBezTo>
                  <a:cubicBezTo>
                    <a:pt x="88" y="36"/>
                    <a:pt x="88" y="37"/>
                    <a:pt x="87" y="37"/>
                  </a:cubicBezTo>
                  <a:cubicBezTo>
                    <a:pt x="87" y="36"/>
                    <a:pt x="86" y="35"/>
                    <a:pt x="85" y="35"/>
                  </a:cubicBezTo>
                  <a:cubicBezTo>
                    <a:pt x="86" y="34"/>
                    <a:pt x="86" y="34"/>
                    <a:pt x="86" y="34"/>
                  </a:cubicBezTo>
                  <a:cubicBezTo>
                    <a:pt x="87" y="33"/>
                    <a:pt x="87" y="33"/>
                    <a:pt x="87" y="33"/>
                  </a:cubicBezTo>
                  <a:cubicBezTo>
                    <a:pt x="88" y="34"/>
                    <a:pt x="89" y="34"/>
                    <a:pt x="90" y="35"/>
                  </a:cubicBezTo>
                  <a:close/>
                  <a:moveTo>
                    <a:pt x="48" y="33"/>
                  </a:moveTo>
                  <a:cubicBezTo>
                    <a:pt x="48" y="33"/>
                    <a:pt x="48" y="33"/>
                    <a:pt x="48" y="34"/>
                  </a:cubicBezTo>
                  <a:cubicBezTo>
                    <a:pt x="49" y="34"/>
                    <a:pt x="49" y="34"/>
                    <a:pt x="50" y="35"/>
                  </a:cubicBezTo>
                  <a:cubicBezTo>
                    <a:pt x="49" y="35"/>
                    <a:pt x="48" y="36"/>
                    <a:pt x="47" y="37"/>
                  </a:cubicBezTo>
                  <a:cubicBezTo>
                    <a:pt x="47" y="37"/>
                    <a:pt x="47" y="36"/>
                    <a:pt x="47" y="36"/>
                  </a:cubicBezTo>
                  <a:cubicBezTo>
                    <a:pt x="46" y="36"/>
                    <a:pt x="46" y="35"/>
                    <a:pt x="45" y="35"/>
                  </a:cubicBezTo>
                  <a:cubicBezTo>
                    <a:pt x="46" y="34"/>
                    <a:pt x="47" y="34"/>
                    <a:pt x="48" y="33"/>
                  </a:cubicBezTo>
                  <a:close/>
                  <a:moveTo>
                    <a:pt x="83" y="31"/>
                  </a:moveTo>
                  <a:cubicBezTo>
                    <a:pt x="82" y="32"/>
                    <a:pt x="80" y="33"/>
                    <a:pt x="78" y="33"/>
                  </a:cubicBezTo>
                  <a:cubicBezTo>
                    <a:pt x="57" y="33"/>
                    <a:pt x="57" y="33"/>
                    <a:pt x="57" y="33"/>
                  </a:cubicBezTo>
                  <a:cubicBezTo>
                    <a:pt x="55" y="33"/>
                    <a:pt x="53" y="32"/>
                    <a:pt x="51" y="31"/>
                  </a:cubicBezTo>
                  <a:cubicBezTo>
                    <a:pt x="50" y="30"/>
                    <a:pt x="50" y="29"/>
                    <a:pt x="50" y="27"/>
                  </a:cubicBezTo>
                  <a:cubicBezTo>
                    <a:pt x="51" y="10"/>
                    <a:pt x="51" y="10"/>
                    <a:pt x="51" y="10"/>
                  </a:cubicBezTo>
                  <a:cubicBezTo>
                    <a:pt x="52" y="7"/>
                    <a:pt x="55" y="4"/>
                    <a:pt x="58" y="4"/>
                  </a:cubicBezTo>
                  <a:cubicBezTo>
                    <a:pt x="77" y="4"/>
                    <a:pt x="77" y="4"/>
                    <a:pt x="77" y="4"/>
                  </a:cubicBezTo>
                  <a:cubicBezTo>
                    <a:pt x="81" y="4"/>
                    <a:pt x="84" y="7"/>
                    <a:pt x="84" y="10"/>
                  </a:cubicBezTo>
                  <a:cubicBezTo>
                    <a:pt x="85" y="27"/>
                    <a:pt x="85" y="27"/>
                    <a:pt x="85" y="27"/>
                  </a:cubicBezTo>
                  <a:cubicBezTo>
                    <a:pt x="85" y="29"/>
                    <a:pt x="84" y="30"/>
                    <a:pt x="83" y="31"/>
                  </a:cubicBezTo>
                  <a:close/>
                  <a:moveTo>
                    <a:pt x="46" y="27"/>
                  </a:moveTo>
                  <a:cubicBezTo>
                    <a:pt x="46" y="30"/>
                    <a:pt x="42" y="33"/>
                    <a:pt x="38" y="33"/>
                  </a:cubicBezTo>
                  <a:cubicBezTo>
                    <a:pt x="17" y="33"/>
                    <a:pt x="17" y="33"/>
                    <a:pt x="17" y="33"/>
                  </a:cubicBezTo>
                  <a:cubicBezTo>
                    <a:pt x="15" y="33"/>
                    <a:pt x="13" y="32"/>
                    <a:pt x="12" y="31"/>
                  </a:cubicBezTo>
                  <a:cubicBezTo>
                    <a:pt x="11" y="30"/>
                    <a:pt x="11" y="29"/>
                    <a:pt x="11" y="28"/>
                  </a:cubicBezTo>
                  <a:cubicBezTo>
                    <a:pt x="15" y="10"/>
                    <a:pt x="15" y="10"/>
                    <a:pt x="15" y="10"/>
                  </a:cubicBezTo>
                  <a:cubicBezTo>
                    <a:pt x="16" y="7"/>
                    <a:pt x="19" y="4"/>
                    <a:pt x="23" y="4"/>
                  </a:cubicBezTo>
                  <a:cubicBezTo>
                    <a:pt x="42" y="4"/>
                    <a:pt x="42" y="4"/>
                    <a:pt x="42" y="4"/>
                  </a:cubicBezTo>
                  <a:cubicBezTo>
                    <a:pt x="43" y="4"/>
                    <a:pt x="45" y="5"/>
                    <a:pt x="46" y="6"/>
                  </a:cubicBezTo>
                  <a:cubicBezTo>
                    <a:pt x="47" y="7"/>
                    <a:pt x="47" y="8"/>
                    <a:pt x="47" y="10"/>
                  </a:cubicBezTo>
                  <a:lnTo>
                    <a:pt x="46" y="27"/>
                  </a:lnTo>
                  <a:close/>
                  <a:moveTo>
                    <a:pt x="49" y="43"/>
                  </a:moveTo>
                  <a:cubicBezTo>
                    <a:pt x="49" y="39"/>
                    <a:pt x="53" y="37"/>
                    <a:pt x="57" y="37"/>
                  </a:cubicBezTo>
                  <a:cubicBezTo>
                    <a:pt x="78" y="37"/>
                    <a:pt x="78" y="37"/>
                    <a:pt x="78" y="37"/>
                  </a:cubicBezTo>
                  <a:cubicBezTo>
                    <a:pt x="82" y="37"/>
                    <a:pt x="85" y="39"/>
                    <a:pt x="86" y="43"/>
                  </a:cubicBezTo>
                  <a:cubicBezTo>
                    <a:pt x="87" y="60"/>
                    <a:pt x="87" y="60"/>
                    <a:pt x="87" y="60"/>
                  </a:cubicBezTo>
                  <a:cubicBezTo>
                    <a:pt x="87" y="61"/>
                    <a:pt x="86" y="62"/>
                    <a:pt x="85" y="63"/>
                  </a:cubicBezTo>
                  <a:cubicBezTo>
                    <a:pt x="84" y="65"/>
                    <a:pt x="82" y="66"/>
                    <a:pt x="79" y="66"/>
                  </a:cubicBezTo>
                  <a:cubicBezTo>
                    <a:pt x="55" y="66"/>
                    <a:pt x="55" y="66"/>
                    <a:pt x="55" y="66"/>
                  </a:cubicBezTo>
                  <a:cubicBezTo>
                    <a:pt x="53" y="66"/>
                    <a:pt x="50" y="65"/>
                    <a:pt x="49" y="63"/>
                  </a:cubicBezTo>
                  <a:cubicBezTo>
                    <a:pt x="48" y="62"/>
                    <a:pt x="48" y="61"/>
                    <a:pt x="48" y="60"/>
                  </a:cubicBezTo>
                  <a:lnTo>
                    <a:pt x="49"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58" name="Группа 2">
            <a:extLst>
              <a:ext uri="{FF2B5EF4-FFF2-40B4-BE49-F238E27FC236}">
                <a16:creationId xmlns:a16="http://schemas.microsoft.com/office/drawing/2014/main" id="{61AF3E52-3F30-4FDA-A7DA-6E86426FA9A0}"/>
              </a:ext>
            </a:extLst>
          </p:cNvPr>
          <p:cNvGrpSpPr/>
          <p:nvPr/>
        </p:nvGrpSpPr>
        <p:grpSpPr>
          <a:xfrm>
            <a:off x="6470894" y="2902477"/>
            <a:ext cx="459385" cy="457611"/>
            <a:chOff x="6799263" y="1389063"/>
            <a:chExt cx="822325" cy="819150"/>
          </a:xfrm>
        </p:grpSpPr>
        <p:sp>
          <p:nvSpPr>
            <p:cNvPr id="59" name="Google Shape;597;p22">
              <a:extLst>
                <a:ext uri="{FF2B5EF4-FFF2-40B4-BE49-F238E27FC236}">
                  <a16:creationId xmlns:a16="http://schemas.microsoft.com/office/drawing/2014/main" id="{A2A863E8-B582-4043-AB50-4F62494DC716}"/>
                </a:ext>
              </a:extLst>
            </p:cNvPr>
            <p:cNvSpPr>
              <a:spLocks noChangeArrowheads="1"/>
            </p:cNvSpPr>
            <p:nvPr/>
          </p:nvSpPr>
          <p:spPr bwMode="auto">
            <a:xfrm>
              <a:off x="6799263" y="1389063"/>
              <a:ext cx="822325" cy="819150"/>
            </a:xfrm>
            <a:prstGeom prst="ellipse">
              <a:avLst/>
            </a:pr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60" name="Google Shape;604;p22">
              <a:extLst>
                <a:ext uri="{FF2B5EF4-FFF2-40B4-BE49-F238E27FC236}">
                  <a16:creationId xmlns:a16="http://schemas.microsoft.com/office/drawing/2014/main" id="{83AA4559-8792-4D79-9A54-48EFB9FEBD0F}"/>
                </a:ext>
              </a:extLst>
            </p:cNvPr>
            <p:cNvSpPr>
              <a:spLocks/>
            </p:cNvSpPr>
            <p:nvPr/>
          </p:nvSpPr>
          <p:spPr bwMode="auto">
            <a:xfrm>
              <a:off x="6926263" y="1517650"/>
              <a:ext cx="568325" cy="563563"/>
            </a:xfrm>
            <a:custGeom>
              <a:avLst/>
              <a:gdLst>
                <a:gd name="T0" fmla="*/ 19 w 134"/>
                <a:gd name="T1" fmla="*/ 69 h 133"/>
                <a:gd name="T2" fmla="*/ 0 w 134"/>
                <a:gd name="T3" fmla="*/ 67 h 133"/>
                <a:gd name="T4" fmla="*/ 19 w 134"/>
                <a:gd name="T5" fmla="*/ 64 h 133"/>
                <a:gd name="T6" fmla="*/ 32 w 134"/>
                <a:gd name="T7" fmla="*/ 99 h 133"/>
                <a:gd name="T8" fmla="*/ 22 w 134"/>
                <a:gd name="T9" fmla="*/ 110 h 133"/>
                <a:gd name="T10" fmla="*/ 24 w 134"/>
                <a:gd name="T11" fmla="*/ 112 h 133"/>
                <a:gd name="T12" fmla="*/ 35 w 134"/>
                <a:gd name="T13" fmla="*/ 102 h 133"/>
                <a:gd name="T14" fmla="*/ 32 w 134"/>
                <a:gd name="T15" fmla="*/ 99 h 133"/>
                <a:gd name="T16" fmla="*/ 33 w 134"/>
                <a:gd name="T17" fmla="*/ 35 h 133"/>
                <a:gd name="T18" fmla="*/ 35 w 134"/>
                <a:gd name="T19" fmla="*/ 31 h 133"/>
                <a:gd name="T20" fmla="*/ 22 w 134"/>
                <a:gd name="T21" fmla="*/ 22 h 133"/>
                <a:gd name="T22" fmla="*/ 22 w 134"/>
                <a:gd name="T23" fmla="*/ 25 h 133"/>
                <a:gd name="T24" fmla="*/ 67 w 134"/>
                <a:gd name="T25" fmla="*/ 21 h 133"/>
                <a:gd name="T26" fmla="*/ 69 w 134"/>
                <a:gd name="T27" fmla="*/ 2 h 133"/>
                <a:gd name="T28" fmla="*/ 65 w 134"/>
                <a:gd name="T29" fmla="*/ 2 h 133"/>
                <a:gd name="T30" fmla="*/ 67 w 134"/>
                <a:gd name="T31" fmla="*/ 21 h 133"/>
                <a:gd name="T32" fmla="*/ 67 w 134"/>
                <a:gd name="T33" fmla="*/ 108 h 133"/>
                <a:gd name="T34" fmla="*/ 67 w 134"/>
                <a:gd name="T35" fmla="*/ 25 h 133"/>
                <a:gd name="T36" fmla="*/ 67 w 134"/>
                <a:gd name="T37" fmla="*/ 29 h 133"/>
                <a:gd name="T38" fmla="*/ 67 w 134"/>
                <a:gd name="T39" fmla="*/ 104 h 133"/>
                <a:gd name="T40" fmla="*/ 67 w 134"/>
                <a:gd name="T41" fmla="*/ 29 h 133"/>
                <a:gd name="T42" fmla="*/ 65 w 134"/>
                <a:gd name="T43" fmla="*/ 114 h 133"/>
                <a:gd name="T44" fmla="*/ 67 w 134"/>
                <a:gd name="T45" fmla="*/ 133 h 133"/>
                <a:gd name="T46" fmla="*/ 69 w 134"/>
                <a:gd name="T47" fmla="*/ 114 h 133"/>
                <a:gd name="T48" fmla="*/ 102 w 134"/>
                <a:gd name="T49" fmla="*/ 99 h 133"/>
                <a:gd name="T50" fmla="*/ 99 w 134"/>
                <a:gd name="T51" fmla="*/ 102 h 133"/>
                <a:gd name="T52" fmla="*/ 110 w 134"/>
                <a:gd name="T53" fmla="*/ 112 h 133"/>
                <a:gd name="T54" fmla="*/ 112 w 134"/>
                <a:gd name="T55" fmla="*/ 110 h 133"/>
                <a:gd name="T56" fmla="*/ 102 w 134"/>
                <a:gd name="T57" fmla="*/ 99 h 133"/>
                <a:gd name="T58" fmla="*/ 99 w 134"/>
                <a:gd name="T59" fmla="*/ 31 h 133"/>
                <a:gd name="T60" fmla="*/ 101 w 134"/>
                <a:gd name="T61" fmla="*/ 35 h 133"/>
                <a:gd name="T62" fmla="*/ 111 w 134"/>
                <a:gd name="T63" fmla="*/ 25 h 133"/>
                <a:gd name="T64" fmla="*/ 111 w 134"/>
                <a:gd name="T65" fmla="*/ 22 h 133"/>
                <a:gd name="T66" fmla="*/ 131 w 134"/>
                <a:gd name="T67" fmla="*/ 64 h 133"/>
                <a:gd name="T68" fmla="*/ 112 w 134"/>
                <a:gd name="T69" fmla="*/ 67 h 133"/>
                <a:gd name="T70" fmla="*/ 131 w 134"/>
                <a:gd name="T71" fmla="*/ 69 h 133"/>
                <a:gd name="T72" fmla="*/ 131 w 134"/>
                <a:gd name="T73"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33" extrusionOk="0">
                  <a:moveTo>
                    <a:pt x="21" y="67"/>
                  </a:moveTo>
                  <a:cubicBezTo>
                    <a:pt x="21" y="68"/>
                    <a:pt x="20" y="69"/>
                    <a:pt x="19" y="69"/>
                  </a:cubicBezTo>
                  <a:cubicBezTo>
                    <a:pt x="2" y="69"/>
                    <a:pt x="2" y="69"/>
                    <a:pt x="2" y="69"/>
                  </a:cubicBezTo>
                  <a:cubicBezTo>
                    <a:pt x="1" y="69"/>
                    <a:pt x="0" y="68"/>
                    <a:pt x="0" y="67"/>
                  </a:cubicBezTo>
                  <a:cubicBezTo>
                    <a:pt x="0" y="65"/>
                    <a:pt x="1" y="64"/>
                    <a:pt x="2" y="64"/>
                  </a:cubicBezTo>
                  <a:cubicBezTo>
                    <a:pt x="19" y="64"/>
                    <a:pt x="19" y="64"/>
                    <a:pt x="19" y="64"/>
                  </a:cubicBezTo>
                  <a:cubicBezTo>
                    <a:pt x="20" y="64"/>
                    <a:pt x="21" y="65"/>
                    <a:pt x="21" y="67"/>
                  </a:cubicBezTo>
                  <a:close/>
                  <a:moveTo>
                    <a:pt x="32" y="99"/>
                  </a:moveTo>
                  <a:cubicBezTo>
                    <a:pt x="22" y="108"/>
                    <a:pt x="22" y="108"/>
                    <a:pt x="22" y="108"/>
                  </a:cubicBezTo>
                  <a:cubicBezTo>
                    <a:pt x="22" y="108"/>
                    <a:pt x="22" y="109"/>
                    <a:pt x="22" y="110"/>
                  </a:cubicBezTo>
                  <a:cubicBezTo>
                    <a:pt x="22" y="110"/>
                    <a:pt x="22" y="111"/>
                    <a:pt x="22" y="111"/>
                  </a:cubicBezTo>
                  <a:cubicBezTo>
                    <a:pt x="23" y="111"/>
                    <a:pt x="23" y="112"/>
                    <a:pt x="24" y="112"/>
                  </a:cubicBezTo>
                  <a:cubicBezTo>
                    <a:pt x="24" y="112"/>
                    <a:pt x="25" y="111"/>
                    <a:pt x="25" y="111"/>
                  </a:cubicBezTo>
                  <a:cubicBezTo>
                    <a:pt x="35" y="102"/>
                    <a:pt x="35" y="102"/>
                    <a:pt x="35" y="102"/>
                  </a:cubicBezTo>
                  <a:cubicBezTo>
                    <a:pt x="35" y="101"/>
                    <a:pt x="35" y="100"/>
                    <a:pt x="35" y="99"/>
                  </a:cubicBezTo>
                  <a:cubicBezTo>
                    <a:pt x="34" y="98"/>
                    <a:pt x="32" y="98"/>
                    <a:pt x="32" y="99"/>
                  </a:cubicBezTo>
                  <a:close/>
                  <a:moveTo>
                    <a:pt x="32" y="34"/>
                  </a:moveTo>
                  <a:cubicBezTo>
                    <a:pt x="32" y="35"/>
                    <a:pt x="33" y="35"/>
                    <a:pt x="33" y="35"/>
                  </a:cubicBezTo>
                  <a:cubicBezTo>
                    <a:pt x="34" y="35"/>
                    <a:pt x="34" y="35"/>
                    <a:pt x="35" y="34"/>
                  </a:cubicBezTo>
                  <a:cubicBezTo>
                    <a:pt x="35" y="33"/>
                    <a:pt x="35" y="32"/>
                    <a:pt x="35" y="31"/>
                  </a:cubicBezTo>
                  <a:cubicBezTo>
                    <a:pt x="25" y="22"/>
                    <a:pt x="25" y="22"/>
                    <a:pt x="25" y="22"/>
                  </a:cubicBezTo>
                  <a:cubicBezTo>
                    <a:pt x="25" y="21"/>
                    <a:pt x="23" y="21"/>
                    <a:pt x="22" y="22"/>
                  </a:cubicBezTo>
                  <a:cubicBezTo>
                    <a:pt x="22" y="22"/>
                    <a:pt x="22" y="23"/>
                    <a:pt x="22" y="24"/>
                  </a:cubicBezTo>
                  <a:cubicBezTo>
                    <a:pt x="22" y="24"/>
                    <a:pt x="22" y="25"/>
                    <a:pt x="22" y="25"/>
                  </a:cubicBezTo>
                  <a:lnTo>
                    <a:pt x="32" y="34"/>
                  </a:lnTo>
                  <a:close/>
                  <a:moveTo>
                    <a:pt x="67" y="21"/>
                  </a:moveTo>
                  <a:cubicBezTo>
                    <a:pt x="68" y="21"/>
                    <a:pt x="69" y="20"/>
                    <a:pt x="69" y="19"/>
                  </a:cubicBezTo>
                  <a:cubicBezTo>
                    <a:pt x="69" y="2"/>
                    <a:pt x="69" y="2"/>
                    <a:pt x="69" y="2"/>
                  </a:cubicBezTo>
                  <a:cubicBezTo>
                    <a:pt x="69" y="1"/>
                    <a:pt x="68" y="0"/>
                    <a:pt x="67" y="0"/>
                  </a:cubicBezTo>
                  <a:cubicBezTo>
                    <a:pt x="66" y="0"/>
                    <a:pt x="65" y="1"/>
                    <a:pt x="65" y="2"/>
                  </a:cubicBezTo>
                  <a:cubicBezTo>
                    <a:pt x="65" y="19"/>
                    <a:pt x="65" y="19"/>
                    <a:pt x="65" y="19"/>
                  </a:cubicBezTo>
                  <a:cubicBezTo>
                    <a:pt x="65" y="20"/>
                    <a:pt x="66" y="21"/>
                    <a:pt x="67" y="21"/>
                  </a:cubicBezTo>
                  <a:close/>
                  <a:moveTo>
                    <a:pt x="108" y="67"/>
                  </a:moveTo>
                  <a:cubicBezTo>
                    <a:pt x="108" y="89"/>
                    <a:pt x="90" y="108"/>
                    <a:pt x="67" y="108"/>
                  </a:cubicBezTo>
                  <a:cubicBezTo>
                    <a:pt x="44" y="108"/>
                    <a:pt x="25" y="89"/>
                    <a:pt x="25" y="67"/>
                  </a:cubicBezTo>
                  <a:cubicBezTo>
                    <a:pt x="25" y="44"/>
                    <a:pt x="44" y="25"/>
                    <a:pt x="67" y="25"/>
                  </a:cubicBezTo>
                  <a:cubicBezTo>
                    <a:pt x="90" y="25"/>
                    <a:pt x="108" y="44"/>
                    <a:pt x="108" y="67"/>
                  </a:cubicBezTo>
                  <a:close/>
                  <a:moveTo>
                    <a:pt x="67" y="29"/>
                  </a:moveTo>
                  <a:cubicBezTo>
                    <a:pt x="46" y="29"/>
                    <a:pt x="30" y="46"/>
                    <a:pt x="30" y="67"/>
                  </a:cubicBezTo>
                  <a:cubicBezTo>
                    <a:pt x="30" y="87"/>
                    <a:pt x="46" y="104"/>
                    <a:pt x="67" y="104"/>
                  </a:cubicBezTo>
                  <a:cubicBezTo>
                    <a:pt x="87" y="104"/>
                    <a:pt x="104" y="87"/>
                    <a:pt x="104" y="67"/>
                  </a:cubicBezTo>
                  <a:cubicBezTo>
                    <a:pt x="104" y="46"/>
                    <a:pt x="87" y="29"/>
                    <a:pt x="67" y="29"/>
                  </a:cubicBezTo>
                  <a:close/>
                  <a:moveTo>
                    <a:pt x="67" y="112"/>
                  </a:moveTo>
                  <a:cubicBezTo>
                    <a:pt x="66" y="112"/>
                    <a:pt x="65" y="113"/>
                    <a:pt x="65" y="114"/>
                  </a:cubicBezTo>
                  <a:cubicBezTo>
                    <a:pt x="65" y="131"/>
                    <a:pt x="65" y="131"/>
                    <a:pt x="65" y="131"/>
                  </a:cubicBezTo>
                  <a:cubicBezTo>
                    <a:pt x="65" y="132"/>
                    <a:pt x="66" y="133"/>
                    <a:pt x="67" y="133"/>
                  </a:cubicBezTo>
                  <a:cubicBezTo>
                    <a:pt x="68" y="133"/>
                    <a:pt x="69" y="132"/>
                    <a:pt x="69" y="131"/>
                  </a:cubicBezTo>
                  <a:cubicBezTo>
                    <a:pt x="69" y="114"/>
                    <a:pt x="69" y="114"/>
                    <a:pt x="69" y="114"/>
                  </a:cubicBezTo>
                  <a:cubicBezTo>
                    <a:pt x="69" y="113"/>
                    <a:pt x="68" y="112"/>
                    <a:pt x="67" y="112"/>
                  </a:cubicBezTo>
                  <a:close/>
                  <a:moveTo>
                    <a:pt x="102" y="99"/>
                  </a:moveTo>
                  <a:cubicBezTo>
                    <a:pt x="101" y="98"/>
                    <a:pt x="100" y="98"/>
                    <a:pt x="99" y="99"/>
                  </a:cubicBezTo>
                  <a:cubicBezTo>
                    <a:pt x="98" y="100"/>
                    <a:pt x="98" y="101"/>
                    <a:pt x="99" y="102"/>
                  </a:cubicBezTo>
                  <a:cubicBezTo>
                    <a:pt x="108" y="111"/>
                    <a:pt x="108" y="111"/>
                    <a:pt x="108" y="111"/>
                  </a:cubicBezTo>
                  <a:cubicBezTo>
                    <a:pt x="109" y="111"/>
                    <a:pt x="109" y="112"/>
                    <a:pt x="110" y="112"/>
                  </a:cubicBezTo>
                  <a:cubicBezTo>
                    <a:pt x="110" y="112"/>
                    <a:pt x="111" y="111"/>
                    <a:pt x="111" y="111"/>
                  </a:cubicBezTo>
                  <a:cubicBezTo>
                    <a:pt x="112" y="111"/>
                    <a:pt x="112" y="110"/>
                    <a:pt x="112" y="110"/>
                  </a:cubicBezTo>
                  <a:cubicBezTo>
                    <a:pt x="112" y="109"/>
                    <a:pt x="112" y="108"/>
                    <a:pt x="111" y="108"/>
                  </a:cubicBezTo>
                  <a:lnTo>
                    <a:pt x="102" y="99"/>
                  </a:lnTo>
                  <a:close/>
                  <a:moveTo>
                    <a:pt x="108" y="22"/>
                  </a:moveTo>
                  <a:cubicBezTo>
                    <a:pt x="99" y="31"/>
                    <a:pt x="99" y="31"/>
                    <a:pt x="99" y="31"/>
                  </a:cubicBezTo>
                  <a:cubicBezTo>
                    <a:pt x="98" y="32"/>
                    <a:pt x="98" y="33"/>
                    <a:pt x="99" y="34"/>
                  </a:cubicBezTo>
                  <a:cubicBezTo>
                    <a:pt x="99" y="35"/>
                    <a:pt x="100" y="35"/>
                    <a:pt x="101" y="35"/>
                  </a:cubicBezTo>
                  <a:cubicBezTo>
                    <a:pt x="101" y="35"/>
                    <a:pt x="102" y="35"/>
                    <a:pt x="102" y="34"/>
                  </a:cubicBezTo>
                  <a:cubicBezTo>
                    <a:pt x="111" y="25"/>
                    <a:pt x="111" y="25"/>
                    <a:pt x="111" y="25"/>
                  </a:cubicBezTo>
                  <a:cubicBezTo>
                    <a:pt x="112" y="25"/>
                    <a:pt x="112" y="24"/>
                    <a:pt x="112" y="24"/>
                  </a:cubicBezTo>
                  <a:cubicBezTo>
                    <a:pt x="112" y="23"/>
                    <a:pt x="112" y="22"/>
                    <a:pt x="111" y="22"/>
                  </a:cubicBezTo>
                  <a:cubicBezTo>
                    <a:pt x="111" y="21"/>
                    <a:pt x="109" y="21"/>
                    <a:pt x="108" y="22"/>
                  </a:cubicBezTo>
                  <a:close/>
                  <a:moveTo>
                    <a:pt x="131" y="64"/>
                  </a:moveTo>
                  <a:cubicBezTo>
                    <a:pt x="115" y="64"/>
                    <a:pt x="115" y="64"/>
                    <a:pt x="115" y="64"/>
                  </a:cubicBezTo>
                  <a:cubicBezTo>
                    <a:pt x="113" y="64"/>
                    <a:pt x="112" y="65"/>
                    <a:pt x="112" y="67"/>
                  </a:cubicBezTo>
                  <a:cubicBezTo>
                    <a:pt x="112" y="68"/>
                    <a:pt x="113" y="69"/>
                    <a:pt x="115" y="69"/>
                  </a:cubicBezTo>
                  <a:cubicBezTo>
                    <a:pt x="131" y="69"/>
                    <a:pt x="131" y="69"/>
                    <a:pt x="131" y="69"/>
                  </a:cubicBezTo>
                  <a:cubicBezTo>
                    <a:pt x="133" y="69"/>
                    <a:pt x="134" y="68"/>
                    <a:pt x="134" y="67"/>
                  </a:cubicBezTo>
                  <a:cubicBezTo>
                    <a:pt x="134" y="65"/>
                    <a:pt x="133" y="64"/>
                    <a:pt x="131"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grpSp>
        <p:nvGrpSpPr>
          <p:cNvPr id="61" name="Группа 6">
            <a:extLst>
              <a:ext uri="{FF2B5EF4-FFF2-40B4-BE49-F238E27FC236}">
                <a16:creationId xmlns:a16="http://schemas.microsoft.com/office/drawing/2014/main" id="{A8FC2C13-0685-4D87-BB11-8B34F405E9C1}"/>
              </a:ext>
            </a:extLst>
          </p:cNvPr>
          <p:cNvGrpSpPr/>
          <p:nvPr/>
        </p:nvGrpSpPr>
        <p:grpSpPr>
          <a:xfrm>
            <a:off x="5227539" y="5240197"/>
            <a:ext cx="459385" cy="460272"/>
            <a:chOff x="4573588" y="5573713"/>
            <a:chExt cx="822325" cy="823912"/>
          </a:xfrm>
        </p:grpSpPr>
        <p:sp>
          <p:nvSpPr>
            <p:cNvPr id="62" name="Google Shape;590;p22">
              <a:extLst>
                <a:ext uri="{FF2B5EF4-FFF2-40B4-BE49-F238E27FC236}">
                  <a16:creationId xmlns:a16="http://schemas.microsoft.com/office/drawing/2014/main" id="{579E6812-39A4-4D45-9F72-3D25CFE79E9D}"/>
                </a:ext>
              </a:extLst>
            </p:cNvPr>
            <p:cNvSpPr>
              <a:spLocks noChangeArrowheads="1"/>
            </p:cNvSpPr>
            <p:nvPr/>
          </p:nvSpPr>
          <p:spPr bwMode="auto">
            <a:xfrm>
              <a:off x="4573588" y="5573713"/>
              <a:ext cx="822325" cy="823912"/>
            </a:xfrm>
            <a:prstGeom prst="ellipse">
              <a:avLst/>
            </a:pr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00" b="0" i="0" u="none" strike="noStrike" kern="1200" cap="none" spc="0" normalizeH="0" baseline="0" noProof="0">
                <a:ln>
                  <a:noFill/>
                </a:ln>
                <a:solidFill>
                  <a:srgbClr val="353334"/>
                </a:solidFill>
                <a:effectLst/>
                <a:uLnTx/>
                <a:uFillTx/>
                <a:latin typeface="+mj-lt"/>
                <a:ea typeface="GE SS Two Medium" panose="020A0503020102020204" pitchFamily="18" charset="-78"/>
                <a:cs typeface="GE SS Two Medium" panose="020A0503020102020204" pitchFamily="18" charset="-78"/>
                <a:sym typeface="Calibri" panose="020F0502020204030204" pitchFamily="34" charset="0"/>
              </a:endParaRPr>
            </a:p>
          </p:txBody>
        </p:sp>
        <p:sp>
          <p:nvSpPr>
            <p:cNvPr id="63" name="Google Shape;605;p22">
              <a:extLst>
                <a:ext uri="{FF2B5EF4-FFF2-40B4-BE49-F238E27FC236}">
                  <a16:creationId xmlns:a16="http://schemas.microsoft.com/office/drawing/2014/main" id="{A6870150-D154-446A-ACF3-08D7ADDE436F}"/>
                </a:ext>
              </a:extLst>
            </p:cNvPr>
            <p:cNvSpPr>
              <a:spLocks/>
            </p:cNvSpPr>
            <p:nvPr/>
          </p:nvSpPr>
          <p:spPr bwMode="auto">
            <a:xfrm>
              <a:off x="4741863" y="5727700"/>
              <a:ext cx="487362" cy="517525"/>
            </a:xfrm>
            <a:custGeom>
              <a:avLst/>
              <a:gdLst>
                <a:gd name="T0" fmla="*/ 81 w 115"/>
                <a:gd name="T1" fmla="*/ 20 h 122"/>
                <a:gd name="T2" fmla="*/ 33 w 115"/>
                <a:gd name="T3" fmla="*/ 20 h 122"/>
                <a:gd name="T4" fmla="*/ 9 w 115"/>
                <a:gd name="T5" fmla="*/ 60 h 122"/>
                <a:gd name="T6" fmla="*/ 10 w 115"/>
                <a:gd name="T7" fmla="*/ 61 h 122"/>
                <a:gd name="T8" fmla="*/ 28 w 115"/>
                <a:gd name="T9" fmla="*/ 102 h 122"/>
                <a:gd name="T10" fmla="*/ 57 w 115"/>
                <a:gd name="T11" fmla="*/ 122 h 122"/>
                <a:gd name="T12" fmla="*/ 86 w 115"/>
                <a:gd name="T13" fmla="*/ 102 h 122"/>
                <a:gd name="T14" fmla="*/ 105 w 115"/>
                <a:gd name="T15" fmla="*/ 61 h 122"/>
                <a:gd name="T16" fmla="*/ 89 w 115"/>
                <a:gd name="T17" fmla="*/ 51 h 122"/>
                <a:gd name="T18" fmla="*/ 89 w 115"/>
                <a:gd name="T19" fmla="*/ 71 h 122"/>
                <a:gd name="T20" fmla="*/ 89 w 115"/>
                <a:gd name="T21" fmla="*/ 51 h 122"/>
                <a:gd name="T22" fmla="*/ 83 w 115"/>
                <a:gd name="T23" fmla="*/ 25 h 122"/>
                <a:gd name="T24" fmla="*/ 102 w 115"/>
                <a:gd name="T25" fmla="*/ 57 h 122"/>
                <a:gd name="T26" fmla="*/ 88 w 115"/>
                <a:gd name="T27" fmla="*/ 79 h 122"/>
                <a:gd name="T28" fmla="*/ 106 w 115"/>
                <a:gd name="T29" fmla="*/ 89 h 122"/>
                <a:gd name="T30" fmla="*/ 88 w 115"/>
                <a:gd name="T31" fmla="*/ 79 h 122"/>
                <a:gd name="T32" fmla="*/ 76 w 115"/>
                <a:gd name="T33" fmla="*/ 101 h 122"/>
                <a:gd name="T34" fmla="*/ 39 w 115"/>
                <a:gd name="T35" fmla="*/ 101 h 122"/>
                <a:gd name="T36" fmla="*/ 41 w 115"/>
                <a:gd name="T37" fmla="*/ 89 h 122"/>
                <a:gd name="T38" fmla="*/ 37 w 115"/>
                <a:gd name="T39" fmla="*/ 97 h 122"/>
                <a:gd name="T40" fmla="*/ 41 w 115"/>
                <a:gd name="T41" fmla="*/ 89 h 122"/>
                <a:gd name="T42" fmla="*/ 57 w 115"/>
                <a:gd name="T43" fmla="*/ 5 h 122"/>
                <a:gd name="T44" fmla="*/ 57 w 115"/>
                <a:gd name="T45" fmla="*/ 26 h 122"/>
                <a:gd name="T46" fmla="*/ 73 w 115"/>
                <a:gd name="T47" fmla="*/ 33 h 122"/>
                <a:gd name="T48" fmla="*/ 78 w 115"/>
                <a:gd name="T49" fmla="*/ 25 h 122"/>
                <a:gd name="T50" fmla="*/ 73 w 115"/>
                <a:gd name="T51" fmla="*/ 33 h 122"/>
                <a:gd name="T52" fmla="*/ 83 w 115"/>
                <a:gd name="T53" fmla="*/ 76 h 122"/>
                <a:gd name="T54" fmla="*/ 57 w 115"/>
                <a:gd name="T55" fmla="*/ 91 h 122"/>
                <a:gd name="T56" fmla="*/ 31 w 115"/>
                <a:gd name="T57" fmla="*/ 76 h 122"/>
                <a:gd name="T58" fmla="*/ 31 w 115"/>
                <a:gd name="T59" fmla="*/ 46 h 122"/>
                <a:gd name="T60" fmla="*/ 57 w 115"/>
                <a:gd name="T61" fmla="*/ 31 h 122"/>
                <a:gd name="T62" fmla="*/ 83 w 115"/>
                <a:gd name="T63" fmla="*/ 46 h 122"/>
                <a:gd name="T64" fmla="*/ 50 w 115"/>
                <a:gd name="T65" fmla="*/ 29 h 122"/>
                <a:gd name="T66" fmla="*/ 33 w 115"/>
                <a:gd name="T67" fmla="*/ 39 h 122"/>
                <a:gd name="T68" fmla="*/ 50 w 115"/>
                <a:gd name="T69" fmla="*/ 29 h 122"/>
                <a:gd name="T70" fmla="*/ 73 w 115"/>
                <a:gd name="T71" fmla="*/ 89 h 122"/>
                <a:gd name="T72" fmla="*/ 78 w 115"/>
                <a:gd name="T73" fmla="*/ 97 h 122"/>
                <a:gd name="T74" fmla="*/ 26 w 115"/>
                <a:gd name="T75" fmla="*/ 71 h 122"/>
                <a:gd name="T76" fmla="*/ 26 w 115"/>
                <a:gd name="T77" fmla="*/ 51 h 122"/>
                <a:gd name="T78" fmla="*/ 26 w 115"/>
                <a:gd name="T79" fmla="*/ 71 h 122"/>
                <a:gd name="T80" fmla="*/ 13 w 115"/>
                <a:gd name="T81" fmla="*/ 57 h 122"/>
                <a:gd name="T82" fmla="*/ 28 w 115"/>
                <a:gd name="T83" fmla="*/ 25 h 122"/>
                <a:gd name="T84" fmla="*/ 27 w 115"/>
                <a:gd name="T85" fmla="*/ 43 h 122"/>
                <a:gd name="T86" fmla="*/ 27 w 115"/>
                <a:gd name="T87" fmla="*/ 79 h 122"/>
                <a:gd name="T88" fmla="*/ 9 w 115"/>
                <a:gd name="T89" fmla="*/ 8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 h="122" extrusionOk="0">
                  <a:moveTo>
                    <a:pt x="110" y="30"/>
                  </a:moveTo>
                  <a:cubicBezTo>
                    <a:pt x="106" y="22"/>
                    <a:pt x="95" y="18"/>
                    <a:pt x="81" y="20"/>
                  </a:cubicBezTo>
                  <a:cubicBezTo>
                    <a:pt x="75" y="7"/>
                    <a:pt x="67" y="0"/>
                    <a:pt x="57" y="0"/>
                  </a:cubicBezTo>
                  <a:cubicBezTo>
                    <a:pt x="48" y="0"/>
                    <a:pt x="39" y="7"/>
                    <a:pt x="33" y="20"/>
                  </a:cubicBezTo>
                  <a:cubicBezTo>
                    <a:pt x="19" y="18"/>
                    <a:pt x="9" y="22"/>
                    <a:pt x="4" y="30"/>
                  </a:cubicBezTo>
                  <a:cubicBezTo>
                    <a:pt x="0" y="38"/>
                    <a:pt x="1" y="48"/>
                    <a:pt x="9" y="60"/>
                  </a:cubicBezTo>
                  <a:cubicBezTo>
                    <a:pt x="9" y="60"/>
                    <a:pt x="9" y="60"/>
                    <a:pt x="10" y="61"/>
                  </a:cubicBezTo>
                  <a:cubicBezTo>
                    <a:pt x="10" y="61"/>
                    <a:pt x="10" y="61"/>
                    <a:pt x="10" y="61"/>
                  </a:cubicBezTo>
                  <a:cubicBezTo>
                    <a:pt x="1" y="73"/>
                    <a:pt x="0" y="83"/>
                    <a:pt x="4" y="92"/>
                  </a:cubicBezTo>
                  <a:cubicBezTo>
                    <a:pt x="8" y="98"/>
                    <a:pt x="17" y="102"/>
                    <a:pt x="28" y="102"/>
                  </a:cubicBezTo>
                  <a:cubicBezTo>
                    <a:pt x="30" y="102"/>
                    <a:pt x="32" y="102"/>
                    <a:pt x="33" y="102"/>
                  </a:cubicBezTo>
                  <a:cubicBezTo>
                    <a:pt x="39" y="115"/>
                    <a:pt x="48" y="122"/>
                    <a:pt x="57" y="122"/>
                  </a:cubicBezTo>
                  <a:cubicBezTo>
                    <a:pt x="67" y="122"/>
                    <a:pt x="75" y="115"/>
                    <a:pt x="81" y="102"/>
                  </a:cubicBezTo>
                  <a:cubicBezTo>
                    <a:pt x="83" y="102"/>
                    <a:pt x="84" y="102"/>
                    <a:pt x="86" y="102"/>
                  </a:cubicBezTo>
                  <a:cubicBezTo>
                    <a:pt x="98" y="102"/>
                    <a:pt x="106" y="98"/>
                    <a:pt x="110" y="92"/>
                  </a:cubicBezTo>
                  <a:cubicBezTo>
                    <a:pt x="115" y="83"/>
                    <a:pt x="113" y="73"/>
                    <a:pt x="105" y="61"/>
                  </a:cubicBezTo>
                  <a:cubicBezTo>
                    <a:pt x="113" y="49"/>
                    <a:pt x="115" y="38"/>
                    <a:pt x="110" y="30"/>
                  </a:cubicBezTo>
                  <a:close/>
                  <a:moveTo>
                    <a:pt x="89" y="51"/>
                  </a:moveTo>
                  <a:cubicBezTo>
                    <a:pt x="92" y="54"/>
                    <a:pt x="96" y="57"/>
                    <a:pt x="98" y="61"/>
                  </a:cubicBezTo>
                  <a:cubicBezTo>
                    <a:pt x="96" y="64"/>
                    <a:pt x="92" y="68"/>
                    <a:pt x="89" y="71"/>
                  </a:cubicBezTo>
                  <a:cubicBezTo>
                    <a:pt x="89" y="68"/>
                    <a:pt x="89" y="64"/>
                    <a:pt x="89" y="61"/>
                  </a:cubicBezTo>
                  <a:cubicBezTo>
                    <a:pt x="89" y="57"/>
                    <a:pt x="89" y="54"/>
                    <a:pt x="89" y="51"/>
                  </a:cubicBezTo>
                  <a:close/>
                  <a:moveTo>
                    <a:pt x="88" y="43"/>
                  </a:moveTo>
                  <a:cubicBezTo>
                    <a:pt x="87" y="37"/>
                    <a:pt x="85" y="30"/>
                    <a:pt x="83" y="25"/>
                  </a:cubicBezTo>
                  <a:cubicBezTo>
                    <a:pt x="94" y="24"/>
                    <a:pt x="102" y="27"/>
                    <a:pt x="106" y="33"/>
                  </a:cubicBezTo>
                  <a:cubicBezTo>
                    <a:pt x="109" y="39"/>
                    <a:pt x="108" y="47"/>
                    <a:pt x="102" y="57"/>
                  </a:cubicBezTo>
                  <a:cubicBezTo>
                    <a:pt x="98" y="52"/>
                    <a:pt x="93" y="47"/>
                    <a:pt x="88" y="43"/>
                  </a:cubicBezTo>
                  <a:close/>
                  <a:moveTo>
                    <a:pt x="88" y="79"/>
                  </a:moveTo>
                  <a:cubicBezTo>
                    <a:pt x="93" y="74"/>
                    <a:pt x="98" y="70"/>
                    <a:pt x="102" y="65"/>
                  </a:cubicBezTo>
                  <a:cubicBezTo>
                    <a:pt x="108" y="75"/>
                    <a:pt x="109" y="83"/>
                    <a:pt x="106" y="89"/>
                  </a:cubicBezTo>
                  <a:cubicBezTo>
                    <a:pt x="102" y="95"/>
                    <a:pt x="94" y="98"/>
                    <a:pt x="83" y="97"/>
                  </a:cubicBezTo>
                  <a:cubicBezTo>
                    <a:pt x="85" y="91"/>
                    <a:pt x="87" y="85"/>
                    <a:pt x="88" y="79"/>
                  </a:cubicBezTo>
                  <a:close/>
                  <a:moveTo>
                    <a:pt x="57" y="96"/>
                  </a:moveTo>
                  <a:cubicBezTo>
                    <a:pt x="64" y="99"/>
                    <a:pt x="70" y="100"/>
                    <a:pt x="76" y="101"/>
                  </a:cubicBezTo>
                  <a:cubicBezTo>
                    <a:pt x="71" y="112"/>
                    <a:pt x="64" y="117"/>
                    <a:pt x="57" y="117"/>
                  </a:cubicBezTo>
                  <a:cubicBezTo>
                    <a:pt x="50" y="117"/>
                    <a:pt x="44" y="112"/>
                    <a:pt x="39" y="101"/>
                  </a:cubicBezTo>
                  <a:cubicBezTo>
                    <a:pt x="45" y="100"/>
                    <a:pt x="51" y="99"/>
                    <a:pt x="57" y="96"/>
                  </a:cubicBezTo>
                  <a:close/>
                  <a:moveTo>
                    <a:pt x="41" y="89"/>
                  </a:moveTo>
                  <a:cubicBezTo>
                    <a:pt x="44" y="90"/>
                    <a:pt x="47" y="92"/>
                    <a:pt x="50" y="93"/>
                  </a:cubicBezTo>
                  <a:cubicBezTo>
                    <a:pt x="46" y="95"/>
                    <a:pt x="41" y="96"/>
                    <a:pt x="37" y="97"/>
                  </a:cubicBezTo>
                  <a:cubicBezTo>
                    <a:pt x="35" y="93"/>
                    <a:pt x="34" y="88"/>
                    <a:pt x="33" y="83"/>
                  </a:cubicBezTo>
                  <a:cubicBezTo>
                    <a:pt x="35" y="85"/>
                    <a:pt x="38" y="87"/>
                    <a:pt x="41" y="89"/>
                  </a:cubicBezTo>
                  <a:close/>
                  <a:moveTo>
                    <a:pt x="39" y="20"/>
                  </a:moveTo>
                  <a:cubicBezTo>
                    <a:pt x="44" y="10"/>
                    <a:pt x="50" y="5"/>
                    <a:pt x="57" y="5"/>
                  </a:cubicBezTo>
                  <a:cubicBezTo>
                    <a:pt x="64" y="5"/>
                    <a:pt x="71" y="10"/>
                    <a:pt x="76" y="20"/>
                  </a:cubicBezTo>
                  <a:cubicBezTo>
                    <a:pt x="70" y="21"/>
                    <a:pt x="64" y="23"/>
                    <a:pt x="57" y="26"/>
                  </a:cubicBezTo>
                  <a:cubicBezTo>
                    <a:pt x="51" y="23"/>
                    <a:pt x="45" y="21"/>
                    <a:pt x="39" y="20"/>
                  </a:cubicBezTo>
                  <a:close/>
                  <a:moveTo>
                    <a:pt x="73" y="33"/>
                  </a:moveTo>
                  <a:cubicBezTo>
                    <a:pt x="70" y="32"/>
                    <a:pt x="67" y="30"/>
                    <a:pt x="64" y="29"/>
                  </a:cubicBezTo>
                  <a:cubicBezTo>
                    <a:pt x="69" y="27"/>
                    <a:pt x="73" y="26"/>
                    <a:pt x="78" y="25"/>
                  </a:cubicBezTo>
                  <a:cubicBezTo>
                    <a:pt x="79" y="29"/>
                    <a:pt x="81" y="34"/>
                    <a:pt x="82" y="39"/>
                  </a:cubicBezTo>
                  <a:cubicBezTo>
                    <a:pt x="79" y="37"/>
                    <a:pt x="76" y="35"/>
                    <a:pt x="73" y="33"/>
                  </a:cubicBezTo>
                  <a:close/>
                  <a:moveTo>
                    <a:pt x="84" y="61"/>
                  </a:moveTo>
                  <a:cubicBezTo>
                    <a:pt x="84" y="66"/>
                    <a:pt x="84" y="71"/>
                    <a:pt x="83" y="76"/>
                  </a:cubicBezTo>
                  <a:cubicBezTo>
                    <a:pt x="79" y="79"/>
                    <a:pt x="75" y="82"/>
                    <a:pt x="71" y="84"/>
                  </a:cubicBezTo>
                  <a:cubicBezTo>
                    <a:pt x="66" y="87"/>
                    <a:pt x="62" y="89"/>
                    <a:pt x="57" y="91"/>
                  </a:cubicBezTo>
                  <a:cubicBezTo>
                    <a:pt x="53" y="89"/>
                    <a:pt x="48" y="87"/>
                    <a:pt x="44" y="84"/>
                  </a:cubicBezTo>
                  <a:cubicBezTo>
                    <a:pt x="40" y="82"/>
                    <a:pt x="35" y="79"/>
                    <a:pt x="31" y="76"/>
                  </a:cubicBezTo>
                  <a:cubicBezTo>
                    <a:pt x="31" y="71"/>
                    <a:pt x="30" y="66"/>
                    <a:pt x="30" y="61"/>
                  </a:cubicBezTo>
                  <a:cubicBezTo>
                    <a:pt x="30" y="56"/>
                    <a:pt x="31" y="51"/>
                    <a:pt x="31" y="46"/>
                  </a:cubicBezTo>
                  <a:cubicBezTo>
                    <a:pt x="35" y="43"/>
                    <a:pt x="40" y="40"/>
                    <a:pt x="44" y="38"/>
                  </a:cubicBezTo>
                  <a:cubicBezTo>
                    <a:pt x="48" y="35"/>
                    <a:pt x="53" y="33"/>
                    <a:pt x="57" y="31"/>
                  </a:cubicBezTo>
                  <a:cubicBezTo>
                    <a:pt x="62" y="33"/>
                    <a:pt x="66" y="35"/>
                    <a:pt x="71" y="38"/>
                  </a:cubicBezTo>
                  <a:cubicBezTo>
                    <a:pt x="75" y="40"/>
                    <a:pt x="79" y="43"/>
                    <a:pt x="83" y="46"/>
                  </a:cubicBezTo>
                  <a:cubicBezTo>
                    <a:pt x="84" y="51"/>
                    <a:pt x="84" y="56"/>
                    <a:pt x="84" y="61"/>
                  </a:cubicBezTo>
                  <a:close/>
                  <a:moveTo>
                    <a:pt x="50" y="29"/>
                  </a:moveTo>
                  <a:cubicBezTo>
                    <a:pt x="47" y="30"/>
                    <a:pt x="44" y="32"/>
                    <a:pt x="41" y="33"/>
                  </a:cubicBezTo>
                  <a:cubicBezTo>
                    <a:pt x="38" y="35"/>
                    <a:pt x="35" y="37"/>
                    <a:pt x="33" y="39"/>
                  </a:cubicBezTo>
                  <a:cubicBezTo>
                    <a:pt x="34" y="34"/>
                    <a:pt x="35" y="29"/>
                    <a:pt x="37" y="25"/>
                  </a:cubicBezTo>
                  <a:cubicBezTo>
                    <a:pt x="41" y="26"/>
                    <a:pt x="46" y="27"/>
                    <a:pt x="50" y="29"/>
                  </a:cubicBezTo>
                  <a:close/>
                  <a:moveTo>
                    <a:pt x="64" y="93"/>
                  </a:moveTo>
                  <a:cubicBezTo>
                    <a:pt x="67" y="92"/>
                    <a:pt x="70" y="90"/>
                    <a:pt x="73" y="89"/>
                  </a:cubicBezTo>
                  <a:cubicBezTo>
                    <a:pt x="76" y="87"/>
                    <a:pt x="79" y="85"/>
                    <a:pt x="82" y="83"/>
                  </a:cubicBezTo>
                  <a:cubicBezTo>
                    <a:pt x="81" y="88"/>
                    <a:pt x="79" y="93"/>
                    <a:pt x="78" y="97"/>
                  </a:cubicBezTo>
                  <a:cubicBezTo>
                    <a:pt x="73" y="96"/>
                    <a:pt x="69" y="95"/>
                    <a:pt x="64" y="93"/>
                  </a:cubicBezTo>
                  <a:close/>
                  <a:moveTo>
                    <a:pt x="26" y="71"/>
                  </a:moveTo>
                  <a:cubicBezTo>
                    <a:pt x="22" y="68"/>
                    <a:pt x="19" y="64"/>
                    <a:pt x="16" y="61"/>
                  </a:cubicBezTo>
                  <a:cubicBezTo>
                    <a:pt x="19" y="57"/>
                    <a:pt x="22" y="54"/>
                    <a:pt x="26" y="51"/>
                  </a:cubicBezTo>
                  <a:cubicBezTo>
                    <a:pt x="25" y="54"/>
                    <a:pt x="25" y="57"/>
                    <a:pt x="25" y="61"/>
                  </a:cubicBezTo>
                  <a:cubicBezTo>
                    <a:pt x="25" y="64"/>
                    <a:pt x="25" y="68"/>
                    <a:pt x="26" y="71"/>
                  </a:cubicBezTo>
                  <a:close/>
                  <a:moveTo>
                    <a:pt x="27" y="43"/>
                  </a:moveTo>
                  <a:cubicBezTo>
                    <a:pt x="21" y="47"/>
                    <a:pt x="17" y="52"/>
                    <a:pt x="13" y="57"/>
                  </a:cubicBezTo>
                  <a:cubicBezTo>
                    <a:pt x="7" y="47"/>
                    <a:pt x="5" y="39"/>
                    <a:pt x="9" y="33"/>
                  </a:cubicBezTo>
                  <a:cubicBezTo>
                    <a:pt x="12" y="27"/>
                    <a:pt x="19" y="25"/>
                    <a:pt x="28" y="25"/>
                  </a:cubicBezTo>
                  <a:cubicBezTo>
                    <a:pt x="29" y="25"/>
                    <a:pt x="30" y="25"/>
                    <a:pt x="31" y="25"/>
                  </a:cubicBezTo>
                  <a:cubicBezTo>
                    <a:pt x="29" y="30"/>
                    <a:pt x="28" y="37"/>
                    <a:pt x="27" y="43"/>
                  </a:cubicBezTo>
                  <a:close/>
                  <a:moveTo>
                    <a:pt x="13" y="65"/>
                  </a:moveTo>
                  <a:cubicBezTo>
                    <a:pt x="17" y="70"/>
                    <a:pt x="21" y="74"/>
                    <a:pt x="27" y="79"/>
                  </a:cubicBezTo>
                  <a:cubicBezTo>
                    <a:pt x="28" y="85"/>
                    <a:pt x="29" y="91"/>
                    <a:pt x="31" y="97"/>
                  </a:cubicBezTo>
                  <a:cubicBezTo>
                    <a:pt x="20" y="98"/>
                    <a:pt x="12" y="95"/>
                    <a:pt x="9" y="89"/>
                  </a:cubicBezTo>
                  <a:cubicBezTo>
                    <a:pt x="5" y="83"/>
                    <a:pt x="7" y="75"/>
                    <a:pt x="13"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grpSp>
      <p:sp>
        <p:nvSpPr>
          <p:cNvPr id="64" name="Google Shape;606;p22">
            <a:extLst>
              <a:ext uri="{FF2B5EF4-FFF2-40B4-BE49-F238E27FC236}">
                <a16:creationId xmlns:a16="http://schemas.microsoft.com/office/drawing/2014/main" id="{4F7BFFD0-7ECD-4FC6-B462-19C273EA205B}"/>
              </a:ext>
            </a:extLst>
          </p:cNvPr>
          <p:cNvSpPr txBox="1">
            <a:spLocks noChangeArrowheads="1"/>
          </p:cNvSpPr>
          <p:nvPr/>
        </p:nvSpPr>
        <p:spPr bwMode="auto">
          <a:xfrm>
            <a:off x="3685656" y="790202"/>
            <a:ext cx="4506941" cy="37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4300"/>
            </a:pPr>
            <a:r>
              <a:rPr lang="ar-SA" altLang="en-US" sz="2400" b="1" dirty="0">
                <a:solidFill>
                  <a:srgbClr val="353334"/>
                </a:solidFill>
                <a:latin typeface="+mj-lt"/>
                <a:ea typeface="GE SS Two Medium" panose="020A0503020102020204" pitchFamily="18" charset="-78"/>
                <a:cs typeface="GE SS Two Medium" panose="020A0503020102020204" pitchFamily="18" charset="-78"/>
                <a:sym typeface="Montserrat" panose="02000505000000020004" pitchFamily="2" charset="0"/>
              </a:rPr>
              <a:t>تحرير النص</a:t>
            </a:r>
            <a:endParaRPr kumimoji="0" lang="en-US" altLang="en-US" sz="2400" b="1"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65" name="Google Shape;607;p22">
            <a:extLst>
              <a:ext uri="{FF2B5EF4-FFF2-40B4-BE49-F238E27FC236}">
                <a16:creationId xmlns:a16="http://schemas.microsoft.com/office/drawing/2014/main" id="{DBA65AEA-73C4-4602-8E3F-BBF896FA323C}"/>
              </a:ext>
            </a:extLst>
          </p:cNvPr>
          <p:cNvSpPr txBox="1">
            <a:spLocks noChangeArrowheads="1"/>
          </p:cNvSpPr>
          <p:nvPr/>
        </p:nvSpPr>
        <p:spPr bwMode="auto">
          <a:xfrm>
            <a:off x="7205201" y="2902477"/>
            <a:ext cx="769780"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66" name="Google Shape;608;p22">
            <a:extLst>
              <a:ext uri="{FF2B5EF4-FFF2-40B4-BE49-F238E27FC236}">
                <a16:creationId xmlns:a16="http://schemas.microsoft.com/office/drawing/2014/main" id="{6826E530-C38A-461C-A5B8-A24DFEF44607}"/>
              </a:ext>
            </a:extLst>
          </p:cNvPr>
          <p:cNvSpPr txBox="1">
            <a:spLocks noChangeArrowheads="1"/>
          </p:cNvSpPr>
          <p:nvPr/>
        </p:nvSpPr>
        <p:spPr bwMode="auto">
          <a:xfrm>
            <a:off x="7205201" y="3674918"/>
            <a:ext cx="762686"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67" name="Google Shape;609;p22">
            <a:extLst>
              <a:ext uri="{FF2B5EF4-FFF2-40B4-BE49-F238E27FC236}">
                <a16:creationId xmlns:a16="http://schemas.microsoft.com/office/drawing/2014/main" id="{0627F9AE-7D56-43F7-894F-48F9F4F6C49B}"/>
              </a:ext>
            </a:extLst>
          </p:cNvPr>
          <p:cNvSpPr txBox="1">
            <a:spLocks noChangeArrowheads="1"/>
          </p:cNvSpPr>
          <p:nvPr/>
        </p:nvSpPr>
        <p:spPr bwMode="auto">
          <a:xfrm>
            <a:off x="7205201" y="4455340"/>
            <a:ext cx="792838"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68" name="Google Shape;610;p22">
            <a:extLst>
              <a:ext uri="{FF2B5EF4-FFF2-40B4-BE49-F238E27FC236}">
                <a16:creationId xmlns:a16="http://schemas.microsoft.com/office/drawing/2014/main" id="{82683516-6E79-4309-BCEA-4B46C5F70B8E}"/>
              </a:ext>
            </a:extLst>
          </p:cNvPr>
          <p:cNvSpPr txBox="1">
            <a:spLocks noChangeArrowheads="1"/>
          </p:cNvSpPr>
          <p:nvPr/>
        </p:nvSpPr>
        <p:spPr bwMode="auto">
          <a:xfrm>
            <a:off x="7205201" y="5235763"/>
            <a:ext cx="79549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69" name="Google Shape;611;p22">
            <a:extLst>
              <a:ext uri="{FF2B5EF4-FFF2-40B4-BE49-F238E27FC236}">
                <a16:creationId xmlns:a16="http://schemas.microsoft.com/office/drawing/2014/main" id="{F56BB762-8315-4F8F-9A6E-883F578EADB5}"/>
              </a:ext>
            </a:extLst>
          </p:cNvPr>
          <p:cNvSpPr txBox="1">
            <a:spLocks noChangeArrowheads="1"/>
          </p:cNvSpPr>
          <p:nvPr/>
        </p:nvSpPr>
        <p:spPr bwMode="auto">
          <a:xfrm>
            <a:off x="4284824" y="2902477"/>
            <a:ext cx="77864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70" name="Google Shape;612;p22">
            <a:extLst>
              <a:ext uri="{FF2B5EF4-FFF2-40B4-BE49-F238E27FC236}">
                <a16:creationId xmlns:a16="http://schemas.microsoft.com/office/drawing/2014/main" id="{9E3408D1-C00F-43C0-8C57-70879D97DF37}"/>
              </a:ext>
            </a:extLst>
          </p:cNvPr>
          <p:cNvSpPr txBox="1">
            <a:spLocks noChangeArrowheads="1"/>
          </p:cNvSpPr>
          <p:nvPr/>
        </p:nvSpPr>
        <p:spPr bwMode="auto">
          <a:xfrm>
            <a:off x="4282163" y="3674918"/>
            <a:ext cx="78130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71" name="Google Shape;613;p22">
            <a:extLst>
              <a:ext uri="{FF2B5EF4-FFF2-40B4-BE49-F238E27FC236}">
                <a16:creationId xmlns:a16="http://schemas.microsoft.com/office/drawing/2014/main" id="{612CA94F-E952-44F5-9164-C83D048C5140}"/>
              </a:ext>
            </a:extLst>
          </p:cNvPr>
          <p:cNvSpPr txBox="1">
            <a:spLocks noChangeArrowheads="1"/>
          </p:cNvSpPr>
          <p:nvPr/>
        </p:nvSpPr>
        <p:spPr bwMode="auto">
          <a:xfrm>
            <a:off x="4284824" y="4455340"/>
            <a:ext cx="778649"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sp>
        <p:nvSpPr>
          <p:cNvPr id="72" name="Google Shape;614;p22">
            <a:extLst>
              <a:ext uri="{FF2B5EF4-FFF2-40B4-BE49-F238E27FC236}">
                <a16:creationId xmlns:a16="http://schemas.microsoft.com/office/drawing/2014/main" id="{1F4D104D-A203-4438-895D-5305EE031C22}"/>
              </a:ext>
            </a:extLst>
          </p:cNvPr>
          <p:cNvSpPr txBox="1">
            <a:spLocks noChangeArrowheads="1"/>
          </p:cNvSpPr>
          <p:nvPr/>
        </p:nvSpPr>
        <p:spPr bwMode="auto">
          <a:xfrm>
            <a:off x="4270634" y="5235763"/>
            <a:ext cx="792838" cy="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2000"/>
            </a:pPr>
            <a:r>
              <a:rPr lang="ar-EG" altLang="en-US" sz="105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العنوان</a:t>
            </a:r>
            <a:endParaRPr kumimoji="0" lang="en-US" altLang="en-US" sz="800" b="0" i="0" u="none" strike="noStrike" kern="1200" cap="none" spc="0" normalizeH="0" baseline="0" noProof="0" dirty="0">
              <a:ln>
                <a:noFill/>
              </a:ln>
              <a:solidFill>
                <a:srgbClr val="353334"/>
              </a:solidFill>
              <a:effectLst/>
              <a:uLnTx/>
              <a:uFillTx/>
              <a:latin typeface="+mj-lt"/>
              <a:ea typeface="GE SS Two Medium" panose="020A0503020102020204" pitchFamily="18" charset="-78"/>
              <a:cs typeface="GE SS Two Medium" panose="020A0503020102020204" pitchFamily="18" charset="-78"/>
              <a:sym typeface="Arial" panose="020B0604020202020204" pitchFamily="34" charset="0"/>
            </a:endParaRPr>
          </a:p>
        </p:txBody>
      </p:sp>
      <p:cxnSp>
        <p:nvCxnSpPr>
          <p:cNvPr id="73" name="Google Shape;615;p22">
            <a:extLst>
              <a:ext uri="{FF2B5EF4-FFF2-40B4-BE49-F238E27FC236}">
                <a16:creationId xmlns:a16="http://schemas.microsoft.com/office/drawing/2014/main" id="{77CFE668-7FBC-4FDE-B369-331E8C30DDF5}"/>
              </a:ext>
            </a:extLst>
          </p:cNvPr>
          <p:cNvCxnSpPr>
            <a:cxnSpLocks noChangeShapeType="1"/>
          </p:cNvCxnSpPr>
          <p:nvPr/>
        </p:nvCxnSpPr>
        <p:spPr bwMode="auto">
          <a:xfrm>
            <a:off x="5755211" y="3111772"/>
            <a:ext cx="646509" cy="0"/>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74" name="Google Shape;616;p22">
            <a:extLst>
              <a:ext uri="{FF2B5EF4-FFF2-40B4-BE49-F238E27FC236}">
                <a16:creationId xmlns:a16="http://schemas.microsoft.com/office/drawing/2014/main" id="{91CEA6CC-8F8C-4EBE-A490-AA3E77F95347}"/>
              </a:ext>
            </a:extLst>
          </p:cNvPr>
          <p:cNvCxnSpPr>
            <a:cxnSpLocks noChangeShapeType="1"/>
          </p:cNvCxnSpPr>
          <p:nvPr/>
        </p:nvCxnSpPr>
        <p:spPr bwMode="auto">
          <a:xfrm>
            <a:off x="5755211" y="5472550"/>
            <a:ext cx="646509" cy="0"/>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75" name="Google Shape;617;p22">
            <a:extLst>
              <a:ext uri="{FF2B5EF4-FFF2-40B4-BE49-F238E27FC236}">
                <a16:creationId xmlns:a16="http://schemas.microsoft.com/office/drawing/2014/main" id="{4CE69D04-9E23-4F7B-A38D-589F50AFB743}"/>
              </a:ext>
            </a:extLst>
          </p:cNvPr>
          <p:cNvCxnSpPr>
            <a:cxnSpLocks noChangeShapeType="1"/>
          </p:cNvCxnSpPr>
          <p:nvPr/>
        </p:nvCxnSpPr>
        <p:spPr bwMode="auto">
          <a:xfrm rot="10800000">
            <a:off x="6700586" y="4972370"/>
            <a:ext cx="0" cy="227919"/>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76" name="Google Shape;618;p22">
            <a:extLst>
              <a:ext uri="{FF2B5EF4-FFF2-40B4-BE49-F238E27FC236}">
                <a16:creationId xmlns:a16="http://schemas.microsoft.com/office/drawing/2014/main" id="{32622CB7-EFE7-4A07-960B-8DE42BBE16CA}"/>
              </a:ext>
            </a:extLst>
          </p:cNvPr>
          <p:cNvCxnSpPr>
            <a:cxnSpLocks noChangeShapeType="1"/>
          </p:cNvCxnSpPr>
          <p:nvPr/>
        </p:nvCxnSpPr>
        <p:spPr bwMode="auto">
          <a:xfrm rot="10800000">
            <a:off x="5457231" y="4972370"/>
            <a:ext cx="0" cy="227919"/>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77" name="Google Shape;619;p22">
            <a:extLst>
              <a:ext uri="{FF2B5EF4-FFF2-40B4-BE49-F238E27FC236}">
                <a16:creationId xmlns:a16="http://schemas.microsoft.com/office/drawing/2014/main" id="{FDC23897-940A-4B65-8FC9-0E768ABEEB60}"/>
              </a:ext>
            </a:extLst>
          </p:cNvPr>
          <p:cNvCxnSpPr>
            <a:cxnSpLocks noChangeShapeType="1"/>
          </p:cNvCxnSpPr>
          <p:nvPr/>
        </p:nvCxnSpPr>
        <p:spPr bwMode="auto">
          <a:xfrm rot="10800000">
            <a:off x="6700586" y="4183079"/>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78" name="Google Shape;620;p22">
            <a:extLst>
              <a:ext uri="{FF2B5EF4-FFF2-40B4-BE49-F238E27FC236}">
                <a16:creationId xmlns:a16="http://schemas.microsoft.com/office/drawing/2014/main" id="{A5DBB698-6E2E-4D9A-9E06-A5A4D467C5E7}"/>
              </a:ext>
            </a:extLst>
          </p:cNvPr>
          <p:cNvCxnSpPr>
            <a:cxnSpLocks noChangeShapeType="1"/>
          </p:cNvCxnSpPr>
          <p:nvPr/>
        </p:nvCxnSpPr>
        <p:spPr bwMode="auto">
          <a:xfrm rot="10800000">
            <a:off x="5457231" y="4183079"/>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79" name="Google Shape;621;p22">
            <a:extLst>
              <a:ext uri="{FF2B5EF4-FFF2-40B4-BE49-F238E27FC236}">
                <a16:creationId xmlns:a16="http://schemas.microsoft.com/office/drawing/2014/main" id="{796D1E40-245F-4755-90B5-562470E52314}"/>
              </a:ext>
            </a:extLst>
          </p:cNvPr>
          <p:cNvCxnSpPr>
            <a:cxnSpLocks noChangeShapeType="1"/>
          </p:cNvCxnSpPr>
          <p:nvPr/>
        </p:nvCxnSpPr>
        <p:spPr bwMode="auto">
          <a:xfrm rot="10800000">
            <a:off x="6700586" y="3407978"/>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cxnSp>
        <p:nvCxnSpPr>
          <p:cNvPr id="80" name="Google Shape;622;p22">
            <a:extLst>
              <a:ext uri="{FF2B5EF4-FFF2-40B4-BE49-F238E27FC236}">
                <a16:creationId xmlns:a16="http://schemas.microsoft.com/office/drawing/2014/main" id="{37C5B84B-AA11-477F-AC3E-DA562C7A1049}"/>
              </a:ext>
            </a:extLst>
          </p:cNvPr>
          <p:cNvCxnSpPr>
            <a:cxnSpLocks noChangeShapeType="1"/>
          </p:cNvCxnSpPr>
          <p:nvPr/>
        </p:nvCxnSpPr>
        <p:spPr bwMode="auto">
          <a:xfrm rot="10800000">
            <a:off x="5457231" y="3407978"/>
            <a:ext cx="0" cy="229692"/>
          </a:xfrm>
          <a:prstGeom prst="straightConnector1">
            <a:avLst/>
          </a:prstGeom>
          <a:noFill/>
          <a:ln w="15875">
            <a:solidFill>
              <a:srgbClr val="231F20"/>
            </a:solidFill>
            <a:miter lim="800000"/>
            <a:headEnd/>
            <a:tailEnd/>
          </a:ln>
          <a:extLst>
            <a:ext uri="{909E8E84-426E-40DD-AFC4-6F175D3DCCD1}">
              <a14:hiddenFill xmlns:a14="http://schemas.microsoft.com/office/drawing/2010/main">
                <a:noFill/>
              </a14:hiddenFill>
            </a:ext>
          </a:extLst>
        </p:spPr>
      </p:cxnSp>
      <p:sp>
        <p:nvSpPr>
          <p:cNvPr id="81" name="Google Shape;623;p22">
            <a:extLst>
              <a:ext uri="{FF2B5EF4-FFF2-40B4-BE49-F238E27FC236}">
                <a16:creationId xmlns:a16="http://schemas.microsoft.com/office/drawing/2014/main" id="{1684FB41-BA19-40FB-9CBA-148E2C27BB15}"/>
              </a:ext>
            </a:extLst>
          </p:cNvPr>
          <p:cNvSpPr txBox="1">
            <a:spLocks noChangeArrowheads="1"/>
          </p:cNvSpPr>
          <p:nvPr/>
        </p:nvSpPr>
        <p:spPr bwMode="auto">
          <a:xfrm>
            <a:off x="7150217" y="3847853"/>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2" name="Google Shape;624;p22">
            <a:extLst>
              <a:ext uri="{FF2B5EF4-FFF2-40B4-BE49-F238E27FC236}">
                <a16:creationId xmlns:a16="http://schemas.microsoft.com/office/drawing/2014/main" id="{9B9CF0E8-76E2-4321-A3A9-7EF626B89BB2}"/>
              </a:ext>
            </a:extLst>
          </p:cNvPr>
          <p:cNvSpPr txBox="1">
            <a:spLocks noChangeArrowheads="1"/>
          </p:cNvSpPr>
          <p:nvPr/>
        </p:nvSpPr>
        <p:spPr bwMode="auto">
          <a:xfrm>
            <a:off x="7150217" y="4627388"/>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3" name="Google Shape;625;p22">
            <a:extLst>
              <a:ext uri="{FF2B5EF4-FFF2-40B4-BE49-F238E27FC236}">
                <a16:creationId xmlns:a16="http://schemas.microsoft.com/office/drawing/2014/main" id="{4C4DE0D1-DCE2-4BE1-A712-AF5EAA1AFB7D}"/>
              </a:ext>
            </a:extLst>
          </p:cNvPr>
          <p:cNvSpPr txBox="1">
            <a:spLocks noChangeArrowheads="1"/>
          </p:cNvSpPr>
          <p:nvPr/>
        </p:nvSpPr>
        <p:spPr bwMode="auto">
          <a:xfrm>
            <a:off x="7150217" y="5406037"/>
            <a:ext cx="1591884"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4" name="Google Shape;626;p22">
            <a:extLst>
              <a:ext uri="{FF2B5EF4-FFF2-40B4-BE49-F238E27FC236}">
                <a16:creationId xmlns:a16="http://schemas.microsoft.com/office/drawing/2014/main" id="{C4E601D5-FCC8-40D7-8C3E-C3538CE5E837}"/>
              </a:ext>
            </a:extLst>
          </p:cNvPr>
          <p:cNvSpPr txBox="1">
            <a:spLocks noChangeArrowheads="1"/>
          </p:cNvSpPr>
          <p:nvPr/>
        </p:nvSpPr>
        <p:spPr bwMode="auto">
          <a:xfrm>
            <a:off x="3419264" y="3067430"/>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5" name="Google Shape;627;p22">
            <a:extLst>
              <a:ext uri="{FF2B5EF4-FFF2-40B4-BE49-F238E27FC236}">
                <a16:creationId xmlns:a16="http://schemas.microsoft.com/office/drawing/2014/main" id="{D6150A09-E98A-4327-9099-BD956B10A3B8}"/>
              </a:ext>
            </a:extLst>
          </p:cNvPr>
          <p:cNvSpPr txBox="1">
            <a:spLocks noChangeArrowheads="1"/>
          </p:cNvSpPr>
          <p:nvPr/>
        </p:nvSpPr>
        <p:spPr bwMode="auto">
          <a:xfrm>
            <a:off x="3419264" y="3838984"/>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6" name="Google Shape;628;p22">
            <a:extLst>
              <a:ext uri="{FF2B5EF4-FFF2-40B4-BE49-F238E27FC236}">
                <a16:creationId xmlns:a16="http://schemas.microsoft.com/office/drawing/2014/main" id="{C036BF51-20E9-433B-B347-14B9ADD7BA1F}"/>
              </a:ext>
            </a:extLst>
          </p:cNvPr>
          <p:cNvSpPr txBox="1">
            <a:spLocks noChangeArrowheads="1"/>
          </p:cNvSpPr>
          <p:nvPr/>
        </p:nvSpPr>
        <p:spPr bwMode="auto">
          <a:xfrm>
            <a:off x="3419264" y="4618520"/>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7" name="Google Shape;629;p22">
            <a:extLst>
              <a:ext uri="{FF2B5EF4-FFF2-40B4-BE49-F238E27FC236}">
                <a16:creationId xmlns:a16="http://schemas.microsoft.com/office/drawing/2014/main" id="{D447F97B-30ED-46BB-A6DB-80BA825D6B7F}"/>
              </a:ext>
            </a:extLst>
          </p:cNvPr>
          <p:cNvSpPr txBox="1">
            <a:spLocks noChangeArrowheads="1"/>
          </p:cNvSpPr>
          <p:nvPr/>
        </p:nvSpPr>
        <p:spPr bwMode="auto">
          <a:xfrm>
            <a:off x="3419264" y="5397168"/>
            <a:ext cx="1591885" cy="29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SzPts val="1400"/>
            </a:pPr>
            <a:r>
              <a:rPr lang="ar-EG" altLang="en-US" sz="800" dirty="0">
                <a:solidFill>
                  <a:srgbClr val="353334"/>
                </a:solidFill>
                <a:latin typeface="+mj-lt"/>
                <a:ea typeface="GE SS Two Medium" panose="020A0503020102020204" pitchFamily="18" charset="-78"/>
                <a:cs typeface="GE SS Two Medium" panose="020A0503020102020204" pitchFamily="18" charset="-78"/>
                <a:sym typeface="Open Sans" panose="020B0606030504020204" pitchFamily="34" charset="0"/>
              </a:rPr>
              <a:t>هذا النص هو مثال لنص يمكن أن يستبدل في نفس المساحة</a:t>
            </a:r>
          </a:p>
        </p:txBody>
      </p:sp>
      <p:sp>
        <p:nvSpPr>
          <p:cNvPr id="88" name="مربع نص 87">
            <a:extLst>
              <a:ext uri="{FF2B5EF4-FFF2-40B4-BE49-F238E27FC236}">
                <a16:creationId xmlns:a16="http://schemas.microsoft.com/office/drawing/2014/main" id="{11388AEE-FE2E-4201-A1CA-9D19B24B4EFF}"/>
              </a:ext>
            </a:extLst>
          </p:cNvPr>
          <p:cNvSpPr txBox="1"/>
          <p:nvPr/>
        </p:nvSpPr>
        <p:spPr>
          <a:xfrm>
            <a:off x="3514845" y="1198593"/>
            <a:ext cx="5162309" cy="1086836"/>
          </a:xfrm>
          <a:prstGeom prst="rect">
            <a:avLst/>
          </a:prstGeom>
          <a:noFill/>
        </p:spPr>
        <p:txBody>
          <a:bodyPr wrap="square" rtlCol="1">
            <a:spAutoFit/>
          </a:bodyPr>
          <a:lstStyle/>
          <a:p>
            <a:pPr>
              <a:lnSpc>
                <a:spcPct val="150000"/>
              </a:lnSpc>
            </a:pPr>
            <a:r>
              <a:rPr lang="ar-SA" sz="1100" dirty="0">
                <a:solidFill>
                  <a:srgbClr val="353334"/>
                </a:solidFill>
                <a:latin typeface="+mj-lt"/>
                <a:ea typeface="GE SS Two Medium" panose="020A0503020102020204" pitchFamily="18" charset="-78"/>
                <a:cs typeface="GE SS Two Medium" panose="020A0503020102020204" pitchFamily="18" charset="-78"/>
              </a:rPr>
              <a:t>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 هذا النص هو مثال لنص يمكن أن يستبدل في نفس المساحة</a:t>
            </a:r>
          </a:p>
        </p:txBody>
      </p:sp>
    </p:spTree>
    <p:extLst>
      <p:ext uri="{BB962C8B-B14F-4D97-AF65-F5344CB8AC3E}">
        <p14:creationId xmlns:p14="http://schemas.microsoft.com/office/powerpoint/2010/main" val="410969807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69514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39926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026014"/>
      </p:ext>
    </p:extLst>
  </p:cSld>
  <p:clrMapOvr>
    <a:masterClrMapping/>
  </p:clrMapOvr>
  <p:transition spd="med">
    <p:fade/>
  </p:transition>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 SS Two Medium">
      <a:majorFont>
        <a:latin typeface="GE SS Two Medium"/>
        <a:ea typeface=""/>
        <a:cs typeface="GE SS Two Medium"/>
      </a:majorFont>
      <a:minorFont>
        <a:latin typeface="GE SS Two Medium"/>
        <a:ea typeface=""/>
        <a:cs typeface="GE SS Two Mediu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Words>
  <Application>Microsoft Office PowerPoint</Application>
  <PresentationFormat>شاشة عريضة</PresentationFormat>
  <Paragraphs>69</Paragraphs>
  <Slides>12</Slides>
  <Notes>11</Notes>
  <HiddenSlides>2</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12</vt:i4>
      </vt:variant>
    </vt:vector>
  </HeadingPairs>
  <TitlesOfParts>
    <vt:vector size="19" baseType="lpstr">
      <vt:lpstr>GE SS Two Bold</vt:lpstr>
      <vt:lpstr>Arial</vt:lpstr>
      <vt:lpstr>Open Sans</vt:lpstr>
      <vt:lpstr>Montserrat</vt:lpstr>
      <vt:lpstr>GE SS Two Medium</vt:lpstr>
      <vt:lpstr>Calibri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ingez-ppt</dc:creator>
  <cp:lastModifiedBy>ingez-ppt.com</cp:lastModifiedBy>
  <cp:revision>146</cp:revision>
  <dcterms:created xsi:type="dcterms:W3CDTF">2021-03-02T13:16:40Z</dcterms:created>
  <dcterms:modified xsi:type="dcterms:W3CDTF">2023-04-17T00:26:09Z</dcterms:modified>
</cp:coreProperties>
</file>