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notesMasterIdLst>
    <p:notesMasterId r:id="rId12"/>
  </p:notesMasterIdLst>
  <p:sldIdLst>
    <p:sldId id="259" r:id="rId2"/>
    <p:sldId id="256" r:id="rId3"/>
    <p:sldId id="257" r:id="rId4"/>
    <p:sldId id="258" r:id="rId5"/>
    <p:sldId id="294" r:id="rId6"/>
    <p:sldId id="295" r:id="rId7"/>
    <p:sldId id="296" r:id="rId8"/>
    <p:sldId id="260" r:id="rId9"/>
    <p:sldId id="297" r:id="rId10"/>
    <p:sldId id="293" r:id="rId11"/>
  </p:sldIdLst>
  <p:sldSz cx="12192000" cy="6858000"/>
  <p:notesSz cx="6858000" cy="9144000"/>
  <p:embeddedFontLst>
    <p:embeddedFont>
      <p:font typeface="Cairo" panose="020B0604020202020204" charset="0"/>
      <p:regular r:id="rId13"/>
      <p:bold r:id="rId14"/>
    </p:embeddedFont>
    <p:embeddedFont>
      <p:font typeface="Calibri" panose="020F0502020204030204" pitchFamily="34" charset="0"/>
      <p:regular r:id="rId15"/>
      <p:bold r:id="rId16"/>
      <p:italic r:id="rId17"/>
      <p:boldItalic r:id="rId18"/>
    </p:embeddedFont>
    <p:embeddedFont>
      <p:font typeface="Tabshoor Demo" panose="020B0604020202020204" charset="-78"/>
      <p:regular r:id="rId19"/>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لبداية" id="{4F7B51C1-EF88-4917-9458-4C41AEE3C625}">
          <p14:sldIdLst>
            <p14:sldId id="259"/>
          </p14:sldIdLst>
        </p14:section>
        <p14:section name="العرض" id="{59D105D7-0C0C-4F5A-951E-86F1A8214612}">
          <p14:sldIdLst>
            <p14:sldId id="256"/>
            <p14:sldId id="257"/>
            <p14:sldId id="258"/>
            <p14:sldId id="294"/>
            <p14:sldId id="295"/>
            <p14:sldId id="296"/>
          </p14:sldIdLst>
        </p14:section>
        <p14:section name="مقطع النهاية" id="{5C3838FA-3727-4975-96B6-B682D728533B}">
          <p14:sldIdLst>
            <p14:sldId id="260"/>
            <p14:sldId id="297"/>
            <p14:sldId id="2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D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89EDD0-E7FC-430C-B319-62F7B54C1690}" v="1" dt="2023-04-17T00:27:05.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88738" autoAdjust="0"/>
  </p:normalViewPr>
  <p:slideViewPr>
    <p:cSldViewPr snapToGrid="0" showGuides="1">
      <p:cViewPr varScale="1">
        <p:scale>
          <a:sx n="73" d="100"/>
          <a:sy n="73" d="100"/>
        </p:scale>
        <p:origin x="1042"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an Moddather" userId="84cd2103f36ef0dc" providerId="LiveId" clId="{C089EDD0-E7FC-430C-B319-62F7B54C1690}"/>
    <pc:docChg chg="addSld modSld sldOrd modSection">
      <pc:chgData name="Hassan Moddather" userId="84cd2103f36ef0dc" providerId="LiveId" clId="{C089EDD0-E7FC-430C-B319-62F7B54C1690}" dt="2023-04-17T00:27:08.684" v="4" actId="729"/>
      <pc:docMkLst>
        <pc:docMk/>
      </pc:docMkLst>
      <pc:sldChg chg="addSp modSp new mod ord modShow">
        <pc:chgData name="Hassan Moddather" userId="84cd2103f36ef0dc" providerId="LiveId" clId="{C089EDD0-E7FC-430C-B319-62F7B54C1690}" dt="2023-04-17T00:27:08.684" v="4" actId="729"/>
        <pc:sldMkLst>
          <pc:docMk/>
          <pc:sldMk cId="1535994490" sldId="297"/>
        </pc:sldMkLst>
        <pc:picChg chg="add mod">
          <ac:chgData name="Hassan Moddather" userId="84cd2103f36ef0dc" providerId="LiveId" clId="{C089EDD0-E7FC-430C-B319-62F7B54C1690}" dt="2023-04-17T00:27:05.725" v="1"/>
          <ac:picMkLst>
            <pc:docMk/>
            <pc:sldMk cId="1535994490" sldId="297"/>
            <ac:picMk id="4" creationId="{94786E71-DA52-8A27-47B2-332659084E6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3D32CD1-BC01-4028-8246-92D77E2898D8}" type="datetimeFigureOut">
              <a:rPr lang="ar-EG" smtClean="0"/>
              <a:t>27/09/1444</a:t>
            </a:fld>
            <a:endParaRPr lang="ar-EG"/>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1C14F2D-70B3-4C63-B3AA-413E05E08C53}" type="slidenum">
              <a:rPr lang="ar-EG" smtClean="0"/>
              <a:t>‹#›</a:t>
            </a:fld>
            <a:endParaRPr lang="ar-EG"/>
          </a:p>
        </p:txBody>
      </p:sp>
    </p:spTree>
    <p:extLst>
      <p:ext uri="{BB962C8B-B14F-4D97-AF65-F5344CB8AC3E}">
        <p14:creationId xmlns:p14="http://schemas.microsoft.com/office/powerpoint/2010/main" val="397293845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ehance.net/gallery/109287315/Tabshoor-Fon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ehance.net/gallery/109287315/Tabshoor-Fo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ehance.net/gallery/109287315/Tabshoor-Fon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r>
              <a:rPr lang="ar-SA" dirty="0"/>
              <a:t>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 رابط الخط المستخدم :</a:t>
            </a:r>
            <a:endParaRPr lang="en-GB" dirty="0"/>
          </a:p>
          <a:p>
            <a:pPr algn="r" rtl="0"/>
            <a:r>
              <a:rPr lang="ar-EG" dirty="0">
                <a:hlinkClick r:id="rId3"/>
              </a:rPr>
              <a:t>https://www.behance.net/gallery/109287315/Tabshoor-Font-</a:t>
            </a:r>
            <a:endParaRPr lang="ar-EG" dirty="0"/>
          </a:p>
        </p:txBody>
      </p:sp>
      <p:sp>
        <p:nvSpPr>
          <p:cNvPr id="4" name="عنصر نائب لرقم الشريحة 3"/>
          <p:cNvSpPr>
            <a:spLocks noGrp="1"/>
          </p:cNvSpPr>
          <p:nvPr>
            <p:ph type="sldNum" sz="quarter" idx="5"/>
          </p:nvPr>
        </p:nvSpPr>
        <p:spPr/>
        <p:txBody>
          <a:bodyPr/>
          <a:lstStyle/>
          <a:p>
            <a:fld id="{31C14F2D-70B3-4C63-B3AA-413E05E08C53}" type="slidenum">
              <a:rPr lang="ar-EG" smtClean="0"/>
              <a:t>1</a:t>
            </a:fld>
            <a:endParaRPr lang="ar-EG"/>
          </a:p>
        </p:txBody>
      </p:sp>
    </p:spTree>
    <p:extLst>
      <p:ext uri="{BB962C8B-B14F-4D97-AF65-F5344CB8AC3E}">
        <p14:creationId xmlns:p14="http://schemas.microsoft.com/office/powerpoint/2010/main" val="236589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en-GB" dirty="0"/>
          </a:p>
          <a:p>
            <a:endParaRPr lang="ar-EG" dirty="0"/>
          </a:p>
        </p:txBody>
      </p:sp>
      <p:sp>
        <p:nvSpPr>
          <p:cNvPr id="4" name="عنصر نائب لرقم الشريحة 3"/>
          <p:cNvSpPr>
            <a:spLocks noGrp="1"/>
          </p:cNvSpPr>
          <p:nvPr>
            <p:ph type="sldNum" sz="quarter" idx="5"/>
          </p:nvPr>
        </p:nvSpPr>
        <p:spPr/>
        <p:txBody>
          <a:bodyPr/>
          <a:lstStyle/>
          <a:p>
            <a:fld id="{31C14F2D-70B3-4C63-B3AA-413E05E08C53}" type="slidenum">
              <a:rPr lang="ar-EG" smtClean="0"/>
              <a:t>2</a:t>
            </a:fld>
            <a:endParaRPr lang="ar-EG"/>
          </a:p>
        </p:txBody>
      </p:sp>
    </p:spTree>
    <p:extLst>
      <p:ext uri="{BB962C8B-B14F-4D97-AF65-F5344CB8AC3E}">
        <p14:creationId xmlns:p14="http://schemas.microsoft.com/office/powerpoint/2010/main" val="141067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t>تم تنزيل هذا القالب من موقع </a:t>
            </a:r>
            <a:r>
              <a:rPr lang="en-US"/>
              <a:t>ingez-ppt.com</a:t>
            </a:r>
            <a:endParaRPr lang="en-GB"/>
          </a:p>
          <a:p>
            <a:endParaRPr lang="ar-EG" dirty="0"/>
          </a:p>
        </p:txBody>
      </p:sp>
      <p:sp>
        <p:nvSpPr>
          <p:cNvPr id="4" name="عنصر نائب لرقم الشريحة 3"/>
          <p:cNvSpPr>
            <a:spLocks noGrp="1"/>
          </p:cNvSpPr>
          <p:nvPr>
            <p:ph type="sldNum" sz="quarter" idx="5"/>
          </p:nvPr>
        </p:nvSpPr>
        <p:spPr/>
        <p:txBody>
          <a:bodyPr/>
          <a:lstStyle/>
          <a:p>
            <a:fld id="{31C14F2D-70B3-4C63-B3AA-413E05E08C53}" type="slidenum">
              <a:rPr lang="ar-EG" smtClean="0"/>
              <a:t>3</a:t>
            </a:fld>
            <a:endParaRPr lang="ar-EG"/>
          </a:p>
        </p:txBody>
      </p:sp>
    </p:spTree>
    <p:extLst>
      <p:ext uri="{BB962C8B-B14F-4D97-AF65-F5344CB8AC3E}">
        <p14:creationId xmlns:p14="http://schemas.microsoft.com/office/powerpoint/2010/main" val="511670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t>تم تنزيل هذا القالب من موقع </a:t>
            </a:r>
            <a:r>
              <a:rPr lang="en-US"/>
              <a:t>ingez-ppt.com</a:t>
            </a:r>
            <a:endParaRPr lang="en-GB"/>
          </a:p>
          <a:p>
            <a:endParaRPr lang="ar-EG" dirty="0"/>
          </a:p>
        </p:txBody>
      </p:sp>
      <p:sp>
        <p:nvSpPr>
          <p:cNvPr id="4" name="عنصر نائب لرقم الشريحة 3"/>
          <p:cNvSpPr>
            <a:spLocks noGrp="1"/>
          </p:cNvSpPr>
          <p:nvPr>
            <p:ph type="sldNum" sz="quarter" idx="5"/>
          </p:nvPr>
        </p:nvSpPr>
        <p:spPr/>
        <p:txBody>
          <a:bodyPr/>
          <a:lstStyle/>
          <a:p>
            <a:fld id="{31C14F2D-70B3-4C63-B3AA-413E05E08C53}" type="slidenum">
              <a:rPr lang="ar-EG" smtClean="0"/>
              <a:t>4</a:t>
            </a:fld>
            <a:endParaRPr lang="ar-EG"/>
          </a:p>
        </p:txBody>
      </p:sp>
    </p:spTree>
    <p:extLst>
      <p:ext uri="{BB962C8B-B14F-4D97-AF65-F5344CB8AC3E}">
        <p14:creationId xmlns:p14="http://schemas.microsoft.com/office/powerpoint/2010/main" val="399204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t>تم تنزيل هذا القالب من موقع </a:t>
            </a:r>
            <a:r>
              <a:rPr lang="en-US"/>
              <a:t>ingez-ppt.com</a:t>
            </a:r>
            <a:endParaRPr lang="en-GB"/>
          </a:p>
          <a:p>
            <a:endParaRPr lang="ar-EG" dirty="0"/>
          </a:p>
        </p:txBody>
      </p:sp>
      <p:sp>
        <p:nvSpPr>
          <p:cNvPr id="4" name="عنصر نائب لرقم الشريحة 3"/>
          <p:cNvSpPr>
            <a:spLocks noGrp="1"/>
          </p:cNvSpPr>
          <p:nvPr>
            <p:ph type="sldNum" sz="quarter" idx="5"/>
          </p:nvPr>
        </p:nvSpPr>
        <p:spPr/>
        <p:txBody>
          <a:bodyPr/>
          <a:lstStyle/>
          <a:p>
            <a:fld id="{31C14F2D-70B3-4C63-B3AA-413E05E08C53}" type="slidenum">
              <a:rPr lang="ar-EG" smtClean="0"/>
              <a:t>5</a:t>
            </a:fld>
            <a:endParaRPr lang="ar-EG"/>
          </a:p>
        </p:txBody>
      </p:sp>
    </p:spTree>
    <p:extLst>
      <p:ext uri="{BB962C8B-B14F-4D97-AF65-F5344CB8AC3E}">
        <p14:creationId xmlns:p14="http://schemas.microsoft.com/office/powerpoint/2010/main" val="2904366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t>تم تنزيل هذا القالب من موقع </a:t>
            </a:r>
            <a:r>
              <a:rPr lang="en-US"/>
              <a:t>ingez-ppt.com</a:t>
            </a:r>
            <a:endParaRPr lang="en-GB"/>
          </a:p>
          <a:p>
            <a:endParaRPr lang="ar-EG" dirty="0"/>
          </a:p>
        </p:txBody>
      </p:sp>
      <p:sp>
        <p:nvSpPr>
          <p:cNvPr id="4" name="عنصر نائب لرقم الشريحة 3"/>
          <p:cNvSpPr>
            <a:spLocks noGrp="1"/>
          </p:cNvSpPr>
          <p:nvPr>
            <p:ph type="sldNum" sz="quarter" idx="5"/>
          </p:nvPr>
        </p:nvSpPr>
        <p:spPr/>
        <p:txBody>
          <a:bodyPr/>
          <a:lstStyle/>
          <a:p>
            <a:fld id="{31C14F2D-70B3-4C63-B3AA-413E05E08C53}" type="slidenum">
              <a:rPr lang="ar-EG" smtClean="0"/>
              <a:t>6</a:t>
            </a:fld>
            <a:endParaRPr lang="ar-EG"/>
          </a:p>
        </p:txBody>
      </p:sp>
    </p:spTree>
    <p:extLst>
      <p:ext uri="{BB962C8B-B14F-4D97-AF65-F5344CB8AC3E}">
        <p14:creationId xmlns:p14="http://schemas.microsoft.com/office/powerpoint/2010/main" val="226223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t>تم تنزيل هذا القالب من موقع </a:t>
            </a:r>
            <a:r>
              <a:rPr lang="en-US"/>
              <a:t>ingez-ppt.com</a:t>
            </a:r>
            <a:endParaRPr lang="en-GB"/>
          </a:p>
          <a:p>
            <a:endParaRPr lang="ar-EG" dirty="0"/>
          </a:p>
        </p:txBody>
      </p:sp>
      <p:sp>
        <p:nvSpPr>
          <p:cNvPr id="4" name="عنصر نائب لرقم الشريحة 3"/>
          <p:cNvSpPr>
            <a:spLocks noGrp="1"/>
          </p:cNvSpPr>
          <p:nvPr>
            <p:ph type="sldNum" sz="quarter" idx="5"/>
          </p:nvPr>
        </p:nvSpPr>
        <p:spPr/>
        <p:txBody>
          <a:bodyPr/>
          <a:lstStyle/>
          <a:p>
            <a:fld id="{31C14F2D-70B3-4C63-B3AA-413E05E08C53}" type="slidenum">
              <a:rPr lang="ar-EG" smtClean="0"/>
              <a:t>7</a:t>
            </a:fld>
            <a:endParaRPr lang="ar-EG"/>
          </a:p>
        </p:txBody>
      </p:sp>
    </p:spTree>
    <p:extLst>
      <p:ext uri="{BB962C8B-B14F-4D97-AF65-F5344CB8AC3E}">
        <p14:creationId xmlns:p14="http://schemas.microsoft.com/office/powerpoint/2010/main" val="1138789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r>
              <a:rPr lang="ar-SA" dirty="0"/>
              <a:t>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 رابط الخط المستخدم :</a:t>
            </a:r>
            <a:endParaRPr lang="en-GB" dirty="0"/>
          </a:p>
          <a:p>
            <a:pPr algn="r" rtl="0"/>
            <a:r>
              <a:rPr lang="ar-EG" dirty="0">
                <a:hlinkClick r:id="rId3"/>
              </a:rPr>
              <a:t>https://www.behance.net/gallery/109287315/Tabshoor-Font-</a:t>
            </a:r>
            <a:endParaRPr lang="ar-EG" dirty="0"/>
          </a:p>
        </p:txBody>
      </p:sp>
      <p:sp>
        <p:nvSpPr>
          <p:cNvPr id="4" name="عنصر نائب لرقم الشريحة 3"/>
          <p:cNvSpPr>
            <a:spLocks noGrp="1"/>
          </p:cNvSpPr>
          <p:nvPr>
            <p:ph type="sldNum" sz="quarter" idx="5"/>
          </p:nvPr>
        </p:nvSpPr>
        <p:spPr/>
        <p:txBody>
          <a:bodyPr/>
          <a:lstStyle/>
          <a:p>
            <a:fld id="{31C14F2D-70B3-4C63-B3AA-413E05E08C53}" type="slidenum">
              <a:rPr lang="ar-EG" smtClean="0"/>
              <a:t>8</a:t>
            </a:fld>
            <a:endParaRPr lang="ar-EG"/>
          </a:p>
        </p:txBody>
      </p:sp>
    </p:spTree>
    <p:extLst>
      <p:ext uri="{BB962C8B-B14F-4D97-AF65-F5344CB8AC3E}">
        <p14:creationId xmlns:p14="http://schemas.microsoft.com/office/powerpoint/2010/main" val="2119696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r>
              <a:rPr lang="ar-SA" dirty="0"/>
              <a:t>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 رابط الخط المستخدم :</a:t>
            </a:r>
            <a:endParaRPr lang="en-GB" dirty="0"/>
          </a:p>
          <a:p>
            <a:pPr algn="r" rtl="0"/>
            <a:r>
              <a:rPr lang="ar-EG" dirty="0">
                <a:hlinkClick r:id="rId3"/>
              </a:rPr>
              <a:t>https://www.behance.net/gallery/109287315/Tabshoor-Font-</a:t>
            </a:r>
            <a:endParaRPr lang="ar-EG" dirty="0"/>
          </a:p>
        </p:txBody>
      </p:sp>
      <p:sp>
        <p:nvSpPr>
          <p:cNvPr id="4" name="عنصر نائب لرقم الشريحة 3"/>
          <p:cNvSpPr>
            <a:spLocks noGrp="1"/>
          </p:cNvSpPr>
          <p:nvPr>
            <p:ph type="sldNum" sz="quarter" idx="5"/>
          </p:nvPr>
        </p:nvSpPr>
        <p:spPr/>
        <p:txBody>
          <a:bodyPr/>
          <a:lstStyle/>
          <a:p>
            <a:fld id="{AC9ED8D1-4334-4964-8D2E-D7A9C856A158}" type="slidenum">
              <a:rPr lang="en-GB" smtClean="0"/>
              <a:t>10</a:t>
            </a:fld>
            <a:endParaRPr lang="en-GB"/>
          </a:p>
        </p:txBody>
      </p:sp>
    </p:spTree>
    <p:extLst>
      <p:ext uri="{BB962C8B-B14F-4D97-AF65-F5344CB8AC3E}">
        <p14:creationId xmlns:p14="http://schemas.microsoft.com/office/powerpoint/2010/main" val="288751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270665-40DD-4058-9A75-ACB89ED56512}"/>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EG"/>
          </a:p>
        </p:txBody>
      </p:sp>
      <p:sp>
        <p:nvSpPr>
          <p:cNvPr id="3" name="عنوان فرعي 2">
            <a:extLst>
              <a:ext uri="{FF2B5EF4-FFF2-40B4-BE49-F238E27FC236}">
                <a16:creationId xmlns:a16="http://schemas.microsoft.com/office/drawing/2014/main" id="{448F6A8E-EB1E-49A5-B876-CCD40F555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a16="http://schemas.microsoft.com/office/drawing/2014/main" id="{13F2A0A4-098F-476A-9E12-D96D41B678FF}"/>
              </a:ext>
            </a:extLst>
          </p:cNvPr>
          <p:cNvSpPr>
            <a:spLocks noGrp="1"/>
          </p:cNvSpPr>
          <p:nvPr>
            <p:ph type="dt" sz="half" idx="10"/>
          </p:nvPr>
        </p:nvSpPr>
        <p:spPr/>
        <p:txBody>
          <a:bodyPr/>
          <a:lstStyle/>
          <a:p>
            <a:fld id="{27FE599E-BD34-43BE-BCF2-8F3CEC80017B}"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1BA21E17-9ED0-484A-873F-22F60F961DC4}"/>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68C8A482-2F1F-479F-A44C-D0461A94DB14}"/>
              </a:ext>
            </a:extLst>
          </p:cNvPr>
          <p:cNvSpPr>
            <a:spLocks noGrp="1"/>
          </p:cNvSpPr>
          <p:nvPr>
            <p:ph type="sldNum" sz="quarter" idx="12"/>
          </p:nvPr>
        </p:nvSpPr>
        <p:spPr/>
        <p:txBody>
          <a:bodyPr/>
          <a:lstStyle/>
          <a:p>
            <a:fld id="{871BE438-2E38-4396-A8A1-BD2FE794DC3B}" type="slidenum">
              <a:rPr lang="ar-EG" smtClean="0"/>
              <a:t>‹#›</a:t>
            </a:fld>
            <a:endParaRPr lang="ar-EG"/>
          </a:p>
        </p:txBody>
      </p:sp>
    </p:spTree>
    <p:extLst>
      <p:ext uri="{BB962C8B-B14F-4D97-AF65-F5344CB8AC3E}">
        <p14:creationId xmlns:p14="http://schemas.microsoft.com/office/powerpoint/2010/main" val="417905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9E9112E-5F03-405B-AC37-AEDBFD267BF6}"/>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24D04A75-B2E2-499A-8791-9ADC97409CD7}"/>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B4A0BCF9-6D05-49B9-B5B5-ADEAACF50181}"/>
              </a:ext>
            </a:extLst>
          </p:cNvPr>
          <p:cNvSpPr>
            <a:spLocks noGrp="1"/>
          </p:cNvSpPr>
          <p:nvPr>
            <p:ph type="dt" sz="half" idx="10"/>
          </p:nvPr>
        </p:nvSpPr>
        <p:spPr/>
        <p:txBody>
          <a:bodyPr/>
          <a:lstStyle/>
          <a:p>
            <a:fld id="{27FE599E-BD34-43BE-BCF2-8F3CEC80017B}"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FAE2AAAA-9171-40EA-8CFB-71A29479AFFC}"/>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6353472E-44BA-46E4-8692-84BA706A1E5E}"/>
              </a:ext>
            </a:extLst>
          </p:cNvPr>
          <p:cNvSpPr>
            <a:spLocks noGrp="1"/>
          </p:cNvSpPr>
          <p:nvPr>
            <p:ph type="sldNum" sz="quarter" idx="12"/>
          </p:nvPr>
        </p:nvSpPr>
        <p:spPr/>
        <p:txBody>
          <a:bodyPr/>
          <a:lstStyle/>
          <a:p>
            <a:fld id="{871BE438-2E38-4396-A8A1-BD2FE794DC3B}" type="slidenum">
              <a:rPr lang="ar-EG" smtClean="0"/>
              <a:t>‹#›</a:t>
            </a:fld>
            <a:endParaRPr lang="ar-EG"/>
          </a:p>
        </p:txBody>
      </p:sp>
    </p:spTree>
    <p:extLst>
      <p:ext uri="{BB962C8B-B14F-4D97-AF65-F5344CB8AC3E}">
        <p14:creationId xmlns:p14="http://schemas.microsoft.com/office/powerpoint/2010/main" val="2746651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6B1457F-44ED-412C-9ACB-1217FDBECC0E}"/>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BBAC429C-0F3F-4E0E-82ED-F9329BCEF06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7943871E-4ECD-4A19-83DF-64F9DFAE588F}"/>
              </a:ext>
            </a:extLst>
          </p:cNvPr>
          <p:cNvSpPr>
            <a:spLocks noGrp="1"/>
          </p:cNvSpPr>
          <p:nvPr>
            <p:ph type="dt" sz="half" idx="10"/>
          </p:nvPr>
        </p:nvSpPr>
        <p:spPr/>
        <p:txBody>
          <a:bodyPr/>
          <a:lstStyle/>
          <a:p>
            <a:fld id="{27FE599E-BD34-43BE-BCF2-8F3CEC80017B}"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8CE731B5-BC78-490D-AECA-5F05CCA21435}"/>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CE826918-7948-4DCD-984D-E627A2DB3A42}"/>
              </a:ext>
            </a:extLst>
          </p:cNvPr>
          <p:cNvSpPr>
            <a:spLocks noGrp="1"/>
          </p:cNvSpPr>
          <p:nvPr>
            <p:ph type="sldNum" sz="quarter" idx="12"/>
          </p:nvPr>
        </p:nvSpPr>
        <p:spPr/>
        <p:txBody>
          <a:bodyPr/>
          <a:lstStyle/>
          <a:p>
            <a:fld id="{871BE438-2E38-4396-A8A1-BD2FE794DC3B}" type="slidenum">
              <a:rPr lang="ar-EG" smtClean="0"/>
              <a:t>‹#›</a:t>
            </a:fld>
            <a:endParaRPr lang="ar-EG"/>
          </a:p>
        </p:txBody>
      </p:sp>
    </p:spTree>
    <p:extLst>
      <p:ext uri="{BB962C8B-B14F-4D97-AF65-F5344CB8AC3E}">
        <p14:creationId xmlns:p14="http://schemas.microsoft.com/office/powerpoint/2010/main" val="2569071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D1E0A63-01C0-40CE-B9A6-8FB3B6C849EC}"/>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CFAB6F6B-D019-4A85-A913-8299AC652F40}"/>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AFFC7B1F-F03E-4799-B4AA-BEA239CB9B3B}"/>
              </a:ext>
            </a:extLst>
          </p:cNvPr>
          <p:cNvSpPr>
            <a:spLocks noGrp="1"/>
          </p:cNvSpPr>
          <p:nvPr>
            <p:ph type="dt" sz="half" idx="10"/>
          </p:nvPr>
        </p:nvSpPr>
        <p:spPr/>
        <p:txBody>
          <a:bodyPr/>
          <a:lstStyle/>
          <a:p>
            <a:fld id="{27FE599E-BD34-43BE-BCF2-8F3CEC80017B}"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1FCF903B-362B-4238-90A3-0672E21ED2A2}"/>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836FF3DF-B900-4671-A9C8-32D43DE8ED6D}"/>
              </a:ext>
            </a:extLst>
          </p:cNvPr>
          <p:cNvSpPr>
            <a:spLocks noGrp="1"/>
          </p:cNvSpPr>
          <p:nvPr>
            <p:ph type="sldNum" sz="quarter" idx="12"/>
          </p:nvPr>
        </p:nvSpPr>
        <p:spPr/>
        <p:txBody>
          <a:bodyPr/>
          <a:lstStyle/>
          <a:p>
            <a:fld id="{871BE438-2E38-4396-A8A1-BD2FE794DC3B}" type="slidenum">
              <a:rPr lang="ar-EG" smtClean="0"/>
              <a:t>‹#›</a:t>
            </a:fld>
            <a:endParaRPr lang="ar-EG"/>
          </a:p>
        </p:txBody>
      </p:sp>
    </p:spTree>
    <p:extLst>
      <p:ext uri="{BB962C8B-B14F-4D97-AF65-F5344CB8AC3E}">
        <p14:creationId xmlns:p14="http://schemas.microsoft.com/office/powerpoint/2010/main" val="39760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481C04-1E42-4549-8A42-3200FC02120D}"/>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49607792-C697-41CE-B787-D600DBEE50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91288021-138A-4AAE-AA57-D0A4DB02EDF9}"/>
              </a:ext>
            </a:extLst>
          </p:cNvPr>
          <p:cNvSpPr>
            <a:spLocks noGrp="1"/>
          </p:cNvSpPr>
          <p:nvPr>
            <p:ph type="dt" sz="half" idx="10"/>
          </p:nvPr>
        </p:nvSpPr>
        <p:spPr/>
        <p:txBody>
          <a:bodyPr/>
          <a:lstStyle/>
          <a:p>
            <a:fld id="{27FE599E-BD34-43BE-BCF2-8F3CEC80017B}"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E4FA5A98-38D1-4DA7-8A13-DB45C7D4AD64}"/>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EA8F022A-08FF-4DEF-ACB6-2929075C6984}"/>
              </a:ext>
            </a:extLst>
          </p:cNvPr>
          <p:cNvSpPr>
            <a:spLocks noGrp="1"/>
          </p:cNvSpPr>
          <p:nvPr>
            <p:ph type="sldNum" sz="quarter" idx="12"/>
          </p:nvPr>
        </p:nvSpPr>
        <p:spPr/>
        <p:txBody>
          <a:bodyPr/>
          <a:lstStyle/>
          <a:p>
            <a:fld id="{871BE438-2E38-4396-A8A1-BD2FE794DC3B}" type="slidenum">
              <a:rPr lang="ar-EG" smtClean="0"/>
              <a:t>‹#›</a:t>
            </a:fld>
            <a:endParaRPr lang="ar-EG"/>
          </a:p>
        </p:txBody>
      </p:sp>
    </p:spTree>
    <p:extLst>
      <p:ext uri="{BB962C8B-B14F-4D97-AF65-F5344CB8AC3E}">
        <p14:creationId xmlns:p14="http://schemas.microsoft.com/office/powerpoint/2010/main" val="1217945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85F5C1-9B99-409F-984A-258564835EA9}"/>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E38CDFC6-4BF0-4898-8B68-E09F04F7E5C5}"/>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a16="http://schemas.microsoft.com/office/drawing/2014/main" id="{5E1669AD-7272-430B-AC61-0588E3114307}"/>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a16="http://schemas.microsoft.com/office/drawing/2014/main" id="{ECCB45F6-0E43-457A-B9E4-212589E2DCCC}"/>
              </a:ext>
            </a:extLst>
          </p:cNvPr>
          <p:cNvSpPr>
            <a:spLocks noGrp="1"/>
          </p:cNvSpPr>
          <p:nvPr>
            <p:ph type="dt" sz="half" idx="10"/>
          </p:nvPr>
        </p:nvSpPr>
        <p:spPr/>
        <p:txBody>
          <a:bodyPr/>
          <a:lstStyle/>
          <a:p>
            <a:fld id="{27FE599E-BD34-43BE-BCF2-8F3CEC80017B}"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3935289D-5B2A-4BE8-87F9-6AB21D6F9844}"/>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95660DD9-7038-46ED-ABE8-B6E991766FAF}"/>
              </a:ext>
            </a:extLst>
          </p:cNvPr>
          <p:cNvSpPr>
            <a:spLocks noGrp="1"/>
          </p:cNvSpPr>
          <p:nvPr>
            <p:ph type="sldNum" sz="quarter" idx="12"/>
          </p:nvPr>
        </p:nvSpPr>
        <p:spPr/>
        <p:txBody>
          <a:bodyPr/>
          <a:lstStyle/>
          <a:p>
            <a:fld id="{871BE438-2E38-4396-A8A1-BD2FE794DC3B}" type="slidenum">
              <a:rPr lang="ar-EG" smtClean="0"/>
              <a:t>‹#›</a:t>
            </a:fld>
            <a:endParaRPr lang="ar-EG"/>
          </a:p>
        </p:txBody>
      </p:sp>
    </p:spTree>
    <p:extLst>
      <p:ext uri="{BB962C8B-B14F-4D97-AF65-F5344CB8AC3E}">
        <p14:creationId xmlns:p14="http://schemas.microsoft.com/office/powerpoint/2010/main" val="2714916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E4B524-815C-4584-90C4-B9AAD9F066CC}"/>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8D1E4B58-0D75-463F-B0E2-4EA34BEAFA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C095924D-6518-41E8-B7EC-6A8CA6C143FB}"/>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a16="http://schemas.microsoft.com/office/drawing/2014/main" id="{BF471D19-DBC2-4790-AA4F-CE58EDEE8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558D1B00-8997-440E-8B75-8BE63D0735C8}"/>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a16="http://schemas.microsoft.com/office/drawing/2014/main" id="{13B0BF1A-DADA-4B81-B932-EF98471EEEF2}"/>
              </a:ext>
            </a:extLst>
          </p:cNvPr>
          <p:cNvSpPr>
            <a:spLocks noGrp="1"/>
          </p:cNvSpPr>
          <p:nvPr>
            <p:ph type="dt" sz="half" idx="10"/>
          </p:nvPr>
        </p:nvSpPr>
        <p:spPr/>
        <p:txBody>
          <a:bodyPr/>
          <a:lstStyle/>
          <a:p>
            <a:fld id="{27FE599E-BD34-43BE-BCF2-8F3CEC80017B}" type="datetimeFigureOut">
              <a:rPr lang="ar-EG" smtClean="0"/>
              <a:t>27/09/1444</a:t>
            </a:fld>
            <a:endParaRPr lang="ar-EG"/>
          </a:p>
        </p:txBody>
      </p:sp>
      <p:sp>
        <p:nvSpPr>
          <p:cNvPr id="8" name="عنصر نائب للتذييل 7">
            <a:extLst>
              <a:ext uri="{FF2B5EF4-FFF2-40B4-BE49-F238E27FC236}">
                <a16:creationId xmlns:a16="http://schemas.microsoft.com/office/drawing/2014/main" id="{E7CF23EA-5EE4-4CCA-A40A-4CFDA03A982D}"/>
              </a:ext>
            </a:extLst>
          </p:cNvPr>
          <p:cNvSpPr>
            <a:spLocks noGrp="1"/>
          </p:cNvSpPr>
          <p:nvPr>
            <p:ph type="ftr" sz="quarter" idx="11"/>
          </p:nvPr>
        </p:nvSpPr>
        <p:spPr/>
        <p:txBody>
          <a:bodyPr/>
          <a:lstStyle/>
          <a:p>
            <a:endParaRPr lang="ar-EG"/>
          </a:p>
        </p:txBody>
      </p:sp>
      <p:sp>
        <p:nvSpPr>
          <p:cNvPr id="9" name="عنصر نائب لرقم الشريحة 8">
            <a:extLst>
              <a:ext uri="{FF2B5EF4-FFF2-40B4-BE49-F238E27FC236}">
                <a16:creationId xmlns:a16="http://schemas.microsoft.com/office/drawing/2014/main" id="{186E50CE-7B57-467C-9D13-48215F1C715F}"/>
              </a:ext>
            </a:extLst>
          </p:cNvPr>
          <p:cNvSpPr>
            <a:spLocks noGrp="1"/>
          </p:cNvSpPr>
          <p:nvPr>
            <p:ph type="sldNum" sz="quarter" idx="12"/>
          </p:nvPr>
        </p:nvSpPr>
        <p:spPr/>
        <p:txBody>
          <a:bodyPr/>
          <a:lstStyle/>
          <a:p>
            <a:fld id="{871BE438-2E38-4396-A8A1-BD2FE794DC3B}" type="slidenum">
              <a:rPr lang="ar-EG" smtClean="0"/>
              <a:t>‹#›</a:t>
            </a:fld>
            <a:endParaRPr lang="ar-EG"/>
          </a:p>
        </p:txBody>
      </p:sp>
    </p:spTree>
    <p:extLst>
      <p:ext uri="{BB962C8B-B14F-4D97-AF65-F5344CB8AC3E}">
        <p14:creationId xmlns:p14="http://schemas.microsoft.com/office/powerpoint/2010/main" val="4184559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621BF53-39F5-4B66-8621-C39E1E8CC33B}"/>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a16="http://schemas.microsoft.com/office/drawing/2014/main" id="{B6C3EE28-EC1B-44B3-A108-3BD417F47857}"/>
              </a:ext>
            </a:extLst>
          </p:cNvPr>
          <p:cNvSpPr>
            <a:spLocks noGrp="1"/>
          </p:cNvSpPr>
          <p:nvPr>
            <p:ph type="dt" sz="half" idx="10"/>
          </p:nvPr>
        </p:nvSpPr>
        <p:spPr/>
        <p:txBody>
          <a:bodyPr/>
          <a:lstStyle/>
          <a:p>
            <a:fld id="{27FE599E-BD34-43BE-BCF2-8F3CEC80017B}" type="datetimeFigureOut">
              <a:rPr lang="ar-EG" smtClean="0"/>
              <a:t>27/09/1444</a:t>
            </a:fld>
            <a:endParaRPr lang="ar-EG"/>
          </a:p>
        </p:txBody>
      </p:sp>
      <p:sp>
        <p:nvSpPr>
          <p:cNvPr id="4" name="عنصر نائب للتذييل 3">
            <a:extLst>
              <a:ext uri="{FF2B5EF4-FFF2-40B4-BE49-F238E27FC236}">
                <a16:creationId xmlns:a16="http://schemas.microsoft.com/office/drawing/2014/main" id="{D45683FD-B29C-44AB-86A1-FE8DF0374FC6}"/>
              </a:ext>
            </a:extLst>
          </p:cNvPr>
          <p:cNvSpPr>
            <a:spLocks noGrp="1"/>
          </p:cNvSpPr>
          <p:nvPr>
            <p:ph type="ftr" sz="quarter" idx="11"/>
          </p:nvPr>
        </p:nvSpPr>
        <p:spPr/>
        <p:txBody>
          <a:bodyPr/>
          <a:lstStyle/>
          <a:p>
            <a:endParaRPr lang="ar-EG"/>
          </a:p>
        </p:txBody>
      </p:sp>
      <p:sp>
        <p:nvSpPr>
          <p:cNvPr id="5" name="عنصر نائب لرقم الشريحة 4">
            <a:extLst>
              <a:ext uri="{FF2B5EF4-FFF2-40B4-BE49-F238E27FC236}">
                <a16:creationId xmlns:a16="http://schemas.microsoft.com/office/drawing/2014/main" id="{E7970EA0-B714-48A5-BCAF-0C5683F88278}"/>
              </a:ext>
            </a:extLst>
          </p:cNvPr>
          <p:cNvSpPr>
            <a:spLocks noGrp="1"/>
          </p:cNvSpPr>
          <p:nvPr>
            <p:ph type="sldNum" sz="quarter" idx="12"/>
          </p:nvPr>
        </p:nvSpPr>
        <p:spPr/>
        <p:txBody>
          <a:bodyPr/>
          <a:lstStyle/>
          <a:p>
            <a:fld id="{871BE438-2E38-4396-A8A1-BD2FE794DC3B}" type="slidenum">
              <a:rPr lang="ar-EG" smtClean="0"/>
              <a:t>‹#›</a:t>
            </a:fld>
            <a:endParaRPr lang="ar-EG"/>
          </a:p>
        </p:txBody>
      </p:sp>
    </p:spTree>
    <p:extLst>
      <p:ext uri="{BB962C8B-B14F-4D97-AF65-F5344CB8AC3E}">
        <p14:creationId xmlns:p14="http://schemas.microsoft.com/office/powerpoint/2010/main" val="3649345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0D12F1E2-C4D3-4712-AAC8-0D6A62FC4293}"/>
              </a:ext>
            </a:extLst>
          </p:cNvPr>
          <p:cNvSpPr>
            <a:spLocks noGrp="1"/>
          </p:cNvSpPr>
          <p:nvPr>
            <p:ph type="dt" sz="half" idx="10"/>
          </p:nvPr>
        </p:nvSpPr>
        <p:spPr/>
        <p:txBody>
          <a:bodyPr/>
          <a:lstStyle/>
          <a:p>
            <a:fld id="{27FE599E-BD34-43BE-BCF2-8F3CEC80017B}" type="datetimeFigureOut">
              <a:rPr lang="ar-EG" smtClean="0"/>
              <a:t>27/09/1444</a:t>
            </a:fld>
            <a:endParaRPr lang="ar-EG"/>
          </a:p>
        </p:txBody>
      </p:sp>
      <p:sp>
        <p:nvSpPr>
          <p:cNvPr id="3" name="عنصر نائب للتذييل 2">
            <a:extLst>
              <a:ext uri="{FF2B5EF4-FFF2-40B4-BE49-F238E27FC236}">
                <a16:creationId xmlns:a16="http://schemas.microsoft.com/office/drawing/2014/main" id="{DD1E4F4F-DCFA-4755-AFF1-117E2C34F809}"/>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FA143916-4BD8-41DA-A581-82E0D2F65B93}"/>
              </a:ext>
            </a:extLst>
          </p:cNvPr>
          <p:cNvSpPr>
            <a:spLocks noGrp="1"/>
          </p:cNvSpPr>
          <p:nvPr>
            <p:ph type="sldNum" sz="quarter" idx="12"/>
          </p:nvPr>
        </p:nvSpPr>
        <p:spPr/>
        <p:txBody>
          <a:bodyPr/>
          <a:lstStyle/>
          <a:p>
            <a:fld id="{871BE438-2E38-4396-A8A1-BD2FE794DC3B}" type="slidenum">
              <a:rPr lang="ar-EG" smtClean="0"/>
              <a:t>‹#›</a:t>
            </a:fld>
            <a:endParaRPr lang="ar-EG"/>
          </a:p>
        </p:txBody>
      </p:sp>
    </p:spTree>
    <p:extLst>
      <p:ext uri="{BB962C8B-B14F-4D97-AF65-F5344CB8AC3E}">
        <p14:creationId xmlns:p14="http://schemas.microsoft.com/office/powerpoint/2010/main" val="62090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ADFBB9-B5DF-41FA-8F36-87440658026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9B39708A-5CC3-46F9-A410-91C92A343F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a16="http://schemas.microsoft.com/office/drawing/2014/main" id="{CFD458CE-0C75-48B4-BA9A-DDB3628CE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E92FDF0C-7C73-4586-A0F8-D903482913F8}"/>
              </a:ext>
            </a:extLst>
          </p:cNvPr>
          <p:cNvSpPr>
            <a:spLocks noGrp="1"/>
          </p:cNvSpPr>
          <p:nvPr>
            <p:ph type="dt" sz="half" idx="10"/>
          </p:nvPr>
        </p:nvSpPr>
        <p:spPr/>
        <p:txBody>
          <a:bodyPr/>
          <a:lstStyle/>
          <a:p>
            <a:fld id="{27FE599E-BD34-43BE-BCF2-8F3CEC80017B}"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796E951E-67E4-4AC4-BE6E-630077EC0F5D}"/>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715471D7-03C1-492F-8C76-996869C06BB7}"/>
              </a:ext>
            </a:extLst>
          </p:cNvPr>
          <p:cNvSpPr>
            <a:spLocks noGrp="1"/>
          </p:cNvSpPr>
          <p:nvPr>
            <p:ph type="sldNum" sz="quarter" idx="12"/>
          </p:nvPr>
        </p:nvSpPr>
        <p:spPr/>
        <p:txBody>
          <a:bodyPr/>
          <a:lstStyle/>
          <a:p>
            <a:fld id="{871BE438-2E38-4396-A8A1-BD2FE794DC3B}" type="slidenum">
              <a:rPr lang="ar-EG" smtClean="0"/>
              <a:t>‹#›</a:t>
            </a:fld>
            <a:endParaRPr lang="ar-EG"/>
          </a:p>
        </p:txBody>
      </p:sp>
    </p:spTree>
    <p:extLst>
      <p:ext uri="{BB962C8B-B14F-4D97-AF65-F5344CB8AC3E}">
        <p14:creationId xmlns:p14="http://schemas.microsoft.com/office/powerpoint/2010/main" val="19146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0442D5-C4E1-4874-AAF9-FBE249E44A39}"/>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صورة 2">
            <a:extLst>
              <a:ext uri="{FF2B5EF4-FFF2-40B4-BE49-F238E27FC236}">
                <a16:creationId xmlns:a16="http://schemas.microsoft.com/office/drawing/2014/main" id="{67D4D86A-3065-496F-8A9B-4691D39E4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a:extLst>
              <a:ext uri="{FF2B5EF4-FFF2-40B4-BE49-F238E27FC236}">
                <a16:creationId xmlns:a16="http://schemas.microsoft.com/office/drawing/2014/main" id="{322BF25C-FFB8-4161-B38F-7DED389A9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E1DFECE-0AE7-47E1-9933-0357B59D150A}"/>
              </a:ext>
            </a:extLst>
          </p:cNvPr>
          <p:cNvSpPr>
            <a:spLocks noGrp="1"/>
          </p:cNvSpPr>
          <p:nvPr>
            <p:ph type="dt" sz="half" idx="10"/>
          </p:nvPr>
        </p:nvSpPr>
        <p:spPr/>
        <p:txBody>
          <a:bodyPr/>
          <a:lstStyle/>
          <a:p>
            <a:fld id="{27FE599E-BD34-43BE-BCF2-8F3CEC80017B}"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B3A02887-A833-4E47-9DFC-F37FC6659F0B}"/>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2EFF6237-F3DC-470C-A09A-342FEA284F5F}"/>
              </a:ext>
            </a:extLst>
          </p:cNvPr>
          <p:cNvSpPr>
            <a:spLocks noGrp="1"/>
          </p:cNvSpPr>
          <p:nvPr>
            <p:ph type="sldNum" sz="quarter" idx="12"/>
          </p:nvPr>
        </p:nvSpPr>
        <p:spPr/>
        <p:txBody>
          <a:bodyPr/>
          <a:lstStyle/>
          <a:p>
            <a:fld id="{871BE438-2E38-4396-A8A1-BD2FE794DC3B}" type="slidenum">
              <a:rPr lang="ar-EG" smtClean="0"/>
              <a:t>‹#›</a:t>
            </a:fld>
            <a:endParaRPr lang="ar-EG"/>
          </a:p>
        </p:txBody>
      </p:sp>
    </p:spTree>
    <p:extLst>
      <p:ext uri="{BB962C8B-B14F-4D97-AF65-F5344CB8AC3E}">
        <p14:creationId xmlns:p14="http://schemas.microsoft.com/office/powerpoint/2010/main" val="677312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96FEABF7-2717-43E1-93A7-8BFC5B7B0D3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5CEBD009-D942-49D7-A794-D4168A8BBD7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01AA66B9-F50E-4888-A76F-3EEC415F2362}"/>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7FE599E-BD34-43BE-BCF2-8F3CEC80017B}"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233F1456-C4B2-4C96-8E43-6BDC920215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a:extLst>
              <a:ext uri="{FF2B5EF4-FFF2-40B4-BE49-F238E27FC236}">
                <a16:creationId xmlns:a16="http://schemas.microsoft.com/office/drawing/2014/main" id="{26B48449-F8BD-4D12-80C9-B446AC863003}"/>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71BE438-2E38-4396-A8A1-BD2FE794DC3B}" type="slidenum">
              <a:rPr lang="ar-EG" smtClean="0"/>
              <a:t>‹#›</a:t>
            </a:fld>
            <a:endParaRPr lang="ar-EG"/>
          </a:p>
        </p:txBody>
      </p:sp>
      <p:sp>
        <p:nvSpPr>
          <p:cNvPr id="7" name="مربع نص 6">
            <a:extLst>
              <a:ext uri="{FF2B5EF4-FFF2-40B4-BE49-F238E27FC236}">
                <a16:creationId xmlns:a16="http://schemas.microsoft.com/office/drawing/2014/main" id="{C317526C-F75A-4820-A266-36509E4701BB}"/>
              </a:ext>
            </a:extLst>
          </p:cNvPr>
          <p:cNvSpPr txBox="1"/>
          <p:nvPr userDrawn="1"/>
        </p:nvSpPr>
        <p:spPr>
          <a:xfrm>
            <a:off x="399905" y="-369332"/>
            <a:ext cx="11369040"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1400" dirty="0">
                <a:solidFill>
                  <a:schemeClr val="bg1">
                    <a:lumMod val="75000"/>
                  </a:schemeClr>
                </a:solidFill>
                <a:latin typeface="Arial" panose="020B0604020202020204" pitchFamily="34" charset="0"/>
                <a:cs typeface="Arial" panose="020B0604020202020204" pitchFamily="34" charset="0"/>
              </a:rPr>
              <a:t>هذا القالب من تصميم موقع انجز ( </a:t>
            </a:r>
            <a:r>
              <a:rPr lang="en-US" sz="1400" dirty="0">
                <a:solidFill>
                  <a:schemeClr val="bg1">
                    <a:lumMod val="75000"/>
                  </a:schemeClr>
                </a:solidFill>
                <a:latin typeface="Arial" panose="020B0604020202020204" pitchFamily="34" charset="0"/>
                <a:cs typeface="Arial" panose="020B0604020202020204" pitchFamily="34" charset="0"/>
              </a:rPr>
              <a:t>ingez-ppt.com</a:t>
            </a:r>
            <a:r>
              <a:rPr lang="ar-SA" sz="1400" dirty="0">
                <a:solidFill>
                  <a:schemeClr val="bg1">
                    <a:lumMod val="75000"/>
                  </a:schemeClr>
                </a:solidFill>
                <a:latin typeface="Arial" panose="020B0604020202020204" pitchFamily="34" charset="0"/>
                <a:cs typeface="Arial" panose="020B0604020202020204" pitchFamily="34" charset="0"/>
              </a:rPr>
              <a:t> ) : موقع عربي متخصص بتصميم قوالب البوربوينت باللغة العربية</a:t>
            </a:r>
            <a:endParaRPr lang="ar-EG" sz="14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962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ehance.net/gallery/109287315/Tabshoor-Fon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audio" Target="../media/audio1.wav"/><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2.wav"/><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2.wav"/><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2.wav"/><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audio" Target="../media/audio2.wav"/><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001-0105">
            <a:hlinkClick r:id="" action="ppaction://media"/>
            <a:extLst>
              <a:ext uri="{FF2B5EF4-FFF2-40B4-BE49-F238E27FC236}">
                <a16:creationId xmlns:a16="http://schemas.microsoft.com/office/drawing/2014/main" id="{0242F651-4497-4DE4-AA29-5A4CD4249D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9" name="مربع نص 8">
            <a:extLst>
              <a:ext uri="{FF2B5EF4-FFF2-40B4-BE49-F238E27FC236}">
                <a16:creationId xmlns:a16="http://schemas.microsoft.com/office/drawing/2014/main" id="{CC76511F-7C0D-43FF-B0EB-56672CA17F83}"/>
              </a:ext>
            </a:extLst>
          </p:cNvPr>
          <p:cNvSpPr txBox="1"/>
          <p:nvPr/>
        </p:nvSpPr>
        <p:spPr>
          <a:xfrm>
            <a:off x="4271010" y="3167390"/>
            <a:ext cx="3649980" cy="523220"/>
          </a:xfrm>
          <a:prstGeom prst="rect">
            <a:avLst/>
          </a:prstGeom>
          <a:noFill/>
        </p:spPr>
        <p:txBody>
          <a:bodyPr wrap="square" rtlCol="1">
            <a:spAutoFit/>
          </a:bodyPr>
          <a:lstStyle/>
          <a:p>
            <a:pPr algn="ctr"/>
            <a:r>
              <a:rPr lang="ar-SA" sz="2800" dirty="0">
                <a:solidFill>
                  <a:schemeClr val="bg1"/>
                </a:solidFill>
                <a:latin typeface="Tabshoor Demo" panose="00000500000000000000" pitchFamily="2" charset="-78"/>
                <a:cs typeface="Tabshoor Demo" panose="00000500000000000000" pitchFamily="2" charset="-78"/>
              </a:rPr>
              <a:t>تحرير النص</a:t>
            </a:r>
            <a:endParaRPr lang="ar-EG" sz="2800" dirty="0">
              <a:solidFill>
                <a:schemeClr val="bg1"/>
              </a:solidFill>
              <a:latin typeface="Tabshoor Demo" panose="00000500000000000000" pitchFamily="2" charset="-78"/>
              <a:cs typeface="Tabshoor Demo" panose="00000500000000000000" pitchFamily="2" charset="-78"/>
            </a:endParaRPr>
          </a:p>
        </p:txBody>
      </p:sp>
    </p:spTree>
    <p:extLst>
      <p:ext uri="{BB962C8B-B14F-4D97-AF65-F5344CB8AC3E}">
        <p14:creationId xmlns:p14="http://schemas.microsoft.com/office/powerpoint/2010/main" val="41590475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75" fill="hold"/>
                                        <p:tgtEl>
                                          <p:spTgt spid="7"/>
                                        </p:tgtEl>
                                      </p:cBhvr>
                                    </p:cmd>
                                  </p:childTnLst>
                                </p:cTn>
                              </p:par>
                              <p:par>
                                <p:cTn id="7" presetID="6" presetClass="emph" presetSubtype="0" accel="79000" decel="20000" fill="hold" grpId="0" nodeType="withEffect">
                                  <p:stCondLst>
                                    <p:cond delay="0"/>
                                  </p:stCondLst>
                                  <p:childTnLst>
                                    <p:animScale>
                                      <p:cBhvr>
                                        <p:cTn id="8" dur="4350" fill="hold"/>
                                        <p:tgtEl>
                                          <p:spTgt spid="9"/>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7"/>
                </p:tgtEl>
              </p:cMediaNode>
            </p:vide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95302A-6729-4AA3-81AA-067917998FC2}"/>
              </a:ext>
            </a:extLst>
          </p:cNvPr>
          <p:cNvSpPr/>
          <p:nvPr/>
        </p:nvSpPr>
        <p:spPr>
          <a:xfrm>
            <a:off x="0" y="600"/>
            <a:ext cx="12191935" cy="6857400"/>
          </a:xfrm>
          <a:prstGeom prst="rect">
            <a:avLst/>
          </a:prstGeom>
          <a:solidFill>
            <a:srgbClr val="DC522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iro" panose="00000500000000000000" pitchFamily="2" charset="-78"/>
              <a:cs typeface="Cairo" panose="00000500000000000000" pitchFamily="2" charset="-78"/>
            </a:endParaRPr>
          </a:p>
        </p:txBody>
      </p:sp>
      <p:sp>
        <p:nvSpPr>
          <p:cNvPr id="3" name="مربع نص 2">
            <a:extLst>
              <a:ext uri="{FF2B5EF4-FFF2-40B4-BE49-F238E27FC236}">
                <a16:creationId xmlns:a16="http://schemas.microsoft.com/office/drawing/2014/main" id="{8197C538-F605-4470-B8E7-E81A57470B0C}"/>
              </a:ext>
            </a:extLst>
          </p:cNvPr>
          <p:cNvSpPr txBox="1"/>
          <p:nvPr/>
        </p:nvSpPr>
        <p:spPr>
          <a:xfrm>
            <a:off x="2221761" y="4244612"/>
            <a:ext cx="7748479" cy="369332"/>
          </a:xfrm>
          <a:prstGeom prst="rect">
            <a:avLst/>
          </a:prstGeom>
          <a:noFill/>
        </p:spPr>
        <p:txBody>
          <a:bodyPr wrap="square" rtlCol="0">
            <a:spAutoFit/>
          </a:bodyPr>
          <a:lstStyle/>
          <a:p>
            <a:pPr algn="ctr"/>
            <a:r>
              <a:rPr lang="ar-EG" b="1" dirty="0">
                <a:solidFill>
                  <a:srgbClr val="222222"/>
                </a:solidFill>
                <a:latin typeface="Arial" panose="020B0604020202020204" pitchFamily="34" charset="0"/>
                <a:cs typeface="Arial" panose="020B0604020202020204" pitchFamily="34" charset="0"/>
              </a:rPr>
              <a:t>الخط  المستخدم</a:t>
            </a:r>
            <a:r>
              <a:rPr lang="en-GB" b="1" dirty="0">
                <a:solidFill>
                  <a:srgbClr val="222222"/>
                </a:solidFill>
                <a:latin typeface="Arial" panose="020B0604020202020204" pitchFamily="34" charset="0"/>
                <a:cs typeface="Arial" panose="020B0604020202020204" pitchFamily="34" charset="0"/>
              </a:rPr>
              <a:t> </a:t>
            </a:r>
            <a:r>
              <a:rPr lang="en-US" b="1" dirty="0">
                <a:solidFill>
                  <a:srgbClr val="222222"/>
                </a:solidFill>
                <a:latin typeface="Arial" panose="020B0604020202020204" pitchFamily="34" charset="0"/>
                <a:cs typeface="Arial" panose="020B0604020202020204" pitchFamily="34" charset="0"/>
              </a:rPr>
              <a:t> </a:t>
            </a:r>
            <a:r>
              <a:rPr lang="ar-EG" b="1" dirty="0">
                <a:solidFill>
                  <a:srgbClr val="222222"/>
                </a:solidFill>
                <a:latin typeface="Arial" panose="020B0604020202020204" pitchFamily="34" charset="0"/>
                <a:cs typeface="Arial" panose="020B0604020202020204" pitchFamily="34" charset="0"/>
              </a:rPr>
              <a:t> في القالب  </a:t>
            </a:r>
            <a:r>
              <a:rPr lang="en-US" sz="1400" b="1" dirty="0" err="1">
                <a:solidFill>
                  <a:schemeClr val="bg1"/>
                </a:solidFill>
                <a:latin typeface="Arial" panose="020B0604020202020204" pitchFamily="34" charset="0"/>
                <a:cs typeface="Arial" panose="020B0604020202020204" pitchFamily="34" charset="0"/>
              </a:rPr>
              <a:t>Tabshoor</a:t>
            </a:r>
            <a:r>
              <a:rPr lang="en-US" sz="1400" b="1" dirty="0">
                <a:solidFill>
                  <a:schemeClr val="bg1"/>
                </a:solidFill>
                <a:latin typeface="Arial" panose="020B0604020202020204" pitchFamily="34" charset="0"/>
                <a:cs typeface="Arial" panose="020B0604020202020204" pitchFamily="34" charset="0"/>
              </a:rPr>
              <a:t> Demo</a:t>
            </a:r>
            <a:r>
              <a:rPr lang="ar-EG" b="1" dirty="0">
                <a:solidFill>
                  <a:srgbClr val="222222"/>
                </a:solidFill>
                <a:latin typeface="Arial" panose="020B0604020202020204" pitchFamily="34" charset="0"/>
                <a:cs typeface="Arial" panose="020B0604020202020204" pitchFamily="34" charset="0"/>
              </a:rPr>
              <a:t>   </a:t>
            </a:r>
            <a:r>
              <a:rPr lang="ar-EG" b="1" dirty="0">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الرابط</a:t>
            </a:r>
            <a:endParaRPr lang="ar-EG" b="1" dirty="0">
              <a:solidFill>
                <a:schemeClr val="accent1">
                  <a:lumMod val="50000"/>
                </a:schemeClr>
              </a:solidFill>
              <a:latin typeface="Arial" panose="020B060402020202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E82C14B5-31EE-4DEA-92CF-433615C23E51}"/>
              </a:ext>
            </a:extLst>
          </p:cNvPr>
          <p:cNvSpPr>
            <a:spLocks noChangeArrowheads="1"/>
          </p:cNvSpPr>
          <p:nvPr/>
        </p:nvSpPr>
        <p:spPr bwMode="auto">
          <a:xfrm>
            <a:off x="12191935"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Cairo" panose="00000500000000000000" pitchFamily="2" charset="-78"/>
            </a:endParaRPr>
          </a:p>
        </p:txBody>
      </p:sp>
      <p:sp>
        <p:nvSpPr>
          <p:cNvPr id="9" name="مربع نص 8">
            <a:extLst>
              <a:ext uri="{FF2B5EF4-FFF2-40B4-BE49-F238E27FC236}">
                <a16:creationId xmlns:a16="http://schemas.microsoft.com/office/drawing/2014/main" id="{1C4F0F2F-DFC6-49FA-A149-8246FD7A06D5}"/>
              </a:ext>
            </a:extLst>
          </p:cNvPr>
          <p:cNvSpPr txBox="1"/>
          <p:nvPr/>
        </p:nvSpPr>
        <p:spPr>
          <a:xfrm>
            <a:off x="33" y="2011505"/>
            <a:ext cx="12191935" cy="2062103"/>
          </a:xfrm>
          <a:prstGeom prst="rect">
            <a:avLst/>
          </a:prstGeom>
          <a:noFill/>
        </p:spPr>
        <p:txBody>
          <a:bodyPr wrap="square" rtlCol="0">
            <a:spAutoFit/>
          </a:bodyPr>
          <a:lstStyle/>
          <a:p>
            <a:pPr algn="ctr"/>
            <a:r>
              <a:rPr lang="ar-EG" sz="4800" b="1" dirty="0">
                <a:solidFill>
                  <a:schemeClr val="bg1"/>
                </a:solidFill>
                <a:latin typeface="Arial" panose="020B0604020202020204" pitchFamily="34" charset="0"/>
                <a:cs typeface="Arial" panose="020B0604020202020204" pitchFamily="34" charset="0"/>
              </a:rPr>
              <a:t>تم تصميم هذا القالب بواسط</a:t>
            </a:r>
            <a:r>
              <a:rPr lang="ar-SA" sz="4800" b="1" dirty="0">
                <a:solidFill>
                  <a:schemeClr val="bg1"/>
                </a:solidFill>
                <a:latin typeface="Arial" panose="020B0604020202020204" pitchFamily="34" charset="0"/>
                <a:cs typeface="Arial" panose="020B0604020202020204" pitchFamily="34" charset="0"/>
              </a:rPr>
              <a:t>ة</a:t>
            </a:r>
          </a:p>
          <a:p>
            <a:pPr algn="ctr"/>
            <a:r>
              <a:rPr lang="en-GB" sz="4800" b="1" dirty="0">
                <a:solidFill>
                  <a:schemeClr val="bg1"/>
                </a:solidFill>
                <a:latin typeface="Arial" panose="020B0604020202020204" pitchFamily="34" charset="0"/>
                <a:cs typeface="Arial" panose="020B0604020202020204" pitchFamily="34" charset="0"/>
              </a:rPr>
              <a:t> </a:t>
            </a:r>
            <a:r>
              <a:rPr lang="ar-EG" sz="4800" b="1" dirty="0">
                <a:solidFill>
                  <a:schemeClr val="bg1"/>
                </a:solidFill>
                <a:latin typeface="Arial" panose="020B0604020202020204" pitchFamily="34" charset="0"/>
                <a:cs typeface="Arial" panose="020B0604020202020204" pitchFamily="34" charset="0"/>
              </a:rPr>
              <a:t> </a:t>
            </a:r>
            <a:r>
              <a:rPr lang="en-US" sz="8000" b="1" dirty="0">
                <a:solidFill>
                  <a:schemeClr val="bg1"/>
                </a:solidFill>
                <a:latin typeface="Arial" panose="020B0604020202020204" pitchFamily="34" charset="0"/>
                <a:cs typeface="Arial" panose="020B0604020202020204" pitchFamily="34" charset="0"/>
              </a:rPr>
              <a:t>ingez-ppt.com</a:t>
            </a:r>
            <a:endParaRPr lang="en-GB" sz="4800" b="1" dirty="0">
              <a:solidFill>
                <a:schemeClr val="bg1"/>
              </a:solidFill>
              <a:latin typeface="Arial" panose="020B0604020202020204" pitchFamily="34" charset="0"/>
              <a:cs typeface="Arial" panose="020B0604020202020204" pitchFamily="34" charset="0"/>
            </a:endParaRPr>
          </a:p>
        </p:txBody>
      </p:sp>
      <p:sp>
        <p:nvSpPr>
          <p:cNvPr id="6" name="مربع نص 5">
            <a:extLst>
              <a:ext uri="{FF2B5EF4-FFF2-40B4-BE49-F238E27FC236}">
                <a16:creationId xmlns:a16="http://schemas.microsoft.com/office/drawing/2014/main" id="{EF72EF83-F584-4471-ACC4-15292290B3DB}"/>
              </a:ext>
            </a:extLst>
          </p:cNvPr>
          <p:cNvSpPr txBox="1"/>
          <p:nvPr/>
        </p:nvSpPr>
        <p:spPr>
          <a:xfrm>
            <a:off x="0" y="5849891"/>
            <a:ext cx="12192000" cy="461665"/>
          </a:xfrm>
          <a:prstGeom prst="rect">
            <a:avLst/>
          </a:prstGeom>
          <a:noFill/>
        </p:spPr>
        <p:txBody>
          <a:bodyPr wrap="square">
            <a:spAutoFit/>
          </a:bodyPr>
          <a:lstStyle/>
          <a:p>
            <a:pPr algn="ctr"/>
            <a:br>
              <a:rPr lang="ar-SA" sz="1200" b="1" i="1" dirty="0">
                <a:solidFill>
                  <a:srgbClr val="FFC94D"/>
                </a:solidFill>
                <a:effectLst/>
                <a:latin typeface="Times New Roman" panose="02020603050405020304" pitchFamily="18" charset="0"/>
              </a:rPr>
            </a:br>
            <a:r>
              <a:rPr lang="ar-SA" sz="1200" b="1" i="1" dirty="0">
                <a:solidFill>
                  <a:srgbClr val="FFC94D"/>
                </a:solidFill>
                <a:effectLst/>
                <a:latin typeface="Times New Roman" panose="02020603050405020304" pitchFamily="18" charset="0"/>
              </a:rPr>
              <a:t>*تم تصميم هذا القالب بواسطة موقع انجز </a:t>
            </a:r>
            <a:r>
              <a:rPr lang="en-US" sz="1200" b="1" i="1" dirty="0">
                <a:solidFill>
                  <a:srgbClr val="FFC94D"/>
                </a:solidFill>
                <a:effectLst/>
                <a:latin typeface="Times New Roman" panose="02020603050405020304" pitchFamily="18" charset="0"/>
              </a:rPr>
              <a:t>ingez-ppt </a:t>
            </a:r>
            <a:r>
              <a:rPr lang="ar-SA" sz="1200" b="1" i="1" dirty="0">
                <a:solidFill>
                  <a:srgbClr val="FFC94D"/>
                </a:solidFill>
                <a:effectLst/>
                <a:latin typeface="Times New Roman" panose="02020603050405020304" pitchFamily="18" charset="0"/>
              </a:rPr>
              <a:t>ولا يحق لأي شخص إعادة نشر أو توزيع ملفات القوالب أو إصدارات معدلة في مواقع أخرى بدون إذن خطي من انجز</a:t>
            </a:r>
            <a:endParaRPr lang="ar-SA" sz="1200" dirty="0">
              <a:solidFill>
                <a:srgbClr val="FFC94D"/>
              </a:solidFill>
            </a:endParaRPr>
          </a:p>
        </p:txBody>
      </p:sp>
    </p:spTree>
    <p:extLst>
      <p:ext uri="{BB962C8B-B14F-4D97-AF65-F5344CB8AC3E}">
        <p14:creationId xmlns:p14="http://schemas.microsoft.com/office/powerpoint/2010/main" val="148731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8EA1934D-EBF2-47D7-A260-094530B3FF79}"/>
              </a:ext>
            </a:extLst>
          </p:cNvPr>
          <p:cNvSpPr txBox="1"/>
          <p:nvPr/>
        </p:nvSpPr>
        <p:spPr>
          <a:xfrm>
            <a:off x="3614057" y="522515"/>
            <a:ext cx="4963886" cy="1015663"/>
          </a:xfrm>
          <a:prstGeom prst="rect">
            <a:avLst/>
          </a:prstGeom>
          <a:noFill/>
        </p:spPr>
        <p:txBody>
          <a:bodyPr wrap="square" rtlCol="1">
            <a:spAutoFit/>
          </a:bodyPr>
          <a:lstStyle/>
          <a:p>
            <a:pPr algn="ctr"/>
            <a:r>
              <a:rPr lang="ar-SA" sz="6000" dirty="0">
                <a:solidFill>
                  <a:schemeClr val="bg1"/>
                </a:solidFill>
                <a:latin typeface="Tabshoor Demo" panose="00000500000000000000" pitchFamily="2" charset="-78"/>
                <a:cs typeface="Tabshoor Demo" panose="00000500000000000000" pitchFamily="2" charset="-78"/>
              </a:rPr>
              <a:t>الدرس الأول</a:t>
            </a:r>
            <a:endParaRPr lang="ar-EG" sz="6000" dirty="0">
              <a:solidFill>
                <a:schemeClr val="bg1"/>
              </a:solidFill>
              <a:latin typeface="Tabshoor Demo" panose="00000500000000000000" pitchFamily="2" charset="-78"/>
              <a:cs typeface="Tabshoor Demo" panose="00000500000000000000" pitchFamily="2" charset="-78"/>
            </a:endParaRPr>
          </a:p>
        </p:txBody>
      </p:sp>
      <p:pic>
        <p:nvPicPr>
          <p:cNvPr id="6" name="صورة 5" descr="صورة تحتوي على نص, ساعة, سبورة سوداء&#10;&#10;تم إنشاء الوصف تلقائياً">
            <a:extLst>
              <a:ext uri="{FF2B5EF4-FFF2-40B4-BE49-F238E27FC236}">
                <a16:creationId xmlns:a16="http://schemas.microsoft.com/office/drawing/2014/main" id="{57389B6F-AB19-4BE3-9DF9-F4C6AFF62A8B}"/>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46507" b="96442" l="44257" r="86029">
                        <a14:foregroundMark x1="85886" y1="75654" x2="85886" y2="75654"/>
                        <a14:foregroundMark x1="83800" y1="58637" x2="83800" y2="58637"/>
                        <a14:foregroundMark x1="63400" y1="50493" x2="63400" y2="50493"/>
                        <a14:foregroundMark x1="53971" y1="58766" x2="53971" y2="58766"/>
                        <a14:foregroundMark x1="54314" y1="74968" x2="54314" y2="74968"/>
                        <a14:foregroundMark x1="58229" y1="87870" x2="58229" y2="87870"/>
                        <a14:foregroundMark x1="65571" y1="93485" x2="65571" y2="93485"/>
                        <a14:foregroundMark x1="74543" y1="88856" x2="77829" y2="94899"/>
                        <a14:foregroundMark x1="77829" y1="94899" x2="79343" y2="96442"/>
                        <a14:backgroundMark x1="84971" y1="65152" x2="84971" y2="65152"/>
                        <a14:backgroundMark x1="73200" y1="58766" x2="78171" y2="47064"/>
                        <a14:backgroundMark x1="75000" y1="72225" x2="87057" y2="69953"/>
                        <a14:backgroundMark x1="66943" y1="68710" x2="66943" y2="68710"/>
                        <a14:backgroundMark x1="65400" y1="70339" x2="66286" y2="74153"/>
                      </a14:backgroundRemoval>
                    </a14:imgEffect>
                  </a14:imgLayer>
                </a14:imgProps>
              </a:ext>
              <a:ext uri="{28A0092B-C50C-407E-A947-70E740481C1C}">
                <a14:useLocalDpi xmlns:a14="http://schemas.microsoft.com/office/drawing/2010/main" val="0"/>
              </a:ext>
            </a:extLst>
          </a:blip>
          <a:srcRect l="39064" t="40567" r="8745"/>
          <a:stretch/>
        </p:blipFill>
        <p:spPr>
          <a:xfrm>
            <a:off x="6010030" y="1839939"/>
            <a:ext cx="5135825" cy="3898388"/>
          </a:xfrm>
          <a:prstGeom prst="rect">
            <a:avLst/>
          </a:prstGeom>
        </p:spPr>
      </p:pic>
      <p:sp>
        <p:nvSpPr>
          <p:cNvPr id="7" name="مربع نص 6">
            <a:extLst>
              <a:ext uri="{FF2B5EF4-FFF2-40B4-BE49-F238E27FC236}">
                <a16:creationId xmlns:a16="http://schemas.microsoft.com/office/drawing/2014/main" id="{2C75F251-BDAA-4A82-8CDD-613244F52A6C}"/>
              </a:ext>
            </a:extLst>
          </p:cNvPr>
          <p:cNvSpPr txBox="1"/>
          <p:nvPr/>
        </p:nvSpPr>
        <p:spPr>
          <a:xfrm>
            <a:off x="877077" y="2845129"/>
            <a:ext cx="5617029" cy="2246769"/>
          </a:xfrm>
          <a:prstGeom prst="rect">
            <a:avLst/>
          </a:prstGeom>
          <a:noFill/>
        </p:spPr>
        <p:txBody>
          <a:bodyPr wrap="square" rtlCol="1">
            <a:spAutoFit/>
          </a:bodyPr>
          <a:lstStyle/>
          <a:p>
            <a:r>
              <a:rPr lang="ar-SA" sz="2800" dirty="0">
                <a:solidFill>
                  <a:schemeClr val="bg1"/>
                </a:solidFill>
                <a:latin typeface="Tabshoor Demo" panose="00000500000000000000" pitchFamily="2" charset="-78"/>
                <a:cs typeface="Tabshoor Demo" panose="00000500000000000000" pitchFamily="2" charset="-78"/>
              </a:rPr>
              <a:t>هذا النص هو مثال لنص في نفس المساحة هذا النص هو مثال لنص في نفس المساحة هذا النص هو مثال لنص في نفس المساحة هذا النص هو مثال لنص في نفس المساحة</a:t>
            </a:r>
            <a:endParaRPr lang="ar-EG" sz="2800" dirty="0">
              <a:solidFill>
                <a:schemeClr val="bg1"/>
              </a:solidFill>
              <a:latin typeface="Tabshoor Demo" panose="00000500000000000000" pitchFamily="2" charset="-78"/>
              <a:cs typeface="Tabshoor Demo" panose="00000500000000000000" pitchFamily="2" charset="-78"/>
            </a:endParaRPr>
          </a:p>
        </p:txBody>
      </p:sp>
      <p:sp>
        <p:nvSpPr>
          <p:cNvPr id="8" name="Google Shape;768;p15">
            <a:extLst>
              <a:ext uri="{FF2B5EF4-FFF2-40B4-BE49-F238E27FC236}">
                <a16:creationId xmlns:a16="http://schemas.microsoft.com/office/drawing/2014/main" id="{8A51740B-DFBB-42BF-B484-6AAA81B86E31}"/>
              </a:ext>
            </a:extLst>
          </p:cNvPr>
          <p:cNvSpPr/>
          <p:nvPr/>
        </p:nvSpPr>
        <p:spPr>
          <a:xfrm rot="10800000">
            <a:off x="4845560" y="1585152"/>
            <a:ext cx="2599714" cy="101111"/>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nvGrpSpPr>
          <p:cNvPr id="13" name="مجموعة 12">
            <a:extLst>
              <a:ext uri="{FF2B5EF4-FFF2-40B4-BE49-F238E27FC236}">
                <a16:creationId xmlns:a16="http://schemas.microsoft.com/office/drawing/2014/main" id="{088B942E-E1C1-4FB5-8259-EBCDBF7121DC}"/>
              </a:ext>
            </a:extLst>
          </p:cNvPr>
          <p:cNvGrpSpPr/>
          <p:nvPr/>
        </p:nvGrpSpPr>
        <p:grpSpPr>
          <a:xfrm>
            <a:off x="7903166" y="567952"/>
            <a:ext cx="674775" cy="1015663"/>
            <a:chOff x="7903166" y="567952"/>
            <a:chExt cx="674775" cy="1015663"/>
          </a:xfrm>
        </p:grpSpPr>
        <p:grpSp>
          <p:nvGrpSpPr>
            <p:cNvPr id="9" name="Google Shape;793;p18">
              <a:extLst>
                <a:ext uri="{FF2B5EF4-FFF2-40B4-BE49-F238E27FC236}">
                  <a16:creationId xmlns:a16="http://schemas.microsoft.com/office/drawing/2014/main" id="{A9D33A9F-8521-4734-BCC1-3AEAC9E7AFDA}"/>
                </a:ext>
              </a:extLst>
            </p:cNvPr>
            <p:cNvGrpSpPr/>
            <p:nvPr/>
          </p:nvGrpSpPr>
          <p:grpSpPr>
            <a:xfrm rot="5400000">
              <a:off x="7883893" y="654529"/>
              <a:ext cx="713322" cy="674775"/>
              <a:chOff x="1349350" y="2760598"/>
              <a:chExt cx="771075" cy="729408"/>
            </a:xfrm>
            <a:solidFill>
              <a:schemeClr val="bg1"/>
            </a:solidFill>
          </p:grpSpPr>
          <p:sp>
            <p:nvSpPr>
              <p:cNvPr id="10" name="Google Shape;794;p18">
                <a:extLst>
                  <a:ext uri="{FF2B5EF4-FFF2-40B4-BE49-F238E27FC236}">
                    <a16:creationId xmlns:a16="http://schemas.microsoft.com/office/drawing/2014/main" id="{3F08AF6C-2291-484A-B36E-4D1A1E396680}"/>
                  </a:ext>
                </a:extLst>
              </p:cNvPr>
              <p:cNvSpPr/>
              <p:nvPr/>
            </p:nvSpPr>
            <p:spPr>
              <a:xfrm>
                <a:off x="1349350" y="2963403"/>
                <a:ext cx="771066" cy="526603"/>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11" name="Google Shape;795;p18">
                <a:extLst>
                  <a:ext uri="{FF2B5EF4-FFF2-40B4-BE49-F238E27FC236}">
                    <a16:creationId xmlns:a16="http://schemas.microsoft.com/office/drawing/2014/main" id="{6B73E091-6AF3-4E85-81B1-66A90C85844A}"/>
                  </a:ext>
                </a:extLst>
              </p:cNvPr>
              <p:cNvSpPr/>
              <p:nvPr/>
            </p:nvSpPr>
            <p:spPr>
              <a:xfrm rot="10800000">
                <a:off x="1373630" y="2760598"/>
                <a:ext cx="746795" cy="510027"/>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sp>
          <p:nvSpPr>
            <p:cNvPr id="12" name="مربع نص 11">
              <a:extLst>
                <a:ext uri="{FF2B5EF4-FFF2-40B4-BE49-F238E27FC236}">
                  <a16:creationId xmlns:a16="http://schemas.microsoft.com/office/drawing/2014/main" id="{1264F138-C5E9-4F22-83E3-D5C93216B361}"/>
                </a:ext>
              </a:extLst>
            </p:cNvPr>
            <p:cNvSpPr txBox="1"/>
            <p:nvPr/>
          </p:nvSpPr>
          <p:spPr>
            <a:xfrm>
              <a:off x="7927124" y="567952"/>
              <a:ext cx="598783" cy="1015663"/>
            </a:xfrm>
            <a:prstGeom prst="rect">
              <a:avLst/>
            </a:prstGeom>
            <a:noFill/>
          </p:spPr>
          <p:txBody>
            <a:bodyPr wrap="square" rtlCol="1">
              <a:spAutoFit/>
            </a:bodyPr>
            <a:lstStyle/>
            <a:p>
              <a:pPr algn="ctr"/>
              <a:r>
                <a:rPr lang="ar-SA" sz="6000" dirty="0">
                  <a:solidFill>
                    <a:schemeClr val="bg1"/>
                  </a:solidFill>
                  <a:latin typeface="Tabshoor Demo" panose="00000500000000000000" pitchFamily="2" charset="-78"/>
                  <a:cs typeface="Tabshoor Demo" panose="00000500000000000000" pitchFamily="2" charset="-78"/>
                </a:rPr>
                <a:t>1</a:t>
              </a:r>
              <a:endParaRPr lang="ar-EG" sz="6000" dirty="0">
                <a:solidFill>
                  <a:schemeClr val="bg1"/>
                </a:solidFill>
                <a:latin typeface="Tabshoor Demo" panose="00000500000000000000" pitchFamily="2" charset="-78"/>
                <a:cs typeface="Tabshoor Demo" panose="00000500000000000000" pitchFamily="2" charset="-78"/>
              </a:endParaRPr>
            </a:p>
          </p:txBody>
        </p:sp>
      </p:grpSp>
    </p:spTree>
    <p:extLst>
      <p:ext uri="{BB962C8B-B14F-4D97-AF65-F5344CB8AC3E}">
        <p14:creationId xmlns:p14="http://schemas.microsoft.com/office/powerpoint/2010/main" val="1481612885"/>
      </p:ext>
    </p:extLst>
  </p:cSld>
  <p:clrMapOvr>
    <a:masterClrMapping/>
  </p:clrMapOvr>
  <mc:AlternateContent xmlns:mc="http://schemas.openxmlformats.org/markup-compatibility/2006" xmlns:p14="http://schemas.microsoft.com/office/powerpoint/2010/main">
    <mc:Choice Requires="p14">
      <p:transition p14:dur="10">
        <p:sndAc>
          <p:stSnd>
            <p:snd r:embed="rId3" name="Produce3.wav"/>
          </p:stSnd>
        </p:sndAc>
      </p:transition>
    </mc:Choice>
    <mc:Fallback xmlns="">
      <p:transition>
        <p:sndAc>
          <p:stSnd>
            <p:snd r:embed="rId6" name="Produce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500"/>
                                        <p:tgtEl>
                                          <p:spTgt spid="13"/>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8EA1934D-EBF2-47D7-A260-094530B3FF79}"/>
              </a:ext>
            </a:extLst>
          </p:cNvPr>
          <p:cNvSpPr txBox="1"/>
          <p:nvPr/>
        </p:nvSpPr>
        <p:spPr>
          <a:xfrm>
            <a:off x="3614057" y="522515"/>
            <a:ext cx="4963886" cy="1015663"/>
          </a:xfrm>
          <a:prstGeom prst="rect">
            <a:avLst/>
          </a:prstGeom>
          <a:noFill/>
        </p:spPr>
        <p:txBody>
          <a:bodyPr wrap="square" rtlCol="1">
            <a:spAutoFit/>
          </a:bodyPr>
          <a:lstStyle/>
          <a:p>
            <a:pPr algn="ctr"/>
            <a:r>
              <a:rPr lang="ar-SA" sz="6000" dirty="0">
                <a:solidFill>
                  <a:schemeClr val="bg1"/>
                </a:solidFill>
                <a:latin typeface="Tabshoor Demo" panose="00000500000000000000" pitchFamily="2" charset="-78"/>
                <a:cs typeface="Tabshoor Demo" panose="00000500000000000000" pitchFamily="2" charset="-78"/>
              </a:rPr>
              <a:t>الدرس الثاني</a:t>
            </a:r>
            <a:endParaRPr lang="ar-EG" sz="6000" dirty="0">
              <a:solidFill>
                <a:schemeClr val="bg1"/>
              </a:solidFill>
              <a:latin typeface="Tabshoor Demo" panose="00000500000000000000" pitchFamily="2" charset="-78"/>
              <a:cs typeface="Tabshoor Demo" panose="00000500000000000000" pitchFamily="2" charset="-78"/>
            </a:endParaRPr>
          </a:p>
        </p:txBody>
      </p:sp>
      <p:pic>
        <p:nvPicPr>
          <p:cNvPr id="6" name="صورة 5" descr="صورة تحتوي على نص, ساعة, سبورة سوداء&#10;&#10;تم إنشاء الوصف تلقائياً">
            <a:extLst>
              <a:ext uri="{FF2B5EF4-FFF2-40B4-BE49-F238E27FC236}">
                <a16:creationId xmlns:a16="http://schemas.microsoft.com/office/drawing/2014/main" id="{57389B6F-AB19-4BE3-9DF9-F4C6AFF62A8B}"/>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46507" b="96442" l="44257" r="86029">
                        <a14:foregroundMark x1="85886" y1="75654" x2="85886" y2="75654"/>
                        <a14:foregroundMark x1="83800" y1="58637" x2="83800" y2="58637"/>
                        <a14:foregroundMark x1="63400" y1="50493" x2="63400" y2="50493"/>
                        <a14:foregroundMark x1="53971" y1="58766" x2="53971" y2="58766"/>
                        <a14:foregroundMark x1="54314" y1="74968" x2="54314" y2="74968"/>
                        <a14:foregroundMark x1="58229" y1="87870" x2="58229" y2="87870"/>
                        <a14:foregroundMark x1="65571" y1="93485" x2="65571" y2="93485"/>
                        <a14:foregroundMark x1="74543" y1="88856" x2="77829" y2="94899"/>
                        <a14:foregroundMark x1="77829" y1="94899" x2="79343" y2="96442"/>
                        <a14:backgroundMark x1="84971" y1="65152" x2="84971" y2="65152"/>
                        <a14:backgroundMark x1="73200" y1="58766" x2="78171" y2="47064"/>
                        <a14:backgroundMark x1="75000" y1="72225" x2="87057" y2="69953"/>
                        <a14:backgroundMark x1="66943" y1="68710" x2="66943" y2="68710"/>
                        <a14:backgroundMark x1="65400" y1="70339" x2="66286" y2="74153"/>
                      </a14:backgroundRemoval>
                    </a14:imgEffect>
                  </a14:imgLayer>
                </a14:imgProps>
              </a:ext>
              <a:ext uri="{28A0092B-C50C-407E-A947-70E740481C1C}">
                <a14:useLocalDpi xmlns:a14="http://schemas.microsoft.com/office/drawing/2010/main" val="0"/>
              </a:ext>
            </a:extLst>
          </a:blip>
          <a:srcRect l="39064" t="40567" r="8745"/>
          <a:stretch/>
        </p:blipFill>
        <p:spPr>
          <a:xfrm>
            <a:off x="4291716" y="2186406"/>
            <a:ext cx="1489882" cy="1130906"/>
          </a:xfrm>
          <a:prstGeom prst="rect">
            <a:avLst/>
          </a:prstGeom>
        </p:spPr>
      </p:pic>
      <p:sp>
        <p:nvSpPr>
          <p:cNvPr id="7" name="مربع نص 6">
            <a:extLst>
              <a:ext uri="{FF2B5EF4-FFF2-40B4-BE49-F238E27FC236}">
                <a16:creationId xmlns:a16="http://schemas.microsoft.com/office/drawing/2014/main" id="{2C75F251-BDAA-4A82-8CDD-613244F52A6C}"/>
              </a:ext>
            </a:extLst>
          </p:cNvPr>
          <p:cNvSpPr txBox="1"/>
          <p:nvPr/>
        </p:nvSpPr>
        <p:spPr>
          <a:xfrm>
            <a:off x="774440" y="4950490"/>
            <a:ext cx="10347650" cy="1384995"/>
          </a:xfrm>
          <a:prstGeom prst="rect">
            <a:avLst/>
          </a:prstGeom>
          <a:noFill/>
        </p:spPr>
        <p:txBody>
          <a:bodyPr wrap="square" rtlCol="1">
            <a:spAutoFit/>
          </a:bodyPr>
          <a:lstStyle/>
          <a:p>
            <a:pPr algn="ctr"/>
            <a:r>
              <a:rPr lang="ar-SA" sz="2800" dirty="0">
                <a:solidFill>
                  <a:schemeClr val="bg1"/>
                </a:solidFill>
                <a:latin typeface="Tabshoor Demo" panose="00000500000000000000" pitchFamily="2" charset="-78"/>
                <a:cs typeface="Tabshoor Demo" panose="00000500000000000000" pitchFamily="2" charset="-78"/>
              </a:rPr>
              <a:t>هذا النص هو مثال لنص في نفس المساحة هذا النص هو مثال لنص في نفس المساحة هذا النص هو مثال لنص في نفس المساحة هذا النص هو مثال لنص في نفس المساحة</a:t>
            </a:r>
            <a:endParaRPr lang="ar-EG" sz="2800" dirty="0">
              <a:solidFill>
                <a:schemeClr val="bg1"/>
              </a:solidFill>
              <a:latin typeface="Tabshoor Demo" panose="00000500000000000000" pitchFamily="2" charset="-78"/>
              <a:cs typeface="Tabshoor Demo" panose="00000500000000000000" pitchFamily="2" charset="-78"/>
            </a:endParaRPr>
          </a:p>
        </p:txBody>
      </p:sp>
      <p:pic>
        <p:nvPicPr>
          <p:cNvPr id="5" name="صورة 4" descr="صورة تحتوي على نص, ساعة, سبورة سوداء&#10;&#10;تم إنشاء الوصف تلقائياً">
            <a:extLst>
              <a:ext uri="{FF2B5EF4-FFF2-40B4-BE49-F238E27FC236}">
                <a16:creationId xmlns:a16="http://schemas.microsoft.com/office/drawing/2014/main" id="{0C32311D-FE49-4DEF-862A-108C4518F2EB}"/>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46507" b="96442" l="44257" r="86029">
                        <a14:foregroundMark x1="85886" y1="75654" x2="85886" y2="75654"/>
                        <a14:foregroundMark x1="83800" y1="58637" x2="83800" y2="58637"/>
                        <a14:foregroundMark x1="63400" y1="50493" x2="63400" y2="50493"/>
                        <a14:foregroundMark x1="53971" y1="58766" x2="53971" y2="58766"/>
                        <a14:foregroundMark x1="54314" y1="74968" x2="54314" y2="74968"/>
                        <a14:foregroundMark x1="58229" y1="87870" x2="58229" y2="87870"/>
                        <a14:foregroundMark x1="65571" y1="93485" x2="65571" y2="93485"/>
                        <a14:foregroundMark x1="74543" y1="88856" x2="77829" y2="94899"/>
                        <a14:foregroundMark x1="77829" y1="94899" x2="79343" y2="96442"/>
                        <a14:backgroundMark x1="84971" y1="65152" x2="84971" y2="65152"/>
                        <a14:backgroundMark x1="73200" y1="58766" x2="78171" y2="47064"/>
                        <a14:backgroundMark x1="75000" y1="72225" x2="87057" y2="69953"/>
                        <a14:backgroundMark x1="66943" y1="68710" x2="66943" y2="68710"/>
                        <a14:backgroundMark x1="65400" y1="70339" x2="66286" y2="74153"/>
                      </a14:backgroundRemoval>
                    </a14:imgEffect>
                  </a14:imgLayer>
                </a14:imgProps>
              </a:ext>
              <a:ext uri="{28A0092B-C50C-407E-A947-70E740481C1C}">
                <a14:useLocalDpi xmlns:a14="http://schemas.microsoft.com/office/drawing/2010/main" val="0"/>
              </a:ext>
            </a:extLst>
          </a:blip>
          <a:srcRect l="39064" t="40567" r="8745"/>
          <a:stretch/>
        </p:blipFill>
        <p:spPr>
          <a:xfrm>
            <a:off x="5517700" y="2631233"/>
            <a:ext cx="2540527" cy="1928407"/>
          </a:xfrm>
          <a:prstGeom prst="rect">
            <a:avLst/>
          </a:prstGeom>
        </p:spPr>
      </p:pic>
      <p:pic>
        <p:nvPicPr>
          <p:cNvPr id="13" name="صورة 12" descr="صورة تحتوي على نص, ساعة, سبورة سوداء&#10;&#10;تم إنشاء الوصف تلقائياً">
            <a:extLst>
              <a:ext uri="{FF2B5EF4-FFF2-40B4-BE49-F238E27FC236}">
                <a16:creationId xmlns:a16="http://schemas.microsoft.com/office/drawing/2014/main" id="{A60C0AD4-574A-4A54-923F-6339FB3D9F68}"/>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46507" b="96442" l="44257" r="86029">
                        <a14:foregroundMark x1="85886" y1="75654" x2="85886" y2="75654"/>
                        <a14:foregroundMark x1="83800" y1="58637" x2="83800" y2="58637"/>
                        <a14:foregroundMark x1="63400" y1="50493" x2="63400" y2="50493"/>
                        <a14:foregroundMark x1="53971" y1="58766" x2="53971" y2="58766"/>
                        <a14:foregroundMark x1="54314" y1="74968" x2="54314" y2="74968"/>
                        <a14:foregroundMark x1="58229" y1="87870" x2="58229" y2="87870"/>
                        <a14:foregroundMark x1="65571" y1="93485" x2="65571" y2="93485"/>
                        <a14:foregroundMark x1="74543" y1="88856" x2="77829" y2="94899"/>
                        <a14:foregroundMark x1="77829" y1="94899" x2="79343" y2="96442"/>
                        <a14:backgroundMark x1="84971" y1="65152" x2="84971" y2="65152"/>
                        <a14:backgroundMark x1="73200" y1="58766" x2="78171" y2="47064"/>
                        <a14:backgroundMark x1="75000" y1="72225" x2="87057" y2="69953"/>
                        <a14:backgroundMark x1="66943" y1="68710" x2="66943" y2="68710"/>
                        <a14:backgroundMark x1="65400" y1="70339" x2="66286" y2="74153"/>
                      </a14:backgroundRemoval>
                    </a14:imgEffect>
                  </a14:imgLayer>
                </a14:imgProps>
              </a:ext>
              <a:ext uri="{28A0092B-C50C-407E-A947-70E740481C1C}">
                <a14:useLocalDpi xmlns:a14="http://schemas.microsoft.com/office/drawing/2010/main" val="0"/>
              </a:ext>
            </a:extLst>
          </a:blip>
          <a:srcRect l="39064" t="40567" r="8745"/>
          <a:stretch/>
        </p:blipFill>
        <p:spPr>
          <a:xfrm>
            <a:off x="6919913" y="1361005"/>
            <a:ext cx="2926954" cy="2221727"/>
          </a:xfrm>
          <a:prstGeom prst="rect">
            <a:avLst/>
          </a:prstGeom>
        </p:spPr>
      </p:pic>
      <p:sp>
        <p:nvSpPr>
          <p:cNvPr id="14" name="Google Shape;768;p15">
            <a:extLst>
              <a:ext uri="{FF2B5EF4-FFF2-40B4-BE49-F238E27FC236}">
                <a16:creationId xmlns:a16="http://schemas.microsoft.com/office/drawing/2014/main" id="{633F5296-2D26-410C-8198-044E78784B8C}"/>
              </a:ext>
            </a:extLst>
          </p:cNvPr>
          <p:cNvSpPr/>
          <p:nvPr/>
        </p:nvSpPr>
        <p:spPr>
          <a:xfrm rot="10800000">
            <a:off x="4845560" y="1585152"/>
            <a:ext cx="2599714" cy="101111"/>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nvGrpSpPr>
          <p:cNvPr id="15" name="مجموعة 14">
            <a:extLst>
              <a:ext uri="{FF2B5EF4-FFF2-40B4-BE49-F238E27FC236}">
                <a16:creationId xmlns:a16="http://schemas.microsoft.com/office/drawing/2014/main" id="{E14B1CBF-F462-4D73-A47B-F4DB873980DA}"/>
              </a:ext>
            </a:extLst>
          </p:cNvPr>
          <p:cNvGrpSpPr/>
          <p:nvPr/>
        </p:nvGrpSpPr>
        <p:grpSpPr>
          <a:xfrm>
            <a:off x="7903166" y="620850"/>
            <a:ext cx="674775" cy="830997"/>
            <a:chOff x="7903166" y="620850"/>
            <a:chExt cx="674775" cy="830997"/>
          </a:xfrm>
        </p:grpSpPr>
        <p:grpSp>
          <p:nvGrpSpPr>
            <p:cNvPr id="16" name="Google Shape;793;p18">
              <a:extLst>
                <a:ext uri="{FF2B5EF4-FFF2-40B4-BE49-F238E27FC236}">
                  <a16:creationId xmlns:a16="http://schemas.microsoft.com/office/drawing/2014/main" id="{B34BE07A-D49F-44B7-B6E5-E00B6023A0AF}"/>
                </a:ext>
              </a:extLst>
            </p:cNvPr>
            <p:cNvGrpSpPr/>
            <p:nvPr/>
          </p:nvGrpSpPr>
          <p:grpSpPr>
            <a:xfrm rot="5400000">
              <a:off x="7883893" y="654529"/>
              <a:ext cx="713322" cy="674775"/>
              <a:chOff x="1349350" y="2760598"/>
              <a:chExt cx="771075" cy="729408"/>
            </a:xfrm>
            <a:solidFill>
              <a:schemeClr val="bg1"/>
            </a:solidFill>
          </p:grpSpPr>
          <p:sp>
            <p:nvSpPr>
              <p:cNvPr id="18" name="Google Shape;794;p18">
                <a:extLst>
                  <a:ext uri="{FF2B5EF4-FFF2-40B4-BE49-F238E27FC236}">
                    <a16:creationId xmlns:a16="http://schemas.microsoft.com/office/drawing/2014/main" id="{8BCA5F17-E6AE-48FD-91AE-17C2B65C5444}"/>
                  </a:ext>
                </a:extLst>
              </p:cNvPr>
              <p:cNvSpPr/>
              <p:nvPr/>
            </p:nvSpPr>
            <p:spPr>
              <a:xfrm>
                <a:off x="1349350" y="2963403"/>
                <a:ext cx="771066" cy="526603"/>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19" name="Google Shape;795;p18">
                <a:extLst>
                  <a:ext uri="{FF2B5EF4-FFF2-40B4-BE49-F238E27FC236}">
                    <a16:creationId xmlns:a16="http://schemas.microsoft.com/office/drawing/2014/main" id="{2AD79D6D-6E22-4532-9F6D-E2CED317939A}"/>
                  </a:ext>
                </a:extLst>
              </p:cNvPr>
              <p:cNvSpPr/>
              <p:nvPr/>
            </p:nvSpPr>
            <p:spPr>
              <a:xfrm rot="10800000">
                <a:off x="1373630" y="2760598"/>
                <a:ext cx="746795" cy="510027"/>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sp>
          <p:nvSpPr>
            <p:cNvPr id="17" name="مربع نص 16">
              <a:extLst>
                <a:ext uri="{FF2B5EF4-FFF2-40B4-BE49-F238E27FC236}">
                  <a16:creationId xmlns:a16="http://schemas.microsoft.com/office/drawing/2014/main" id="{A175B1F0-ACFE-4B35-84E9-0D6B113E7BEB}"/>
                </a:ext>
              </a:extLst>
            </p:cNvPr>
            <p:cNvSpPr txBox="1"/>
            <p:nvPr/>
          </p:nvSpPr>
          <p:spPr>
            <a:xfrm>
              <a:off x="7938554" y="620850"/>
              <a:ext cx="598783" cy="830997"/>
            </a:xfrm>
            <a:prstGeom prst="rect">
              <a:avLst/>
            </a:prstGeom>
            <a:noFill/>
          </p:spPr>
          <p:txBody>
            <a:bodyPr wrap="square" rtlCol="1">
              <a:spAutoFit/>
            </a:bodyPr>
            <a:lstStyle/>
            <a:p>
              <a:pPr algn="ctr"/>
              <a:r>
                <a:rPr lang="ar-SA" sz="4800" dirty="0">
                  <a:solidFill>
                    <a:schemeClr val="bg1"/>
                  </a:solidFill>
                  <a:latin typeface="Tabshoor Demo" panose="00000500000000000000" pitchFamily="2" charset="-78"/>
                  <a:cs typeface="Tabshoor Demo" panose="00000500000000000000" pitchFamily="2" charset="-78"/>
                </a:rPr>
                <a:t>2</a:t>
              </a:r>
              <a:endParaRPr lang="ar-EG" sz="4800" dirty="0">
                <a:solidFill>
                  <a:schemeClr val="bg1"/>
                </a:solidFill>
                <a:latin typeface="Tabshoor Demo" panose="00000500000000000000" pitchFamily="2" charset="-78"/>
                <a:cs typeface="Tabshoor Demo" panose="00000500000000000000" pitchFamily="2" charset="-78"/>
              </a:endParaRPr>
            </a:p>
          </p:txBody>
        </p:sp>
      </p:grpSp>
      <p:pic>
        <p:nvPicPr>
          <p:cNvPr id="20" name="صورة 19" descr="صورة تحتوي على نص, ساعة, سبورة سوداء&#10;&#10;تم إنشاء الوصف تلقائياً">
            <a:extLst>
              <a:ext uri="{FF2B5EF4-FFF2-40B4-BE49-F238E27FC236}">
                <a16:creationId xmlns:a16="http://schemas.microsoft.com/office/drawing/2014/main" id="{94F0A7E6-CB90-4D60-A512-C47A585E2502}"/>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46507" b="96442" l="44257" r="86029">
                        <a14:foregroundMark x1="85886" y1="75654" x2="85886" y2="75654"/>
                        <a14:foregroundMark x1="83800" y1="58637" x2="83800" y2="58637"/>
                        <a14:foregroundMark x1="63400" y1="50493" x2="63400" y2="50493"/>
                        <a14:foregroundMark x1="53971" y1="58766" x2="53971" y2="58766"/>
                        <a14:foregroundMark x1="54314" y1="74968" x2="54314" y2="74968"/>
                        <a14:foregroundMark x1="58229" y1="87870" x2="58229" y2="87870"/>
                        <a14:foregroundMark x1="65571" y1="93485" x2="65571" y2="93485"/>
                        <a14:foregroundMark x1="74543" y1="88856" x2="77829" y2="94899"/>
                        <a14:foregroundMark x1="77829" y1="94899" x2="79343" y2="96442"/>
                        <a14:backgroundMark x1="84971" y1="65152" x2="84971" y2="65152"/>
                        <a14:backgroundMark x1="73200" y1="58766" x2="78171" y2="47064"/>
                        <a14:backgroundMark x1="75000" y1="72225" x2="87057" y2="69953"/>
                        <a14:backgroundMark x1="66943" y1="68710" x2="66943" y2="68710"/>
                        <a14:backgroundMark x1="65400" y1="70339" x2="66286" y2="74153"/>
                      </a14:backgroundRemoval>
                    </a14:imgEffect>
                  </a14:imgLayer>
                </a14:imgProps>
              </a:ext>
              <a:ext uri="{28A0092B-C50C-407E-A947-70E740481C1C}">
                <a14:useLocalDpi xmlns:a14="http://schemas.microsoft.com/office/drawing/2010/main" val="0"/>
              </a:ext>
            </a:extLst>
          </a:blip>
          <a:srcRect l="39064" t="40567" r="8745"/>
          <a:stretch/>
        </p:blipFill>
        <p:spPr>
          <a:xfrm>
            <a:off x="1770057" y="2533004"/>
            <a:ext cx="2968965" cy="2253616"/>
          </a:xfrm>
          <a:prstGeom prst="rect">
            <a:avLst/>
          </a:prstGeom>
        </p:spPr>
      </p:pic>
    </p:spTree>
    <p:extLst>
      <p:ext uri="{BB962C8B-B14F-4D97-AF65-F5344CB8AC3E}">
        <p14:creationId xmlns:p14="http://schemas.microsoft.com/office/powerpoint/2010/main" val="1999536381"/>
      </p:ext>
    </p:extLst>
  </p:cSld>
  <p:clrMapOvr>
    <a:masterClrMapping/>
  </p:clrMapOvr>
  <mc:AlternateContent xmlns:mc="http://schemas.openxmlformats.org/markup-compatibility/2006" xmlns:p14="http://schemas.microsoft.com/office/powerpoint/2010/main">
    <mc:Choice Requires="p14">
      <p:transition spd="slow" p14:dur="2250">
        <p14:reveal dir="r"/>
        <p:sndAc>
          <p:stSnd>
            <p:snd r:embed="rId3" name="Produce2.wav"/>
          </p:stSnd>
        </p:sndAc>
      </p:transition>
    </mc:Choice>
    <mc:Fallback xmlns="">
      <p:transition spd="slow">
        <p:fade/>
        <p:sndAc>
          <p:stSnd>
            <p:snd r:embed="rId6" name="Produce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8EA1934D-EBF2-47D7-A260-094530B3FF79}"/>
              </a:ext>
            </a:extLst>
          </p:cNvPr>
          <p:cNvSpPr txBox="1"/>
          <p:nvPr/>
        </p:nvSpPr>
        <p:spPr>
          <a:xfrm>
            <a:off x="3614057" y="522515"/>
            <a:ext cx="4963886" cy="1015663"/>
          </a:xfrm>
          <a:prstGeom prst="rect">
            <a:avLst/>
          </a:prstGeom>
          <a:noFill/>
        </p:spPr>
        <p:txBody>
          <a:bodyPr wrap="square" rtlCol="1">
            <a:spAutoFit/>
          </a:bodyPr>
          <a:lstStyle/>
          <a:p>
            <a:pPr algn="ctr"/>
            <a:r>
              <a:rPr lang="ar-SA" sz="6000" dirty="0">
                <a:solidFill>
                  <a:schemeClr val="bg1"/>
                </a:solidFill>
                <a:latin typeface="Tabshoor Demo" panose="00000500000000000000" pitchFamily="2" charset="-78"/>
                <a:cs typeface="Tabshoor Demo" panose="00000500000000000000" pitchFamily="2" charset="-78"/>
              </a:rPr>
              <a:t>الدرس الثالث</a:t>
            </a:r>
            <a:endParaRPr lang="ar-EG" sz="6000" dirty="0">
              <a:solidFill>
                <a:schemeClr val="bg1"/>
              </a:solidFill>
              <a:latin typeface="Tabshoor Demo" panose="00000500000000000000" pitchFamily="2" charset="-78"/>
              <a:cs typeface="Tabshoor Demo" panose="00000500000000000000" pitchFamily="2" charset="-78"/>
            </a:endParaRPr>
          </a:p>
        </p:txBody>
      </p:sp>
      <p:sp>
        <p:nvSpPr>
          <p:cNvPr id="7" name="مربع نص 6">
            <a:extLst>
              <a:ext uri="{FF2B5EF4-FFF2-40B4-BE49-F238E27FC236}">
                <a16:creationId xmlns:a16="http://schemas.microsoft.com/office/drawing/2014/main" id="{2C75F251-BDAA-4A82-8CDD-613244F52A6C}"/>
              </a:ext>
            </a:extLst>
          </p:cNvPr>
          <p:cNvSpPr txBox="1"/>
          <p:nvPr/>
        </p:nvSpPr>
        <p:spPr>
          <a:xfrm>
            <a:off x="2611886" y="2175312"/>
            <a:ext cx="6116140" cy="1077218"/>
          </a:xfrm>
          <a:prstGeom prst="rect">
            <a:avLst/>
          </a:prstGeom>
          <a:noFill/>
        </p:spPr>
        <p:txBody>
          <a:bodyPr wrap="square" rtlCol="1">
            <a:spAutoFit/>
          </a:bodyPr>
          <a:lstStyle/>
          <a:p>
            <a:r>
              <a:rPr lang="ar-SA" sz="3200" dirty="0">
                <a:solidFill>
                  <a:schemeClr val="bg1"/>
                </a:solidFill>
                <a:latin typeface="Tabshoor Demo" panose="00000500000000000000" pitchFamily="2" charset="-78"/>
                <a:cs typeface="Tabshoor Demo" panose="00000500000000000000" pitchFamily="2" charset="-78"/>
              </a:rPr>
              <a:t>هذا النص هو مثال لنص في نفس المساحة هذا النص</a:t>
            </a:r>
            <a:endParaRPr lang="ar-EG" sz="3200" dirty="0">
              <a:solidFill>
                <a:schemeClr val="bg1"/>
              </a:solidFill>
              <a:latin typeface="Tabshoor Demo" panose="00000500000000000000" pitchFamily="2" charset="-78"/>
              <a:cs typeface="Tabshoor Demo" panose="00000500000000000000" pitchFamily="2" charset="-78"/>
            </a:endParaRPr>
          </a:p>
        </p:txBody>
      </p:sp>
      <p:sp>
        <p:nvSpPr>
          <p:cNvPr id="14" name="Google Shape;768;p15">
            <a:extLst>
              <a:ext uri="{FF2B5EF4-FFF2-40B4-BE49-F238E27FC236}">
                <a16:creationId xmlns:a16="http://schemas.microsoft.com/office/drawing/2014/main" id="{633F5296-2D26-410C-8198-044E78784B8C}"/>
              </a:ext>
            </a:extLst>
          </p:cNvPr>
          <p:cNvSpPr/>
          <p:nvPr/>
        </p:nvSpPr>
        <p:spPr>
          <a:xfrm rot="10800000">
            <a:off x="4845560" y="1585152"/>
            <a:ext cx="2599714" cy="101111"/>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nvGrpSpPr>
          <p:cNvPr id="15" name="مجموعة 14">
            <a:extLst>
              <a:ext uri="{FF2B5EF4-FFF2-40B4-BE49-F238E27FC236}">
                <a16:creationId xmlns:a16="http://schemas.microsoft.com/office/drawing/2014/main" id="{E14B1CBF-F462-4D73-A47B-F4DB873980DA}"/>
              </a:ext>
            </a:extLst>
          </p:cNvPr>
          <p:cNvGrpSpPr/>
          <p:nvPr/>
        </p:nvGrpSpPr>
        <p:grpSpPr>
          <a:xfrm>
            <a:off x="7903166" y="620850"/>
            <a:ext cx="674775" cy="830997"/>
            <a:chOff x="7903166" y="620850"/>
            <a:chExt cx="674775" cy="830997"/>
          </a:xfrm>
        </p:grpSpPr>
        <p:grpSp>
          <p:nvGrpSpPr>
            <p:cNvPr id="16" name="Google Shape;793;p18">
              <a:extLst>
                <a:ext uri="{FF2B5EF4-FFF2-40B4-BE49-F238E27FC236}">
                  <a16:creationId xmlns:a16="http://schemas.microsoft.com/office/drawing/2014/main" id="{B34BE07A-D49F-44B7-B6E5-E00B6023A0AF}"/>
                </a:ext>
              </a:extLst>
            </p:cNvPr>
            <p:cNvGrpSpPr/>
            <p:nvPr/>
          </p:nvGrpSpPr>
          <p:grpSpPr>
            <a:xfrm rot="5400000">
              <a:off x="7883893" y="654529"/>
              <a:ext cx="713322" cy="674775"/>
              <a:chOff x="1349350" y="2760598"/>
              <a:chExt cx="771075" cy="729408"/>
            </a:xfrm>
            <a:solidFill>
              <a:schemeClr val="bg1"/>
            </a:solidFill>
          </p:grpSpPr>
          <p:sp>
            <p:nvSpPr>
              <p:cNvPr id="18" name="Google Shape;794;p18">
                <a:extLst>
                  <a:ext uri="{FF2B5EF4-FFF2-40B4-BE49-F238E27FC236}">
                    <a16:creationId xmlns:a16="http://schemas.microsoft.com/office/drawing/2014/main" id="{8BCA5F17-E6AE-48FD-91AE-17C2B65C5444}"/>
                  </a:ext>
                </a:extLst>
              </p:cNvPr>
              <p:cNvSpPr/>
              <p:nvPr/>
            </p:nvSpPr>
            <p:spPr>
              <a:xfrm>
                <a:off x="1349350" y="2963403"/>
                <a:ext cx="771066" cy="526603"/>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19" name="Google Shape;795;p18">
                <a:extLst>
                  <a:ext uri="{FF2B5EF4-FFF2-40B4-BE49-F238E27FC236}">
                    <a16:creationId xmlns:a16="http://schemas.microsoft.com/office/drawing/2014/main" id="{2AD79D6D-6E22-4532-9F6D-E2CED317939A}"/>
                  </a:ext>
                </a:extLst>
              </p:cNvPr>
              <p:cNvSpPr/>
              <p:nvPr/>
            </p:nvSpPr>
            <p:spPr>
              <a:xfrm rot="10800000">
                <a:off x="1373630" y="2760598"/>
                <a:ext cx="746795" cy="510027"/>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sp>
          <p:nvSpPr>
            <p:cNvPr id="17" name="مربع نص 16">
              <a:extLst>
                <a:ext uri="{FF2B5EF4-FFF2-40B4-BE49-F238E27FC236}">
                  <a16:creationId xmlns:a16="http://schemas.microsoft.com/office/drawing/2014/main" id="{A175B1F0-ACFE-4B35-84E9-0D6B113E7BEB}"/>
                </a:ext>
              </a:extLst>
            </p:cNvPr>
            <p:cNvSpPr txBox="1"/>
            <p:nvPr/>
          </p:nvSpPr>
          <p:spPr>
            <a:xfrm>
              <a:off x="7938554" y="620850"/>
              <a:ext cx="598783" cy="830997"/>
            </a:xfrm>
            <a:prstGeom prst="rect">
              <a:avLst/>
            </a:prstGeom>
            <a:noFill/>
          </p:spPr>
          <p:txBody>
            <a:bodyPr wrap="square" rtlCol="1">
              <a:spAutoFit/>
            </a:bodyPr>
            <a:lstStyle/>
            <a:p>
              <a:pPr algn="ctr"/>
              <a:r>
                <a:rPr lang="ar-SA" sz="4800" dirty="0">
                  <a:solidFill>
                    <a:schemeClr val="bg1"/>
                  </a:solidFill>
                  <a:latin typeface="Tabshoor Demo" panose="00000500000000000000" pitchFamily="2" charset="-78"/>
                  <a:cs typeface="Tabshoor Demo" panose="00000500000000000000" pitchFamily="2" charset="-78"/>
                </a:rPr>
                <a:t>3</a:t>
              </a:r>
              <a:endParaRPr lang="ar-EG" sz="4800" dirty="0">
                <a:solidFill>
                  <a:schemeClr val="bg1"/>
                </a:solidFill>
                <a:latin typeface="Tabshoor Demo" panose="00000500000000000000" pitchFamily="2" charset="-78"/>
                <a:cs typeface="Tabshoor Demo" panose="00000500000000000000" pitchFamily="2" charset="-78"/>
              </a:endParaRPr>
            </a:p>
          </p:txBody>
        </p:sp>
      </p:grpSp>
      <p:grpSp>
        <p:nvGrpSpPr>
          <p:cNvPr id="21" name="Google Shape;913;p28">
            <a:extLst>
              <a:ext uri="{FF2B5EF4-FFF2-40B4-BE49-F238E27FC236}">
                <a16:creationId xmlns:a16="http://schemas.microsoft.com/office/drawing/2014/main" id="{05D451F0-DC7E-4549-A8AD-99AA30D56902}"/>
              </a:ext>
            </a:extLst>
          </p:cNvPr>
          <p:cNvGrpSpPr/>
          <p:nvPr/>
        </p:nvGrpSpPr>
        <p:grpSpPr>
          <a:xfrm rot="18900000">
            <a:off x="9041797" y="2421166"/>
            <a:ext cx="373092" cy="373092"/>
            <a:chOff x="5632255" y="1109732"/>
            <a:chExt cx="634895" cy="634895"/>
          </a:xfrm>
          <a:solidFill>
            <a:schemeClr val="bg1"/>
          </a:solidFill>
        </p:grpSpPr>
        <p:sp>
          <p:nvSpPr>
            <p:cNvPr id="22" name="Google Shape;914;p28">
              <a:extLst>
                <a:ext uri="{FF2B5EF4-FFF2-40B4-BE49-F238E27FC236}">
                  <a16:creationId xmlns:a16="http://schemas.microsoft.com/office/drawing/2014/main" id="{D89E9985-0AD4-46BB-93F0-F0BB060D68B7}"/>
                </a:ext>
              </a:extLst>
            </p:cNvPr>
            <p:cNvSpPr/>
            <p:nvPr/>
          </p:nvSpPr>
          <p:spPr>
            <a:xfrm rot="10800000">
              <a:off x="5632255" y="1261195"/>
              <a:ext cx="634895" cy="27339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23" name="Google Shape;915;p28">
              <a:extLst>
                <a:ext uri="{FF2B5EF4-FFF2-40B4-BE49-F238E27FC236}">
                  <a16:creationId xmlns:a16="http://schemas.microsoft.com/office/drawing/2014/main" id="{86567FFA-CCDA-4488-A8B1-2286ABAA6C4F}"/>
                </a:ext>
              </a:extLst>
            </p:cNvPr>
            <p:cNvSpPr/>
            <p:nvPr/>
          </p:nvSpPr>
          <p:spPr>
            <a:xfrm rot="5400377">
              <a:off x="5597972" y="1290477"/>
              <a:ext cx="634895" cy="273404"/>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grpSp>
        <p:nvGrpSpPr>
          <p:cNvPr id="24" name="Google Shape;793;p18">
            <a:extLst>
              <a:ext uri="{FF2B5EF4-FFF2-40B4-BE49-F238E27FC236}">
                <a16:creationId xmlns:a16="http://schemas.microsoft.com/office/drawing/2014/main" id="{FB4BFF39-56B3-4D60-90A2-F451A3C7CDF4}"/>
              </a:ext>
            </a:extLst>
          </p:cNvPr>
          <p:cNvGrpSpPr/>
          <p:nvPr/>
        </p:nvGrpSpPr>
        <p:grpSpPr>
          <a:xfrm rot="5400000">
            <a:off x="8863924" y="2259095"/>
            <a:ext cx="713322" cy="674775"/>
            <a:chOff x="1349350" y="2760598"/>
            <a:chExt cx="771075" cy="729408"/>
          </a:xfrm>
          <a:solidFill>
            <a:schemeClr val="bg1"/>
          </a:solidFill>
        </p:grpSpPr>
        <p:sp>
          <p:nvSpPr>
            <p:cNvPr id="26" name="Google Shape;794;p18">
              <a:extLst>
                <a:ext uri="{FF2B5EF4-FFF2-40B4-BE49-F238E27FC236}">
                  <a16:creationId xmlns:a16="http://schemas.microsoft.com/office/drawing/2014/main" id="{E588DC58-B782-47DD-A606-F9804E688E79}"/>
                </a:ext>
              </a:extLst>
            </p:cNvPr>
            <p:cNvSpPr/>
            <p:nvPr/>
          </p:nvSpPr>
          <p:spPr>
            <a:xfrm>
              <a:off x="1349350" y="2963403"/>
              <a:ext cx="771066" cy="526603"/>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27" name="Google Shape;795;p18">
              <a:extLst>
                <a:ext uri="{FF2B5EF4-FFF2-40B4-BE49-F238E27FC236}">
                  <a16:creationId xmlns:a16="http://schemas.microsoft.com/office/drawing/2014/main" id="{3914411E-E4DF-409B-9663-C4E1CB4B85A1}"/>
                </a:ext>
              </a:extLst>
            </p:cNvPr>
            <p:cNvSpPr/>
            <p:nvPr/>
          </p:nvSpPr>
          <p:spPr>
            <a:xfrm rot="10800000">
              <a:off x="1373630" y="2760598"/>
              <a:ext cx="746795" cy="510027"/>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sp>
        <p:nvSpPr>
          <p:cNvPr id="28" name="مربع نص 27">
            <a:extLst>
              <a:ext uri="{FF2B5EF4-FFF2-40B4-BE49-F238E27FC236}">
                <a16:creationId xmlns:a16="http://schemas.microsoft.com/office/drawing/2014/main" id="{532B368E-D6AD-44C6-ADD7-D16059F1482C}"/>
              </a:ext>
            </a:extLst>
          </p:cNvPr>
          <p:cNvSpPr txBox="1"/>
          <p:nvPr/>
        </p:nvSpPr>
        <p:spPr>
          <a:xfrm>
            <a:off x="3424334" y="3448388"/>
            <a:ext cx="5303691" cy="1077218"/>
          </a:xfrm>
          <a:prstGeom prst="rect">
            <a:avLst/>
          </a:prstGeom>
          <a:noFill/>
        </p:spPr>
        <p:txBody>
          <a:bodyPr wrap="square" rtlCol="1">
            <a:spAutoFit/>
          </a:bodyPr>
          <a:lstStyle/>
          <a:p>
            <a:r>
              <a:rPr lang="ar-SA" sz="3200" dirty="0">
                <a:solidFill>
                  <a:schemeClr val="bg1"/>
                </a:solidFill>
                <a:latin typeface="Tabshoor Demo" panose="00000500000000000000" pitchFamily="2" charset="-78"/>
                <a:cs typeface="Tabshoor Demo" panose="00000500000000000000" pitchFamily="2" charset="-78"/>
              </a:rPr>
              <a:t>هذا النص هو مثال لنص في نفس المساحة هذا النص</a:t>
            </a:r>
            <a:endParaRPr lang="ar-EG" sz="3200" dirty="0">
              <a:solidFill>
                <a:schemeClr val="bg1"/>
              </a:solidFill>
              <a:latin typeface="Tabshoor Demo" panose="00000500000000000000" pitchFamily="2" charset="-78"/>
              <a:cs typeface="Tabshoor Demo" panose="00000500000000000000" pitchFamily="2" charset="-78"/>
            </a:endParaRPr>
          </a:p>
        </p:txBody>
      </p:sp>
      <p:grpSp>
        <p:nvGrpSpPr>
          <p:cNvPr id="30" name="Google Shape;913;p28">
            <a:extLst>
              <a:ext uri="{FF2B5EF4-FFF2-40B4-BE49-F238E27FC236}">
                <a16:creationId xmlns:a16="http://schemas.microsoft.com/office/drawing/2014/main" id="{0A102DB2-7AC5-4628-9CF9-827B8482E225}"/>
              </a:ext>
            </a:extLst>
          </p:cNvPr>
          <p:cNvGrpSpPr/>
          <p:nvPr/>
        </p:nvGrpSpPr>
        <p:grpSpPr>
          <a:xfrm rot="18900000">
            <a:off x="9041797" y="3694242"/>
            <a:ext cx="373092" cy="373092"/>
            <a:chOff x="5632255" y="1109732"/>
            <a:chExt cx="634895" cy="634895"/>
          </a:xfrm>
          <a:solidFill>
            <a:schemeClr val="bg1"/>
          </a:solidFill>
        </p:grpSpPr>
        <p:sp>
          <p:nvSpPr>
            <p:cNvPr id="34" name="Google Shape;914;p28">
              <a:extLst>
                <a:ext uri="{FF2B5EF4-FFF2-40B4-BE49-F238E27FC236}">
                  <a16:creationId xmlns:a16="http://schemas.microsoft.com/office/drawing/2014/main" id="{B193E967-B8E2-40F3-82AA-349F24F84A04}"/>
                </a:ext>
              </a:extLst>
            </p:cNvPr>
            <p:cNvSpPr/>
            <p:nvPr/>
          </p:nvSpPr>
          <p:spPr>
            <a:xfrm rot="10800000">
              <a:off x="5632255" y="1261195"/>
              <a:ext cx="634895" cy="27339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35" name="Google Shape;915;p28">
              <a:extLst>
                <a:ext uri="{FF2B5EF4-FFF2-40B4-BE49-F238E27FC236}">
                  <a16:creationId xmlns:a16="http://schemas.microsoft.com/office/drawing/2014/main" id="{CE131E06-1ACA-4D84-BA39-44767C2AAFBB}"/>
                </a:ext>
              </a:extLst>
            </p:cNvPr>
            <p:cNvSpPr/>
            <p:nvPr/>
          </p:nvSpPr>
          <p:spPr>
            <a:xfrm rot="5400377">
              <a:off x="5597972" y="1290477"/>
              <a:ext cx="634895" cy="273404"/>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grpSp>
        <p:nvGrpSpPr>
          <p:cNvPr id="31" name="Google Shape;793;p18">
            <a:extLst>
              <a:ext uri="{FF2B5EF4-FFF2-40B4-BE49-F238E27FC236}">
                <a16:creationId xmlns:a16="http://schemas.microsoft.com/office/drawing/2014/main" id="{8D01174F-4FD4-434A-9F22-69F00F681DC2}"/>
              </a:ext>
            </a:extLst>
          </p:cNvPr>
          <p:cNvGrpSpPr/>
          <p:nvPr/>
        </p:nvGrpSpPr>
        <p:grpSpPr>
          <a:xfrm rot="5400000">
            <a:off x="8863924" y="3532171"/>
            <a:ext cx="713322" cy="674775"/>
            <a:chOff x="1349350" y="2760598"/>
            <a:chExt cx="771075" cy="729408"/>
          </a:xfrm>
          <a:solidFill>
            <a:schemeClr val="bg1"/>
          </a:solidFill>
        </p:grpSpPr>
        <p:sp>
          <p:nvSpPr>
            <p:cNvPr id="32" name="Google Shape;794;p18">
              <a:extLst>
                <a:ext uri="{FF2B5EF4-FFF2-40B4-BE49-F238E27FC236}">
                  <a16:creationId xmlns:a16="http://schemas.microsoft.com/office/drawing/2014/main" id="{BE22A52B-D55C-42DC-B340-C5A829653C9C}"/>
                </a:ext>
              </a:extLst>
            </p:cNvPr>
            <p:cNvSpPr/>
            <p:nvPr/>
          </p:nvSpPr>
          <p:spPr>
            <a:xfrm>
              <a:off x="1349350" y="2963403"/>
              <a:ext cx="771066" cy="526603"/>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33" name="Google Shape;795;p18">
              <a:extLst>
                <a:ext uri="{FF2B5EF4-FFF2-40B4-BE49-F238E27FC236}">
                  <a16:creationId xmlns:a16="http://schemas.microsoft.com/office/drawing/2014/main" id="{9FDE623C-0BD3-415C-A960-C0054482D319}"/>
                </a:ext>
              </a:extLst>
            </p:cNvPr>
            <p:cNvSpPr/>
            <p:nvPr/>
          </p:nvSpPr>
          <p:spPr>
            <a:xfrm rot="10800000">
              <a:off x="1373630" y="2760598"/>
              <a:ext cx="746795" cy="510027"/>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sp>
        <p:nvSpPr>
          <p:cNvPr id="36" name="مربع نص 35">
            <a:extLst>
              <a:ext uri="{FF2B5EF4-FFF2-40B4-BE49-F238E27FC236}">
                <a16:creationId xmlns:a16="http://schemas.microsoft.com/office/drawing/2014/main" id="{4FB5DB46-C90B-44D7-AC99-0D0925D369BC}"/>
              </a:ext>
            </a:extLst>
          </p:cNvPr>
          <p:cNvSpPr txBox="1"/>
          <p:nvPr/>
        </p:nvSpPr>
        <p:spPr>
          <a:xfrm>
            <a:off x="2611886" y="4911557"/>
            <a:ext cx="6116140" cy="1077218"/>
          </a:xfrm>
          <a:prstGeom prst="rect">
            <a:avLst/>
          </a:prstGeom>
          <a:noFill/>
        </p:spPr>
        <p:txBody>
          <a:bodyPr wrap="square" rtlCol="1">
            <a:spAutoFit/>
          </a:bodyPr>
          <a:lstStyle/>
          <a:p>
            <a:r>
              <a:rPr lang="ar-SA" sz="3200" dirty="0">
                <a:solidFill>
                  <a:schemeClr val="bg1"/>
                </a:solidFill>
                <a:latin typeface="Tabshoor Demo" panose="00000500000000000000" pitchFamily="2" charset="-78"/>
                <a:cs typeface="Tabshoor Demo" panose="00000500000000000000" pitchFamily="2" charset="-78"/>
              </a:rPr>
              <a:t>هذا النص هو مثال لنص في نفس المساحة هذا النص</a:t>
            </a:r>
            <a:endParaRPr lang="ar-EG" sz="3200" dirty="0">
              <a:solidFill>
                <a:schemeClr val="bg1"/>
              </a:solidFill>
              <a:latin typeface="Tabshoor Demo" panose="00000500000000000000" pitchFamily="2" charset="-78"/>
              <a:cs typeface="Tabshoor Demo" panose="00000500000000000000" pitchFamily="2" charset="-78"/>
            </a:endParaRPr>
          </a:p>
        </p:txBody>
      </p:sp>
      <p:grpSp>
        <p:nvGrpSpPr>
          <p:cNvPr id="38" name="Google Shape;913;p28">
            <a:extLst>
              <a:ext uri="{FF2B5EF4-FFF2-40B4-BE49-F238E27FC236}">
                <a16:creationId xmlns:a16="http://schemas.microsoft.com/office/drawing/2014/main" id="{1B8D856E-FAD1-4E5B-8D8B-D2D44AA148FD}"/>
              </a:ext>
            </a:extLst>
          </p:cNvPr>
          <p:cNvGrpSpPr/>
          <p:nvPr/>
        </p:nvGrpSpPr>
        <p:grpSpPr>
          <a:xfrm rot="18900000">
            <a:off x="9041797" y="5157411"/>
            <a:ext cx="373092" cy="373092"/>
            <a:chOff x="5632255" y="1109732"/>
            <a:chExt cx="634895" cy="634895"/>
          </a:xfrm>
          <a:solidFill>
            <a:schemeClr val="bg1"/>
          </a:solidFill>
        </p:grpSpPr>
        <p:sp>
          <p:nvSpPr>
            <p:cNvPr id="42" name="Google Shape;914;p28">
              <a:extLst>
                <a:ext uri="{FF2B5EF4-FFF2-40B4-BE49-F238E27FC236}">
                  <a16:creationId xmlns:a16="http://schemas.microsoft.com/office/drawing/2014/main" id="{BAD48644-EFD4-470A-AD3B-4ABDB48E34F5}"/>
                </a:ext>
              </a:extLst>
            </p:cNvPr>
            <p:cNvSpPr/>
            <p:nvPr/>
          </p:nvSpPr>
          <p:spPr>
            <a:xfrm rot="10800000">
              <a:off x="5632255" y="1261195"/>
              <a:ext cx="634895" cy="27339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43" name="Google Shape;915;p28">
              <a:extLst>
                <a:ext uri="{FF2B5EF4-FFF2-40B4-BE49-F238E27FC236}">
                  <a16:creationId xmlns:a16="http://schemas.microsoft.com/office/drawing/2014/main" id="{9B472456-5501-4404-8ABD-C94B366375B9}"/>
                </a:ext>
              </a:extLst>
            </p:cNvPr>
            <p:cNvSpPr/>
            <p:nvPr/>
          </p:nvSpPr>
          <p:spPr>
            <a:xfrm rot="5400377">
              <a:off x="5597972" y="1290477"/>
              <a:ext cx="634895" cy="273404"/>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grpSp>
        <p:nvGrpSpPr>
          <p:cNvPr id="39" name="Google Shape;793;p18">
            <a:extLst>
              <a:ext uri="{FF2B5EF4-FFF2-40B4-BE49-F238E27FC236}">
                <a16:creationId xmlns:a16="http://schemas.microsoft.com/office/drawing/2014/main" id="{04D90FBF-432A-4304-AC1B-1706C5D74B1E}"/>
              </a:ext>
            </a:extLst>
          </p:cNvPr>
          <p:cNvGrpSpPr/>
          <p:nvPr/>
        </p:nvGrpSpPr>
        <p:grpSpPr>
          <a:xfrm rot="5400000">
            <a:off x="8863924" y="4995340"/>
            <a:ext cx="713322" cy="674775"/>
            <a:chOff x="1349350" y="2760598"/>
            <a:chExt cx="771075" cy="729408"/>
          </a:xfrm>
          <a:solidFill>
            <a:schemeClr val="bg1"/>
          </a:solidFill>
        </p:grpSpPr>
        <p:sp>
          <p:nvSpPr>
            <p:cNvPr id="40" name="Google Shape;794;p18">
              <a:extLst>
                <a:ext uri="{FF2B5EF4-FFF2-40B4-BE49-F238E27FC236}">
                  <a16:creationId xmlns:a16="http://schemas.microsoft.com/office/drawing/2014/main" id="{038A1D11-8F2E-44F9-9C01-8F0AC5E6409F}"/>
                </a:ext>
              </a:extLst>
            </p:cNvPr>
            <p:cNvSpPr/>
            <p:nvPr/>
          </p:nvSpPr>
          <p:spPr>
            <a:xfrm>
              <a:off x="1349350" y="2963403"/>
              <a:ext cx="771066" cy="526603"/>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41" name="Google Shape;795;p18">
              <a:extLst>
                <a:ext uri="{FF2B5EF4-FFF2-40B4-BE49-F238E27FC236}">
                  <a16:creationId xmlns:a16="http://schemas.microsoft.com/office/drawing/2014/main" id="{5384A2D4-66D4-4BC9-B701-2F4931190B5A}"/>
                </a:ext>
              </a:extLst>
            </p:cNvPr>
            <p:cNvSpPr/>
            <p:nvPr/>
          </p:nvSpPr>
          <p:spPr>
            <a:xfrm rot="10800000">
              <a:off x="1373630" y="2760598"/>
              <a:ext cx="746795" cy="510027"/>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pic>
        <p:nvPicPr>
          <p:cNvPr id="44" name="صورة 43" descr="صورة تحتوي على نص, ساعة, سبورة سوداء&#10;&#10;تم إنشاء الوصف تلقائياً">
            <a:extLst>
              <a:ext uri="{FF2B5EF4-FFF2-40B4-BE49-F238E27FC236}">
                <a16:creationId xmlns:a16="http://schemas.microsoft.com/office/drawing/2014/main" id="{21DA389F-D71E-4745-95AB-43E520A0AF33}"/>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46507" b="96442" l="44257" r="86029">
                        <a14:foregroundMark x1="85886" y1="75654" x2="85886" y2="75654"/>
                        <a14:foregroundMark x1="83800" y1="58637" x2="83800" y2="58637"/>
                        <a14:foregroundMark x1="63400" y1="50493" x2="63400" y2="50493"/>
                        <a14:foregroundMark x1="53971" y1="58766" x2="53971" y2="58766"/>
                        <a14:foregroundMark x1="54314" y1="74968" x2="54314" y2="74968"/>
                        <a14:foregroundMark x1="58229" y1="87870" x2="58229" y2="87870"/>
                        <a14:foregroundMark x1="65571" y1="93485" x2="65571" y2="93485"/>
                        <a14:foregroundMark x1="74543" y1="88856" x2="77829" y2="94899"/>
                        <a14:foregroundMark x1="77829" y1="94899" x2="79343" y2="96442"/>
                        <a14:backgroundMark x1="84971" y1="65152" x2="84971" y2="65152"/>
                        <a14:backgroundMark x1="73200" y1="58766" x2="78171" y2="47064"/>
                        <a14:backgroundMark x1="75000" y1="72225" x2="87057" y2="69953"/>
                        <a14:backgroundMark x1="66943" y1="68710" x2="66943" y2="68710"/>
                        <a14:backgroundMark x1="65400" y1="70339" x2="66286" y2="74153"/>
                      </a14:backgroundRemoval>
                    </a14:imgEffect>
                  </a14:imgLayer>
                </a14:imgProps>
              </a:ext>
              <a:ext uri="{28A0092B-C50C-407E-A947-70E740481C1C}">
                <a14:useLocalDpi xmlns:a14="http://schemas.microsoft.com/office/drawing/2010/main" val="0"/>
              </a:ext>
            </a:extLst>
          </a:blip>
          <a:srcRect l="39064" t="40567" r="8745"/>
          <a:stretch/>
        </p:blipFill>
        <p:spPr>
          <a:xfrm>
            <a:off x="117186" y="675630"/>
            <a:ext cx="3307148" cy="2510315"/>
          </a:xfrm>
          <a:prstGeom prst="rect">
            <a:avLst/>
          </a:prstGeom>
        </p:spPr>
      </p:pic>
    </p:spTree>
    <p:extLst>
      <p:ext uri="{BB962C8B-B14F-4D97-AF65-F5344CB8AC3E}">
        <p14:creationId xmlns:p14="http://schemas.microsoft.com/office/powerpoint/2010/main" val="3692804949"/>
      </p:ext>
    </p:extLst>
  </p:cSld>
  <p:clrMapOvr>
    <a:masterClrMapping/>
  </p:clrMapOvr>
  <mc:AlternateContent xmlns:mc="http://schemas.openxmlformats.org/markup-compatibility/2006" xmlns:p14="http://schemas.microsoft.com/office/powerpoint/2010/main">
    <mc:Choice Requires="p14">
      <p:transition spd="slow" p14:dur="2250">
        <p14:reveal/>
        <p:sndAc>
          <p:stSnd>
            <p:snd r:embed="rId3" name="Produce2.wav"/>
          </p:stSnd>
        </p:sndAc>
      </p:transition>
    </mc:Choice>
    <mc:Fallback xmlns="">
      <p:transition spd="slow">
        <p:fade/>
        <p:sndAc>
          <p:stSnd>
            <p:snd r:embed="rId6" name="Produce2.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FC508931-80CE-47F9-B2B0-C085CF255406}"/>
              </a:ext>
            </a:extLst>
          </p:cNvPr>
          <p:cNvSpPr txBox="1"/>
          <p:nvPr/>
        </p:nvSpPr>
        <p:spPr>
          <a:xfrm>
            <a:off x="3614057" y="522515"/>
            <a:ext cx="4963886" cy="1015663"/>
          </a:xfrm>
          <a:prstGeom prst="rect">
            <a:avLst/>
          </a:prstGeom>
          <a:noFill/>
        </p:spPr>
        <p:txBody>
          <a:bodyPr wrap="square" rtlCol="1">
            <a:spAutoFit/>
          </a:bodyPr>
          <a:lstStyle/>
          <a:p>
            <a:pPr algn="ctr"/>
            <a:r>
              <a:rPr lang="ar-SA" sz="6000" dirty="0">
                <a:solidFill>
                  <a:schemeClr val="bg1"/>
                </a:solidFill>
                <a:latin typeface="Tabshoor Demo" panose="00000500000000000000" pitchFamily="2" charset="-78"/>
                <a:cs typeface="Tabshoor Demo" panose="00000500000000000000" pitchFamily="2" charset="-78"/>
              </a:rPr>
              <a:t>الدرس الرابع</a:t>
            </a:r>
            <a:endParaRPr lang="ar-EG" sz="6000" dirty="0">
              <a:solidFill>
                <a:schemeClr val="bg1"/>
              </a:solidFill>
              <a:latin typeface="Tabshoor Demo" panose="00000500000000000000" pitchFamily="2" charset="-78"/>
              <a:cs typeface="Tabshoor Demo" panose="00000500000000000000" pitchFamily="2" charset="-78"/>
            </a:endParaRPr>
          </a:p>
        </p:txBody>
      </p:sp>
      <p:sp>
        <p:nvSpPr>
          <p:cNvPr id="3" name="Google Shape;768;p15">
            <a:extLst>
              <a:ext uri="{FF2B5EF4-FFF2-40B4-BE49-F238E27FC236}">
                <a16:creationId xmlns:a16="http://schemas.microsoft.com/office/drawing/2014/main" id="{99E2042D-1C41-40FE-A2FE-5F579A13B7A3}"/>
              </a:ext>
            </a:extLst>
          </p:cNvPr>
          <p:cNvSpPr/>
          <p:nvPr/>
        </p:nvSpPr>
        <p:spPr>
          <a:xfrm rot="10800000">
            <a:off x="4845560" y="1585152"/>
            <a:ext cx="2599714" cy="101111"/>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nvGrpSpPr>
          <p:cNvPr id="4" name="مجموعة 3">
            <a:extLst>
              <a:ext uri="{FF2B5EF4-FFF2-40B4-BE49-F238E27FC236}">
                <a16:creationId xmlns:a16="http://schemas.microsoft.com/office/drawing/2014/main" id="{559312C3-C592-4114-8DF6-B05922158FA8}"/>
              </a:ext>
            </a:extLst>
          </p:cNvPr>
          <p:cNvGrpSpPr/>
          <p:nvPr/>
        </p:nvGrpSpPr>
        <p:grpSpPr>
          <a:xfrm>
            <a:off x="7903166" y="620850"/>
            <a:ext cx="674775" cy="830997"/>
            <a:chOff x="7903166" y="620850"/>
            <a:chExt cx="674775" cy="830997"/>
          </a:xfrm>
        </p:grpSpPr>
        <p:grpSp>
          <p:nvGrpSpPr>
            <p:cNvPr id="5" name="Google Shape;793;p18">
              <a:extLst>
                <a:ext uri="{FF2B5EF4-FFF2-40B4-BE49-F238E27FC236}">
                  <a16:creationId xmlns:a16="http://schemas.microsoft.com/office/drawing/2014/main" id="{C347070E-B8D8-49B6-B0A2-6F72ECE39691}"/>
                </a:ext>
              </a:extLst>
            </p:cNvPr>
            <p:cNvGrpSpPr/>
            <p:nvPr/>
          </p:nvGrpSpPr>
          <p:grpSpPr>
            <a:xfrm rot="5400000">
              <a:off x="7883893" y="654529"/>
              <a:ext cx="713322" cy="674775"/>
              <a:chOff x="1349350" y="2760598"/>
              <a:chExt cx="771075" cy="729408"/>
            </a:xfrm>
            <a:solidFill>
              <a:schemeClr val="bg1"/>
            </a:solidFill>
          </p:grpSpPr>
          <p:sp>
            <p:nvSpPr>
              <p:cNvPr id="7" name="Google Shape;794;p18">
                <a:extLst>
                  <a:ext uri="{FF2B5EF4-FFF2-40B4-BE49-F238E27FC236}">
                    <a16:creationId xmlns:a16="http://schemas.microsoft.com/office/drawing/2014/main" id="{62E402B0-96D9-4F5F-8E1B-C7C65F1CD5EA}"/>
                  </a:ext>
                </a:extLst>
              </p:cNvPr>
              <p:cNvSpPr/>
              <p:nvPr/>
            </p:nvSpPr>
            <p:spPr>
              <a:xfrm>
                <a:off x="1349350" y="2963403"/>
                <a:ext cx="771066" cy="526603"/>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8" name="Google Shape;795;p18">
                <a:extLst>
                  <a:ext uri="{FF2B5EF4-FFF2-40B4-BE49-F238E27FC236}">
                    <a16:creationId xmlns:a16="http://schemas.microsoft.com/office/drawing/2014/main" id="{C59D9137-AE77-4FD2-8631-B9296F53769C}"/>
                  </a:ext>
                </a:extLst>
              </p:cNvPr>
              <p:cNvSpPr/>
              <p:nvPr/>
            </p:nvSpPr>
            <p:spPr>
              <a:xfrm rot="10800000">
                <a:off x="1373630" y="2760598"/>
                <a:ext cx="746795" cy="510027"/>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sp>
          <p:nvSpPr>
            <p:cNvPr id="6" name="مربع نص 5">
              <a:extLst>
                <a:ext uri="{FF2B5EF4-FFF2-40B4-BE49-F238E27FC236}">
                  <a16:creationId xmlns:a16="http://schemas.microsoft.com/office/drawing/2014/main" id="{62001DA9-BC65-4493-BECC-9D0D378729F0}"/>
                </a:ext>
              </a:extLst>
            </p:cNvPr>
            <p:cNvSpPr txBox="1"/>
            <p:nvPr/>
          </p:nvSpPr>
          <p:spPr>
            <a:xfrm>
              <a:off x="7938554" y="620850"/>
              <a:ext cx="598783" cy="830997"/>
            </a:xfrm>
            <a:prstGeom prst="rect">
              <a:avLst/>
            </a:prstGeom>
            <a:noFill/>
          </p:spPr>
          <p:txBody>
            <a:bodyPr wrap="square" rtlCol="1">
              <a:spAutoFit/>
            </a:bodyPr>
            <a:lstStyle/>
            <a:p>
              <a:pPr algn="ctr"/>
              <a:r>
                <a:rPr lang="ar-SA" sz="4800" dirty="0">
                  <a:solidFill>
                    <a:schemeClr val="bg1"/>
                  </a:solidFill>
                  <a:latin typeface="Tabshoor Demo" panose="00000500000000000000" pitchFamily="2" charset="-78"/>
                  <a:cs typeface="Tabshoor Demo" panose="00000500000000000000" pitchFamily="2" charset="-78"/>
                </a:rPr>
                <a:t>4</a:t>
              </a:r>
              <a:endParaRPr lang="ar-EG" sz="4800" dirty="0">
                <a:solidFill>
                  <a:schemeClr val="bg1"/>
                </a:solidFill>
                <a:latin typeface="Tabshoor Demo" panose="00000500000000000000" pitchFamily="2" charset="-78"/>
                <a:cs typeface="Tabshoor Demo" panose="00000500000000000000" pitchFamily="2" charset="-78"/>
              </a:endParaRPr>
            </a:p>
          </p:txBody>
        </p:sp>
      </p:grpSp>
    </p:spTree>
    <p:extLst>
      <p:ext uri="{BB962C8B-B14F-4D97-AF65-F5344CB8AC3E}">
        <p14:creationId xmlns:p14="http://schemas.microsoft.com/office/powerpoint/2010/main" val="1060928520"/>
      </p:ext>
    </p:extLst>
  </p:cSld>
  <p:clrMapOvr>
    <a:masterClrMapping/>
  </p:clrMapOvr>
  <mc:AlternateContent xmlns:mc="http://schemas.openxmlformats.org/markup-compatibility/2006" xmlns:p14="http://schemas.microsoft.com/office/powerpoint/2010/main">
    <mc:Choice Requires="p14">
      <p:transition spd="slow" p14:dur="2250">
        <p14:reveal/>
        <p:sndAc>
          <p:stSnd>
            <p:snd r:embed="rId3" name="Produce2.wav"/>
          </p:stSnd>
        </p:sndAc>
      </p:transition>
    </mc:Choice>
    <mc:Fallback xmlns="">
      <p:transition spd="slow">
        <p:fade/>
        <p:sndAc>
          <p:stSnd>
            <p:snd r:embed="rId4" name="Produce2.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C8B5FFFC-6971-4D75-922C-5220DF891518}"/>
              </a:ext>
            </a:extLst>
          </p:cNvPr>
          <p:cNvSpPr txBox="1"/>
          <p:nvPr/>
        </p:nvSpPr>
        <p:spPr>
          <a:xfrm>
            <a:off x="3274059" y="522515"/>
            <a:ext cx="4963886" cy="1015663"/>
          </a:xfrm>
          <a:prstGeom prst="rect">
            <a:avLst/>
          </a:prstGeom>
          <a:noFill/>
        </p:spPr>
        <p:txBody>
          <a:bodyPr wrap="square" rtlCol="1">
            <a:spAutoFit/>
          </a:bodyPr>
          <a:lstStyle/>
          <a:p>
            <a:pPr algn="ctr"/>
            <a:r>
              <a:rPr lang="ar-SA" sz="6000" dirty="0">
                <a:solidFill>
                  <a:schemeClr val="bg1"/>
                </a:solidFill>
                <a:latin typeface="Tabshoor Demo" panose="00000500000000000000" pitchFamily="2" charset="-78"/>
                <a:cs typeface="Tabshoor Demo" panose="00000500000000000000" pitchFamily="2" charset="-78"/>
              </a:rPr>
              <a:t>الدرس الخامس</a:t>
            </a:r>
            <a:endParaRPr lang="ar-EG" sz="6000" dirty="0">
              <a:solidFill>
                <a:schemeClr val="bg1"/>
              </a:solidFill>
              <a:latin typeface="Tabshoor Demo" panose="00000500000000000000" pitchFamily="2" charset="-78"/>
              <a:cs typeface="Tabshoor Demo" panose="00000500000000000000" pitchFamily="2" charset="-78"/>
            </a:endParaRPr>
          </a:p>
        </p:txBody>
      </p:sp>
      <p:sp>
        <p:nvSpPr>
          <p:cNvPr id="3" name="Google Shape;768;p15">
            <a:extLst>
              <a:ext uri="{FF2B5EF4-FFF2-40B4-BE49-F238E27FC236}">
                <a16:creationId xmlns:a16="http://schemas.microsoft.com/office/drawing/2014/main" id="{300589BA-74CD-4E48-BFDB-E5FF5AAE3611}"/>
              </a:ext>
            </a:extLst>
          </p:cNvPr>
          <p:cNvSpPr/>
          <p:nvPr/>
        </p:nvSpPr>
        <p:spPr>
          <a:xfrm rot="10800000">
            <a:off x="4845560" y="1585152"/>
            <a:ext cx="2599714" cy="101111"/>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nvGrpSpPr>
          <p:cNvPr id="4" name="مجموعة 3">
            <a:extLst>
              <a:ext uri="{FF2B5EF4-FFF2-40B4-BE49-F238E27FC236}">
                <a16:creationId xmlns:a16="http://schemas.microsoft.com/office/drawing/2014/main" id="{3500089D-7619-4522-8717-F144CD7B8D74}"/>
              </a:ext>
            </a:extLst>
          </p:cNvPr>
          <p:cNvGrpSpPr/>
          <p:nvPr/>
        </p:nvGrpSpPr>
        <p:grpSpPr>
          <a:xfrm>
            <a:off x="7903166" y="620850"/>
            <a:ext cx="674775" cy="830997"/>
            <a:chOff x="7903166" y="620850"/>
            <a:chExt cx="674775" cy="830997"/>
          </a:xfrm>
        </p:grpSpPr>
        <p:grpSp>
          <p:nvGrpSpPr>
            <p:cNvPr id="5" name="Google Shape;793;p18">
              <a:extLst>
                <a:ext uri="{FF2B5EF4-FFF2-40B4-BE49-F238E27FC236}">
                  <a16:creationId xmlns:a16="http://schemas.microsoft.com/office/drawing/2014/main" id="{4BA5C609-0333-46A2-BF50-6CA86BF7D45D}"/>
                </a:ext>
              </a:extLst>
            </p:cNvPr>
            <p:cNvGrpSpPr/>
            <p:nvPr/>
          </p:nvGrpSpPr>
          <p:grpSpPr>
            <a:xfrm rot="5400000">
              <a:off x="7883893" y="654529"/>
              <a:ext cx="713322" cy="674775"/>
              <a:chOff x="1349350" y="2760598"/>
              <a:chExt cx="771075" cy="729408"/>
            </a:xfrm>
            <a:solidFill>
              <a:schemeClr val="bg1"/>
            </a:solidFill>
          </p:grpSpPr>
          <p:sp>
            <p:nvSpPr>
              <p:cNvPr id="7" name="Google Shape;794;p18">
                <a:extLst>
                  <a:ext uri="{FF2B5EF4-FFF2-40B4-BE49-F238E27FC236}">
                    <a16:creationId xmlns:a16="http://schemas.microsoft.com/office/drawing/2014/main" id="{C0121F62-CD7E-401B-BDBF-73FF0FF905E2}"/>
                  </a:ext>
                </a:extLst>
              </p:cNvPr>
              <p:cNvSpPr/>
              <p:nvPr/>
            </p:nvSpPr>
            <p:spPr>
              <a:xfrm>
                <a:off x="1349350" y="2963403"/>
                <a:ext cx="771066" cy="526603"/>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8" name="Google Shape;795;p18">
                <a:extLst>
                  <a:ext uri="{FF2B5EF4-FFF2-40B4-BE49-F238E27FC236}">
                    <a16:creationId xmlns:a16="http://schemas.microsoft.com/office/drawing/2014/main" id="{B8C50023-49B1-4441-B24D-7C9C2275773B}"/>
                  </a:ext>
                </a:extLst>
              </p:cNvPr>
              <p:cNvSpPr/>
              <p:nvPr/>
            </p:nvSpPr>
            <p:spPr>
              <a:xfrm rot="10800000">
                <a:off x="1373630" y="2760598"/>
                <a:ext cx="746795" cy="510027"/>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sp>
          <p:nvSpPr>
            <p:cNvPr id="6" name="مربع نص 5">
              <a:extLst>
                <a:ext uri="{FF2B5EF4-FFF2-40B4-BE49-F238E27FC236}">
                  <a16:creationId xmlns:a16="http://schemas.microsoft.com/office/drawing/2014/main" id="{B923EB9D-215B-4B65-B7E6-19FFE2678FA0}"/>
                </a:ext>
              </a:extLst>
            </p:cNvPr>
            <p:cNvSpPr txBox="1"/>
            <p:nvPr/>
          </p:nvSpPr>
          <p:spPr>
            <a:xfrm>
              <a:off x="7938554" y="620850"/>
              <a:ext cx="598783" cy="830997"/>
            </a:xfrm>
            <a:prstGeom prst="rect">
              <a:avLst/>
            </a:prstGeom>
            <a:noFill/>
          </p:spPr>
          <p:txBody>
            <a:bodyPr wrap="square" rtlCol="1">
              <a:spAutoFit/>
            </a:bodyPr>
            <a:lstStyle/>
            <a:p>
              <a:pPr algn="ctr"/>
              <a:r>
                <a:rPr lang="ar-SA" sz="4800" dirty="0">
                  <a:solidFill>
                    <a:schemeClr val="bg1"/>
                  </a:solidFill>
                  <a:latin typeface="Tabshoor Demo" panose="00000500000000000000" pitchFamily="2" charset="-78"/>
                  <a:cs typeface="Tabshoor Demo" panose="00000500000000000000" pitchFamily="2" charset="-78"/>
                </a:rPr>
                <a:t>5</a:t>
              </a:r>
              <a:endParaRPr lang="ar-EG" sz="4800" dirty="0">
                <a:solidFill>
                  <a:schemeClr val="bg1"/>
                </a:solidFill>
                <a:latin typeface="Tabshoor Demo" panose="00000500000000000000" pitchFamily="2" charset="-78"/>
                <a:cs typeface="Tabshoor Demo" panose="00000500000000000000" pitchFamily="2" charset="-78"/>
              </a:endParaRPr>
            </a:p>
          </p:txBody>
        </p:sp>
      </p:grpSp>
    </p:spTree>
    <p:extLst>
      <p:ext uri="{BB962C8B-B14F-4D97-AF65-F5344CB8AC3E}">
        <p14:creationId xmlns:p14="http://schemas.microsoft.com/office/powerpoint/2010/main" val="3757457772"/>
      </p:ext>
    </p:extLst>
  </p:cSld>
  <p:clrMapOvr>
    <a:masterClrMapping/>
  </p:clrMapOvr>
  <mc:AlternateContent xmlns:mc="http://schemas.openxmlformats.org/markup-compatibility/2006" xmlns:p14="http://schemas.microsoft.com/office/powerpoint/2010/main">
    <mc:Choice Requires="p14">
      <p:transition spd="slow" p14:dur="2250">
        <p14:reveal/>
        <p:sndAc>
          <p:stSnd>
            <p:snd r:embed="rId3" name="Produce2.wav"/>
          </p:stSnd>
        </p:sndAc>
      </p:transition>
    </mc:Choice>
    <mc:Fallback xmlns="">
      <p:transition spd="slow">
        <p:fade/>
        <p:sndAc>
          <p:stSnd>
            <p:snd r:embed="rId4" name="Produce2.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1B8C7F32-53AB-44EF-8957-D42C11392C43}"/>
              </a:ext>
            </a:extLst>
          </p:cNvPr>
          <p:cNvSpPr txBox="1"/>
          <p:nvPr/>
        </p:nvSpPr>
        <p:spPr>
          <a:xfrm>
            <a:off x="3243361" y="522515"/>
            <a:ext cx="4963886" cy="1015663"/>
          </a:xfrm>
          <a:prstGeom prst="rect">
            <a:avLst/>
          </a:prstGeom>
          <a:noFill/>
        </p:spPr>
        <p:txBody>
          <a:bodyPr wrap="square" rtlCol="1">
            <a:spAutoFit/>
          </a:bodyPr>
          <a:lstStyle/>
          <a:p>
            <a:pPr algn="ctr"/>
            <a:r>
              <a:rPr lang="ar-SA" sz="6000" dirty="0">
                <a:solidFill>
                  <a:schemeClr val="bg1"/>
                </a:solidFill>
                <a:latin typeface="Tabshoor Demo" panose="00000500000000000000" pitchFamily="2" charset="-78"/>
                <a:cs typeface="Tabshoor Demo" panose="00000500000000000000" pitchFamily="2" charset="-78"/>
              </a:rPr>
              <a:t>الدرس السادس</a:t>
            </a:r>
            <a:endParaRPr lang="ar-EG" sz="6000" dirty="0">
              <a:solidFill>
                <a:schemeClr val="bg1"/>
              </a:solidFill>
              <a:latin typeface="Tabshoor Demo" panose="00000500000000000000" pitchFamily="2" charset="-78"/>
              <a:cs typeface="Tabshoor Demo" panose="00000500000000000000" pitchFamily="2" charset="-78"/>
            </a:endParaRPr>
          </a:p>
        </p:txBody>
      </p:sp>
      <p:sp>
        <p:nvSpPr>
          <p:cNvPr id="3" name="Google Shape;768;p15">
            <a:extLst>
              <a:ext uri="{FF2B5EF4-FFF2-40B4-BE49-F238E27FC236}">
                <a16:creationId xmlns:a16="http://schemas.microsoft.com/office/drawing/2014/main" id="{06AB80FC-7851-4416-A271-B34DCD7D19CD}"/>
              </a:ext>
            </a:extLst>
          </p:cNvPr>
          <p:cNvSpPr/>
          <p:nvPr/>
        </p:nvSpPr>
        <p:spPr>
          <a:xfrm rot="10800000">
            <a:off x="4845560" y="1585152"/>
            <a:ext cx="2599714" cy="101111"/>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nvGrpSpPr>
          <p:cNvPr id="4" name="مجموعة 3">
            <a:extLst>
              <a:ext uri="{FF2B5EF4-FFF2-40B4-BE49-F238E27FC236}">
                <a16:creationId xmlns:a16="http://schemas.microsoft.com/office/drawing/2014/main" id="{40AF51CA-E752-4215-99B7-97E12C2FC94C}"/>
              </a:ext>
            </a:extLst>
          </p:cNvPr>
          <p:cNvGrpSpPr/>
          <p:nvPr/>
        </p:nvGrpSpPr>
        <p:grpSpPr>
          <a:xfrm>
            <a:off x="7903166" y="620850"/>
            <a:ext cx="674775" cy="830997"/>
            <a:chOff x="7903166" y="620850"/>
            <a:chExt cx="674775" cy="830997"/>
          </a:xfrm>
        </p:grpSpPr>
        <p:grpSp>
          <p:nvGrpSpPr>
            <p:cNvPr id="5" name="Google Shape;793;p18">
              <a:extLst>
                <a:ext uri="{FF2B5EF4-FFF2-40B4-BE49-F238E27FC236}">
                  <a16:creationId xmlns:a16="http://schemas.microsoft.com/office/drawing/2014/main" id="{E4987705-983E-4959-82FC-E3B65F0A15F4}"/>
                </a:ext>
              </a:extLst>
            </p:cNvPr>
            <p:cNvGrpSpPr/>
            <p:nvPr/>
          </p:nvGrpSpPr>
          <p:grpSpPr>
            <a:xfrm rot="5400000">
              <a:off x="7883893" y="654529"/>
              <a:ext cx="713322" cy="674775"/>
              <a:chOff x="1349350" y="2760598"/>
              <a:chExt cx="771075" cy="729408"/>
            </a:xfrm>
            <a:solidFill>
              <a:schemeClr val="bg1"/>
            </a:solidFill>
          </p:grpSpPr>
          <p:sp>
            <p:nvSpPr>
              <p:cNvPr id="7" name="Google Shape;794;p18">
                <a:extLst>
                  <a:ext uri="{FF2B5EF4-FFF2-40B4-BE49-F238E27FC236}">
                    <a16:creationId xmlns:a16="http://schemas.microsoft.com/office/drawing/2014/main" id="{46C30F32-A086-4A02-9562-EFFAFD95D780}"/>
                  </a:ext>
                </a:extLst>
              </p:cNvPr>
              <p:cNvSpPr/>
              <p:nvPr/>
            </p:nvSpPr>
            <p:spPr>
              <a:xfrm>
                <a:off x="1349350" y="2963403"/>
                <a:ext cx="771066" cy="526603"/>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sp>
            <p:nvSpPr>
              <p:cNvPr id="8" name="Google Shape;795;p18">
                <a:extLst>
                  <a:ext uri="{FF2B5EF4-FFF2-40B4-BE49-F238E27FC236}">
                    <a16:creationId xmlns:a16="http://schemas.microsoft.com/office/drawing/2014/main" id="{F96B01ED-8BA0-49AE-9F8E-FE5BB55DE96F}"/>
                  </a:ext>
                </a:extLst>
              </p:cNvPr>
              <p:cNvSpPr/>
              <p:nvPr/>
            </p:nvSpPr>
            <p:spPr>
              <a:xfrm rot="10800000">
                <a:off x="1373630" y="2760598"/>
                <a:ext cx="746795" cy="510027"/>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iro" panose="00000500000000000000" pitchFamily="2" charset="-78"/>
                  <a:cs typeface="Cairo" panose="00000500000000000000" pitchFamily="2" charset="-78"/>
                </a:endParaRPr>
              </a:p>
            </p:txBody>
          </p:sp>
        </p:grpSp>
        <p:sp>
          <p:nvSpPr>
            <p:cNvPr id="6" name="مربع نص 5">
              <a:extLst>
                <a:ext uri="{FF2B5EF4-FFF2-40B4-BE49-F238E27FC236}">
                  <a16:creationId xmlns:a16="http://schemas.microsoft.com/office/drawing/2014/main" id="{8084E05E-5013-424D-A8E9-FD1CE2B80700}"/>
                </a:ext>
              </a:extLst>
            </p:cNvPr>
            <p:cNvSpPr txBox="1"/>
            <p:nvPr/>
          </p:nvSpPr>
          <p:spPr>
            <a:xfrm>
              <a:off x="7938554" y="620850"/>
              <a:ext cx="598783" cy="830997"/>
            </a:xfrm>
            <a:prstGeom prst="rect">
              <a:avLst/>
            </a:prstGeom>
            <a:noFill/>
          </p:spPr>
          <p:txBody>
            <a:bodyPr wrap="square" rtlCol="1">
              <a:spAutoFit/>
            </a:bodyPr>
            <a:lstStyle/>
            <a:p>
              <a:pPr algn="ctr"/>
              <a:r>
                <a:rPr lang="ar-SA" sz="4800" dirty="0">
                  <a:solidFill>
                    <a:schemeClr val="bg1"/>
                  </a:solidFill>
                  <a:latin typeface="Tabshoor Demo" panose="00000500000000000000" pitchFamily="2" charset="-78"/>
                  <a:cs typeface="Tabshoor Demo" panose="00000500000000000000" pitchFamily="2" charset="-78"/>
                </a:rPr>
                <a:t>6</a:t>
              </a:r>
              <a:endParaRPr lang="ar-EG" sz="4800" dirty="0">
                <a:solidFill>
                  <a:schemeClr val="bg1"/>
                </a:solidFill>
                <a:latin typeface="Tabshoor Demo" panose="00000500000000000000" pitchFamily="2" charset="-78"/>
                <a:cs typeface="Tabshoor Demo" panose="00000500000000000000" pitchFamily="2" charset="-78"/>
              </a:endParaRPr>
            </a:p>
          </p:txBody>
        </p:sp>
      </p:grpSp>
    </p:spTree>
    <p:extLst>
      <p:ext uri="{BB962C8B-B14F-4D97-AF65-F5344CB8AC3E}">
        <p14:creationId xmlns:p14="http://schemas.microsoft.com/office/powerpoint/2010/main" val="676224910"/>
      </p:ext>
    </p:extLst>
  </p:cSld>
  <p:clrMapOvr>
    <a:masterClrMapping/>
  </p:clrMapOvr>
  <mc:AlternateContent xmlns:mc="http://schemas.openxmlformats.org/markup-compatibility/2006" xmlns:p14="http://schemas.microsoft.com/office/powerpoint/2010/main">
    <mc:Choice Requires="p14">
      <p:transition spd="slow" p14:dur="2250">
        <p14:reveal/>
        <p:sndAc>
          <p:stSnd>
            <p:snd r:embed="rId3" name="Produce2.wav"/>
          </p:stSnd>
        </p:sndAc>
      </p:transition>
    </mc:Choice>
    <mc:Fallback xmlns="">
      <p:transition spd="slow">
        <p:fade/>
        <p:sndAc>
          <p:stSnd>
            <p:snd r:embed="rId4" name="Produce2.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7E72C6B0-0CFC-4804-979F-30F8069F5CF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مربع نص 2">
            <a:extLst>
              <a:ext uri="{FF2B5EF4-FFF2-40B4-BE49-F238E27FC236}">
                <a16:creationId xmlns:a16="http://schemas.microsoft.com/office/drawing/2014/main" id="{BD67D6DE-033C-4B96-AF46-4B89AA848390}"/>
              </a:ext>
            </a:extLst>
          </p:cNvPr>
          <p:cNvSpPr txBox="1"/>
          <p:nvPr/>
        </p:nvSpPr>
        <p:spPr>
          <a:xfrm>
            <a:off x="3614057" y="2254666"/>
            <a:ext cx="4963886" cy="2554545"/>
          </a:xfrm>
          <a:prstGeom prst="rect">
            <a:avLst/>
          </a:prstGeom>
          <a:noFill/>
        </p:spPr>
        <p:txBody>
          <a:bodyPr wrap="square" rtlCol="1">
            <a:spAutoFit/>
          </a:bodyPr>
          <a:lstStyle/>
          <a:p>
            <a:pPr algn="ctr"/>
            <a:r>
              <a:rPr lang="ar-SA" sz="8800" dirty="0">
                <a:solidFill>
                  <a:schemeClr val="bg1"/>
                </a:solidFill>
                <a:latin typeface="Tabshoor Demo" panose="00000500000000000000" pitchFamily="2" charset="-78"/>
                <a:cs typeface="Tabshoor Demo" panose="00000500000000000000" pitchFamily="2" charset="-78"/>
              </a:rPr>
              <a:t>شكرا</a:t>
            </a:r>
          </a:p>
          <a:p>
            <a:pPr algn="ctr"/>
            <a:r>
              <a:rPr lang="ar-SA" sz="6600" dirty="0">
                <a:solidFill>
                  <a:schemeClr val="bg1"/>
                </a:solidFill>
                <a:latin typeface="Tabshoor Demo" panose="00000500000000000000" pitchFamily="2" charset="-78"/>
                <a:cs typeface="Tabshoor Demo" panose="00000500000000000000" pitchFamily="2" charset="-78"/>
              </a:rPr>
              <a:t>تحرير النص</a:t>
            </a:r>
            <a:endParaRPr lang="ar-EG" sz="6600" dirty="0">
              <a:solidFill>
                <a:schemeClr val="bg1"/>
              </a:solidFill>
              <a:latin typeface="Tabshoor Demo" panose="00000500000000000000" pitchFamily="2" charset="-78"/>
              <a:cs typeface="Tabshoor Demo" panose="00000500000000000000" pitchFamily="2" charset="-78"/>
            </a:endParaRPr>
          </a:p>
        </p:txBody>
      </p:sp>
    </p:spTree>
    <p:extLst>
      <p:ext uri="{BB962C8B-B14F-4D97-AF65-F5344CB8AC3E}">
        <p14:creationId xmlns:p14="http://schemas.microsoft.com/office/powerpoint/2010/main" val="588821134"/>
      </p:ext>
    </p:extLst>
  </p:cSld>
  <p:clrMapOvr>
    <a:masterClrMapping/>
  </p:clrMapOvr>
  <mc:AlternateContent xmlns:mc="http://schemas.openxmlformats.org/markup-compatibility/2006" xmlns:p14="http://schemas.microsoft.com/office/powerpoint/2010/main">
    <mc:Choice Requires="p14">
      <p:transition spd="slow" p14:dur="2250">
        <p:wipe dir="r"/>
        <p:sndAc>
          <p:stSnd>
            <p:snd r:embed="rId5" name="Produce2.wav"/>
          </p:stSnd>
        </p:sndAc>
      </p:transition>
    </mc:Choice>
    <mc:Fallback xmlns="">
      <p:transition spd="slow">
        <p:wipe dir="r"/>
        <p:sndAc>
          <p:stSnd>
            <p:snd r:embed="rId7" name="Produce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75" fill="hold"/>
                                        <p:tgtEl>
                                          <p:spTgt spid="2"/>
                                        </p:tgtEl>
                                      </p:cBhvr>
                                    </p:cmd>
                                  </p:childTnLst>
                                </p:cTn>
                              </p:par>
                              <p:par>
                                <p:cTn id="7" presetID="6" presetClass="emph" presetSubtype="0" accel="20000" decel="80000" fill="hold" grpId="0" nodeType="withEffect">
                                  <p:stCondLst>
                                    <p:cond delay="100"/>
                                  </p:stCondLst>
                                  <p:childTnLst>
                                    <p:animScale>
                                      <p:cBhvr>
                                        <p:cTn id="8" dur="4450" fill="hold"/>
                                        <p:tgtEl>
                                          <p:spTgt spid="3"/>
                                        </p:tgtEl>
                                      </p:cBhvr>
                                      <p:by x="35000" y="3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2"/>
                </p:tgtEl>
              </p:cMediaNode>
            </p:vide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EE6306E-FBB9-818D-CF80-83CD5F2CF09A}"/>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57D72400-B23D-3069-BA14-6C90D355DD08}"/>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94786E71-DA52-8A27-47B2-332659084E67}"/>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535994490"/>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مخصص 7">
      <a:majorFont>
        <a:latin typeface="Tabshoor Demo"/>
        <a:ea typeface=""/>
        <a:cs typeface="Tabshoor Demo"/>
      </a:majorFont>
      <a:minorFont>
        <a:latin typeface="Tabshoor Demo"/>
        <a:ea typeface=""/>
        <a:cs typeface="Tabshoor Dem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309</Words>
  <Application>Microsoft Office PowerPoint</Application>
  <PresentationFormat>شاشة عريضة</PresentationFormat>
  <Paragraphs>48</Paragraphs>
  <Slides>10</Slides>
  <Notes>9</Notes>
  <HiddenSlides>2</HiddenSlides>
  <MMClips>2</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10</vt:i4>
      </vt:variant>
    </vt:vector>
  </HeadingPairs>
  <TitlesOfParts>
    <vt:vector size="16" baseType="lpstr">
      <vt:lpstr>Arial</vt:lpstr>
      <vt:lpstr>Times New Roman</vt:lpstr>
      <vt:lpstr>Tabshoor Demo</vt:lpstr>
      <vt:lpstr>Cairo</vt:lpstr>
      <vt:lpstr>Calibri</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ingez-ppt.com</dc:creator>
  <cp:lastModifiedBy>ingez-ppt.com</cp:lastModifiedBy>
  <cp:revision>99</cp:revision>
  <dcterms:created xsi:type="dcterms:W3CDTF">2021-03-10T15:44:34Z</dcterms:created>
  <dcterms:modified xsi:type="dcterms:W3CDTF">2023-04-17T00:27:10Z</dcterms:modified>
</cp:coreProperties>
</file>