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embedTrueTypeFonts="1" autoCompressPictures="0">
  <p:sldMasterIdLst>
    <p:sldMasterId id="2147483648" r:id="rId1"/>
  </p:sldMasterIdLst>
  <p:notesMasterIdLst>
    <p:notesMasterId r:id="rId10"/>
  </p:notesMasterIdLst>
  <p:sldIdLst>
    <p:sldId id="291" r:id="rId2"/>
    <p:sldId id="292" r:id="rId3"/>
    <p:sldId id="293" r:id="rId4"/>
    <p:sldId id="294" r:id="rId5"/>
    <p:sldId id="295" r:id="rId6"/>
    <p:sldId id="298" r:id="rId7"/>
    <p:sldId id="299" r:id="rId8"/>
    <p:sldId id="280" r:id="rId9"/>
  </p:sldIdLst>
  <p:sldSz cx="12192000" cy="6858000"/>
  <p:notesSz cx="6858000" cy="9144000"/>
  <p:embeddedFontLst>
    <p:embeddedFont>
      <p:font typeface="Calibri" panose="020F0502020204030204" pitchFamily="34" charset="0"/>
      <p:regular r:id="rId11"/>
      <p:bold r:id="rId12"/>
      <p:italic r:id="rId13"/>
      <p:boldItalic r:id="rId14"/>
    </p:embeddedFont>
    <p:embeddedFont>
      <p:font typeface="GE SS Two Bold" panose="020B0604020202020204" charset="-78"/>
      <p:bold r:id="rId15"/>
    </p:embeddedFont>
    <p:embeddedFont>
      <p:font typeface="GE SS Two Medium" panose="020B0604020202020204" charset="-78"/>
      <p:regular r:id="rId16"/>
    </p:embeddedFont>
    <p:embeddedFont>
      <p:font typeface="Montserrat" panose="00000500000000000000" pitchFamily="2" charset="0"/>
      <p:regular r:id="rId17"/>
      <p:bold r:id="rId18"/>
      <p:italic r:id="rId19"/>
      <p:boldItalic r:id="rId20"/>
    </p:embeddedFont>
    <p:embeddedFont>
      <p:font typeface="Open Sans" panose="020B0606030504020204" pitchFamily="34" charset="0"/>
      <p:regular r:id="rId21"/>
      <p:bold r:id="rId22"/>
      <p:italic r:id="rId23"/>
      <p:boldItalic r:id="rId24"/>
    </p:embeddedFont>
  </p:embeddedFontLst>
  <p:defaultText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723F1C"/>
    <a:srgbClr val="502E14"/>
    <a:srgbClr val="353334"/>
    <a:srgbClr val="464445"/>
    <a:srgbClr val="E2412A"/>
    <a:srgbClr val="A9ABAA"/>
    <a:srgbClr val="23929E"/>
    <a:srgbClr val="2F526B"/>
    <a:srgbClr val="28170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A29DE86-A07A-4CB3-B5FD-18DA32C603EA}" v="1" dt="2023-04-17T00:27:42.44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2341" autoAdjust="0"/>
    <p:restoredTop sz="94660"/>
  </p:normalViewPr>
  <p:slideViewPr>
    <p:cSldViewPr snapToGrid="0">
      <p:cViewPr varScale="1">
        <p:scale>
          <a:sx n="78" d="100"/>
          <a:sy n="78" d="100"/>
        </p:scale>
        <p:origin x="758"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3.fntdata"/><Relationship Id="rId18" Type="http://schemas.openxmlformats.org/officeDocument/2006/relationships/font" Target="fonts/font8.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11.fntdata"/><Relationship Id="rId7" Type="http://schemas.openxmlformats.org/officeDocument/2006/relationships/slide" Target="slides/slide6.xml"/><Relationship Id="rId12" Type="http://schemas.openxmlformats.org/officeDocument/2006/relationships/font" Target="fonts/font2.fntdata"/><Relationship Id="rId17" Type="http://schemas.openxmlformats.org/officeDocument/2006/relationships/font" Target="fonts/font7.fntdata"/><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6.fntdata"/><Relationship Id="rId20" Type="http://schemas.openxmlformats.org/officeDocument/2006/relationships/font" Target="fonts/font10.fntdata"/><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24" Type="http://schemas.openxmlformats.org/officeDocument/2006/relationships/font" Target="fonts/font14.fntdata"/><Relationship Id="rId5" Type="http://schemas.openxmlformats.org/officeDocument/2006/relationships/slide" Target="slides/slide4.xml"/><Relationship Id="rId15" Type="http://schemas.openxmlformats.org/officeDocument/2006/relationships/font" Target="fonts/font5.fntdata"/><Relationship Id="rId23" Type="http://schemas.openxmlformats.org/officeDocument/2006/relationships/font" Target="fonts/font13.fntdata"/><Relationship Id="rId28" Type="http://schemas.openxmlformats.org/officeDocument/2006/relationships/tableStyles" Target="tableStyles.xml"/><Relationship Id="rId10" Type="http://schemas.openxmlformats.org/officeDocument/2006/relationships/notesMaster" Target="notesMasters/notesMaster1.xml"/><Relationship Id="rId19"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4.fntdata"/><Relationship Id="rId22" Type="http://schemas.openxmlformats.org/officeDocument/2006/relationships/font" Target="fonts/font12.fntdata"/><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ssan Moddather" userId="84cd2103f36ef0dc" providerId="LiveId" clId="{7A29DE86-A07A-4CB3-B5FD-18DA32C603EA}"/>
    <pc:docChg chg="addSld modSld sldOrd">
      <pc:chgData name="Hassan Moddather" userId="84cd2103f36ef0dc" providerId="LiveId" clId="{7A29DE86-A07A-4CB3-B5FD-18DA32C603EA}" dt="2023-04-17T00:27:45.647" v="4" actId="729"/>
      <pc:docMkLst>
        <pc:docMk/>
      </pc:docMkLst>
      <pc:sldChg chg="addSp modSp new mod ord modShow">
        <pc:chgData name="Hassan Moddather" userId="84cd2103f36ef0dc" providerId="LiveId" clId="{7A29DE86-A07A-4CB3-B5FD-18DA32C603EA}" dt="2023-04-17T00:27:45.647" v="4" actId="729"/>
        <pc:sldMkLst>
          <pc:docMk/>
          <pc:sldMk cId="2108111779" sldId="299"/>
        </pc:sldMkLst>
        <pc:picChg chg="add mod">
          <ac:chgData name="Hassan Moddather" userId="84cd2103f36ef0dc" providerId="LiveId" clId="{7A29DE86-A07A-4CB3-B5FD-18DA32C603EA}" dt="2023-04-17T00:27:42.441" v="1"/>
          <ac:picMkLst>
            <pc:docMk/>
            <pc:sldMk cId="2108111779" sldId="299"/>
            <ac:picMk id="4" creationId="{44030991-A581-4293-48D3-08977F40D8EE}"/>
          </ac:picMkLst>
        </pc:picChg>
      </pc:sldChg>
    </pc:docChg>
  </pc:docChgLst>
  <pc:docChgLst>
    <pc:chgData name="hassan MH" userId="84cd2103f36ef0dc" providerId="LiveId" clId="{10C0A73E-4023-40C2-AF1F-91F308C989C4}"/>
    <pc:docChg chg="custSel modSld">
      <pc:chgData name="hassan MH" userId="84cd2103f36ef0dc" providerId="LiveId" clId="{10C0A73E-4023-40C2-AF1F-91F308C989C4}" dt="2021-04-12T14:19:50.048" v="71"/>
      <pc:docMkLst>
        <pc:docMk/>
      </pc:docMkLst>
      <pc:sldChg chg="modSp mod modNotesTx">
        <pc:chgData name="hassan MH" userId="84cd2103f36ef0dc" providerId="LiveId" clId="{10C0A73E-4023-40C2-AF1F-91F308C989C4}" dt="2021-04-12T14:19:38.211" v="66" actId="20577"/>
        <pc:sldMkLst>
          <pc:docMk/>
          <pc:sldMk cId="3730390863" sldId="291"/>
        </pc:sldMkLst>
        <pc:spChg chg="mod">
          <ac:chgData name="hassan MH" userId="84cd2103f36ef0dc" providerId="LiveId" clId="{10C0A73E-4023-40C2-AF1F-91F308C989C4}" dt="2021-04-12T14:19:12.228" v="53" actId="14100"/>
          <ac:spMkLst>
            <pc:docMk/>
            <pc:sldMk cId="3730390863" sldId="291"/>
            <ac:spMk id="12" creationId="{D0C9B2C7-8E08-4038-9FFA-C9B0382651ED}"/>
          </ac:spMkLst>
        </pc:spChg>
        <pc:grpChg chg="mod">
          <ac:chgData name="hassan MH" userId="84cd2103f36ef0dc" providerId="LiveId" clId="{10C0A73E-4023-40C2-AF1F-91F308C989C4}" dt="2021-04-12T14:19:20.723" v="55" actId="1076"/>
          <ac:grpSpMkLst>
            <pc:docMk/>
            <pc:sldMk cId="3730390863" sldId="291"/>
            <ac:grpSpMk id="13" creationId="{F0B5553E-81BA-416B-AFD5-9EA6F78682B0}"/>
          </ac:grpSpMkLst>
        </pc:grpChg>
      </pc:sldChg>
      <pc:sldChg chg="modNotesTx">
        <pc:chgData name="hassan MH" userId="84cd2103f36ef0dc" providerId="LiveId" clId="{10C0A73E-4023-40C2-AF1F-91F308C989C4}" dt="2021-04-12T14:19:42.318" v="67"/>
        <pc:sldMkLst>
          <pc:docMk/>
          <pc:sldMk cId="869669150" sldId="292"/>
        </pc:sldMkLst>
      </pc:sldChg>
      <pc:sldChg chg="modNotesTx">
        <pc:chgData name="hassan MH" userId="84cd2103f36ef0dc" providerId="LiveId" clId="{10C0A73E-4023-40C2-AF1F-91F308C989C4}" dt="2021-04-12T14:19:44.222" v="68"/>
        <pc:sldMkLst>
          <pc:docMk/>
          <pc:sldMk cId="2686771796" sldId="293"/>
        </pc:sldMkLst>
      </pc:sldChg>
      <pc:sldChg chg="modNotesTx">
        <pc:chgData name="hassan MH" userId="84cd2103f36ef0dc" providerId="LiveId" clId="{10C0A73E-4023-40C2-AF1F-91F308C989C4}" dt="2021-04-12T14:19:46.040" v="69"/>
        <pc:sldMkLst>
          <pc:docMk/>
          <pc:sldMk cId="123793749" sldId="294"/>
        </pc:sldMkLst>
      </pc:sldChg>
      <pc:sldChg chg="modNotesTx">
        <pc:chgData name="hassan MH" userId="84cd2103f36ef0dc" providerId="LiveId" clId="{10C0A73E-4023-40C2-AF1F-91F308C989C4}" dt="2021-04-12T14:19:48.245" v="70"/>
        <pc:sldMkLst>
          <pc:docMk/>
          <pc:sldMk cId="3206570359" sldId="295"/>
        </pc:sldMkLst>
      </pc:sldChg>
      <pc:sldChg chg="modNotesTx">
        <pc:chgData name="hassan MH" userId="84cd2103f36ef0dc" providerId="LiveId" clId="{10C0A73E-4023-40C2-AF1F-91F308C989C4}" dt="2021-04-12T14:19:50.048" v="71"/>
        <pc:sldMkLst>
          <pc:docMk/>
          <pc:sldMk cId="2086406735" sldId="29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ar-EG"/>
          </a:p>
        </p:txBody>
      </p:sp>
      <p:sp>
        <p:nvSpPr>
          <p:cNvPr id="3" name="عنصر نائب للتاريخ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5946E327-940F-48EC-BA00-EE8BC0ECE220}" type="datetimeFigureOut">
              <a:rPr lang="ar-EG" smtClean="0"/>
              <a:t>27/09/1444</a:t>
            </a:fld>
            <a:endParaRPr lang="ar-EG"/>
          </a:p>
        </p:txBody>
      </p:sp>
      <p:sp>
        <p:nvSpPr>
          <p:cNvPr id="4" name="عنصر نائب لصورة الشريحة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ar-EG"/>
          </a:p>
        </p:txBody>
      </p:sp>
      <p:sp>
        <p:nvSpPr>
          <p:cNvPr id="5" name="عنصر نائب للملاحظا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6" name="عنصر نائب للتذييل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ar-EG"/>
          </a:p>
        </p:txBody>
      </p:sp>
      <p:sp>
        <p:nvSpPr>
          <p:cNvPr id="7" name="عنصر نائب لرقم الشريحة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98E2F118-1D9C-4211-9F14-073E7B9E5F77}" type="slidenum">
              <a:rPr lang="ar-EG" smtClean="0"/>
              <a:t>‹#›</a:t>
            </a:fld>
            <a:endParaRPr lang="ar-EG"/>
          </a:p>
        </p:txBody>
      </p:sp>
    </p:spTree>
    <p:extLst>
      <p:ext uri="{BB962C8B-B14F-4D97-AF65-F5344CB8AC3E}">
        <p14:creationId xmlns:p14="http://schemas.microsoft.com/office/powerpoint/2010/main" val="4278148313"/>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ingez-ppt.blogspot.com/"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pPr algn="ctr"/>
            <a:r>
              <a:rPr lang="ar-SA" dirty="0"/>
              <a:t>يمكن تغيير لون الخلفية بالضغط على الزر الأيمن للماوس ثم من </a:t>
            </a:r>
            <a:r>
              <a:rPr lang="ar-SA" dirty="0">
                <a:solidFill>
                  <a:schemeClr val="accent4"/>
                </a:solidFill>
              </a:rPr>
              <a:t>تنسيق الخلفية </a:t>
            </a:r>
            <a:r>
              <a:rPr lang="ar-SA" dirty="0"/>
              <a:t>&gt;تغيير التنسيق و اختيار </a:t>
            </a:r>
            <a:r>
              <a:rPr lang="ar-SA" dirty="0">
                <a:solidFill>
                  <a:schemeClr val="accent4"/>
                </a:solidFill>
              </a:rPr>
              <a:t>تطبيق على الكل</a:t>
            </a:r>
          </a:p>
        </p:txBody>
      </p:sp>
      <p:sp>
        <p:nvSpPr>
          <p:cNvPr id="4" name="عنصر نائب لرقم الشريحة 3"/>
          <p:cNvSpPr>
            <a:spLocks noGrp="1"/>
          </p:cNvSpPr>
          <p:nvPr>
            <p:ph type="sldNum" sz="quarter" idx="5"/>
          </p:nvPr>
        </p:nvSpPr>
        <p:spPr/>
        <p:txBody>
          <a:bodyPr/>
          <a:lstStyle/>
          <a:p>
            <a:fld id="{98E2F118-1D9C-4211-9F14-073E7B9E5F77}" type="slidenum">
              <a:rPr lang="ar-EG" smtClean="0"/>
              <a:t>1</a:t>
            </a:fld>
            <a:endParaRPr lang="ar-EG"/>
          </a:p>
        </p:txBody>
      </p:sp>
    </p:spTree>
    <p:extLst>
      <p:ext uri="{BB962C8B-B14F-4D97-AF65-F5344CB8AC3E}">
        <p14:creationId xmlns:p14="http://schemas.microsoft.com/office/powerpoint/2010/main" val="39445238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pPr algn="ctr"/>
            <a:r>
              <a:rPr lang="ar-SA" dirty="0"/>
              <a:t>يمكن تغيير لون الخلفية بالضغط على الزر الأيمن للماوس ثم من </a:t>
            </a:r>
            <a:r>
              <a:rPr lang="ar-SA" dirty="0">
                <a:solidFill>
                  <a:schemeClr val="accent4"/>
                </a:solidFill>
              </a:rPr>
              <a:t>تنسيق الخلفية </a:t>
            </a:r>
            <a:r>
              <a:rPr lang="ar-SA" dirty="0"/>
              <a:t>&gt;تغيير التنسيق و اختيار </a:t>
            </a:r>
            <a:r>
              <a:rPr lang="ar-SA" dirty="0">
                <a:solidFill>
                  <a:schemeClr val="accent4"/>
                </a:solidFill>
              </a:rPr>
              <a:t>تطبيق على الكل</a:t>
            </a:r>
          </a:p>
        </p:txBody>
      </p:sp>
      <p:sp>
        <p:nvSpPr>
          <p:cNvPr id="4" name="عنصر نائب لرقم الشريحة 3"/>
          <p:cNvSpPr>
            <a:spLocks noGrp="1"/>
          </p:cNvSpPr>
          <p:nvPr>
            <p:ph type="sldNum" sz="quarter" idx="5"/>
          </p:nvPr>
        </p:nvSpPr>
        <p:spPr/>
        <p:txBody>
          <a:bodyPr/>
          <a:lstStyle/>
          <a:p>
            <a:fld id="{98E2F118-1D9C-4211-9F14-073E7B9E5F77}" type="slidenum">
              <a:rPr lang="ar-EG" smtClean="0"/>
              <a:t>2</a:t>
            </a:fld>
            <a:endParaRPr lang="ar-EG"/>
          </a:p>
        </p:txBody>
      </p:sp>
    </p:spTree>
    <p:extLst>
      <p:ext uri="{BB962C8B-B14F-4D97-AF65-F5344CB8AC3E}">
        <p14:creationId xmlns:p14="http://schemas.microsoft.com/office/powerpoint/2010/main" val="2239734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pPr algn="ctr"/>
            <a:r>
              <a:rPr lang="ar-SA" dirty="0"/>
              <a:t>يمكن تغيير لون الخلفية بالضغط على الزر الأيمن للماوس ثم من </a:t>
            </a:r>
            <a:r>
              <a:rPr lang="ar-SA" dirty="0">
                <a:solidFill>
                  <a:schemeClr val="accent4"/>
                </a:solidFill>
              </a:rPr>
              <a:t>تنسيق الخلفية </a:t>
            </a:r>
            <a:r>
              <a:rPr lang="ar-SA" dirty="0"/>
              <a:t>&gt;تغيير التنسيق و اختيار </a:t>
            </a:r>
            <a:r>
              <a:rPr lang="ar-SA" dirty="0">
                <a:solidFill>
                  <a:schemeClr val="accent4"/>
                </a:solidFill>
              </a:rPr>
              <a:t>تطبيق على الكل</a:t>
            </a:r>
          </a:p>
        </p:txBody>
      </p:sp>
      <p:sp>
        <p:nvSpPr>
          <p:cNvPr id="4" name="عنصر نائب لرقم الشريحة 3"/>
          <p:cNvSpPr>
            <a:spLocks noGrp="1"/>
          </p:cNvSpPr>
          <p:nvPr>
            <p:ph type="sldNum" sz="quarter" idx="5"/>
          </p:nvPr>
        </p:nvSpPr>
        <p:spPr/>
        <p:txBody>
          <a:bodyPr/>
          <a:lstStyle/>
          <a:p>
            <a:fld id="{98E2F118-1D9C-4211-9F14-073E7B9E5F77}" type="slidenum">
              <a:rPr lang="ar-EG" smtClean="0"/>
              <a:t>3</a:t>
            </a:fld>
            <a:endParaRPr lang="ar-EG"/>
          </a:p>
        </p:txBody>
      </p:sp>
    </p:spTree>
    <p:extLst>
      <p:ext uri="{BB962C8B-B14F-4D97-AF65-F5344CB8AC3E}">
        <p14:creationId xmlns:p14="http://schemas.microsoft.com/office/powerpoint/2010/main" val="11901981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pPr algn="ctr"/>
            <a:r>
              <a:rPr lang="ar-SA" dirty="0"/>
              <a:t>يمكن تغيير لون الخلفية بالضغط على الزر الأيمن للماوس ثم من </a:t>
            </a:r>
            <a:r>
              <a:rPr lang="ar-SA" dirty="0">
                <a:solidFill>
                  <a:schemeClr val="accent4"/>
                </a:solidFill>
              </a:rPr>
              <a:t>تنسيق الخلفية </a:t>
            </a:r>
            <a:r>
              <a:rPr lang="ar-SA" dirty="0"/>
              <a:t>&gt;تغيير التنسيق و اختيار </a:t>
            </a:r>
            <a:r>
              <a:rPr lang="ar-SA" dirty="0">
                <a:solidFill>
                  <a:schemeClr val="accent4"/>
                </a:solidFill>
              </a:rPr>
              <a:t>تطبيق على الكل</a:t>
            </a:r>
          </a:p>
        </p:txBody>
      </p:sp>
      <p:sp>
        <p:nvSpPr>
          <p:cNvPr id="4" name="عنصر نائب لرقم الشريحة 3"/>
          <p:cNvSpPr>
            <a:spLocks noGrp="1"/>
          </p:cNvSpPr>
          <p:nvPr>
            <p:ph type="sldNum" sz="quarter" idx="5"/>
          </p:nvPr>
        </p:nvSpPr>
        <p:spPr/>
        <p:txBody>
          <a:bodyPr/>
          <a:lstStyle/>
          <a:p>
            <a:fld id="{98E2F118-1D9C-4211-9F14-073E7B9E5F77}" type="slidenum">
              <a:rPr lang="ar-EG" smtClean="0"/>
              <a:t>4</a:t>
            </a:fld>
            <a:endParaRPr lang="ar-EG"/>
          </a:p>
        </p:txBody>
      </p:sp>
    </p:spTree>
    <p:extLst>
      <p:ext uri="{BB962C8B-B14F-4D97-AF65-F5344CB8AC3E}">
        <p14:creationId xmlns:p14="http://schemas.microsoft.com/office/powerpoint/2010/main" val="9461868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pPr algn="ctr"/>
            <a:r>
              <a:rPr lang="ar-SA" dirty="0"/>
              <a:t>يمكن تغيير لون الخلفية بالضغط على الزر الأيمن للماوس ثم من </a:t>
            </a:r>
            <a:r>
              <a:rPr lang="ar-SA" dirty="0">
                <a:solidFill>
                  <a:schemeClr val="accent4"/>
                </a:solidFill>
              </a:rPr>
              <a:t>تنسيق الخلفية </a:t>
            </a:r>
            <a:r>
              <a:rPr lang="ar-SA" dirty="0"/>
              <a:t>&gt;تغيير التنسيق و اختيار </a:t>
            </a:r>
            <a:r>
              <a:rPr lang="ar-SA" dirty="0">
                <a:solidFill>
                  <a:schemeClr val="accent4"/>
                </a:solidFill>
              </a:rPr>
              <a:t>تطبيق على الكل</a:t>
            </a:r>
          </a:p>
        </p:txBody>
      </p:sp>
      <p:sp>
        <p:nvSpPr>
          <p:cNvPr id="4" name="عنصر نائب لرقم الشريحة 3"/>
          <p:cNvSpPr>
            <a:spLocks noGrp="1"/>
          </p:cNvSpPr>
          <p:nvPr>
            <p:ph type="sldNum" sz="quarter" idx="5"/>
          </p:nvPr>
        </p:nvSpPr>
        <p:spPr/>
        <p:txBody>
          <a:bodyPr/>
          <a:lstStyle/>
          <a:p>
            <a:fld id="{98E2F118-1D9C-4211-9F14-073E7B9E5F77}" type="slidenum">
              <a:rPr lang="ar-EG" smtClean="0"/>
              <a:t>5</a:t>
            </a:fld>
            <a:endParaRPr lang="ar-EG"/>
          </a:p>
        </p:txBody>
      </p:sp>
    </p:spTree>
    <p:extLst>
      <p:ext uri="{BB962C8B-B14F-4D97-AF65-F5344CB8AC3E}">
        <p14:creationId xmlns:p14="http://schemas.microsoft.com/office/powerpoint/2010/main" val="39346046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pPr algn="ctr"/>
            <a:r>
              <a:rPr lang="ar-SA" dirty="0"/>
              <a:t>يمكن تغيير لون الخلفية بالضغط على الزر الأيمن للماوس ثم من </a:t>
            </a:r>
            <a:r>
              <a:rPr lang="ar-SA" dirty="0">
                <a:solidFill>
                  <a:schemeClr val="accent4"/>
                </a:solidFill>
              </a:rPr>
              <a:t>تنسيق الخلفية </a:t>
            </a:r>
            <a:r>
              <a:rPr lang="ar-SA" dirty="0"/>
              <a:t>&gt;تغيير التنسيق و اختيار </a:t>
            </a:r>
            <a:r>
              <a:rPr lang="ar-SA" dirty="0">
                <a:solidFill>
                  <a:schemeClr val="accent4"/>
                </a:solidFill>
              </a:rPr>
              <a:t>تطبيق على الكل</a:t>
            </a:r>
          </a:p>
        </p:txBody>
      </p:sp>
      <p:sp>
        <p:nvSpPr>
          <p:cNvPr id="4" name="عنصر نائب لرقم الشريحة 3"/>
          <p:cNvSpPr>
            <a:spLocks noGrp="1"/>
          </p:cNvSpPr>
          <p:nvPr>
            <p:ph type="sldNum" sz="quarter" idx="5"/>
          </p:nvPr>
        </p:nvSpPr>
        <p:spPr/>
        <p:txBody>
          <a:bodyPr/>
          <a:lstStyle/>
          <a:p>
            <a:fld id="{98E2F118-1D9C-4211-9F14-073E7B9E5F77}" type="slidenum">
              <a:rPr lang="ar-EG" smtClean="0"/>
              <a:t>6</a:t>
            </a:fld>
            <a:endParaRPr lang="ar-EG"/>
          </a:p>
        </p:txBody>
      </p:sp>
    </p:spTree>
    <p:extLst>
      <p:ext uri="{BB962C8B-B14F-4D97-AF65-F5344CB8AC3E}">
        <p14:creationId xmlns:p14="http://schemas.microsoft.com/office/powerpoint/2010/main" val="42937013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r>
              <a:rPr lang="en-GB" dirty="0">
                <a:hlinkClick r:id="rId3"/>
              </a:rPr>
              <a:t>https://ingez-ppt.com/</a:t>
            </a:r>
            <a:endParaRPr lang="en-GB" dirty="0"/>
          </a:p>
        </p:txBody>
      </p:sp>
      <p:sp>
        <p:nvSpPr>
          <p:cNvPr id="4" name="عنصر نائب لرقم الشريحة 3"/>
          <p:cNvSpPr>
            <a:spLocks noGrp="1"/>
          </p:cNvSpPr>
          <p:nvPr>
            <p:ph type="sldNum" sz="quarter" idx="5"/>
          </p:nvPr>
        </p:nvSpPr>
        <p:spPr/>
        <p:txBody>
          <a:bodyPr/>
          <a:lstStyle/>
          <a:p>
            <a:fld id="{AC9ED8D1-4334-4964-8D2E-D7A9C856A158}" type="slidenum">
              <a:rPr lang="en-GB" smtClean="0"/>
              <a:t>8</a:t>
            </a:fld>
            <a:endParaRPr lang="en-GB"/>
          </a:p>
        </p:txBody>
      </p:sp>
    </p:spTree>
    <p:extLst>
      <p:ext uri="{BB962C8B-B14F-4D97-AF65-F5344CB8AC3E}">
        <p14:creationId xmlns:p14="http://schemas.microsoft.com/office/powerpoint/2010/main" val="2887515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84724F35-374D-4D60-8106-0ECCF0240674}"/>
              </a:ext>
            </a:extLst>
          </p:cNvPr>
          <p:cNvSpPr>
            <a:spLocks noGrp="1"/>
          </p:cNvSpPr>
          <p:nvPr>
            <p:ph type="ctrTitle"/>
          </p:nvPr>
        </p:nvSpPr>
        <p:spPr>
          <a:xfrm>
            <a:off x="1524000" y="1122363"/>
            <a:ext cx="9144000" cy="2387600"/>
          </a:xfrm>
        </p:spPr>
        <p:txBody>
          <a:bodyPr anchor="b"/>
          <a:lstStyle>
            <a:lvl1pPr algn="ctr">
              <a:defRPr sz="6000"/>
            </a:lvl1pPr>
          </a:lstStyle>
          <a:p>
            <a:r>
              <a:rPr lang="ar-SA"/>
              <a:t>انقر لتحرير نمط عنوان الشكل الرئيسي</a:t>
            </a:r>
            <a:endParaRPr lang="ar-EG"/>
          </a:p>
        </p:txBody>
      </p:sp>
      <p:sp>
        <p:nvSpPr>
          <p:cNvPr id="3" name="عنوان فرعي 2">
            <a:extLst>
              <a:ext uri="{FF2B5EF4-FFF2-40B4-BE49-F238E27FC236}">
                <a16:creationId xmlns:a16="http://schemas.microsoft.com/office/drawing/2014/main" id="{6F296640-0A39-4A19-AC69-711C1CBF4C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a:t>انقر لتحرير نمط العنوان الفرعي للشكل الرئيسي</a:t>
            </a:r>
            <a:endParaRPr lang="ar-EG"/>
          </a:p>
        </p:txBody>
      </p:sp>
      <p:sp>
        <p:nvSpPr>
          <p:cNvPr id="4" name="عنصر نائب للتاريخ 3">
            <a:extLst>
              <a:ext uri="{FF2B5EF4-FFF2-40B4-BE49-F238E27FC236}">
                <a16:creationId xmlns:a16="http://schemas.microsoft.com/office/drawing/2014/main" id="{E6524F98-E5F1-4F5C-9C7F-73B0DC9A4A5D}"/>
              </a:ext>
            </a:extLst>
          </p:cNvPr>
          <p:cNvSpPr>
            <a:spLocks noGrp="1"/>
          </p:cNvSpPr>
          <p:nvPr>
            <p:ph type="dt" sz="half" idx="10"/>
          </p:nvPr>
        </p:nvSpPr>
        <p:spPr/>
        <p:txBody>
          <a:bodyPr/>
          <a:lstStyle/>
          <a:p>
            <a:fld id="{E1914068-9704-41A7-91A6-035BDB9DC584}" type="datetimeFigureOut">
              <a:rPr lang="ar-EG" smtClean="0"/>
              <a:t>27/09/1444</a:t>
            </a:fld>
            <a:endParaRPr lang="ar-EG"/>
          </a:p>
        </p:txBody>
      </p:sp>
      <p:sp>
        <p:nvSpPr>
          <p:cNvPr id="5" name="عنصر نائب للتذييل 4">
            <a:extLst>
              <a:ext uri="{FF2B5EF4-FFF2-40B4-BE49-F238E27FC236}">
                <a16:creationId xmlns:a16="http://schemas.microsoft.com/office/drawing/2014/main" id="{70DEC2CC-8AFA-41BE-8F4A-A95B0A6AF7BB}"/>
              </a:ext>
            </a:extLst>
          </p:cNvPr>
          <p:cNvSpPr>
            <a:spLocks noGrp="1"/>
          </p:cNvSpPr>
          <p:nvPr>
            <p:ph type="ftr" sz="quarter" idx="11"/>
          </p:nvPr>
        </p:nvSpPr>
        <p:spPr/>
        <p:txBody>
          <a:bodyPr/>
          <a:lstStyle/>
          <a:p>
            <a:endParaRPr lang="ar-EG"/>
          </a:p>
        </p:txBody>
      </p:sp>
      <p:sp>
        <p:nvSpPr>
          <p:cNvPr id="6" name="عنصر نائب لرقم الشريحة 5">
            <a:extLst>
              <a:ext uri="{FF2B5EF4-FFF2-40B4-BE49-F238E27FC236}">
                <a16:creationId xmlns:a16="http://schemas.microsoft.com/office/drawing/2014/main" id="{C1D65685-5CB0-48FB-B748-8C29650AF437}"/>
              </a:ext>
            </a:extLst>
          </p:cNvPr>
          <p:cNvSpPr>
            <a:spLocks noGrp="1"/>
          </p:cNvSpPr>
          <p:nvPr>
            <p:ph type="sldNum" sz="quarter" idx="12"/>
          </p:nvPr>
        </p:nvSpPr>
        <p:spPr/>
        <p:txBody>
          <a:bodyPr/>
          <a:lstStyle/>
          <a:p>
            <a:fld id="{691302A1-C5C4-4978-A0A9-CC2D12DAF075}" type="slidenum">
              <a:rPr lang="ar-EG" smtClean="0"/>
              <a:t>‹#›</a:t>
            </a:fld>
            <a:endParaRPr lang="ar-EG"/>
          </a:p>
        </p:txBody>
      </p:sp>
    </p:spTree>
    <p:extLst>
      <p:ext uri="{BB962C8B-B14F-4D97-AF65-F5344CB8AC3E}">
        <p14:creationId xmlns:p14="http://schemas.microsoft.com/office/powerpoint/2010/main" val="11146436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3DD81AF-4EAC-4FA6-9B4D-080688523C7D}"/>
              </a:ext>
            </a:extLst>
          </p:cNvPr>
          <p:cNvSpPr>
            <a:spLocks noGrp="1"/>
          </p:cNvSpPr>
          <p:nvPr>
            <p:ph type="title"/>
          </p:nvPr>
        </p:nvSpPr>
        <p:spPr/>
        <p:txBody>
          <a:bodyPr/>
          <a:lstStyle/>
          <a:p>
            <a:r>
              <a:rPr lang="ar-SA"/>
              <a:t>انقر لتحرير نمط عنوان الشكل الرئيسي</a:t>
            </a:r>
            <a:endParaRPr lang="ar-EG"/>
          </a:p>
        </p:txBody>
      </p:sp>
      <p:sp>
        <p:nvSpPr>
          <p:cNvPr id="3" name="عنصر نائب للعنوان العمودي 2">
            <a:extLst>
              <a:ext uri="{FF2B5EF4-FFF2-40B4-BE49-F238E27FC236}">
                <a16:creationId xmlns:a16="http://schemas.microsoft.com/office/drawing/2014/main" id="{847D938B-B298-4021-8FD7-570273770309}"/>
              </a:ext>
            </a:extLst>
          </p:cNvPr>
          <p:cNvSpPr>
            <a:spLocks noGrp="1"/>
          </p:cNvSpPr>
          <p:nvPr>
            <p:ph type="body" orient="vert" idx="1"/>
          </p:nvPr>
        </p:nvSpPr>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4" name="عنصر نائب للتاريخ 3">
            <a:extLst>
              <a:ext uri="{FF2B5EF4-FFF2-40B4-BE49-F238E27FC236}">
                <a16:creationId xmlns:a16="http://schemas.microsoft.com/office/drawing/2014/main" id="{B738239A-CD55-4BEF-8A79-259EEECFA105}"/>
              </a:ext>
            </a:extLst>
          </p:cNvPr>
          <p:cNvSpPr>
            <a:spLocks noGrp="1"/>
          </p:cNvSpPr>
          <p:nvPr>
            <p:ph type="dt" sz="half" idx="10"/>
          </p:nvPr>
        </p:nvSpPr>
        <p:spPr/>
        <p:txBody>
          <a:bodyPr/>
          <a:lstStyle/>
          <a:p>
            <a:fld id="{E1914068-9704-41A7-91A6-035BDB9DC584}" type="datetimeFigureOut">
              <a:rPr lang="ar-EG" smtClean="0"/>
              <a:t>27/09/1444</a:t>
            </a:fld>
            <a:endParaRPr lang="ar-EG"/>
          </a:p>
        </p:txBody>
      </p:sp>
      <p:sp>
        <p:nvSpPr>
          <p:cNvPr id="5" name="عنصر نائب للتذييل 4">
            <a:extLst>
              <a:ext uri="{FF2B5EF4-FFF2-40B4-BE49-F238E27FC236}">
                <a16:creationId xmlns:a16="http://schemas.microsoft.com/office/drawing/2014/main" id="{97E03FD7-0A07-431C-9FF9-0C7808F21433}"/>
              </a:ext>
            </a:extLst>
          </p:cNvPr>
          <p:cNvSpPr>
            <a:spLocks noGrp="1"/>
          </p:cNvSpPr>
          <p:nvPr>
            <p:ph type="ftr" sz="quarter" idx="11"/>
          </p:nvPr>
        </p:nvSpPr>
        <p:spPr/>
        <p:txBody>
          <a:bodyPr/>
          <a:lstStyle/>
          <a:p>
            <a:endParaRPr lang="ar-EG"/>
          </a:p>
        </p:txBody>
      </p:sp>
      <p:sp>
        <p:nvSpPr>
          <p:cNvPr id="6" name="عنصر نائب لرقم الشريحة 5">
            <a:extLst>
              <a:ext uri="{FF2B5EF4-FFF2-40B4-BE49-F238E27FC236}">
                <a16:creationId xmlns:a16="http://schemas.microsoft.com/office/drawing/2014/main" id="{03221FDD-466E-4EC3-A234-88C506F2A477}"/>
              </a:ext>
            </a:extLst>
          </p:cNvPr>
          <p:cNvSpPr>
            <a:spLocks noGrp="1"/>
          </p:cNvSpPr>
          <p:nvPr>
            <p:ph type="sldNum" sz="quarter" idx="12"/>
          </p:nvPr>
        </p:nvSpPr>
        <p:spPr/>
        <p:txBody>
          <a:bodyPr/>
          <a:lstStyle/>
          <a:p>
            <a:fld id="{691302A1-C5C4-4978-A0A9-CC2D12DAF075}" type="slidenum">
              <a:rPr lang="ar-EG" smtClean="0"/>
              <a:t>‹#›</a:t>
            </a:fld>
            <a:endParaRPr lang="ar-EG"/>
          </a:p>
        </p:txBody>
      </p:sp>
    </p:spTree>
    <p:extLst>
      <p:ext uri="{BB962C8B-B14F-4D97-AF65-F5344CB8AC3E}">
        <p14:creationId xmlns:p14="http://schemas.microsoft.com/office/powerpoint/2010/main" val="30627907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a:extLst>
              <a:ext uri="{FF2B5EF4-FFF2-40B4-BE49-F238E27FC236}">
                <a16:creationId xmlns:a16="http://schemas.microsoft.com/office/drawing/2014/main" id="{4DCEDE2C-87FA-46CC-862C-F71FAF84A9E3}"/>
              </a:ext>
            </a:extLst>
          </p:cNvPr>
          <p:cNvSpPr>
            <a:spLocks noGrp="1"/>
          </p:cNvSpPr>
          <p:nvPr>
            <p:ph type="title" orient="vert"/>
          </p:nvPr>
        </p:nvSpPr>
        <p:spPr>
          <a:xfrm>
            <a:off x="8724900" y="365125"/>
            <a:ext cx="2628900" cy="5811838"/>
          </a:xfrm>
        </p:spPr>
        <p:txBody>
          <a:bodyPr vert="eaVert"/>
          <a:lstStyle/>
          <a:p>
            <a:r>
              <a:rPr lang="ar-SA"/>
              <a:t>انقر لتحرير نمط عنوان الشكل الرئيسي</a:t>
            </a:r>
            <a:endParaRPr lang="ar-EG"/>
          </a:p>
        </p:txBody>
      </p:sp>
      <p:sp>
        <p:nvSpPr>
          <p:cNvPr id="3" name="عنصر نائب للعنوان العمودي 2">
            <a:extLst>
              <a:ext uri="{FF2B5EF4-FFF2-40B4-BE49-F238E27FC236}">
                <a16:creationId xmlns:a16="http://schemas.microsoft.com/office/drawing/2014/main" id="{FB7E60D8-22F7-4508-8A5E-BC4FF97BE5AC}"/>
              </a:ext>
            </a:extLst>
          </p:cNvPr>
          <p:cNvSpPr>
            <a:spLocks noGrp="1"/>
          </p:cNvSpPr>
          <p:nvPr>
            <p:ph type="body" orient="vert" idx="1"/>
          </p:nvPr>
        </p:nvSpPr>
        <p:spPr>
          <a:xfrm>
            <a:off x="838200" y="365125"/>
            <a:ext cx="7734300" cy="5811838"/>
          </a:xfrm>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4" name="عنصر نائب للتاريخ 3">
            <a:extLst>
              <a:ext uri="{FF2B5EF4-FFF2-40B4-BE49-F238E27FC236}">
                <a16:creationId xmlns:a16="http://schemas.microsoft.com/office/drawing/2014/main" id="{843FB8F3-5698-4628-AD34-C3F60A20131D}"/>
              </a:ext>
            </a:extLst>
          </p:cNvPr>
          <p:cNvSpPr>
            <a:spLocks noGrp="1"/>
          </p:cNvSpPr>
          <p:nvPr>
            <p:ph type="dt" sz="half" idx="10"/>
          </p:nvPr>
        </p:nvSpPr>
        <p:spPr/>
        <p:txBody>
          <a:bodyPr/>
          <a:lstStyle/>
          <a:p>
            <a:fld id="{E1914068-9704-41A7-91A6-035BDB9DC584}" type="datetimeFigureOut">
              <a:rPr lang="ar-EG" smtClean="0"/>
              <a:t>27/09/1444</a:t>
            </a:fld>
            <a:endParaRPr lang="ar-EG"/>
          </a:p>
        </p:txBody>
      </p:sp>
      <p:sp>
        <p:nvSpPr>
          <p:cNvPr id="5" name="عنصر نائب للتذييل 4">
            <a:extLst>
              <a:ext uri="{FF2B5EF4-FFF2-40B4-BE49-F238E27FC236}">
                <a16:creationId xmlns:a16="http://schemas.microsoft.com/office/drawing/2014/main" id="{9994FE67-3A16-41F9-8F01-46B517E1EC64}"/>
              </a:ext>
            </a:extLst>
          </p:cNvPr>
          <p:cNvSpPr>
            <a:spLocks noGrp="1"/>
          </p:cNvSpPr>
          <p:nvPr>
            <p:ph type="ftr" sz="quarter" idx="11"/>
          </p:nvPr>
        </p:nvSpPr>
        <p:spPr/>
        <p:txBody>
          <a:bodyPr/>
          <a:lstStyle/>
          <a:p>
            <a:endParaRPr lang="ar-EG"/>
          </a:p>
        </p:txBody>
      </p:sp>
      <p:sp>
        <p:nvSpPr>
          <p:cNvPr id="6" name="عنصر نائب لرقم الشريحة 5">
            <a:extLst>
              <a:ext uri="{FF2B5EF4-FFF2-40B4-BE49-F238E27FC236}">
                <a16:creationId xmlns:a16="http://schemas.microsoft.com/office/drawing/2014/main" id="{83CBE4BD-88A7-427F-9D07-7EA1FD30466D}"/>
              </a:ext>
            </a:extLst>
          </p:cNvPr>
          <p:cNvSpPr>
            <a:spLocks noGrp="1"/>
          </p:cNvSpPr>
          <p:nvPr>
            <p:ph type="sldNum" sz="quarter" idx="12"/>
          </p:nvPr>
        </p:nvSpPr>
        <p:spPr/>
        <p:txBody>
          <a:bodyPr/>
          <a:lstStyle/>
          <a:p>
            <a:fld id="{691302A1-C5C4-4978-A0A9-CC2D12DAF075}" type="slidenum">
              <a:rPr lang="ar-EG" smtClean="0"/>
              <a:t>‹#›</a:t>
            </a:fld>
            <a:endParaRPr lang="ar-EG"/>
          </a:p>
        </p:txBody>
      </p:sp>
    </p:spTree>
    <p:extLst>
      <p:ext uri="{BB962C8B-B14F-4D97-AF65-F5344CB8AC3E}">
        <p14:creationId xmlns:p14="http://schemas.microsoft.com/office/powerpoint/2010/main" val="16635820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عنوان ومحتوى">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76362690-00C6-4C3B-A3D5-9A762FF03566}"/>
              </a:ext>
            </a:extLst>
          </p:cNvPr>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7" name="عنوان 6">
            <a:extLst>
              <a:ext uri="{FF2B5EF4-FFF2-40B4-BE49-F238E27FC236}">
                <a16:creationId xmlns:a16="http://schemas.microsoft.com/office/drawing/2014/main" id="{4447A879-1093-47B7-BBEC-B21BD8763F26}"/>
              </a:ext>
            </a:extLst>
          </p:cNvPr>
          <p:cNvSpPr>
            <a:spLocks noGrp="1"/>
          </p:cNvSpPr>
          <p:nvPr>
            <p:ph type="title"/>
          </p:nvPr>
        </p:nvSpPr>
        <p:spPr/>
        <p:txBody>
          <a:bodyPr/>
          <a:lstStyle/>
          <a:p>
            <a:r>
              <a:rPr lang="ar-SA"/>
              <a:t>انقر لتحرير نمط عنوان الشكل الرئيسي</a:t>
            </a:r>
            <a:endParaRPr lang="ar-EG"/>
          </a:p>
        </p:txBody>
      </p:sp>
    </p:spTree>
    <p:extLst>
      <p:ext uri="{BB962C8B-B14F-4D97-AF65-F5344CB8AC3E}">
        <p14:creationId xmlns:p14="http://schemas.microsoft.com/office/powerpoint/2010/main" val="39980796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084F5728-3335-430C-B28D-32FE97C7EA54}"/>
              </a:ext>
            </a:extLst>
          </p:cNvPr>
          <p:cNvSpPr>
            <a:spLocks noGrp="1"/>
          </p:cNvSpPr>
          <p:nvPr>
            <p:ph type="title"/>
          </p:nvPr>
        </p:nvSpPr>
        <p:spPr>
          <a:xfrm>
            <a:off x="831850" y="1709738"/>
            <a:ext cx="10515600" cy="2852737"/>
          </a:xfrm>
        </p:spPr>
        <p:txBody>
          <a:bodyPr anchor="b"/>
          <a:lstStyle>
            <a:lvl1pPr>
              <a:defRPr sz="6000"/>
            </a:lvl1pPr>
          </a:lstStyle>
          <a:p>
            <a:r>
              <a:rPr lang="ar-SA"/>
              <a:t>انقر لتحرير نمط عنوان الشكل الرئيسي</a:t>
            </a:r>
            <a:endParaRPr lang="ar-EG"/>
          </a:p>
        </p:txBody>
      </p:sp>
      <p:sp>
        <p:nvSpPr>
          <p:cNvPr id="3" name="عنصر نائب للنص 2">
            <a:extLst>
              <a:ext uri="{FF2B5EF4-FFF2-40B4-BE49-F238E27FC236}">
                <a16:creationId xmlns:a16="http://schemas.microsoft.com/office/drawing/2014/main" id="{8E4BF673-2204-4792-BFE2-4EE1B046AE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ar-SA"/>
              <a:t>انقر لتحرير أنماط نص الشكل الرئيسي</a:t>
            </a:r>
          </a:p>
        </p:txBody>
      </p:sp>
      <p:sp>
        <p:nvSpPr>
          <p:cNvPr id="4" name="عنصر نائب للتاريخ 3">
            <a:extLst>
              <a:ext uri="{FF2B5EF4-FFF2-40B4-BE49-F238E27FC236}">
                <a16:creationId xmlns:a16="http://schemas.microsoft.com/office/drawing/2014/main" id="{8531EB03-F4F8-4E91-869F-6BA2DF41652C}"/>
              </a:ext>
            </a:extLst>
          </p:cNvPr>
          <p:cNvSpPr>
            <a:spLocks noGrp="1"/>
          </p:cNvSpPr>
          <p:nvPr>
            <p:ph type="dt" sz="half" idx="10"/>
          </p:nvPr>
        </p:nvSpPr>
        <p:spPr/>
        <p:txBody>
          <a:bodyPr/>
          <a:lstStyle/>
          <a:p>
            <a:fld id="{E1914068-9704-41A7-91A6-035BDB9DC584}" type="datetimeFigureOut">
              <a:rPr lang="ar-EG" smtClean="0"/>
              <a:t>27/09/1444</a:t>
            </a:fld>
            <a:endParaRPr lang="ar-EG"/>
          </a:p>
        </p:txBody>
      </p:sp>
      <p:sp>
        <p:nvSpPr>
          <p:cNvPr id="5" name="عنصر نائب للتذييل 4">
            <a:extLst>
              <a:ext uri="{FF2B5EF4-FFF2-40B4-BE49-F238E27FC236}">
                <a16:creationId xmlns:a16="http://schemas.microsoft.com/office/drawing/2014/main" id="{CBB1F39F-75BD-4BD3-839A-4428A31F9185}"/>
              </a:ext>
            </a:extLst>
          </p:cNvPr>
          <p:cNvSpPr>
            <a:spLocks noGrp="1"/>
          </p:cNvSpPr>
          <p:nvPr>
            <p:ph type="ftr" sz="quarter" idx="11"/>
          </p:nvPr>
        </p:nvSpPr>
        <p:spPr/>
        <p:txBody>
          <a:bodyPr/>
          <a:lstStyle/>
          <a:p>
            <a:endParaRPr lang="ar-EG"/>
          </a:p>
        </p:txBody>
      </p:sp>
      <p:sp>
        <p:nvSpPr>
          <p:cNvPr id="6" name="عنصر نائب لرقم الشريحة 5">
            <a:extLst>
              <a:ext uri="{FF2B5EF4-FFF2-40B4-BE49-F238E27FC236}">
                <a16:creationId xmlns:a16="http://schemas.microsoft.com/office/drawing/2014/main" id="{18E92166-1ADD-4C58-8194-6D54E7FB3E1D}"/>
              </a:ext>
            </a:extLst>
          </p:cNvPr>
          <p:cNvSpPr>
            <a:spLocks noGrp="1"/>
          </p:cNvSpPr>
          <p:nvPr>
            <p:ph type="sldNum" sz="quarter" idx="12"/>
          </p:nvPr>
        </p:nvSpPr>
        <p:spPr/>
        <p:txBody>
          <a:bodyPr/>
          <a:lstStyle/>
          <a:p>
            <a:fld id="{691302A1-C5C4-4978-A0A9-CC2D12DAF075}" type="slidenum">
              <a:rPr lang="ar-EG" smtClean="0"/>
              <a:t>‹#›</a:t>
            </a:fld>
            <a:endParaRPr lang="ar-EG"/>
          </a:p>
        </p:txBody>
      </p:sp>
    </p:spTree>
    <p:extLst>
      <p:ext uri="{BB962C8B-B14F-4D97-AF65-F5344CB8AC3E}">
        <p14:creationId xmlns:p14="http://schemas.microsoft.com/office/powerpoint/2010/main" val="6182566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97015D23-CE08-4A93-9027-82DBE5B51026}"/>
              </a:ext>
            </a:extLst>
          </p:cNvPr>
          <p:cNvSpPr>
            <a:spLocks noGrp="1"/>
          </p:cNvSpPr>
          <p:nvPr>
            <p:ph type="title"/>
          </p:nvPr>
        </p:nvSpPr>
        <p:spPr/>
        <p:txBody>
          <a:bodyPr/>
          <a:lstStyle/>
          <a:p>
            <a:r>
              <a:rPr lang="ar-SA"/>
              <a:t>انقر لتحرير نمط عنوان الشكل الرئيسي</a:t>
            </a:r>
            <a:endParaRPr lang="ar-EG"/>
          </a:p>
        </p:txBody>
      </p:sp>
      <p:sp>
        <p:nvSpPr>
          <p:cNvPr id="3" name="عنصر نائب للمحتوى 2">
            <a:extLst>
              <a:ext uri="{FF2B5EF4-FFF2-40B4-BE49-F238E27FC236}">
                <a16:creationId xmlns:a16="http://schemas.microsoft.com/office/drawing/2014/main" id="{D71A06F1-5EC8-4C56-B0C1-FAA3F4D2AB00}"/>
              </a:ext>
            </a:extLst>
          </p:cNvPr>
          <p:cNvSpPr>
            <a:spLocks noGrp="1"/>
          </p:cNvSpPr>
          <p:nvPr>
            <p:ph sz="half" idx="1"/>
          </p:nvPr>
        </p:nvSpPr>
        <p:spPr>
          <a:xfrm>
            <a:off x="838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4" name="عنصر نائب للمحتوى 3">
            <a:extLst>
              <a:ext uri="{FF2B5EF4-FFF2-40B4-BE49-F238E27FC236}">
                <a16:creationId xmlns:a16="http://schemas.microsoft.com/office/drawing/2014/main" id="{310B14A9-76E4-4CAA-B91B-56EFF7D39866}"/>
              </a:ext>
            </a:extLst>
          </p:cNvPr>
          <p:cNvSpPr>
            <a:spLocks noGrp="1"/>
          </p:cNvSpPr>
          <p:nvPr>
            <p:ph sz="half" idx="2"/>
          </p:nvPr>
        </p:nvSpPr>
        <p:spPr>
          <a:xfrm>
            <a:off x="6172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5" name="عنصر نائب للتاريخ 4">
            <a:extLst>
              <a:ext uri="{FF2B5EF4-FFF2-40B4-BE49-F238E27FC236}">
                <a16:creationId xmlns:a16="http://schemas.microsoft.com/office/drawing/2014/main" id="{89AED209-A17C-438E-B35F-51DE7A0D7CAF}"/>
              </a:ext>
            </a:extLst>
          </p:cNvPr>
          <p:cNvSpPr>
            <a:spLocks noGrp="1"/>
          </p:cNvSpPr>
          <p:nvPr>
            <p:ph type="dt" sz="half" idx="10"/>
          </p:nvPr>
        </p:nvSpPr>
        <p:spPr/>
        <p:txBody>
          <a:bodyPr/>
          <a:lstStyle/>
          <a:p>
            <a:fld id="{E1914068-9704-41A7-91A6-035BDB9DC584}" type="datetimeFigureOut">
              <a:rPr lang="ar-EG" smtClean="0"/>
              <a:t>27/09/1444</a:t>
            </a:fld>
            <a:endParaRPr lang="ar-EG"/>
          </a:p>
        </p:txBody>
      </p:sp>
      <p:sp>
        <p:nvSpPr>
          <p:cNvPr id="6" name="عنصر نائب للتذييل 5">
            <a:extLst>
              <a:ext uri="{FF2B5EF4-FFF2-40B4-BE49-F238E27FC236}">
                <a16:creationId xmlns:a16="http://schemas.microsoft.com/office/drawing/2014/main" id="{8315B9F8-EEA6-4F1A-A642-D49E003E2186}"/>
              </a:ext>
            </a:extLst>
          </p:cNvPr>
          <p:cNvSpPr>
            <a:spLocks noGrp="1"/>
          </p:cNvSpPr>
          <p:nvPr>
            <p:ph type="ftr" sz="quarter" idx="11"/>
          </p:nvPr>
        </p:nvSpPr>
        <p:spPr/>
        <p:txBody>
          <a:bodyPr/>
          <a:lstStyle/>
          <a:p>
            <a:endParaRPr lang="ar-EG"/>
          </a:p>
        </p:txBody>
      </p:sp>
      <p:sp>
        <p:nvSpPr>
          <p:cNvPr id="7" name="عنصر نائب لرقم الشريحة 6">
            <a:extLst>
              <a:ext uri="{FF2B5EF4-FFF2-40B4-BE49-F238E27FC236}">
                <a16:creationId xmlns:a16="http://schemas.microsoft.com/office/drawing/2014/main" id="{31B65803-7F1A-4008-BC7E-A81033FE6571}"/>
              </a:ext>
            </a:extLst>
          </p:cNvPr>
          <p:cNvSpPr>
            <a:spLocks noGrp="1"/>
          </p:cNvSpPr>
          <p:nvPr>
            <p:ph type="sldNum" sz="quarter" idx="12"/>
          </p:nvPr>
        </p:nvSpPr>
        <p:spPr/>
        <p:txBody>
          <a:bodyPr/>
          <a:lstStyle/>
          <a:p>
            <a:fld id="{691302A1-C5C4-4978-A0A9-CC2D12DAF075}" type="slidenum">
              <a:rPr lang="ar-EG" smtClean="0"/>
              <a:t>‹#›</a:t>
            </a:fld>
            <a:endParaRPr lang="ar-EG"/>
          </a:p>
        </p:txBody>
      </p:sp>
    </p:spTree>
    <p:extLst>
      <p:ext uri="{BB962C8B-B14F-4D97-AF65-F5344CB8AC3E}">
        <p14:creationId xmlns:p14="http://schemas.microsoft.com/office/powerpoint/2010/main" val="41992124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5C56F90D-ADE7-494D-8CBA-F3BB2E67332D}"/>
              </a:ext>
            </a:extLst>
          </p:cNvPr>
          <p:cNvSpPr>
            <a:spLocks noGrp="1"/>
          </p:cNvSpPr>
          <p:nvPr>
            <p:ph type="title"/>
          </p:nvPr>
        </p:nvSpPr>
        <p:spPr>
          <a:xfrm>
            <a:off x="839788" y="365125"/>
            <a:ext cx="10515600" cy="1325563"/>
          </a:xfrm>
        </p:spPr>
        <p:txBody>
          <a:bodyPr/>
          <a:lstStyle/>
          <a:p>
            <a:r>
              <a:rPr lang="ar-SA"/>
              <a:t>انقر لتحرير نمط عنوان الشكل الرئيسي</a:t>
            </a:r>
            <a:endParaRPr lang="ar-EG"/>
          </a:p>
        </p:txBody>
      </p:sp>
      <p:sp>
        <p:nvSpPr>
          <p:cNvPr id="3" name="عنصر نائب للنص 2">
            <a:extLst>
              <a:ext uri="{FF2B5EF4-FFF2-40B4-BE49-F238E27FC236}">
                <a16:creationId xmlns:a16="http://schemas.microsoft.com/office/drawing/2014/main" id="{CCD5E887-1669-4F3D-81E5-EAE65AF73E6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4" name="عنصر نائب للمحتوى 3">
            <a:extLst>
              <a:ext uri="{FF2B5EF4-FFF2-40B4-BE49-F238E27FC236}">
                <a16:creationId xmlns:a16="http://schemas.microsoft.com/office/drawing/2014/main" id="{841D2B92-0776-4C59-A6B1-F8E06C36F04E}"/>
              </a:ext>
            </a:extLst>
          </p:cNvPr>
          <p:cNvSpPr>
            <a:spLocks noGrp="1"/>
          </p:cNvSpPr>
          <p:nvPr>
            <p:ph sz="half" idx="2"/>
          </p:nvPr>
        </p:nvSpPr>
        <p:spPr>
          <a:xfrm>
            <a:off x="839788" y="2505075"/>
            <a:ext cx="5157787"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5" name="عنصر نائب للنص 4">
            <a:extLst>
              <a:ext uri="{FF2B5EF4-FFF2-40B4-BE49-F238E27FC236}">
                <a16:creationId xmlns:a16="http://schemas.microsoft.com/office/drawing/2014/main" id="{5C332E99-C86A-4AF4-8CF4-A5DCB974495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6" name="عنصر نائب للمحتوى 5">
            <a:extLst>
              <a:ext uri="{FF2B5EF4-FFF2-40B4-BE49-F238E27FC236}">
                <a16:creationId xmlns:a16="http://schemas.microsoft.com/office/drawing/2014/main" id="{06172164-DC10-49B4-87C2-8F9FEFF17BB2}"/>
              </a:ext>
            </a:extLst>
          </p:cNvPr>
          <p:cNvSpPr>
            <a:spLocks noGrp="1"/>
          </p:cNvSpPr>
          <p:nvPr>
            <p:ph sz="quarter" idx="4"/>
          </p:nvPr>
        </p:nvSpPr>
        <p:spPr>
          <a:xfrm>
            <a:off x="6172200" y="2505075"/>
            <a:ext cx="5183188"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7" name="عنصر نائب للتاريخ 6">
            <a:extLst>
              <a:ext uri="{FF2B5EF4-FFF2-40B4-BE49-F238E27FC236}">
                <a16:creationId xmlns:a16="http://schemas.microsoft.com/office/drawing/2014/main" id="{55609E42-D01E-40F3-9AD7-2A44C1290268}"/>
              </a:ext>
            </a:extLst>
          </p:cNvPr>
          <p:cNvSpPr>
            <a:spLocks noGrp="1"/>
          </p:cNvSpPr>
          <p:nvPr>
            <p:ph type="dt" sz="half" idx="10"/>
          </p:nvPr>
        </p:nvSpPr>
        <p:spPr/>
        <p:txBody>
          <a:bodyPr/>
          <a:lstStyle/>
          <a:p>
            <a:fld id="{E1914068-9704-41A7-91A6-035BDB9DC584}" type="datetimeFigureOut">
              <a:rPr lang="ar-EG" smtClean="0"/>
              <a:t>27/09/1444</a:t>
            </a:fld>
            <a:endParaRPr lang="ar-EG"/>
          </a:p>
        </p:txBody>
      </p:sp>
      <p:sp>
        <p:nvSpPr>
          <p:cNvPr id="8" name="عنصر نائب للتذييل 7">
            <a:extLst>
              <a:ext uri="{FF2B5EF4-FFF2-40B4-BE49-F238E27FC236}">
                <a16:creationId xmlns:a16="http://schemas.microsoft.com/office/drawing/2014/main" id="{2C55654D-DA69-4F4A-93C4-6E538FEE7680}"/>
              </a:ext>
            </a:extLst>
          </p:cNvPr>
          <p:cNvSpPr>
            <a:spLocks noGrp="1"/>
          </p:cNvSpPr>
          <p:nvPr>
            <p:ph type="ftr" sz="quarter" idx="11"/>
          </p:nvPr>
        </p:nvSpPr>
        <p:spPr/>
        <p:txBody>
          <a:bodyPr/>
          <a:lstStyle/>
          <a:p>
            <a:endParaRPr lang="ar-EG"/>
          </a:p>
        </p:txBody>
      </p:sp>
      <p:sp>
        <p:nvSpPr>
          <p:cNvPr id="9" name="عنصر نائب لرقم الشريحة 8">
            <a:extLst>
              <a:ext uri="{FF2B5EF4-FFF2-40B4-BE49-F238E27FC236}">
                <a16:creationId xmlns:a16="http://schemas.microsoft.com/office/drawing/2014/main" id="{10528B43-7245-4FBE-8931-FBFDE0DFE8B5}"/>
              </a:ext>
            </a:extLst>
          </p:cNvPr>
          <p:cNvSpPr>
            <a:spLocks noGrp="1"/>
          </p:cNvSpPr>
          <p:nvPr>
            <p:ph type="sldNum" sz="quarter" idx="12"/>
          </p:nvPr>
        </p:nvSpPr>
        <p:spPr/>
        <p:txBody>
          <a:bodyPr/>
          <a:lstStyle/>
          <a:p>
            <a:fld id="{691302A1-C5C4-4978-A0A9-CC2D12DAF075}" type="slidenum">
              <a:rPr lang="ar-EG" smtClean="0"/>
              <a:t>‹#›</a:t>
            </a:fld>
            <a:endParaRPr lang="ar-EG"/>
          </a:p>
        </p:txBody>
      </p:sp>
    </p:spTree>
    <p:extLst>
      <p:ext uri="{BB962C8B-B14F-4D97-AF65-F5344CB8AC3E}">
        <p14:creationId xmlns:p14="http://schemas.microsoft.com/office/powerpoint/2010/main" val="23763032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BAB33D6A-4337-4045-B4F6-2CEBB264D87B}"/>
              </a:ext>
            </a:extLst>
          </p:cNvPr>
          <p:cNvSpPr>
            <a:spLocks noGrp="1"/>
          </p:cNvSpPr>
          <p:nvPr>
            <p:ph type="title"/>
          </p:nvPr>
        </p:nvSpPr>
        <p:spPr/>
        <p:txBody>
          <a:bodyPr/>
          <a:lstStyle/>
          <a:p>
            <a:r>
              <a:rPr lang="ar-SA"/>
              <a:t>انقر لتحرير نمط عنوان الشكل الرئيسي</a:t>
            </a:r>
            <a:endParaRPr lang="ar-EG"/>
          </a:p>
        </p:txBody>
      </p:sp>
      <p:sp>
        <p:nvSpPr>
          <p:cNvPr id="3" name="عنصر نائب للتاريخ 2">
            <a:extLst>
              <a:ext uri="{FF2B5EF4-FFF2-40B4-BE49-F238E27FC236}">
                <a16:creationId xmlns:a16="http://schemas.microsoft.com/office/drawing/2014/main" id="{5AA87632-7427-42EF-90FA-120A2CCB33A4}"/>
              </a:ext>
            </a:extLst>
          </p:cNvPr>
          <p:cNvSpPr>
            <a:spLocks noGrp="1"/>
          </p:cNvSpPr>
          <p:nvPr>
            <p:ph type="dt" sz="half" idx="10"/>
          </p:nvPr>
        </p:nvSpPr>
        <p:spPr/>
        <p:txBody>
          <a:bodyPr/>
          <a:lstStyle/>
          <a:p>
            <a:fld id="{E1914068-9704-41A7-91A6-035BDB9DC584}" type="datetimeFigureOut">
              <a:rPr lang="ar-EG" smtClean="0"/>
              <a:t>27/09/1444</a:t>
            </a:fld>
            <a:endParaRPr lang="ar-EG"/>
          </a:p>
        </p:txBody>
      </p:sp>
      <p:sp>
        <p:nvSpPr>
          <p:cNvPr id="4" name="عنصر نائب للتذييل 3">
            <a:extLst>
              <a:ext uri="{FF2B5EF4-FFF2-40B4-BE49-F238E27FC236}">
                <a16:creationId xmlns:a16="http://schemas.microsoft.com/office/drawing/2014/main" id="{130B37DE-5478-4C01-9312-90202FD0B3CA}"/>
              </a:ext>
            </a:extLst>
          </p:cNvPr>
          <p:cNvSpPr>
            <a:spLocks noGrp="1"/>
          </p:cNvSpPr>
          <p:nvPr>
            <p:ph type="ftr" sz="quarter" idx="11"/>
          </p:nvPr>
        </p:nvSpPr>
        <p:spPr/>
        <p:txBody>
          <a:bodyPr/>
          <a:lstStyle/>
          <a:p>
            <a:endParaRPr lang="ar-EG"/>
          </a:p>
        </p:txBody>
      </p:sp>
      <p:sp>
        <p:nvSpPr>
          <p:cNvPr id="5" name="عنصر نائب لرقم الشريحة 4">
            <a:extLst>
              <a:ext uri="{FF2B5EF4-FFF2-40B4-BE49-F238E27FC236}">
                <a16:creationId xmlns:a16="http://schemas.microsoft.com/office/drawing/2014/main" id="{C5643021-E26C-403D-A55E-C947B5D81994}"/>
              </a:ext>
            </a:extLst>
          </p:cNvPr>
          <p:cNvSpPr>
            <a:spLocks noGrp="1"/>
          </p:cNvSpPr>
          <p:nvPr>
            <p:ph type="sldNum" sz="quarter" idx="12"/>
          </p:nvPr>
        </p:nvSpPr>
        <p:spPr/>
        <p:txBody>
          <a:bodyPr/>
          <a:lstStyle/>
          <a:p>
            <a:fld id="{691302A1-C5C4-4978-A0A9-CC2D12DAF075}" type="slidenum">
              <a:rPr lang="ar-EG" smtClean="0"/>
              <a:t>‹#›</a:t>
            </a:fld>
            <a:endParaRPr lang="ar-EG"/>
          </a:p>
        </p:txBody>
      </p:sp>
    </p:spTree>
    <p:extLst>
      <p:ext uri="{BB962C8B-B14F-4D97-AF65-F5344CB8AC3E}">
        <p14:creationId xmlns:p14="http://schemas.microsoft.com/office/powerpoint/2010/main" val="36319472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a:extLst>
              <a:ext uri="{FF2B5EF4-FFF2-40B4-BE49-F238E27FC236}">
                <a16:creationId xmlns:a16="http://schemas.microsoft.com/office/drawing/2014/main" id="{F53CE699-3545-4D3F-B34B-95A2C942F9BC}"/>
              </a:ext>
            </a:extLst>
          </p:cNvPr>
          <p:cNvSpPr>
            <a:spLocks noGrp="1"/>
          </p:cNvSpPr>
          <p:nvPr>
            <p:ph type="dt" sz="half" idx="10"/>
          </p:nvPr>
        </p:nvSpPr>
        <p:spPr/>
        <p:txBody>
          <a:bodyPr/>
          <a:lstStyle/>
          <a:p>
            <a:fld id="{E1914068-9704-41A7-91A6-035BDB9DC584}" type="datetimeFigureOut">
              <a:rPr lang="ar-EG" smtClean="0"/>
              <a:t>27/09/1444</a:t>
            </a:fld>
            <a:endParaRPr lang="ar-EG"/>
          </a:p>
        </p:txBody>
      </p:sp>
      <p:sp>
        <p:nvSpPr>
          <p:cNvPr id="3" name="عنصر نائب للتذييل 2">
            <a:extLst>
              <a:ext uri="{FF2B5EF4-FFF2-40B4-BE49-F238E27FC236}">
                <a16:creationId xmlns:a16="http://schemas.microsoft.com/office/drawing/2014/main" id="{FCF15663-DA99-42AD-83BB-D6F66BF42063}"/>
              </a:ext>
            </a:extLst>
          </p:cNvPr>
          <p:cNvSpPr>
            <a:spLocks noGrp="1"/>
          </p:cNvSpPr>
          <p:nvPr>
            <p:ph type="ftr" sz="quarter" idx="11"/>
          </p:nvPr>
        </p:nvSpPr>
        <p:spPr/>
        <p:txBody>
          <a:bodyPr/>
          <a:lstStyle/>
          <a:p>
            <a:endParaRPr lang="ar-EG"/>
          </a:p>
        </p:txBody>
      </p:sp>
      <p:sp>
        <p:nvSpPr>
          <p:cNvPr id="4" name="عنصر نائب لرقم الشريحة 3">
            <a:extLst>
              <a:ext uri="{FF2B5EF4-FFF2-40B4-BE49-F238E27FC236}">
                <a16:creationId xmlns:a16="http://schemas.microsoft.com/office/drawing/2014/main" id="{DFCAFB6A-3337-4E13-A328-A17B420368A9}"/>
              </a:ext>
            </a:extLst>
          </p:cNvPr>
          <p:cNvSpPr>
            <a:spLocks noGrp="1"/>
          </p:cNvSpPr>
          <p:nvPr>
            <p:ph type="sldNum" sz="quarter" idx="12"/>
          </p:nvPr>
        </p:nvSpPr>
        <p:spPr/>
        <p:txBody>
          <a:bodyPr/>
          <a:lstStyle/>
          <a:p>
            <a:fld id="{691302A1-C5C4-4978-A0A9-CC2D12DAF075}" type="slidenum">
              <a:rPr lang="ar-EG" smtClean="0"/>
              <a:t>‹#›</a:t>
            </a:fld>
            <a:endParaRPr lang="ar-EG"/>
          </a:p>
        </p:txBody>
      </p:sp>
    </p:spTree>
    <p:extLst>
      <p:ext uri="{BB962C8B-B14F-4D97-AF65-F5344CB8AC3E}">
        <p14:creationId xmlns:p14="http://schemas.microsoft.com/office/powerpoint/2010/main" val="41155355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84530356-78E1-4333-8201-3EF85BED597F}"/>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endParaRPr lang="ar-EG"/>
          </a:p>
        </p:txBody>
      </p:sp>
      <p:sp>
        <p:nvSpPr>
          <p:cNvPr id="3" name="عنصر نائب للمحتوى 2">
            <a:extLst>
              <a:ext uri="{FF2B5EF4-FFF2-40B4-BE49-F238E27FC236}">
                <a16:creationId xmlns:a16="http://schemas.microsoft.com/office/drawing/2014/main" id="{AC99A5C7-82A2-47B1-8F2D-9B8AD3A3C5D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4" name="عنصر نائب للنص 3">
            <a:extLst>
              <a:ext uri="{FF2B5EF4-FFF2-40B4-BE49-F238E27FC236}">
                <a16:creationId xmlns:a16="http://schemas.microsoft.com/office/drawing/2014/main" id="{829DAA1B-7C92-47C3-8BAF-09706C5FFA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568DD387-A83C-4917-A669-2CD3F3B0A237}"/>
              </a:ext>
            </a:extLst>
          </p:cNvPr>
          <p:cNvSpPr>
            <a:spLocks noGrp="1"/>
          </p:cNvSpPr>
          <p:nvPr>
            <p:ph type="dt" sz="half" idx="10"/>
          </p:nvPr>
        </p:nvSpPr>
        <p:spPr/>
        <p:txBody>
          <a:bodyPr/>
          <a:lstStyle/>
          <a:p>
            <a:fld id="{E1914068-9704-41A7-91A6-035BDB9DC584}" type="datetimeFigureOut">
              <a:rPr lang="ar-EG" smtClean="0"/>
              <a:t>27/09/1444</a:t>
            </a:fld>
            <a:endParaRPr lang="ar-EG"/>
          </a:p>
        </p:txBody>
      </p:sp>
      <p:sp>
        <p:nvSpPr>
          <p:cNvPr id="6" name="عنصر نائب للتذييل 5">
            <a:extLst>
              <a:ext uri="{FF2B5EF4-FFF2-40B4-BE49-F238E27FC236}">
                <a16:creationId xmlns:a16="http://schemas.microsoft.com/office/drawing/2014/main" id="{35DB2B20-A045-425B-8A68-CD21A32B5A93}"/>
              </a:ext>
            </a:extLst>
          </p:cNvPr>
          <p:cNvSpPr>
            <a:spLocks noGrp="1"/>
          </p:cNvSpPr>
          <p:nvPr>
            <p:ph type="ftr" sz="quarter" idx="11"/>
          </p:nvPr>
        </p:nvSpPr>
        <p:spPr/>
        <p:txBody>
          <a:bodyPr/>
          <a:lstStyle/>
          <a:p>
            <a:endParaRPr lang="ar-EG"/>
          </a:p>
        </p:txBody>
      </p:sp>
      <p:sp>
        <p:nvSpPr>
          <p:cNvPr id="7" name="عنصر نائب لرقم الشريحة 6">
            <a:extLst>
              <a:ext uri="{FF2B5EF4-FFF2-40B4-BE49-F238E27FC236}">
                <a16:creationId xmlns:a16="http://schemas.microsoft.com/office/drawing/2014/main" id="{E1FA69C4-F060-42F6-9A6C-4419E5BE7DB2}"/>
              </a:ext>
            </a:extLst>
          </p:cNvPr>
          <p:cNvSpPr>
            <a:spLocks noGrp="1"/>
          </p:cNvSpPr>
          <p:nvPr>
            <p:ph type="sldNum" sz="quarter" idx="12"/>
          </p:nvPr>
        </p:nvSpPr>
        <p:spPr/>
        <p:txBody>
          <a:bodyPr/>
          <a:lstStyle/>
          <a:p>
            <a:fld id="{691302A1-C5C4-4978-A0A9-CC2D12DAF075}" type="slidenum">
              <a:rPr lang="ar-EG" smtClean="0"/>
              <a:t>‹#›</a:t>
            </a:fld>
            <a:endParaRPr lang="ar-EG"/>
          </a:p>
        </p:txBody>
      </p:sp>
    </p:spTree>
    <p:extLst>
      <p:ext uri="{BB962C8B-B14F-4D97-AF65-F5344CB8AC3E}">
        <p14:creationId xmlns:p14="http://schemas.microsoft.com/office/powerpoint/2010/main" val="14674280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3D3A30F1-AF4E-415B-A6ED-B96920107977}"/>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endParaRPr lang="ar-EG"/>
          </a:p>
        </p:txBody>
      </p:sp>
      <p:sp>
        <p:nvSpPr>
          <p:cNvPr id="3" name="عنصر نائب للصورة 2">
            <a:extLst>
              <a:ext uri="{FF2B5EF4-FFF2-40B4-BE49-F238E27FC236}">
                <a16:creationId xmlns:a16="http://schemas.microsoft.com/office/drawing/2014/main" id="{EFB0E626-4DF4-4EA4-A186-D6A192605F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EG"/>
          </a:p>
        </p:txBody>
      </p:sp>
      <p:sp>
        <p:nvSpPr>
          <p:cNvPr id="4" name="عنصر نائب للنص 3">
            <a:extLst>
              <a:ext uri="{FF2B5EF4-FFF2-40B4-BE49-F238E27FC236}">
                <a16:creationId xmlns:a16="http://schemas.microsoft.com/office/drawing/2014/main" id="{8828E732-CC1D-4759-B608-22F89F2ACB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9E7C60FB-4C7E-437E-AEA7-B2E2568A45BB}"/>
              </a:ext>
            </a:extLst>
          </p:cNvPr>
          <p:cNvSpPr>
            <a:spLocks noGrp="1"/>
          </p:cNvSpPr>
          <p:nvPr>
            <p:ph type="dt" sz="half" idx="10"/>
          </p:nvPr>
        </p:nvSpPr>
        <p:spPr/>
        <p:txBody>
          <a:bodyPr/>
          <a:lstStyle/>
          <a:p>
            <a:fld id="{E1914068-9704-41A7-91A6-035BDB9DC584}" type="datetimeFigureOut">
              <a:rPr lang="ar-EG" smtClean="0"/>
              <a:t>27/09/1444</a:t>
            </a:fld>
            <a:endParaRPr lang="ar-EG"/>
          </a:p>
        </p:txBody>
      </p:sp>
      <p:sp>
        <p:nvSpPr>
          <p:cNvPr id="6" name="عنصر نائب للتذييل 5">
            <a:extLst>
              <a:ext uri="{FF2B5EF4-FFF2-40B4-BE49-F238E27FC236}">
                <a16:creationId xmlns:a16="http://schemas.microsoft.com/office/drawing/2014/main" id="{3CE84B1E-DD77-47A4-B157-D4AFEB6326D0}"/>
              </a:ext>
            </a:extLst>
          </p:cNvPr>
          <p:cNvSpPr>
            <a:spLocks noGrp="1"/>
          </p:cNvSpPr>
          <p:nvPr>
            <p:ph type="ftr" sz="quarter" idx="11"/>
          </p:nvPr>
        </p:nvSpPr>
        <p:spPr/>
        <p:txBody>
          <a:bodyPr/>
          <a:lstStyle/>
          <a:p>
            <a:endParaRPr lang="ar-EG"/>
          </a:p>
        </p:txBody>
      </p:sp>
      <p:sp>
        <p:nvSpPr>
          <p:cNvPr id="7" name="عنصر نائب لرقم الشريحة 6">
            <a:extLst>
              <a:ext uri="{FF2B5EF4-FFF2-40B4-BE49-F238E27FC236}">
                <a16:creationId xmlns:a16="http://schemas.microsoft.com/office/drawing/2014/main" id="{2001B2EE-AFDF-4296-9121-5FE5DD334FB9}"/>
              </a:ext>
            </a:extLst>
          </p:cNvPr>
          <p:cNvSpPr>
            <a:spLocks noGrp="1"/>
          </p:cNvSpPr>
          <p:nvPr>
            <p:ph type="sldNum" sz="quarter" idx="12"/>
          </p:nvPr>
        </p:nvSpPr>
        <p:spPr/>
        <p:txBody>
          <a:bodyPr/>
          <a:lstStyle/>
          <a:p>
            <a:fld id="{691302A1-C5C4-4978-A0A9-CC2D12DAF075}" type="slidenum">
              <a:rPr lang="ar-EG" smtClean="0"/>
              <a:t>‹#›</a:t>
            </a:fld>
            <a:endParaRPr lang="ar-EG"/>
          </a:p>
        </p:txBody>
      </p:sp>
    </p:spTree>
    <p:extLst>
      <p:ext uri="{BB962C8B-B14F-4D97-AF65-F5344CB8AC3E}">
        <p14:creationId xmlns:p14="http://schemas.microsoft.com/office/powerpoint/2010/main" val="32481934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عنصر نائب للعنوان 1">
            <a:extLst>
              <a:ext uri="{FF2B5EF4-FFF2-40B4-BE49-F238E27FC236}">
                <a16:creationId xmlns:a16="http://schemas.microsoft.com/office/drawing/2014/main" id="{76350828-BE89-46B7-BFEC-AA5B6F88DE26}"/>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ar-SA"/>
              <a:t>انقر لتحرير نمط عنوان الشكل الرئيسي</a:t>
            </a:r>
            <a:endParaRPr lang="ar-EG"/>
          </a:p>
        </p:txBody>
      </p:sp>
      <p:sp>
        <p:nvSpPr>
          <p:cNvPr id="3" name="عنصر نائب للنص 2">
            <a:extLst>
              <a:ext uri="{FF2B5EF4-FFF2-40B4-BE49-F238E27FC236}">
                <a16:creationId xmlns:a16="http://schemas.microsoft.com/office/drawing/2014/main" id="{4D7E099D-BEBA-4188-99F7-171775B5A04A}"/>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4" name="عنصر نائب للتاريخ 3">
            <a:extLst>
              <a:ext uri="{FF2B5EF4-FFF2-40B4-BE49-F238E27FC236}">
                <a16:creationId xmlns:a16="http://schemas.microsoft.com/office/drawing/2014/main" id="{0915249E-1A29-44D7-8534-48152AF0A2E0}"/>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E1914068-9704-41A7-91A6-035BDB9DC584}" type="datetimeFigureOut">
              <a:rPr lang="ar-EG" smtClean="0"/>
              <a:t>27/09/1444</a:t>
            </a:fld>
            <a:endParaRPr lang="ar-EG"/>
          </a:p>
        </p:txBody>
      </p:sp>
      <p:sp>
        <p:nvSpPr>
          <p:cNvPr id="5" name="عنصر نائب للتذييل 4">
            <a:extLst>
              <a:ext uri="{FF2B5EF4-FFF2-40B4-BE49-F238E27FC236}">
                <a16:creationId xmlns:a16="http://schemas.microsoft.com/office/drawing/2014/main" id="{5CD1B625-8F49-4CDA-AD63-65EAF59B27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EG"/>
          </a:p>
        </p:txBody>
      </p:sp>
      <p:sp>
        <p:nvSpPr>
          <p:cNvPr id="6" name="عنصر نائب لرقم الشريحة 5">
            <a:extLst>
              <a:ext uri="{FF2B5EF4-FFF2-40B4-BE49-F238E27FC236}">
                <a16:creationId xmlns:a16="http://schemas.microsoft.com/office/drawing/2014/main" id="{A91B9529-3A0C-4BC3-A0A9-A204EC2CC6D1}"/>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691302A1-C5C4-4978-A0A9-CC2D12DAF075}" type="slidenum">
              <a:rPr lang="ar-EG" smtClean="0"/>
              <a:t>‹#›</a:t>
            </a:fld>
            <a:endParaRPr lang="ar-EG"/>
          </a:p>
        </p:txBody>
      </p:sp>
      <p:sp>
        <p:nvSpPr>
          <p:cNvPr id="7" name="مربع نص 6">
            <a:extLst>
              <a:ext uri="{FF2B5EF4-FFF2-40B4-BE49-F238E27FC236}">
                <a16:creationId xmlns:a16="http://schemas.microsoft.com/office/drawing/2014/main" id="{24803F5B-9DF7-4F6E-8883-CB1F345458FC}"/>
              </a:ext>
            </a:extLst>
          </p:cNvPr>
          <p:cNvSpPr txBox="1"/>
          <p:nvPr userDrawn="1"/>
        </p:nvSpPr>
        <p:spPr>
          <a:xfrm>
            <a:off x="399905" y="6904300"/>
            <a:ext cx="11369040" cy="307777"/>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1400" dirty="0">
                <a:solidFill>
                  <a:schemeClr val="bg1">
                    <a:lumMod val="75000"/>
                  </a:schemeClr>
                </a:solidFill>
                <a:latin typeface="Arial" panose="020B0604020202020204" pitchFamily="34" charset="0"/>
                <a:cs typeface="Arial" panose="020B0604020202020204" pitchFamily="34" charset="0"/>
              </a:rPr>
              <a:t>هذا القالب من تصميم موقع انجز ( </a:t>
            </a:r>
            <a:r>
              <a:rPr lang="en-US" sz="1400" dirty="0">
                <a:solidFill>
                  <a:schemeClr val="bg1">
                    <a:lumMod val="75000"/>
                  </a:schemeClr>
                </a:solidFill>
                <a:latin typeface="Arial" panose="020B0604020202020204" pitchFamily="34" charset="0"/>
                <a:cs typeface="Arial" panose="020B0604020202020204" pitchFamily="34" charset="0"/>
              </a:rPr>
              <a:t>ingez-ppt.com</a:t>
            </a:r>
            <a:r>
              <a:rPr lang="ar-SA" sz="1400" dirty="0">
                <a:solidFill>
                  <a:schemeClr val="bg1">
                    <a:lumMod val="75000"/>
                  </a:schemeClr>
                </a:solidFill>
                <a:latin typeface="Arial" panose="020B0604020202020204" pitchFamily="34" charset="0"/>
                <a:cs typeface="Arial" panose="020B0604020202020204" pitchFamily="34" charset="0"/>
              </a:rPr>
              <a:t> ) : موقع عربي متخصص بتصميم قوالب البوربوينت باللغة العربية</a:t>
            </a:r>
            <a:endParaRPr lang="ar-EG" sz="1400" dirty="0">
              <a:solidFill>
                <a:schemeClr val="bg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83775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audio" Target="../media/audio1.wav"/><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audio" Target="../media/audio1.wav"/></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arbfonts.com/ge-ss-two-medium-medium-2-font-download.html"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صورة تحتوي على نص&#10;&#10;تم إنشاء الوصف تلقائياً">
            <a:extLst>
              <a:ext uri="{FF2B5EF4-FFF2-40B4-BE49-F238E27FC236}">
                <a16:creationId xmlns:a16="http://schemas.microsoft.com/office/drawing/2014/main" id="{67D383BB-8FA7-4574-923C-6E0827966A36}"/>
              </a:ext>
            </a:extLst>
          </p:cNvPr>
          <p:cNvPicPr>
            <a:picLocks noChangeAspect="1"/>
          </p:cNvPicPr>
          <p:nvPr/>
        </p:nvPicPr>
        <p:blipFill rotWithShape="1">
          <a:blip r:embed="rId3"/>
          <a:srcRect r="50000"/>
          <a:stretch/>
        </p:blipFill>
        <p:spPr>
          <a:xfrm>
            <a:off x="0" y="0"/>
            <a:ext cx="6096000" cy="6858000"/>
          </a:xfrm>
          <a:prstGeom prst="rect">
            <a:avLst/>
          </a:prstGeom>
        </p:spPr>
      </p:pic>
      <p:sp>
        <p:nvSpPr>
          <p:cNvPr id="5" name="مربع نص 4">
            <a:extLst>
              <a:ext uri="{FF2B5EF4-FFF2-40B4-BE49-F238E27FC236}">
                <a16:creationId xmlns:a16="http://schemas.microsoft.com/office/drawing/2014/main" id="{422D51BF-7E54-41BD-B6FA-FBE5030F1D53}"/>
              </a:ext>
            </a:extLst>
          </p:cNvPr>
          <p:cNvSpPr txBox="1"/>
          <p:nvPr/>
        </p:nvSpPr>
        <p:spPr>
          <a:xfrm>
            <a:off x="681135" y="2554757"/>
            <a:ext cx="4208106" cy="1077218"/>
          </a:xfrm>
          <a:prstGeom prst="rect">
            <a:avLst/>
          </a:prstGeom>
          <a:noFill/>
        </p:spPr>
        <p:txBody>
          <a:bodyPr wrap="square" rtlCol="1">
            <a:spAutoFit/>
          </a:bodyPr>
          <a:lstStyle/>
          <a:p>
            <a:pPr algn="ctr"/>
            <a:r>
              <a:rPr lang="ar-SA" sz="4000" dirty="0">
                <a:solidFill>
                  <a:schemeClr val="accent4">
                    <a:lumMod val="20000"/>
                    <a:lumOff val="80000"/>
                  </a:schemeClr>
                </a:solidFill>
              </a:rPr>
              <a:t>عرض بوربوينت</a:t>
            </a:r>
          </a:p>
          <a:p>
            <a:pPr algn="ctr"/>
            <a:r>
              <a:rPr lang="ar-SA" sz="2400" dirty="0">
                <a:solidFill>
                  <a:schemeClr val="accent4">
                    <a:lumMod val="20000"/>
                    <a:lumOff val="80000"/>
                  </a:schemeClr>
                </a:solidFill>
              </a:rPr>
              <a:t>تحرير النص</a:t>
            </a:r>
            <a:endParaRPr lang="ar-EG" sz="2400" dirty="0">
              <a:solidFill>
                <a:schemeClr val="accent4">
                  <a:lumMod val="20000"/>
                  <a:lumOff val="80000"/>
                </a:schemeClr>
              </a:solidFill>
            </a:endParaRPr>
          </a:p>
        </p:txBody>
      </p:sp>
      <p:grpSp>
        <p:nvGrpSpPr>
          <p:cNvPr id="13" name="مجموعة 12">
            <a:extLst>
              <a:ext uri="{FF2B5EF4-FFF2-40B4-BE49-F238E27FC236}">
                <a16:creationId xmlns:a16="http://schemas.microsoft.com/office/drawing/2014/main" id="{F0B5553E-81BA-416B-AFD5-9EA6F78682B0}"/>
              </a:ext>
            </a:extLst>
          </p:cNvPr>
          <p:cNvGrpSpPr/>
          <p:nvPr/>
        </p:nvGrpSpPr>
        <p:grpSpPr>
          <a:xfrm>
            <a:off x="12420211" y="727788"/>
            <a:ext cx="1706336" cy="5675951"/>
            <a:chOff x="12596075" y="-638038"/>
            <a:chExt cx="1706336" cy="5675951"/>
          </a:xfrm>
        </p:grpSpPr>
        <p:sp>
          <p:nvSpPr>
            <p:cNvPr id="12" name="مستطيل 11">
              <a:extLst>
                <a:ext uri="{FF2B5EF4-FFF2-40B4-BE49-F238E27FC236}">
                  <a16:creationId xmlns:a16="http://schemas.microsoft.com/office/drawing/2014/main" id="{D0C9B2C7-8E08-4038-9FFA-C9B0382651ED}"/>
                </a:ext>
              </a:extLst>
            </p:cNvPr>
            <p:cNvSpPr/>
            <p:nvPr/>
          </p:nvSpPr>
          <p:spPr>
            <a:xfrm>
              <a:off x="12596075" y="-638038"/>
              <a:ext cx="1706336" cy="5675951"/>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a:t>يمكن تغيير لون الخلفية بالضغط على الزر الأيمن للماوس ثم من </a:t>
              </a:r>
              <a:r>
                <a:rPr lang="ar-SA" dirty="0">
                  <a:solidFill>
                    <a:schemeClr val="accent4"/>
                  </a:solidFill>
                </a:rPr>
                <a:t>تنسيق الخلفية </a:t>
              </a:r>
              <a:r>
                <a:rPr lang="ar-SA" dirty="0"/>
                <a:t>&gt;تغيير التنسيق و اختيار </a:t>
              </a:r>
              <a:r>
                <a:rPr lang="ar-SA" dirty="0">
                  <a:solidFill>
                    <a:schemeClr val="accent4"/>
                  </a:solidFill>
                </a:rPr>
                <a:t>تطبيق على الكل</a:t>
              </a:r>
            </a:p>
            <a:p>
              <a:pPr algn="ctr"/>
              <a:endParaRPr lang="ar-SA" dirty="0"/>
            </a:p>
            <a:p>
              <a:pPr algn="ctr"/>
              <a:endParaRPr lang="ar-SA" dirty="0"/>
            </a:p>
            <a:p>
              <a:pPr algn="ctr"/>
              <a:endParaRPr lang="ar-SA" dirty="0"/>
            </a:p>
            <a:p>
              <a:pPr algn="ctr"/>
              <a:endParaRPr lang="ar-SA" dirty="0"/>
            </a:p>
            <a:p>
              <a:pPr algn="ctr"/>
              <a:endParaRPr lang="ar-SA" dirty="0"/>
            </a:p>
            <a:p>
              <a:pPr algn="ctr"/>
              <a:endParaRPr lang="ar-SA" dirty="0"/>
            </a:p>
            <a:p>
              <a:pPr algn="ctr"/>
              <a:endParaRPr lang="ar-SA" dirty="0"/>
            </a:p>
            <a:p>
              <a:pPr algn="ctr"/>
              <a:endParaRPr lang="ar-SA" dirty="0"/>
            </a:p>
            <a:p>
              <a:pPr algn="ctr"/>
              <a:endParaRPr lang="ar-SA" dirty="0"/>
            </a:p>
            <a:p>
              <a:pPr algn="ctr"/>
              <a:endParaRPr lang="ar-EG" dirty="0"/>
            </a:p>
          </p:txBody>
        </p:sp>
        <p:pic>
          <p:nvPicPr>
            <p:cNvPr id="11" name="صورة 10">
              <a:extLst>
                <a:ext uri="{FF2B5EF4-FFF2-40B4-BE49-F238E27FC236}">
                  <a16:creationId xmlns:a16="http://schemas.microsoft.com/office/drawing/2014/main" id="{7A0760B8-5522-4590-9DF1-C7CA9DD24F50}"/>
                </a:ext>
              </a:extLst>
            </p:cNvPr>
            <p:cNvPicPr>
              <a:picLocks noChangeAspect="1"/>
            </p:cNvPicPr>
            <p:nvPr/>
          </p:nvPicPr>
          <p:blipFill>
            <a:blip r:embed="rId4"/>
            <a:stretch>
              <a:fillRect/>
            </a:stretch>
          </p:blipFill>
          <p:spPr>
            <a:xfrm>
              <a:off x="12634940" y="2554757"/>
              <a:ext cx="1600597" cy="2246217"/>
            </a:xfrm>
            <a:prstGeom prst="rect">
              <a:avLst/>
            </a:prstGeom>
          </p:spPr>
        </p:pic>
      </p:grpSp>
    </p:spTree>
    <p:extLst>
      <p:ext uri="{BB962C8B-B14F-4D97-AF65-F5344CB8AC3E}">
        <p14:creationId xmlns:p14="http://schemas.microsoft.com/office/powerpoint/2010/main" val="37303908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صورة 11" descr="صورة تحتوي على نص&#10;&#10;تم إنشاء الوصف تلقائياً">
            <a:extLst>
              <a:ext uri="{FF2B5EF4-FFF2-40B4-BE49-F238E27FC236}">
                <a16:creationId xmlns:a16="http://schemas.microsoft.com/office/drawing/2014/main" id="{851B7294-6A73-4E24-AC8F-865CE4631571}"/>
              </a:ext>
            </a:extLst>
          </p:cNvPr>
          <p:cNvPicPr>
            <a:picLocks noChangeAspect="1"/>
          </p:cNvPicPr>
          <p:nvPr/>
        </p:nvPicPr>
        <p:blipFill rotWithShape="1">
          <a:blip r:embed="rId4"/>
          <a:srcRect r="1639"/>
          <a:stretch/>
        </p:blipFill>
        <p:spPr>
          <a:xfrm>
            <a:off x="0" y="0"/>
            <a:ext cx="12192000" cy="6858000"/>
          </a:xfrm>
          <a:prstGeom prst="rect">
            <a:avLst/>
          </a:prstGeom>
        </p:spPr>
      </p:pic>
      <p:sp>
        <p:nvSpPr>
          <p:cNvPr id="10" name="مربع نص 9">
            <a:extLst>
              <a:ext uri="{FF2B5EF4-FFF2-40B4-BE49-F238E27FC236}">
                <a16:creationId xmlns:a16="http://schemas.microsoft.com/office/drawing/2014/main" id="{FFFF8268-63FE-449E-A228-5B86432827F6}"/>
              </a:ext>
            </a:extLst>
          </p:cNvPr>
          <p:cNvSpPr txBox="1"/>
          <p:nvPr/>
        </p:nvSpPr>
        <p:spPr>
          <a:xfrm>
            <a:off x="7349923" y="1267938"/>
            <a:ext cx="3402957" cy="369332"/>
          </a:xfrm>
          <a:prstGeom prst="rect">
            <a:avLst/>
          </a:prstGeom>
          <a:noFill/>
        </p:spPr>
        <p:txBody>
          <a:bodyPr wrap="square" rtlCol="1">
            <a:spAutoFit/>
          </a:bodyPr>
          <a:lstStyle/>
          <a:p>
            <a:pPr algn="ctr"/>
            <a:r>
              <a:rPr lang="ar-SA" dirty="0">
                <a:solidFill>
                  <a:srgbClr val="353334"/>
                </a:solidFill>
                <a:latin typeface="GE SS Two Bold" panose="020A0503020102020204" pitchFamily="18" charset="-78"/>
                <a:ea typeface="GE SS Two Bold" panose="020A0503020102020204" pitchFamily="18" charset="-78"/>
                <a:cs typeface="GE SS Two Bold" panose="020A0503020102020204" pitchFamily="18" charset="-78"/>
              </a:rPr>
              <a:t>تحرير النص</a:t>
            </a:r>
            <a:endParaRPr lang="ar-EG" dirty="0">
              <a:solidFill>
                <a:srgbClr val="353334"/>
              </a:solidFill>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11" name="مربع نص 10">
            <a:extLst>
              <a:ext uri="{FF2B5EF4-FFF2-40B4-BE49-F238E27FC236}">
                <a16:creationId xmlns:a16="http://schemas.microsoft.com/office/drawing/2014/main" id="{73803FD0-8EE6-4377-A106-2DCB5D0D25C9}"/>
              </a:ext>
            </a:extLst>
          </p:cNvPr>
          <p:cNvSpPr txBox="1"/>
          <p:nvPr/>
        </p:nvSpPr>
        <p:spPr>
          <a:xfrm>
            <a:off x="6470248" y="4371918"/>
            <a:ext cx="5162309" cy="1086836"/>
          </a:xfrm>
          <a:prstGeom prst="rect">
            <a:avLst/>
          </a:prstGeom>
          <a:noFill/>
        </p:spPr>
        <p:txBody>
          <a:bodyPr wrap="square" rtlCol="1">
            <a:spAutoFit/>
          </a:bodyPr>
          <a:lstStyle/>
          <a:p>
            <a:pPr>
              <a:lnSpc>
                <a:spcPct val="150000"/>
              </a:lnSpc>
            </a:pPr>
            <a:r>
              <a:rPr lang="ar-SA" sz="1100" dirty="0">
                <a:solidFill>
                  <a:srgbClr val="353334"/>
                </a:solidFill>
                <a:latin typeface="GE SS Two Medium" panose="020A0503020102020204" pitchFamily="18" charset="-78"/>
                <a:ea typeface="GE SS Two Medium" panose="020A0503020102020204" pitchFamily="18" charset="-78"/>
                <a:cs typeface="GE SS Two Medium" panose="020A0503020102020204" pitchFamily="18" charset="-78"/>
              </a:rPr>
              <a:t>هذا النص هو مثال لنص يمكن أن يستبدل في نفس المساحة هذا النص هو مثال لنص يمكن أن يستبدل في نفس المساحة هذا النص هو مثال لنص يمكن أن يستبدل في نفس المساحة هذا النص هو مثال لنص يمكن أن يستبدل في نفس المساحة هذا النص هو مثال لنص يمكن أن يستبدل في نفس المساحة</a:t>
            </a:r>
          </a:p>
        </p:txBody>
      </p:sp>
      <p:pic>
        <p:nvPicPr>
          <p:cNvPr id="5" name="صورة 4" descr="صورة تحتوي على مبنى, قنطرة&#10;&#10;تم إنشاء الوصف تلقائياً">
            <a:extLst>
              <a:ext uri="{FF2B5EF4-FFF2-40B4-BE49-F238E27FC236}">
                <a16:creationId xmlns:a16="http://schemas.microsoft.com/office/drawing/2014/main" id="{F03AE3FA-450A-4F83-8D89-56E8F74BB1F6}"/>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20000"/>
                    </a14:imgEffect>
                  </a14:imgLayer>
                </a14:imgProps>
              </a:ext>
            </a:extLst>
          </a:blip>
          <a:stretch>
            <a:fillRect/>
          </a:stretch>
        </p:blipFill>
        <p:spPr>
          <a:xfrm>
            <a:off x="7166715" y="1715769"/>
            <a:ext cx="3748725" cy="2499150"/>
          </a:xfrm>
          <a:prstGeom prst="rect">
            <a:avLst/>
          </a:prstGeom>
          <a:ln w="38100" cap="sq" cmpd="dbl">
            <a:noFill/>
            <a:prstDash val="solid"/>
            <a:miter lim="800000"/>
          </a:ln>
          <a:effectLst>
            <a:innerShdw blurRad="76200">
              <a:srgbClr val="000000"/>
            </a:innerShdw>
          </a:effectLst>
        </p:spPr>
      </p:pic>
      <p:pic>
        <p:nvPicPr>
          <p:cNvPr id="7" name="صورة 6" descr="صورة تحتوي على مبنى, خارجي, حجر, قنطرة&#10;&#10;تم إنشاء الوصف تلقائياً">
            <a:extLst>
              <a:ext uri="{FF2B5EF4-FFF2-40B4-BE49-F238E27FC236}">
                <a16:creationId xmlns:a16="http://schemas.microsoft.com/office/drawing/2014/main" id="{AB659DCB-A6D9-4BCB-83F5-E6A15410ADA0}"/>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contrast="20000"/>
                    </a14:imgEffect>
                  </a14:imgLayer>
                </a14:imgProps>
              </a:ext>
            </a:extLst>
          </a:blip>
          <a:stretch>
            <a:fillRect/>
          </a:stretch>
        </p:blipFill>
        <p:spPr>
          <a:xfrm>
            <a:off x="1000279" y="2865817"/>
            <a:ext cx="3748725" cy="2493293"/>
          </a:xfrm>
          <a:prstGeom prst="rect">
            <a:avLst/>
          </a:prstGeom>
          <a:ln w="38100" cap="sq" cmpd="dbl">
            <a:noFill/>
            <a:prstDash val="solid"/>
            <a:miter lim="800000"/>
          </a:ln>
          <a:effectLst>
            <a:innerShdw blurRad="76200">
              <a:srgbClr val="000000"/>
            </a:innerShdw>
          </a:effectLst>
        </p:spPr>
      </p:pic>
      <p:sp>
        <p:nvSpPr>
          <p:cNvPr id="13" name="مربع نص 12">
            <a:extLst>
              <a:ext uri="{FF2B5EF4-FFF2-40B4-BE49-F238E27FC236}">
                <a16:creationId xmlns:a16="http://schemas.microsoft.com/office/drawing/2014/main" id="{1514F678-B48A-4EC4-A053-FB27DDE45C78}"/>
              </a:ext>
            </a:extLst>
          </p:cNvPr>
          <p:cNvSpPr txBox="1"/>
          <p:nvPr/>
        </p:nvSpPr>
        <p:spPr>
          <a:xfrm>
            <a:off x="1173162" y="1240958"/>
            <a:ext cx="3402957" cy="369332"/>
          </a:xfrm>
          <a:prstGeom prst="rect">
            <a:avLst/>
          </a:prstGeom>
          <a:noFill/>
        </p:spPr>
        <p:txBody>
          <a:bodyPr wrap="square" rtlCol="1">
            <a:spAutoFit/>
          </a:bodyPr>
          <a:lstStyle/>
          <a:p>
            <a:pPr algn="ctr" rtl="0"/>
            <a:r>
              <a:rPr lang="ar-SA" dirty="0">
                <a:solidFill>
                  <a:srgbClr val="353334"/>
                </a:solidFill>
                <a:latin typeface="GE SS Two Bold" panose="020A0503020102020204" pitchFamily="18" charset="-78"/>
                <a:ea typeface="GE SS Two Bold" panose="020A0503020102020204" pitchFamily="18" charset="-78"/>
                <a:cs typeface="GE SS Two Bold" panose="020A0503020102020204" pitchFamily="18" charset="-78"/>
              </a:rPr>
              <a:t>تحرير النص</a:t>
            </a:r>
            <a:endParaRPr lang="ar-EG" dirty="0">
              <a:solidFill>
                <a:srgbClr val="353334"/>
              </a:solidFill>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14" name="مربع نص 13">
            <a:extLst>
              <a:ext uri="{FF2B5EF4-FFF2-40B4-BE49-F238E27FC236}">
                <a16:creationId xmlns:a16="http://schemas.microsoft.com/office/drawing/2014/main" id="{A8F74157-62AC-493D-B789-D24DB01B3243}"/>
              </a:ext>
            </a:extLst>
          </p:cNvPr>
          <p:cNvSpPr txBox="1"/>
          <p:nvPr/>
        </p:nvSpPr>
        <p:spPr>
          <a:xfrm>
            <a:off x="293488" y="1588363"/>
            <a:ext cx="5162309" cy="1086836"/>
          </a:xfrm>
          <a:prstGeom prst="rect">
            <a:avLst/>
          </a:prstGeom>
          <a:noFill/>
        </p:spPr>
        <p:txBody>
          <a:bodyPr wrap="square" rtlCol="1">
            <a:spAutoFit/>
          </a:bodyPr>
          <a:lstStyle/>
          <a:p>
            <a:pPr algn="r">
              <a:lnSpc>
                <a:spcPct val="150000"/>
              </a:lnSpc>
            </a:pPr>
            <a:r>
              <a:rPr lang="ar-SA" sz="1100" dirty="0">
                <a:solidFill>
                  <a:srgbClr val="353334"/>
                </a:solidFill>
                <a:latin typeface="GE SS Two Medium" panose="020A0503020102020204" pitchFamily="18" charset="-78"/>
                <a:ea typeface="GE SS Two Medium" panose="020A0503020102020204" pitchFamily="18" charset="-78"/>
                <a:cs typeface="GE SS Two Medium" panose="020A0503020102020204" pitchFamily="18" charset="-78"/>
              </a:rPr>
              <a:t>هذا النص هو مثال لنص يمكن أن يستبدل في نفس المساحة هذا النص هو مثال لنص يمكن أن يستبدل في نفس المساحة هذا النص هو مثال لنص يمكن أن يستبدل في نفس المساحة هذا النص هو مثال لنص يمكن أن يستبدل في نفس المساحة هذا النص هو مثال لنص يمكن أن يستبدل في نفس المساحة</a:t>
            </a:r>
          </a:p>
        </p:txBody>
      </p:sp>
    </p:spTree>
    <p:extLst>
      <p:ext uri="{BB962C8B-B14F-4D97-AF65-F5344CB8AC3E}">
        <p14:creationId xmlns:p14="http://schemas.microsoft.com/office/powerpoint/2010/main" val="8696691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sndAc>
          <p:stSnd>
            <p:snd r:embed="rId3" name="Produce2.wav"/>
          </p:stSnd>
        </p:sndAc>
      </p:transition>
    </mc:Choice>
    <mc:Fallback xmlns="">
      <p:transition spd="slow">
        <p:fade/>
        <p:sndAc>
          <p:stSnd>
            <p:snd r:embed="rId9" name="Produce2.wav"/>
          </p:stSnd>
        </p:sndAc>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 name="صورة 128" descr="صورة تحتوي على نص&#10;&#10;تم إنشاء الوصف تلقائياً">
            <a:extLst>
              <a:ext uri="{FF2B5EF4-FFF2-40B4-BE49-F238E27FC236}">
                <a16:creationId xmlns:a16="http://schemas.microsoft.com/office/drawing/2014/main" id="{4B4D2595-F301-4590-B7CA-52026733861A}"/>
              </a:ext>
            </a:extLst>
          </p:cNvPr>
          <p:cNvPicPr>
            <a:picLocks noChangeAspect="1"/>
          </p:cNvPicPr>
          <p:nvPr/>
        </p:nvPicPr>
        <p:blipFill rotWithShape="1">
          <a:blip r:embed="rId4"/>
          <a:srcRect r="1639"/>
          <a:stretch/>
        </p:blipFill>
        <p:spPr>
          <a:xfrm>
            <a:off x="0" y="0"/>
            <a:ext cx="12192000" cy="6858000"/>
          </a:xfrm>
          <a:prstGeom prst="rect">
            <a:avLst/>
          </a:prstGeom>
        </p:spPr>
      </p:pic>
      <p:sp>
        <p:nvSpPr>
          <p:cNvPr id="78" name="Google Shape;589;p22">
            <a:extLst>
              <a:ext uri="{FF2B5EF4-FFF2-40B4-BE49-F238E27FC236}">
                <a16:creationId xmlns:a16="http://schemas.microsoft.com/office/drawing/2014/main" id="{45649247-C04B-43A0-B7D8-839B5D23A922}"/>
              </a:ext>
            </a:extLst>
          </p:cNvPr>
          <p:cNvSpPr txBox="1">
            <a:spLocks noChangeArrowheads="1"/>
          </p:cNvSpPr>
          <p:nvPr/>
        </p:nvSpPr>
        <p:spPr bwMode="auto">
          <a:xfrm>
            <a:off x="10105620" y="3076298"/>
            <a:ext cx="1591884" cy="292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lvl="0" algn="l" rtl="0" fontAlgn="base">
              <a:spcBef>
                <a:spcPct val="0"/>
              </a:spcBef>
              <a:spcAft>
                <a:spcPct val="0"/>
              </a:spcAft>
              <a:buSzPts val="1400"/>
            </a:pPr>
            <a:r>
              <a:rPr lang="ar-EG" altLang="en-US" sz="800" dirty="0">
                <a:solidFill>
                  <a:srgbClr val="353334"/>
                </a:solidFill>
                <a:latin typeface="+mj-lt"/>
                <a:ea typeface="GE SS Two Medium" panose="020A0503020102020204" pitchFamily="18" charset="-78"/>
                <a:cs typeface="GE SS Two Medium" panose="020A0503020102020204" pitchFamily="18" charset="-78"/>
                <a:sym typeface="Open Sans" panose="020B0606030504020204" pitchFamily="34" charset="0"/>
              </a:rPr>
              <a:t>هذا النص هو مثال لنص يمكن أن يستبدل في نفس المساحة</a:t>
            </a:r>
          </a:p>
        </p:txBody>
      </p:sp>
      <p:grpSp>
        <p:nvGrpSpPr>
          <p:cNvPr id="79" name="Группа 4">
            <a:extLst>
              <a:ext uri="{FF2B5EF4-FFF2-40B4-BE49-F238E27FC236}">
                <a16:creationId xmlns:a16="http://schemas.microsoft.com/office/drawing/2014/main" id="{35D9C296-67DA-4FEC-B62A-14418D0A5DC2}"/>
              </a:ext>
            </a:extLst>
          </p:cNvPr>
          <p:cNvGrpSpPr/>
          <p:nvPr/>
        </p:nvGrpSpPr>
        <p:grpSpPr>
          <a:xfrm>
            <a:off x="9426297" y="4460661"/>
            <a:ext cx="459385" cy="459385"/>
            <a:chOff x="6799263" y="4178300"/>
            <a:chExt cx="822325" cy="822325"/>
          </a:xfrm>
        </p:grpSpPr>
        <p:sp>
          <p:nvSpPr>
            <p:cNvPr id="80" name="Google Shape;595;p22">
              <a:extLst>
                <a:ext uri="{FF2B5EF4-FFF2-40B4-BE49-F238E27FC236}">
                  <a16:creationId xmlns:a16="http://schemas.microsoft.com/office/drawing/2014/main" id="{BCCC09A8-9400-43CC-B6FA-62B5B40B4898}"/>
                </a:ext>
              </a:extLst>
            </p:cNvPr>
            <p:cNvSpPr>
              <a:spLocks noChangeArrowheads="1"/>
            </p:cNvSpPr>
            <p:nvPr/>
          </p:nvSpPr>
          <p:spPr bwMode="auto">
            <a:xfrm>
              <a:off x="6799263" y="4178300"/>
              <a:ext cx="822325" cy="822325"/>
            </a:xfrm>
            <a:prstGeom prst="ellipse">
              <a:avLst/>
            </a:prstGeom>
            <a:solidFill>
              <a:srgbClr val="2F526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endParaRPr kumimoji="0" lang="en-US" altLang="en-US" sz="1000" b="0" i="0" u="none" strike="noStrike" kern="1200" cap="none" spc="0" normalizeH="0" baseline="0" noProof="0">
                <a:ln>
                  <a:noFill/>
                </a:ln>
                <a:solidFill>
                  <a:srgbClr val="353334"/>
                </a:solidFill>
                <a:effectLst/>
                <a:uLnTx/>
                <a:uFillTx/>
                <a:latin typeface="+mj-lt"/>
                <a:ea typeface="GE SS Two Medium" panose="020A0503020102020204" pitchFamily="18" charset="-78"/>
                <a:cs typeface="GE SS Two Medium" panose="020A0503020102020204" pitchFamily="18" charset="-78"/>
                <a:sym typeface="Calibri" panose="020F0502020204030204" pitchFamily="34" charset="0"/>
              </a:endParaRPr>
            </a:p>
          </p:txBody>
        </p:sp>
        <p:sp>
          <p:nvSpPr>
            <p:cNvPr id="81" name="Google Shape;598;p22">
              <a:extLst>
                <a:ext uri="{FF2B5EF4-FFF2-40B4-BE49-F238E27FC236}">
                  <a16:creationId xmlns:a16="http://schemas.microsoft.com/office/drawing/2014/main" id="{55150B63-CC15-4FCA-A621-5DABFF361C8D}"/>
                </a:ext>
              </a:extLst>
            </p:cNvPr>
            <p:cNvSpPr>
              <a:spLocks/>
            </p:cNvSpPr>
            <p:nvPr/>
          </p:nvSpPr>
          <p:spPr bwMode="auto">
            <a:xfrm>
              <a:off x="6956425" y="4338638"/>
              <a:ext cx="503238" cy="504825"/>
            </a:xfrm>
            <a:custGeom>
              <a:avLst/>
              <a:gdLst>
                <a:gd name="T0" fmla="*/ 49 w 119"/>
                <a:gd name="T1" fmla="*/ 114 h 119"/>
                <a:gd name="T2" fmla="*/ 39 w 119"/>
                <a:gd name="T3" fmla="*/ 99 h 119"/>
                <a:gd name="T4" fmla="*/ 22 w 119"/>
                <a:gd name="T5" fmla="*/ 105 h 119"/>
                <a:gd name="T6" fmla="*/ 20 w 119"/>
                <a:gd name="T7" fmla="*/ 81 h 119"/>
                <a:gd name="T8" fmla="*/ 16 w 119"/>
                <a:gd name="T9" fmla="*/ 72 h 119"/>
                <a:gd name="T10" fmla="*/ 0 w 119"/>
                <a:gd name="T11" fmla="*/ 53 h 119"/>
                <a:gd name="T12" fmla="*/ 17 w 119"/>
                <a:gd name="T13" fmla="*/ 45 h 119"/>
                <a:gd name="T14" fmla="*/ 13 w 119"/>
                <a:gd name="T15" fmla="*/ 28 h 119"/>
                <a:gd name="T16" fmla="*/ 29 w 119"/>
                <a:gd name="T17" fmla="*/ 12 h 119"/>
                <a:gd name="T18" fmla="*/ 46 w 119"/>
                <a:gd name="T19" fmla="*/ 17 h 119"/>
                <a:gd name="T20" fmla="*/ 54 w 119"/>
                <a:gd name="T21" fmla="*/ 0 h 119"/>
                <a:gd name="T22" fmla="*/ 73 w 119"/>
                <a:gd name="T23" fmla="*/ 16 h 119"/>
                <a:gd name="T24" fmla="*/ 82 w 119"/>
                <a:gd name="T25" fmla="*/ 19 h 119"/>
                <a:gd name="T26" fmla="*/ 106 w 119"/>
                <a:gd name="T27" fmla="*/ 21 h 119"/>
                <a:gd name="T28" fmla="*/ 100 w 119"/>
                <a:gd name="T29" fmla="*/ 39 h 119"/>
                <a:gd name="T30" fmla="*/ 115 w 119"/>
                <a:gd name="T31" fmla="*/ 48 h 119"/>
                <a:gd name="T32" fmla="*/ 119 w 119"/>
                <a:gd name="T33" fmla="*/ 65 h 119"/>
                <a:gd name="T34" fmla="*/ 102 w 119"/>
                <a:gd name="T35" fmla="*/ 73 h 119"/>
                <a:gd name="T36" fmla="*/ 107 w 119"/>
                <a:gd name="T37" fmla="*/ 90 h 119"/>
                <a:gd name="T38" fmla="*/ 91 w 119"/>
                <a:gd name="T39" fmla="*/ 106 h 119"/>
                <a:gd name="T40" fmla="*/ 74 w 119"/>
                <a:gd name="T41" fmla="*/ 102 h 119"/>
                <a:gd name="T42" fmla="*/ 66 w 119"/>
                <a:gd name="T43" fmla="*/ 119 h 119"/>
                <a:gd name="T44" fmla="*/ 67 w 119"/>
                <a:gd name="T45" fmla="*/ 102 h 119"/>
                <a:gd name="T46" fmla="*/ 85 w 119"/>
                <a:gd name="T47" fmla="*/ 94 h 119"/>
                <a:gd name="T48" fmla="*/ 95 w 119"/>
                <a:gd name="T49" fmla="*/ 84 h 119"/>
                <a:gd name="T50" fmla="*/ 103 w 119"/>
                <a:gd name="T51" fmla="*/ 66 h 119"/>
                <a:gd name="T52" fmla="*/ 103 w 119"/>
                <a:gd name="T53" fmla="*/ 52 h 119"/>
                <a:gd name="T54" fmla="*/ 95 w 119"/>
                <a:gd name="T55" fmla="*/ 34 h 119"/>
                <a:gd name="T56" fmla="*/ 85 w 119"/>
                <a:gd name="T57" fmla="*/ 24 h 119"/>
                <a:gd name="T58" fmla="*/ 67 w 119"/>
                <a:gd name="T59" fmla="*/ 16 h 119"/>
                <a:gd name="T60" fmla="*/ 53 w 119"/>
                <a:gd name="T61" fmla="*/ 16 h 119"/>
                <a:gd name="T62" fmla="*/ 35 w 119"/>
                <a:gd name="T63" fmla="*/ 24 h 119"/>
                <a:gd name="T64" fmla="*/ 24 w 119"/>
                <a:gd name="T65" fmla="*/ 34 h 119"/>
                <a:gd name="T66" fmla="*/ 17 w 119"/>
                <a:gd name="T67" fmla="*/ 52 h 119"/>
                <a:gd name="T68" fmla="*/ 17 w 119"/>
                <a:gd name="T69" fmla="*/ 66 h 119"/>
                <a:gd name="T70" fmla="*/ 24 w 119"/>
                <a:gd name="T71" fmla="*/ 84 h 119"/>
                <a:gd name="T72" fmla="*/ 35 w 119"/>
                <a:gd name="T73" fmla="*/ 94 h 119"/>
                <a:gd name="T74" fmla="*/ 53 w 119"/>
                <a:gd name="T75" fmla="*/ 102 h 119"/>
                <a:gd name="T76" fmla="*/ 17 w 119"/>
                <a:gd name="T77" fmla="*/ 94 h 119"/>
                <a:gd name="T78" fmla="*/ 114 w 119"/>
                <a:gd name="T79" fmla="*/ 65 h 119"/>
                <a:gd name="T80" fmla="*/ 6 w 119"/>
                <a:gd name="T81" fmla="*/ 65 h 119"/>
                <a:gd name="T82" fmla="*/ 5 w 119"/>
                <a:gd name="T83" fmla="*/ 65 h 119"/>
                <a:gd name="T84" fmla="*/ 94 w 119"/>
                <a:gd name="T85" fmla="*/ 17 h 119"/>
                <a:gd name="T86" fmla="*/ 94 w 119"/>
                <a:gd name="T87" fmla="*/ 17 h 119"/>
                <a:gd name="T88" fmla="*/ 37 w 119"/>
                <a:gd name="T89" fmla="*/ 54 h 119"/>
                <a:gd name="T90" fmla="*/ 83 w 119"/>
                <a:gd name="T91" fmla="*/ 64 h 119"/>
                <a:gd name="T92" fmla="*/ 60 w 119"/>
                <a:gd name="T93" fmla="*/ 41 h 119"/>
                <a:gd name="T94" fmla="*/ 47 w 119"/>
                <a:gd name="T95" fmla="*/ 72 h 119"/>
                <a:gd name="T96" fmla="*/ 78 w 119"/>
                <a:gd name="T97" fmla="*/ 63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9" h="119" extrusionOk="0">
                  <a:moveTo>
                    <a:pt x="66" y="119"/>
                  </a:moveTo>
                  <a:cubicBezTo>
                    <a:pt x="54" y="119"/>
                    <a:pt x="54" y="119"/>
                    <a:pt x="54" y="119"/>
                  </a:cubicBezTo>
                  <a:cubicBezTo>
                    <a:pt x="52" y="119"/>
                    <a:pt x="49" y="117"/>
                    <a:pt x="49" y="114"/>
                  </a:cubicBezTo>
                  <a:cubicBezTo>
                    <a:pt x="47" y="103"/>
                    <a:pt x="47" y="103"/>
                    <a:pt x="47" y="103"/>
                  </a:cubicBezTo>
                  <a:cubicBezTo>
                    <a:pt x="47" y="102"/>
                    <a:pt x="47" y="102"/>
                    <a:pt x="46" y="102"/>
                  </a:cubicBezTo>
                  <a:cubicBezTo>
                    <a:pt x="44" y="101"/>
                    <a:pt x="42" y="100"/>
                    <a:pt x="39" y="99"/>
                  </a:cubicBezTo>
                  <a:cubicBezTo>
                    <a:pt x="39" y="99"/>
                    <a:pt x="38" y="99"/>
                    <a:pt x="38" y="99"/>
                  </a:cubicBezTo>
                  <a:cubicBezTo>
                    <a:pt x="29" y="106"/>
                    <a:pt x="29" y="106"/>
                    <a:pt x="29" y="106"/>
                  </a:cubicBezTo>
                  <a:cubicBezTo>
                    <a:pt x="27" y="107"/>
                    <a:pt x="24" y="107"/>
                    <a:pt x="22" y="105"/>
                  </a:cubicBezTo>
                  <a:cubicBezTo>
                    <a:pt x="14" y="97"/>
                    <a:pt x="14" y="97"/>
                    <a:pt x="14" y="97"/>
                  </a:cubicBezTo>
                  <a:cubicBezTo>
                    <a:pt x="12" y="95"/>
                    <a:pt x="12" y="92"/>
                    <a:pt x="13" y="90"/>
                  </a:cubicBezTo>
                  <a:cubicBezTo>
                    <a:pt x="20" y="81"/>
                    <a:pt x="20" y="81"/>
                    <a:pt x="20" y="81"/>
                  </a:cubicBezTo>
                  <a:cubicBezTo>
                    <a:pt x="20" y="81"/>
                    <a:pt x="20" y="80"/>
                    <a:pt x="20" y="79"/>
                  </a:cubicBezTo>
                  <a:cubicBezTo>
                    <a:pt x="19" y="77"/>
                    <a:pt x="18" y="75"/>
                    <a:pt x="17" y="73"/>
                  </a:cubicBezTo>
                  <a:cubicBezTo>
                    <a:pt x="17" y="72"/>
                    <a:pt x="17" y="72"/>
                    <a:pt x="16" y="72"/>
                  </a:cubicBezTo>
                  <a:cubicBezTo>
                    <a:pt x="5" y="70"/>
                    <a:pt x="5" y="70"/>
                    <a:pt x="5" y="70"/>
                  </a:cubicBezTo>
                  <a:cubicBezTo>
                    <a:pt x="2" y="70"/>
                    <a:pt x="0" y="67"/>
                    <a:pt x="0" y="65"/>
                  </a:cubicBezTo>
                  <a:cubicBezTo>
                    <a:pt x="0" y="53"/>
                    <a:pt x="0" y="53"/>
                    <a:pt x="0" y="53"/>
                  </a:cubicBezTo>
                  <a:cubicBezTo>
                    <a:pt x="0" y="51"/>
                    <a:pt x="2" y="49"/>
                    <a:pt x="5" y="48"/>
                  </a:cubicBezTo>
                  <a:cubicBezTo>
                    <a:pt x="16" y="46"/>
                    <a:pt x="16" y="46"/>
                    <a:pt x="16" y="46"/>
                  </a:cubicBezTo>
                  <a:cubicBezTo>
                    <a:pt x="17" y="46"/>
                    <a:pt x="17" y="46"/>
                    <a:pt x="17" y="45"/>
                  </a:cubicBezTo>
                  <a:cubicBezTo>
                    <a:pt x="18" y="43"/>
                    <a:pt x="19" y="41"/>
                    <a:pt x="20" y="39"/>
                  </a:cubicBezTo>
                  <a:cubicBezTo>
                    <a:pt x="20" y="38"/>
                    <a:pt x="20" y="38"/>
                    <a:pt x="20" y="37"/>
                  </a:cubicBezTo>
                  <a:cubicBezTo>
                    <a:pt x="13" y="28"/>
                    <a:pt x="13" y="28"/>
                    <a:pt x="13" y="28"/>
                  </a:cubicBezTo>
                  <a:cubicBezTo>
                    <a:pt x="12" y="26"/>
                    <a:pt x="12" y="23"/>
                    <a:pt x="14" y="21"/>
                  </a:cubicBezTo>
                  <a:cubicBezTo>
                    <a:pt x="22" y="13"/>
                    <a:pt x="22" y="13"/>
                    <a:pt x="22" y="13"/>
                  </a:cubicBezTo>
                  <a:cubicBezTo>
                    <a:pt x="24" y="11"/>
                    <a:pt x="27" y="11"/>
                    <a:pt x="29" y="12"/>
                  </a:cubicBezTo>
                  <a:cubicBezTo>
                    <a:pt x="38" y="19"/>
                    <a:pt x="38" y="19"/>
                    <a:pt x="38" y="19"/>
                  </a:cubicBezTo>
                  <a:cubicBezTo>
                    <a:pt x="38" y="20"/>
                    <a:pt x="39" y="20"/>
                    <a:pt x="39" y="19"/>
                  </a:cubicBezTo>
                  <a:cubicBezTo>
                    <a:pt x="42" y="18"/>
                    <a:pt x="44" y="17"/>
                    <a:pt x="46" y="17"/>
                  </a:cubicBezTo>
                  <a:cubicBezTo>
                    <a:pt x="47" y="16"/>
                    <a:pt x="47" y="16"/>
                    <a:pt x="47" y="16"/>
                  </a:cubicBezTo>
                  <a:cubicBezTo>
                    <a:pt x="49" y="4"/>
                    <a:pt x="49" y="4"/>
                    <a:pt x="49" y="4"/>
                  </a:cubicBezTo>
                  <a:cubicBezTo>
                    <a:pt x="49" y="1"/>
                    <a:pt x="52" y="0"/>
                    <a:pt x="54" y="0"/>
                  </a:cubicBezTo>
                  <a:cubicBezTo>
                    <a:pt x="66" y="0"/>
                    <a:pt x="66" y="0"/>
                    <a:pt x="66" y="0"/>
                  </a:cubicBezTo>
                  <a:cubicBezTo>
                    <a:pt x="68" y="0"/>
                    <a:pt x="70" y="1"/>
                    <a:pt x="71" y="4"/>
                  </a:cubicBezTo>
                  <a:cubicBezTo>
                    <a:pt x="73" y="16"/>
                    <a:pt x="73" y="16"/>
                    <a:pt x="73" y="16"/>
                  </a:cubicBezTo>
                  <a:cubicBezTo>
                    <a:pt x="73" y="16"/>
                    <a:pt x="73" y="16"/>
                    <a:pt x="74" y="17"/>
                  </a:cubicBezTo>
                  <a:cubicBezTo>
                    <a:pt x="76" y="17"/>
                    <a:pt x="78" y="18"/>
                    <a:pt x="80" y="19"/>
                  </a:cubicBezTo>
                  <a:cubicBezTo>
                    <a:pt x="81" y="20"/>
                    <a:pt x="81" y="20"/>
                    <a:pt x="82" y="19"/>
                  </a:cubicBezTo>
                  <a:cubicBezTo>
                    <a:pt x="91" y="12"/>
                    <a:pt x="91" y="12"/>
                    <a:pt x="91" y="12"/>
                  </a:cubicBezTo>
                  <a:cubicBezTo>
                    <a:pt x="93" y="11"/>
                    <a:pt x="96" y="11"/>
                    <a:pt x="98" y="13"/>
                  </a:cubicBezTo>
                  <a:cubicBezTo>
                    <a:pt x="106" y="21"/>
                    <a:pt x="106" y="21"/>
                    <a:pt x="106" y="21"/>
                  </a:cubicBezTo>
                  <a:cubicBezTo>
                    <a:pt x="108" y="23"/>
                    <a:pt x="108" y="26"/>
                    <a:pt x="107" y="28"/>
                  </a:cubicBezTo>
                  <a:cubicBezTo>
                    <a:pt x="100" y="37"/>
                    <a:pt x="100" y="37"/>
                    <a:pt x="100" y="37"/>
                  </a:cubicBezTo>
                  <a:cubicBezTo>
                    <a:pt x="99" y="38"/>
                    <a:pt x="99" y="38"/>
                    <a:pt x="100" y="39"/>
                  </a:cubicBezTo>
                  <a:cubicBezTo>
                    <a:pt x="101" y="41"/>
                    <a:pt x="102" y="43"/>
                    <a:pt x="102" y="45"/>
                  </a:cubicBezTo>
                  <a:cubicBezTo>
                    <a:pt x="103" y="46"/>
                    <a:pt x="103" y="46"/>
                    <a:pt x="103" y="46"/>
                  </a:cubicBezTo>
                  <a:cubicBezTo>
                    <a:pt x="115" y="48"/>
                    <a:pt x="115" y="48"/>
                    <a:pt x="115" y="48"/>
                  </a:cubicBezTo>
                  <a:cubicBezTo>
                    <a:pt x="115" y="48"/>
                    <a:pt x="115" y="48"/>
                    <a:pt x="115" y="48"/>
                  </a:cubicBezTo>
                  <a:cubicBezTo>
                    <a:pt x="117" y="49"/>
                    <a:pt x="119" y="51"/>
                    <a:pt x="119" y="53"/>
                  </a:cubicBezTo>
                  <a:cubicBezTo>
                    <a:pt x="119" y="65"/>
                    <a:pt x="119" y="65"/>
                    <a:pt x="119" y="65"/>
                  </a:cubicBezTo>
                  <a:cubicBezTo>
                    <a:pt x="119" y="67"/>
                    <a:pt x="117" y="70"/>
                    <a:pt x="115" y="70"/>
                  </a:cubicBezTo>
                  <a:cubicBezTo>
                    <a:pt x="103" y="72"/>
                    <a:pt x="103" y="72"/>
                    <a:pt x="103" y="72"/>
                  </a:cubicBezTo>
                  <a:cubicBezTo>
                    <a:pt x="103" y="72"/>
                    <a:pt x="102" y="72"/>
                    <a:pt x="102" y="73"/>
                  </a:cubicBezTo>
                  <a:cubicBezTo>
                    <a:pt x="102" y="75"/>
                    <a:pt x="101" y="77"/>
                    <a:pt x="100" y="79"/>
                  </a:cubicBezTo>
                  <a:cubicBezTo>
                    <a:pt x="99" y="80"/>
                    <a:pt x="99" y="81"/>
                    <a:pt x="100" y="81"/>
                  </a:cubicBezTo>
                  <a:cubicBezTo>
                    <a:pt x="107" y="90"/>
                    <a:pt x="107" y="90"/>
                    <a:pt x="107" y="90"/>
                  </a:cubicBezTo>
                  <a:cubicBezTo>
                    <a:pt x="108" y="92"/>
                    <a:pt x="108" y="95"/>
                    <a:pt x="106" y="97"/>
                  </a:cubicBezTo>
                  <a:cubicBezTo>
                    <a:pt x="98" y="105"/>
                    <a:pt x="98" y="105"/>
                    <a:pt x="98" y="105"/>
                  </a:cubicBezTo>
                  <a:cubicBezTo>
                    <a:pt x="96" y="107"/>
                    <a:pt x="93" y="107"/>
                    <a:pt x="91" y="106"/>
                  </a:cubicBezTo>
                  <a:cubicBezTo>
                    <a:pt x="82" y="99"/>
                    <a:pt x="82" y="99"/>
                    <a:pt x="82" y="99"/>
                  </a:cubicBezTo>
                  <a:cubicBezTo>
                    <a:pt x="81" y="99"/>
                    <a:pt x="81" y="99"/>
                    <a:pt x="80" y="99"/>
                  </a:cubicBezTo>
                  <a:cubicBezTo>
                    <a:pt x="78" y="100"/>
                    <a:pt x="76" y="101"/>
                    <a:pt x="74" y="102"/>
                  </a:cubicBezTo>
                  <a:cubicBezTo>
                    <a:pt x="73" y="102"/>
                    <a:pt x="73" y="102"/>
                    <a:pt x="73" y="103"/>
                  </a:cubicBezTo>
                  <a:cubicBezTo>
                    <a:pt x="71" y="114"/>
                    <a:pt x="71" y="114"/>
                    <a:pt x="71" y="114"/>
                  </a:cubicBezTo>
                  <a:cubicBezTo>
                    <a:pt x="70" y="117"/>
                    <a:pt x="68" y="119"/>
                    <a:pt x="66" y="119"/>
                  </a:cubicBezTo>
                  <a:close/>
                  <a:moveTo>
                    <a:pt x="54" y="113"/>
                  </a:moveTo>
                  <a:cubicBezTo>
                    <a:pt x="65" y="113"/>
                    <a:pt x="65" y="113"/>
                    <a:pt x="65" y="113"/>
                  </a:cubicBezTo>
                  <a:cubicBezTo>
                    <a:pt x="67" y="102"/>
                    <a:pt x="67" y="102"/>
                    <a:pt x="67" y="102"/>
                  </a:cubicBezTo>
                  <a:cubicBezTo>
                    <a:pt x="68" y="99"/>
                    <a:pt x="69" y="97"/>
                    <a:pt x="72" y="96"/>
                  </a:cubicBezTo>
                  <a:cubicBezTo>
                    <a:pt x="74" y="96"/>
                    <a:pt x="76" y="95"/>
                    <a:pt x="78" y="94"/>
                  </a:cubicBezTo>
                  <a:cubicBezTo>
                    <a:pt x="80" y="93"/>
                    <a:pt x="83" y="93"/>
                    <a:pt x="85" y="94"/>
                  </a:cubicBezTo>
                  <a:cubicBezTo>
                    <a:pt x="94" y="101"/>
                    <a:pt x="94" y="101"/>
                    <a:pt x="94" y="101"/>
                  </a:cubicBezTo>
                  <a:cubicBezTo>
                    <a:pt x="102" y="93"/>
                    <a:pt x="102" y="93"/>
                    <a:pt x="102" y="93"/>
                  </a:cubicBezTo>
                  <a:cubicBezTo>
                    <a:pt x="95" y="84"/>
                    <a:pt x="95" y="84"/>
                    <a:pt x="95" y="84"/>
                  </a:cubicBezTo>
                  <a:cubicBezTo>
                    <a:pt x="94" y="82"/>
                    <a:pt x="94" y="79"/>
                    <a:pt x="95" y="77"/>
                  </a:cubicBezTo>
                  <a:cubicBezTo>
                    <a:pt x="96" y="75"/>
                    <a:pt x="97" y="73"/>
                    <a:pt x="97" y="71"/>
                  </a:cubicBezTo>
                  <a:cubicBezTo>
                    <a:pt x="98" y="69"/>
                    <a:pt x="100" y="67"/>
                    <a:pt x="103" y="66"/>
                  </a:cubicBezTo>
                  <a:cubicBezTo>
                    <a:pt x="114" y="65"/>
                    <a:pt x="114" y="65"/>
                    <a:pt x="114" y="65"/>
                  </a:cubicBezTo>
                  <a:cubicBezTo>
                    <a:pt x="114" y="54"/>
                    <a:pt x="114" y="54"/>
                    <a:pt x="114" y="54"/>
                  </a:cubicBezTo>
                  <a:cubicBezTo>
                    <a:pt x="103" y="52"/>
                    <a:pt x="103" y="52"/>
                    <a:pt x="103" y="52"/>
                  </a:cubicBezTo>
                  <a:cubicBezTo>
                    <a:pt x="100" y="51"/>
                    <a:pt x="98" y="50"/>
                    <a:pt x="97" y="47"/>
                  </a:cubicBezTo>
                  <a:cubicBezTo>
                    <a:pt x="97" y="45"/>
                    <a:pt x="96" y="43"/>
                    <a:pt x="95" y="41"/>
                  </a:cubicBezTo>
                  <a:cubicBezTo>
                    <a:pt x="94" y="39"/>
                    <a:pt x="94" y="36"/>
                    <a:pt x="95" y="34"/>
                  </a:cubicBezTo>
                  <a:cubicBezTo>
                    <a:pt x="102" y="25"/>
                    <a:pt x="102" y="25"/>
                    <a:pt x="102" y="25"/>
                  </a:cubicBezTo>
                  <a:cubicBezTo>
                    <a:pt x="94" y="17"/>
                    <a:pt x="94" y="17"/>
                    <a:pt x="94" y="17"/>
                  </a:cubicBezTo>
                  <a:cubicBezTo>
                    <a:pt x="85" y="24"/>
                    <a:pt x="85" y="24"/>
                    <a:pt x="85" y="24"/>
                  </a:cubicBezTo>
                  <a:cubicBezTo>
                    <a:pt x="83" y="25"/>
                    <a:pt x="80" y="25"/>
                    <a:pt x="78" y="24"/>
                  </a:cubicBezTo>
                  <a:cubicBezTo>
                    <a:pt x="76" y="23"/>
                    <a:pt x="74" y="22"/>
                    <a:pt x="72" y="22"/>
                  </a:cubicBezTo>
                  <a:cubicBezTo>
                    <a:pt x="69" y="21"/>
                    <a:pt x="68" y="19"/>
                    <a:pt x="67" y="16"/>
                  </a:cubicBezTo>
                  <a:cubicBezTo>
                    <a:pt x="65" y="5"/>
                    <a:pt x="65" y="5"/>
                    <a:pt x="65" y="5"/>
                  </a:cubicBezTo>
                  <a:cubicBezTo>
                    <a:pt x="54" y="5"/>
                    <a:pt x="54" y="5"/>
                    <a:pt x="54" y="5"/>
                  </a:cubicBezTo>
                  <a:cubicBezTo>
                    <a:pt x="53" y="16"/>
                    <a:pt x="53" y="16"/>
                    <a:pt x="53" y="16"/>
                  </a:cubicBezTo>
                  <a:cubicBezTo>
                    <a:pt x="52" y="19"/>
                    <a:pt x="50" y="21"/>
                    <a:pt x="48" y="22"/>
                  </a:cubicBezTo>
                  <a:cubicBezTo>
                    <a:pt x="46" y="22"/>
                    <a:pt x="44" y="23"/>
                    <a:pt x="42" y="24"/>
                  </a:cubicBezTo>
                  <a:cubicBezTo>
                    <a:pt x="40" y="25"/>
                    <a:pt x="37" y="25"/>
                    <a:pt x="35" y="24"/>
                  </a:cubicBezTo>
                  <a:cubicBezTo>
                    <a:pt x="26" y="17"/>
                    <a:pt x="26" y="17"/>
                    <a:pt x="26" y="17"/>
                  </a:cubicBezTo>
                  <a:cubicBezTo>
                    <a:pt x="18" y="25"/>
                    <a:pt x="18" y="25"/>
                    <a:pt x="18" y="25"/>
                  </a:cubicBezTo>
                  <a:cubicBezTo>
                    <a:pt x="24" y="34"/>
                    <a:pt x="24" y="34"/>
                    <a:pt x="24" y="34"/>
                  </a:cubicBezTo>
                  <a:cubicBezTo>
                    <a:pt x="26" y="36"/>
                    <a:pt x="26" y="39"/>
                    <a:pt x="25" y="41"/>
                  </a:cubicBezTo>
                  <a:cubicBezTo>
                    <a:pt x="24" y="43"/>
                    <a:pt x="23" y="45"/>
                    <a:pt x="23" y="47"/>
                  </a:cubicBezTo>
                  <a:cubicBezTo>
                    <a:pt x="22" y="50"/>
                    <a:pt x="20" y="51"/>
                    <a:pt x="17" y="52"/>
                  </a:cubicBezTo>
                  <a:cubicBezTo>
                    <a:pt x="6" y="54"/>
                    <a:pt x="6" y="54"/>
                    <a:pt x="6" y="54"/>
                  </a:cubicBezTo>
                  <a:cubicBezTo>
                    <a:pt x="6" y="65"/>
                    <a:pt x="6" y="65"/>
                    <a:pt x="6" y="65"/>
                  </a:cubicBezTo>
                  <a:cubicBezTo>
                    <a:pt x="17" y="66"/>
                    <a:pt x="17" y="66"/>
                    <a:pt x="17" y="66"/>
                  </a:cubicBezTo>
                  <a:cubicBezTo>
                    <a:pt x="20" y="67"/>
                    <a:pt x="22" y="69"/>
                    <a:pt x="23" y="71"/>
                  </a:cubicBezTo>
                  <a:cubicBezTo>
                    <a:pt x="23" y="73"/>
                    <a:pt x="24" y="75"/>
                    <a:pt x="25" y="77"/>
                  </a:cubicBezTo>
                  <a:cubicBezTo>
                    <a:pt x="26" y="79"/>
                    <a:pt x="26" y="82"/>
                    <a:pt x="24" y="84"/>
                  </a:cubicBezTo>
                  <a:cubicBezTo>
                    <a:pt x="18" y="93"/>
                    <a:pt x="18" y="93"/>
                    <a:pt x="18" y="93"/>
                  </a:cubicBezTo>
                  <a:cubicBezTo>
                    <a:pt x="26" y="101"/>
                    <a:pt x="26" y="101"/>
                    <a:pt x="26" y="101"/>
                  </a:cubicBezTo>
                  <a:cubicBezTo>
                    <a:pt x="35" y="94"/>
                    <a:pt x="35" y="94"/>
                    <a:pt x="35" y="94"/>
                  </a:cubicBezTo>
                  <a:cubicBezTo>
                    <a:pt x="37" y="93"/>
                    <a:pt x="40" y="93"/>
                    <a:pt x="42" y="94"/>
                  </a:cubicBezTo>
                  <a:cubicBezTo>
                    <a:pt x="44" y="95"/>
                    <a:pt x="46" y="96"/>
                    <a:pt x="48" y="96"/>
                  </a:cubicBezTo>
                  <a:cubicBezTo>
                    <a:pt x="50" y="97"/>
                    <a:pt x="52" y="99"/>
                    <a:pt x="53" y="102"/>
                  </a:cubicBezTo>
                  <a:lnTo>
                    <a:pt x="54" y="113"/>
                  </a:lnTo>
                  <a:close/>
                  <a:moveTo>
                    <a:pt x="17" y="94"/>
                  </a:moveTo>
                  <a:cubicBezTo>
                    <a:pt x="17" y="94"/>
                    <a:pt x="17" y="94"/>
                    <a:pt x="17" y="94"/>
                  </a:cubicBezTo>
                  <a:close/>
                  <a:moveTo>
                    <a:pt x="102" y="93"/>
                  </a:moveTo>
                  <a:cubicBezTo>
                    <a:pt x="102" y="93"/>
                    <a:pt x="102" y="93"/>
                    <a:pt x="102" y="93"/>
                  </a:cubicBezTo>
                  <a:close/>
                  <a:moveTo>
                    <a:pt x="114" y="65"/>
                  </a:moveTo>
                  <a:cubicBezTo>
                    <a:pt x="114" y="65"/>
                    <a:pt x="114" y="65"/>
                    <a:pt x="114" y="65"/>
                  </a:cubicBezTo>
                  <a:close/>
                  <a:moveTo>
                    <a:pt x="6" y="65"/>
                  </a:moveTo>
                  <a:cubicBezTo>
                    <a:pt x="6" y="65"/>
                    <a:pt x="6" y="65"/>
                    <a:pt x="6" y="65"/>
                  </a:cubicBezTo>
                  <a:close/>
                  <a:moveTo>
                    <a:pt x="114" y="65"/>
                  </a:moveTo>
                  <a:cubicBezTo>
                    <a:pt x="114" y="65"/>
                    <a:pt x="114" y="65"/>
                    <a:pt x="114" y="65"/>
                  </a:cubicBezTo>
                  <a:close/>
                  <a:moveTo>
                    <a:pt x="5" y="65"/>
                  </a:moveTo>
                  <a:cubicBezTo>
                    <a:pt x="5" y="65"/>
                    <a:pt x="5" y="65"/>
                    <a:pt x="5" y="65"/>
                  </a:cubicBezTo>
                  <a:cubicBezTo>
                    <a:pt x="5" y="65"/>
                    <a:pt x="5" y="65"/>
                    <a:pt x="5" y="65"/>
                  </a:cubicBezTo>
                  <a:close/>
                  <a:moveTo>
                    <a:pt x="94" y="17"/>
                  </a:moveTo>
                  <a:cubicBezTo>
                    <a:pt x="94" y="17"/>
                    <a:pt x="94" y="17"/>
                    <a:pt x="94" y="17"/>
                  </a:cubicBezTo>
                  <a:close/>
                  <a:moveTo>
                    <a:pt x="94" y="17"/>
                  </a:moveTo>
                  <a:cubicBezTo>
                    <a:pt x="94" y="17"/>
                    <a:pt x="94" y="17"/>
                    <a:pt x="94" y="17"/>
                  </a:cubicBezTo>
                  <a:close/>
                  <a:moveTo>
                    <a:pt x="60" y="83"/>
                  </a:moveTo>
                  <a:cubicBezTo>
                    <a:pt x="54" y="83"/>
                    <a:pt x="48" y="80"/>
                    <a:pt x="43" y="76"/>
                  </a:cubicBezTo>
                  <a:cubicBezTo>
                    <a:pt x="37" y="70"/>
                    <a:pt x="35" y="62"/>
                    <a:pt x="37" y="54"/>
                  </a:cubicBezTo>
                  <a:cubicBezTo>
                    <a:pt x="39" y="45"/>
                    <a:pt x="46" y="38"/>
                    <a:pt x="55" y="36"/>
                  </a:cubicBezTo>
                  <a:cubicBezTo>
                    <a:pt x="63" y="34"/>
                    <a:pt x="71" y="37"/>
                    <a:pt x="77" y="42"/>
                  </a:cubicBezTo>
                  <a:cubicBezTo>
                    <a:pt x="82" y="48"/>
                    <a:pt x="85" y="56"/>
                    <a:pt x="83" y="64"/>
                  </a:cubicBezTo>
                  <a:cubicBezTo>
                    <a:pt x="81" y="73"/>
                    <a:pt x="74" y="80"/>
                    <a:pt x="65" y="82"/>
                  </a:cubicBezTo>
                  <a:cubicBezTo>
                    <a:pt x="63" y="83"/>
                    <a:pt x="62" y="83"/>
                    <a:pt x="60" y="83"/>
                  </a:cubicBezTo>
                  <a:close/>
                  <a:moveTo>
                    <a:pt x="60" y="41"/>
                  </a:moveTo>
                  <a:cubicBezTo>
                    <a:pt x="58" y="41"/>
                    <a:pt x="57" y="41"/>
                    <a:pt x="56" y="41"/>
                  </a:cubicBezTo>
                  <a:cubicBezTo>
                    <a:pt x="49" y="43"/>
                    <a:pt x="44" y="48"/>
                    <a:pt x="42" y="55"/>
                  </a:cubicBezTo>
                  <a:cubicBezTo>
                    <a:pt x="41" y="61"/>
                    <a:pt x="42" y="68"/>
                    <a:pt x="47" y="72"/>
                  </a:cubicBezTo>
                  <a:cubicBezTo>
                    <a:pt x="51" y="76"/>
                    <a:pt x="58" y="78"/>
                    <a:pt x="64" y="77"/>
                  </a:cubicBezTo>
                  <a:cubicBezTo>
                    <a:pt x="64" y="77"/>
                    <a:pt x="64" y="77"/>
                    <a:pt x="64" y="77"/>
                  </a:cubicBezTo>
                  <a:cubicBezTo>
                    <a:pt x="71" y="75"/>
                    <a:pt x="76" y="70"/>
                    <a:pt x="78" y="63"/>
                  </a:cubicBezTo>
                  <a:cubicBezTo>
                    <a:pt x="79" y="57"/>
                    <a:pt x="77" y="51"/>
                    <a:pt x="73" y="46"/>
                  </a:cubicBezTo>
                  <a:cubicBezTo>
                    <a:pt x="69" y="43"/>
                    <a:pt x="65" y="41"/>
                    <a:pt x="60" y="4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800" b="0" i="0" u="none" strike="noStrike" kern="1200" cap="none" spc="0" normalizeH="0" baseline="0" noProof="0" dirty="0">
                <a:ln>
                  <a:noFill/>
                </a:ln>
                <a:solidFill>
                  <a:srgbClr val="353334"/>
                </a:solidFill>
                <a:effectLst/>
                <a:uLnTx/>
                <a:uFillTx/>
                <a:latin typeface="+mj-lt"/>
                <a:ea typeface="GE SS Two Medium" panose="020A0503020102020204" pitchFamily="18" charset="-78"/>
                <a:cs typeface="GE SS Two Medium" panose="020A0503020102020204" pitchFamily="18" charset="-78"/>
                <a:sym typeface="Arial" panose="020B0604020202020204" pitchFamily="34" charset="0"/>
              </a:endParaRPr>
            </a:p>
          </p:txBody>
        </p:sp>
      </p:grpSp>
      <p:grpSp>
        <p:nvGrpSpPr>
          <p:cNvPr id="82" name="Группа 5">
            <a:extLst>
              <a:ext uri="{FF2B5EF4-FFF2-40B4-BE49-F238E27FC236}">
                <a16:creationId xmlns:a16="http://schemas.microsoft.com/office/drawing/2014/main" id="{5C50693A-C45B-4646-81EA-E74868CE835F}"/>
              </a:ext>
            </a:extLst>
          </p:cNvPr>
          <p:cNvGrpSpPr/>
          <p:nvPr/>
        </p:nvGrpSpPr>
        <p:grpSpPr>
          <a:xfrm>
            <a:off x="9426297" y="5240197"/>
            <a:ext cx="459385" cy="460272"/>
            <a:chOff x="6799263" y="5573713"/>
            <a:chExt cx="822325" cy="823912"/>
          </a:xfrm>
        </p:grpSpPr>
        <p:sp>
          <p:nvSpPr>
            <p:cNvPr id="83" name="Google Shape;594;p22">
              <a:extLst>
                <a:ext uri="{FF2B5EF4-FFF2-40B4-BE49-F238E27FC236}">
                  <a16:creationId xmlns:a16="http://schemas.microsoft.com/office/drawing/2014/main" id="{D022C7AD-25B6-41F3-928F-E7327586DF0F}"/>
                </a:ext>
              </a:extLst>
            </p:cNvPr>
            <p:cNvSpPr>
              <a:spLocks noChangeArrowheads="1"/>
            </p:cNvSpPr>
            <p:nvPr/>
          </p:nvSpPr>
          <p:spPr bwMode="auto">
            <a:xfrm>
              <a:off x="6799263" y="5573713"/>
              <a:ext cx="822325" cy="823912"/>
            </a:xfrm>
            <a:prstGeom prst="ellipse">
              <a:avLst/>
            </a:prstGeom>
            <a:solidFill>
              <a:srgbClr val="23929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endParaRPr kumimoji="0" lang="en-US" altLang="en-US" sz="1000" b="0" i="0" u="none" strike="noStrike" kern="1200" cap="none" spc="0" normalizeH="0" baseline="0" noProof="0">
                <a:ln>
                  <a:noFill/>
                </a:ln>
                <a:solidFill>
                  <a:srgbClr val="353334"/>
                </a:solidFill>
                <a:effectLst/>
                <a:uLnTx/>
                <a:uFillTx/>
                <a:latin typeface="+mj-lt"/>
                <a:ea typeface="GE SS Two Medium" panose="020A0503020102020204" pitchFamily="18" charset="-78"/>
                <a:cs typeface="GE SS Two Medium" panose="020A0503020102020204" pitchFamily="18" charset="-78"/>
                <a:sym typeface="Calibri" panose="020F0502020204030204" pitchFamily="34" charset="0"/>
              </a:endParaRPr>
            </a:p>
          </p:txBody>
        </p:sp>
        <p:sp>
          <p:nvSpPr>
            <p:cNvPr id="84" name="Google Shape;599;p22">
              <a:extLst>
                <a:ext uri="{FF2B5EF4-FFF2-40B4-BE49-F238E27FC236}">
                  <a16:creationId xmlns:a16="http://schemas.microsoft.com/office/drawing/2014/main" id="{5DDD8589-C32D-45B3-9639-FAD2D43812FD}"/>
                </a:ext>
              </a:extLst>
            </p:cNvPr>
            <p:cNvSpPr>
              <a:spLocks/>
            </p:cNvSpPr>
            <p:nvPr/>
          </p:nvSpPr>
          <p:spPr bwMode="auto">
            <a:xfrm>
              <a:off x="6951663" y="5824538"/>
              <a:ext cx="517525" cy="322262"/>
            </a:xfrm>
            <a:custGeom>
              <a:avLst/>
              <a:gdLst>
                <a:gd name="T0" fmla="*/ 107 w 122"/>
                <a:gd name="T1" fmla="*/ 76 h 76"/>
                <a:gd name="T2" fmla="*/ 15 w 122"/>
                <a:gd name="T3" fmla="*/ 76 h 76"/>
                <a:gd name="T4" fmla="*/ 0 w 122"/>
                <a:gd name="T5" fmla="*/ 61 h 76"/>
                <a:gd name="T6" fmla="*/ 0 w 122"/>
                <a:gd name="T7" fmla="*/ 15 h 76"/>
                <a:gd name="T8" fmla="*/ 15 w 122"/>
                <a:gd name="T9" fmla="*/ 0 h 76"/>
                <a:gd name="T10" fmla="*/ 107 w 122"/>
                <a:gd name="T11" fmla="*/ 0 h 76"/>
                <a:gd name="T12" fmla="*/ 122 w 122"/>
                <a:gd name="T13" fmla="*/ 15 h 76"/>
                <a:gd name="T14" fmla="*/ 122 w 122"/>
                <a:gd name="T15" fmla="*/ 61 h 76"/>
                <a:gd name="T16" fmla="*/ 107 w 122"/>
                <a:gd name="T17" fmla="*/ 76 h 76"/>
                <a:gd name="T18" fmla="*/ 15 w 122"/>
                <a:gd name="T19" fmla="*/ 4 h 76"/>
                <a:gd name="T20" fmla="*/ 5 w 122"/>
                <a:gd name="T21" fmla="*/ 15 h 76"/>
                <a:gd name="T22" fmla="*/ 5 w 122"/>
                <a:gd name="T23" fmla="*/ 61 h 76"/>
                <a:gd name="T24" fmla="*/ 15 w 122"/>
                <a:gd name="T25" fmla="*/ 71 h 76"/>
                <a:gd name="T26" fmla="*/ 107 w 122"/>
                <a:gd name="T27" fmla="*/ 71 h 76"/>
                <a:gd name="T28" fmla="*/ 117 w 122"/>
                <a:gd name="T29" fmla="*/ 61 h 76"/>
                <a:gd name="T30" fmla="*/ 117 w 122"/>
                <a:gd name="T31" fmla="*/ 15 h 76"/>
                <a:gd name="T32" fmla="*/ 107 w 122"/>
                <a:gd name="T33" fmla="*/ 4 h 76"/>
                <a:gd name="T34" fmla="*/ 15 w 122"/>
                <a:gd name="T35" fmla="*/ 4 h 76"/>
                <a:gd name="T36" fmla="*/ 105 w 122"/>
                <a:gd name="T37" fmla="*/ 64 h 76"/>
                <a:gd name="T38" fmla="*/ 103 w 122"/>
                <a:gd name="T39" fmla="*/ 64 h 76"/>
                <a:gd name="T40" fmla="*/ 76 w 122"/>
                <a:gd name="T41" fmla="*/ 41 h 76"/>
                <a:gd name="T42" fmla="*/ 62 w 122"/>
                <a:gd name="T43" fmla="*/ 52 h 76"/>
                <a:gd name="T44" fmla="*/ 59 w 122"/>
                <a:gd name="T45" fmla="*/ 52 h 76"/>
                <a:gd name="T46" fmla="*/ 45 w 122"/>
                <a:gd name="T47" fmla="*/ 41 h 76"/>
                <a:gd name="T48" fmla="*/ 18 w 122"/>
                <a:gd name="T49" fmla="*/ 64 h 76"/>
                <a:gd name="T50" fmla="*/ 15 w 122"/>
                <a:gd name="T51" fmla="*/ 63 h 76"/>
                <a:gd name="T52" fmla="*/ 15 w 122"/>
                <a:gd name="T53" fmla="*/ 60 h 76"/>
                <a:gd name="T54" fmla="*/ 41 w 122"/>
                <a:gd name="T55" fmla="*/ 38 h 76"/>
                <a:gd name="T56" fmla="*/ 15 w 122"/>
                <a:gd name="T57" fmla="*/ 18 h 76"/>
                <a:gd name="T58" fmla="*/ 15 w 122"/>
                <a:gd name="T59" fmla="*/ 15 h 76"/>
                <a:gd name="T60" fmla="*/ 18 w 122"/>
                <a:gd name="T61" fmla="*/ 14 h 76"/>
                <a:gd name="T62" fmla="*/ 61 w 122"/>
                <a:gd name="T63" fmla="*/ 47 h 76"/>
                <a:gd name="T64" fmla="*/ 103 w 122"/>
                <a:gd name="T65" fmla="*/ 14 h 76"/>
                <a:gd name="T66" fmla="*/ 107 w 122"/>
                <a:gd name="T67" fmla="*/ 15 h 76"/>
                <a:gd name="T68" fmla="*/ 106 w 122"/>
                <a:gd name="T69" fmla="*/ 18 h 76"/>
                <a:gd name="T70" fmla="*/ 80 w 122"/>
                <a:gd name="T71" fmla="*/ 38 h 76"/>
                <a:gd name="T72" fmla="*/ 106 w 122"/>
                <a:gd name="T73" fmla="*/ 60 h 76"/>
                <a:gd name="T74" fmla="*/ 106 w 122"/>
                <a:gd name="T75" fmla="*/ 63 h 76"/>
                <a:gd name="T76" fmla="*/ 105 w 122"/>
                <a:gd name="T77" fmla="*/ 6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2" h="76" extrusionOk="0">
                  <a:moveTo>
                    <a:pt x="107" y="76"/>
                  </a:moveTo>
                  <a:cubicBezTo>
                    <a:pt x="15" y="76"/>
                    <a:pt x="15" y="76"/>
                    <a:pt x="15" y="76"/>
                  </a:cubicBezTo>
                  <a:cubicBezTo>
                    <a:pt x="7" y="76"/>
                    <a:pt x="0" y="69"/>
                    <a:pt x="0" y="61"/>
                  </a:cubicBezTo>
                  <a:cubicBezTo>
                    <a:pt x="0" y="15"/>
                    <a:pt x="0" y="15"/>
                    <a:pt x="0" y="15"/>
                  </a:cubicBezTo>
                  <a:cubicBezTo>
                    <a:pt x="0" y="6"/>
                    <a:pt x="7" y="0"/>
                    <a:pt x="15" y="0"/>
                  </a:cubicBezTo>
                  <a:cubicBezTo>
                    <a:pt x="107" y="0"/>
                    <a:pt x="107" y="0"/>
                    <a:pt x="107" y="0"/>
                  </a:cubicBezTo>
                  <a:cubicBezTo>
                    <a:pt x="115" y="0"/>
                    <a:pt x="122" y="6"/>
                    <a:pt x="122" y="15"/>
                  </a:cubicBezTo>
                  <a:cubicBezTo>
                    <a:pt x="122" y="61"/>
                    <a:pt x="122" y="61"/>
                    <a:pt x="122" y="61"/>
                  </a:cubicBezTo>
                  <a:cubicBezTo>
                    <a:pt x="122" y="69"/>
                    <a:pt x="115" y="76"/>
                    <a:pt x="107" y="76"/>
                  </a:cubicBezTo>
                  <a:close/>
                  <a:moveTo>
                    <a:pt x="15" y="4"/>
                  </a:moveTo>
                  <a:cubicBezTo>
                    <a:pt x="9" y="4"/>
                    <a:pt x="5" y="9"/>
                    <a:pt x="5" y="15"/>
                  </a:cubicBezTo>
                  <a:cubicBezTo>
                    <a:pt x="5" y="61"/>
                    <a:pt x="5" y="61"/>
                    <a:pt x="5" y="61"/>
                  </a:cubicBezTo>
                  <a:cubicBezTo>
                    <a:pt x="5" y="67"/>
                    <a:pt x="9" y="71"/>
                    <a:pt x="15" y="71"/>
                  </a:cubicBezTo>
                  <a:cubicBezTo>
                    <a:pt x="107" y="71"/>
                    <a:pt x="107" y="71"/>
                    <a:pt x="107" y="71"/>
                  </a:cubicBezTo>
                  <a:cubicBezTo>
                    <a:pt x="112" y="71"/>
                    <a:pt x="117" y="67"/>
                    <a:pt x="117" y="61"/>
                  </a:cubicBezTo>
                  <a:cubicBezTo>
                    <a:pt x="117" y="15"/>
                    <a:pt x="117" y="15"/>
                    <a:pt x="117" y="15"/>
                  </a:cubicBezTo>
                  <a:cubicBezTo>
                    <a:pt x="117" y="9"/>
                    <a:pt x="112" y="4"/>
                    <a:pt x="107" y="4"/>
                  </a:cubicBezTo>
                  <a:lnTo>
                    <a:pt x="15" y="4"/>
                  </a:lnTo>
                  <a:close/>
                  <a:moveTo>
                    <a:pt x="105" y="64"/>
                  </a:moveTo>
                  <a:cubicBezTo>
                    <a:pt x="104" y="64"/>
                    <a:pt x="104" y="64"/>
                    <a:pt x="103" y="64"/>
                  </a:cubicBezTo>
                  <a:cubicBezTo>
                    <a:pt x="76" y="41"/>
                    <a:pt x="76" y="41"/>
                    <a:pt x="76" y="41"/>
                  </a:cubicBezTo>
                  <a:cubicBezTo>
                    <a:pt x="62" y="52"/>
                    <a:pt x="62" y="52"/>
                    <a:pt x="62" y="52"/>
                  </a:cubicBezTo>
                  <a:cubicBezTo>
                    <a:pt x="61" y="53"/>
                    <a:pt x="60" y="53"/>
                    <a:pt x="59" y="52"/>
                  </a:cubicBezTo>
                  <a:cubicBezTo>
                    <a:pt x="45" y="41"/>
                    <a:pt x="45" y="41"/>
                    <a:pt x="45" y="41"/>
                  </a:cubicBezTo>
                  <a:cubicBezTo>
                    <a:pt x="18" y="64"/>
                    <a:pt x="18" y="64"/>
                    <a:pt x="18" y="64"/>
                  </a:cubicBezTo>
                  <a:cubicBezTo>
                    <a:pt x="17" y="65"/>
                    <a:pt x="16" y="64"/>
                    <a:pt x="15" y="63"/>
                  </a:cubicBezTo>
                  <a:cubicBezTo>
                    <a:pt x="14" y="62"/>
                    <a:pt x="14" y="61"/>
                    <a:pt x="15" y="60"/>
                  </a:cubicBezTo>
                  <a:cubicBezTo>
                    <a:pt x="41" y="38"/>
                    <a:pt x="41" y="38"/>
                    <a:pt x="41" y="38"/>
                  </a:cubicBezTo>
                  <a:cubicBezTo>
                    <a:pt x="15" y="18"/>
                    <a:pt x="15" y="18"/>
                    <a:pt x="15" y="18"/>
                  </a:cubicBezTo>
                  <a:cubicBezTo>
                    <a:pt x="14" y="17"/>
                    <a:pt x="14" y="16"/>
                    <a:pt x="15" y="15"/>
                  </a:cubicBezTo>
                  <a:cubicBezTo>
                    <a:pt x="16" y="14"/>
                    <a:pt x="17" y="13"/>
                    <a:pt x="18" y="14"/>
                  </a:cubicBezTo>
                  <a:cubicBezTo>
                    <a:pt x="61" y="47"/>
                    <a:pt x="61" y="47"/>
                    <a:pt x="61" y="47"/>
                  </a:cubicBezTo>
                  <a:cubicBezTo>
                    <a:pt x="103" y="14"/>
                    <a:pt x="103" y="14"/>
                    <a:pt x="103" y="14"/>
                  </a:cubicBezTo>
                  <a:cubicBezTo>
                    <a:pt x="104" y="13"/>
                    <a:pt x="106" y="14"/>
                    <a:pt x="107" y="15"/>
                  </a:cubicBezTo>
                  <a:cubicBezTo>
                    <a:pt x="107" y="16"/>
                    <a:pt x="107" y="17"/>
                    <a:pt x="106" y="18"/>
                  </a:cubicBezTo>
                  <a:cubicBezTo>
                    <a:pt x="80" y="38"/>
                    <a:pt x="80" y="38"/>
                    <a:pt x="80" y="38"/>
                  </a:cubicBezTo>
                  <a:cubicBezTo>
                    <a:pt x="106" y="60"/>
                    <a:pt x="106" y="60"/>
                    <a:pt x="106" y="60"/>
                  </a:cubicBezTo>
                  <a:cubicBezTo>
                    <a:pt x="107" y="61"/>
                    <a:pt x="107" y="62"/>
                    <a:pt x="106" y="63"/>
                  </a:cubicBezTo>
                  <a:cubicBezTo>
                    <a:pt x="106" y="64"/>
                    <a:pt x="105" y="64"/>
                    <a:pt x="105" y="6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800" b="0" i="0" u="none" strike="noStrike" kern="1200" cap="none" spc="0" normalizeH="0" baseline="0" noProof="0" dirty="0">
                <a:ln>
                  <a:noFill/>
                </a:ln>
                <a:solidFill>
                  <a:srgbClr val="353334"/>
                </a:solidFill>
                <a:effectLst/>
                <a:uLnTx/>
                <a:uFillTx/>
                <a:latin typeface="+mj-lt"/>
                <a:ea typeface="GE SS Two Medium" panose="020A0503020102020204" pitchFamily="18" charset="-78"/>
                <a:cs typeface="GE SS Two Medium" panose="020A0503020102020204" pitchFamily="18" charset="-78"/>
                <a:sym typeface="Arial" panose="020B0604020202020204" pitchFamily="34" charset="0"/>
              </a:endParaRPr>
            </a:p>
          </p:txBody>
        </p:sp>
      </p:grpSp>
      <p:grpSp>
        <p:nvGrpSpPr>
          <p:cNvPr id="85" name="Группа 7">
            <a:extLst>
              <a:ext uri="{FF2B5EF4-FFF2-40B4-BE49-F238E27FC236}">
                <a16:creationId xmlns:a16="http://schemas.microsoft.com/office/drawing/2014/main" id="{D5AA223D-A3F8-43E5-A327-31C5D7A97BF0}"/>
              </a:ext>
            </a:extLst>
          </p:cNvPr>
          <p:cNvGrpSpPr/>
          <p:nvPr/>
        </p:nvGrpSpPr>
        <p:grpSpPr>
          <a:xfrm>
            <a:off x="8182942" y="4460661"/>
            <a:ext cx="459385" cy="459385"/>
            <a:chOff x="4573588" y="4178300"/>
            <a:chExt cx="822325" cy="822325"/>
          </a:xfrm>
        </p:grpSpPr>
        <p:sp>
          <p:nvSpPr>
            <p:cNvPr id="86" name="Google Shape;591;p22">
              <a:extLst>
                <a:ext uri="{FF2B5EF4-FFF2-40B4-BE49-F238E27FC236}">
                  <a16:creationId xmlns:a16="http://schemas.microsoft.com/office/drawing/2014/main" id="{E404F56E-B09D-4920-BC38-FA24118F694B}"/>
                </a:ext>
              </a:extLst>
            </p:cNvPr>
            <p:cNvSpPr>
              <a:spLocks noChangeArrowheads="1"/>
            </p:cNvSpPr>
            <p:nvPr/>
          </p:nvSpPr>
          <p:spPr bwMode="auto">
            <a:xfrm>
              <a:off x="4573588" y="4178300"/>
              <a:ext cx="822325" cy="822325"/>
            </a:xfrm>
            <a:prstGeom prst="ellipse">
              <a:avLst/>
            </a:prstGeom>
            <a:solidFill>
              <a:srgbClr val="61605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endParaRPr kumimoji="0" lang="en-US" altLang="en-US" sz="1000" b="0" i="0" u="none" strike="noStrike" kern="1200" cap="none" spc="0" normalizeH="0" baseline="0" noProof="0">
                <a:ln>
                  <a:noFill/>
                </a:ln>
                <a:solidFill>
                  <a:srgbClr val="353334"/>
                </a:solidFill>
                <a:effectLst/>
                <a:uLnTx/>
                <a:uFillTx/>
                <a:latin typeface="+mj-lt"/>
                <a:ea typeface="GE SS Two Medium" panose="020A0503020102020204" pitchFamily="18" charset="-78"/>
                <a:cs typeface="GE SS Two Medium" panose="020A0503020102020204" pitchFamily="18" charset="-78"/>
                <a:sym typeface="Calibri" panose="020F0502020204030204" pitchFamily="34" charset="0"/>
              </a:endParaRPr>
            </a:p>
          </p:txBody>
        </p:sp>
        <p:sp>
          <p:nvSpPr>
            <p:cNvPr id="87" name="Google Shape;600;p22">
              <a:extLst>
                <a:ext uri="{FF2B5EF4-FFF2-40B4-BE49-F238E27FC236}">
                  <a16:creationId xmlns:a16="http://schemas.microsoft.com/office/drawing/2014/main" id="{5B43CA97-607E-45BC-87EE-436CAF33676D}"/>
                </a:ext>
              </a:extLst>
            </p:cNvPr>
            <p:cNvSpPr>
              <a:spLocks/>
            </p:cNvSpPr>
            <p:nvPr/>
          </p:nvSpPr>
          <p:spPr bwMode="auto">
            <a:xfrm>
              <a:off x="4733925" y="4335463"/>
              <a:ext cx="504825" cy="441325"/>
            </a:xfrm>
            <a:custGeom>
              <a:avLst/>
              <a:gdLst>
                <a:gd name="T0" fmla="*/ 13 w 119"/>
                <a:gd name="T1" fmla="*/ 104 h 104"/>
                <a:gd name="T2" fmla="*/ 0 w 119"/>
                <a:gd name="T3" fmla="*/ 67 h 104"/>
                <a:gd name="T4" fmla="*/ 5 w 119"/>
                <a:gd name="T5" fmla="*/ 67 h 104"/>
                <a:gd name="T6" fmla="*/ 13 w 119"/>
                <a:gd name="T7" fmla="*/ 98 h 104"/>
                <a:gd name="T8" fmla="*/ 114 w 119"/>
                <a:gd name="T9" fmla="*/ 90 h 104"/>
                <a:gd name="T10" fmla="*/ 116 w 119"/>
                <a:gd name="T11" fmla="*/ 65 h 104"/>
                <a:gd name="T12" fmla="*/ 119 w 119"/>
                <a:gd name="T13" fmla="*/ 90 h 104"/>
                <a:gd name="T14" fmla="*/ 64 w 119"/>
                <a:gd name="T15" fmla="*/ 74 h 104"/>
                <a:gd name="T16" fmla="*/ 48 w 119"/>
                <a:gd name="T17" fmla="*/ 67 h 104"/>
                <a:gd name="T18" fmla="*/ 54 w 119"/>
                <a:gd name="T19" fmla="*/ 48 h 104"/>
                <a:gd name="T20" fmla="*/ 71 w 119"/>
                <a:gd name="T21" fmla="*/ 55 h 104"/>
                <a:gd name="T22" fmla="*/ 64 w 119"/>
                <a:gd name="T23" fmla="*/ 74 h 104"/>
                <a:gd name="T24" fmla="*/ 53 w 119"/>
                <a:gd name="T25" fmla="*/ 55 h 104"/>
                <a:gd name="T26" fmla="*/ 54 w 119"/>
                <a:gd name="T27" fmla="*/ 69 h 104"/>
                <a:gd name="T28" fmla="*/ 66 w 119"/>
                <a:gd name="T29" fmla="*/ 67 h 104"/>
                <a:gd name="T30" fmla="*/ 64 w 119"/>
                <a:gd name="T31" fmla="*/ 53 h 104"/>
                <a:gd name="T32" fmla="*/ 105 w 119"/>
                <a:gd name="T33" fmla="*/ 64 h 104"/>
                <a:gd name="T34" fmla="*/ 75 w 119"/>
                <a:gd name="T35" fmla="*/ 61 h 104"/>
                <a:gd name="T36" fmla="*/ 105 w 119"/>
                <a:gd name="T37" fmla="*/ 58 h 104"/>
                <a:gd name="T38" fmla="*/ 114 w 119"/>
                <a:gd name="T39" fmla="*/ 32 h 104"/>
                <a:gd name="T40" fmla="*/ 13 w 119"/>
                <a:gd name="T41" fmla="*/ 24 h 104"/>
                <a:gd name="T42" fmla="*/ 5 w 119"/>
                <a:gd name="T43" fmla="*/ 50 h 104"/>
                <a:gd name="T44" fmla="*/ 41 w 119"/>
                <a:gd name="T45" fmla="*/ 58 h 104"/>
                <a:gd name="T46" fmla="*/ 41 w 119"/>
                <a:gd name="T47" fmla="*/ 64 h 104"/>
                <a:gd name="T48" fmla="*/ 0 w 119"/>
                <a:gd name="T49" fmla="*/ 50 h 104"/>
                <a:gd name="T50" fmla="*/ 13 w 119"/>
                <a:gd name="T51" fmla="*/ 19 h 104"/>
                <a:gd name="T52" fmla="*/ 119 w 119"/>
                <a:gd name="T53" fmla="*/ 32 h 104"/>
                <a:gd name="T54" fmla="*/ 118 w 119"/>
                <a:gd name="T55" fmla="*/ 53 h 104"/>
                <a:gd name="T56" fmla="*/ 79 w 119"/>
                <a:gd name="T57" fmla="*/ 14 h 104"/>
                <a:gd name="T58" fmla="*/ 69 w 119"/>
                <a:gd name="T59" fmla="*/ 5 h 104"/>
                <a:gd name="T60" fmla="*/ 42 w 119"/>
                <a:gd name="T61" fmla="*/ 11 h 104"/>
                <a:gd name="T62" fmla="*/ 37 w 119"/>
                <a:gd name="T63" fmla="*/ 11 h 104"/>
                <a:gd name="T64" fmla="*/ 69 w 119"/>
                <a:gd name="T65" fmla="*/ 0 h 104"/>
                <a:gd name="T66" fmla="*/ 79 w 119"/>
                <a:gd name="T67" fmla="*/ 1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9" h="104" extrusionOk="0">
                  <a:moveTo>
                    <a:pt x="105" y="104"/>
                  </a:moveTo>
                  <a:cubicBezTo>
                    <a:pt x="13" y="104"/>
                    <a:pt x="13" y="104"/>
                    <a:pt x="13" y="104"/>
                  </a:cubicBezTo>
                  <a:cubicBezTo>
                    <a:pt x="6" y="104"/>
                    <a:pt x="0" y="97"/>
                    <a:pt x="0" y="90"/>
                  </a:cubicBezTo>
                  <a:cubicBezTo>
                    <a:pt x="0" y="67"/>
                    <a:pt x="0" y="67"/>
                    <a:pt x="0" y="67"/>
                  </a:cubicBezTo>
                  <a:cubicBezTo>
                    <a:pt x="0" y="66"/>
                    <a:pt x="1" y="65"/>
                    <a:pt x="2" y="65"/>
                  </a:cubicBezTo>
                  <a:cubicBezTo>
                    <a:pt x="4" y="65"/>
                    <a:pt x="5" y="66"/>
                    <a:pt x="5" y="67"/>
                  </a:cubicBezTo>
                  <a:cubicBezTo>
                    <a:pt x="5" y="90"/>
                    <a:pt x="5" y="90"/>
                    <a:pt x="5" y="90"/>
                  </a:cubicBezTo>
                  <a:cubicBezTo>
                    <a:pt x="5" y="95"/>
                    <a:pt x="9" y="98"/>
                    <a:pt x="13" y="98"/>
                  </a:cubicBezTo>
                  <a:cubicBezTo>
                    <a:pt x="105" y="98"/>
                    <a:pt x="105" y="98"/>
                    <a:pt x="105" y="98"/>
                  </a:cubicBezTo>
                  <a:cubicBezTo>
                    <a:pt x="110" y="98"/>
                    <a:pt x="114" y="95"/>
                    <a:pt x="114" y="90"/>
                  </a:cubicBezTo>
                  <a:cubicBezTo>
                    <a:pt x="114" y="67"/>
                    <a:pt x="114" y="67"/>
                    <a:pt x="114" y="67"/>
                  </a:cubicBezTo>
                  <a:cubicBezTo>
                    <a:pt x="114" y="66"/>
                    <a:pt x="115" y="65"/>
                    <a:pt x="116" y="65"/>
                  </a:cubicBezTo>
                  <a:cubicBezTo>
                    <a:pt x="118" y="65"/>
                    <a:pt x="119" y="66"/>
                    <a:pt x="119" y="67"/>
                  </a:cubicBezTo>
                  <a:cubicBezTo>
                    <a:pt x="119" y="90"/>
                    <a:pt x="119" y="90"/>
                    <a:pt x="119" y="90"/>
                  </a:cubicBezTo>
                  <a:cubicBezTo>
                    <a:pt x="119" y="97"/>
                    <a:pt x="113" y="104"/>
                    <a:pt x="105" y="104"/>
                  </a:cubicBezTo>
                  <a:close/>
                  <a:moveTo>
                    <a:pt x="64" y="74"/>
                  </a:moveTo>
                  <a:cubicBezTo>
                    <a:pt x="54" y="74"/>
                    <a:pt x="54" y="74"/>
                    <a:pt x="54" y="74"/>
                  </a:cubicBezTo>
                  <a:cubicBezTo>
                    <a:pt x="51" y="74"/>
                    <a:pt x="48" y="71"/>
                    <a:pt x="48" y="67"/>
                  </a:cubicBezTo>
                  <a:cubicBezTo>
                    <a:pt x="48" y="55"/>
                    <a:pt x="48" y="55"/>
                    <a:pt x="48" y="55"/>
                  </a:cubicBezTo>
                  <a:cubicBezTo>
                    <a:pt x="48" y="51"/>
                    <a:pt x="51" y="48"/>
                    <a:pt x="54" y="48"/>
                  </a:cubicBezTo>
                  <a:cubicBezTo>
                    <a:pt x="64" y="48"/>
                    <a:pt x="64" y="48"/>
                    <a:pt x="64" y="48"/>
                  </a:cubicBezTo>
                  <a:cubicBezTo>
                    <a:pt x="68" y="48"/>
                    <a:pt x="71" y="51"/>
                    <a:pt x="71" y="55"/>
                  </a:cubicBezTo>
                  <a:cubicBezTo>
                    <a:pt x="71" y="67"/>
                    <a:pt x="71" y="67"/>
                    <a:pt x="71" y="67"/>
                  </a:cubicBezTo>
                  <a:cubicBezTo>
                    <a:pt x="71" y="71"/>
                    <a:pt x="68" y="74"/>
                    <a:pt x="64" y="74"/>
                  </a:cubicBezTo>
                  <a:close/>
                  <a:moveTo>
                    <a:pt x="54" y="53"/>
                  </a:moveTo>
                  <a:cubicBezTo>
                    <a:pt x="54" y="53"/>
                    <a:pt x="53" y="54"/>
                    <a:pt x="53" y="55"/>
                  </a:cubicBezTo>
                  <a:cubicBezTo>
                    <a:pt x="53" y="67"/>
                    <a:pt x="53" y="67"/>
                    <a:pt x="53" y="67"/>
                  </a:cubicBezTo>
                  <a:cubicBezTo>
                    <a:pt x="53" y="68"/>
                    <a:pt x="54" y="69"/>
                    <a:pt x="54" y="69"/>
                  </a:cubicBezTo>
                  <a:cubicBezTo>
                    <a:pt x="64" y="69"/>
                    <a:pt x="64" y="69"/>
                    <a:pt x="64" y="69"/>
                  </a:cubicBezTo>
                  <a:cubicBezTo>
                    <a:pt x="65" y="69"/>
                    <a:pt x="66" y="68"/>
                    <a:pt x="66" y="67"/>
                  </a:cubicBezTo>
                  <a:cubicBezTo>
                    <a:pt x="66" y="55"/>
                    <a:pt x="66" y="55"/>
                    <a:pt x="66" y="55"/>
                  </a:cubicBezTo>
                  <a:cubicBezTo>
                    <a:pt x="66" y="54"/>
                    <a:pt x="65" y="53"/>
                    <a:pt x="64" y="53"/>
                  </a:cubicBezTo>
                  <a:lnTo>
                    <a:pt x="54" y="53"/>
                  </a:lnTo>
                  <a:close/>
                  <a:moveTo>
                    <a:pt x="105" y="64"/>
                  </a:moveTo>
                  <a:cubicBezTo>
                    <a:pt x="78" y="64"/>
                    <a:pt x="78" y="64"/>
                    <a:pt x="78" y="64"/>
                  </a:cubicBezTo>
                  <a:cubicBezTo>
                    <a:pt x="77" y="64"/>
                    <a:pt x="75" y="63"/>
                    <a:pt x="75" y="61"/>
                  </a:cubicBezTo>
                  <a:cubicBezTo>
                    <a:pt x="75" y="60"/>
                    <a:pt x="77" y="58"/>
                    <a:pt x="78" y="58"/>
                  </a:cubicBezTo>
                  <a:cubicBezTo>
                    <a:pt x="105" y="58"/>
                    <a:pt x="105" y="58"/>
                    <a:pt x="105" y="58"/>
                  </a:cubicBezTo>
                  <a:cubicBezTo>
                    <a:pt x="110" y="58"/>
                    <a:pt x="114" y="55"/>
                    <a:pt x="114" y="50"/>
                  </a:cubicBezTo>
                  <a:cubicBezTo>
                    <a:pt x="114" y="32"/>
                    <a:pt x="114" y="32"/>
                    <a:pt x="114" y="32"/>
                  </a:cubicBezTo>
                  <a:cubicBezTo>
                    <a:pt x="114" y="28"/>
                    <a:pt x="110" y="24"/>
                    <a:pt x="105" y="24"/>
                  </a:cubicBezTo>
                  <a:cubicBezTo>
                    <a:pt x="13" y="24"/>
                    <a:pt x="13" y="24"/>
                    <a:pt x="13" y="24"/>
                  </a:cubicBezTo>
                  <a:cubicBezTo>
                    <a:pt x="9" y="24"/>
                    <a:pt x="5" y="28"/>
                    <a:pt x="5" y="32"/>
                  </a:cubicBezTo>
                  <a:cubicBezTo>
                    <a:pt x="5" y="50"/>
                    <a:pt x="5" y="50"/>
                    <a:pt x="5" y="50"/>
                  </a:cubicBezTo>
                  <a:cubicBezTo>
                    <a:pt x="5" y="55"/>
                    <a:pt x="9" y="58"/>
                    <a:pt x="13" y="58"/>
                  </a:cubicBezTo>
                  <a:cubicBezTo>
                    <a:pt x="41" y="58"/>
                    <a:pt x="41" y="58"/>
                    <a:pt x="41" y="58"/>
                  </a:cubicBezTo>
                  <a:cubicBezTo>
                    <a:pt x="42" y="58"/>
                    <a:pt x="43" y="60"/>
                    <a:pt x="43" y="61"/>
                  </a:cubicBezTo>
                  <a:cubicBezTo>
                    <a:pt x="43" y="63"/>
                    <a:pt x="42" y="64"/>
                    <a:pt x="41" y="64"/>
                  </a:cubicBezTo>
                  <a:cubicBezTo>
                    <a:pt x="13" y="64"/>
                    <a:pt x="13" y="64"/>
                    <a:pt x="13" y="64"/>
                  </a:cubicBezTo>
                  <a:cubicBezTo>
                    <a:pt x="6" y="64"/>
                    <a:pt x="0" y="58"/>
                    <a:pt x="0" y="50"/>
                  </a:cubicBezTo>
                  <a:cubicBezTo>
                    <a:pt x="0" y="32"/>
                    <a:pt x="0" y="32"/>
                    <a:pt x="0" y="32"/>
                  </a:cubicBezTo>
                  <a:cubicBezTo>
                    <a:pt x="0" y="25"/>
                    <a:pt x="6" y="19"/>
                    <a:pt x="13" y="19"/>
                  </a:cubicBezTo>
                  <a:cubicBezTo>
                    <a:pt x="105" y="19"/>
                    <a:pt x="105" y="19"/>
                    <a:pt x="105" y="19"/>
                  </a:cubicBezTo>
                  <a:cubicBezTo>
                    <a:pt x="113" y="19"/>
                    <a:pt x="119" y="25"/>
                    <a:pt x="119" y="32"/>
                  </a:cubicBezTo>
                  <a:cubicBezTo>
                    <a:pt x="119" y="52"/>
                    <a:pt x="119" y="52"/>
                    <a:pt x="119" y="52"/>
                  </a:cubicBezTo>
                  <a:cubicBezTo>
                    <a:pt x="119" y="52"/>
                    <a:pt x="119" y="53"/>
                    <a:pt x="118" y="53"/>
                  </a:cubicBezTo>
                  <a:cubicBezTo>
                    <a:pt x="117" y="59"/>
                    <a:pt x="111" y="64"/>
                    <a:pt x="105" y="64"/>
                  </a:cubicBezTo>
                  <a:close/>
                  <a:moveTo>
                    <a:pt x="79" y="14"/>
                  </a:moveTo>
                  <a:cubicBezTo>
                    <a:pt x="78" y="14"/>
                    <a:pt x="76" y="13"/>
                    <a:pt x="76" y="11"/>
                  </a:cubicBezTo>
                  <a:cubicBezTo>
                    <a:pt x="76" y="8"/>
                    <a:pt x="73" y="5"/>
                    <a:pt x="69" y="5"/>
                  </a:cubicBezTo>
                  <a:cubicBezTo>
                    <a:pt x="49" y="5"/>
                    <a:pt x="49" y="5"/>
                    <a:pt x="49" y="5"/>
                  </a:cubicBezTo>
                  <a:cubicBezTo>
                    <a:pt x="45" y="5"/>
                    <a:pt x="42" y="8"/>
                    <a:pt x="42" y="11"/>
                  </a:cubicBezTo>
                  <a:cubicBezTo>
                    <a:pt x="42" y="13"/>
                    <a:pt x="41" y="14"/>
                    <a:pt x="39" y="14"/>
                  </a:cubicBezTo>
                  <a:cubicBezTo>
                    <a:pt x="38" y="14"/>
                    <a:pt x="37" y="13"/>
                    <a:pt x="37" y="11"/>
                  </a:cubicBezTo>
                  <a:cubicBezTo>
                    <a:pt x="37" y="5"/>
                    <a:pt x="42" y="0"/>
                    <a:pt x="49" y="0"/>
                  </a:cubicBezTo>
                  <a:cubicBezTo>
                    <a:pt x="69" y="0"/>
                    <a:pt x="69" y="0"/>
                    <a:pt x="69" y="0"/>
                  </a:cubicBezTo>
                  <a:cubicBezTo>
                    <a:pt x="76" y="0"/>
                    <a:pt x="82" y="5"/>
                    <a:pt x="82" y="11"/>
                  </a:cubicBezTo>
                  <a:cubicBezTo>
                    <a:pt x="82" y="13"/>
                    <a:pt x="80" y="14"/>
                    <a:pt x="79" y="1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800" b="0" i="0" u="none" strike="noStrike" kern="1200" cap="none" spc="0" normalizeH="0" baseline="0" noProof="0" dirty="0">
                <a:ln>
                  <a:noFill/>
                </a:ln>
                <a:solidFill>
                  <a:srgbClr val="353334"/>
                </a:solidFill>
                <a:effectLst/>
                <a:uLnTx/>
                <a:uFillTx/>
                <a:latin typeface="+mj-lt"/>
                <a:ea typeface="GE SS Two Medium" panose="020A0503020102020204" pitchFamily="18" charset="-78"/>
                <a:cs typeface="GE SS Two Medium" panose="020A0503020102020204" pitchFamily="18" charset="-78"/>
                <a:sym typeface="Arial" panose="020B0604020202020204" pitchFamily="34" charset="0"/>
              </a:endParaRPr>
            </a:p>
          </p:txBody>
        </p:sp>
      </p:grpSp>
      <p:grpSp>
        <p:nvGrpSpPr>
          <p:cNvPr id="88" name="Группа 3">
            <a:extLst>
              <a:ext uri="{FF2B5EF4-FFF2-40B4-BE49-F238E27FC236}">
                <a16:creationId xmlns:a16="http://schemas.microsoft.com/office/drawing/2014/main" id="{D326EE79-D72B-4B02-A731-F132A8B35F3F}"/>
              </a:ext>
            </a:extLst>
          </p:cNvPr>
          <p:cNvGrpSpPr/>
          <p:nvPr/>
        </p:nvGrpSpPr>
        <p:grpSpPr>
          <a:xfrm>
            <a:off x="9426297" y="3682900"/>
            <a:ext cx="459385" cy="457611"/>
            <a:chOff x="6799263" y="2786063"/>
            <a:chExt cx="822325" cy="819150"/>
          </a:xfrm>
        </p:grpSpPr>
        <p:sp>
          <p:nvSpPr>
            <p:cNvPr id="89" name="Google Shape;596;p22">
              <a:extLst>
                <a:ext uri="{FF2B5EF4-FFF2-40B4-BE49-F238E27FC236}">
                  <a16:creationId xmlns:a16="http://schemas.microsoft.com/office/drawing/2014/main" id="{7A181D8E-56A3-443A-8041-CC7E8E972CAD}"/>
                </a:ext>
              </a:extLst>
            </p:cNvPr>
            <p:cNvSpPr>
              <a:spLocks noChangeArrowheads="1"/>
            </p:cNvSpPr>
            <p:nvPr/>
          </p:nvSpPr>
          <p:spPr bwMode="auto">
            <a:xfrm>
              <a:off x="6799263" y="2786063"/>
              <a:ext cx="822325" cy="819150"/>
            </a:xfrm>
            <a:prstGeom prst="ellipse">
              <a:avLst/>
            </a:prstGeom>
            <a:solidFill>
              <a:srgbClr val="61605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endParaRPr kumimoji="0" lang="en-US" altLang="en-US" sz="1000" b="0" i="0" u="none" strike="noStrike" kern="1200" cap="none" spc="0" normalizeH="0" baseline="0" noProof="0">
                <a:ln>
                  <a:noFill/>
                </a:ln>
                <a:solidFill>
                  <a:srgbClr val="353334"/>
                </a:solidFill>
                <a:effectLst/>
                <a:uLnTx/>
                <a:uFillTx/>
                <a:latin typeface="+mj-lt"/>
                <a:ea typeface="GE SS Two Medium" panose="020A0503020102020204" pitchFamily="18" charset="-78"/>
                <a:cs typeface="GE SS Two Medium" panose="020A0503020102020204" pitchFamily="18" charset="-78"/>
                <a:sym typeface="Calibri" panose="020F0502020204030204" pitchFamily="34" charset="0"/>
              </a:endParaRPr>
            </a:p>
          </p:txBody>
        </p:sp>
        <p:sp>
          <p:nvSpPr>
            <p:cNvPr id="90" name="Google Shape;601;p22">
              <a:extLst>
                <a:ext uri="{FF2B5EF4-FFF2-40B4-BE49-F238E27FC236}">
                  <a16:creationId xmlns:a16="http://schemas.microsoft.com/office/drawing/2014/main" id="{9D48931A-1C84-4C07-8215-34DCE3B5F99D}"/>
                </a:ext>
              </a:extLst>
            </p:cNvPr>
            <p:cNvSpPr>
              <a:spLocks/>
            </p:cNvSpPr>
            <p:nvPr/>
          </p:nvSpPr>
          <p:spPr bwMode="auto">
            <a:xfrm>
              <a:off x="6888163" y="2989263"/>
              <a:ext cx="665162" cy="331787"/>
            </a:xfrm>
            <a:custGeom>
              <a:avLst/>
              <a:gdLst>
                <a:gd name="T0" fmla="*/ 46 w 157"/>
                <a:gd name="T1" fmla="*/ 77 h 78"/>
                <a:gd name="T2" fmla="*/ 30 w 157"/>
                <a:gd name="T3" fmla="*/ 78 h 78"/>
                <a:gd name="T4" fmla="*/ 5 w 157"/>
                <a:gd name="T5" fmla="*/ 75 h 78"/>
                <a:gd name="T6" fmla="*/ 14 w 157"/>
                <a:gd name="T7" fmla="*/ 56 h 78"/>
                <a:gd name="T8" fmla="*/ 21 w 157"/>
                <a:gd name="T9" fmla="*/ 52 h 78"/>
                <a:gd name="T10" fmla="*/ 25 w 157"/>
                <a:gd name="T11" fmla="*/ 17 h 78"/>
                <a:gd name="T12" fmla="*/ 46 w 157"/>
                <a:gd name="T13" fmla="*/ 31 h 78"/>
                <a:gd name="T14" fmla="*/ 40 w 157"/>
                <a:gd name="T15" fmla="*/ 54 h 78"/>
                <a:gd name="T16" fmla="*/ 42 w 157"/>
                <a:gd name="T17" fmla="*/ 58 h 78"/>
                <a:gd name="T18" fmla="*/ 35 w 157"/>
                <a:gd name="T19" fmla="*/ 52 h 78"/>
                <a:gd name="T20" fmla="*/ 33 w 157"/>
                <a:gd name="T21" fmla="*/ 20 h 78"/>
                <a:gd name="T22" fmla="*/ 17 w 157"/>
                <a:gd name="T23" fmla="*/ 31 h 78"/>
                <a:gd name="T24" fmla="*/ 20 w 157"/>
                <a:gd name="T25" fmla="*/ 57 h 78"/>
                <a:gd name="T26" fmla="*/ 5 w 157"/>
                <a:gd name="T27" fmla="*/ 66 h 78"/>
                <a:gd name="T28" fmla="*/ 12 w 157"/>
                <a:gd name="T29" fmla="*/ 73 h 78"/>
                <a:gd name="T30" fmla="*/ 46 w 157"/>
                <a:gd name="T31" fmla="*/ 74 h 78"/>
                <a:gd name="T32" fmla="*/ 81 w 157"/>
                <a:gd name="T33" fmla="*/ 78 h 78"/>
                <a:gd name="T34" fmla="*/ 57 w 157"/>
                <a:gd name="T35" fmla="*/ 75 h 78"/>
                <a:gd name="T36" fmla="*/ 47 w 157"/>
                <a:gd name="T37" fmla="*/ 59 h 78"/>
                <a:gd name="T38" fmla="*/ 68 w 157"/>
                <a:gd name="T39" fmla="*/ 47 h 78"/>
                <a:gd name="T40" fmla="*/ 60 w 157"/>
                <a:gd name="T41" fmla="*/ 17 h 78"/>
                <a:gd name="T42" fmla="*/ 87 w 157"/>
                <a:gd name="T43" fmla="*/ 0 h 78"/>
                <a:gd name="T44" fmla="*/ 92 w 157"/>
                <a:gd name="T45" fmla="*/ 44 h 78"/>
                <a:gd name="T46" fmla="*/ 101 w 157"/>
                <a:gd name="T47" fmla="*/ 50 h 78"/>
                <a:gd name="T48" fmla="*/ 112 w 157"/>
                <a:gd name="T49" fmla="*/ 73 h 78"/>
                <a:gd name="T50" fmla="*/ 62 w 157"/>
                <a:gd name="T51" fmla="*/ 53 h 78"/>
                <a:gd name="T52" fmla="*/ 52 w 157"/>
                <a:gd name="T53" fmla="*/ 70 h 78"/>
                <a:gd name="T54" fmla="*/ 104 w 157"/>
                <a:gd name="T55" fmla="*/ 72 h 78"/>
                <a:gd name="T56" fmla="*/ 113 w 157"/>
                <a:gd name="T57" fmla="*/ 61 h 78"/>
                <a:gd name="T58" fmla="*/ 93 w 157"/>
                <a:gd name="T59" fmla="*/ 50 h 78"/>
                <a:gd name="T60" fmla="*/ 98 w 157"/>
                <a:gd name="T61" fmla="*/ 18 h 78"/>
                <a:gd name="T62" fmla="*/ 76 w 157"/>
                <a:gd name="T63" fmla="*/ 4 h 78"/>
                <a:gd name="T64" fmla="*/ 74 w 157"/>
                <a:gd name="T65" fmla="*/ 45 h 78"/>
                <a:gd name="T66" fmla="*/ 145 w 157"/>
                <a:gd name="T67" fmla="*/ 58 h 78"/>
                <a:gd name="T68" fmla="*/ 138 w 157"/>
                <a:gd name="T69" fmla="*/ 54 h 78"/>
                <a:gd name="T70" fmla="*/ 134 w 157"/>
                <a:gd name="T71" fmla="*/ 22 h 78"/>
                <a:gd name="T72" fmla="*/ 115 w 157"/>
                <a:gd name="T73" fmla="*/ 35 h 78"/>
                <a:gd name="T74" fmla="*/ 120 w 157"/>
                <a:gd name="T75" fmla="*/ 56 h 78"/>
                <a:gd name="T76" fmla="*/ 125 w 157"/>
                <a:gd name="T77" fmla="*/ 55 h 78"/>
                <a:gd name="T78" fmla="*/ 127 w 157"/>
                <a:gd name="T79" fmla="*/ 26 h 78"/>
                <a:gd name="T80" fmla="*/ 142 w 157"/>
                <a:gd name="T81" fmla="*/ 35 h 78"/>
                <a:gd name="T82" fmla="*/ 139 w 157"/>
                <a:gd name="T83" fmla="*/ 59 h 78"/>
                <a:gd name="T84" fmla="*/ 152 w 157"/>
                <a:gd name="T85" fmla="*/ 67 h 78"/>
                <a:gd name="T86" fmla="*/ 146 w 157"/>
                <a:gd name="T87" fmla="*/ 74 h 78"/>
                <a:gd name="T88" fmla="*/ 117 w 157"/>
                <a:gd name="T89" fmla="*/ 74 h 78"/>
                <a:gd name="T90" fmla="*/ 116 w 157"/>
                <a:gd name="T91" fmla="*/ 78 h 78"/>
                <a:gd name="T92" fmla="*/ 130 w 157"/>
                <a:gd name="T93" fmla="*/ 78 h 78"/>
                <a:gd name="T94" fmla="*/ 156 w 157"/>
                <a:gd name="T95" fmla="*/ 7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7" h="78" extrusionOk="0">
                  <a:moveTo>
                    <a:pt x="46" y="74"/>
                  </a:moveTo>
                  <a:cubicBezTo>
                    <a:pt x="46" y="75"/>
                    <a:pt x="46" y="75"/>
                    <a:pt x="47" y="75"/>
                  </a:cubicBezTo>
                  <a:cubicBezTo>
                    <a:pt x="47" y="76"/>
                    <a:pt x="46" y="76"/>
                    <a:pt x="46" y="77"/>
                  </a:cubicBezTo>
                  <a:cubicBezTo>
                    <a:pt x="46" y="77"/>
                    <a:pt x="46" y="77"/>
                    <a:pt x="45" y="77"/>
                  </a:cubicBezTo>
                  <a:cubicBezTo>
                    <a:pt x="40" y="78"/>
                    <a:pt x="35" y="78"/>
                    <a:pt x="30" y="78"/>
                  </a:cubicBezTo>
                  <a:cubicBezTo>
                    <a:pt x="30" y="78"/>
                    <a:pt x="30" y="78"/>
                    <a:pt x="30" y="78"/>
                  </a:cubicBezTo>
                  <a:cubicBezTo>
                    <a:pt x="30" y="78"/>
                    <a:pt x="30" y="78"/>
                    <a:pt x="30" y="78"/>
                  </a:cubicBezTo>
                  <a:cubicBezTo>
                    <a:pt x="23" y="78"/>
                    <a:pt x="17" y="78"/>
                    <a:pt x="11" y="77"/>
                  </a:cubicBezTo>
                  <a:cubicBezTo>
                    <a:pt x="9" y="76"/>
                    <a:pt x="7" y="76"/>
                    <a:pt x="5" y="75"/>
                  </a:cubicBezTo>
                  <a:cubicBezTo>
                    <a:pt x="2" y="73"/>
                    <a:pt x="1" y="71"/>
                    <a:pt x="0" y="69"/>
                  </a:cubicBezTo>
                  <a:cubicBezTo>
                    <a:pt x="0" y="67"/>
                    <a:pt x="1" y="65"/>
                    <a:pt x="3" y="63"/>
                  </a:cubicBezTo>
                  <a:cubicBezTo>
                    <a:pt x="5" y="60"/>
                    <a:pt x="9" y="58"/>
                    <a:pt x="14" y="56"/>
                  </a:cubicBezTo>
                  <a:cubicBezTo>
                    <a:pt x="15" y="55"/>
                    <a:pt x="16" y="55"/>
                    <a:pt x="18" y="54"/>
                  </a:cubicBezTo>
                  <a:cubicBezTo>
                    <a:pt x="19" y="54"/>
                    <a:pt x="19" y="54"/>
                    <a:pt x="19" y="54"/>
                  </a:cubicBezTo>
                  <a:cubicBezTo>
                    <a:pt x="20" y="53"/>
                    <a:pt x="21" y="53"/>
                    <a:pt x="21" y="52"/>
                  </a:cubicBezTo>
                  <a:cubicBezTo>
                    <a:pt x="21" y="51"/>
                    <a:pt x="21" y="50"/>
                    <a:pt x="20" y="49"/>
                  </a:cubicBezTo>
                  <a:cubicBezTo>
                    <a:pt x="15" y="44"/>
                    <a:pt x="13" y="38"/>
                    <a:pt x="13" y="31"/>
                  </a:cubicBezTo>
                  <a:cubicBezTo>
                    <a:pt x="13" y="23"/>
                    <a:pt x="17" y="19"/>
                    <a:pt x="25" y="17"/>
                  </a:cubicBezTo>
                  <a:cubicBezTo>
                    <a:pt x="27" y="16"/>
                    <a:pt x="28" y="16"/>
                    <a:pt x="30" y="16"/>
                  </a:cubicBezTo>
                  <a:cubicBezTo>
                    <a:pt x="31" y="16"/>
                    <a:pt x="33" y="16"/>
                    <a:pt x="34" y="17"/>
                  </a:cubicBezTo>
                  <a:cubicBezTo>
                    <a:pt x="42" y="19"/>
                    <a:pt x="46" y="23"/>
                    <a:pt x="46" y="31"/>
                  </a:cubicBezTo>
                  <a:cubicBezTo>
                    <a:pt x="47" y="38"/>
                    <a:pt x="44" y="45"/>
                    <a:pt x="39" y="50"/>
                  </a:cubicBezTo>
                  <a:cubicBezTo>
                    <a:pt x="39" y="50"/>
                    <a:pt x="38" y="51"/>
                    <a:pt x="38" y="52"/>
                  </a:cubicBezTo>
                  <a:cubicBezTo>
                    <a:pt x="39" y="53"/>
                    <a:pt x="39" y="53"/>
                    <a:pt x="40" y="54"/>
                  </a:cubicBezTo>
                  <a:cubicBezTo>
                    <a:pt x="42" y="54"/>
                    <a:pt x="42" y="54"/>
                    <a:pt x="42" y="54"/>
                  </a:cubicBezTo>
                  <a:cubicBezTo>
                    <a:pt x="43" y="55"/>
                    <a:pt x="44" y="56"/>
                    <a:pt x="43" y="57"/>
                  </a:cubicBezTo>
                  <a:cubicBezTo>
                    <a:pt x="43" y="57"/>
                    <a:pt x="43" y="57"/>
                    <a:pt x="42" y="58"/>
                  </a:cubicBezTo>
                  <a:cubicBezTo>
                    <a:pt x="42" y="58"/>
                    <a:pt x="42" y="58"/>
                    <a:pt x="41" y="58"/>
                  </a:cubicBezTo>
                  <a:cubicBezTo>
                    <a:pt x="39" y="57"/>
                    <a:pt x="39" y="57"/>
                    <a:pt x="39" y="57"/>
                  </a:cubicBezTo>
                  <a:cubicBezTo>
                    <a:pt x="37" y="56"/>
                    <a:pt x="35" y="54"/>
                    <a:pt x="35" y="52"/>
                  </a:cubicBezTo>
                  <a:cubicBezTo>
                    <a:pt x="35" y="51"/>
                    <a:pt x="35" y="49"/>
                    <a:pt x="37" y="47"/>
                  </a:cubicBezTo>
                  <a:cubicBezTo>
                    <a:pt x="41" y="43"/>
                    <a:pt x="43" y="37"/>
                    <a:pt x="43" y="31"/>
                  </a:cubicBezTo>
                  <a:cubicBezTo>
                    <a:pt x="43" y="25"/>
                    <a:pt x="40" y="22"/>
                    <a:pt x="33" y="20"/>
                  </a:cubicBezTo>
                  <a:cubicBezTo>
                    <a:pt x="32" y="20"/>
                    <a:pt x="31" y="20"/>
                    <a:pt x="30" y="20"/>
                  </a:cubicBezTo>
                  <a:cubicBezTo>
                    <a:pt x="28" y="20"/>
                    <a:pt x="27" y="20"/>
                    <a:pt x="26" y="20"/>
                  </a:cubicBezTo>
                  <a:cubicBezTo>
                    <a:pt x="20" y="22"/>
                    <a:pt x="17" y="25"/>
                    <a:pt x="17" y="31"/>
                  </a:cubicBezTo>
                  <a:cubicBezTo>
                    <a:pt x="16" y="37"/>
                    <a:pt x="18" y="43"/>
                    <a:pt x="23" y="47"/>
                  </a:cubicBezTo>
                  <a:cubicBezTo>
                    <a:pt x="24" y="49"/>
                    <a:pt x="25" y="51"/>
                    <a:pt x="24" y="52"/>
                  </a:cubicBezTo>
                  <a:cubicBezTo>
                    <a:pt x="24" y="54"/>
                    <a:pt x="22" y="56"/>
                    <a:pt x="20" y="57"/>
                  </a:cubicBezTo>
                  <a:cubicBezTo>
                    <a:pt x="19" y="57"/>
                    <a:pt x="19" y="57"/>
                    <a:pt x="19" y="57"/>
                  </a:cubicBezTo>
                  <a:cubicBezTo>
                    <a:pt x="18" y="58"/>
                    <a:pt x="16" y="58"/>
                    <a:pt x="15" y="59"/>
                  </a:cubicBezTo>
                  <a:cubicBezTo>
                    <a:pt x="11" y="61"/>
                    <a:pt x="8" y="63"/>
                    <a:pt x="5" y="66"/>
                  </a:cubicBezTo>
                  <a:cubicBezTo>
                    <a:pt x="4" y="67"/>
                    <a:pt x="4" y="68"/>
                    <a:pt x="4" y="69"/>
                  </a:cubicBezTo>
                  <a:cubicBezTo>
                    <a:pt x="4" y="70"/>
                    <a:pt x="5" y="71"/>
                    <a:pt x="7" y="72"/>
                  </a:cubicBezTo>
                  <a:cubicBezTo>
                    <a:pt x="8" y="72"/>
                    <a:pt x="10" y="73"/>
                    <a:pt x="12" y="73"/>
                  </a:cubicBezTo>
                  <a:cubicBezTo>
                    <a:pt x="17" y="75"/>
                    <a:pt x="23" y="75"/>
                    <a:pt x="30" y="75"/>
                  </a:cubicBezTo>
                  <a:cubicBezTo>
                    <a:pt x="35" y="75"/>
                    <a:pt x="40" y="75"/>
                    <a:pt x="45" y="74"/>
                  </a:cubicBezTo>
                  <a:cubicBezTo>
                    <a:pt x="45" y="74"/>
                    <a:pt x="45" y="74"/>
                    <a:pt x="46" y="74"/>
                  </a:cubicBezTo>
                  <a:close/>
                  <a:moveTo>
                    <a:pt x="112" y="73"/>
                  </a:moveTo>
                  <a:cubicBezTo>
                    <a:pt x="110" y="74"/>
                    <a:pt x="108" y="75"/>
                    <a:pt x="105" y="75"/>
                  </a:cubicBezTo>
                  <a:cubicBezTo>
                    <a:pt x="98" y="77"/>
                    <a:pt x="90" y="77"/>
                    <a:pt x="81" y="78"/>
                  </a:cubicBezTo>
                  <a:cubicBezTo>
                    <a:pt x="81" y="78"/>
                    <a:pt x="81" y="78"/>
                    <a:pt x="81" y="78"/>
                  </a:cubicBezTo>
                  <a:cubicBezTo>
                    <a:pt x="81" y="78"/>
                    <a:pt x="81" y="78"/>
                    <a:pt x="81" y="78"/>
                  </a:cubicBezTo>
                  <a:cubicBezTo>
                    <a:pt x="72" y="77"/>
                    <a:pt x="65" y="77"/>
                    <a:pt x="57" y="75"/>
                  </a:cubicBezTo>
                  <a:cubicBezTo>
                    <a:pt x="55" y="75"/>
                    <a:pt x="52" y="74"/>
                    <a:pt x="50" y="73"/>
                  </a:cubicBezTo>
                  <a:cubicBezTo>
                    <a:pt x="46" y="71"/>
                    <a:pt x="45" y="68"/>
                    <a:pt x="44" y="66"/>
                  </a:cubicBezTo>
                  <a:cubicBezTo>
                    <a:pt x="44" y="64"/>
                    <a:pt x="45" y="61"/>
                    <a:pt x="47" y="59"/>
                  </a:cubicBezTo>
                  <a:cubicBezTo>
                    <a:pt x="51" y="55"/>
                    <a:pt x="55" y="53"/>
                    <a:pt x="61" y="50"/>
                  </a:cubicBezTo>
                  <a:cubicBezTo>
                    <a:pt x="63" y="49"/>
                    <a:pt x="64" y="48"/>
                    <a:pt x="66" y="48"/>
                  </a:cubicBezTo>
                  <a:cubicBezTo>
                    <a:pt x="68" y="47"/>
                    <a:pt x="68" y="47"/>
                    <a:pt x="68" y="47"/>
                  </a:cubicBezTo>
                  <a:cubicBezTo>
                    <a:pt x="69" y="46"/>
                    <a:pt x="70" y="45"/>
                    <a:pt x="70" y="44"/>
                  </a:cubicBezTo>
                  <a:cubicBezTo>
                    <a:pt x="71" y="43"/>
                    <a:pt x="70" y="42"/>
                    <a:pt x="69" y="41"/>
                  </a:cubicBezTo>
                  <a:cubicBezTo>
                    <a:pt x="63" y="35"/>
                    <a:pt x="60" y="27"/>
                    <a:pt x="60" y="17"/>
                  </a:cubicBezTo>
                  <a:cubicBezTo>
                    <a:pt x="61" y="8"/>
                    <a:pt x="66" y="3"/>
                    <a:pt x="76" y="0"/>
                  </a:cubicBezTo>
                  <a:cubicBezTo>
                    <a:pt x="77" y="0"/>
                    <a:pt x="79" y="0"/>
                    <a:pt x="81" y="0"/>
                  </a:cubicBezTo>
                  <a:cubicBezTo>
                    <a:pt x="83" y="0"/>
                    <a:pt x="85" y="0"/>
                    <a:pt x="87" y="0"/>
                  </a:cubicBezTo>
                  <a:cubicBezTo>
                    <a:pt x="96" y="3"/>
                    <a:pt x="101" y="8"/>
                    <a:pt x="102" y="17"/>
                  </a:cubicBezTo>
                  <a:cubicBezTo>
                    <a:pt x="102" y="27"/>
                    <a:pt x="99" y="35"/>
                    <a:pt x="93" y="41"/>
                  </a:cubicBezTo>
                  <a:cubicBezTo>
                    <a:pt x="92" y="42"/>
                    <a:pt x="91" y="43"/>
                    <a:pt x="92" y="44"/>
                  </a:cubicBezTo>
                  <a:cubicBezTo>
                    <a:pt x="92" y="45"/>
                    <a:pt x="93" y="46"/>
                    <a:pt x="95" y="47"/>
                  </a:cubicBezTo>
                  <a:cubicBezTo>
                    <a:pt x="96" y="48"/>
                    <a:pt x="96" y="48"/>
                    <a:pt x="96" y="48"/>
                  </a:cubicBezTo>
                  <a:cubicBezTo>
                    <a:pt x="98" y="48"/>
                    <a:pt x="99" y="49"/>
                    <a:pt x="101" y="50"/>
                  </a:cubicBezTo>
                  <a:cubicBezTo>
                    <a:pt x="107" y="53"/>
                    <a:pt x="112" y="55"/>
                    <a:pt x="115" y="59"/>
                  </a:cubicBezTo>
                  <a:cubicBezTo>
                    <a:pt x="117" y="60"/>
                    <a:pt x="118" y="63"/>
                    <a:pt x="117" y="66"/>
                  </a:cubicBezTo>
                  <a:cubicBezTo>
                    <a:pt x="117" y="68"/>
                    <a:pt x="116" y="71"/>
                    <a:pt x="112" y="73"/>
                  </a:cubicBezTo>
                  <a:close/>
                  <a:moveTo>
                    <a:pt x="69" y="50"/>
                  </a:moveTo>
                  <a:cubicBezTo>
                    <a:pt x="67" y="51"/>
                    <a:pt x="67" y="51"/>
                    <a:pt x="67" y="51"/>
                  </a:cubicBezTo>
                  <a:cubicBezTo>
                    <a:pt x="66" y="51"/>
                    <a:pt x="64" y="52"/>
                    <a:pt x="62" y="53"/>
                  </a:cubicBezTo>
                  <a:cubicBezTo>
                    <a:pt x="57" y="56"/>
                    <a:pt x="53" y="58"/>
                    <a:pt x="50" y="61"/>
                  </a:cubicBezTo>
                  <a:cubicBezTo>
                    <a:pt x="48" y="63"/>
                    <a:pt x="48" y="64"/>
                    <a:pt x="48" y="66"/>
                  </a:cubicBezTo>
                  <a:cubicBezTo>
                    <a:pt x="48" y="67"/>
                    <a:pt x="49" y="69"/>
                    <a:pt x="52" y="70"/>
                  </a:cubicBezTo>
                  <a:cubicBezTo>
                    <a:pt x="54" y="71"/>
                    <a:pt x="56" y="71"/>
                    <a:pt x="58" y="72"/>
                  </a:cubicBezTo>
                  <a:cubicBezTo>
                    <a:pt x="65" y="74"/>
                    <a:pt x="72" y="74"/>
                    <a:pt x="81" y="74"/>
                  </a:cubicBezTo>
                  <a:cubicBezTo>
                    <a:pt x="90" y="74"/>
                    <a:pt x="97" y="74"/>
                    <a:pt x="104" y="72"/>
                  </a:cubicBezTo>
                  <a:cubicBezTo>
                    <a:pt x="107" y="71"/>
                    <a:pt x="109" y="71"/>
                    <a:pt x="110" y="70"/>
                  </a:cubicBezTo>
                  <a:cubicBezTo>
                    <a:pt x="112" y="69"/>
                    <a:pt x="114" y="68"/>
                    <a:pt x="114" y="66"/>
                  </a:cubicBezTo>
                  <a:cubicBezTo>
                    <a:pt x="114" y="64"/>
                    <a:pt x="113" y="62"/>
                    <a:pt x="113" y="61"/>
                  </a:cubicBezTo>
                  <a:cubicBezTo>
                    <a:pt x="109" y="58"/>
                    <a:pt x="106" y="56"/>
                    <a:pt x="100" y="53"/>
                  </a:cubicBezTo>
                  <a:cubicBezTo>
                    <a:pt x="98" y="52"/>
                    <a:pt x="96" y="51"/>
                    <a:pt x="95" y="51"/>
                  </a:cubicBezTo>
                  <a:cubicBezTo>
                    <a:pt x="93" y="50"/>
                    <a:pt x="93" y="50"/>
                    <a:pt x="93" y="50"/>
                  </a:cubicBezTo>
                  <a:cubicBezTo>
                    <a:pt x="91" y="49"/>
                    <a:pt x="89" y="47"/>
                    <a:pt x="88" y="45"/>
                  </a:cubicBezTo>
                  <a:cubicBezTo>
                    <a:pt x="88" y="43"/>
                    <a:pt x="89" y="40"/>
                    <a:pt x="90" y="39"/>
                  </a:cubicBezTo>
                  <a:cubicBezTo>
                    <a:pt x="96" y="33"/>
                    <a:pt x="99" y="26"/>
                    <a:pt x="98" y="18"/>
                  </a:cubicBezTo>
                  <a:cubicBezTo>
                    <a:pt x="98" y="10"/>
                    <a:pt x="94" y="6"/>
                    <a:pt x="86" y="4"/>
                  </a:cubicBezTo>
                  <a:cubicBezTo>
                    <a:pt x="84" y="3"/>
                    <a:pt x="83" y="3"/>
                    <a:pt x="81" y="3"/>
                  </a:cubicBezTo>
                  <a:cubicBezTo>
                    <a:pt x="79" y="3"/>
                    <a:pt x="78" y="3"/>
                    <a:pt x="76" y="4"/>
                  </a:cubicBezTo>
                  <a:cubicBezTo>
                    <a:pt x="68" y="6"/>
                    <a:pt x="64" y="10"/>
                    <a:pt x="64" y="18"/>
                  </a:cubicBezTo>
                  <a:cubicBezTo>
                    <a:pt x="64" y="26"/>
                    <a:pt x="66" y="33"/>
                    <a:pt x="72" y="39"/>
                  </a:cubicBezTo>
                  <a:cubicBezTo>
                    <a:pt x="73" y="40"/>
                    <a:pt x="74" y="43"/>
                    <a:pt x="74" y="45"/>
                  </a:cubicBezTo>
                  <a:cubicBezTo>
                    <a:pt x="73" y="47"/>
                    <a:pt x="71" y="49"/>
                    <a:pt x="69" y="50"/>
                  </a:cubicBezTo>
                  <a:close/>
                  <a:moveTo>
                    <a:pt x="155" y="64"/>
                  </a:moveTo>
                  <a:cubicBezTo>
                    <a:pt x="152" y="62"/>
                    <a:pt x="149" y="60"/>
                    <a:pt x="145" y="58"/>
                  </a:cubicBezTo>
                  <a:cubicBezTo>
                    <a:pt x="143" y="57"/>
                    <a:pt x="142" y="57"/>
                    <a:pt x="141" y="56"/>
                  </a:cubicBezTo>
                  <a:cubicBezTo>
                    <a:pt x="140" y="56"/>
                    <a:pt x="140" y="56"/>
                    <a:pt x="140" y="56"/>
                  </a:cubicBezTo>
                  <a:cubicBezTo>
                    <a:pt x="139" y="55"/>
                    <a:pt x="138" y="55"/>
                    <a:pt x="138" y="54"/>
                  </a:cubicBezTo>
                  <a:cubicBezTo>
                    <a:pt x="138" y="53"/>
                    <a:pt x="138" y="53"/>
                    <a:pt x="139" y="52"/>
                  </a:cubicBezTo>
                  <a:cubicBezTo>
                    <a:pt x="143" y="48"/>
                    <a:pt x="146" y="42"/>
                    <a:pt x="145" y="35"/>
                  </a:cubicBezTo>
                  <a:cubicBezTo>
                    <a:pt x="145" y="28"/>
                    <a:pt x="141" y="24"/>
                    <a:pt x="134" y="22"/>
                  </a:cubicBezTo>
                  <a:cubicBezTo>
                    <a:pt x="133" y="22"/>
                    <a:pt x="131" y="22"/>
                    <a:pt x="130" y="22"/>
                  </a:cubicBezTo>
                  <a:cubicBezTo>
                    <a:pt x="129" y="22"/>
                    <a:pt x="127" y="22"/>
                    <a:pt x="126" y="22"/>
                  </a:cubicBezTo>
                  <a:cubicBezTo>
                    <a:pt x="119" y="24"/>
                    <a:pt x="115" y="28"/>
                    <a:pt x="115" y="35"/>
                  </a:cubicBezTo>
                  <a:cubicBezTo>
                    <a:pt x="115" y="42"/>
                    <a:pt x="117" y="48"/>
                    <a:pt x="121" y="52"/>
                  </a:cubicBezTo>
                  <a:cubicBezTo>
                    <a:pt x="122" y="53"/>
                    <a:pt x="122" y="54"/>
                    <a:pt x="122" y="54"/>
                  </a:cubicBezTo>
                  <a:cubicBezTo>
                    <a:pt x="122" y="55"/>
                    <a:pt x="121" y="55"/>
                    <a:pt x="120" y="56"/>
                  </a:cubicBezTo>
                  <a:cubicBezTo>
                    <a:pt x="119" y="56"/>
                    <a:pt x="119" y="57"/>
                    <a:pt x="119" y="58"/>
                  </a:cubicBezTo>
                  <a:cubicBezTo>
                    <a:pt x="120" y="59"/>
                    <a:pt x="121" y="59"/>
                    <a:pt x="122" y="59"/>
                  </a:cubicBezTo>
                  <a:cubicBezTo>
                    <a:pt x="124" y="58"/>
                    <a:pt x="125" y="57"/>
                    <a:pt x="125" y="55"/>
                  </a:cubicBezTo>
                  <a:cubicBezTo>
                    <a:pt x="126" y="53"/>
                    <a:pt x="125" y="51"/>
                    <a:pt x="124" y="50"/>
                  </a:cubicBezTo>
                  <a:cubicBezTo>
                    <a:pt x="120" y="46"/>
                    <a:pt x="118" y="41"/>
                    <a:pt x="118" y="35"/>
                  </a:cubicBezTo>
                  <a:cubicBezTo>
                    <a:pt x="119" y="30"/>
                    <a:pt x="121" y="27"/>
                    <a:pt x="127" y="26"/>
                  </a:cubicBezTo>
                  <a:cubicBezTo>
                    <a:pt x="128" y="25"/>
                    <a:pt x="129" y="25"/>
                    <a:pt x="130" y="25"/>
                  </a:cubicBezTo>
                  <a:cubicBezTo>
                    <a:pt x="131" y="25"/>
                    <a:pt x="132" y="25"/>
                    <a:pt x="133" y="26"/>
                  </a:cubicBezTo>
                  <a:cubicBezTo>
                    <a:pt x="139" y="27"/>
                    <a:pt x="142" y="30"/>
                    <a:pt x="142" y="35"/>
                  </a:cubicBezTo>
                  <a:cubicBezTo>
                    <a:pt x="142" y="41"/>
                    <a:pt x="140" y="46"/>
                    <a:pt x="136" y="50"/>
                  </a:cubicBezTo>
                  <a:cubicBezTo>
                    <a:pt x="135" y="51"/>
                    <a:pt x="134" y="53"/>
                    <a:pt x="135" y="55"/>
                  </a:cubicBezTo>
                  <a:cubicBezTo>
                    <a:pt x="135" y="57"/>
                    <a:pt x="137" y="58"/>
                    <a:pt x="139" y="59"/>
                  </a:cubicBezTo>
                  <a:cubicBezTo>
                    <a:pt x="140" y="59"/>
                    <a:pt x="140" y="59"/>
                    <a:pt x="140" y="59"/>
                  </a:cubicBezTo>
                  <a:cubicBezTo>
                    <a:pt x="141" y="60"/>
                    <a:pt x="142" y="60"/>
                    <a:pt x="143" y="61"/>
                  </a:cubicBezTo>
                  <a:cubicBezTo>
                    <a:pt x="147" y="63"/>
                    <a:pt x="150" y="65"/>
                    <a:pt x="152" y="67"/>
                  </a:cubicBezTo>
                  <a:cubicBezTo>
                    <a:pt x="153" y="67"/>
                    <a:pt x="153" y="68"/>
                    <a:pt x="153" y="70"/>
                  </a:cubicBezTo>
                  <a:cubicBezTo>
                    <a:pt x="153" y="71"/>
                    <a:pt x="152" y="71"/>
                    <a:pt x="151" y="72"/>
                  </a:cubicBezTo>
                  <a:cubicBezTo>
                    <a:pt x="149" y="73"/>
                    <a:pt x="148" y="73"/>
                    <a:pt x="146" y="74"/>
                  </a:cubicBezTo>
                  <a:cubicBezTo>
                    <a:pt x="141" y="75"/>
                    <a:pt x="136" y="75"/>
                    <a:pt x="130" y="75"/>
                  </a:cubicBezTo>
                  <a:cubicBezTo>
                    <a:pt x="129" y="75"/>
                    <a:pt x="129" y="75"/>
                    <a:pt x="129" y="75"/>
                  </a:cubicBezTo>
                  <a:cubicBezTo>
                    <a:pt x="124" y="75"/>
                    <a:pt x="121" y="75"/>
                    <a:pt x="117" y="74"/>
                  </a:cubicBezTo>
                  <a:cubicBezTo>
                    <a:pt x="116" y="74"/>
                    <a:pt x="115" y="75"/>
                    <a:pt x="115" y="76"/>
                  </a:cubicBezTo>
                  <a:cubicBezTo>
                    <a:pt x="115" y="76"/>
                    <a:pt x="115" y="76"/>
                    <a:pt x="115" y="77"/>
                  </a:cubicBezTo>
                  <a:cubicBezTo>
                    <a:pt x="115" y="77"/>
                    <a:pt x="116" y="77"/>
                    <a:pt x="116" y="78"/>
                  </a:cubicBezTo>
                  <a:cubicBezTo>
                    <a:pt x="120" y="78"/>
                    <a:pt x="124" y="78"/>
                    <a:pt x="129" y="78"/>
                  </a:cubicBezTo>
                  <a:cubicBezTo>
                    <a:pt x="130" y="78"/>
                    <a:pt x="130" y="78"/>
                    <a:pt x="130" y="78"/>
                  </a:cubicBezTo>
                  <a:cubicBezTo>
                    <a:pt x="130" y="78"/>
                    <a:pt x="130" y="78"/>
                    <a:pt x="130" y="78"/>
                  </a:cubicBezTo>
                  <a:cubicBezTo>
                    <a:pt x="137" y="78"/>
                    <a:pt x="142" y="78"/>
                    <a:pt x="147" y="77"/>
                  </a:cubicBezTo>
                  <a:cubicBezTo>
                    <a:pt x="149" y="76"/>
                    <a:pt x="151" y="76"/>
                    <a:pt x="152" y="75"/>
                  </a:cubicBezTo>
                  <a:cubicBezTo>
                    <a:pt x="154" y="74"/>
                    <a:pt x="156" y="72"/>
                    <a:pt x="156" y="70"/>
                  </a:cubicBezTo>
                  <a:cubicBezTo>
                    <a:pt x="157" y="68"/>
                    <a:pt x="156" y="66"/>
                    <a:pt x="155" y="6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800" b="0" i="0" u="none" strike="noStrike" kern="1200" cap="none" spc="0" normalizeH="0" baseline="0" noProof="0" dirty="0">
                <a:ln>
                  <a:noFill/>
                </a:ln>
                <a:solidFill>
                  <a:srgbClr val="353334"/>
                </a:solidFill>
                <a:effectLst/>
                <a:uLnTx/>
                <a:uFillTx/>
                <a:latin typeface="+mj-lt"/>
                <a:ea typeface="GE SS Two Medium" panose="020A0503020102020204" pitchFamily="18" charset="-78"/>
                <a:cs typeface="GE SS Two Medium" panose="020A0503020102020204" pitchFamily="18" charset="-78"/>
                <a:sym typeface="Arial" panose="020B0604020202020204" pitchFamily="34" charset="0"/>
              </a:endParaRPr>
            </a:p>
          </p:txBody>
        </p:sp>
      </p:grpSp>
      <p:grpSp>
        <p:nvGrpSpPr>
          <p:cNvPr id="91" name="Группа 1">
            <a:extLst>
              <a:ext uri="{FF2B5EF4-FFF2-40B4-BE49-F238E27FC236}">
                <a16:creationId xmlns:a16="http://schemas.microsoft.com/office/drawing/2014/main" id="{9CCA3851-1F2C-4DB6-8E4F-F6CBACEA8C68}"/>
              </a:ext>
            </a:extLst>
          </p:cNvPr>
          <p:cNvGrpSpPr/>
          <p:nvPr/>
        </p:nvGrpSpPr>
        <p:grpSpPr>
          <a:xfrm>
            <a:off x="8182942" y="2902477"/>
            <a:ext cx="459385" cy="457611"/>
            <a:chOff x="4573588" y="1389063"/>
            <a:chExt cx="822325" cy="819150"/>
          </a:xfrm>
        </p:grpSpPr>
        <p:sp>
          <p:nvSpPr>
            <p:cNvPr id="92" name="Google Shape;593;p22">
              <a:extLst>
                <a:ext uri="{FF2B5EF4-FFF2-40B4-BE49-F238E27FC236}">
                  <a16:creationId xmlns:a16="http://schemas.microsoft.com/office/drawing/2014/main" id="{8BA9D04D-27FD-4C33-B492-DBD85DA4E6F0}"/>
                </a:ext>
              </a:extLst>
            </p:cNvPr>
            <p:cNvSpPr>
              <a:spLocks noChangeArrowheads="1"/>
            </p:cNvSpPr>
            <p:nvPr/>
          </p:nvSpPr>
          <p:spPr bwMode="auto">
            <a:xfrm>
              <a:off x="4573588" y="1389063"/>
              <a:ext cx="822325" cy="819150"/>
            </a:xfrm>
            <a:prstGeom prst="ellipse">
              <a:avLst/>
            </a:prstGeom>
            <a:solidFill>
              <a:srgbClr val="FAC34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endParaRPr kumimoji="0" lang="en-US" altLang="en-US" sz="1000" b="0" i="0" u="none" strike="noStrike" kern="1200" cap="none" spc="0" normalizeH="0" baseline="0" noProof="0">
                <a:ln>
                  <a:noFill/>
                </a:ln>
                <a:solidFill>
                  <a:srgbClr val="353334"/>
                </a:solidFill>
                <a:effectLst/>
                <a:uLnTx/>
                <a:uFillTx/>
                <a:latin typeface="+mj-lt"/>
                <a:ea typeface="GE SS Two Medium" panose="020A0503020102020204" pitchFamily="18" charset="-78"/>
                <a:cs typeface="GE SS Two Medium" panose="020A0503020102020204" pitchFamily="18" charset="-78"/>
                <a:sym typeface="Calibri" panose="020F0502020204030204" pitchFamily="34" charset="0"/>
              </a:endParaRPr>
            </a:p>
          </p:txBody>
        </p:sp>
        <p:sp>
          <p:nvSpPr>
            <p:cNvPr id="93" name="Google Shape;602;p22">
              <a:extLst>
                <a:ext uri="{FF2B5EF4-FFF2-40B4-BE49-F238E27FC236}">
                  <a16:creationId xmlns:a16="http://schemas.microsoft.com/office/drawing/2014/main" id="{02301DD5-049A-49A8-A4C3-55AF6B867A17}"/>
                </a:ext>
              </a:extLst>
            </p:cNvPr>
            <p:cNvSpPr>
              <a:spLocks/>
            </p:cNvSpPr>
            <p:nvPr/>
          </p:nvSpPr>
          <p:spPr bwMode="auto">
            <a:xfrm>
              <a:off x="4751388" y="1503363"/>
              <a:ext cx="474662" cy="560387"/>
            </a:xfrm>
            <a:custGeom>
              <a:avLst/>
              <a:gdLst>
                <a:gd name="T0" fmla="*/ 12 w 112"/>
                <a:gd name="T1" fmla="*/ 61 h 132"/>
                <a:gd name="T2" fmla="*/ 0 w 112"/>
                <a:gd name="T3" fmla="*/ 58 h 132"/>
                <a:gd name="T4" fmla="*/ 12 w 112"/>
                <a:gd name="T5" fmla="*/ 56 h 132"/>
                <a:gd name="T6" fmla="*/ 64 w 112"/>
                <a:gd name="T7" fmla="*/ 127 h 132"/>
                <a:gd name="T8" fmla="*/ 44 w 112"/>
                <a:gd name="T9" fmla="*/ 129 h 132"/>
                <a:gd name="T10" fmla="*/ 64 w 112"/>
                <a:gd name="T11" fmla="*/ 132 h 132"/>
                <a:gd name="T12" fmla="*/ 64 w 112"/>
                <a:gd name="T13" fmla="*/ 127 h 132"/>
                <a:gd name="T14" fmla="*/ 24 w 112"/>
                <a:gd name="T15" fmla="*/ 30 h 132"/>
                <a:gd name="T16" fmla="*/ 26 w 112"/>
                <a:gd name="T17" fmla="*/ 26 h 132"/>
                <a:gd name="T18" fmla="*/ 14 w 112"/>
                <a:gd name="T19" fmla="*/ 17 h 132"/>
                <a:gd name="T20" fmla="*/ 22 w 112"/>
                <a:gd name="T21" fmla="*/ 29 h 132"/>
                <a:gd name="T22" fmla="*/ 88 w 112"/>
                <a:gd name="T23" fmla="*/ 29 h 132"/>
                <a:gd name="T24" fmla="*/ 96 w 112"/>
                <a:gd name="T25" fmla="*/ 17 h 132"/>
                <a:gd name="T26" fmla="*/ 84 w 112"/>
                <a:gd name="T27" fmla="*/ 26 h 132"/>
                <a:gd name="T28" fmla="*/ 84 w 112"/>
                <a:gd name="T29" fmla="*/ 29 h 132"/>
                <a:gd name="T30" fmla="*/ 55 w 112"/>
                <a:gd name="T31" fmla="*/ 19 h 132"/>
                <a:gd name="T32" fmla="*/ 57 w 112"/>
                <a:gd name="T33" fmla="*/ 3 h 132"/>
                <a:gd name="T34" fmla="*/ 52 w 112"/>
                <a:gd name="T35" fmla="*/ 3 h 132"/>
                <a:gd name="T36" fmla="*/ 55 w 112"/>
                <a:gd name="T37" fmla="*/ 19 h 132"/>
                <a:gd name="T38" fmla="*/ 41 w 112"/>
                <a:gd name="T39" fmla="*/ 118 h 132"/>
                <a:gd name="T40" fmla="*/ 41 w 112"/>
                <a:gd name="T41" fmla="*/ 123 h 132"/>
                <a:gd name="T42" fmla="*/ 72 w 112"/>
                <a:gd name="T43" fmla="*/ 121 h 132"/>
                <a:gd name="T44" fmla="*/ 91 w 112"/>
                <a:gd name="T45" fmla="*/ 49 h 132"/>
                <a:gd name="T46" fmla="*/ 76 w 112"/>
                <a:gd name="T47" fmla="*/ 95 h 132"/>
                <a:gd name="T48" fmla="*/ 74 w 112"/>
                <a:gd name="T49" fmla="*/ 108 h 132"/>
                <a:gd name="T50" fmla="*/ 55 w 112"/>
                <a:gd name="T51" fmla="*/ 114 h 132"/>
                <a:gd name="T52" fmla="*/ 36 w 112"/>
                <a:gd name="T53" fmla="*/ 108 h 132"/>
                <a:gd name="T54" fmla="*/ 34 w 112"/>
                <a:gd name="T55" fmla="*/ 95 h 132"/>
                <a:gd name="T56" fmla="*/ 19 w 112"/>
                <a:gd name="T57" fmla="*/ 49 h 132"/>
                <a:gd name="T58" fmla="*/ 91 w 112"/>
                <a:gd name="T59" fmla="*/ 49 h 132"/>
                <a:gd name="T60" fmla="*/ 55 w 112"/>
                <a:gd name="T61" fmla="*/ 28 h 132"/>
                <a:gd name="T62" fmla="*/ 28 w 112"/>
                <a:gd name="T63" fmla="*/ 74 h 132"/>
                <a:gd name="T64" fmla="*/ 40 w 112"/>
                <a:gd name="T65" fmla="*/ 102 h 132"/>
                <a:gd name="T66" fmla="*/ 44 w 112"/>
                <a:gd name="T67" fmla="*/ 109 h 132"/>
                <a:gd name="T68" fmla="*/ 69 w 112"/>
                <a:gd name="T69" fmla="*/ 107 h 132"/>
                <a:gd name="T70" fmla="*/ 71 w 112"/>
                <a:gd name="T71" fmla="*/ 93 h 132"/>
                <a:gd name="T72" fmla="*/ 86 w 112"/>
                <a:gd name="T73" fmla="*/ 50 h 132"/>
                <a:gd name="T74" fmla="*/ 98 w 112"/>
                <a:gd name="T75" fmla="*/ 54 h 132"/>
                <a:gd name="T76" fmla="*/ 98 w 112"/>
                <a:gd name="T77" fmla="*/ 59 h 132"/>
                <a:gd name="T78" fmla="*/ 112 w 112"/>
                <a:gd name="T79" fmla="*/ 56 h 132"/>
                <a:gd name="T80" fmla="*/ 56 w 112"/>
                <a:gd name="T81" fmla="*/ 36 h 132"/>
                <a:gd name="T82" fmla="*/ 31 w 112"/>
                <a:gd name="T83" fmla="*/ 56 h 132"/>
                <a:gd name="T84" fmla="*/ 33 w 112"/>
                <a:gd name="T85" fmla="*/ 57 h 132"/>
                <a:gd name="T86" fmla="*/ 56 w 112"/>
                <a:gd name="T87" fmla="*/ 40 h 132"/>
                <a:gd name="T88" fmla="*/ 56 w 112"/>
                <a:gd name="T89" fmla="*/ 36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2" h="132" extrusionOk="0">
                  <a:moveTo>
                    <a:pt x="14" y="58"/>
                  </a:moveTo>
                  <a:cubicBezTo>
                    <a:pt x="14" y="59"/>
                    <a:pt x="13" y="61"/>
                    <a:pt x="12" y="61"/>
                  </a:cubicBezTo>
                  <a:cubicBezTo>
                    <a:pt x="2" y="61"/>
                    <a:pt x="2" y="61"/>
                    <a:pt x="2" y="61"/>
                  </a:cubicBezTo>
                  <a:cubicBezTo>
                    <a:pt x="1" y="61"/>
                    <a:pt x="0" y="59"/>
                    <a:pt x="0" y="58"/>
                  </a:cubicBezTo>
                  <a:cubicBezTo>
                    <a:pt x="0" y="57"/>
                    <a:pt x="1" y="56"/>
                    <a:pt x="2" y="56"/>
                  </a:cubicBezTo>
                  <a:cubicBezTo>
                    <a:pt x="12" y="56"/>
                    <a:pt x="12" y="56"/>
                    <a:pt x="12" y="56"/>
                  </a:cubicBezTo>
                  <a:cubicBezTo>
                    <a:pt x="13" y="56"/>
                    <a:pt x="14" y="57"/>
                    <a:pt x="14" y="58"/>
                  </a:cubicBezTo>
                  <a:close/>
                  <a:moveTo>
                    <a:pt x="64" y="127"/>
                  </a:moveTo>
                  <a:cubicBezTo>
                    <a:pt x="46" y="127"/>
                    <a:pt x="46" y="127"/>
                    <a:pt x="46" y="127"/>
                  </a:cubicBezTo>
                  <a:cubicBezTo>
                    <a:pt x="45" y="127"/>
                    <a:pt x="44" y="128"/>
                    <a:pt x="44" y="129"/>
                  </a:cubicBezTo>
                  <a:cubicBezTo>
                    <a:pt x="44" y="131"/>
                    <a:pt x="45" y="132"/>
                    <a:pt x="46" y="132"/>
                  </a:cubicBezTo>
                  <a:cubicBezTo>
                    <a:pt x="64" y="132"/>
                    <a:pt x="64" y="132"/>
                    <a:pt x="64" y="132"/>
                  </a:cubicBezTo>
                  <a:cubicBezTo>
                    <a:pt x="66" y="132"/>
                    <a:pt x="67" y="131"/>
                    <a:pt x="67" y="129"/>
                  </a:cubicBezTo>
                  <a:cubicBezTo>
                    <a:pt x="67" y="128"/>
                    <a:pt x="66" y="127"/>
                    <a:pt x="64" y="127"/>
                  </a:cubicBezTo>
                  <a:close/>
                  <a:moveTo>
                    <a:pt x="22" y="29"/>
                  </a:moveTo>
                  <a:cubicBezTo>
                    <a:pt x="23" y="30"/>
                    <a:pt x="23" y="30"/>
                    <a:pt x="24" y="30"/>
                  </a:cubicBezTo>
                  <a:cubicBezTo>
                    <a:pt x="25" y="30"/>
                    <a:pt x="25" y="30"/>
                    <a:pt x="26" y="29"/>
                  </a:cubicBezTo>
                  <a:cubicBezTo>
                    <a:pt x="27" y="28"/>
                    <a:pt x="27" y="27"/>
                    <a:pt x="26" y="26"/>
                  </a:cubicBezTo>
                  <a:cubicBezTo>
                    <a:pt x="17" y="17"/>
                    <a:pt x="17" y="17"/>
                    <a:pt x="17" y="17"/>
                  </a:cubicBezTo>
                  <a:cubicBezTo>
                    <a:pt x="16" y="16"/>
                    <a:pt x="15" y="16"/>
                    <a:pt x="14" y="17"/>
                  </a:cubicBezTo>
                  <a:cubicBezTo>
                    <a:pt x="13" y="18"/>
                    <a:pt x="13" y="20"/>
                    <a:pt x="14" y="21"/>
                  </a:cubicBezTo>
                  <a:lnTo>
                    <a:pt x="22" y="29"/>
                  </a:lnTo>
                  <a:close/>
                  <a:moveTo>
                    <a:pt x="86" y="30"/>
                  </a:moveTo>
                  <a:cubicBezTo>
                    <a:pt x="87" y="30"/>
                    <a:pt x="87" y="30"/>
                    <a:pt x="88" y="29"/>
                  </a:cubicBezTo>
                  <a:cubicBezTo>
                    <a:pt x="96" y="21"/>
                    <a:pt x="96" y="21"/>
                    <a:pt x="96" y="21"/>
                  </a:cubicBezTo>
                  <a:cubicBezTo>
                    <a:pt x="97" y="20"/>
                    <a:pt x="97" y="18"/>
                    <a:pt x="96" y="17"/>
                  </a:cubicBezTo>
                  <a:cubicBezTo>
                    <a:pt x="95" y="16"/>
                    <a:pt x="94" y="16"/>
                    <a:pt x="93" y="17"/>
                  </a:cubicBezTo>
                  <a:cubicBezTo>
                    <a:pt x="84" y="26"/>
                    <a:pt x="84" y="26"/>
                    <a:pt x="84" y="26"/>
                  </a:cubicBezTo>
                  <a:cubicBezTo>
                    <a:pt x="84" y="26"/>
                    <a:pt x="84" y="27"/>
                    <a:pt x="84" y="27"/>
                  </a:cubicBezTo>
                  <a:cubicBezTo>
                    <a:pt x="84" y="28"/>
                    <a:pt x="84" y="29"/>
                    <a:pt x="84" y="29"/>
                  </a:cubicBezTo>
                  <a:cubicBezTo>
                    <a:pt x="85" y="30"/>
                    <a:pt x="85" y="30"/>
                    <a:pt x="86" y="30"/>
                  </a:cubicBezTo>
                  <a:close/>
                  <a:moveTo>
                    <a:pt x="55" y="19"/>
                  </a:moveTo>
                  <a:cubicBezTo>
                    <a:pt x="56" y="19"/>
                    <a:pt x="57" y="18"/>
                    <a:pt x="57" y="16"/>
                  </a:cubicBezTo>
                  <a:cubicBezTo>
                    <a:pt x="57" y="3"/>
                    <a:pt x="57" y="3"/>
                    <a:pt x="57" y="3"/>
                  </a:cubicBezTo>
                  <a:cubicBezTo>
                    <a:pt x="57" y="1"/>
                    <a:pt x="56" y="0"/>
                    <a:pt x="55" y="0"/>
                  </a:cubicBezTo>
                  <a:cubicBezTo>
                    <a:pt x="53" y="0"/>
                    <a:pt x="52" y="1"/>
                    <a:pt x="52" y="3"/>
                  </a:cubicBezTo>
                  <a:cubicBezTo>
                    <a:pt x="52" y="16"/>
                    <a:pt x="52" y="16"/>
                    <a:pt x="52" y="16"/>
                  </a:cubicBezTo>
                  <a:cubicBezTo>
                    <a:pt x="52" y="18"/>
                    <a:pt x="53" y="19"/>
                    <a:pt x="55" y="19"/>
                  </a:cubicBezTo>
                  <a:close/>
                  <a:moveTo>
                    <a:pt x="69" y="118"/>
                  </a:moveTo>
                  <a:cubicBezTo>
                    <a:pt x="41" y="118"/>
                    <a:pt x="41" y="118"/>
                    <a:pt x="41" y="118"/>
                  </a:cubicBezTo>
                  <a:cubicBezTo>
                    <a:pt x="39" y="118"/>
                    <a:pt x="38" y="119"/>
                    <a:pt x="38" y="121"/>
                  </a:cubicBezTo>
                  <a:cubicBezTo>
                    <a:pt x="38" y="122"/>
                    <a:pt x="39" y="123"/>
                    <a:pt x="41" y="123"/>
                  </a:cubicBezTo>
                  <a:cubicBezTo>
                    <a:pt x="69" y="123"/>
                    <a:pt x="69" y="123"/>
                    <a:pt x="69" y="123"/>
                  </a:cubicBezTo>
                  <a:cubicBezTo>
                    <a:pt x="71" y="123"/>
                    <a:pt x="72" y="122"/>
                    <a:pt x="72" y="121"/>
                  </a:cubicBezTo>
                  <a:cubicBezTo>
                    <a:pt x="72" y="119"/>
                    <a:pt x="71" y="118"/>
                    <a:pt x="69" y="118"/>
                  </a:cubicBezTo>
                  <a:close/>
                  <a:moveTo>
                    <a:pt x="91" y="49"/>
                  </a:moveTo>
                  <a:cubicBezTo>
                    <a:pt x="93" y="59"/>
                    <a:pt x="89" y="69"/>
                    <a:pt x="86" y="76"/>
                  </a:cubicBezTo>
                  <a:cubicBezTo>
                    <a:pt x="82" y="83"/>
                    <a:pt x="80" y="88"/>
                    <a:pt x="76" y="95"/>
                  </a:cubicBezTo>
                  <a:cubicBezTo>
                    <a:pt x="75" y="97"/>
                    <a:pt x="74" y="100"/>
                    <a:pt x="74" y="102"/>
                  </a:cubicBezTo>
                  <a:cubicBezTo>
                    <a:pt x="74" y="104"/>
                    <a:pt x="74" y="106"/>
                    <a:pt x="74" y="108"/>
                  </a:cubicBezTo>
                  <a:cubicBezTo>
                    <a:pt x="73" y="112"/>
                    <a:pt x="70" y="114"/>
                    <a:pt x="65" y="114"/>
                  </a:cubicBezTo>
                  <a:cubicBezTo>
                    <a:pt x="55" y="114"/>
                    <a:pt x="55" y="114"/>
                    <a:pt x="55" y="114"/>
                  </a:cubicBezTo>
                  <a:cubicBezTo>
                    <a:pt x="44" y="114"/>
                    <a:pt x="44" y="114"/>
                    <a:pt x="44" y="114"/>
                  </a:cubicBezTo>
                  <a:cubicBezTo>
                    <a:pt x="39" y="114"/>
                    <a:pt x="37" y="112"/>
                    <a:pt x="36" y="108"/>
                  </a:cubicBezTo>
                  <a:cubicBezTo>
                    <a:pt x="35" y="106"/>
                    <a:pt x="35" y="104"/>
                    <a:pt x="35" y="102"/>
                  </a:cubicBezTo>
                  <a:cubicBezTo>
                    <a:pt x="35" y="100"/>
                    <a:pt x="35" y="97"/>
                    <a:pt x="34" y="95"/>
                  </a:cubicBezTo>
                  <a:cubicBezTo>
                    <a:pt x="30" y="88"/>
                    <a:pt x="27" y="83"/>
                    <a:pt x="24" y="76"/>
                  </a:cubicBezTo>
                  <a:cubicBezTo>
                    <a:pt x="20" y="69"/>
                    <a:pt x="16" y="59"/>
                    <a:pt x="19" y="49"/>
                  </a:cubicBezTo>
                  <a:cubicBezTo>
                    <a:pt x="22" y="36"/>
                    <a:pt x="35" y="24"/>
                    <a:pt x="55" y="24"/>
                  </a:cubicBezTo>
                  <a:cubicBezTo>
                    <a:pt x="74" y="24"/>
                    <a:pt x="87" y="36"/>
                    <a:pt x="91" y="49"/>
                  </a:cubicBezTo>
                  <a:close/>
                  <a:moveTo>
                    <a:pt x="86" y="50"/>
                  </a:moveTo>
                  <a:cubicBezTo>
                    <a:pt x="83" y="39"/>
                    <a:pt x="72" y="28"/>
                    <a:pt x="55" y="28"/>
                  </a:cubicBezTo>
                  <a:cubicBezTo>
                    <a:pt x="38" y="28"/>
                    <a:pt x="26" y="39"/>
                    <a:pt x="23" y="50"/>
                  </a:cubicBezTo>
                  <a:cubicBezTo>
                    <a:pt x="22" y="57"/>
                    <a:pt x="23" y="65"/>
                    <a:pt x="28" y="74"/>
                  </a:cubicBezTo>
                  <a:cubicBezTo>
                    <a:pt x="32" y="81"/>
                    <a:pt x="34" y="86"/>
                    <a:pt x="38" y="93"/>
                  </a:cubicBezTo>
                  <a:cubicBezTo>
                    <a:pt x="40" y="96"/>
                    <a:pt x="40" y="99"/>
                    <a:pt x="40" y="102"/>
                  </a:cubicBezTo>
                  <a:cubicBezTo>
                    <a:pt x="40" y="104"/>
                    <a:pt x="40" y="105"/>
                    <a:pt x="40" y="107"/>
                  </a:cubicBezTo>
                  <a:cubicBezTo>
                    <a:pt x="41" y="109"/>
                    <a:pt x="41" y="109"/>
                    <a:pt x="44" y="109"/>
                  </a:cubicBezTo>
                  <a:cubicBezTo>
                    <a:pt x="44" y="109"/>
                    <a:pt x="65" y="109"/>
                    <a:pt x="65" y="109"/>
                  </a:cubicBezTo>
                  <a:cubicBezTo>
                    <a:pt x="68" y="109"/>
                    <a:pt x="69" y="109"/>
                    <a:pt x="69" y="107"/>
                  </a:cubicBezTo>
                  <a:cubicBezTo>
                    <a:pt x="69" y="105"/>
                    <a:pt x="70" y="104"/>
                    <a:pt x="70" y="102"/>
                  </a:cubicBezTo>
                  <a:cubicBezTo>
                    <a:pt x="70" y="99"/>
                    <a:pt x="70" y="96"/>
                    <a:pt x="71" y="93"/>
                  </a:cubicBezTo>
                  <a:cubicBezTo>
                    <a:pt x="75" y="86"/>
                    <a:pt x="78" y="81"/>
                    <a:pt x="81" y="74"/>
                  </a:cubicBezTo>
                  <a:cubicBezTo>
                    <a:pt x="86" y="65"/>
                    <a:pt x="88" y="57"/>
                    <a:pt x="86" y="50"/>
                  </a:cubicBezTo>
                  <a:close/>
                  <a:moveTo>
                    <a:pt x="110" y="54"/>
                  </a:moveTo>
                  <a:cubicBezTo>
                    <a:pt x="98" y="54"/>
                    <a:pt x="98" y="54"/>
                    <a:pt x="98" y="54"/>
                  </a:cubicBezTo>
                  <a:cubicBezTo>
                    <a:pt x="97" y="54"/>
                    <a:pt x="95" y="55"/>
                    <a:pt x="95" y="56"/>
                  </a:cubicBezTo>
                  <a:cubicBezTo>
                    <a:pt x="95" y="58"/>
                    <a:pt x="97" y="59"/>
                    <a:pt x="98" y="59"/>
                  </a:cubicBezTo>
                  <a:cubicBezTo>
                    <a:pt x="110" y="59"/>
                    <a:pt x="110" y="59"/>
                    <a:pt x="110" y="59"/>
                  </a:cubicBezTo>
                  <a:cubicBezTo>
                    <a:pt x="111" y="59"/>
                    <a:pt x="112" y="58"/>
                    <a:pt x="112" y="56"/>
                  </a:cubicBezTo>
                  <a:cubicBezTo>
                    <a:pt x="112" y="55"/>
                    <a:pt x="111" y="54"/>
                    <a:pt x="110" y="54"/>
                  </a:cubicBezTo>
                  <a:close/>
                  <a:moveTo>
                    <a:pt x="56" y="36"/>
                  </a:moveTo>
                  <a:cubicBezTo>
                    <a:pt x="42" y="36"/>
                    <a:pt x="33" y="45"/>
                    <a:pt x="30" y="54"/>
                  </a:cubicBezTo>
                  <a:cubicBezTo>
                    <a:pt x="30" y="54"/>
                    <a:pt x="30" y="55"/>
                    <a:pt x="31" y="56"/>
                  </a:cubicBezTo>
                  <a:cubicBezTo>
                    <a:pt x="31" y="56"/>
                    <a:pt x="31" y="56"/>
                    <a:pt x="32" y="57"/>
                  </a:cubicBezTo>
                  <a:cubicBezTo>
                    <a:pt x="32" y="57"/>
                    <a:pt x="32" y="57"/>
                    <a:pt x="33" y="57"/>
                  </a:cubicBezTo>
                  <a:cubicBezTo>
                    <a:pt x="34" y="57"/>
                    <a:pt x="35" y="56"/>
                    <a:pt x="35" y="55"/>
                  </a:cubicBezTo>
                  <a:cubicBezTo>
                    <a:pt x="37" y="48"/>
                    <a:pt x="45" y="40"/>
                    <a:pt x="56" y="40"/>
                  </a:cubicBezTo>
                  <a:cubicBezTo>
                    <a:pt x="57" y="40"/>
                    <a:pt x="58" y="39"/>
                    <a:pt x="58" y="38"/>
                  </a:cubicBezTo>
                  <a:cubicBezTo>
                    <a:pt x="58" y="37"/>
                    <a:pt x="57" y="36"/>
                    <a:pt x="56" y="3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800" b="0" i="0" u="none" strike="noStrike" kern="1200" cap="none" spc="0" normalizeH="0" baseline="0" noProof="0" dirty="0">
                <a:ln>
                  <a:noFill/>
                </a:ln>
                <a:solidFill>
                  <a:srgbClr val="353334"/>
                </a:solidFill>
                <a:effectLst/>
                <a:uLnTx/>
                <a:uFillTx/>
                <a:latin typeface="+mj-lt"/>
                <a:ea typeface="GE SS Two Medium" panose="020A0503020102020204" pitchFamily="18" charset="-78"/>
                <a:cs typeface="GE SS Two Medium" panose="020A0503020102020204" pitchFamily="18" charset="-78"/>
                <a:sym typeface="Arial" panose="020B0604020202020204" pitchFamily="34" charset="0"/>
              </a:endParaRPr>
            </a:p>
          </p:txBody>
        </p:sp>
      </p:grpSp>
      <p:grpSp>
        <p:nvGrpSpPr>
          <p:cNvPr id="94" name="Группа 8">
            <a:extLst>
              <a:ext uri="{FF2B5EF4-FFF2-40B4-BE49-F238E27FC236}">
                <a16:creationId xmlns:a16="http://schemas.microsoft.com/office/drawing/2014/main" id="{717FC811-1429-4EA2-83DC-22C75B269B53}"/>
              </a:ext>
            </a:extLst>
          </p:cNvPr>
          <p:cNvGrpSpPr/>
          <p:nvPr/>
        </p:nvGrpSpPr>
        <p:grpSpPr>
          <a:xfrm>
            <a:off x="8182942" y="3682900"/>
            <a:ext cx="459385" cy="457611"/>
            <a:chOff x="4573588" y="2786063"/>
            <a:chExt cx="822325" cy="819150"/>
          </a:xfrm>
        </p:grpSpPr>
        <p:sp>
          <p:nvSpPr>
            <p:cNvPr id="95" name="Google Shape;592;p22">
              <a:extLst>
                <a:ext uri="{FF2B5EF4-FFF2-40B4-BE49-F238E27FC236}">
                  <a16:creationId xmlns:a16="http://schemas.microsoft.com/office/drawing/2014/main" id="{3F3ED00C-A6C7-4100-8F62-4D3722F088C4}"/>
                </a:ext>
              </a:extLst>
            </p:cNvPr>
            <p:cNvSpPr>
              <a:spLocks noChangeArrowheads="1"/>
            </p:cNvSpPr>
            <p:nvPr/>
          </p:nvSpPr>
          <p:spPr bwMode="auto">
            <a:xfrm>
              <a:off x="4573588" y="2786063"/>
              <a:ext cx="822325" cy="819150"/>
            </a:xfrm>
            <a:prstGeom prst="ellipse">
              <a:avLst/>
            </a:prstGeom>
            <a:solidFill>
              <a:srgbClr val="E241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endParaRPr kumimoji="0" lang="en-US" altLang="en-US" sz="1000" b="0" i="0" u="none" strike="noStrike" kern="1200" cap="none" spc="0" normalizeH="0" baseline="0" noProof="0">
                <a:ln>
                  <a:noFill/>
                </a:ln>
                <a:solidFill>
                  <a:srgbClr val="353334"/>
                </a:solidFill>
                <a:effectLst/>
                <a:uLnTx/>
                <a:uFillTx/>
                <a:latin typeface="+mj-lt"/>
                <a:ea typeface="GE SS Two Medium" panose="020A0503020102020204" pitchFamily="18" charset="-78"/>
                <a:cs typeface="GE SS Two Medium" panose="020A0503020102020204" pitchFamily="18" charset="-78"/>
                <a:sym typeface="Calibri" panose="020F0502020204030204" pitchFamily="34" charset="0"/>
              </a:endParaRPr>
            </a:p>
          </p:txBody>
        </p:sp>
        <p:sp>
          <p:nvSpPr>
            <p:cNvPr id="96" name="Google Shape;603;p22">
              <a:extLst>
                <a:ext uri="{FF2B5EF4-FFF2-40B4-BE49-F238E27FC236}">
                  <a16:creationId xmlns:a16="http://schemas.microsoft.com/office/drawing/2014/main" id="{642DE961-BF0F-4BD3-9AFA-387FA53E51B3}"/>
                </a:ext>
              </a:extLst>
            </p:cNvPr>
            <p:cNvSpPr>
              <a:spLocks/>
            </p:cNvSpPr>
            <p:nvPr/>
          </p:nvSpPr>
          <p:spPr bwMode="auto">
            <a:xfrm>
              <a:off x="4700588" y="3011488"/>
              <a:ext cx="568325" cy="368300"/>
            </a:xfrm>
            <a:custGeom>
              <a:avLst/>
              <a:gdLst>
                <a:gd name="T0" fmla="*/ 88 w 134"/>
                <a:gd name="T1" fmla="*/ 66 h 87"/>
                <a:gd name="T2" fmla="*/ 99 w 134"/>
                <a:gd name="T3" fmla="*/ 70 h 87"/>
                <a:gd name="T4" fmla="*/ 132 w 134"/>
                <a:gd name="T5" fmla="*/ 66 h 87"/>
                <a:gd name="T6" fmla="*/ 130 w 134"/>
                <a:gd name="T7" fmla="*/ 42 h 87"/>
                <a:gd name="T8" fmla="*/ 126 w 134"/>
                <a:gd name="T9" fmla="*/ 33 h 87"/>
                <a:gd name="T10" fmla="*/ 124 w 134"/>
                <a:gd name="T11" fmla="*/ 9 h 87"/>
                <a:gd name="T12" fmla="*/ 94 w 134"/>
                <a:gd name="T13" fmla="*/ 0 h 87"/>
                <a:gd name="T14" fmla="*/ 86 w 134"/>
                <a:gd name="T15" fmla="*/ 4 h 87"/>
                <a:gd name="T16" fmla="*/ 58 w 134"/>
                <a:gd name="T17" fmla="*/ 0 h 87"/>
                <a:gd name="T18" fmla="*/ 49 w 134"/>
                <a:gd name="T19" fmla="*/ 3 h 87"/>
                <a:gd name="T20" fmla="*/ 23 w 134"/>
                <a:gd name="T21" fmla="*/ 0 h 87"/>
                <a:gd name="T22" fmla="*/ 7 w 134"/>
                <a:gd name="T23" fmla="*/ 27 h 87"/>
                <a:gd name="T24" fmla="*/ 10 w 134"/>
                <a:gd name="T25" fmla="*/ 35 h 87"/>
                <a:gd name="T26" fmla="*/ 1 w 134"/>
                <a:gd name="T27" fmla="*/ 60 h 87"/>
                <a:gd name="T28" fmla="*/ 11 w 134"/>
                <a:gd name="T29" fmla="*/ 70 h 87"/>
                <a:gd name="T30" fmla="*/ 45 w 134"/>
                <a:gd name="T31" fmla="*/ 65 h 87"/>
                <a:gd name="T32" fmla="*/ 55 w 134"/>
                <a:gd name="T33" fmla="*/ 70 h 87"/>
                <a:gd name="T34" fmla="*/ 65 w 134"/>
                <a:gd name="T35" fmla="*/ 83 h 87"/>
                <a:gd name="T36" fmla="*/ 9 w 134"/>
                <a:gd name="T37" fmla="*/ 85 h 87"/>
                <a:gd name="T38" fmla="*/ 124 w 134"/>
                <a:gd name="T39" fmla="*/ 87 h 87"/>
                <a:gd name="T40" fmla="*/ 124 w 134"/>
                <a:gd name="T41" fmla="*/ 83 h 87"/>
                <a:gd name="T42" fmla="*/ 69 w 134"/>
                <a:gd name="T43" fmla="*/ 70 h 87"/>
                <a:gd name="T44" fmla="*/ 44 w 134"/>
                <a:gd name="T45" fmla="*/ 39 h 87"/>
                <a:gd name="T46" fmla="*/ 44 w 134"/>
                <a:gd name="T47" fmla="*/ 60 h 87"/>
                <a:gd name="T48" fmla="*/ 11 w 134"/>
                <a:gd name="T49" fmla="*/ 66 h 87"/>
                <a:gd name="T50" fmla="*/ 5 w 134"/>
                <a:gd name="T51" fmla="*/ 60 h 87"/>
                <a:gd name="T52" fmla="*/ 17 w 134"/>
                <a:gd name="T53" fmla="*/ 37 h 87"/>
                <a:gd name="T54" fmla="*/ 44 w 134"/>
                <a:gd name="T55" fmla="*/ 39 h 87"/>
                <a:gd name="T56" fmla="*/ 126 w 134"/>
                <a:gd name="T57" fmla="*/ 43 h 87"/>
                <a:gd name="T58" fmla="*/ 129 w 134"/>
                <a:gd name="T59" fmla="*/ 63 h 87"/>
                <a:gd name="T60" fmla="*/ 99 w 134"/>
                <a:gd name="T61" fmla="*/ 66 h 87"/>
                <a:gd name="T62" fmla="*/ 90 w 134"/>
                <a:gd name="T63" fmla="*/ 42 h 87"/>
                <a:gd name="T64" fmla="*/ 96 w 134"/>
                <a:gd name="T65" fmla="*/ 37 h 87"/>
                <a:gd name="T66" fmla="*/ 118 w 134"/>
                <a:gd name="T67" fmla="*/ 33 h 87"/>
                <a:gd name="T68" fmla="*/ 89 w 134"/>
                <a:gd name="T69" fmla="*/ 27 h 87"/>
                <a:gd name="T70" fmla="*/ 89 w 134"/>
                <a:gd name="T71" fmla="*/ 6 h 87"/>
                <a:gd name="T72" fmla="*/ 113 w 134"/>
                <a:gd name="T73" fmla="*/ 4 h 87"/>
                <a:gd name="T74" fmla="*/ 124 w 134"/>
                <a:gd name="T75" fmla="*/ 28 h 87"/>
                <a:gd name="T76" fmla="*/ 118 w 134"/>
                <a:gd name="T77" fmla="*/ 33 h 87"/>
                <a:gd name="T78" fmla="*/ 88 w 134"/>
                <a:gd name="T79" fmla="*/ 36 h 87"/>
                <a:gd name="T80" fmla="*/ 85 w 134"/>
                <a:gd name="T81" fmla="*/ 35 h 87"/>
                <a:gd name="T82" fmla="*/ 87 w 134"/>
                <a:gd name="T83" fmla="*/ 33 h 87"/>
                <a:gd name="T84" fmla="*/ 48 w 134"/>
                <a:gd name="T85" fmla="*/ 33 h 87"/>
                <a:gd name="T86" fmla="*/ 50 w 134"/>
                <a:gd name="T87" fmla="*/ 35 h 87"/>
                <a:gd name="T88" fmla="*/ 47 w 134"/>
                <a:gd name="T89" fmla="*/ 36 h 87"/>
                <a:gd name="T90" fmla="*/ 48 w 134"/>
                <a:gd name="T91" fmla="*/ 33 h 87"/>
                <a:gd name="T92" fmla="*/ 78 w 134"/>
                <a:gd name="T93" fmla="*/ 33 h 87"/>
                <a:gd name="T94" fmla="*/ 51 w 134"/>
                <a:gd name="T95" fmla="*/ 31 h 87"/>
                <a:gd name="T96" fmla="*/ 51 w 134"/>
                <a:gd name="T97" fmla="*/ 10 h 87"/>
                <a:gd name="T98" fmla="*/ 77 w 134"/>
                <a:gd name="T99" fmla="*/ 4 h 87"/>
                <a:gd name="T100" fmla="*/ 85 w 134"/>
                <a:gd name="T101" fmla="*/ 27 h 87"/>
                <a:gd name="T102" fmla="*/ 46 w 134"/>
                <a:gd name="T103" fmla="*/ 27 h 87"/>
                <a:gd name="T104" fmla="*/ 17 w 134"/>
                <a:gd name="T105" fmla="*/ 33 h 87"/>
                <a:gd name="T106" fmla="*/ 11 w 134"/>
                <a:gd name="T107" fmla="*/ 28 h 87"/>
                <a:gd name="T108" fmla="*/ 23 w 134"/>
                <a:gd name="T109" fmla="*/ 4 h 87"/>
                <a:gd name="T110" fmla="*/ 46 w 134"/>
                <a:gd name="T111" fmla="*/ 6 h 87"/>
                <a:gd name="T112" fmla="*/ 46 w 134"/>
                <a:gd name="T113" fmla="*/ 27 h 87"/>
                <a:gd name="T114" fmla="*/ 57 w 134"/>
                <a:gd name="T115" fmla="*/ 37 h 87"/>
                <a:gd name="T116" fmla="*/ 86 w 134"/>
                <a:gd name="T117" fmla="*/ 43 h 87"/>
                <a:gd name="T118" fmla="*/ 85 w 134"/>
                <a:gd name="T119" fmla="*/ 63 h 87"/>
                <a:gd name="T120" fmla="*/ 55 w 134"/>
                <a:gd name="T121" fmla="*/ 66 h 87"/>
                <a:gd name="T122" fmla="*/ 48 w 134"/>
                <a:gd name="T123" fmla="*/ 6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4" h="87" extrusionOk="0">
                  <a:moveTo>
                    <a:pt x="79" y="70"/>
                  </a:moveTo>
                  <a:cubicBezTo>
                    <a:pt x="83" y="70"/>
                    <a:pt x="86" y="68"/>
                    <a:pt x="88" y="66"/>
                  </a:cubicBezTo>
                  <a:cubicBezTo>
                    <a:pt x="89" y="66"/>
                    <a:pt x="89" y="66"/>
                    <a:pt x="89" y="65"/>
                  </a:cubicBezTo>
                  <a:cubicBezTo>
                    <a:pt x="91" y="68"/>
                    <a:pt x="95" y="70"/>
                    <a:pt x="99" y="70"/>
                  </a:cubicBezTo>
                  <a:cubicBezTo>
                    <a:pt x="123" y="70"/>
                    <a:pt x="123" y="70"/>
                    <a:pt x="123" y="70"/>
                  </a:cubicBezTo>
                  <a:cubicBezTo>
                    <a:pt x="127" y="70"/>
                    <a:pt x="130" y="68"/>
                    <a:pt x="132" y="66"/>
                  </a:cubicBezTo>
                  <a:cubicBezTo>
                    <a:pt x="134" y="64"/>
                    <a:pt x="134" y="62"/>
                    <a:pt x="134" y="60"/>
                  </a:cubicBezTo>
                  <a:cubicBezTo>
                    <a:pt x="130" y="42"/>
                    <a:pt x="130" y="42"/>
                    <a:pt x="130" y="42"/>
                  </a:cubicBezTo>
                  <a:cubicBezTo>
                    <a:pt x="130" y="39"/>
                    <a:pt x="128" y="36"/>
                    <a:pt x="125" y="35"/>
                  </a:cubicBezTo>
                  <a:cubicBezTo>
                    <a:pt x="125" y="34"/>
                    <a:pt x="126" y="34"/>
                    <a:pt x="126" y="33"/>
                  </a:cubicBezTo>
                  <a:cubicBezTo>
                    <a:pt x="127" y="32"/>
                    <a:pt x="128" y="29"/>
                    <a:pt x="128" y="27"/>
                  </a:cubicBezTo>
                  <a:cubicBezTo>
                    <a:pt x="124" y="9"/>
                    <a:pt x="124" y="9"/>
                    <a:pt x="124" y="9"/>
                  </a:cubicBezTo>
                  <a:cubicBezTo>
                    <a:pt x="123" y="4"/>
                    <a:pt x="118" y="0"/>
                    <a:pt x="113" y="0"/>
                  </a:cubicBezTo>
                  <a:cubicBezTo>
                    <a:pt x="94" y="0"/>
                    <a:pt x="94" y="0"/>
                    <a:pt x="94" y="0"/>
                  </a:cubicBezTo>
                  <a:cubicBezTo>
                    <a:pt x="91" y="0"/>
                    <a:pt x="88" y="1"/>
                    <a:pt x="86" y="3"/>
                  </a:cubicBezTo>
                  <a:cubicBezTo>
                    <a:pt x="86" y="3"/>
                    <a:pt x="86" y="4"/>
                    <a:pt x="86" y="4"/>
                  </a:cubicBezTo>
                  <a:cubicBezTo>
                    <a:pt x="83" y="1"/>
                    <a:pt x="80" y="0"/>
                    <a:pt x="77" y="0"/>
                  </a:cubicBezTo>
                  <a:cubicBezTo>
                    <a:pt x="58" y="0"/>
                    <a:pt x="58" y="0"/>
                    <a:pt x="58" y="0"/>
                  </a:cubicBezTo>
                  <a:cubicBezTo>
                    <a:pt x="55" y="0"/>
                    <a:pt x="52" y="1"/>
                    <a:pt x="50" y="4"/>
                  </a:cubicBezTo>
                  <a:cubicBezTo>
                    <a:pt x="49" y="4"/>
                    <a:pt x="49" y="3"/>
                    <a:pt x="49" y="3"/>
                  </a:cubicBezTo>
                  <a:cubicBezTo>
                    <a:pt x="47" y="1"/>
                    <a:pt x="45" y="0"/>
                    <a:pt x="42" y="0"/>
                  </a:cubicBezTo>
                  <a:cubicBezTo>
                    <a:pt x="23" y="0"/>
                    <a:pt x="23" y="0"/>
                    <a:pt x="23" y="0"/>
                  </a:cubicBezTo>
                  <a:cubicBezTo>
                    <a:pt x="17" y="0"/>
                    <a:pt x="12" y="4"/>
                    <a:pt x="11" y="9"/>
                  </a:cubicBezTo>
                  <a:cubicBezTo>
                    <a:pt x="7" y="27"/>
                    <a:pt x="7" y="27"/>
                    <a:pt x="7" y="27"/>
                  </a:cubicBezTo>
                  <a:cubicBezTo>
                    <a:pt x="7" y="29"/>
                    <a:pt x="7" y="32"/>
                    <a:pt x="9" y="33"/>
                  </a:cubicBezTo>
                  <a:cubicBezTo>
                    <a:pt x="9" y="34"/>
                    <a:pt x="10" y="34"/>
                    <a:pt x="10" y="35"/>
                  </a:cubicBezTo>
                  <a:cubicBezTo>
                    <a:pt x="7" y="36"/>
                    <a:pt x="5" y="39"/>
                    <a:pt x="4" y="42"/>
                  </a:cubicBezTo>
                  <a:cubicBezTo>
                    <a:pt x="1" y="60"/>
                    <a:pt x="1" y="60"/>
                    <a:pt x="1" y="60"/>
                  </a:cubicBezTo>
                  <a:cubicBezTo>
                    <a:pt x="0" y="62"/>
                    <a:pt x="1" y="64"/>
                    <a:pt x="2" y="66"/>
                  </a:cubicBezTo>
                  <a:cubicBezTo>
                    <a:pt x="4" y="68"/>
                    <a:pt x="8" y="70"/>
                    <a:pt x="11" y="70"/>
                  </a:cubicBezTo>
                  <a:cubicBezTo>
                    <a:pt x="35" y="70"/>
                    <a:pt x="35" y="70"/>
                    <a:pt x="35" y="70"/>
                  </a:cubicBezTo>
                  <a:cubicBezTo>
                    <a:pt x="39" y="70"/>
                    <a:pt x="43" y="68"/>
                    <a:pt x="45" y="65"/>
                  </a:cubicBezTo>
                  <a:cubicBezTo>
                    <a:pt x="46" y="66"/>
                    <a:pt x="46" y="66"/>
                    <a:pt x="46" y="66"/>
                  </a:cubicBezTo>
                  <a:cubicBezTo>
                    <a:pt x="48" y="68"/>
                    <a:pt x="52" y="70"/>
                    <a:pt x="55" y="70"/>
                  </a:cubicBezTo>
                  <a:cubicBezTo>
                    <a:pt x="65" y="70"/>
                    <a:pt x="65" y="70"/>
                    <a:pt x="65" y="70"/>
                  </a:cubicBezTo>
                  <a:cubicBezTo>
                    <a:pt x="65" y="83"/>
                    <a:pt x="65" y="83"/>
                    <a:pt x="65" y="83"/>
                  </a:cubicBezTo>
                  <a:cubicBezTo>
                    <a:pt x="11" y="83"/>
                    <a:pt x="11" y="83"/>
                    <a:pt x="11" y="83"/>
                  </a:cubicBezTo>
                  <a:cubicBezTo>
                    <a:pt x="10" y="83"/>
                    <a:pt x="9" y="83"/>
                    <a:pt x="9" y="85"/>
                  </a:cubicBezTo>
                  <a:cubicBezTo>
                    <a:pt x="9" y="86"/>
                    <a:pt x="10" y="87"/>
                    <a:pt x="11" y="87"/>
                  </a:cubicBezTo>
                  <a:cubicBezTo>
                    <a:pt x="124" y="87"/>
                    <a:pt x="124" y="87"/>
                    <a:pt x="124" y="87"/>
                  </a:cubicBezTo>
                  <a:cubicBezTo>
                    <a:pt x="125" y="87"/>
                    <a:pt x="126" y="86"/>
                    <a:pt x="126" y="85"/>
                  </a:cubicBezTo>
                  <a:cubicBezTo>
                    <a:pt x="126" y="83"/>
                    <a:pt x="125" y="83"/>
                    <a:pt x="124" y="83"/>
                  </a:cubicBezTo>
                  <a:cubicBezTo>
                    <a:pt x="69" y="83"/>
                    <a:pt x="69" y="83"/>
                    <a:pt x="69" y="83"/>
                  </a:cubicBezTo>
                  <a:cubicBezTo>
                    <a:pt x="69" y="70"/>
                    <a:pt x="69" y="70"/>
                    <a:pt x="69" y="70"/>
                  </a:cubicBezTo>
                  <a:lnTo>
                    <a:pt x="79" y="70"/>
                  </a:lnTo>
                  <a:close/>
                  <a:moveTo>
                    <a:pt x="44" y="39"/>
                  </a:moveTo>
                  <a:cubicBezTo>
                    <a:pt x="45" y="40"/>
                    <a:pt x="45" y="41"/>
                    <a:pt x="45" y="42"/>
                  </a:cubicBezTo>
                  <a:cubicBezTo>
                    <a:pt x="44" y="60"/>
                    <a:pt x="44" y="60"/>
                    <a:pt x="44" y="60"/>
                  </a:cubicBezTo>
                  <a:cubicBezTo>
                    <a:pt x="43" y="63"/>
                    <a:pt x="40" y="66"/>
                    <a:pt x="35" y="66"/>
                  </a:cubicBezTo>
                  <a:cubicBezTo>
                    <a:pt x="11" y="66"/>
                    <a:pt x="11" y="66"/>
                    <a:pt x="11" y="66"/>
                  </a:cubicBezTo>
                  <a:cubicBezTo>
                    <a:pt x="9" y="66"/>
                    <a:pt x="7" y="65"/>
                    <a:pt x="6" y="63"/>
                  </a:cubicBezTo>
                  <a:cubicBezTo>
                    <a:pt x="5" y="63"/>
                    <a:pt x="5" y="62"/>
                    <a:pt x="5" y="60"/>
                  </a:cubicBezTo>
                  <a:cubicBezTo>
                    <a:pt x="8" y="43"/>
                    <a:pt x="8" y="43"/>
                    <a:pt x="8" y="43"/>
                  </a:cubicBezTo>
                  <a:cubicBezTo>
                    <a:pt x="9" y="40"/>
                    <a:pt x="13" y="37"/>
                    <a:pt x="17" y="37"/>
                  </a:cubicBezTo>
                  <a:cubicBezTo>
                    <a:pt x="38" y="37"/>
                    <a:pt x="38" y="37"/>
                    <a:pt x="38" y="37"/>
                  </a:cubicBezTo>
                  <a:cubicBezTo>
                    <a:pt x="41" y="37"/>
                    <a:pt x="42" y="38"/>
                    <a:pt x="44" y="39"/>
                  </a:cubicBezTo>
                  <a:close/>
                  <a:moveTo>
                    <a:pt x="118" y="37"/>
                  </a:moveTo>
                  <a:cubicBezTo>
                    <a:pt x="122" y="37"/>
                    <a:pt x="126" y="40"/>
                    <a:pt x="126" y="43"/>
                  </a:cubicBezTo>
                  <a:cubicBezTo>
                    <a:pt x="130" y="60"/>
                    <a:pt x="130" y="60"/>
                    <a:pt x="130" y="60"/>
                  </a:cubicBezTo>
                  <a:cubicBezTo>
                    <a:pt x="130" y="62"/>
                    <a:pt x="130" y="62"/>
                    <a:pt x="129" y="63"/>
                  </a:cubicBezTo>
                  <a:cubicBezTo>
                    <a:pt x="128" y="65"/>
                    <a:pt x="125" y="66"/>
                    <a:pt x="123" y="66"/>
                  </a:cubicBezTo>
                  <a:cubicBezTo>
                    <a:pt x="99" y="66"/>
                    <a:pt x="99" y="66"/>
                    <a:pt x="99" y="66"/>
                  </a:cubicBezTo>
                  <a:cubicBezTo>
                    <a:pt x="95" y="66"/>
                    <a:pt x="91" y="63"/>
                    <a:pt x="91" y="60"/>
                  </a:cubicBezTo>
                  <a:cubicBezTo>
                    <a:pt x="90" y="42"/>
                    <a:pt x="90" y="42"/>
                    <a:pt x="90" y="42"/>
                  </a:cubicBezTo>
                  <a:cubicBezTo>
                    <a:pt x="90" y="41"/>
                    <a:pt x="90" y="40"/>
                    <a:pt x="91" y="39"/>
                  </a:cubicBezTo>
                  <a:cubicBezTo>
                    <a:pt x="92" y="38"/>
                    <a:pt x="94" y="37"/>
                    <a:pt x="96" y="37"/>
                  </a:cubicBezTo>
                  <a:lnTo>
                    <a:pt x="118" y="37"/>
                  </a:lnTo>
                  <a:close/>
                  <a:moveTo>
                    <a:pt x="118" y="33"/>
                  </a:moveTo>
                  <a:cubicBezTo>
                    <a:pt x="96" y="33"/>
                    <a:pt x="96" y="33"/>
                    <a:pt x="96" y="33"/>
                  </a:cubicBezTo>
                  <a:cubicBezTo>
                    <a:pt x="92" y="33"/>
                    <a:pt x="89" y="30"/>
                    <a:pt x="89" y="27"/>
                  </a:cubicBezTo>
                  <a:cubicBezTo>
                    <a:pt x="88" y="10"/>
                    <a:pt x="88" y="10"/>
                    <a:pt x="88" y="10"/>
                  </a:cubicBezTo>
                  <a:cubicBezTo>
                    <a:pt x="88" y="8"/>
                    <a:pt x="88" y="7"/>
                    <a:pt x="89" y="6"/>
                  </a:cubicBezTo>
                  <a:cubicBezTo>
                    <a:pt x="90" y="5"/>
                    <a:pt x="92" y="4"/>
                    <a:pt x="94" y="4"/>
                  </a:cubicBezTo>
                  <a:cubicBezTo>
                    <a:pt x="113" y="4"/>
                    <a:pt x="113" y="4"/>
                    <a:pt x="113" y="4"/>
                  </a:cubicBezTo>
                  <a:cubicBezTo>
                    <a:pt x="116" y="4"/>
                    <a:pt x="120" y="7"/>
                    <a:pt x="120" y="10"/>
                  </a:cubicBezTo>
                  <a:cubicBezTo>
                    <a:pt x="124" y="28"/>
                    <a:pt x="124" y="28"/>
                    <a:pt x="124" y="28"/>
                  </a:cubicBezTo>
                  <a:cubicBezTo>
                    <a:pt x="124" y="29"/>
                    <a:pt x="123" y="30"/>
                    <a:pt x="123" y="31"/>
                  </a:cubicBezTo>
                  <a:cubicBezTo>
                    <a:pt x="122" y="32"/>
                    <a:pt x="120" y="33"/>
                    <a:pt x="118" y="33"/>
                  </a:cubicBezTo>
                  <a:close/>
                  <a:moveTo>
                    <a:pt x="90" y="35"/>
                  </a:moveTo>
                  <a:cubicBezTo>
                    <a:pt x="89" y="35"/>
                    <a:pt x="88" y="36"/>
                    <a:pt x="88" y="36"/>
                  </a:cubicBezTo>
                  <a:cubicBezTo>
                    <a:pt x="88" y="36"/>
                    <a:pt x="88" y="37"/>
                    <a:pt x="87" y="37"/>
                  </a:cubicBezTo>
                  <a:cubicBezTo>
                    <a:pt x="87" y="36"/>
                    <a:pt x="86" y="35"/>
                    <a:pt x="85" y="35"/>
                  </a:cubicBezTo>
                  <a:cubicBezTo>
                    <a:pt x="86" y="34"/>
                    <a:pt x="86" y="34"/>
                    <a:pt x="86" y="34"/>
                  </a:cubicBezTo>
                  <a:cubicBezTo>
                    <a:pt x="87" y="33"/>
                    <a:pt x="87" y="33"/>
                    <a:pt x="87" y="33"/>
                  </a:cubicBezTo>
                  <a:cubicBezTo>
                    <a:pt x="88" y="34"/>
                    <a:pt x="89" y="34"/>
                    <a:pt x="90" y="35"/>
                  </a:cubicBezTo>
                  <a:close/>
                  <a:moveTo>
                    <a:pt x="48" y="33"/>
                  </a:moveTo>
                  <a:cubicBezTo>
                    <a:pt x="48" y="33"/>
                    <a:pt x="48" y="33"/>
                    <a:pt x="48" y="34"/>
                  </a:cubicBezTo>
                  <a:cubicBezTo>
                    <a:pt x="49" y="34"/>
                    <a:pt x="49" y="34"/>
                    <a:pt x="50" y="35"/>
                  </a:cubicBezTo>
                  <a:cubicBezTo>
                    <a:pt x="49" y="35"/>
                    <a:pt x="48" y="36"/>
                    <a:pt x="47" y="37"/>
                  </a:cubicBezTo>
                  <a:cubicBezTo>
                    <a:pt x="47" y="37"/>
                    <a:pt x="47" y="36"/>
                    <a:pt x="47" y="36"/>
                  </a:cubicBezTo>
                  <a:cubicBezTo>
                    <a:pt x="46" y="36"/>
                    <a:pt x="46" y="35"/>
                    <a:pt x="45" y="35"/>
                  </a:cubicBezTo>
                  <a:cubicBezTo>
                    <a:pt x="46" y="34"/>
                    <a:pt x="47" y="34"/>
                    <a:pt x="48" y="33"/>
                  </a:cubicBezTo>
                  <a:close/>
                  <a:moveTo>
                    <a:pt x="83" y="31"/>
                  </a:moveTo>
                  <a:cubicBezTo>
                    <a:pt x="82" y="32"/>
                    <a:pt x="80" y="33"/>
                    <a:pt x="78" y="33"/>
                  </a:cubicBezTo>
                  <a:cubicBezTo>
                    <a:pt x="57" y="33"/>
                    <a:pt x="57" y="33"/>
                    <a:pt x="57" y="33"/>
                  </a:cubicBezTo>
                  <a:cubicBezTo>
                    <a:pt x="55" y="33"/>
                    <a:pt x="53" y="32"/>
                    <a:pt x="51" y="31"/>
                  </a:cubicBezTo>
                  <a:cubicBezTo>
                    <a:pt x="50" y="30"/>
                    <a:pt x="50" y="29"/>
                    <a:pt x="50" y="27"/>
                  </a:cubicBezTo>
                  <a:cubicBezTo>
                    <a:pt x="51" y="10"/>
                    <a:pt x="51" y="10"/>
                    <a:pt x="51" y="10"/>
                  </a:cubicBezTo>
                  <a:cubicBezTo>
                    <a:pt x="52" y="7"/>
                    <a:pt x="55" y="4"/>
                    <a:pt x="58" y="4"/>
                  </a:cubicBezTo>
                  <a:cubicBezTo>
                    <a:pt x="77" y="4"/>
                    <a:pt x="77" y="4"/>
                    <a:pt x="77" y="4"/>
                  </a:cubicBezTo>
                  <a:cubicBezTo>
                    <a:pt x="81" y="4"/>
                    <a:pt x="84" y="7"/>
                    <a:pt x="84" y="10"/>
                  </a:cubicBezTo>
                  <a:cubicBezTo>
                    <a:pt x="85" y="27"/>
                    <a:pt x="85" y="27"/>
                    <a:pt x="85" y="27"/>
                  </a:cubicBezTo>
                  <a:cubicBezTo>
                    <a:pt x="85" y="29"/>
                    <a:pt x="84" y="30"/>
                    <a:pt x="83" y="31"/>
                  </a:cubicBezTo>
                  <a:close/>
                  <a:moveTo>
                    <a:pt x="46" y="27"/>
                  </a:moveTo>
                  <a:cubicBezTo>
                    <a:pt x="46" y="30"/>
                    <a:pt x="42" y="33"/>
                    <a:pt x="38" y="33"/>
                  </a:cubicBezTo>
                  <a:cubicBezTo>
                    <a:pt x="17" y="33"/>
                    <a:pt x="17" y="33"/>
                    <a:pt x="17" y="33"/>
                  </a:cubicBezTo>
                  <a:cubicBezTo>
                    <a:pt x="15" y="33"/>
                    <a:pt x="13" y="32"/>
                    <a:pt x="12" y="31"/>
                  </a:cubicBezTo>
                  <a:cubicBezTo>
                    <a:pt x="11" y="30"/>
                    <a:pt x="11" y="29"/>
                    <a:pt x="11" y="28"/>
                  </a:cubicBezTo>
                  <a:cubicBezTo>
                    <a:pt x="15" y="10"/>
                    <a:pt x="15" y="10"/>
                    <a:pt x="15" y="10"/>
                  </a:cubicBezTo>
                  <a:cubicBezTo>
                    <a:pt x="16" y="7"/>
                    <a:pt x="19" y="4"/>
                    <a:pt x="23" y="4"/>
                  </a:cubicBezTo>
                  <a:cubicBezTo>
                    <a:pt x="42" y="4"/>
                    <a:pt x="42" y="4"/>
                    <a:pt x="42" y="4"/>
                  </a:cubicBezTo>
                  <a:cubicBezTo>
                    <a:pt x="43" y="4"/>
                    <a:pt x="45" y="5"/>
                    <a:pt x="46" y="6"/>
                  </a:cubicBezTo>
                  <a:cubicBezTo>
                    <a:pt x="47" y="7"/>
                    <a:pt x="47" y="8"/>
                    <a:pt x="47" y="10"/>
                  </a:cubicBezTo>
                  <a:lnTo>
                    <a:pt x="46" y="27"/>
                  </a:lnTo>
                  <a:close/>
                  <a:moveTo>
                    <a:pt x="49" y="43"/>
                  </a:moveTo>
                  <a:cubicBezTo>
                    <a:pt x="49" y="39"/>
                    <a:pt x="53" y="37"/>
                    <a:pt x="57" y="37"/>
                  </a:cubicBezTo>
                  <a:cubicBezTo>
                    <a:pt x="78" y="37"/>
                    <a:pt x="78" y="37"/>
                    <a:pt x="78" y="37"/>
                  </a:cubicBezTo>
                  <a:cubicBezTo>
                    <a:pt x="82" y="37"/>
                    <a:pt x="85" y="39"/>
                    <a:pt x="86" y="43"/>
                  </a:cubicBezTo>
                  <a:cubicBezTo>
                    <a:pt x="87" y="60"/>
                    <a:pt x="87" y="60"/>
                    <a:pt x="87" y="60"/>
                  </a:cubicBezTo>
                  <a:cubicBezTo>
                    <a:pt x="87" y="61"/>
                    <a:pt x="86" y="62"/>
                    <a:pt x="85" y="63"/>
                  </a:cubicBezTo>
                  <a:cubicBezTo>
                    <a:pt x="84" y="65"/>
                    <a:pt x="82" y="66"/>
                    <a:pt x="79" y="66"/>
                  </a:cubicBezTo>
                  <a:cubicBezTo>
                    <a:pt x="55" y="66"/>
                    <a:pt x="55" y="66"/>
                    <a:pt x="55" y="66"/>
                  </a:cubicBezTo>
                  <a:cubicBezTo>
                    <a:pt x="53" y="66"/>
                    <a:pt x="50" y="65"/>
                    <a:pt x="49" y="63"/>
                  </a:cubicBezTo>
                  <a:cubicBezTo>
                    <a:pt x="48" y="62"/>
                    <a:pt x="48" y="61"/>
                    <a:pt x="48" y="60"/>
                  </a:cubicBezTo>
                  <a:lnTo>
                    <a:pt x="49" y="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800" b="0" i="0" u="none" strike="noStrike" kern="1200" cap="none" spc="0" normalizeH="0" baseline="0" noProof="0" dirty="0">
                <a:ln>
                  <a:noFill/>
                </a:ln>
                <a:solidFill>
                  <a:srgbClr val="353334"/>
                </a:solidFill>
                <a:effectLst/>
                <a:uLnTx/>
                <a:uFillTx/>
                <a:latin typeface="+mj-lt"/>
                <a:ea typeface="GE SS Two Medium" panose="020A0503020102020204" pitchFamily="18" charset="-78"/>
                <a:cs typeface="GE SS Two Medium" panose="020A0503020102020204" pitchFamily="18" charset="-78"/>
                <a:sym typeface="Arial" panose="020B0604020202020204" pitchFamily="34" charset="0"/>
              </a:endParaRPr>
            </a:p>
          </p:txBody>
        </p:sp>
      </p:grpSp>
      <p:grpSp>
        <p:nvGrpSpPr>
          <p:cNvPr id="97" name="Группа 2">
            <a:extLst>
              <a:ext uri="{FF2B5EF4-FFF2-40B4-BE49-F238E27FC236}">
                <a16:creationId xmlns:a16="http://schemas.microsoft.com/office/drawing/2014/main" id="{536ED75D-25F2-4E8D-8D57-1F982B5A2478}"/>
              </a:ext>
            </a:extLst>
          </p:cNvPr>
          <p:cNvGrpSpPr/>
          <p:nvPr/>
        </p:nvGrpSpPr>
        <p:grpSpPr>
          <a:xfrm>
            <a:off x="9426297" y="2902477"/>
            <a:ext cx="459385" cy="457611"/>
            <a:chOff x="6799263" y="1389063"/>
            <a:chExt cx="822325" cy="819150"/>
          </a:xfrm>
        </p:grpSpPr>
        <p:sp>
          <p:nvSpPr>
            <p:cNvPr id="98" name="Google Shape;597;p22">
              <a:extLst>
                <a:ext uri="{FF2B5EF4-FFF2-40B4-BE49-F238E27FC236}">
                  <a16:creationId xmlns:a16="http://schemas.microsoft.com/office/drawing/2014/main" id="{286F5625-766D-49A1-88C9-DC9ECF6709EC}"/>
                </a:ext>
              </a:extLst>
            </p:cNvPr>
            <p:cNvSpPr>
              <a:spLocks noChangeArrowheads="1"/>
            </p:cNvSpPr>
            <p:nvPr/>
          </p:nvSpPr>
          <p:spPr bwMode="auto">
            <a:xfrm>
              <a:off x="6799263" y="1389063"/>
              <a:ext cx="822325" cy="819150"/>
            </a:xfrm>
            <a:prstGeom prst="ellipse">
              <a:avLst/>
            </a:prstGeom>
            <a:solidFill>
              <a:srgbClr val="C3C5C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endParaRPr kumimoji="0" lang="en-US" altLang="en-US" sz="1000" b="0" i="0" u="none" strike="noStrike" kern="1200" cap="none" spc="0" normalizeH="0" baseline="0" noProof="0">
                <a:ln>
                  <a:noFill/>
                </a:ln>
                <a:solidFill>
                  <a:srgbClr val="353334"/>
                </a:solidFill>
                <a:effectLst/>
                <a:uLnTx/>
                <a:uFillTx/>
                <a:latin typeface="+mj-lt"/>
                <a:ea typeface="GE SS Two Medium" panose="020A0503020102020204" pitchFamily="18" charset="-78"/>
                <a:cs typeface="GE SS Two Medium" panose="020A0503020102020204" pitchFamily="18" charset="-78"/>
                <a:sym typeface="Calibri" panose="020F0502020204030204" pitchFamily="34" charset="0"/>
              </a:endParaRPr>
            </a:p>
          </p:txBody>
        </p:sp>
        <p:sp>
          <p:nvSpPr>
            <p:cNvPr id="99" name="Google Shape;604;p22">
              <a:extLst>
                <a:ext uri="{FF2B5EF4-FFF2-40B4-BE49-F238E27FC236}">
                  <a16:creationId xmlns:a16="http://schemas.microsoft.com/office/drawing/2014/main" id="{6DC9A432-3275-4B90-8199-E6B07A925EC2}"/>
                </a:ext>
              </a:extLst>
            </p:cNvPr>
            <p:cNvSpPr>
              <a:spLocks/>
            </p:cNvSpPr>
            <p:nvPr/>
          </p:nvSpPr>
          <p:spPr bwMode="auto">
            <a:xfrm>
              <a:off x="6926263" y="1517650"/>
              <a:ext cx="568325" cy="563563"/>
            </a:xfrm>
            <a:custGeom>
              <a:avLst/>
              <a:gdLst>
                <a:gd name="T0" fmla="*/ 19 w 134"/>
                <a:gd name="T1" fmla="*/ 69 h 133"/>
                <a:gd name="T2" fmla="*/ 0 w 134"/>
                <a:gd name="T3" fmla="*/ 67 h 133"/>
                <a:gd name="T4" fmla="*/ 19 w 134"/>
                <a:gd name="T5" fmla="*/ 64 h 133"/>
                <a:gd name="T6" fmla="*/ 32 w 134"/>
                <a:gd name="T7" fmla="*/ 99 h 133"/>
                <a:gd name="T8" fmla="*/ 22 w 134"/>
                <a:gd name="T9" fmla="*/ 110 h 133"/>
                <a:gd name="T10" fmla="*/ 24 w 134"/>
                <a:gd name="T11" fmla="*/ 112 h 133"/>
                <a:gd name="T12" fmla="*/ 35 w 134"/>
                <a:gd name="T13" fmla="*/ 102 h 133"/>
                <a:gd name="T14" fmla="*/ 32 w 134"/>
                <a:gd name="T15" fmla="*/ 99 h 133"/>
                <a:gd name="T16" fmla="*/ 33 w 134"/>
                <a:gd name="T17" fmla="*/ 35 h 133"/>
                <a:gd name="T18" fmla="*/ 35 w 134"/>
                <a:gd name="T19" fmla="*/ 31 h 133"/>
                <a:gd name="T20" fmla="*/ 22 w 134"/>
                <a:gd name="T21" fmla="*/ 22 h 133"/>
                <a:gd name="T22" fmla="*/ 22 w 134"/>
                <a:gd name="T23" fmla="*/ 25 h 133"/>
                <a:gd name="T24" fmla="*/ 67 w 134"/>
                <a:gd name="T25" fmla="*/ 21 h 133"/>
                <a:gd name="T26" fmla="*/ 69 w 134"/>
                <a:gd name="T27" fmla="*/ 2 h 133"/>
                <a:gd name="T28" fmla="*/ 65 w 134"/>
                <a:gd name="T29" fmla="*/ 2 h 133"/>
                <a:gd name="T30" fmla="*/ 67 w 134"/>
                <a:gd name="T31" fmla="*/ 21 h 133"/>
                <a:gd name="T32" fmla="*/ 67 w 134"/>
                <a:gd name="T33" fmla="*/ 108 h 133"/>
                <a:gd name="T34" fmla="*/ 67 w 134"/>
                <a:gd name="T35" fmla="*/ 25 h 133"/>
                <a:gd name="T36" fmla="*/ 67 w 134"/>
                <a:gd name="T37" fmla="*/ 29 h 133"/>
                <a:gd name="T38" fmla="*/ 67 w 134"/>
                <a:gd name="T39" fmla="*/ 104 h 133"/>
                <a:gd name="T40" fmla="*/ 67 w 134"/>
                <a:gd name="T41" fmla="*/ 29 h 133"/>
                <a:gd name="T42" fmla="*/ 65 w 134"/>
                <a:gd name="T43" fmla="*/ 114 h 133"/>
                <a:gd name="T44" fmla="*/ 67 w 134"/>
                <a:gd name="T45" fmla="*/ 133 h 133"/>
                <a:gd name="T46" fmla="*/ 69 w 134"/>
                <a:gd name="T47" fmla="*/ 114 h 133"/>
                <a:gd name="T48" fmla="*/ 102 w 134"/>
                <a:gd name="T49" fmla="*/ 99 h 133"/>
                <a:gd name="T50" fmla="*/ 99 w 134"/>
                <a:gd name="T51" fmla="*/ 102 h 133"/>
                <a:gd name="T52" fmla="*/ 110 w 134"/>
                <a:gd name="T53" fmla="*/ 112 h 133"/>
                <a:gd name="T54" fmla="*/ 112 w 134"/>
                <a:gd name="T55" fmla="*/ 110 h 133"/>
                <a:gd name="T56" fmla="*/ 102 w 134"/>
                <a:gd name="T57" fmla="*/ 99 h 133"/>
                <a:gd name="T58" fmla="*/ 99 w 134"/>
                <a:gd name="T59" fmla="*/ 31 h 133"/>
                <a:gd name="T60" fmla="*/ 101 w 134"/>
                <a:gd name="T61" fmla="*/ 35 h 133"/>
                <a:gd name="T62" fmla="*/ 111 w 134"/>
                <a:gd name="T63" fmla="*/ 25 h 133"/>
                <a:gd name="T64" fmla="*/ 111 w 134"/>
                <a:gd name="T65" fmla="*/ 22 h 133"/>
                <a:gd name="T66" fmla="*/ 131 w 134"/>
                <a:gd name="T67" fmla="*/ 64 h 133"/>
                <a:gd name="T68" fmla="*/ 112 w 134"/>
                <a:gd name="T69" fmla="*/ 67 h 133"/>
                <a:gd name="T70" fmla="*/ 131 w 134"/>
                <a:gd name="T71" fmla="*/ 69 h 133"/>
                <a:gd name="T72" fmla="*/ 131 w 134"/>
                <a:gd name="T73" fmla="*/ 64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4" h="133" extrusionOk="0">
                  <a:moveTo>
                    <a:pt x="21" y="67"/>
                  </a:moveTo>
                  <a:cubicBezTo>
                    <a:pt x="21" y="68"/>
                    <a:pt x="20" y="69"/>
                    <a:pt x="19" y="69"/>
                  </a:cubicBezTo>
                  <a:cubicBezTo>
                    <a:pt x="2" y="69"/>
                    <a:pt x="2" y="69"/>
                    <a:pt x="2" y="69"/>
                  </a:cubicBezTo>
                  <a:cubicBezTo>
                    <a:pt x="1" y="69"/>
                    <a:pt x="0" y="68"/>
                    <a:pt x="0" y="67"/>
                  </a:cubicBezTo>
                  <a:cubicBezTo>
                    <a:pt x="0" y="65"/>
                    <a:pt x="1" y="64"/>
                    <a:pt x="2" y="64"/>
                  </a:cubicBezTo>
                  <a:cubicBezTo>
                    <a:pt x="19" y="64"/>
                    <a:pt x="19" y="64"/>
                    <a:pt x="19" y="64"/>
                  </a:cubicBezTo>
                  <a:cubicBezTo>
                    <a:pt x="20" y="64"/>
                    <a:pt x="21" y="65"/>
                    <a:pt x="21" y="67"/>
                  </a:cubicBezTo>
                  <a:close/>
                  <a:moveTo>
                    <a:pt x="32" y="99"/>
                  </a:moveTo>
                  <a:cubicBezTo>
                    <a:pt x="22" y="108"/>
                    <a:pt x="22" y="108"/>
                    <a:pt x="22" y="108"/>
                  </a:cubicBezTo>
                  <a:cubicBezTo>
                    <a:pt x="22" y="108"/>
                    <a:pt x="22" y="109"/>
                    <a:pt x="22" y="110"/>
                  </a:cubicBezTo>
                  <a:cubicBezTo>
                    <a:pt x="22" y="110"/>
                    <a:pt x="22" y="111"/>
                    <a:pt x="22" y="111"/>
                  </a:cubicBezTo>
                  <a:cubicBezTo>
                    <a:pt x="23" y="111"/>
                    <a:pt x="23" y="112"/>
                    <a:pt x="24" y="112"/>
                  </a:cubicBezTo>
                  <a:cubicBezTo>
                    <a:pt x="24" y="112"/>
                    <a:pt x="25" y="111"/>
                    <a:pt x="25" y="111"/>
                  </a:cubicBezTo>
                  <a:cubicBezTo>
                    <a:pt x="35" y="102"/>
                    <a:pt x="35" y="102"/>
                    <a:pt x="35" y="102"/>
                  </a:cubicBezTo>
                  <a:cubicBezTo>
                    <a:pt x="35" y="101"/>
                    <a:pt x="35" y="100"/>
                    <a:pt x="35" y="99"/>
                  </a:cubicBezTo>
                  <a:cubicBezTo>
                    <a:pt x="34" y="98"/>
                    <a:pt x="32" y="98"/>
                    <a:pt x="32" y="99"/>
                  </a:cubicBezTo>
                  <a:close/>
                  <a:moveTo>
                    <a:pt x="32" y="34"/>
                  </a:moveTo>
                  <a:cubicBezTo>
                    <a:pt x="32" y="35"/>
                    <a:pt x="33" y="35"/>
                    <a:pt x="33" y="35"/>
                  </a:cubicBezTo>
                  <a:cubicBezTo>
                    <a:pt x="34" y="35"/>
                    <a:pt x="34" y="35"/>
                    <a:pt x="35" y="34"/>
                  </a:cubicBezTo>
                  <a:cubicBezTo>
                    <a:pt x="35" y="33"/>
                    <a:pt x="35" y="32"/>
                    <a:pt x="35" y="31"/>
                  </a:cubicBezTo>
                  <a:cubicBezTo>
                    <a:pt x="25" y="22"/>
                    <a:pt x="25" y="22"/>
                    <a:pt x="25" y="22"/>
                  </a:cubicBezTo>
                  <a:cubicBezTo>
                    <a:pt x="25" y="21"/>
                    <a:pt x="23" y="21"/>
                    <a:pt x="22" y="22"/>
                  </a:cubicBezTo>
                  <a:cubicBezTo>
                    <a:pt x="22" y="22"/>
                    <a:pt x="22" y="23"/>
                    <a:pt x="22" y="24"/>
                  </a:cubicBezTo>
                  <a:cubicBezTo>
                    <a:pt x="22" y="24"/>
                    <a:pt x="22" y="25"/>
                    <a:pt x="22" y="25"/>
                  </a:cubicBezTo>
                  <a:lnTo>
                    <a:pt x="32" y="34"/>
                  </a:lnTo>
                  <a:close/>
                  <a:moveTo>
                    <a:pt x="67" y="21"/>
                  </a:moveTo>
                  <a:cubicBezTo>
                    <a:pt x="68" y="21"/>
                    <a:pt x="69" y="20"/>
                    <a:pt x="69" y="19"/>
                  </a:cubicBezTo>
                  <a:cubicBezTo>
                    <a:pt x="69" y="2"/>
                    <a:pt x="69" y="2"/>
                    <a:pt x="69" y="2"/>
                  </a:cubicBezTo>
                  <a:cubicBezTo>
                    <a:pt x="69" y="1"/>
                    <a:pt x="68" y="0"/>
                    <a:pt x="67" y="0"/>
                  </a:cubicBezTo>
                  <a:cubicBezTo>
                    <a:pt x="66" y="0"/>
                    <a:pt x="65" y="1"/>
                    <a:pt x="65" y="2"/>
                  </a:cubicBezTo>
                  <a:cubicBezTo>
                    <a:pt x="65" y="19"/>
                    <a:pt x="65" y="19"/>
                    <a:pt x="65" y="19"/>
                  </a:cubicBezTo>
                  <a:cubicBezTo>
                    <a:pt x="65" y="20"/>
                    <a:pt x="66" y="21"/>
                    <a:pt x="67" y="21"/>
                  </a:cubicBezTo>
                  <a:close/>
                  <a:moveTo>
                    <a:pt x="108" y="67"/>
                  </a:moveTo>
                  <a:cubicBezTo>
                    <a:pt x="108" y="89"/>
                    <a:pt x="90" y="108"/>
                    <a:pt x="67" y="108"/>
                  </a:cubicBezTo>
                  <a:cubicBezTo>
                    <a:pt x="44" y="108"/>
                    <a:pt x="25" y="89"/>
                    <a:pt x="25" y="67"/>
                  </a:cubicBezTo>
                  <a:cubicBezTo>
                    <a:pt x="25" y="44"/>
                    <a:pt x="44" y="25"/>
                    <a:pt x="67" y="25"/>
                  </a:cubicBezTo>
                  <a:cubicBezTo>
                    <a:pt x="90" y="25"/>
                    <a:pt x="108" y="44"/>
                    <a:pt x="108" y="67"/>
                  </a:cubicBezTo>
                  <a:close/>
                  <a:moveTo>
                    <a:pt x="67" y="29"/>
                  </a:moveTo>
                  <a:cubicBezTo>
                    <a:pt x="46" y="29"/>
                    <a:pt x="30" y="46"/>
                    <a:pt x="30" y="67"/>
                  </a:cubicBezTo>
                  <a:cubicBezTo>
                    <a:pt x="30" y="87"/>
                    <a:pt x="46" y="104"/>
                    <a:pt x="67" y="104"/>
                  </a:cubicBezTo>
                  <a:cubicBezTo>
                    <a:pt x="87" y="104"/>
                    <a:pt x="104" y="87"/>
                    <a:pt x="104" y="67"/>
                  </a:cubicBezTo>
                  <a:cubicBezTo>
                    <a:pt x="104" y="46"/>
                    <a:pt x="87" y="29"/>
                    <a:pt x="67" y="29"/>
                  </a:cubicBezTo>
                  <a:close/>
                  <a:moveTo>
                    <a:pt x="67" y="112"/>
                  </a:moveTo>
                  <a:cubicBezTo>
                    <a:pt x="66" y="112"/>
                    <a:pt x="65" y="113"/>
                    <a:pt x="65" y="114"/>
                  </a:cubicBezTo>
                  <a:cubicBezTo>
                    <a:pt x="65" y="131"/>
                    <a:pt x="65" y="131"/>
                    <a:pt x="65" y="131"/>
                  </a:cubicBezTo>
                  <a:cubicBezTo>
                    <a:pt x="65" y="132"/>
                    <a:pt x="66" y="133"/>
                    <a:pt x="67" y="133"/>
                  </a:cubicBezTo>
                  <a:cubicBezTo>
                    <a:pt x="68" y="133"/>
                    <a:pt x="69" y="132"/>
                    <a:pt x="69" y="131"/>
                  </a:cubicBezTo>
                  <a:cubicBezTo>
                    <a:pt x="69" y="114"/>
                    <a:pt x="69" y="114"/>
                    <a:pt x="69" y="114"/>
                  </a:cubicBezTo>
                  <a:cubicBezTo>
                    <a:pt x="69" y="113"/>
                    <a:pt x="68" y="112"/>
                    <a:pt x="67" y="112"/>
                  </a:cubicBezTo>
                  <a:close/>
                  <a:moveTo>
                    <a:pt x="102" y="99"/>
                  </a:moveTo>
                  <a:cubicBezTo>
                    <a:pt x="101" y="98"/>
                    <a:pt x="100" y="98"/>
                    <a:pt x="99" y="99"/>
                  </a:cubicBezTo>
                  <a:cubicBezTo>
                    <a:pt x="98" y="100"/>
                    <a:pt x="98" y="101"/>
                    <a:pt x="99" y="102"/>
                  </a:cubicBezTo>
                  <a:cubicBezTo>
                    <a:pt x="108" y="111"/>
                    <a:pt x="108" y="111"/>
                    <a:pt x="108" y="111"/>
                  </a:cubicBezTo>
                  <a:cubicBezTo>
                    <a:pt x="109" y="111"/>
                    <a:pt x="109" y="112"/>
                    <a:pt x="110" y="112"/>
                  </a:cubicBezTo>
                  <a:cubicBezTo>
                    <a:pt x="110" y="112"/>
                    <a:pt x="111" y="111"/>
                    <a:pt x="111" y="111"/>
                  </a:cubicBezTo>
                  <a:cubicBezTo>
                    <a:pt x="112" y="111"/>
                    <a:pt x="112" y="110"/>
                    <a:pt x="112" y="110"/>
                  </a:cubicBezTo>
                  <a:cubicBezTo>
                    <a:pt x="112" y="109"/>
                    <a:pt x="112" y="108"/>
                    <a:pt x="111" y="108"/>
                  </a:cubicBezTo>
                  <a:lnTo>
                    <a:pt x="102" y="99"/>
                  </a:lnTo>
                  <a:close/>
                  <a:moveTo>
                    <a:pt x="108" y="22"/>
                  </a:moveTo>
                  <a:cubicBezTo>
                    <a:pt x="99" y="31"/>
                    <a:pt x="99" y="31"/>
                    <a:pt x="99" y="31"/>
                  </a:cubicBezTo>
                  <a:cubicBezTo>
                    <a:pt x="98" y="32"/>
                    <a:pt x="98" y="33"/>
                    <a:pt x="99" y="34"/>
                  </a:cubicBezTo>
                  <a:cubicBezTo>
                    <a:pt x="99" y="35"/>
                    <a:pt x="100" y="35"/>
                    <a:pt x="101" y="35"/>
                  </a:cubicBezTo>
                  <a:cubicBezTo>
                    <a:pt x="101" y="35"/>
                    <a:pt x="102" y="35"/>
                    <a:pt x="102" y="34"/>
                  </a:cubicBezTo>
                  <a:cubicBezTo>
                    <a:pt x="111" y="25"/>
                    <a:pt x="111" y="25"/>
                    <a:pt x="111" y="25"/>
                  </a:cubicBezTo>
                  <a:cubicBezTo>
                    <a:pt x="112" y="25"/>
                    <a:pt x="112" y="24"/>
                    <a:pt x="112" y="24"/>
                  </a:cubicBezTo>
                  <a:cubicBezTo>
                    <a:pt x="112" y="23"/>
                    <a:pt x="112" y="22"/>
                    <a:pt x="111" y="22"/>
                  </a:cubicBezTo>
                  <a:cubicBezTo>
                    <a:pt x="111" y="21"/>
                    <a:pt x="109" y="21"/>
                    <a:pt x="108" y="22"/>
                  </a:cubicBezTo>
                  <a:close/>
                  <a:moveTo>
                    <a:pt x="131" y="64"/>
                  </a:moveTo>
                  <a:cubicBezTo>
                    <a:pt x="115" y="64"/>
                    <a:pt x="115" y="64"/>
                    <a:pt x="115" y="64"/>
                  </a:cubicBezTo>
                  <a:cubicBezTo>
                    <a:pt x="113" y="64"/>
                    <a:pt x="112" y="65"/>
                    <a:pt x="112" y="67"/>
                  </a:cubicBezTo>
                  <a:cubicBezTo>
                    <a:pt x="112" y="68"/>
                    <a:pt x="113" y="69"/>
                    <a:pt x="115" y="69"/>
                  </a:cubicBezTo>
                  <a:cubicBezTo>
                    <a:pt x="131" y="69"/>
                    <a:pt x="131" y="69"/>
                    <a:pt x="131" y="69"/>
                  </a:cubicBezTo>
                  <a:cubicBezTo>
                    <a:pt x="133" y="69"/>
                    <a:pt x="134" y="68"/>
                    <a:pt x="134" y="67"/>
                  </a:cubicBezTo>
                  <a:cubicBezTo>
                    <a:pt x="134" y="65"/>
                    <a:pt x="133" y="64"/>
                    <a:pt x="131" y="6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800" b="0" i="0" u="none" strike="noStrike" kern="1200" cap="none" spc="0" normalizeH="0" baseline="0" noProof="0" dirty="0">
                <a:ln>
                  <a:noFill/>
                </a:ln>
                <a:solidFill>
                  <a:srgbClr val="353334"/>
                </a:solidFill>
                <a:effectLst/>
                <a:uLnTx/>
                <a:uFillTx/>
                <a:latin typeface="+mj-lt"/>
                <a:ea typeface="GE SS Two Medium" panose="020A0503020102020204" pitchFamily="18" charset="-78"/>
                <a:cs typeface="GE SS Two Medium" panose="020A0503020102020204" pitchFamily="18" charset="-78"/>
                <a:sym typeface="Arial" panose="020B0604020202020204" pitchFamily="34" charset="0"/>
              </a:endParaRPr>
            </a:p>
          </p:txBody>
        </p:sp>
      </p:grpSp>
      <p:grpSp>
        <p:nvGrpSpPr>
          <p:cNvPr id="100" name="Группа 6">
            <a:extLst>
              <a:ext uri="{FF2B5EF4-FFF2-40B4-BE49-F238E27FC236}">
                <a16:creationId xmlns:a16="http://schemas.microsoft.com/office/drawing/2014/main" id="{3B1E8C4F-6F17-4A7C-95CA-DC7176733C38}"/>
              </a:ext>
            </a:extLst>
          </p:cNvPr>
          <p:cNvGrpSpPr/>
          <p:nvPr/>
        </p:nvGrpSpPr>
        <p:grpSpPr>
          <a:xfrm>
            <a:off x="8182942" y="5240197"/>
            <a:ext cx="459385" cy="460272"/>
            <a:chOff x="4573588" y="5573713"/>
            <a:chExt cx="822325" cy="823912"/>
          </a:xfrm>
        </p:grpSpPr>
        <p:sp>
          <p:nvSpPr>
            <p:cNvPr id="101" name="Google Shape;590;p22">
              <a:extLst>
                <a:ext uri="{FF2B5EF4-FFF2-40B4-BE49-F238E27FC236}">
                  <a16:creationId xmlns:a16="http://schemas.microsoft.com/office/drawing/2014/main" id="{59B17DCA-1A7A-4AD0-891B-53EB8CF64A67}"/>
                </a:ext>
              </a:extLst>
            </p:cNvPr>
            <p:cNvSpPr>
              <a:spLocks noChangeArrowheads="1"/>
            </p:cNvSpPr>
            <p:nvPr/>
          </p:nvSpPr>
          <p:spPr bwMode="auto">
            <a:xfrm>
              <a:off x="4573588" y="5573713"/>
              <a:ext cx="822325" cy="823912"/>
            </a:xfrm>
            <a:prstGeom prst="ellipse">
              <a:avLst/>
            </a:prstGeom>
            <a:solidFill>
              <a:srgbClr val="C3C5C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endParaRPr kumimoji="0" lang="en-US" altLang="en-US" sz="1000" b="0" i="0" u="none" strike="noStrike" kern="1200" cap="none" spc="0" normalizeH="0" baseline="0" noProof="0">
                <a:ln>
                  <a:noFill/>
                </a:ln>
                <a:solidFill>
                  <a:srgbClr val="353334"/>
                </a:solidFill>
                <a:effectLst/>
                <a:uLnTx/>
                <a:uFillTx/>
                <a:latin typeface="+mj-lt"/>
                <a:ea typeface="GE SS Two Medium" panose="020A0503020102020204" pitchFamily="18" charset="-78"/>
                <a:cs typeface="GE SS Two Medium" panose="020A0503020102020204" pitchFamily="18" charset="-78"/>
                <a:sym typeface="Calibri" panose="020F0502020204030204" pitchFamily="34" charset="0"/>
              </a:endParaRPr>
            </a:p>
          </p:txBody>
        </p:sp>
        <p:sp>
          <p:nvSpPr>
            <p:cNvPr id="102" name="Google Shape;605;p22">
              <a:extLst>
                <a:ext uri="{FF2B5EF4-FFF2-40B4-BE49-F238E27FC236}">
                  <a16:creationId xmlns:a16="http://schemas.microsoft.com/office/drawing/2014/main" id="{7F4D831F-EF62-4C53-9C45-591FD989ECAF}"/>
                </a:ext>
              </a:extLst>
            </p:cNvPr>
            <p:cNvSpPr>
              <a:spLocks/>
            </p:cNvSpPr>
            <p:nvPr/>
          </p:nvSpPr>
          <p:spPr bwMode="auto">
            <a:xfrm>
              <a:off x="4741863" y="5727700"/>
              <a:ext cx="487362" cy="517525"/>
            </a:xfrm>
            <a:custGeom>
              <a:avLst/>
              <a:gdLst>
                <a:gd name="T0" fmla="*/ 81 w 115"/>
                <a:gd name="T1" fmla="*/ 20 h 122"/>
                <a:gd name="T2" fmla="*/ 33 w 115"/>
                <a:gd name="T3" fmla="*/ 20 h 122"/>
                <a:gd name="T4" fmla="*/ 9 w 115"/>
                <a:gd name="T5" fmla="*/ 60 h 122"/>
                <a:gd name="T6" fmla="*/ 10 w 115"/>
                <a:gd name="T7" fmla="*/ 61 h 122"/>
                <a:gd name="T8" fmla="*/ 28 w 115"/>
                <a:gd name="T9" fmla="*/ 102 h 122"/>
                <a:gd name="T10" fmla="*/ 57 w 115"/>
                <a:gd name="T11" fmla="*/ 122 h 122"/>
                <a:gd name="T12" fmla="*/ 86 w 115"/>
                <a:gd name="T13" fmla="*/ 102 h 122"/>
                <a:gd name="T14" fmla="*/ 105 w 115"/>
                <a:gd name="T15" fmla="*/ 61 h 122"/>
                <a:gd name="T16" fmla="*/ 89 w 115"/>
                <a:gd name="T17" fmla="*/ 51 h 122"/>
                <a:gd name="T18" fmla="*/ 89 w 115"/>
                <a:gd name="T19" fmla="*/ 71 h 122"/>
                <a:gd name="T20" fmla="*/ 89 w 115"/>
                <a:gd name="T21" fmla="*/ 51 h 122"/>
                <a:gd name="T22" fmla="*/ 83 w 115"/>
                <a:gd name="T23" fmla="*/ 25 h 122"/>
                <a:gd name="T24" fmla="*/ 102 w 115"/>
                <a:gd name="T25" fmla="*/ 57 h 122"/>
                <a:gd name="T26" fmla="*/ 88 w 115"/>
                <a:gd name="T27" fmla="*/ 79 h 122"/>
                <a:gd name="T28" fmla="*/ 106 w 115"/>
                <a:gd name="T29" fmla="*/ 89 h 122"/>
                <a:gd name="T30" fmla="*/ 88 w 115"/>
                <a:gd name="T31" fmla="*/ 79 h 122"/>
                <a:gd name="T32" fmla="*/ 76 w 115"/>
                <a:gd name="T33" fmla="*/ 101 h 122"/>
                <a:gd name="T34" fmla="*/ 39 w 115"/>
                <a:gd name="T35" fmla="*/ 101 h 122"/>
                <a:gd name="T36" fmla="*/ 41 w 115"/>
                <a:gd name="T37" fmla="*/ 89 h 122"/>
                <a:gd name="T38" fmla="*/ 37 w 115"/>
                <a:gd name="T39" fmla="*/ 97 h 122"/>
                <a:gd name="T40" fmla="*/ 41 w 115"/>
                <a:gd name="T41" fmla="*/ 89 h 122"/>
                <a:gd name="T42" fmla="*/ 57 w 115"/>
                <a:gd name="T43" fmla="*/ 5 h 122"/>
                <a:gd name="T44" fmla="*/ 57 w 115"/>
                <a:gd name="T45" fmla="*/ 26 h 122"/>
                <a:gd name="T46" fmla="*/ 73 w 115"/>
                <a:gd name="T47" fmla="*/ 33 h 122"/>
                <a:gd name="T48" fmla="*/ 78 w 115"/>
                <a:gd name="T49" fmla="*/ 25 h 122"/>
                <a:gd name="T50" fmla="*/ 73 w 115"/>
                <a:gd name="T51" fmla="*/ 33 h 122"/>
                <a:gd name="T52" fmla="*/ 83 w 115"/>
                <a:gd name="T53" fmla="*/ 76 h 122"/>
                <a:gd name="T54" fmla="*/ 57 w 115"/>
                <a:gd name="T55" fmla="*/ 91 h 122"/>
                <a:gd name="T56" fmla="*/ 31 w 115"/>
                <a:gd name="T57" fmla="*/ 76 h 122"/>
                <a:gd name="T58" fmla="*/ 31 w 115"/>
                <a:gd name="T59" fmla="*/ 46 h 122"/>
                <a:gd name="T60" fmla="*/ 57 w 115"/>
                <a:gd name="T61" fmla="*/ 31 h 122"/>
                <a:gd name="T62" fmla="*/ 83 w 115"/>
                <a:gd name="T63" fmla="*/ 46 h 122"/>
                <a:gd name="T64" fmla="*/ 50 w 115"/>
                <a:gd name="T65" fmla="*/ 29 h 122"/>
                <a:gd name="T66" fmla="*/ 33 w 115"/>
                <a:gd name="T67" fmla="*/ 39 h 122"/>
                <a:gd name="T68" fmla="*/ 50 w 115"/>
                <a:gd name="T69" fmla="*/ 29 h 122"/>
                <a:gd name="T70" fmla="*/ 73 w 115"/>
                <a:gd name="T71" fmla="*/ 89 h 122"/>
                <a:gd name="T72" fmla="*/ 78 w 115"/>
                <a:gd name="T73" fmla="*/ 97 h 122"/>
                <a:gd name="T74" fmla="*/ 26 w 115"/>
                <a:gd name="T75" fmla="*/ 71 h 122"/>
                <a:gd name="T76" fmla="*/ 26 w 115"/>
                <a:gd name="T77" fmla="*/ 51 h 122"/>
                <a:gd name="T78" fmla="*/ 26 w 115"/>
                <a:gd name="T79" fmla="*/ 71 h 122"/>
                <a:gd name="T80" fmla="*/ 13 w 115"/>
                <a:gd name="T81" fmla="*/ 57 h 122"/>
                <a:gd name="T82" fmla="*/ 28 w 115"/>
                <a:gd name="T83" fmla="*/ 25 h 122"/>
                <a:gd name="T84" fmla="*/ 27 w 115"/>
                <a:gd name="T85" fmla="*/ 43 h 122"/>
                <a:gd name="T86" fmla="*/ 27 w 115"/>
                <a:gd name="T87" fmla="*/ 79 h 122"/>
                <a:gd name="T88" fmla="*/ 9 w 115"/>
                <a:gd name="T89" fmla="*/ 89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5" h="122" extrusionOk="0">
                  <a:moveTo>
                    <a:pt x="110" y="30"/>
                  </a:moveTo>
                  <a:cubicBezTo>
                    <a:pt x="106" y="22"/>
                    <a:pt x="95" y="18"/>
                    <a:pt x="81" y="20"/>
                  </a:cubicBezTo>
                  <a:cubicBezTo>
                    <a:pt x="75" y="7"/>
                    <a:pt x="67" y="0"/>
                    <a:pt x="57" y="0"/>
                  </a:cubicBezTo>
                  <a:cubicBezTo>
                    <a:pt x="48" y="0"/>
                    <a:pt x="39" y="7"/>
                    <a:pt x="33" y="20"/>
                  </a:cubicBezTo>
                  <a:cubicBezTo>
                    <a:pt x="19" y="18"/>
                    <a:pt x="9" y="22"/>
                    <a:pt x="4" y="30"/>
                  </a:cubicBezTo>
                  <a:cubicBezTo>
                    <a:pt x="0" y="38"/>
                    <a:pt x="1" y="48"/>
                    <a:pt x="9" y="60"/>
                  </a:cubicBezTo>
                  <a:cubicBezTo>
                    <a:pt x="9" y="60"/>
                    <a:pt x="9" y="60"/>
                    <a:pt x="10" y="61"/>
                  </a:cubicBezTo>
                  <a:cubicBezTo>
                    <a:pt x="10" y="61"/>
                    <a:pt x="10" y="61"/>
                    <a:pt x="10" y="61"/>
                  </a:cubicBezTo>
                  <a:cubicBezTo>
                    <a:pt x="1" y="73"/>
                    <a:pt x="0" y="83"/>
                    <a:pt x="4" y="92"/>
                  </a:cubicBezTo>
                  <a:cubicBezTo>
                    <a:pt x="8" y="98"/>
                    <a:pt x="17" y="102"/>
                    <a:pt x="28" y="102"/>
                  </a:cubicBezTo>
                  <a:cubicBezTo>
                    <a:pt x="30" y="102"/>
                    <a:pt x="32" y="102"/>
                    <a:pt x="33" y="102"/>
                  </a:cubicBezTo>
                  <a:cubicBezTo>
                    <a:pt x="39" y="115"/>
                    <a:pt x="48" y="122"/>
                    <a:pt x="57" y="122"/>
                  </a:cubicBezTo>
                  <a:cubicBezTo>
                    <a:pt x="67" y="122"/>
                    <a:pt x="75" y="115"/>
                    <a:pt x="81" y="102"/>
                  </a:cubicBezTo>
                  <a:cubicBezTo>
                    <a:pt x="83" y="102"/>
                    <a:pt x="84" y="102"/>
                    <a:pt x="86" y="102"/>
                  </a:cubicBezTo>
                  <a:cubicBezTo>
                    <a:pt x="98" y="102"/>
                    <a:pt x="106" y="98"/>
                    <a:pt x="110" y="92"/>
                  </a:cubicBezTo>
                  <a:cubicBezTo>
                    <a:pt x="115" y="83"/>
                    <a:pt x="113" y="73"/>
                    <a:pt x="105" y="61"/>
                  </a:cubicBezTo>
                  <a:cubicBezTo>
                    <a:pt x="113" y="49"/>
                    <a:pt x="115" y="38"/>
                    <a:pt x="110" y="30"/>
                  </a:cubicBezTo>
                  <a:close/>
                  <a:moveTo>
                    <a:pt x="89" y="51"/>
                  </a:moveTo>
                  <a:cubicBezTo>
                    <a:pt x="92" y="54"/>
                    <a:pt x="96" y="57"/>
                    <a:pt x="98" y="61"/>
                  </a:cubicBezTo>
                  <a:cubicBezTo>
                    <a:pt x="96" y="64"/>
                    <a:pt x="92" y="68"/>
                    <a:pt x="89" y="71"/>
                  </a:cubicBezTo>
                  <a:cubicBezTo>
                    <a:pt x="89" y="68"/>
                    <a:pt x="89" y="64"/>
                    <a:pt x="89" y="61"/>
                  </a:cubicBezTo>
                  <a:cubicBezTo>
                    <a:pt x="89" y="57"/>
                    <a:pt x="89" y="54"/>
                    <a:pt x="89" y="51"/>
                  </a:cubicBezTo>
                  <a:close/>
                  <a:moveTo>
                    <a:pt x="88" y="43"/>
                  </a:moveTo>
                  <a:cubicBezTo>
                    <a:pt x="87" y="37"/>
                    <a:pt x="85" y="30"/>
                    <a:pt x="83" y="25"/>
                  </a:cubicBezTo>
                  <a:cubicBezTo>
                    <a:pt x="94" y="24"/>
                    <a:pt x="102" y="27"/>
                    <a:pt x="106" y="33"/>
                  </a:cubicBezTo>
                  <a:cubicBezTo>
                    <a:pt x="109" y="39"/>
                    <a:pt x="108" y="47"/>
                    <a:pt x="102" y="57"/>
                  </a:cubicBezTo>
                  <a:cubicBezTo>
                    <a:pt x="98" y="52"/>
                    <a:pt x="93" y="47"/>
                    <a:pt x="88" y="43"/>
                  </a:cubicBezTo>
                  <a:close/>
                  <a:moveTo>
                    <a:pt x="88" y="79"/>
                  </a:moveTo>
                  <a:cubicBezTo>
                    <a:pt x="93" y="74"/>
                    <a:pt x="98" y="70"/>
                    <a:pt x="102" y="65"/>
                  </a:cubicBezTo>
                  <a:cubicBezTo>
                    <a:pt x="108" y="75"/>
                    <a:pt x="109" y="83"/>
                    <a:pt x="106" y="89"/>
                  </a:cubicBezTo>
                  <a:cubicBezTo>
                    <a:pt x="102" y="95"/>
                    <a:pt x="94" y="98"/>
                    <a:pt x="83" y="97"/>
                  </a:cubicBezTo>
                  <a:cubicBezTo>
                    <a:pt x="85" y="91"/>
                    <a:pt x="87" y="85"/>
                    <a:pt x="88" y="79"/>
                  </a:cubicBezTo>
                  <a:close/>
                  <a:moveTo>
                    <a:pt x="57" y="96"/>
                  </a:moveTo>
                  <a:cubicBezTo>
                    <a:pt x="64" y="99"/>
                    <a:pt x="70" y="100"/>
                    <a:pt x="76" y="101"/>
                  </a:cubicBezTo>
                  <a:cubicBezTo>
                    <a:pt x="71" y="112"/>
                    <a:pt x="64" y="117"/>
                    <a:pt x="57" y="117"/>
                  </a:cubicBezTo>
                  <a:cubicBezTo>
                    <a:pt x="50" y="117"/>
                    <a:pt x="44" y="112"/>
                    <a:pt x="39" y="101"/>
                  </a:cubicBezTo>
                  <a:cubicBezTo>
                    <a:pt x="45" y="100"/>
                    <a:pt x="51" y="99"/>
                    <a:pt x="57" y="96"/>
                  </a:cubicBezTo>
                  <a:close/>
                  <a:moveTo>
                    <a:pt x="41" y="89"/>
                  </a:moveTo>
                  <a:cubicBezTo>
                    <a:pt x="44" y="90"/>
                    <a:pt x="47" y="92"/>
                    <a:pt x="50" y="93"/>
                  </a:cubicBezTo>
                  <a:cubicBezTo>
                    <a:pt x="46" y="95"/>
                    <a:pt x="41" y="96"/>
                    <a:pt x="37" y="97"/>
                  </a:cubicBezTo>
                  <a:cubicBezTo>
                    <a:pt x="35" y="93"/>
                    <a:pt x="34" y="88"/>
                    <a:pt x="33" y="83"/>
                  </a:cubicBezTo>
                  <a:cubicBezTo>
                    <a:pt x="35" y="85"/>
                    <a:pt x="38" y="87"/>
                    <a:pt x="41" y="89"/>
                  </a:cubicBezTo>
                  <a:close/>
                  <a:moveTo>
                    <a:pt x="39" y="20"/>
                  </a:moveTo>
                  <a:cubicBezTo>
                    <a:pt x="44" y="10"/>
                    <a:pt x="50" y="5"/>
                    <a:pt x="57" y="5"/>
                  </a:cubicBezTo>
                  <a:cubicBezTo>
                    <a:pt x="64" y="5"/>
                    <a:pt x="71" y="10"/>
                    <a:pt x="76" y="20"/>
                  </a:cubicBezTo>
                  <a:cubicBezTo>
                    <a:pt x="70" y="21"/>
                    <a:pt x="64" y="23"/>
                    <a:pt x="57" y="26"/>
                  </a:cubicBezTo>
                  <a:cubicBezTo>
                    <a:pt x="51" y="23"/>
                    <a:pt x="45" y="21"/>
                    <a:pt x="39" y="20"/>
                  </a:cubicBezTo>
                  <a:close/>
                  <a:moveTo>
                    <a:pt x="73" y="33"/>
                  </a:moveTo>
                  <a:cubicBezTo>
                    <a:pt x="70" y="32"/>
                    <a:pt x="67" y="30"/>
                    <a:pt x="64" y="29"/>
                  </a:cubicBezTo>
                  <a:cubicBezTo>
                    <a:pt x="69" y="27"/>
                    <a:pt x="73" y="26"/>
                    <a:pt x="78" y="25"/>
                  </a:cubicBezTo>
                  <a:cubicBezTo>
                    <a:pt x="79" y="29"/>
                    <a:pt x="81" y="34"/>
                    <a:pt x="82" y="39"/>
                  </a:cubicBezTo>
                  <a:cubicBezTo>
                    <a:pt x="79" y="37"/>
                    <a:pt x="76" y="35"/>
                    <a:pt x="73" y="33"/>
                  </a:cubicBezTo>
                  <a:close/>
                  <a:moveTo>
                    <a:pt x="84" y="61"/>
                  </a:moveTo>
                  <a:cubicBezTo>
                    <a:pt x="84" y="66"/>
                    <a:pt x="84" y="71"/>
                    <a:pt x="83" y="76"/>
                  </a:cubicBezTo>
                  <a:cubicBezTo>
                    <a:pt x="79" y="79"/>
                    <a:pt x="75" y="82"/>
                    <a:pt x="71" y="84"/>
                  </a:cubicBezTo>
                  <a:cubicBezTo>
                    <a:pt x="66" y="87"/>
                    <a:pt x="62" y="89"/>
                    <a:pt x="57" y="91"/>
                  </a:cubicBezTo>
                  <a:cubicBezTo>
                    <a:pt x="53" y="89"/>
                    <a:pt x="48" y="87"/>
                    <a:pt x="44" y="84"/>
                  </a:cubicBezTo>
                  <a:cubicBezTo>
                    <a:pt x="40" y="82"/>
                    <a:pt x="35" y="79"/>
                    <a:pt x="31" y="76"/>
                  </a:cubicBezTo>
                  <a:cubicBezTo>
                    <a:pt x="31" y="71"/>
                    <a:pt x="30" y="66"/>
                    <a:pt x="30" y="61"/>
                  </a:cubicBezTo>
                  <a:cubicBezTo>
                    <a:pt x="30" y="56"/>
                    <a:pt x="31" y="51"/>
                    <a:pt x="31" y="46"/>
                  </a:cubicBezTo>
                  <a:cubicBezTo>
                    <a:pt x="35" y="43"/>
                    <a:pt x="40" y="40"/>
                    <a:pt x="44" y="38"/>
                  </a:cubicBezTo>
                  <a:cubicBezTo>
                    <a:pt x="48" y="35"/>
                    <a:pt x="53" y="33"/>
                    <a:pt x="57" y="31"/>
                  </a:cubicBezTo>
                  <a:cubicBezTo>
                    <a:pt x="62" y="33"/>
                    <a:pt x="66" y="35"/>
                    <a:pt x="71" y="38"/>
                  </a:cubicBezTo>
                  <a:cubicBezTo>
                    <a:pt x="75" y="40"/>
                    <a:pt x="79" y="43"/>
                    <a:pt x="83" y="46"/>
                  </a:cubicBezTo>
                  <a:cubicBezTo>
                    <a:pt x="84" y="51"/>
                    <a:pt x="84" y="56"/>
                    <a:pt x="84" y="61"/>
                  </a:cubicBezTo>
                  <a:close/>
                  <a:moveTo>
                    <a:pt x="50" y="29"/>
                  </a:moveTo>
                  <a:cubicBezTo>
                    <a:pt x="47" y="30"/>
                    <a:pt x="44" y="32"/>
                    <a:pt x="41" y="33"/>
                  </a:cubicBezTo>
                  <a:cubicBezTo>
                    <a:pt x="38" y="35"/>
                    <a:pt x="35" y="37"/>
                    <a:pt x="33" y="39"/>
                  </a:cubicBezTo>
                  <a:cubicBezTo>
                    <a:pt x="34" y="34"/>
                    <a:pt x="35" y="29"/>
                    <a:pt x="37" y="25"/>
                  </a:cubicBezTo>
                  <a:cubicBezTo>
                    <a:pt x="41" y="26"/>
                    <a:pt x="46" y="27"/>
                    <a:pt x="50" y="29"/>
                  </a:cubicBezTo>
                  <a:close/>
                  <a:moveTo>
                    <a:pt x="64" y="93"/>
                  </a:moveTo>
                  <a:cubicBezTo>
                    <a:pt x="67" y="92"/>
                    <a:pt x="70" y="90"/>
                    <a:pt x="73" y="89"/>
                  </a:cubicBezTo>
                  <a:cubicBezTo>
                    <a:pt x="76" y="87"/>
                    <a:pt x="79" y="85"/>
                    <a:pt x="82" y="83"/>
                  </a:cubicBezTo>
                  <a:cubicBezTo>
                    <a:pt x="81" y="88"/>
                    <a:pt x="79" y="93"/>
                    <a:pt x="78" y="97"/>
                  </a:cubicBezTo>
                  <a:cubicBezTo>
                    <a:pt x="73" y="96"/>
                    <a:pt x="69" y="95"/>
                    <a:pt x="64" y="93"/>
                  </a:cubicBezTo>
                  <a:close/>
                  <a:moveTo>
                    <a:pt x="26" y="71"/>
                  </a:moveTo>
                  <a:cubicBezTo>
                    <a:pt x="22" y="68"/>
                    <a:pt x="19" y="64"/>
                    <a:pt x="16" y="61"/>
                  </a:cubicBezTo>
                  <a:cubicBezTo>
                    <a:pt x="19" y="57"/>
                    <a:pt x="22" y="54"/>
                    <a:pt x="26" y="51"/>
                  </a:cubicBezTo>
                  <a:cubicBezTo>
                    <a:pt x="25" y="54"/>
                    <a:pt x="25" y="57"/>
                    <a:pt x="25" y="61"/>
                  </a:cubicBezTo>
                  <a:cubicBezTo>
                    <a:pt x="25" y="64"/>
                    <a:pt x="25" y="68"/>
                    <a:pt x="26" y="71"/>
                  </a:cubicBezTo>
                  <a:close/>
                  <a:moveTo>
                    <a:pt x="27" y="43"/>
                  </a:moveTo>
                  <a:cubicBezTo>
                    <a:pt x="21" y="47"/>
                    <a:pt x="17" y="52"/>
                    <a:pt x="13" y="57"/>
                  </a:cubicBezTo>
                  <a:cubicBezTo>
                    <a:pt x="7" y="47"/>
                    <a:pt x="5" y="39"/>
                    <a:pt x="9" y="33"/>
                  </a:cubicBezTo>
                  <a:cubicBezTo>
                    <a:pt x="12" y="27"/>
                    <a:pt x="19" y="25"/>
                    <a:pt x="28" y="25"/>
                  </a:cubicBezTo>
                  <a:cubicBezTo>
                    <a:pt x="29" y="25"/>
                    <a:pt x="30" y="25"/>
                    <a:pt x="31" y="25"/>
                  </a:cubicBezTo>
                  <a:cubicBezTo>
                    <a:pt x="29" y="30"/>
                    <a:pt x="28" y="37"/>
                    <a:pt x="27" y="43"/>
                  </a:cubicBezTo>
                  <a:close/>
                  <a:moveTo>
                    <a:pt x="13" y="65"/>
                  </a:moveTo>
                  <a:cubicBezTo>
                    <a:pt x="17" y="70"/>
                    <a:pt x="21" y="74"/>
                    <a:pt x="27" y="79"/>
                  </a:cubicBezTo>
                  <a:cubicBezTo>
                    <a:pt x="28" y="85"/>
                    <a:pt x="29" y="91"/>
                    <a:pt x="31" y="97"/>
                  </a:cubicBezTo>
                  <a:cubicBezTo>
                    <a:pt x="20" y="98"/>
                    <a:pt x="12" y="95"/>
                    <a:pt x="9" y="89"/>
                  </a:cubicBezTo>
                  <a:cubicBezTo>
                    <a:pt x="5" y="83"/>
                    <a:pt x="7" y="75"/>
                    <a:pt x="13" y="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800" b="0" i="0" u="none" strike="noStrike" kern="1200" cap="none" spc="0" normalizeH="0" baseline="0" noProof="0" dirty="0">
                <a:ln>
                  <a:noFill/>
                </a:ln>
                <a:solidFill>
                  <a:srgbClr val="353334"/>
                </a:solidFill>
                <a:effectLst/>
                <a:uLnTx/>
                <a:uFillTx/>
                <a:latin typeface="+mj-lt"/>
                <a:ea typeface="GE SS Two Medium" panose="020A0503020102020204" pitchFamily="18" charset="-78"/>
                <a:cs typeface="GE SS Two Medium" panose="020A0503020102020204" pitchFamily="18" charset="-78"/>
                <a:sym typeface="Arial" panose="020B0604020202020204" pitchFamily="34" charset="0"/>
              </a:endParaRPr>
            </a:p>
          </p:txBody>
        </p:sp>
      </p:grpSp>
      <p:sp>
        <p:nvSpPr>
          <p:cNvPr id="103" name="Google Shape;606;p22">
            <a:extLst>
              <a:ext uri="{FF2B5EF4-FFF2-40B4-BE49-F238E27FC236}">
                <a16:creationId xmlns:a16="http://schemas.microsoft.com/office/drawing/2014/main" id="{7BC13786-7F92-421E-97CE-F3981D38E02F}"/>
              </a:ext>
            </a:extLst>
          </p:cNvPr>
          <p:cNvSpPr txBox="1">
            <a:spLocks noChangeArrowheads="1"/>
          </p:cNvSpPr>
          <p:nvPr/>
        </p:nvSpPr>
        <p:spPr bwMode="auto">
          <a:xfrm>
            <a:off x="6641059" y="790202"/>
            <a:ext cx="4506941" cy="372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lvl="0" algn="ctr" rtl="0" fontAlgn="base">
              <a:spcBef>
                <a:spcPct val="0"/>
              </a:spcBef>
              <a:spcAft>
                <a:spcPct val="0"/>
              </a:spcAft>
              <a:buSzPts val="4300"/>
            </a:pPr>
            <a:r>
              <a:rPr lang="ar-SA" altLang="en-US" sz="2400" b="1" dirty="0">
                <a:solidFill>
                  <a:srgbClr val="353334"/>
                </a:solidFill>
                <a:latin typeface="+mj-lt"/>
                <a:ea typeface="GE SS Two Medium" panose="020A0503020102020204" pitchFamily="18" charset="-78"/>
                <a:cs typeface="GE SS Two Medium" panose="020A0503020102020204" pitchFamily="18" charset="-78"/>
                <a:sym typeface="Montserrat" panose="02000505000000020004" pitchFamily="2" charset="0"/>
              </a:rPr>
              <a:t>تحرير النص</a:t>
            </a:r>
            <a:endParaRPr kumimoji="0" lang="en-US" altLang="en-US" sz="2400" b="1" i="0" u="none" strike="noStrike" kern="1200" cap="none" spc="0" normalizeH="0" baseline="0" noProof="0" dirty="0">
              <a:ln>
                <a:noFill/>
              </a:ln>
              <a:solidFill>
                <a:srgbClr val="353334"/>
              </a:solidFill>
              <a:effectLst/>
              <a:uLnTx/>
              <a:uFillTx/>
              <a:latin typeface="+mj-lt"/>
              <a:ea typeface="GE SS Two Medium" panose="020A0503020102020204" pitchFamily="18" charset="-78"/>
              <a:cs typeface="GE SS Two Medium" panose="020A0503020102020204" pitchFamily="18" charset="-78"/>
              <a:sym typeface="Arial" panose="020B0604020202020204" pitchFamily="34" charset="0"/>
            </a:endParaRPr>
          </a:p>
        </p:txBody>
      </p:sp>
      <p:sp>
        <p:nvSpPr>
          <p:cNvPr id="104" name="Google Shape;607;p22">
            <a:extLst>
              <a:ext uri="{FF2B5EF4-FFF2-40B4-BE49-F238E27FC236}">
                <a16:creationId xmlns:a16="http://schemas.microsoft.com/office/drawing/2014/main" id="{9703BDDF-D323-4D1F-BD70-D5E8254FE08E}"/>
              </a:ext>
            </a:extLst>
          </p:cNvPr>
          <p:cNvSpPr txBox="1">
            <a:spLocks noChangeArrowheads="1"/>
          </p:cNvSpPr>
          <p:nvPr/>
        </p:nvSpPr>
        <p:spPr bwMode="auto">
          <a:xfrm>
            <a:off x="10160604" y="2902477"/>
            <a:ext cx="769780" cy="249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lvl="0" algn="l" rtl="0" fontAlgn="base">
              <a:spcBef>
                <a:spcPct val="0"/>
              </a:spcBef>
              <a:spcAft>
                <a:spcPct val="0"/>
              </a:spcAft>
              <a:buSzPts val="2000"/>
            </a:pPr>
            <a:r>
              <a:rPr lang="ar-EG" altLang="en-US" sz="1050" dirty="0">
                <a:solidFill>
                  <a:srgbClr val="353334"/>
                </a:solidFill>
                <a:latin typeface="+mj-lt"/>
                <a:ea typeface="GE SS Two Medium" panose="020A0503020102020204" pitchFamily="18" charset="-78"/>
                <a:cs typeface="GE SS Two Medium" panose="020A0503020102020204" pitchFamily="18" charset="-78"/>
                <a:sym typeface="Open Sans" panose="020B0606030504020204" pitchFamily="34" charset="0"/>
              </a:rPr>
              <a:t>العنوان</a:t>
            </a:r>
            <a:endParaRPr kumimoji="0" lang="en-US" altLang="en-US" sz="800" b="0" i="0" u="none" strike="noStrike" kern="1200" cap="none" spc="0" normalizeH="0" baseline="0" noProof="0" dirty="0">
              <a:ln>
                <a:noFill/>
              </a:ln>
              <a:solidFill>
                <a:srgbClr val="353334"/>
              </a:solidFill>
              <a:effectLst/>
              <a:uLnTx/>
              <a:uFillTx/>
              <a:latin typeface="+mj-lt"/>
              <a:ea typeface="GE SS Two Medium" panose="020A0503020102020204" pitchFamily="18" charset="-78"/>
              <a:cs typeface="GE SS Two Medium" panose="020A0503020102020204" pitchFamily="18" charset="-78"/>
              <a:sym typeface="Arial" panose="020B0604020202020204" pitchFamily="34" charset="0"/>
            </a:endParaRPr>
          </a:p>
        </p:txBody>
      </p:sp>
      <p:sp>
        <p:nvSpPr>
          <p:cNvPr id="105" name="Google Shape;608;p22">
            <a:extLst>
              <a:ext uri="{FF2B5EF4-FFF2-40B4-BE49-F238E27FC236}">
                <a16:creationId xmlns:a16="http://schemas.microsoft.com/office/drawing/2014/main" id="{2899302D-598D-4698-ADCF-EC7A2D5A544A}"/>
              </a:ext>
            </a:extLst>
          </p:cNvPr>
          <p:cNvSpPr txBox="1">
            <a:spLocks noChangeArrowheads="1"/>
          </p:cNvSpPr>
          <p:nvPr/>
        </p:nvSpPr>
        <p:spPr bwMode="auto">
          <a:xfrm>
            <a:off x="10160604" y="3674918"/>
            <a:ext cx="762686" cy="249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lvl="0" algn="l" rtl="0" fontAlgn="base">
              <a:spcBef>
                <a:spcPct val="0"/>
              </a:spcBef>
              <a:spcAft>
                <a:spcPct val="0"/>
              </a:spcAft>
              <a:buSzPts val="2000"/>
            </a:pPr>
            <a:r>
              <a:rPr lang="ar-EG" altLang="en-US" sz="1050" dirty="0">
                <a:solidFill>
                  <a:srgbClr val="353334"/>
                </a:solidFill>
                <a:latin typeface="+mj-lt"/>
                <a:ea typeface="GE SS Two Medium" panose="020A0503020102020204" pitchFamily="18" charset="-78"/>
                <a:cs typeface="GE SS Two Medium" panose="020A0503020102020204" pitchFamily="18" charset="-78"/>
                <a:sym typeface="Open Sans" panose="020B0606030504020204" pitchFamily="34" charset="0"/>
              </a:rPr>
              <a:t>العنوان</a:t>
            </a:r>
            <a:endParaRPr kumimoji="0" lang="en-US" altLang="en-US" sz="800" b="0" i="0" u="none" strike="noStrike" kern="1200" cap="none" spc="0" normalizeH="0" baseline="0" noProof="0" dirty="0">
              <a:ln>
                <a:noFill/>
              </a:ln>
              <a:solidFill>
                <a:srgbClr val="353334"/>
              </a:solidFill>
              <a:effectLst/>
              <a:uLnTx/>
              <a:uFillTx/>
              <a:latin typeface="+mj-lt"/>
              <a:ea typeface="GE SS Two Medium" panose="020A0503020102020204" pitchFamily="18" charset="-78"/>
              <a:cs typeface="GE SS Two Medium" panose="020A0503020102020204" pitchFamily="18" charset="-78"/>
              <a:sym typeface="Arial" panose="020B0604020202020204" pitchFamily="34" charset="0"/>
            </a:endParaRPr>
          </a:p>
        </p:txBody>
      </p:sp>
      <p:sp>
        <p:nvSpPr>
          <p:cNvPr id="106" name="Google Shape;609;p22">
            <a:extLst>
              <a:ext uri="{FF2B5EF4-FFF2-40B4-BE49-F238E27FC236}">
                <a16:creationId xmlns:a16="http://schemas.microsoft.com/office/drawing/2014/main" id="{D72752E0-86B1-41FC-B737-E3A02A43B4BD}"/>
              </a:ext>
            </a:extLst>
          </p:cNvPr>
          <p:cNvSpPr txBox="1">
            <a:spLocks noChangeArrowheads="1"/>
          </p:cNvSpPr>
          <p:nvPr/>
        </p:nvSpPr>
        <p:spPr bwMode="auto">
          <a:xfrm>
            <a:off x="10160604" y="4455340"/>
            <a:ext cx="792838" cy="249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lvl="0" algn="l" rtl="0" fontAlgn="base">
              <a:spcBef>
                <a:spcPct val="0"/>
              </a:spcBef>
              <a:spcAft>
                <a:spcPct val="0"/>
              </a:spcAft>
              <a:buSzPts val="2000"/>
            </a:pPr>
            <a:r>
              <a:rPr lang="ar-EG" altLang="en-US" sz="1050" dirty="0">
                <a:solidFill>
                  <a:srgbClr val="353334"/>
                </a:solidFill>
                <a:latin typeface="+mj-lt"/>
                <a:ea typeface="GE SS Two Medium" panose="020A0503020102020204" pitchFamily="18" charset="-78"/>
                <a:cs typeface="GE SS Two Medium" panose="020A0503020102020204" pitchFamily="18" charset="-78"/>
                <a:sym typeface="Open Sans" panose="020B0606030504020204" pitchFamily="34" charset="0"/>
              </a:rPr>
              <a:t>العنوان</a:t>
            </a:r>
            <a:endParaRPr kumimoji="0" lang="en-US" altLang="en-US" sz="800" b="0" i="0" u="none" strike="noStrike" kern="1200" cap="none" spc="0" normalizeH="0" baseline="0" noProof="0" dirty="0">
              <a:ln>
                <a:noFill/>
              </a:ln>
              <a:solidFill>
                <a:srgbClr val="353334"/>
              </a:solidFill>
              <a:effectLst/>
              <a:uLnTx/>
              <a:uFillTx/>
              <a:latin typeface="+mj-lt"/>
              <a:ea typeface="GE SS Two Medium" panose="020A0503020102020204" pitchFamily="18" charset="-78"/>
              <a:cs typeface="GE SS Two Medium" panose="020A0503020102020204" pitchFamily="18" charset="-78"/>
              <a:sym typeface="Arial" panose="020B0604020202020204" pitchFamily="34" charset="0"/>
            </a:endParaRPr>
          </a:p>
        </p:txBody>
      </p:sp>
      <p:sp>
        <p:nvSpPr>
          <p:cNvPr id="107" name="Google Shape;610;p22">
            <a:extLst>
              <a:ext uri="{FF2B5EF4-FFF2-40B4-BE49-F238E27FC236}">
                <a16:creationId xmlns:a16="http://schemas.microsoft.com/office/drawing/2014/main" id="{0E18F6C6-4693-4493-BA48-810562A6D9AA}"/>
              </a:ext>
            </a:extLst>
          </p:cNvPr>
          <p:cNvSpPr txBox="1">
            <a:spLocks noChangeArrowheads="1"/>
          </p:cNvSpPr>
          <p:nvPr/>
        </p:nvSpPr>
        <p:spPr bwMode="auto">
          <a:xfrm>
            <a:off x="10160604" y="5235763"/>
            <a:ext cx="795499" cy="249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lvl="0" algn="l" rtl="0" fontAlgn="base">
              <a:spcBef>
                <a:spcPct val="0"/>
              </a:spcBef>
              <a:spcAft>
                <a:spcPct val="0"/>
              </a:spcAft>
              <a:buSzPts val="2000"/>
            </a:pPr>
            <a:r>
              <a:rPr lang="ar-EG" altLang="en-US" sz="1050" dirty="0">
                <a:solidFill>
                  <a:srgbClr val="353334"/>
                </a:solidFill>
                <a:latin typeface="+mj-lt"/>
                <a:ea typeface="GE SS Two Medium" panose="020A0503020102020204" pitchFamily="18" charset="-78"/>
                <a:cs typeface="GE SS Two Medium" panose="020A0503020102020204" pitchFamily="18" charset="-78"/>
                <a:sym typeface="Open Sans" panose="020B0606030504020204" pitchFamily="34" charset="0"/>
              </a:rPr>
              <a:t>العنوان</a:t>
            </a:r>
            <a:endParaRPr kumimoji="0" lang="en-US" altLang="en-US" sz="800" b="0" i="0" u="none" strike="noStrike" kern="1200" cap="none" spc="0" normalizeH="0" baseline="0" noProof="0" dirty="0">
              <a:ln>
                <a:noFill/>
              </a:ln>
              <a:solidFill>
                <a:srgbClr val="353334"/>
              </a:solidFill>
              <a:effectLst/>
              <a:uLnTx/>
              <a:uFillTx/>
              <a:latin typeface="+mj-lt"/>
              <a:ea typeface="GE SS Two Medium" panose="020A0503020102020204" pitchFamily="18" charset="-78"/>
              <a:cs typeface="GE SS Two Medium" panose="020A0503020102020204" pitchFamily="18" charset="-78"/>
              <a:sym typeface="Arial" panose="020B0604020202020204" pitchFamily="34" charset="0"/>
            </a:endParaRPr>
          </a:p>
        </p:txBody>
      </p:sp>
      <p:sp>
        <p:nvSpPr>
          <p:cNvPr id="108" name="Google Shape;611;p22">
            <a:extLst>
              <a:ext uri="{FF2B5EF4-FFF2-40B4-BE49-F238E27FC236}">
                <a16:creationId xmlns:a16="http://schemas.microsoft.com/office/drawing/2014/main" id="{0EC2952B-EBF3-434D-B0F7-5E99C44D5B09}"/>
              </a:ext>
            </a:extLst>
          </p:cNvPr>
          <p:cNvSpPr txBox="1">
            <a:spLocks noChangeArrowheads="1"/>
          </p:cNvSpPr>
          <p:nvPr/>
        </p:nvSpPr>
        <p:spPr bwMode="auto">
          <a:xfrm>
            <a:off x="7240227" y="2902477"/>
            <a:ext cx="778649" cy="249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lvl="0" algn="l" rtl="0" fontAlgn="base">
              <a:spcBef>
                <a:spcPct val="0"/>
              </a:spcBef>
              <a:spcAft>
                <a:spcPct val="0"/>
              </a:spcAft>
              <a:buSzPts val="2000"/>
            </a:pPr>
            <a:r>
              <a:rPr lang="ar-EG" altLang="en-US" sz="1050" dirty="0">
                <a:solidFill>
                  <a:srgbClr val="353334"/>
                </a:solidFill>
                <a:latin typeface="+mj-lt"/>
                <a:ea typeface="GE SS Two Medium" panose="020A0503020102020204" pitchFamily="18" charset="-78"/>
                <a:cs typeface="GE SS Two Medium" panose="020A0503020102020204" pitchFamily="18" charset="-78"/>
                <a:sym typeface="Open Sans" panose="020B0606030504020204" pitchFamily="34" charset="0"/>
              </a:rPr>
              <a:t>العنوان</a:t>
            </a:r>
            <a:endParaRPr kumimoji="0" lang="en-US" altLang="en-US" sz="800" b="0" i="0" u="none" strike="noStrike" kern="1200" cap="none" spc="0" normalizeH="0" baseline="0" noProof="0" dirty="0">
              <a:ln>
                <a:noFill/>
              </a:ln>
              <a:solidFill>
                <a:srgbClr val="353334"/>
              </a:solidFill>
              <a:effectLst/>
              <a:uLnTx/>
              <a:uFillTx/>
              <a:latin typeface="+mj-lt"/>
              <a:ea typeface="GE SS Two Medium" panose="020A0503020102020204" pitchFamily="18" charset="-78"/>
              <a:cs typeface="GE SS Two Medium" panose="020A0503020102020204" pitchFamily="18" charset="-78"/>
              <a:sym typeface="Arial" panose="020B0604020202020204" pitchFamily="34" charset="0"/>
            </a:endParaRPr>
          </a:p>
        </p:txBody>
      </p:sp>
      <p:sp>
        <p:nvSpPr>
          <p:cNvPr id="109" name="Google Shape;612;p22">
            <a:extLst>
              <a:ext uri="{FF2B5EF4-FFF2-40B4-BE49-F238E27FC236}">
                <a16:creationId xmlns:a16="http://schemas.microsoft.com/office/drawing/2014/main" id="{23D194DF-351C-4F78-B37A-74EBF019A0A0}"/>
              </a:ext>
            </a:extLst>
          </p:cNvPr>
          <p:cNvSpPr txBox="1">
            <a:spLocks noChangeArrowheads="1"/>
          </p:cNvSpPr>
          <p:nvPr/>
        </p:nvSpPr>
        <p:spPr bwMode="auto">
          <a:xfrm>
            <a:off x="7237566" y="3674918"/>
            <a:ext cx="781309" cy="249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lvl="0" algn="l" rtl="0" fontAlgn="base">
              <a:spcBef>
                <a:spcPct val="0"/>
              </a:spcBef>
              <a:spcAft>
                <a:spcPct val="0"/>
              </a:spcAft>
              <a:buSzPts val="2000"/>
            </a:pPr>
            <a:r>
              <a:rPr lang="ar-EG" altLang="en-US" sz="1050" dirty="0">
                <a:solidFill>
                  <a:srgbClr val="353334"/>
                </a:solidFill>
                <a:latin typeface="+mj-lt"/>
                <a:ea typeface="GE SS Two Medium" panose="020A0503020102020204" pitchFamily="18" charset="-78"/>
                <a:cs typeface="GE SS Two Medium" panose="020A0503020102020204" pitchFamily="18" charset="-78"/>
                <a:sym typeface="Open Sans" panose="020B0606030504020204" pitchFamily="34" charset="0"/>
              </a:rPr>
              <a:t>العنوان</a:t>
            </a:r>
            <a:endParaRPr kumimoji="0" lang="en-US" altLang="en-US" sz="800" b="0" i="0" u="none" strike="noStrike" kern="1200" cap="none" spc="0" normalizeH="0" baseline="0" noProof="0" dirty="0">
              <a:ln>
                <a:noFill/>
              </a:ln>
              <a:solidFill>
                <a:srgbClr val="353334"/>
              </a:solidFill>
              <a:effectLst/>
              <a:uLnTx/>
              <a:uFillTx/>
              <a:latin typeface="+mj-lt"/>
              <a:ea typeface="GE SS Two Medium" panose="020A0503020102020204" pitchFamily="18" charset="-78"/>
              <a:cs typeface="GE SS Two Medium" panose="020A0503020102020204" pitchFamily="18" charset="-78"/>
              <a:sym typeface="Arial" panose="020B0604020202020204" pitchFamily="34" charset="0"/>
            </a:endParaRPr>
          </a:p>
        </p:txBody>
      </p:sp>
      <p:sp>
        <p:nvSpPr>
          <p:cNvPr id="110" name="Google Shape;613;p22">
            <a:extLst>
              <a:ext uri="{FF2B5EF4-FFF2-40B4-BE49-F238E27FC236}">
                <a16:creationId xmlns:a16="http://schemas.microsoft.com/office/drawing/2014/main" id="{03D6EAAF-EBFC-4FB8-804A-E4FBA975DF64}"/>
              </a:ext>
            </a:extLst>
          </p:cNvPr>
          <p:cNvSpPr txBox="1">
            <a:spLocks noChangeArrowheads="1"/>
          </p:cNvSpPr>
          <p:nvPr/>
        </p:nvSpPr>
        <p:spPr bwMode="auto">
          <a:xfrm>
            <a:off x="7240227" y="4455340"/>
            <a:ext cx="778649" cy="249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lvl="0" algn="l" rtl="0" fontAlgn="base">
              <a:spcBef>
                <a:spcPct val="0"/>
              </a:spcBef>
              <a:spcAft>
                <a:spcPct val="0"/>
              </a:spcAft>
              <a:buSzPts val="2000"/>
            </a:pPr>
            <a:r>
              <a:rPr lang="ar-EG" altLang="en-US" sz="1050" dirty="0">
                <a:solidFill>
                  <a:srgbClr val="353334"/>
                </a:solidFill>
                <a:latin typeface="+mj-lt"/>
                <a:ea typeface="GE SS Two Medium" panose="020A0503020102020204" pitchFamily="18" charset="-78"/>
                <a:cs typeface="GE SS Two Medium" panose="020A0503020102020204" pitchFamily="18" charset="-78"/>
                <a:sym typeface="Open Sans" panose="020B0606030504020204" pitchFamily="34" charset="0"/>
              </a:rPr>
              <a:t>العنوان</a:t>
            </a:r>
            <a:endParaRPr kumimoji="0" lang="en-US" altLang="en-US" sz="800" b="0" i="0" u="none" strike="noStrike" kern="1200" cap="none" spc="0" normalizeH="0" baseline="0" noProof="0" dirty="0">
              <a:ln>
                <a:noFill/>
              </a:ln>
              <a:solidFill>
                <a:srgbClr val="353334"/>
              </a:solidFill>
              <a:effectLst/>
              <a:uLnTx/>
              <a:uFillTx/>
              <a:latin typeface="+mj-lt"/>
              <a:ea typeface="GE SS Two Medium" panose="020A0503020102020204" pitchFamily="18" charset="-78"/>
              <a:cs typeface="GE SS Two Medium" panose="020A0503020102020204" pitchFamily="18" charset="-78"/>
              <a:sym typeface="Arial" panose="020B0604020202020204" pitchFamily="34" charset="0"/>
            </a:endParaRPr>
          </a:p>
        </p:txBody>
      </p:sp>
      <p:sp>
        <p:nvSpPr>
          <p:cNvPr id="111" name="Google Shape;614;p22">
            <a:extLst>
              <a:ext uri="{FF2B5EF4-FFF2-40B4-BE49-F238E27FC236}">
                <a16:creationId xmlns:a16="http://schemas.microsoft.com/office/drawing/2014/main" id="{0DAA9814-CDD1-4A58-9D51-0C4FE2A7E5BA}"/>
              </a:ext>
            </a:extLst>
          </p:cNvPr>
          <p:cNvSpPr txBox="1">
            <a:spLocks noChangeArrowheads="1"/>
          </p:cNvSpPr>
          <p:nvPr/>
        </p:nvSpPr>
        <p:spPr bwMode="auto">
          <a:xfrm>
            <a:off x="7226037" y="5235763"/>
            <a:ext cx="792838" cy="249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lvl="0" algn="l" rtl="0" fontAlgn="base">
              <a:spcBef>
                <a:spcPct val="0"/>
              </a:spcBef>
              <a:spcAft>
                <a:spcPct val="0"/>
              </a:spcAft>
              <a:buSzPts val="2000"/>
            </a:pPr>
            <a:r>
              <a:rPr lang="ar-EG" altLang="en-US" sz="1050" dirty="0">
                <a:solidFill>
                  <a:srgbClr val="353334"/>
                </a:solidFill>
                <a:latin typeface="+mj-lt"/>
                <a:ea typeface="GE SS Two Medium" panose="020A0503020102020204" pitchFamily="18" charset="-78"/>
                <a:cs typeface="GE SS Two Medium" panose="020A0503020102020204" pitchFamily="18" charset="-78"/>
                <a:sym typeface="Open Sans" panose="020B0606030504020204" pitchFamily="34" charset="0"/>
              </a:rPr>
              <a:t>العنوان</a:t>
            </a:r>
            <a:endParaRPr kumimoji="0" lang="en-US" altLang="en-US" sz="800" b="0" i="0" u="none" strike="noStrike" kern="1200" cap="none" spc="0" normalizeH="0" baseline="0" noProof="0" dirty="0">
              <a:ln>
                <a:noFill/>
              </a:ln>
              <a:solidFill>
                <a:srgbClr val="353334"/>
              </a:solidFill>
              <a:effectLst/>
              <a:uLnTx/>
              <a:uFillTx/>
              <a:latin typeface="+mj-lt"/>
              <a:ea typeface="GE SS Two Medium" panose="020A0503020102020204" pitchFamily="18" charset="-78"/>
              <a:cs typeface="GE SS Two Medium" panose="020A0503020102020204" pitchFamily="18" charset="-78"/>
              <a:sym typeface="Arial" panose="020B0604020202020204" pitchFamily="34" charset="0"/>
            </a:endParaRPr>
          </a:p>
        </p:txBody>
      </p:sp>
      <p:cxnSp>
        <p:nvCxnSpPr>
          <p:cNvPr id="112" name="Google Shape;615;p22">
            <a:extLst>
              <a:ext uri="{FF2B5EF4-FFF2-40B4-BE49-F238E27FC236}">
                <a16:creationId xmlns:a16="http://schemas.microsoft.com/office/drawing/2014/main" id="{BC17F44B-A920-4F3E-A438-54FEBAF63106}"/>
              </a:ext>
            </a:extLst>
          </p:cNvPr>
          <p:cNvCxnSpPr>
            <a:cxnSpLocks noChangeShapeType="1"/>
          </p:cNvCxnSpPr>
          <p:nvPr/>
        </p:nvCxnSpPr>
        <p:spPr bwMode="auto">
          <a:xfrm>
            <a:off x="8710614" y="3111772"/>
            <a:ext cx="646509" cy="0"/>
          </a:xfrm>
          <a:prstGeom prst="straightConnector1">
            <a:avLst/>
          </a:prstGeom>
          <a:noFill/>
          <a:ln w="15875">
            <a:solidFill>
              <a:srgbClr val="231F20"/>
            </a:solidFill>
            <a:miter lim="800000"/>
            <a:headEnd/>
            <a:tailEnd/>
          </a:ln>
          <a:extLst>
            <a:ext uri="{909E8E84-426E-40DD-AFC4-6F175D3DCCD1}">
              <a14:hiddenFill xmlns:a14="http://schemas.microsoft.com/office/drawing/2010/main">
                <a:noFill/>
              </a14:hiddenFill>
            </a:ext>
          </a:extLst>
        </p:spPr>
      </p:cxnSp>
      <p:cxnSp>
        <p:nvCxnSpPr>
          <p:cNvPr id="113" name="Google Shape;616;p22">
            <a:extLst>
              <a:ext uri="{FF2B5EF4-FFF2-40B4-BE49-F238E27FC236}">
                <a16:creationId xmlns:a16="http://schemas.microsoft.com/office/drawing/2014/main" id="{93BF1B9A-828A-4953-BF9F-AF342AEC7D9B}"/>
              </a:ext>
            </a:extLst>
          </p:cNvPr>
          <p:cNvCxnSpPr>
            <a:cxnSpLocks noChangeShapeType="1"/>
          </p:cNvCxnSpPr>
          <p:nvPr/>
        </p:nvCxnSpPr>
        <p:spPr bwMode="auto">
          <a:xfrm>
            <a:off x="8710614" y="5472550"/>
            <a:ext cx="646509" cy="0"/>
          </a:xfrm>
          <a:prstGeom prst="straightConnector1">
            <a:avLst/>
          </a:prstGeom>
          <a:noFill/>
          <a:ln w="15875">
            <a:solidFill>
              <a:srgbClr val="231F20"/>
            </a:solidFill>
            <a:miter lim="800000"/>
            <a:headEnd/>
            <a:tailEnd/>
          </a:ln>
          <a:extLst>
            <a:ext uri="{909E8E84-426E-40DD-AFC4-6F175D3DCCD1}">
              <a14:hiddenFill xmlns:a14="http://schemas.microsoft.com/office/drawing/2010/main">
                <a:noFill/>
              </a14:hiddenFill>
            </a:ext>
          </a:extLst>
        </p:spPr>
      </p:cxnSp>
      <p:cxnSp>
        <p:nvCxnSpPr>
          <p:cNvPr id="114" name="Google Shape;617;p22">
            <a:extLst>
              <a:ext uri="{FF2B5EF4-FFF2-40B4-BE49-F238E27FC236}">
                <a16:creationId xmlns:a16="http://schemas.microsoft.com/office/drawing/2014/main" id="{63A94FBC-94F2-4D58-864B-704468A2C5C1}"/>
              </a:ext>
            </a:extLst>
          </p:cNvPr>
          <p:cNvCxnSpPr>
            <a:cxnSpLocks noChangeShapeType="1"/>
          </p:cNvCxnSpPr>
          <p:nvPr/>
        </p:nvCxnSpPr>
        <p:spPr bwMode="auto">
          <a:xfrm rot="10800000">
            <a:off x="9655989" y="4972370"/>
            <a:ext cx="0" cy="227919"/>
          </a:xfrm>
          <a:prstGeom prst="straightConnector1">
            <a:avLst/>
          </a:prstGeom>
          <a:noFill/>
          <a:ln w="15875">
            <a:solidFill>
              <a:srgbClr val="231F20"/>
            </a:solidFill>
            <a:miter lim="800000"/>
            <a:headEnd/>
            <a:tailEnd/>
          </a:ln>
          <a:extLst>
            <a:ext uri="{909E8E84-426E-40DD-AFC4-6F175D3DCCD1}">
              <a14:hiddenFill xmlns:a14="http://schemas.microsoft.com/office/drawing/2010/main">
                <a:noFill/>
              </a14:hiddenFill>
            </a:ext>
          </a:extLst>
        </p:spPr>
      </p:cxnSp>
      <p:cxnSp>
        <p:nvCxnSpPr>
          <p:cNvPr id="115" name="Google Shape;618;p22">
            <a:extLst>
              <a:ext uri="{FF2B5EF4-FFF2-40B4-BE49-F238E27FC236}">
                <a16:creationId xmlns:a16="http://schemas.microsoft.com/office/drawing/2014/main" id="{C22DBB46-6E15-4CAD-B997-AFA03744C71B}"/>
              </a:ext>
            </a:extLst>
          </p:cNvPr>
          <p:cNvCxnSpPr>
            <a:cxnSpLocks noChangeShapeType="1"/>
          </p:cNvCxnSpPr>
          <p:nvPr/>
        </p:nvCxnSpPr>
        <p:spPr bwMode="auto">
          <a:xfrm rot="10800000">
            <a:off x="8412634" y="4972370"/>
            <a:ext cx="0" cy="227919"/>
          </a:xfrm>
          <a:prstGeom prst="straightConnector1">
            <a:avLst/>
          </a:prstGeom>
          <a:noFill/>
          <a:ln w="15875">
            <a:solidFill>
              <a:srgbClr val="231F20"/>
            </a:solidFill>
            <a:miter lim="800000"/>
            <a:headEnd/>
            <a:tailEnd/>
          </a:ln>
          <a:extLst>
            <a:ext uri="{909E8E84-426E-40DD-AFC4-6F175D3DCCD1}">
              <a14:hiddenFill xmlns:a14="http://schemas.microsoft.com/office/drawing/2010/main">
                <a:noFill/>
              </a14:hiddenFill>
            </a:ext>
          </a:extLst>
        </p:spPr>
      </p:cxnSp>
      <p:cxnSp>
        <p:nvCxnSpPr>
          <p:cNvPr id="116" name="Google Shape;619;p22">
            <a:extLst>
              <a:ext uri="{FF2B5EF4-FFF2-40B4-BE49-F238E27FC236}">
                <a16:creationId xmlns:a16="http://schemas.microsoft.com/office/drawing/2014/main" id="{07EDFF56-7173-4429-8FF0-C8BD0DF8D3B5}"/>
              </a:ext>
            </a:extLst>
          </p:cNvPr>
          <p:cNvCxnSpPr>
            <a:cxnSpLocks noChangeShapeType="1"/>
          </p:cNvCxnSpPr>
          <p:nvPr/>
        </p:nvCxnSpPr>
        <p:spPr bwMode="auto">
          <a:xfrm rot="10800000">
            <a:off x="9655989" y="4183079"/>
            <a:ext cx="0" cy="229692"/>
          </a:xfrm>
          <a:prstGeom prst="straightConnector1">
            <a:avLst/>
          </a:prstGeom>
          <a:noFill/>
          <a:ln w="15875">
            <a:solidFill>
              <a:srgbClr val="231F20"/>
            </a:solidFill>
            <a:miter lim="800000"/>
            <a:headEnd/>
            <a:tailEnd/>
          </a:ln>
          <a:extLst>
            <a:ext uri="{909E8E84-426E-40DD-AFC4-6F175D3DCCD1}">
              <a14:hiddenFill xmlns:a14="http://schemas.microsoft.com/office/drawing/2010/main">
                <a:noFill/>
              </a14:hiddenFill>
            </a:ext>
          </a:extLst>
        </p:spPr>
      </p:cxnSp>
      <p:cxnSp>
        <p:nvCxnSpPr>
          <p:cNvPr id="117" name="Google Shape;620;p22">
            <a:extLst>
              <a:ext uri="{FF2B5EF4-FFF2-40B4-BE49-F238E27FC236}">
                <a16:creationId xmlns:a16="http://schemas.microsoft.com/office/drawing/2014/main" id="{10FE9F5A-78E9-4FCD-B012-4EB13A9B4329}"/>
              </a:ext>
            </a:extLst>
          </p:cNvPr>
          <p:cNvCxnSpPr>
            <a:cxnSpLocks noChangeShapeType="1"/>
          </p:cNvCxnSpPr>
          <p:nvPr/>
        </p:nvCxnSpPr>
        <p:spPr bwMode="auto">
          <a:xfrm rot="10800000">
            <a:off x="8412634" y="4183079"/>
            <a:ext cx="0" cy="229692"/>
          </a:xfrm>
          <a:prstGeom prst="straightConnector1">
            <a:avLst/>
          </a:prstGeom>
          <a:noFill/>
          <a:ln w="15875">
            <a:solidFill>
              <a:srgbClr val="231F20"/>
            </a:solidFill>
            <a:miter lim="800000"/>
            <a:headEnd/>
            <a:tailEnd/>
          </a:ln>
          <a:extLst>
            <a:ext uri="{909E8E84-426E-40DD-AFC4-6F175D3DCCD1}">
              <a14:hiddenFill xmlns:a14="http://schemas.microsoft.com/office/drawing/2010/main">
                <a:noFill/>
              </a14:hiddenFill>
            </a:ext>
          </a:extLst>
        </p:spPr>
      </p:cxnSp>
      <p:cxnSp>
        <p:nvCxnSpPr>
          <p:cNvPr id="118" name="Google Shape;621;p22">
            <a:extLst>
              <a:ext uri="{FF2B5EF4-FFF2-40B4-BE49-F238E27FC236}">
                <a16:creationId xmlns:a16="http://schemas.microsoft.com/office/drawing/2014/main" id="{6D964AF1-7C75-4925-B93A-042E07AD3AD7}"/>
              </a:ext>
            </a:extLst>
          </p:cNvPr>
          <p:cNvCxnSpPr>
            <a:cxnSpLocks noChangeShapeType="1"/>
          </p:cNvCxnSpPr>
          <p:nvPr/>
        </p:nvCxnSpPr>
        <p:spPr bwMode="auto">
          <a:xfrm rot="10800000">
            <a:off x="9655989" y="3407978"/>
            <a:ext cx="0" cy="229692"/>
          </a:xfrm>
          <a:prstGeom prst="straightConnector1">
            <a:avLst/>
          </a:prstGeom>
          <a:noFill/>
          <a:ln w="15875">
            <a:solidFill>
              <a:srgbClr val="231F20"/>
            </a:solidFill>
            <a:miter lim="800000"/>
            <a:headEnd/>
            <a:tailEnd/>
          </a:ln>
          <a:extLst>
            <a:ext uri="{909E8E84-426E-40DD-AFC4-6F175D3DCCD1}">
              <a14:hiddenFill xmlns:a14="http://schemas.microsoft.com/office/drawing/2010/main">
                <a:noFill/>
              </a14:hiddenFill>
            </a:ext>
          </a:extLst>
        </p:spPr>
      </p:cxnSp>
      <p:cxnSp>
        <p:nvCxnSpPr>
          <p:cNvPr id="119" name="Google Shape;622;p22">
            <a:extLst>
              <a:ext uri="{FF2B5EF4-FFF2-40B4-BE49-F238E27FC236}">
                <a16:creationId xmlns:a16="http://schemas.microsoft.com/office/drawing/2014/main" id="{E5EFB2C3-62C0-4DD9-9C32-106A79ACBEE4}"/>
              </a:ext>
            </a:extLst>
          </p:cNvPr>
          <p:cNvCxnSpPr>
            <a:cxnSpLocks noChangeShapeType="1"/>
          </p:cNvCxnSpPr>
          <p:nvPr/>
        </p:nvCxnSpPr>
        <p:spPr bwMode="auto">
          <a:xfrm rot="10800000">
            <a:off x="8412634" y="3407978"/>
            <a:ext cx="0" cy="229692"/>
          </a:xfrm>
          <a:prstGeom prst="straightConnector1">
            <a:avLst/>
          </a:prstGeom>
          <a:noFill/>
          <a:ln w="15875">
            <a:solidFill>
              <a:srgbClr val="231F20"/>
            </a:solidFill>
            <a:miter lim="800000"/>
            <a:headEnd/>
            <a:tailEnd/>
          </a:ln>
          <a:extLst>
            <a:ext uri="{909E8E84-426E-40DD-AFC4-6F175D3DCCD1}">
              <a14:hiddenFill xmlns:a14="http://schemas.microsoft.com/office/drawing/2010/main">
                <a:noFill/>
              </a14:hiddenFill>
            </a:ext>
          </a:extLst>
        </p:spPr>
      </p:cxnSp>
      <p:sp>
        <p:nvSpPr>
          <p:cNvPr id="120" name="Google Shape;623;p22">
            <a:extLst>
              <a:ext uri="{FF2B5EF4-FFF2-40B4-BE49-F238E27FC236}">
                <a16:creationId xmlns:a16="http://schemas.microsoft.com/office/drawing/2014/main" id="{4FD30655-1477-413A-B0E1-CBE3488BA0C5}"/>
              </a:ext>
            </a:extLst>
          </p:cNvPr>
          <p:cNvSpPr txBox="1">
            <a:spLocks noChangeArrowheads="1"/>
          </p:cNvSpPr>
          <p:nvPr/>
        </p:nvSpPr>
        <p:spPr bwMode="auto">
          <a:xfrm>
            <a:off x="10105620" y="3847853"/>
            <a:ext cx="1591884" cy="292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lvl="0" algn="l" rtl="0" fontAlgn="base">
              <a:spcBef>
                <a:spcPct val="0"/>
              </a:spcBef>
              <a:spcAft>
                <a:spcPct val="0"/>
              </a:spcAft>
              <a:buSzPts val="1400"/>
            </a:pPr>
            <a:r>
              <a:rPr lang="ar-EG" altLang="en-US" sz="800" dirty="0">
                <a:solidFill>
                  <a:srgbClr val="353334"/>
                </a:solidFill>
                <a:latin typeface="+mj-lt"/>
                <a:ea typeface="GE SS Two Medium" panose="020A0503020102020204" pitchFamily="18" charset="-78"/>
                <a:cs typeface="GE SS Two Medium" panose="020A0503020102020204" pitchFamily="18" charset="-78"/>
                <a:sym typeface="Open Sans" panose="020B0606030504020204" pitchFamily="34" charset="0"/>
              </a:rPr>
              <a:t>هذا النص هو مثال لنص يمكن أن يستبدل في نفس المساحة</a:t>
            </a:r>
          </a:p>
        </p:txBody>
      </p:sp>
      <p:sp>
        <p:nvSpPr>
          <p:cNvPr id="121" name="Google Shape;624;p22">
            <a:extLst>
              <a:ext uri="{FF2B5EF4-FFF2-40B4-BE49-F238E27FC236}">
                <a16:creationId xmlns:a16="http://schemas.microsoft.com/office/drawing/2014/main" id="{3455311C-078C-4D5B-8669-C6658004F36A}"/>
              </a:ext>
            </a:extLst>
          </p:cNvPr>
          <p:cNvSpPr txBox="1">
            <a:spLocks noChangeArrowheads="1"/>
          </p:cNvSpPr>
          <p:nvPr/>
        </p:nvSpPr>
        <p:spPr bwMode="auto">
          <a:xfrm>
            <a:off x="10105620" y="4627388"/>
            <a:ext cx="1591884" cy="292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lvl="0" algn="l" rtl="0" fontAlgn="base">
              <a:spcBef>
                <a:spcPct val="0"/>
              </a:spcBef>
              <a:spcAft>
                <a:spcPct val="0"/>
              </a:spcAft>
              <a:buSzPts val="1400"/>
            </a:pPr>
            <a:r>
              <a:rPr lang="ar-EG" altLang="en-US" sz="800" dirty="0">
                <a:solidFill>
                  <a:srgbClr val="353334"/>
                </a:solidFill>
                <a:latin typeface="+mj-lt"/>
                <a:ea typeface="GE SS Two Medium" panose="020A0503020102020204" pitchFamily="18" charset="-78"/>
                <a:cs typeface="GE SS Two Medium" panose="020A0503020102020204" pitchFamily="18" charset="-78"/>
                <a:sym typeface="Open Sans" panose="020B0606030504020204" pitchFamily="34" charset="0"/>
              </a:rPr>
              <a:t>هذا النص هو مثال لنص يمكن أن يستبدل في نفس المساحة</a:t>
            </a:r>
          </a:p>
        </p:txBody>
      </p:sp>
      <p:sp>
        <p:nvSpPr>
          <p:cNvPr id="122" name="Google Shape;625;p22">
            <a:extLst>
              <a:ext uri="{FF2B5EF4-FFF2-40B4-BE49-F238E27FC236}">
                <a16:creationId xmlns:a16="http://schemas.microsoft.com/office/drawing/2014/main" id="{3E817AE6-B7FB-461D-B41A-9AEC68CA4B8F}"/>
              </a:ext>
            </a:extLst>
          </p:cNvPr>
          <p:cNvSpPr txBox="1">
            <a:spLocks noChangeArrowheads="1"/>
          </p:cNvSpPr>
          <p:nvPr/>
        </p:nvSpPr>
        <p:spPr bwMode="auto">
          <a:xfrm>
            <a:off x="10105620" y="5406037"/>
            <a:ext cx="1591884" cy="292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lvl="0" algn="l" rtl="0" fontAlgn="base">
              <a:spcBef>
                <a:spcPct val="0"/>
              </a:spcBef>
              <a:spcAft>
                <a:spcPct val="0"/>
              </a:spcAft>
              <a:buSzPts val="1400"/>
            </a:pPr>
            <a:r>
              <a:rPr lang="ar-EG" altLang="en-US" sz="800" dirty="0">
                <a:solidFill>
                  <a:srgbClr val="353334"/>
                </a:solidFill>
                <a:latin typeface="+mj-lt"/>
                <a:ea typeface="GE SS Two Medium" panose="020A0503020102020204" pitchFamily="18" charset="-78"/>
                <a:cs typeface="GE SS Two Medium" panose="020A0503020102020204" pitchFamily="18" charset="-78"/>
                <a:sym typeface="Open Sans" panose="020B0606030504020204" pitchFamily="34" charset="0"/>
              </a:rPr>
              <a:t>هذا النص هو مثال لنص يمكن أن يستبدل في نفس المساحة</a:t>
            </a:r>
          </a:p>
        </p:txBody>
      </p:sp>
      <p:sp>
        <p:nvSpPr>
          <p:cNvPr id="123" name="Google Shape;626;p22">
            <a:extLst>
              <a:ext uri="{FF2B5EF4-FFF2-40B4-BE49-F238E27FC236}">
                <a16:creationId xmlns:a16="http://schemas.microsoft.com/office/drawing/2014/main" id="{E436CCC0-B031-4614-8B27-8C1375924D83}"/>
              </a:ext>
            </a:extLst>
          </p:cNvPr>
          <p:cNvSpPr txBox="1">
            <a:spLocks noChangeArrowheads="1"/>
          </p:cNvSpPr>
          <p:nvPr/>
        </p:nvSpPr>
        <p:spPr bwMode="auto">
          <a:xfrm>
            <a:off x="6374667" y="3067430"/>
            <a:ext cx="1591885" cy="292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lvl="0" rtl="0" fontAlgn="base">
              <a:spcBef>
                <a:spcPct val="0"/>
              </a:spcBef>
              <a:spcAft>
                <a:spcPct val="0"/>
              </a:spcAft>
              <a:buSzPts val="1400"/>
            </a:pPr>
            <a:r>
              <a:rPr lang="ar-EG" altLang="en-US" sz="800" dirty="0">
                <a:solidFill>
                  <a:srgbClr val="353334"/>
                </a:solidFill>
                <a:latin typeface="+mj-lt"/>
                <a:ea typeface="GE SS Two Medium" panose="020A0503020102020204" pitchFamily="18" charset="-78"/>
                <a:cs typeface="GE SS Two Medium" panose="020A0503020102020204" pitchFamily="18" charset="-78"/>
                <a:sym typeface="Open Sans" panose="020B0606030504020204" pitchFamily="34" charset="0"/>
              </a:rPr>
              <a:t>هذا النص هو مثال لنص يمكن أن يستبدل في نفس المساحة</a:t>
            </a:r>
          </a:p>
        </p:txBody>
      </p:sp>
      <p:sp>
        <p:nvSpPr>
          <p:cNvPr id="124" name="Google Shape;627;p22">
            <a:extLst>
              <a:ext uri="{FF2B5EF4-FFF2-40B4-BE49-F238E27FC236}">
                <a16:creationId xmlns:a16="http://schemas.microsoft.com/office/drawing/2014/main" id="{7BC4C4A2-3296-4CCE-A261-382A339638E6}"/>
              </a:ext>
            </a:extLst>
          </p:cNvPr>
          <p:cNvSpPr txBox="1">
            <a:spLocks noChangeArrowheads="1"/>
          </p:cNvSpPr>
          <p:nvPr/>
        </p:nvSpPr>
        <p:spPr bwMode="auto">
          <a:xfrm>
            <a:off x="6374667" y="3838984"/>
            <a:ext cx="1591885" cy="292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lvl="0" rtl="0" fontAlgn="base">
              <a:spcBef>
                <a:spcPct val="0"/>
              </a:spcBef>
              <a:spcAft>
                <a:spcPct val="0"/>
              </a:spcAft>
              <a:buSzPts val="1400"/>
            </a:pPr>
            <a:r>
              <a:rPr lang="ar-EG" altLang="en-US" sz="800" dirty="0">
                <a:solidFill>
                  <a:srgbClr val="353334"/>
                </a:solidFill>
                <a:latin typeface="+mj-lt"/>
                <a:ea typeface="GE SS Two Medium" panose="020A0503020102020204" pitchFamily="18" charset="-78"/>
                <a:cs typeface="GE SS Two Medium" panose="020A0503020102020204" pitchFamily="18" charset="-78"/>
                <a:sym typeface="Open Sans" panose="020B0606030504020204" pitchFamily="34" charset="0"/>
              </a:rPr>
              <a:t>هذا النص هو مثال لنص يمكن أن يستبدل في نفس المساحة</a:t>
            </a:r>
          </a:p>
        </p:txBody>
      </p:sp>
      <p:sp>
        <p:nvSpPr>
          <p:cNvPr id="125" name="Google Shape;628;p22">
            <a:extLst>
              <a:ext uri="{FF2B5EF4-FFF2-40B4-BE49-F238E27FC236}">
                <a16:creationId xmlns:a16="http://schemas.microsoft.com/office/drawing/2014/main" id="{5B94DA43-0AFF-49E8-A1A2-E6820D2FF5CF}"/>
              </a:ext>
            </a:extLst>
          </p:cNvPr>
          <p:cNvSpPr txBox="1">
            <a:spLocks noChangeArrowheads="1"/>
          </p:cNvSpPr>
          <p:nvPr/>
        </p:nvSpPr>
        <p:spPr bwMode="auto">
          <a:xfrm>
            <a:off x="6374667" y="4618520"/>
            <a:ext cx="1591885" cy="292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lvl="0" rtl="0" fontAlgn="base">
              <a:spcBef>
                <a:spcPct val="0"/>
              </a:spcBef>
              <a:spcAft>
                <a:spcPct val="0"/>
              </a:spcAft>
              <a:buSzPts val="1400"/>
            </a:pPr>
            <a:r>
              <a:rPr lang="ar-EG" altLang="en-US" sz="800" dirty="0">
                <a:solidFill>
                  <a:srgbClr val="353334"/>
                </a:solidFill>
                <a:latin typeface="+mj-lt"/>
                <a:ea typeface="GE SS Two Medium" panose="020A0503020102020204" pitchFamily="18" charset="-78"/>
                <a:cs typeface="GE SS Two Medium" panose="020A0503020102020204" pitchFamily="18" charset="-78"/>
                <a:sym typeface="Open Sans" panose="020B0606030504020204" pitchFamily="34" charset="0"/>
              </a:rPr>
              <a:t>هذا النص هو مثال لنص يمكن أن يستبدل في نفس المساحة</a:t>
            </a:r>
          </a:p>
        </p:txBody>
      </p:sp>
      <p:sp>
        <p:nvSpPr>
          <p:cNvPr id="126" name="Google Shape;629;p22">
            <a:extLst>
              <a:ext uri="{FF2B5EF4-FFF2-40B4-BE49-F238E27FC236}">
                <a16:creationId xmlns:a16="http://schemas.microsoft.com/office/drawing/2014/main" id="{183EF144-BCD5-46BA-A3AE-FC762D201E2E}"/>
              </a:ext>
            </a:extLst>
          </p:cNvPr>
          <p:cNvSpPr txBox="1">
            <a:spLocks noChangeArrowheads="1"/>
          </p:cNvSpPr>
          <p:nvPr/>
        </p:nvSpPr>
        <p:spPr bwMode="auto">
          <a:xfrm>
            <a:off x="6374667" y="5397168"/>
            <a:ext cx="1591885" cy="292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lvl="0" rtl="0" fontAlgn="base">
              <a:spcBef>
                <a:spcPct val="0"/>
              </a:spcBef>
              <a:spcAft>
                <a:spcPct val="0"/>
              </a:spcAft>
              <a:buSzPts val="1400"/>
            </a:pPr>
            <a:r>
              <a:rPr lang="ar-EG" altLang="en-US" sz="800" dirty="0">
                <a:solidFill>
                  <a:srgbClr val="353334"/>
                </a:solidFill>
                <a:latin typeface="+mj-lt"/>
                <a:ea typeface="GE SS Two Medium" panose="020A0503020102020204" pitchFamily="18" charset="-78"/>
                <a:cs typeface="GE SS Two Medium" panose="020A0503020102020204" pitchFamily="18" charset="-78"/>
                <a:sym typeface="Open Sans" panose="020B0606030504020204" pitchFamily="34" charset="0"/>
              </a:rPr>
              <a:t>هذا النص هو مثال لنص يمكن أن يستبدل في نفس المساحة</a:t>
            </a:r>
          </a:p>
        </p:txBody>
      </p:sp>
      <p:sp>
        <p:nvSpPr>
          <p:cNvPr id="134" name="مربع نص 133">
            <a:extLst>
              <a:ext uri="{FF2B5EF4-FFF2-40B4-BE49-F238E27FC236}">
                <a16:creationId xmlns:a16="http://schemas.microsoft.com/office/drawing/2014/main" id="{44C7683F-FB0D-46F7-9C7E-39A05DAABC03}"/>
              </a:ext>
            </a:extLst>
          </p:cNvPr>
          <p:cNvSpPr txBox="1"/>
          <p:nvPr/>
        </p:nvSpPr>
        <p:spPr>
          <a:xfrm>
            <a:off x="6470248" y="1198593"/>
            <a:ext cx="5162309" cy="1086836"/>
          </a:xfrm>
          <a:prstGeom prst="rect">
            <a:avLst/>
          </a:prstGeom>
          <a:noFill/>
        </p:spPr>
        <p:txBody>
          <a:bodyPr wrap="square" rtlCol="1">
            <a:spAutoFit/>
          </a:bodyPr>
          <a:lstStyle/>
          <a:p>
            <a:pPr>
              <a:lnSpc>
                <a:spcPct val="150000"/>
              </a:lnSpc>
            </a:pPr>
            <a:r>
              <a:rPr lang="ar-SA" sz="1100" dirty="0">
                <a:solidFill>
                  <a:srgbClr val="353334"/>
                </a:solidFill>
                <a:latin typeface="+mj-lt"/>
                <a:ea typeface="GE SS Two Medium" panose="020A0503020102020204" pitchFamily="18" charset="-78"/>
                <a:cs typeface="GE SS Two Medium" panose="020A0503020102020204" pitchFamily="18" charset="-78"/>
              </a:rPr>
              <a:t>هذا النص هو مثال لنص يمكن أن يستبدل في نفس المساحة هذا النص هو مثال لنص يمكن أن يستبدل في نفس المساحة هذا النص هو مثال لنص يمكن أن يستبدل في نفس المساحة هذا النص هو مثال لنص يمكن أن يستبدل في نفس المساحة هذا النص هو مثال لنص يمكن أن يستبدل في نفس المساحة</a:t>
            </a:r>
          </a:p>
        </p:txBody>
      </p:sp>
      <p:grpSp>
        <p:nvGrpSpPr>
          <p:cNvPr id="135" name="Группа 7">
            <a:extLst>
              <a:ext uri="{FF2B5EF4-FFF2-40B4-BE49-F238E27FC236}">
                <a16:creationId xmlns:a16="http://schemas.microsoft.com/office/drawing/2014/main" id="{1B006739-0187-4748-802B-62B33C29FA8A}"/>
              </a:ext>
            </a:extLst>
          </p:cNvPr>
          <p:cNvGrpSpPr/>
          <p:nvPr/>
        </p:nvGrpSpPr>
        <p:grpSpPr>
          <a:xfrm>
            <a:off x="666652" y="1460930"/>
            <a:ext cx="4553645" cy="2438885"/>
            <a:chOff x="2003425" y="1049338"/>
            <a:chExt cx="8631238" cy="4622800"/>
          </a:xfrm>
        </p:grpSpPr>
        <p:grpSp>
          <p:nvGrpSpPr>
            <p:cNvPr id="136" name="Группа 1">
              <a:extLst>
                <a:ext uri="{FF2B5EF4-FFF2-40B4-BE49-F238E27FC236}">
                  <a16:creationId xmlns:a16="http://schemas.microsoft.com/office/drawing/2014/main" id="{FD9D2447-30B7-4DAA-A586-5B8A8F63D137}"/>
                </a:ext>
              </a:extLst>
            </p:cNvPr>
            <p:cNvGrpSpPr/>
            <p:nvPr/>
          </p:nvGrpSpPr>
          <p:grpSpPr>
            <a:xfrm>
              <a:off x="2224088" y="1219200"/>
              <a:ext cx="8410575" cy="4452938"/>
              <a:chOff x="2224088" y="1219200"/>
              <a:chExt cx="8410575" cy="4452938"/>
            </a:xfrm>
          </p:grpSpPr>
          <p:cxnSp>
            <p:nvCxnSpPr>
              <p:cNvPr id="138" name="Google Shape;418;p17">
                <a:extLst>
                  <a:ext uri="{FF2B5EF4-FFF2-40B4-BE49-F238E27FC236}">
                    <a16:creationId xmlns:a16="http://schemas.microsoft.com/office/drawing/2014/main" id="{C4378C5A-B105-4EA6-ACB8-0BE6BCEA3C59}"/>
                  </a:ext>
                </a:extLst>
              </p:cNvPr>
              <p:cNvCxnSpPr>
                <a:cxnSpLocks noChangeShapeType="1"/>
              </p:cNvCxnSpPr>
              <p:nvPr/>
            </p:nvCxnSpPr>
            <p:spPr bwMode="auto">
              <a:xfrm>
                <a:off x="2224088" y="4359275"/>
                <a:ext cx="8410575" cy="0"/>
              </a:xfrm>
              <a:prstGeom prst="straightConnector1">
                <a:avLst/>
              </a:prstGeom>
              <a:noFill/>
              <a:ln w="17450">
                <a:solidFill>
                  <a:srgbClr val="E8E8E8"/>
                </a:solidFill>
                <a:miter lim="800000"/>
                <a:headEnd/>
                <a:tailEnd/>
              </a:ln>
              <a:extLst>
                <a:ext uri="{909E8E84-426E-40DD-AFC4-6F175D3DCCD1}">
                  <a14:hiddenFill xmlns:a14="http://schemas.microsoft.com/office/drawing/2010/main">
                    <a:noFill/>
                  </a14:hiddenFill>
                </a:ext>
              </a:extLst>
            </p:spPr>
          </p:cxnSp>
          <p:cxnSp>
            <p:nvCxnSpPr>
              <p:cNvPr id="139" name="Google Shape;419;p17">
                <a:extLst>
                  <a:ext uri="{FF2B5EF4-FFF2-40B4-BE49-F238E27FC236}">
                    <a16:creationId xmlns:a16="http://schemas.microsoft.com/office/drawing/2014/main" id="{2658BF5B-84B4-4F0F-838D-716DBB7574A0}"/>
                  </a:ext>
                </a:extLst>
              </p:cNvPr>
              <p:cNvCxnSpPr>
                <a:cxnSpLocks noChangeShapeType="1"/>
              </p:cNvCxnSpPr>
              <p:nvPr/>
            </p:nvCxnSpPr>
            <p:spPr bwMode="auto">
              <a:xfrm>
                <a:off x="2224088" y="3386138"/>
                <a:ext cx="8410575" cy="0"/>
              </a:xfrm>
              <a:prstGeom prst="straightConnector1">
                <a:avLst/>
              </a:prstGeom>
              <a:noFill/>
              <a:ln w="17450">
                <a:solidFill>
                  <a:srgbClr val="E8E8E8"/>
                </a:solidFill>
                <a:miter lim="800000"/>
                <a:headEnd/>
                <a:tailEnd/>
              </a:ln>
              <a:extLst>
                <a:ext uri="{909E8E84-426E-40DD-AFC4-6F175D3DCCD1}">
                  <a14:hiddenFill xmlns:a14="http://schemas.microsoft.com/office/drawing/2010/main">
                    <a:noFill/>
                  </a14:hiddenFill>
                </a:ext>
              </a:extLst>
            </p:spPr>
          </p:cxnSp>
          <p:cxnSp>
            <p:nvCxnSpPr>
              <p:cNvPr id="140" name="Google Shape;420;p17">
                <a:extLst>
                  <a:ext uri="{FF2B5EF4-FFF2-40B4-BE49-F238E27FC236}">
                    <a16:creationId xmlns:a16="http://schemas.microsoft.com/office/drawing/2014/main" id="{FE5517D0-775E-4889-8B0A-BA8CC5095A6C}"/>
                  </a:ext>
                </a:extLst>
              </p:cNvPr>
              <p:cNvCxnSpPr>
                <a:cxnSpLocks noChangeShapeType="1"/>
              </p:cNvCxnSpPr>
              <p:nvPr/>
            </p:nvCxnSpPr>
            <p:spPr bwMode="auto">
              <a:xfrm>
                <a:off x="2224088" y="2413000"/>
                <a:ext cx="8410575" cy="0"/>
              </a:xfrm>
              <a:prstGeom prst="straightConnector1">
                <a:avLst/>
              </a:prstGeom>
              <a:noFill/>
              <a:ln w="17450">
                <a:solidFill>
                  <a:srgbClr val="E8E8E8"/>
                </a:solidFill>
                <a:miter lim="800000"/>
                <a:headEnd/>
                <a:tailEnd/>
              </a:ln>
              <a:extLst>
                <a:ext uri="{909E8E84-426E-40DD-AFC4-6F175D3DCCD1}">
                  <a14:hiddenFill xmlns:a14="http://schemas.microsoft.com/office/drawing/2010/main">
                    <a:noFill/>
                  </a14:hiddenFill>
                </a:ext>
              </a:extLst>
            </p:spPr>
          </p:cxnSp>
          <p:sp>
            <p:nvSpPr>
              <p:cNvPr id="141" name="Google Shape;431;p17">
                <a:extLst>
                  <a:ext uri="{FF2B5EF4-FFF2-40B4-BE49-F238E27FC236}">
                    <a16:creationId xmlns:a16="http://schemas.microsoft.com/office/drawing/2014/main" id="{6A5A2AE9-9469-47BC-B5FF-BC44A1E9DA22}"/>
                  </a:ext>
                </a:extLst>
              </p:cNvPr>
              <p:cNvSpPr>
                <a:spLocks/>
              </p:cNvSpPr>
              <p:nvPr/>
            </p:nvSpPr>
            <p:spPr bwMode="auto">
              <a:xfrm>
                <a:off x="2224088" y="1219200"/>
                <a:ext cx="8410575" cy="4452938"/>
              </a:xfrm>
              <a:custGeom>
                <a:avLst/>
                <a:gdLst>
                  <a:gd name="T0" fmla="*/ 0 w 1937"/>
                  <a:gd name="T1" fmla="*/ 0 h 1025"/>
                  <a:gd name="T2" fmla="*/ 0 w 1937"/>
                  <a:gd name="T3" fmla="*/ 927 h 1025"/>
                  <a:gd name="T4" fmla="*/ 98 w 1937"/>
                  <a:gd name="T5" fmla="*/ 1025 h 1025"/>
                  <a:gd name="T6" fmla="*/ 1937 w 1937"/>
                  <a:gd name="T7" fmla="*/ 1025 h 1025"/>
                </a:gdLst>
                <a:ahLst/>
                <a:cxnLst>
                  <a:cxn ang="0">
                    <a:pos x="T0" y="T1"/>
                  </a:cxn>
                  <a:cxn ang="0">
                    <a:pos x="T2" y="T3"/>
                  </a:cxn>
                  <a:cxn ang="0">
                    <a:pos x="T4" y="T5"/>
                  </a:cxn>
                  <a:cxn ang="0">
                    <a:pos x="T6" y="T7"/>
                  </a:cxn>
                </a:cxnLst>
                <a:rect l="0" t="0" r="r" b="b"/>
                <a:pathLst>
                  <a:path w="1937" h="1025" extrusionOk="0">
                    <a:moveTo>
                      <a:pt x="0" y="0"/>
                    </a:moveTo>
                    <a:cubicBezTo>
                      <a:pt x="0" y="927"/>
                      <a:pt x="0" y="927"/>
                      <a:pt x="0" y="927"/>
                    </a:cubicBezTo>
                    <a:cubicBezTo>
                      <a:pt x="0" y="981"/>
                      <a:pt x="44" y="1025"/>
                      <a:pt x="98" y="1025"/>
                    </a:cubicBezTo>
                    <a:cubicBezTo>
                      <a:pt x="1937" y="1025"/>
                      <a:pt x="1937" y="1025"/>
                      <a:pt x="1937" y="1025"/>
                    </a:cubicBezTo>
                  </a:path>
                </a:pathLst>
              </a:custGeom>
              <a:noFill/>
              <a:ln w="38100" cap="flat" cmpd="sng">
                <a:solidFill>
                  <a:srgbClr val="A8A8A8"/>
                </a:solidFill>
                <a:prstDash val="solid"/>
                <a:miter lim="524287"/>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45700" rIns="91425" bIns="4570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mj-lt"/>
                  <a:ea typeface="+mn-ea"/>
                  <a:cs typeface="GE SS Two Medium" panose="020A0503020102020204" pitchFamily="18" charset="-78"/>
                  <a:sym typeface="Arial" panose="020B0604020202020204" pitchFamily="34" charset="0"/>
                </a:endParaRPr>
              </a:p>
            </p:txBody>
          </p:sp>
        </p:grpSp>
        <p:sp>
          <p:nvSpPr>
            <p:cNvPr id="137" name="Google Shape;432;p17">
              <a:extLst>
                <a:ext uri="{FF2B5EF4-FFF2-40B4-BE49-F238E27FC236}">
                  <a16:creationId xmlns:a16="http://schemas.microsoft.com/office/drawing/2014/main" id="{32A691D8-5065-4163-AB95-A2FDDD316E74}"/>
                </a:ext>
              </a:extLst>
            </p:cNvPr>
            <p:cNvSpPr>
              <a:spLocks/>
            </p:cNvSpPr>
            <p:nvPr/>
          </p:nvSpPr>
          <p:spPr bwMode="auto">
            <a:xfrm>
              <a:off x="2003425" y="1049338"/>
              <a:ext cx="430213" cy="265112"/>
            </a:xfrm>
            <a:custGeom>
              <a:avLst/>
              <a:gdLst>
                <a:gd name="T0" fmla="*/ 0 w 271"/>
                <a:gd name="T1" fmla="*/ 167 h 167"/>
                <a:gd name="T2" fmla="*/ 139 w 271"/>
                <a:gd name="T3" fmla="*/ 0 h 167"/>
                <a:gd name="T4" fmla="*/ 271 w 271"/>
                <a:gd name="T5" fmla="*/ 167 h 167"/>
              </a:gdLst>
              <a:ahLst/>
              <a:cxnLst>
                <a:cxn ang="0">
                  <a:pos x="T0" y="T1"/>
                </a:cxn>
                <a:cxn ang="0">
                  <a:pos x="T2" y="T3"/>
                </a:cxn>
                <a:cxn ang="0">
                  <a:pos x="T4" y="T5"/>
                </a:cxn>
              </a:cxnLst>
              <a:rect l="0" t="0" r="r" b="b"/>
              <a:pathLst>
                <a:path w="271" h="167" extrusionOk="0">
                  <a:moveTo>
                    <a:pt x="0" y="167"/>
                  </a:moveTo>
                  <a:lnTo>
                    <a:pt x="139" y="0"/>
                  </a:lnTo>
                  <a:lnTo>
                    <a:pt x="271" y="167"/>
                  </a:lnTo>
                </a:path>
              </a:pathLst>
            </a:custGeom>
            <a:noFill/>
            <a:ln w="38100" cap="flat" cmpd="sng">
              <a:solidFill>
                <a:srgbClr val="A8A8A8"/>
              </a:solidFill>
              <a:prstDash val="solid"/>
              <a:miter lim="524287"/>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45700" rIns="91425" bIns="4570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mj-lt"/>
                <a:ea typeface="+mn-ea"/>
                <a:cs typeface="GE SS Two Medium" panose="020A0503020102020204" pitchFamily="18" charset="-78"/>
                <a:sym typeface="Arial" panose="020B0604020202020204" pitchFamily="34" charset="0"/>
              </a:endParaRPr>
            </a:p>
          </p:txBody>
        </p:sp>
      </p:grpSp>
      <p:grpSp>
        <p:nvGrpSpPr>
          <p:cNvPr id="142" name="Группа 2">
            <a:extLst>
              <a:ext uri="{FF2B5EF4-FFF2-40B4-BE49-F238E27FC236}">
                <a16:creationId xmlns:a16="http://schemas.microsoft.com/office/drawing/2014/main" id="{455C1E4D-6C6B-439E-927A-2096943BCBBC}"/>
              </a:ext>
            </a:extLst>
          </p:cNvPr>
          <p:cNvGrpSpPr/>
          <p:nvPr/>
        </p:nvGrpSpPr>
        <p:grpSpPr>
          <a:xfrm>
            <a:off x="1081229" y="1666962"/>
            <a:ext cx="417089" cy="2053621"/>
            <a:chOff x="2789238" y="1439863"/>
            <a:chExt cx="790575" cy="3892550"/>
          </a:xfrm>
        </p:grpSpPr>
        <p:sp>
          <p:nvSpPr>
            <p:cNvPr id="143" name="Google Shape;421;p17">
              <a:extLst>
                <a:ext uri="{FF2B5EF4-FFF2-40B4-BE49-F238E27FC236}">
                  <a16:creationId xmlns:a16="http://schemas.microsoft.com/office/drawing/2014/main" id="{E5B5A253-5861-4FD6-8704-5EF01C40CB61}"/>
                </a:ext>
              </a:extLst>
            </p:cNvPr>
            <p:cNvSpPr>
              <a:spLocks/>
            </p:cNvSpPr>
            <p:nvPr/>
          </p:nvSpPr>
          <p:spPr bwMode="auto">
            <a:xfrm>
              <a:off x="2789238" y="1439863"/>
              <a:ext cx="790575" cy="3892550"/>
            </a:xfrm>
            <a:custGeom>
              <a:avLst/>
              <a:gdLst>
                <a:gd name="T0" fmla="*/ 91 w 182"/>
                <a:gd name="T1" fmla="*/ 896 h 896"/>
                <a:gd name="T2" fmla="*/ 91 w 182"/>
                <a:gd name="T3" fmla="*/ 896 h 896"/>
                <a:gd name="T4" fmla="*/ 0 w 182"/>
                <a:gd name="T5" fmla="*/ 805 h 896"/>
                <a:gd name="T6" fmla="*/ 0 w 182"/>
                <a:gd name="T7" fmla="*/ 91 h 896"/>
                <a:gd name="T8" fmla="*/ 91 w 182"/>
                <a:gd name="T9" fmla="*/ 0 h 896"/>
                <a:gd name="T10" fmla="*/ 91 w 182"/>
                <a:gd name="T11" fmla="*/ 0 h 896"/>
                <a:gd name="T12" fmla="*/ 182 w 182"/>
                <a:gd name="T13" fmla="*/ 91 h 896"/>
                <a:gd name="T14" fmla="*/ 182 w 182"/>
                <a:gd name="T15" fmla="*/ 805 h 896"/>
                <a:gd name="T16" fmla="*/ 91 w 182"/>
                <a:gd name="T17" fmla="*/ 896 h 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2" h="896" extrusionOk="0">
                  <a:moveTo>
                    <a:pt x="91" y="896"/>
                  </a:moveTo>
                  <a:cubicBezTo>
                    <a:pt x="91" y="896"/>
                    <a:pt x="91" y="896"/>
                    <a:pt x="91" y="896"/>
                  </a:cubicBezTo>
                  <a:cubicBezTo>
                    <a:pt x="41" y="896"/>
                    <a:pt x="0" y="856"/>
                    <a:pt x="0" y="805"/>
                  </a:cubicBezTo>
                  <a:cubicBezTo>
                    <a:pt x="0" y="91"/>
                    <a:pt x="0" y="91"/>
                    <a:pt x="0" y="91"/>
                  </a:cubicBezTo>
                  <a:cubicBezTo>
                    <a:pt x="0" y="41"/>
                    <a:pt x="41" y="0"/>
                    <a:pt x="91" y="0"/>
                  </a:cubicBezTo>
                  <a:cubicBezTo>
                    <a:pt x="91" y="0"/>
                    <a:pt x="91" y="0"/>
                    <a:pt x="91" y="0"/>
                  </a:cubicBezTo>
                  <a:cubicBezTo>
                    <a:pt x="141" y="0"/>
                    <a:pt x="182" y="41"/>
                    <a:pt x="182" y="91"/>
                  </a:cubicBezTo>
                  <a:cubicBezTo>
                    <a:pt x="182" y="805"/>
                    <a:pt x="182" y="805"/>
                    <a:pt x="182" y="805"/>
                  </a:cubicBezTo>
                  <a:cubicBezTo>
                    <a:pt x="182" y="856"/>
                    <a:pt x="141" y="896"/>
                    <a:pt x="91" y="896"/>
                  </a:cubicBez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mj-lt"/>
                <a:ea typeface="+mn-ea"/>
                <a:cs typeface="GE SS Two Medium" panose="020A0503020102020204" pitchFamily="18" charset="-78"/>
                <a:sym typeface="Arial" panose="020B0604020202020204" pitchFamily="34" charset="0"/>
              </a:endParaRPr>
            </a:p>
          </p:txBody>
        </p:sp>
        <p:sp>
          <p:nvSpPr>
            <p:cNvPr id="144" name="Google Shape;422;p17">
              <a:extLst>
                <a:ext uri="{FF2B5EF4-FFF2-40B4-BE49-F238E27FC236}">
                  <a16:creationId xmlns:a16="http://schemas.microsoft.com/office/drawing/2014/main" id="{6099D87A-427F-40CA-851F-A33806A753CA}"/>
                </a:ext>
              </a:extLst>
            </p:cNvPr>
            <p:cNvSpPr>
              <a:spLocks/>
            </p:cNvSpPr>
            <p:nvPr/>
          </p:nvSpPr>
          <p:spPr bwMode="auto">
            <a:xfrm>
              <a:off x="2789238" y="3108325"/>
              <a:ext cx="790575" cy="2224088"/>
            </a:xfrm>
            <a:custGeom>
              <a:avLst/>
              <a:gdLst>
                <a:gd name="T0" fmla="*/ 91 w 182"/>
                <a:gd name="T1" fmla="*/ 512 h 512"/>
                <a:gd name="T2" fmla="*/ 91 w 182"/>
                <a:gd name="T3" fmla="*/ 512 h 512"/>
                <a:gd name="T4" fmla="*/ 0 w 182"/>
                <a:gd name="T5" fmla="*/ 421 h 512"/>
                <a:gd name="T6" fmla="*/ 0 w 182"/>
                <a:gd name="T7" fmla="*/ 91 h 512"/>
                <a:gd name="T8" fmla="*/ 91 w 182"/>
                <a:gd name="T9" fmla="*/ 0 h 512"/>
                <a:gd name="T10" fmla="*/ 91 w 182"/>
                <a:gd name="T11" fmla="*/ 0 h 512"/>
                <a:gd name="T12" fmla="*/ 182 w 182"/>
                <a:gd name="T13" fmla="*/ 91 h 512"/>
                <a:gd name="T14" fmla="*/ 182 w 182"/>
                <a:gd name="T15" fmla="*/ 421 h 512"/>
                <a:gd name="T16" fmla="*/ 91 w 182"/>
                <a:gd name="T17" fmla="*/ 512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2" h="512" extrusionOk="0">
                  <a:moveTo>
                    <a:pt x="91" y="512"/>
                  </a:moveTo>
                  <a:cubicBezTo>
                    <a:pt x="91" y="512"/>
                    <a:pt x="91" y="512"/>
                    <a:pt x="91" y="512"/>
                  </a:cubicBezTo>
                  <a:cubicBezTo>
                    <a:pt x="41" y="512"/>
                    <a:pt x="0" y="472"/>
                    <a:pt x="0" y="421"/>
                  </a:cubicBezTo>
                  <a:cubicBezTo>
                    <a:pt x="0" y="91"/>
                    <a:pt x="0" y="91"/>
                    <a:pt x="0" y="91"/>
                  </a:cubicBezTo>
                  <a:cubicBezTo>
                    <a:pt x="0" y="40"/>
                    <a:pt x="41" y="0"/>
                    <a:pt x="91" y="0"/>
                  </a:cubicBezTo>
                  <a:cubicBezTo>
                    <a:pt x="91" y="0"/>
                    <a:pt x="91" y="0"/>
                    <a:pt x="91" y="0"/>
                  </a:cubicBezTo>
                  <a:cubicBezTo>
                    <a:pt x="141" y="0"/>
                    <a:pt x="182" y="40"/>
                    <a:pt x="182" y="91"/>
                  </a:cubicBezTo>
                  <a:cubicBezTo>
                    <a:pt x="182" y="421"/>
                    <a:pt x="182" y="421"/>
                    <a:pt x="182" y="421"/>
                  </a:cubicBezTo>
                  <a:cubicBezTo>
                    <a:pt x="182" y="472"/>
                    <a:pt x="141" y="512"/>
                    <a:pt x="91" y="512"/>
                  </a:cubicBezTo>
                  <a:close/>
                </a:path>
              </a:pathLst>
            </a:custGeom>
            <a:solidFill>
              <a:srgbClr val="2F526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mj-lt"/>
                <a:ea typeface="+mn-ea"/>
                <a:cs typeface="GE SS Two Medium" panose="020A0503020102020204" pitchFamily="18" charset="-78"/>
                <a:sym typeface="Arial" panose="020B0604020202020204" pitchFamily="34" charset="0"/>
              </a:endParaRPr>
            </a:p>
          </p:txBody>
        </p:sp>
      </p:grpSp>
      <p:grpSp>
        <p:nvGrpSpPr>
          <p:cNvPr id="145" name="Группа 3">
            <a:extLst>
              <a:ext uri="{FF2B5EF4-FFF2-40B4-BE49-F238E27FC236}">
                <a16:creationId xmlns:a16="http://schemas.microsoft.com/office/drawing/2014/main" id="{CBAB8B19-DEF4-4A65-81E8-A6E46B8C82BD}"/>
              </a:ext>
            </a:extLst>
          </p:cNvPr>
          <p:cNvGrpSpPr/>
          <p:nvPr/>
        </p:nvGrpSpPr>
        <p:grpSpPr>
          <a:xfrm>
            <a:off x="1932995" y="1666962"/>
            <a:ext cx="417089" cy="2053621"/>
            <a:chOff x="4403725" y="1439863"/>
            <a:chExt cx="790575" cy="3892550"/>
          </a:xfrm>
        </p:grpSpPr>
        <p:sp>
          <p:nvSpPr>
            <p:cNvPr id="146" name="Google Shape;423;p17">
              <a:extLst>
                <a:ext uri="{FF2B5EF4-FFF2-40B4-BE49-F238E27FC236}">
                  <a16:creationId xmlns:a16="http://schemas.microsoft.com/office/drawing/2014/main" id="{EABA822E-B6D6-448B-9917-134594B9B276}"/>
                </a:ext>
              </a:extLst>
            </p:cNvPr>
            <p:cNvSpPr>
              <a:spLocks/>
            </p:cNvSpPr>
            <p:nvPr/>
          </p:nvSpPr>
          <p:spPr bwMode="auto">
            <a:xfrm>
              <a:off x="4403725" y="1439863"/>
              <a:ext cx="790575" cy="3892550"/>
            </a:xfrm>
            <a:custGeom>
              <a:avLst/>
              <a:gdLst>
                <a:gd name="T0" fmla="*/ 91 w 182"/>
                <a:gd name="T1" fmla="*/ 896 h 896"/>
                <a:gd name="T2" fmla="*/ 91 w 182"/>
                <a:gd name="T3" fmla="*/ 896 h 896"/>
                <a:gd name="T4" fmla="*/ 0 w 182"/>
                <a:gd name="T5" fmla="*/ 805 h 896"/>
                <a:gd name="T6" fmla="*/ 0 w 182"/>
                <a:gd name="T7" fmla="*/ 91 h 896"/>
                <a:gd name="T8" fmla="*/ 91 w 182"/>
                <a:gd name="T9" fmla="*/ 0 h 896"/>
                <a:gd name="T10" fmla="*/ 91 w 182"/>
                <a:gd name="T11" fmla="*/ 0 h 896"/>
                <a:gd name="T12" fmla="*/ 182 w 182"/>
                <a:gd name="T13" fmla="*/ 91 h 896"/>
                <a:gd name="T14" fmla="*/ 182 w 182"/>
                <a:gd name="T15" fmla="*/ 805 h 896"/>
                <a:gd name="T16" fmla="*/ 91 w 182"/>
                <a:gd name="T17" fmla="*/ 896 h 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2" h="896" extrusionOk="0">
                  <a:moveTo>
                    <a:pt x="91" y="896"/>
                  </a:moveTo>
                  <a:cubicBezTo>
                    <a:pt x="91" y="896"/>
                    <a:pt x="91" y="896"/>
                    <a:pt x="91" y="896"/>
                  </a:cubicBezTo>
                  <a:cubicBezTo>
                    <a:pt x="41" y="896"/>
                    <a:pt x="0" y="856"/>
                    <a:pt x="0" y="805"/>
                  </a:cubicBezTo>
                  <a:cubicBezTo>
                    <a:pt x="0" y="91"/>
                    <a:pt x="0" y="91"/>
                    <a:pt x="0" y="91"/>
                  </a:cubicBezTo>
                  <a:cubicBezTo>
                    <a:pt x="0" y="41"/>
                    <a:pt x="41" y="0"/>
                    <a:pt x="91" y="0"/>
                  </a:cubicBezTo>
                  <a:cubicBezTo>
                    <a:pt x="91" y="0"/>
                    <a:pt x="91" y="0"/>
                    <a:pt x="91" y="0"/>
                  </a:cubicBezTo>
                  <a:cubicBezTo>
                    <a:pt x="141" y="0"/>
                    <a:pt x="182" y="41"/>
                    <a:pt x="182" y="91"/>
                  </a:cubicBezTo>
                  <a:cubicBezTo>
                    <a:pt x="182" y="805"/>
                    <a:pt x="182" y="805"/>
                    <a:pt x="182" y="805"/>
                  </a:cubicBezTo>
                  <a:cubicBezTo>
                    <a:pt x="182" y="856"/>
                    <a:pt x="141" y="896"/>
                    <a:pt x="91" y="896"/>
                  </a:cubicBez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mj-lt"/>
                <a:ea typeface="+mn-ea"/>
                <a:cs typeface="GE SS Two Medium" panose="020A0503020102020204" pitchFamily="18" charset="-78"/>
                <a:sym typeface="Arial" panose="020B0604020202020204" pitchFamily="34" charset="0"/>
              </a:endParaRPr>
            </a:p>
          </p:txBody>
        </p:sp>
        <p:sp>
          <p:nvSpPr>
            <p:cNvPr id="147" name="Google Shape;427;p17">
              <a:extLst>
                <a:ext uri="{FF2B5EF4-FFF2-40B4-BE49-F238E27FC236}">
                  <a16:creationId xmlns:a16="http://schemas.microsoft.com/office/drawing/2014/main" id="{8739D4C5-A38C-4CD3-89A4-E17B54BAA785}"/>
                </a:ext>
              </a:extLst>
            </p:cNvPr>
            <p:cNvSpPr>
              <a:spLocks/>
            </p:cNvSpPr>
            <p:nvPr/>
          </p:nvSpPr>
          <p:spPr bwMode="auto">
            <a:xfrm>
              <a:off x="4403725" y="3698875"/>
              <a:ext cx="790575" cy="1633538"/>
            </a:xfrm>
            <a:custGeom>
              <a:avLst/>
              <a:gdLst>
                <a:gd name="T0" fmla="*/ 91 w 182"/>
                <a:gd name="T1" fmla="*/ 376 h 376"/>
                <a:gd name="T2" fmla="*/ 91 w 182"/>
                <a:gd name="T3" fmla="*/ 376 h 376"/>
                <a:gd name="T4" fmla="*/ 0 w 182"/>
                <a:gd name="T5" fmla="*/ 285 h 376"/>
                <a:gd name="T6" fmla="*/ 0 w 182"/>
                <a:gd name="T7" fmla="*/ 91 h 376"/>
                <a:gd name="T8" fmla="*/ 91 w 182"/>
                <a:gd name="T9" fmla="*/ 0 h 376"/>
                <a:gd name="T10" fmla="*/ 91 w 182"/>
                <a:gd name="T11" fmla="*/ 0 h 376"/>
                <a:gd name="T12" fmla="*/ 182 w 182"/>
                <a:gd name="T13" fmla="*/ 91 h 376"/>
                <a:gd name="T14" fmla="*/ 182 w 182"/>
                <a:gd name="T15" fmla="*/ 285 h 376"/>
                <a:gd name="T16" fmla="*/ 91 w 182"/>
                <a:gd name="T17" fmla="*/ 376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2" h="376" extrusionOk="0">
                  <a:moveTo>
                    <a:pt x="91" y="376"/>
                  </a:moveTo>
                  <a:cubicBezTo>
                    <a:pt x="91" y="376"/>
                    <a:pt x="91" y="376"/>
                    <a:pt x="91" y="376"/>
                  </a:cubicBezTo>
                  <a:cubicBezTo>
                    <a:pt x="41" y="376"/>
                    <a:pt x="0" y="336"/>
                    <a:pt x="0" y="285"/>
                  </a:cubicBezTo>
                  <a:cubicBezTo>
                    <a:pt x="0" y="91"/>
                    <a:pt x="0" y="91"/>
                    <a:pt x="0" y="91"/>
                  </a:cubicBezTo>
                  <a:cubicBezTo>
                    <a:pt x="0" y="41"/>
                    <a:pt x="41" y="0"/>
                    <a:pt x="91" y="0"/>
                  </a:cubicBezTo>
                  <a:cubicBezTo>
                    <a:pt x="91" y="0"/>
                    <a:pt x="91" y="0"/>
                    <a:pt x="91" y="0"/>
                  </a:cubicBezTo>
                  <a:cubicBezTo>
                    <a:pt x="141" y="0"/>
                    <a:pt x="182" y="41"/>
                    <a:pt x="182" y="91"/>
                  </a:cubicBezTo>
                  <a:cubicBezTo>
                    <a:pt x="182" y="285"/>
                    <a:pt x="182" y="285"/>
                    <a:pt x="182" y="285"/>
                  </a:cubicBezTo>
                  <a:cubicBezTo>
                    <a:pt x="182" y="336"/>
                    <a:pt x="141" y="376"/>
                    <a:pt x="91" y="376"/>
                  </a:cubicBezTo>
                  <a:close/>
                </a:path>
              </a:pathLst>
            </a:custGeom>
            <a:solidFill>
              <a:srgbClr val="23929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mj-lt"/>
                <a:ea typeface="+mn-ea"/>
                <a:cs typeface="GE SS Two Medium" panose="020A0503020102020204" pitchFamily="18" charset="-78"/>
                <a:sym typeface="Arial" panose="020B0604020202020204" pitchFamily="34" charset="0"/>
              </a:endParaRPr>
            </a:p>
          </p:txBody>
        </p:sp>
      </p:grpSp>
      <p:grpSp>
        <p:nvGrpSpPr>
          <p:cNvPr id="148" name="Группа 4">
            <a:extLst>
              <a:ext uri="{FF2B5EF4-FFF2-40B4-BE49-F238E27FC236}">
                <a16:creationId xmlns:a16="http://schemas.microsoft.com/office/drawing/2014/main" id="{EA16D133-7DD6-49E6-94B0-A148FE2A09C3}"/>
              </a:ext>
            </a:extLst>
          </p:cNvPr>
          <p:cNvGrpSpPr/>
          <p:nvPr/>
        </p:nvGrpSpPr>
        <p:grpSpPr>
          <a:xfrm>
            <a:off x="2785600" y="1666962"/>
            <a:ext cx="414577" cy="2053621"/>
            <a:chOff x="6019800" y="1439863"/>
            <a:chExt cx="785813" cy="3892550"/>
          </a:xfrm>
        </p:grpSpPr>
        <p:sp>
          <p:nvSpPr>
            <p:cNvPr id="149" name="Google Shape;424;p17">
              <a:extLst>
                <a:ext uri="{FF2B5EF4-FFF2-40B4-BE49-F238E27FC236}">
                  <a16:creationId xmlns:a16="http://schemas.microsoft.com/office/drawing/2014/main" id="{B5AB665A-7DC4-4F72-BB8A-EE4F8C69BD22}"/>
                </a:ext>
              </a:extLst>
            </p:cNvPr>
            <p:cNvSpPr>
              <a:spLocks/>
            </p:cNvSpPr>
            <p:nvPr/>
          </p:nvSpPr>
          <p:spPr bwMode="auto">
            <a:xfrm>
              <a:off x="6019800" y="1439863"/>
              <a:ext cx="785813" cy="3892550"/>
            </a:xfrm>
            <a:custGeom>
              <a:avLst/>
              <a:gdLst>
                <a:gd name="T0" fmla="*/ 90 w 181"/>
                <a:gd name="T1" fmla="*/ 896 h 896"/>
                <a:gd name="T2" fmla="*/ 90 w 181"/>
                <a:gd name="T3" fmla="*/ 896 h 896"/>
                <a:gd name="T4" fmla="*/ 0 w 181"/>
                <a:gd name="T5" fmla="*/ 805 h 896"/>
                <a:gd name="T6" fmla="*/ 0 w 181"/>
                <a:gd name="T7" fmla="*/ 91 h 896"/>
                <a:gd name="T8" fmla="*/ 90 w 181"/>
                <a:gd name="T9" fmla="*/ 0 h 896"/>
                <a:gd name="T10" fmla="*/ 90 w 181"/>
                <a:gd name="T11" fmla="*/ 0 h 896"/>
                <a:gd name="T12" fmla="*/ 181 w 181"/>
                <a:gd name="T13" fmla="*/ 91 h 896"/>
                <a:gd name="T14" fmla="*/ 181 w 181"/>
                <a:gd name="T15" fmla="*/ 805 h 896"/>
                <a:gd name="T16" fmla="*/ 90 w 181"/>
                <a:gd name="T17" fmla="*/ 896 h 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1" h="896" extrusionOk="0">
                  <a:moveTo>
                    <a:pt x="90" y="896"/>
                  </a:moveTo>
                  <a:cubicBezTo>
                    <a:pt x="90" y="896"/>
                    <a:pt x="90" y="896"/>
                    <a:pt x="90" y="896"/>
                  </a:cubicBezTo>
                  <a:cubicBezTo>
                    <a:pt x="40" y="896"/>
                    <a:pt x="0" y="856"/>
                    <a:pt x="0" y="805"/>
                  </a:cubicBezTo>
                  <a:cubicBezTo>
                    <a:pt x="0" y="91"/>
                    <a:pt x="0" y="91"/>
                    <a:pt x="0" y="91"/>
                  </a:cubicBezTo>
                  <a:cubicBezTo>
                    <a:pt x="0" y="41"/>
                    <a:pt x="40" y="0"/>
                    <a:pt x="90" y="0"/>
                  </a:cubicBezTo>
                  <a:cubicBezTo>
                    <a:pt x="90" y="0"/>
                    <a:pt x="90" y="0"/>
                    <a:pt x="90" y="0"/>
                  </a:cubicBezTo>
                  <a:cubicBezTo>
                    <a:pt x="141" y="0"/>
                    <a:pt x="181" y="41"/>
                    <a:pt x="181" y="91"/>
                  </a:cubicBezTo>
                  <a:cubicBezTo>
                    <a:pt x="181" y="805"/>
                    <a:pt x="181" y="805"/>
                    <a:pt x="181" y="805"/>
                  </a:cubicBezTo>
                  <a:cubicBezTo>
                    <a:pt x="181" y="856"/>
                    <a:pt x="141" y="896"/>
                    <a:pt x="90" y="896"/>
                  </a:cubicBez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mj-lt"/>
                <a:ea typeface="+mn-ea"/>
                <a:cs typeface="GE SS Two Medium" panose="020A0503020102020204" pitchFamily="18" charset="-78"/>
                <a:sym typeface="Arial" panose="020B0604020202020204" pitchFamily="34" charset="0"/>
              </a:endParaRPr>
            </a:p>
          </p:txBody>
        </p:sp>
        <p:sp>
          <p:nvSpPr>
            <p:cNvPr id="150" name="Google Shape;428;p17">
              <a:extLst>
                <a:ext uri="{FF2B5EF4-FFF2-40B4-BE49-F238E27FC236}">
                  <a16:creationId xmlns:a16="http://schemas.microsoft.com/office/drawing/2014/main" id="{3F875CBF-A77A-4FC2-9E2E-C7161AE083C3}"/>
                </a:ext>
              </a:extLst>
            </p:cNvPr>
            <p:cNvSpPr>
              <a:spLocks/>
            </p:cNvSpPr>
            <p:nvPr/>
          </p:nvSpPr>
          <p:spPr bwMode="auto">
            <a:xfrm>
              <a:off x="6019800" y="2487613"/>
              <a:ext cx="785813" cy="2844800"/>
            </a:xfrm>
            <a:custGeom>
              <a:avLst/>
              <a:gdLst>
                <a:gd name="T0" fmla="*/ 90 w 181"/>
                <a:gd name="T1" fmla="*/ 655 h 655"/>
                <a:gd name="T2" fmla="*/ 90 w 181"/>
                <a:gd name="T3" fmla="*/ 655 h 655"/>
                <a:gd name="T4" fmla="*/ 0 w 181"/>
                <a:gd name="T5" fmla="*/ 564 h 655"/>
                <a:gd name="T6" fmla="*/ 0 w 181"/>
                <a:gd name="T7" fmla="*/ 91 h 655"/>
                <a:gd name="T8" fmla="*/ 90 w 181"/>
                <a:gd name="T9" fmla="*/ 0 h 655"/>
                <a:gd name="T10" fmla="*/ 90 w 181"/>
                <a:gd name="T11" fmla="*/ 0 h 655"/>
                <a:gd name="T12" fmla="*/ 181 w 181"/>
                <a:gd name="T13" fmla="*/ 91 h 655"/>
                <a:gd name="T14" fmla="*/ 181 w 181"/>
                <a:gd name="T15" fmla="*/ 564 h 655"/>
                <a:gd name="T16" fmla="*/ 90 w 181"/>
                <a:gd name="T17" fmla="*/ 655 h 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1" h="655" extrusionOk="0">
                  <a:moveTo>
                    <a:pt x="90" y="655"/>
                  </a:moveTo>
                  <a:cubicBezTo>
                    <a:pt x="90" y="655"/>
                    <a:pt x="90" y="655"/>
                    <a:pt x="90" y="655"/>
                  </a:cubicBezTo>
                  <a:cubicBezTo>
                    <a:pt x="40" y="655"/>
                    <a:pt x="0" y="615"/>
                    <a:pt x="0" y="564"/>
                  </a:cubicBezTo>
                  <a:cubicBezTo>
                    <a:pt x="0" y="91"/>
                    <a:pt x="0" y="91"/>
                    <a:pt x="0" y="91"/>
                  </a:cubicBezTo>
                  <a:cubicBezTo>
                    <a:pt x="0" y="41"/>
                    <a:pt x="40" y="0"/>
                    <a:pt x="90" y="0"/>
                  </a:cubicBezTo>
                  <a:cubicBezTo>
                    <a:pt x="90" y="0"/>
                    <a:pt x="90" y="0"/>
                    <a:pt x="90" y="0"/>
                  </a:cubicBezTo>
                  <a:cubicBezTo>
                    <a:pt x="141" y="0"/>
                    <a:pt x="181" y="41"/>
                    <a:pt x="181" y="91"/>
                  </a:cubicBezTo>
                  <a:cubicBezTo>
                    <a:pt x="181" y="564"/>
                    <a:pt x="181" y="564"/>
                    <a:pt x="181" y="564"/>
                  </a:cubicBezTo>
                  <a:cubicBezTo>
                    <a:pt x="181" y="615"/>
                    <a:pt x="141" y="655"/>
                    <a:pt x="90" y="655"/>
                  </a:cubicBezTo>
                  <a:close/>
                </a:path>
              </a:pathLst>
            </a:custGeom>
            <a:solidFill>
              <a:srgbClr val="A9AB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mj-lt"/>
                <a:ea typeface="+mn-ea"/>
                <a:cs typeface="GE SS Two Medium" panose="020A0503020102020204" pitchFamily="18" charset="-78"/>
                <a:sym typeface="Arial" panose="020B0604020202020204" pitchFamily="34" charset="0"/>
              </a:endParaRPr>
            </a:p>
          </p:txBody>
        </p:sp>
      </p:grpSp>
      <p:grpSp>
        <p:nvGrpSpPr>
          <p:cNvPr id="151" name="Группа 5">
            <a:extLst>
              <a:ext uri="{FF2B5EF4-FFF2-40B4-BE49-F238E27FC236}">
                <a16:creationId xmlns:a16="http://schemas.microsoft.com/office/drawing/2014/main" id="{50C24715-84E2-4C5E-97E4-E9E20B5679A9}"/>
              </a:ext>
            </a:extLst>
          </p:cNvPr>
          <p:cNvGrpSpPr/>
          <p:nvPr/>
        </p:nvGrpSpPr>
        <p:grpSpPr>
          <a:xfrm>
            <a:off x="3634854" y="1666962"/>
            <a:ext cx="417089" cy="2053621"/>
            <a:chOff x="7629525" y="1439863"/>
            <a:chExt cx="790575" cy="3892550"/>
          </a:xfrm>
        </p:grpSpPr>
        <p:sp>
          <p:nvSpPr>
            <p:cNvPr id="152" name="Google Shape;425;p17">
              <a:extLst>
                <a:ext uri="{FF2B5EF4-FFF2-40B4-BE49-F238E27FC236}">
                  <a16:creationId xmlns:a16="http://schemas.microsoft.com/office/drawing/2014/main" id="{8445913C-B4E7-49DE-891F-15731AE8182C}"/>
                </a:ext>
              </a:extLst>
            </p:cNvPr>
            <p:cNvSpPr>
              <a:spLocks/>
            </p:cNvSpPr>
            <p:nvPr/>
          </p:nvSpPr>
          <p:spPr bwMode="auto">
            <a:xfrm>
              <a:off x="7629525" y="1439863"/>
              <a:ext cx="790575" cy="3892550"/>
            </a:xfrm>
            <a:custGeom>
              <a:avLst/>
              <a:gdLst>
                <a:gd name="T0" fmla="*/ 91 w 182"/>
                <a:gd name="T1" fmla="*/ 896 h 896"/>
                <a:gd name="T2" fmla="*/ 91 w 182"/>
                <a:gd name="T3" fmla="*/ 896 h 896"/>
                <a:gd name="T4" fmla="*/ 0 w 182"/>
                <a:gd name="T5" fmla="*/ 805 h 896"/>
                <a:gd name="T6" fmla="*/ 0 w 182"/>
                <a:gd name="T7" fmla="*/ 91 h 896"/>
                <a:gd name="T8" fmla="*/ 91 w 182"/>
                <a:gd name="T9" fmla="*/ 0 h 896"/>
                <a:gd name="T10" fmla="*/ 91 w 182"/>
                <a:gd name="T11" fmla="*/ 0 h 896"/>
                <a:gd name="T12" fmla="*/ 182 w 182"/>
                <a:gd name="T13" fmla="*/ 91 h 896"/>
                <a:gd name="T14" fmla="*/ 182 w 182"/>
                <a:gd name="T15" fmla="*/ 805 h 896"/>
                <a:gd name="T16" fmla="*/ 91 w 182"/>
                <a:gd name="T17" fmla="*/ 896 h 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2" h="896" extrusionOk="0">
                  <a:moveTo>
                    <a:pt x="91" y="896"/>
                  </a:moveTo>
                  <a:cubicBezTo>
                    <a:pt x="91" y="896"/>
                    <a:pt x="91" y="896"/>
                    <a:pt x="91" y="896"/>
                  </a:cubicBezTo>
                  <a:cubicBezTo>
                    <a:pt x="41" y="896"/>
                    <a:pt x="0" y="856"/>
                    <a:pt x="0" y="805"/>
                  </a:cubicBezTo>
                  <a:cubicBezTo>
                    <a:pt x="0" y="91"/>
                    <a:pt x="0" y="91"/>
                    <a:pt x="0" y="91"/>
                  </a:cubicBezTo>
                  <a:cubicBezTo>
                    <a:pt x="0" y="41"/>
                    <a:pt x="41" y="0"/>
                    <a:pt x="91" y="0"/>
                  </a:cubicBezTo>
                  <a:cubicBezTo>
                    <a:pt x="91" y="0"/>
                    <a:pt x="91" y="0"/>
                    <a:pt x="91" y="0"/>
                  </a:cubicBezTo>
                  <a:cubicBezTo>
                    <a:pt x="141" y="0"/>
                    <a:pt x="182" y="41"/>
                    <a:pt x="182" y="91"/>
                  </a:cubicBezTo>
                  <a:cubicBezTo>
                    <a:pt x="182" y="805"/>
                    <a:pt x="182" y="805"/>
                    <a:pt x="182" y="805"/>
                  </a:cubicBezTo>
                  <a:cubicBezTo>
                    <a:pt x="182" y="856"/>
                    <a:pt x="141" y="896"/>
                    <a:pt x="91" y="896"/>
                  </a:cubicBez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mj-lt"/>
                <a:ea typeface="+mn-ea"/>
                <a:cs typeface="GE SS Two Medium" panose="020A0503020102020204" pitchFamily="18" charset="-78"/>
                <a:sym typeface="Arial" panose="020B0604020202020204" pitchFamily="34" charset="0"/>
              </a:endParaRPr>
            </a:p>
          </p:txBody>
        </p:sp>
        <p:sp>
          <p:nvSpPr>
            <p:cNvPr id="153" name="Google Shape;429;p17">
              <a:extLst>
                <a:ext uri="{FF2B5EF4-FFF2-40B4-BE49-F238E27FC236}">
                  <a16:creationId xmlns:a16="http://schemas.microsoft.com/office/drawing/2014/main" id="{2A738FDA-183F-4941-9B85-541A3AE483C1}"/>
                </a:ext>
              </a:extLst>
            </p:cNvPr>
            <p:cNvSpPr>
              <a:spLocks/>
            </p:cNvSpPr>
            <p:nvPr/>
          </p:nvSpPr>
          <p:spPr bwMode="auto">
            <a:xfrm>
              <a:off x="7629525" y="3038475"/>
              <a:ext cx="790575" cy="2293938"/>
            </a:xfrm>
            <a:custGeom>
              <a:avLst/>
              <a:gdLst>
                <a:gd name="T0" fmla="*/ 91 w 182"/>
                <a:gd name="T1" fmla="*/ 528 h 528"/>
                <a:gd name="T2" fmla="*/ 91 w 182"/>
                <a:gd name="T3" fmla="*/ 528 h 528"/>
                <a:gd name="T4" fmla="*/ 0 w 182"/>
                <a:gd name="T5" fmla="*/ 437 h 528"/>
                <a:gd name="T6" fmla="*/ 0 w 182"/>
                <a:gd name="T7" fmla="*/ 91 h 528"/>
                <a:gd name="T8" fmla="*/ 91 w 182"/>
                <a:gd name="T9" fmla="*/ 0 h 528"/>
                <a:gd name="T10" fmla="*/ 91 w 182"/>
                <a:gd name="T11" fmla="*/ 0 h 528"/>
                <a:gd name="T12" fmla="*/ 182 w 182"/>
                <a:gd name="T13" fmla="*/ 91 h 528"/>
                <a:gd name="T14" fmla="*/ 182 w 182"/>
                <a:gd name="T15" fmla="*/ 437 h 528"/>
                <a:gd name="T16" fmla="*/ 91 w 182"/>
                <a:gd name="T17" fmla="*/ 528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2" h="528" extrusionOk="0">
                  <a:moveTo>
                    <a:pt x="91" y="528"/>
                  </a:moveTo>
                  <a:cubicBezTo>
                    <a:pt x="91" y="528"/>
                    <a:pt x="91" y="528"/>
                    <a:pt x="91" y="528"/>
                  </a:cubicBezTo>
                  <a:cubicBezTo>
                    <a:pt x="41" y="528"/>
                    <a:pt x="0" y="488"/>
                    <a:pt x="0" y="437"/>
                  </a:cubicBezTo>
                  <a:cubicBezTo>
                    <a:pt x="0" y="91"/>
                    <a:pt x="0" y="91"/>
                    <a:pt x="0" y="91"/>
                  </a:cubicBezTo>
                  <a:cubicBezTo>
                    <a:pt x="0" y="41"/>
                    <a:pt x="41" y="0"/>
                    <a:pt x="91" y="0"/>
                  </a:cubicBezTo>
                  <a:cubicBezTo>
                    <a:pt x="91" y="0"/>
                    <a:pt x="91" y="0"/>
                    <a:pt x="91" y="0"/>
                  </a:cubicBezTo>
                  <a:cubicBezTo>
                    <a:pt x="141" y="0"/>
                    <a:pt x="182" y="41"/>
                    <a:pt x="182" y="91"/>
                  </a:cubicBezTo>
                  <a:cubicBezTo>
                    <a:pt x="182" y="437"/>
                    <a:pt x="182" y="437"/>
                    <a:pt x="182" y="437"/>
                  </a:cubicBezTo>
                  <a:cubicBezTo>
                    <a:pt x="182" y="488"/>
                    <a:pt x="141" y="528"/>
                    <a:pt x="91" y="528"/>
                  </a:cubicBezTo>
                  <a:close/>
                </a:path>
              </a:pathLst>
            </a:custGeom>
            <a:solidFill>
              <a:srgbClr val="E241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mj-lt"/>
                <a:ea typeface="+mn-ea"/>
                <a:cs typeface="GE SS Two Medium" panose="020A0503020102020204" pitchFamily="18" charset="-78"/>
                <a:sym typeface="Arial" panose="020B0604020202020204" pitchFamily="34" charset="0"/>
              </a:endParaRPr>
            </a:p>
          </p:txBody>
        </p:sp>
      </p:grpSp>
      <p:grpSp>
        <p:nvGrpSpPr>
          <p:cNvPr id="154" name="Группа 6">
            <a:extLst>
              <a:ext uri="{FF2B5EF4-FFF2-40B4-BE49-F238E27FC236}">
                <a16:creationId xmlns:a16="http://schemas.microsoft.com/office/drawing/2014/main" id="{AD93DD8E-FEA6-42C6-B5FC-A3E4EBB5C7C6}"/>
              </a:ext>
            </a:extLst>
          </p:cNvPr>
          <p:cNvGrpSpPr/>
          <p:nvPr/>
        </p:nvGrpSpPr>
        <p:grpSpPr>
          <a:xfrm>
            <a:off x="4487459" y="1666962"/>
            <a:ext cx="416252" cy="2053621"/>
            <a:chOff x="9245600" y="1439863"/>
            <a:chExt cx="788988" cy="3892550"/>
          </a:xfrm>
        </p:grpSpPr>
        <p:sp>
          <p:nvSpPr>
            <p:cNvPr id="155" name="Google Shape;426;p17">
              <a:extLst>
                <a:ext uri="{FF2B5EF4-FFF2-40B4-BE49-F238E27FC236}">
                  <a16:creationId xmlns:a16="http://schemas.microsoft.com/office/drawing/2014/main" id="{C1C9408F-B3A5-4E09-903D-CFA3831E14BF}"/>
                </a:ext>
              </a:extLst>
            </p:cNvPr>
            <p:cNvSpPr>
              <a:spLocks/>
            </p:cNvSpPr>
            <p:nvPr/>
          </p:nvSpPr>
          <p:spPr bwMode="auto">
            <a:xfrm>
              <a:off x="9245600" y="1439863"/>
              <a:ext cx="788988" cy="3892550"/>
            </a:xfrm>
            <a:custGeom>
              <a:avLst/>
              <a:gdLst>
                <a:gd name="T0" fmla="*/ 91 w 182"/>
                <a:gd name="T1" fmla="*/ 896 h 896"/>
                <a:gd name="T2" fmla="*/ 91 w 182"/>
                <a:gd name="T3" fmla="*/ 896 h 896"/>
                <a:gd name="T4" fmla="*/ 0 w 182"/>
                <a:gd name="T5" fmla="*/ 805 h 896"/>
                <a:gd name="T6" fmla="*/ 0 w 182"/>
                <a:gd name="T7" fmla="*/ 91 h 896"/>
                <a:gd name="T8" fmla="*/ 91 w 182"/>
                <a:gd name="T9" fmla="*/ 0 h 896"/>
                <a:gd name="T10" fmla="*/ 91 w 182"/>
                <a:gd name="T11" fmla="*/ 0 h 896"/>
                <a:gd name="T12" fmla="*/ 182 w 182"/>
                <a:gd name="T13" fmla="*/ 91 h 896"/>
                <a:gd name="T14" fmla="*/ 182 w 182"/>
                <a:gd name="T15" fmla="*/ 805 h 896"/>
                <a:gd name="T16" fmla="*/ 91 w 182"/>
                <a:gd name="T17" fmla="*/ 896 h 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2" h="896" extrusionOk="0">
                  <a:moveTo>
                    <a:pt x="91" y="896"/>
                  </a:moveTo>
                  <a:cubicBezTo>
                    <a:pt x="91" y="896"/>
                    <a:pt x="91" y="896"/>
                    <a:pt x="91" y="896"/>
                  </a:cubicBezTo>
                  <a:cubicBezTo>
                    <a:pt x="40" y="896"/>
                    <a:pt x="0" y="856"/>
                    <a:pt x="0" y="805"/>
                  </a:cubicBezTo>
                  <a:cubicBezTo>
                    <a:pt x="0" y="91"/>
                    <a:pt x="0" y="91"/>
                    <a:pt x="0" y="91"/>
                  </a:cubicBezTo>
                  <a:cubicBezTo>
                    <a:pt x="0" y="41"/>
                    <a:pt x="40" y="0"/>
                    <a:pt x="91" y="0"/>
                  </a:cubicBezTo>
                  <a:cubicBezTo>
                    <a:pt x="91" y="0"/>
                    <a:pt x="91" y="0"/>
                    <a:pt x="91" y="0"/>
                  </a:cubicBezTo>
                  <a:cubicBezTo>
                    <a:pt x="141" y="0"/>
                    <a:pt x="182" y="41"/>
                    <a:pt x="182" y="91"/>
                  </a:cubicBezTo>
                  <a:cubicBezTo>
                    <a:pt x="182" y="805"/>
                    <a:pt x="182" y="805"/>
                    <a:pt x="182" y="805"/>
                  </a:cubicBezTo>
                  <a:cubicBezTo>
                    <a:pt x="182" y="856"/>
                    <a:pt x="141" y="896"/>
                    <a:pt x="91" y="896"/>
                  </a:cubicBez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mj-lt"/>
                <a:ea typeface="+mn-ea"/>
                <a:cs typeface="GE SS Two Medium" panose="020A0503020102020204" pitchFamily="18" charset="-78"/>
                <a:sym typeface="Arial" panose="020B0604020202020204" pitchFamily="34" charset="0"/>
              </a:endParaRPr>
            </a:p>
          </p:txBody>
        </p:sp>
        <p:sp>
          <p:nvSpPr>
            <p:cNvPr id="156" name="Google Shape;430;p17">
              <a:extLst>
                <a:ext uri="{FF2B5EF4-FFF2-40B4-BE49-F238E27FC236}">
                  <a16:creationId xmlns:a16="http://schemas.microsoft.com/office/drawing/2014/main" id="{4C881E4C-A079-4634-9045-F45537CEEDD2}"/>
                </a:ext>
              </a:extLst>
            </p:cNvPr>
            <p:cNvSpPr>
              <a:spLocks/>
            </p:cNvSpPr>
            <p:nvPr/>
          </p:nvSpPr>
          <p:spPr bwMode="auto">
            <a:xfrm>
              <a:off x="9245600" y="2212975"/>
              <a:ext cx="788988" cy="3119438"/>
            </a:xfrm>
            <a:custGeom>
              <a:avLst/>
              <a:gdLst>
                <a:gd name="T0" fmla="*/ 91 w 182"/>
                <a:gd name="T1" fmla="*/ 718 h 718"/>
                <a:gd name="T2" fmla="*/ 91 w 182"/>
                <a:gd name="T3" fmla="*/ 718 h 718"/>
                <a:gd name="T4" fmla="*/ 0 w 182"/>
                <a:gd name="T5" fmla="*/ 627 h 718"/>
                <a:gd name="T6" fmla="*/ 0 w 182"/>
                <a:gd name="T7" fmla="*/ 91 h 718"/>
                <a:gd name="T8" fmla="*/ 91 w 182"/>
                <a:gd name="T9" fmla="*/ 0 h 718"/>
                <a:gd name="T10" fmla="*/ 91 w 182"/>
                <a:gd name="T11" fmla="*/ 0 h 718"/>
                <a:gd name="T12" fmla="*/ 182 w 182"/>
                <a:gd name="T13" fmla="*/ 91 h 718"/>
                <a:gd name="T14" fmla="*/ 182 w 182"/>
                <a:gd name="T15" fmla="*/ 627 h 718"/>
                <a:gd name="T16" fmla="*/ 91 w 182"/>
                <a:gd name="T17" fmla="*/ 718 h 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2" h="718" extrusionOk="0">
                  <a:moveTo>
                    <a:pt x="91" y="718"/>
                  </a:moveTo>
                  <a:cubicBezTo>
                    <a:pt x="91" y="718"/>
                    <a:pt x="91" y="718"/>
                    <a:pt x="91" y="718"/>
                  </a:cubicBezTo>
                  <a:cubicBezTo>
                    <a:pt x="40" y="718"/>
                    <a:pt x="0" y="678"/>
                    <a:pt x="0" y="627"/>
                  </a:cubicBezTo>
                  <a:cubicBezTo>
                    <a:pt x="0" y="91"/>
                    <a:pt x="0" y="91"/>
                    <a:pt x="0" y="91"/>
                  </a:cubicBezTo>
                  <a:cubicBezTo>
                    <a:pt x="0" y="41"/>
                    <a:pt x="40" y="0"/>
                    <a:pt x="91" y="0"/>
                  </a:cubicBezTo>
                  <a:cubicBezTo>
                    <a:pt x="91" y="0"/>
                    <a:pt x="91" y="0"/>
                    <a:pt x="91" y="0"/>
                  </a:cubicBezTo>
                  <a:cubicBezTo>
                    <a:pt x="141" y="0"/>
                    <a:pt x="182" y="41"/>
                    <a:pt x="182" y="91"/>
                  </a:cubicBezTo>
                  <a:cubicBezTo>
                    <a:pt x="182" y="627"/>
                    <a:pt x="182" y="627"/>
                    <a:pt x="182" y="627"/>
                  </a:cubicBezTo>
                  <a:cubicBezTo>
                    <a:pt x="182" y="678"/>
                    <a:pt x="141" y="718"/>
                    <a:pt x="91" y="718"/>
                  </a:cubicBezTo>
                  <a:close/>
                </a:path>
              </a:pathLst>
            </a:custGeom>
            <a:solidFill>
              <a:srgbClr val="FAC34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mj-lt"/>
                <a:ea typeface="+mn-ea"/>
                <a:cs typeface="GE SS Two Medium" panose="020A0503020102020204" pitchFamily="18" charset="-78"/>
                <a:sym typeface="Arial" panose="020B0604020202020204" pitchFamily="34" charset="0"/>
              </a:endParaRPr>
            </a:p>
          </p:txBody>
        </p:sp>
      </p:grpSp>
      <p:sp>
        <p:nvSpPr>
          <p:cNvPr id="157" name="Google Shape;433;p17">
            <a:extLst>
              <a:ext uri="{FF2B5EF4-FFF2-40B4-BE49-F238E27FC236}">
                <a16:creationId xmlns:a16="http://schemas.microsoft.com/office/drawing/2014/main" id="{87186F58-0E8B-400A-937C-65111E3B9074}"/>
              </a:ext>
            </a:extLst>
          </p:cNvPr>
          <p:cNvSpPr>
            <a:spLocks/>
          </p:cNvSpPr>
          <p:nvPr/>
        </p:nvSpPr>
        <p:spPr bwMode="auto">
          <a:xfrm>
            <a:off x="5170045" y="3785073"/>
            <a:ext cx="141542" cy="226971"/>
          </a:xfrm>
          <a:custGeom>
            <a:avLst/>
            <a:gdLst>
              <a:gd name="T0" fmla="*/ 0 w 169"/>
              <a:gd name="T1" fmla="*/ 0 h 271"/>
              <a:gd name="T2" fmla="*/ 169 w 169"/>
              <a:gd name="T3" fmla="*/ 140 h 271"/>
              <a:gd name="T4" fmla="*/ 0 w 169"/>
              <a:gd name="T5" fmla="*/ 271 h 271"/>
            </a:gdLst>
            <a:ahLst/>
            <a:cxnLst>
              <a:cxn ang="0">
                <a:pos x="T0" y="T1"/>
              </a:cxn>
              <a:cxn ang="0">
                <a:pos x="T2" y="T3"/>
              </a:cxn>
              <a:cxn ang="0">
                <a:pos x="T4" y="T5"/>
              </a:cxn>
            </a:cxnLst>
            <a:rect l="0" t="0" r="r" b="b"/>
            <a:pathLst>
              <a:path w="169" h="271" extrusionOk="0">
                <a:moveTo>
                  <a:pt x="0" y="0"/>
                </a:moveTo>
                <a:lnTo>
                  <a:pt x="169" y="140"/>
                </a:lnTo>
                <a:lnTo>
                  <a:pt x="0" y="271"/>
                </a:lnTo>
              </a:path>
            </a:pathLst>
          </a:custGeom>
          <a:noFill/>
          <a:ln w="38100" cap="flat" cmpd="sng">
            <a:solidFill>
              <a:srgbClr val="A8A8A8"/>
            </a:solidFill>
            <a:prstDash val="solid"/>
            <a:miter lim="524287"/>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45700" rIns="91425" bIns="4570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00" b="0" i="0" u="none" strike="noStrike" kern="1200" cap="none" spc="0" normalizeH="0" baseline="0" noProof="0" dirty="0">
              <a:ln>
                <a:noFill/>
              </a:ln>
              <a:solidFill>
                <a:srgbClr val="000000"/>
              </a:solidFill>
              <a:effectLst/>
              <a:uLnTx/>
              <a:uFillTx/>
              <a:latin typeface="+mj-lt"/>
              <a:ea typeface="+mn-ea"/>
              <a:cs typeface="GE SS Two Medium" panose="020A0503020102020204" pitchFamily="18" charset="-78"/>
              <a:sym typeface="Arial" panose="020B0604020202020204" pitchFamily="34" charset="0"/>
            </a:endParaRPr>
          </a:p>
        </p:txBody>
      </p:sp>
      <p:sp>
        <p:nvSpPr>
          <p:cNvPr id="158" name="Google Shape;434;p17">
            <a:extLst>
              <a:ext uri="{FF2B5EF4-FFF2-40B4-BE49-F238E27FC236}">
                <a16:creationId xmlns:a16="http://schemas.microsoft.com/office/drawing/2014/main" id="{0E3823FA-8D48-4EA7-9A82-14E6ABC4DAF7}"/>
              </a:ext>
            </a:extLst>
          </p:cNvPr>
          <p:cNvSpPr txBox="1">
            <a:spLocks noChangeArrowheads="1"/>
          </p:cNvSpPr>
          <p:nvPr/>
        </p:nvSpPr>
        <p:spPr bwMode="auto">
          <a:xfrm>
            <a:off x="958743" y="4006830"/>
            <a:ext cx="695986" cy="261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lvl="0" algn="ctr" rtl="0" fontAlgn="base">
              <a:spcBef>
                <a:spcPct val="0"/>
              </a:spcBef>
              <a:spcAft>
                <a:spcPct val="0"/>
              </a:spcAft>
              <a:buClr>
                <a:srgbClr val="A9ABAA"/>
              </a:buClr>
              <a:buSzPts val="2700"/>
            </a:pPr>
            <a:r>
              <a:rPr lang="ar-EG" altLang="en-US" sz="1100" b="1" dirty="0">
                <a:solidFill>
                  <a:srgbClr val="28170A"/>
                </a:solidFill>
                <a:latin typeface="+mj-lt"/>
                <a:cs typeface="GE SS Two Medium" panose="020A0503020102020204" pitchFamily="18" charset="-78"/>
                <a:sym typeface="Open Sans" panose="020B0606030504020204" pitchFamily="34" charset="0"/>
              </a:rPr>
              <a:t>العنوان</a:t>
            </a:r>
            <a:endParaRPr kumimoji="0" lang="en-US" altLang="en-US" sz="700" b="1" i="0" u="none" strike="noStrike" kern="1200" cap="none" spc="0" normalizeH="0" baseline="0" noProof="0" dirty="0">
              <a:ln>
                <a:noFill/>
              </a:ln>
              <a:solidFill>
                <a:srgbClr val="28170A"/>
              </a:solidFill>
              <a:effectLst/>
              <a:uLnTx/>
              <a:uFillTx/>
              <a:latin typeface="+mj-lt"/>
              <a:cs typeface="GE SS Two Medium" panose="020A0503020102020204" pitchFamily="18" charset="-78"/>
              <a:sym typeface="Arial" panose="020B0604020202020204" pitchFamily="34" charset="0"/>
            </a:endParaRPr>
          </a:p>
        </p:txBody>
      </p:sp>
      <p:sp>
        <p:nvSpPr>
          <p:cNvPr id="159" name="Google Shape;435;p17">
            <a:extLst>
              <a:ext uri="{FF2B5EF4-FFF2-40B4-BE49-F238E27FC236}">
                <a16:creationId xmlns:a16="http://schemas.microsoft.com/office/drawing/2014/main" id="{BE0B48FB-B370-4AC7-B97A-8FC8973F49A3}"/>
              </a:ext>
            </a:extLst>
          </p:cNvPr>
          <p:cNvSpPr txBox="1">
            <a:spLocks noChangeArrowheads="1"/>
          </p:cNvSpPr>
          <p:nvPr/>
        </p:nvSpPr>
        <p:spPr bwMode="auto">
          <a:xfrm>
            <a:off x="1811347" y="4006830"/>
            <a:ext cx="695986" cy="261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lvl="0" algn="ctr" rtl="0" fontAlgn="base">
              <a:spcBef>
                <a:spcPct val="0"/>
              </a:spcBef>
              <a:spcAft>
                <a:spcPct val="0"/>
              </a:spcAft>
              <a:buClr>
                <a:srgbClr val="A9ABAA"/>
              </a:buClr>
              <a:buSzPts val="2700"/>
            </a:pPr>
            <a:r>
              <a:rPr lang="ar-EG" altLang="en-US" sz="1100" b="1" dirty="0">
                <a:solidFill>
                  <a:srgbClr val="28170A"/>
                </a:solidFill>
                <a:latin typeface="+mj-lt"/>
                <a:cs typeface="GE SS Two Medium" panose="020A0503020102020204" pitchFamily="18" charset="-78"/>
                <a:sym typeface="Open Sans" panose="020B0606030504020204" pitchFamily="34" charset="0"/>
              </a:rPr>
              <a:t>العنوان</a:t>
            </a:r>
            <a:endParaRPr kumimoji="0" lang="en-US" altLang="en-US" sz="700" b="1" i="0" u="none" strike="noStrike" kern="1200" cap="none" spc="0" normalizeH="0" baseline="0" noProof="0" dirty="0">
              <a:ln>
                <a:noFill/>
              </a:ln>
              <a:solidFill>
                <a:srgbClr val="28170A"/>
              </a:solidFill>
              <a:effectLst/>
              <a:uLnTx/>
              <a:uFillTx/>
              <a:latin typeface="+mj-lt"/>
              <a:cs typeface="GE SS Two Medium" panose="020A0503020102020204" pitchFamily="18" charset="-78"/>
              <a:sym typeface="Arial" panose="020B0604020202020204" pitchFamily="34" charset="0"/>
            </a:endParaRPr>
          </a:p>
        </p:txBody>
      </p:sp>
      <p:sp>
        <p:nvSpPr>
          <p:cNvPr id="160" name="Google Shape;436;p17">
            <a:extLst>
              <a:ext uri="{FF2B5EF4-FFF2-40B4-BE49-F238E27FC236}">
                <a16:creationId xmlns:a16="http://schemas.microsoft.com/office/drawing/2014/main" id="{69F3883F-1138-4E2E-8760-7A1A2EB98725}"/>
              </a:ext>
            </a:extLst>
          </p:cNvPr>
          <p:cNvSpPr txBox="1">
            <a:spLocks noChangeArrowheads="1"/>
          </p:cNvSpPr>
          <p:nvPr/>
        </p:nvSpPr>
        <p:spPr bwMode="auto">
          <a:xfrm>
            <a:off x="2660601" y="4006830"/>
            <a:ext cx="695986" cy="261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lvl="0" algn="ctr" rtl="0" fontAlgn="base">
              <a:spcBef>
                <a:spcPct val="0"/>
              </a:spcBef>
              <a:spcAft>
                <a:spcPct val="0"/>
              </a:spcAft>
              <a:buClr>
                <a:srgbClr val="A9ABAA"/>
              </a:buClr>
              <a:buSzPts val="2700"/>
            </a:pPr>
            <a:r>
              <a:rPr lang="ar-EG" altLang="en-US" sz="1100" b="1" dirty="0">
                <a:solidFill>
                  <a:srgbClr val="28170A"/>
                </a:solidFill>
                <a:latin typeface="+mj-lt"/>
                <a:cs typeface="GE SS Two Medium" panose="020A0503020102020204" pitchFamily="18" charset="-78"/>
                <a:sym typeface="Open Sans" panose="020B0606030504020204" pitchFamily="34" charset="0"/>
              </a:rPr>
              <a:t>العنوان</a:t>
            </a:r>
            <a:endParaRPr kumimoji="0" lang="en-US" altLang="en-US" sz="700" b="1" i="0" u="none" strike="noStrike" kern="1200" cap="none" spc="0" normalizeH="0" baseline="0" noProof="0" dirty="0">
              <a:ln>
                <a:noFill/>
              </a:ln>
              <a:solidFill>
                <a:srgbClr val="28170A"/>
              </a:solidFill>
              <a:effectLst/>
              <a:uLnTx/>
              <a:uFillTx/>
              <a:latin typeface="+mj-lt"/>
              <a:cs typeface="GE SS Two Medium" panose="020A0503020102020204" pitchFamily="18" charset="-78"/>
              <a:sym typeface="Arial" panose="020B0604020202020204" pitchFamily="34" charset="0"/>
            </a:endParaRPr>
          </a:p>
        </p:txBody>
      </p:sp>
      <p:sp>
        <p:nvSpPr>
          <p:cNvPr id="161" name="Google Shape;437;p17">
            <a:extLst>
              <a:ext uri="{FF2B5EF4-FFF2-40B4-BE49-F238E27FC236}">
                <a16:creationId xmlns:a16="http://schemas.microsoft.com/office/drawing/2014/main" id="{2AD1C30E-2F1C-429D-84E5-313EECED8BDB}"/>
              </a:ext>
            </a:extLst>
          </p:cNvPr>
          <p:cNvSpPr txBox="1">
            <a:spLocks noChangeArrowheads="1"/>
          </p:cNvSpPr>
          <p:nvPr/>
        </p:nvSpPr>
        <p:spPr bwMode="auto">
          <a:xfrm>
            <a:off x="3510693" y="4006830"/>
            <a:ext cx="695987" cy="261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lvl="0" algn="ctr" rtl="0" fontAlgn="base">
              <a:spcBef>
                <a:spcPct val="0"/>
              </a:spcBef>
              <a:spcAft>
                <a:spcPct val="0"/>
              </a:spcAft>
              <a:buClr>
                <a:srgbClr val="A9ABAA"/>
              </a:buClr>
              <a:buSzPts val="2700"/>
            </a:pPr>
            <a:r>
              <a:rPr lang="ar-EG" altLang="en-US" sz="1100" b="1" dirty="0">
                <a:solidFill>
                  <a:srgbClr val="28170A"/>
                </a:solidFill>
                <a:latin typeface="+mj-lt"/>
                <a:cs typeface="GE SS Two Medium" panose="020A0503020102020204" pitchFamily="18" charset="-78"/>
                <a:sym typeface="Open Sans" panose="020B0606030504020204" pitchFamily="34" charset="0"/>
              </a:rPr>
              <a:t>العنوان</a:t>
            </a:r>
            <a:endParaRPr kumimoji="0" lang="en-US" altLang="en-US" sz="700" b="1" i="0" u="none" strike="noStrike" kern="1200" cap="none" spc="0" normalizeH="0" baseline="0" noProof="0" dirty="0">
              <a:ln>
                <a:noFill/>
              </a:ln>
              <a:solidFill>
                <a:srgbClr val="28170A"/>
              </a:solidFill>
              <a:effectLst/>
              <a:uLnTx/>
              <a:uFillTx/>
              <a:latin typeface="+mj-lt"/>
              <a:cs typeface="GE SS Two Medium" panose="020A0503020102020204" pitchFamily="18" charset="-78"/>
              <a:sym typeface="Arial" panose="020B0604020202020204" pitchFamily="34" charset="0"/>
            </a:endParaRPr>
          </a:p>
        </p:txBody>
      </p:sp>
      <p:sp>
        <p:nvSpPr>
          <p:cNvPr id="162" name="Google Shape;438;p17">
            <a:extLst>
              <a:ext uri="{FF2B5EF4-FFF2-40B4-BE49-F238E27FC236}">
                <a16:creationId xmlns:a16="http://schemas.microsoft.com/office/drawing/2014/main" id="{C035FA3B-ABD2-44FC-AF2F-3605B36702C5}"/>
              </a:ext>
            </a:extLst>
          </p:cNvPr>
          <p:cNvSpPr txBox="1">
            <a:spLocks noChangeArrowheads="1"/>
          </p:cNvSpPr>
          <p:nvPr/>
        </p:nvSpPr>
        <p:spPr bwMode="auto">
          <a:xfrm>
            <a:off x="4362460" y="4006830"/>
            <a:ext cx="695986" cy="261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lvl="0" algn="ctr" rtl="0" fontAlgn="base">
              <a:spcBef>
                <a:spcPct val="0"/>
              </a:spcBef>
              <a:spcAft>
                <a:spcPct val="0"/>
              </a:spcAft>
              <a:buClr>
                <a:srgbClr val="A9ABAA"/>
              </a:buClr>
              <a:buSzPts val="2700"/>
            </a:pPr>
            <a:r>
              <a:rPr lang="ar-EG" altLang="en-US" sz="1100" b="1" dirty="0">
                <a:solidFill>
                  <a:srgbClr val="28170A"/>
                </a:solidFill>
                <a:latin typeface="+mj-lt"/>
                <a:cs typeface="GE SS Two Medium" panose="020A0503020102020204" pitchFamily="18" charset="-78"/>
                <a:sym typeface="Open Sans" panose="020B0606030504020204" pitchFamily="34" charset="0"/>
              </a:rPr>
              <a:t>العنوان</a:t>
            </a:r>
            <a:endParaRPr kumimoji="0" lang="en-US" altLang="en-US" sz="700" b="1" i="0" u="none" strike="noStrike" kern="1200" cap="none" spc="0" normalizeH="0" baseline="0" noProof="0" dirty="0">
              <a:ln>
                <a:noFill/>
              </a:ln>
              <a:solidFill>
                <a:srgbClr val="28170A"/>
              </a:solidFill>
              <a:effectLst/>
              <a:uLnTx/>
              <a:uFillTx/>
              <a:latin typeface="+mj-lt"/>
              <a:cs typeface="GE SS Two Medium" panose="020A0503020102020204" pitchFamily="18" charset="-78"/>
              <a:sym typeface="Arial" panose="020B0604020202020204" pitchFamily="34" charset="0"/>
            </a:endParaRPr>
          </a:p>
        </p:txBody>
      </p:sp>
      <p:sp>
        <p:nvSpPr>
          <p:cNvPr id="163" name="Google Shape;439;p17">
            <a:extLst>
              <a:ext uri="{FF2B5EF4-FFF2-40B4-BE49-F238E27FC236}">
                <a16:creationId xmlns:a16="http://schemas.microsoft.com/office/drawing/2014/main" id="{0B90ED92-EBEA-4CDB-93E7-1EDC4CB2D3D6}"/>
              </a:ext>
            </a:extLst>
          </p:cNvPr>
          <p:cNvSpPr txBox="1">
            <a:spLocks noChangeArrowheads="1"/>
          </p:cNvSpPr>
          <p:nvPr/>
        </p:nvSpPr>
        <p:spPr bwMode="auto">
          <a:xfrm>
            <a:off x="339178" y="3104097"/>
            <a:ext cx="478229" cy="312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rgbClr val="A9ABAA"/>
              </a:buClr>
              <a:buSzPts val="2700"/>
              <a:buFont typeface="Open Sans" panose="020B0606030504020204" pitchFamily="34" charset="0"/>
              <a:buNone/>
              <a:tabLst/>
              <a:defRPr/>
            </a:pPr>
            <a:r>
              <a:rPr kumimoji="0" lang="en-US" altLang="en-US" sz="1600" b="0" i="0" u="none" strike="noStrike" kern="1200" cap="none" spc="0" normalizeH="0" baseline="0" noProof="0" dirty="0">
                <a:ln>
                  <a:noFill/>
                </a:ln>
                <a:solidFill>
                  <a:srgbClr val="FFFFFF">
                    <a:lumMod val="75000"/>
                  </a:srgbClr>
                </a:solidFill>
                <a:effectLst/>
                <a:uLnTx/>
                <a:uFillTx/>
                <a:latin typeface="+mj-lt"/>
                <a:ea typeface="+mn-ea"/>
                <a:cs typeface="GE SS Two Medium" panose="020A0503020102020204" pitchFamily="18" charset="-78"/>
                <a:sym typeface="Open Sans" panose="020B0606030504020204" pitchFamily="34" charset="0"/>
              </a:rPr>
              <a:t>25%</a:t>
            </a:r>
            <a:endParaRPr kumimoji="0" lang="en-US" altLang="en-US" sz="1000" b="0" i="0" u="none" strike="noStrike" kern="1200" cap="none" spc="0" normalizeH="0" baseline="0" noProof="0" dirty="0">
              <a:ln>
                <a:noFill/>
              </a:ln>
              <a:solidFill>
                <a:srgbClr val="FFFFFF">
                  <a:lumMod val="75000"/>
                </a:srgbClr>
              </a:solidFill>
              <a:effectLst/>
              <a:uLnTx/>
              <a:uFillTx/>
              <a:latin typeface="+mj-lt"/>
              <a:ea typeface="+mn-ea"/>
              <a:cs typeface="GE SS Two Medium" panose="020A0503020102020204" pitchFamily="18" charset="-78"/>
              <a:sym typeface="Arial" panose="020B0604020202020204" pitchFamily="34" charset="0"/>
            </a:endParaRPr>
          </a:p>
        </p:txBody>
      </p:sp>
      <p:sp>
        <p:nvSpPr>
          <p:cNvPr id="164" name="Google Shape;440;p17">
            <a:extLst>
              <a:ext uri="{FF2B5EF4-FFF2-40B4-BE49-F238E27FC236}">
                <a16:creationId xmlns:a16="http://schemas.microsoft.com/office/drawing/2014/main" id="{B16681FE-EA2F-4E5A-BB15-8130FA07BB97}"/>
              </a:ext>
            </a:extLst>
          </p:cNvPr>
          <p:cNvSpPr txBox="1">
            <a:spLocks noChangeArrowheads="1"/>
          </p:cNvSpPr>
          <p:nvPr/>
        </p:nvSpPr>
        <p:spPr bwMode="auto">
          <a:xfrm>
            <a:off x="339178" y="2590691"/>
            <a:ext cx="478229" cy="312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rgbClr val="A9ABAA"/>
              </a:buClr>
              <a:buSzPts val="2700"/>
              <a:buFont typeface="Open Sans" panose="020B0606030504020204" pitchFamily="34" charset="0"/>
              <a:buNone/>
              <a:tabLst/>
              <a:defRPr/>
            </a:pPr>
            <a:r>
              <a:rPr kumimoji="0" lang="en-US" altLang="en-US" sz="1600" b="0" i="0" u="none" strike="noStrike" kern="1200" cap="none" spc="0" normalizeH="0" baseline="0" noProof="0" dirty="0">
                <a:ln>
                  <a:noFill/>
                </a:ln>
                <a:solidFill>
                  <a:srgbClr val="FFFFFF">
                    <a:lumMod val="75000"/>
                  </a:srgbClr>
                </a:solidFill>
                <a:effectLst/>
                <a:uLnTx/>
                <a:uFillTx/>
                <a:latin typeface="+mj-lt"/>
                <a:ea typeface="+mn-ea"/>
                <a:cs typeface="GE SS Two Medium" panose="020A0503020102020204" pitchFamily="18" charset="-78"/>
                <a:sym typeface="Open Sans" panose="020B0606030504020204" pitchFamily="34" charset="0"/>
              </a:rPr>
              <a:t>50%</a:t>
            </a:r>
            <a:endParaRPr kumimoji="0" lang="en-US" altLang="en-US" sz="1000" b="0" i="0" u="none" strike="noStrike" kern="1200" cap="none" spc="0" normalizeH="0" baseline="0" noProof="0" dirty="0">
              <a:ln>
                <a:noFill/>
              </a:ln>
              <a:solidFill>
                <a:srgbClr val="FFFFFF">
                  <a:lumMod val="75000"/>
                </a:srgbClr>
              </a:solidFill>
              <a:effectLst/>
              <a:uLnTx/>
              <a:uFillTx/>
              <a:latin typeface="+mj-lt"/>
              <a:ea typeface="+mn-ea"/>
              <a:cs typeface="GE SS Two Medium" panose="020A0503020102020204" pitchFamily="18" charset="-78"/>
              <a:sym typeface="Arial" panose="020B0604020202020204" pitchFamily="34" charset="0"/>
            </a:endParaRPr>
          </a:p>
        </p:txBody>
      </p:sp>
      <p:sp>
        <p:nvSpPr>
          <p:cNvPr id="165" name="Google Shape;441;p17">
            <a:extLst>
              <a:ext uri="{FF2B5EF4-FFF2-40B4-BE49-F238E27FC236}">
                <a16:creationId xmlns:a16="http://schemas.microsoft.com/office/drawing/2014/main" id="{8103499B-C32C-4825-B6F6-8772721796D4}"/>
              </a:ext>
            </a:extLst>
          </p:cNvPr>
          <p:cNvSpPr txBox="1">
            <a:spLocks noChangeArrowheads="1"/>
          </p:cNvSpPr>
          <p:nvPr/>
        </p:nvSpPr>
        <p:spPr bwMode="auto">
          <a:xfrm>
            <a:off x="339178" y="2068073"/>
            <a:ext cx="478229" cy="312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rgbClr val="A9ABAA"/>
              </a:buClr>
              <a:buSzPts val="2700"/>
              <a:buFont typeface="Open Sans" panose="020B0606030504020204" pitchFamily="34" charset="0"/>
              <a:buNone/>
              <a:tabLst/>
              <a:defRPr/>
            </a:pPr>
            <a:r>
              <a:rPr kumimoji="0" lang="en-US" altLang="en-US" sz="1600" b="0" i="0" u="none" strike="noStrike" kern="1200" cap="none" spc="0" normalizeH="0" baseline="0" noProof="0" dirty="0">
                <a:ln>
                  <a:noFill/>
                </a:ln>
                <a:solidFill>
                  <a:srgbClr val="FFFFFF">
                    <a:lumMod val="75000"/>
                  </a:srgbClr>
                </a:solidFill>
                <a:effectLst/>
                <a:uLnTx/>
                <a:uFillTx/>
                <a:latin typeface="+mj-lt"/>
                <a:ea typeface="+mn-ea"/>
                <a:cs typeface="GE SS Two Medium" panose="020A0503020102020204" pitchFamily="18" charset="-78"/>
                <a:sym typeface="Open Sans" panose="020B0606030504020204" pitchFamily="34" charset="0"/>
              </a:rPr>
              <a:t>75%</a:t>
            </a:r>
            <a:endParaRPr kumimoji="0" lang="en-US" altLang="en-US" sz="1000" b="0" i="0" u="none" strike="noStrike" kern="1200" cap="none" spc="0" normalizeH="0" baseline="0" noProof="0" dirty="0">
              <a:ln>
                <a:noFill/>
              </a:ln>
              <a:solidFill>
                <a:srgbClr val="FFFFFF">
                  <a:lumMod val="75000"/>
                </a:srgbClr>
              </a:solidFill>
              <a:effectLst/>
              <a:uLnTx/>
              <a:uFillTx/>
              <a:latin typeface="+mj-lt"/>
              <a:ea typeface="+mn-ea"/>
              <a:cs typeface="GE SS Two Medium" panose="020A0503020102020204" pitchFamily="18" charset="-78"/>
              <a:sym typeface="Arial" panose="020B0604020202020204" pitchFamily="34" charset="0"/>
            </a:endParaRPr>
          </a:p>
        </p:txBody>
      </p:sp>
      <p:sp>
        <p:nvSpPr>
          <p:cNvPr id="166" name="Google Shape;442;p17">
            <a:extLst>
              <a:ext uri="{FF2B5EF4-FFF2-40B4-BE49-F238E27FC236}">
                <a16:creationId xmlns:a16="http://schemas.microsoft.com/office/drawing/2014/main" id="{2B27374C-A80D-40D7-9319-AB59911A06EB}"/>
              </a:ext>
            </a:extLst>
          </p:cNvPr>
          <p:cNvSpPr txBox="1">
            <a:spLocks noChangeArrowheads="1"/>
          </p:cNvSpPr>
          <p:nvPr/>
        </p:nvSpPr>
        <p:spPr bwMode="auto">
          <a:xfrm>
            <a:off x="1058615" y="1228934"/>
            <a:ext cx="596114" cy="292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lvl="0" algn="l" rtl="0" fontAlgn="base">
              <a:spcBef>
                <a:spcPct val="0"/>
              </a:spcBef>
              <a:spcAft>
                <a:spcPct val="0"/>
              </a:spcAft>
              <a:buClr>
                <a:srgbClr val="2F526B"/>
              </a:buClr>
              <a:buSzPts val="3600"/>
              <a:defRPr/>
            </a:pPr>
            <a:r>
              <a:rPr kumimoji="0" lang="en-US" altLang="en-US" sz="1800" b="0" i="0" u="none" strike="noStrike" kern="1200" cap="none" spc="0" normalizeH="0" baseline="0" noProof="0" dirty="0">
                <a:ln>
                  <a:noFill/>
                </a:ln>
                <a:solidFill>
                  <a:srgbClr val="2F526B"/>
                </a:solidFill>
                <a:effectLst/>
                <a:uLnTx/>
                <a:uFillTx/>
                <a:latin typeface="+mj-lt"/>
                <a:cs typeface="GE SS Two Medium" panose="020A0503020102020204" pitchFamily="18" charset="-78"/>
                <a:sym typeface="Montserrat" panose="02000505000000020004" pitchFamily="2" charset="0"/>
              </a:rPr>
              <a:t>55</a:t>
            </a:r>
            <a:r>
              <a:rPr lang="ar-SA" altLang="en-US" sz="1800" dirty="0">
                <a:solidFill>
                  <a:srgbClr val="FAC344"/>
                </a:solidFill>
                <a:latin typeface="+mj-lt"/>
                <a:cs typeface="GE SS Two Medium" panose="020A0503020102020204" pitchFamily="18" charset="-78"/>
                <a:sym typeface="Montserrat" panose="02000505000000020004" pitchFamily="2" charset="0"/>
              </a:rPr>
              <a:t> </a:t>
            </a:r>
            <a:r>
              <a:rPr lang="ar-SA" altLang="en-US" sz="1800" dirty="0">
                <a:solidFill>
                  <a:srgbClr val="2F526B"/>
                </a:solidFill>
                <a:latin typeface="+mj-lt"/>
                <a:cs typeface="GE SS Two Medium" panose="020A0503020102020204" pitchFamily="18" charset="-78"/>
                <a:sym typeface="Montserrat" panose="02000505000000020004" pitchFamily="2" charset="0"/>
              </a:rPr>
              <a:t>%</a:t>
            </a:r>
            <a:endParaRPr kumimoji="0" lang="en-US" altLang="en-US" sz="900" b="0" i="0" u="none" strike="noStrike" kern="1200" cap="none" spc="0" normalizeH="0" baseline="0" noProof="0" dirty="0">
              <a:ln>
                <a:noFill/>
              </a:ln>
              <a:solidFill>
                <a:srgbClr val="2F526B"/>
              </a:solidFill>
              <a:effectLst/>
              <a:uLnTx/>
              <a:uFillTx/>
              <a:latin typeface="+mj-lt"/>
              <a:cs typeface="GE SS Two Medium" panose="020A0503020102020204" pitchFamily="18" charset="-78"/>
              <a:sym typeface="Arial" panose="020B0604020202020204" pitchFamily="34" charset="0"/>
            </a:endParaRPr>
          </a:p>
        </p:txBody>
      </p:sp>
      <p:sp>
        <p:nvSpPr>
          <p:cNvPr id="167" name="Google Shape;443;p17">
            <a:extLst>
              <a:ext uri="{FF2B5EF4-FFF2-40B4-BE49-F238E27FC236}">
                <a16:creationId xmlns:a16="http://schemas.microsoft.com/office/drawing/2014/main" id="{F0CA12DE-247C-4CA9-9F4D-2CCC871563FF}"/>
              </a:ext>
            </a:extLst>
          </p:cNvPr>
          <p:cNvSpPr txBox="1">
            <a:spLocks noChangeArrowheads="1"/>
          </p:cNvSpPr>
          <p:nvPr/>
        </p:nvSpPr>
        <p:spPr bwMode="auto">
          <a:xfrm>
            <a:off x="1903681" y="1228934"/>
            <a:ext cx="603651" cy="292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lvl="0" algn="l" rtl="0" fontAlgn="base">
              <a:spcBef>
                <a:spcPct val="0"/>
              </a:spcBef>
              <a:spcAft>
                <a:spcPct val="0"/>
              </a:spcAft>
              <a:buClr>
                <a:srgbClr val="23929E"/>
              </a:buClr>
              <a:buSzPts val="3600"/>
              <a:defRPr/>
            </a:pPr>
            <a:r>
              <a:rPr kumimoji="0" lang="en-US" altLang="en-US" sz="1800" b="0" i="0" u="none" strike="noStrike" kern="1200" cap="none" spc="0" normalizeH="0" baseline="0" noProof="0" dirty="0">
                <a:ln>
                  <a:noFill/>
                </a:ln>
                <a:solidFill>
                  <a:srgbClr val="23929E"/>
                </a:solidFill>
                <a:effectLst/>
                <a:uLnTx/>
                <a:uFillTx/>
                <a:latin typeface="+mj-lt"/>
                <a:cs typeface="GE SS Two Medium" panose="020A0503020102020204" pitchFamily="18" charset="-78"/>
                <a:sym typeface="Montserrat" panose="02000505000000020004" pitchFamily="2" charset="0"/>
              </a:rPr>
              <a:t>39</a:t>
            </a:r>
            <a:r>
              <a:rPr lang="ar-SA" altLang="en-US" sz="1800" dirty="0">
                <a:solidFill>
                  <a:srgbClr val="FAC344"/>
                </a:solidFill>
                <a:latin typeface="+mj-lt"/>
                <a:cs typeface="GE SS Two Medium" panose="020A0503020102020204" pitchFamily="18" charset="-78"/>
                <a:sym typeface="Montserrat" panose="02000505000000020004" pitchFamily="2" charset="0"/>
              </a:rPr>
              <a:t> </a:t>
            </a:r>
            <a:r>
              <a:rPr lang="ar-SA" altLang="en-US" sz="1800" dirty="0">
                <a:solidFill>
                  <a:srgbClr val="23929E"/>
                </a:solidFill>
                <a:latin typeface="+mj-lt"/>
                <a:cs typeface="GE SS Two Medium" panose="020A0503020102020204" pitchFamily="18" charset="-78"/>
                <a:sym typeface="Montserrat" panose="02000505000000020004" pitchFamily="2" charset="0"/>
              </a:rPr>
              <a:t>%</a:t>
            </a:r>
            <a:endParaRPr kumimoji="0" lang="en-US" altLang="en-US" sz="900" b="0" i="0" u="none" strike="noStrike" kern="1200" cap="none" spc="0" normalizeH="0" baseline="0" noProof="0" dirty="0">
              <a:ln>
                <a:noFill/>
              </a:ln>
              <a:solidFill>
                <a:srgbClr val="23929E"/>
              </a:solidFill>
              <a:effectLst/>
              <a:uLnTx/>
              <a:uFillTx/>
              <a:latin typeface="+mj-lt"/>
              <a:cs typeface="GE SS Two Medium" panose="020A0503020102020204" pitchFamily="18" charset="-78"/>
              <a:sym typeface="Arial" panose="020B0604020202020204" pitchFamily="34" charset="0"/>
            </a:endParaRPr>
          </a:p>
        </p:txBody>
      </p:sp>
      <p:sp>
        <p:nvSpPr>
          <p:cNvPr id="168" name="Google Shape;444;p17">
            <a:extLst>
              <a:ext uri="{FF2B5EF4-FFF2-40B4-BE49-F238E27FC236}">
                <a16:creationId xmlns:a16="http://schemas.microsoft.com/office/drawing/2014/main" id="{518A6C8E-F1C0-4FB1-97C7-94A2DD75C0D4}"/>
              </a:ext>
            </a:extLst>
          </p:cNvPr>
          <p:cNvSpPr txBox="1">
            <a:spLocks noChangeArrowheads="1"/>
          </p:cNvSpPr>
          <p:nvPr/>
        </p:nvSpPr>
        <p:spPr bwMode="auto">
          <a:xfrm>
            <a:off x="2760474" y="1228934"/>
            <a:ext cx="526806" cy="292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lvl="0" algn="l" rtl="0" fontAlgn="base">
              <a:spcBef>
                <a:spcPct val="0"/>
              </a:spcBef>
              <a:spcAft>
                <a:spcPct val="0"/>
              </a:spcAft>
              <a:buClr>
                <a:srgbClr val="A9ABAA"/>
              </a:buClr>
              <a:buSzPts val="3600"/>
              <a:defRPr/>
            </a:pPr>
            <a:r>
              <a:rPr kumimoji="0" lang="en-US" altLang="en-US" sz="1800" b="0" i="0" u="none" strike="noStrike" kern="1200" cap="none" spc="0" normalizeH="0" baseline="0" noProof="0" dirty="0">
                <a:ln>
                  <a:noFill/>
                </a:ln>
                <a:solidFill>
                  <a:srgbClr val="A9ABAA"/>
                </a:solidFill>
                <a:effectLst/>
                <a:uLnTx/>
                <a:uFillTx/>
                <a:latin typeface="+mj-lt"/>
                <a:cs typeface="GE SS Two Medium" panose="020A0503020102020204" pitchFamily="18" charset="-78"/>
                <a:sym typeface="Montserrat" panose="02000505000000020004" pitchFamily="2" charset="0"/>
              </a:rPr>
              <a:t>72</a:t>
            </a:r>
            <a:r>
              <a:rPr lang="ar-SA" altLang="en-US" sz="1800" dirty="0">
                <a:solidFill>
                  <a:srgbClr val="FAC344"/>
                </a:solidFill>
                <a:latin typeface="+mj-lt"/>
                <a:cs typeface="GE SS Two Medium" panose="020A0503020102020204" pitchFamily="18" charset="-78"/>
                <a:sym typeface="Montserrat" panose="02000505000000020004" pitchFamily="2" charset="0"/>
              </a:rPr>
              <a:t> </a:t>
            </a:r>
            <a:r>
              <a:rPr lang="ar-SA" altLang="en-US" sz="1800" dirty="0">
                <a:solidFill>
                  <a:srgbClr val="A9ABAA"/>
                </a:solidFill>
                <a:latin typeface="+mj-lt"/>
                <a:cs typeface="GE SS Two Medium" panose="020A0503020102020204" pitchFamily="18" charset="-78"/>
                <a:sym typeface="Montserrat" panose="02000505000000020004" pitchFamily="2" charset="0"/>
              </a:rPr>
              <a:t>%</a:t>
            </a:r>
            <a:endParaRPr kumimoji="0" lang="en-US" altLang="en-US" sz="900" b="0" i="0" u="none" strike="noStrike" kern="1200" cap="none" spc="0" normalizeH="0" baseline="0" noProof="0" dirty="0">
              <a:ln>
                <a:noFill/>
              </a:ln>
              <a:solidFill>
                <a:srgbClr val="A9ABAA"/>
              </a:solidFill>
              <a:effectLst/>
              <a:uLnTx/>
              <a:uFillTx/>
              <a:latin typeface="+mj-lt"/>
              <a:cs typeface="GE SS Two Medium" panose="020A0503020102020204" pitchFamily="18" charset="-78"/>
              <a:sym typeface="Arial" panose="020B0604020202020204" pitchFamily="34" charset="0"/>
            </a:endParaRPr>
          </a:p>
        </p:txBody>
      </p:sp>
      <p:sp>
        <p:nvSpPr>
          <p:cNvPr id="169" name="Google Shape;445;p17">
            <a:extLst>
              <a:ext uri="{FF2B5EF4-FFF2-40B4-BE49-F238E27FC236}">
                <a16:creationId xmlns:a16="http://schemas.microsoft.com/office/drawing/2014/main" id="{FFCA7914-222F-4FE1-8C82-2F11B4F4B091}"/>
              </a:ext>
            </a:extLst>
          </p:cNvPr>
          <p:cNvSpPr txBox="1">
            <a:spLocks noChangeArrowheads="1"/>
          </p:cNvSpPr>
          <p:nvPr/>
        </p:nvSpPr>
        <p:spPr bwMode="auto">
          <a:xfrm>
            <a:off x="3603028" y="1228934"/>
            <a:ext cx="515081" cy="292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lvl="0" algn="l" rtl="0" fontAlgn="base">
              <a:spcBef>
                <a:spcPct val="0"/>
              </a:spcBef>
              <a:spcAft>
                <a:spcPct val="0"/>
              </a:spcAft>
              <a:buClr>
                <a:srgbClr val="E2412A"/>
              </a:buClr>
              <a:buSzPts val="3600"/>
              <a:defRPr/>
            </a:pPr>
            <a:r>
              <a:rPr kumimoji="0" lang="en-US" altLang="en-US" sz="1800" b="0" i="0" u="none" strike="noStrike" kern="1200" cap="none" spc="0" normalizeH="0" baseline="0" noProof="0" dirty="0">
                <a:ln>
                  <a:noFill/>
                </a:ln>
                <a:solidFill>
                  <a:srgbClr val="E2412A"/>
                </a:solidFill>
                <a:effectLst/>
                <a:uLnTx/>
                <a:uFillTx/>
                <a:latin typeface="+mj-lt"/>
                <a:cs typeface="GE SS Two Medium" panose="020A0503020102020204" pitchFamily="18" charset="-78"/>
                <a:sym typeface="Montserrat" panose="02000505000000020004" pitchFamily="2" charset="0"/>
              </a:rPr>
              <a:t>56</a:t>
            </a:r>
            <a:r>
              <a:rPr lang="ar-SA" altLang="en-US" sz="1800" dirty="0">
                <a:solidFill>
                  <a:srgbClr val="FAC344"/>
                </a:solidFill>
                <a:latin typeface="+mj-lt"/>
                <a:cs typeface="GE SS Two Medium" panose="020A0503020102020204" pitchFamily="18" charset="-78"/>
                <a:sym typeface="Montserrat" panose="02000505000000020004" pitchFamily="2" charset="0"/>
              </a:rPr>
              <a:t> </a:t>
            </a:r>
            <a:r>
              <a:rPr lang="ar-SA" altLang="en-US" sz="1800" dirty="0">
                <a:solidFill>
                  <a:srgbClr val="E2412A"/>
                </a:solidFill>
                <a:latin typeface="+mj-lt"/>
                <a:cs typeface="GE SS Two Medium" panose="020A0503020102020204" pitchFamily="18" charset="-78"/>
                <a:sym typeface="Montserrat" panose="02000505000000020004" pitchFamily="2" charset="0"/>
              </a:rPr>
              <a:t>%</a:t>
            </a:r>
            <a:endParaRPr kumimoji="0" lang="en-US" altLang="en-US" sz="900" b="0" i="0" u="none" strike="noStrike" kern="1200" cap="none" spc="0" normalizeH="0" baseline="0" noProof="0" dirty="0">
              <a:ln>
                <a:noFill/>
              </a:ln>
              <a:solidFill>
                <a:srgbClr val="E2412A"/>
              </a:solidFill>
              <a:effectLst/>
              <a:uLnTx/>
              <a:uFillTx/>
              <a:latin typeface="+mj-lt"/>
              <a:cs typeface="GE SS Two Medium" panose="020A0503020102020204" pitchFamily="18" charset="-78"/>
              <a:sym typeface="Arial" panose="020B0604020202020204" pitchFamily="34" charset="0"/>
            </a:endParaRPr>
          </a:p>
        </p:txBody>
      </p:sp>
      <p:sp>
        <p:nvSpPr>
          <p:cNvPr id="170" name="Google Shape;446;p17">
            <a:extLst>
              <a:ext uri="{FF2B5EF4-FFF2-40B4-BE49-F238E27FC236}">
                <a16:creationId xmlns:a16="http://schemas.microsoft.com/office/drawing/2014/main" id="{D9815B30-0CDB-4D9E-A09F-524720E3CB4E}"/>
              </a:ext>
            </a:extLst>
          </p:cNvPr>
          <p:cNvSpPr txBox="1">
            <a:spLocks noChangeArrowheads="1"/>
          </p:cNvSpPr>
          <p:nvPr/>
        </p:nvSpPr>
        <p:spPr bwMode="auto">
          <a:xfrm>
            <a:off x="4454795" y="1228934"/>
            <a:ext cx="603651" cy="292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rgbClr val="FAC344"/>
              </a:buClr>
              <a:buSzPts val="3600"/>
              <a:buFont typeface="Montserrat" panose="02000505000000020004" pitchFamily="2" charset="0"/>
              <a:buNone/>
              <a:tabLst/>
              <a:defRPr/>
            </a:pPr>
            <a:r>
              <a:rPr kumimoji="0" lang="en-US" altLang="en-US" sz="1800" b="0" i="0" u="none" strike="noStrike" kern="1200" cap="none" spc="0" normalizeH="0" baseline="0" noProof="0" dirty="0">
                <a:ln>
                  <a:noFill/>
                </a:ln>
                <a:solidFill>
                  <a:srgbClr val="FAC344"/>
                </a:solidFill>
                <a:effectLst/>
                <a:uLnTx/>
                <a:uFillTx/>
                <a:latin typeface="+mj-lt"/>
                <a:ea typeface="+mn-ea"/>
                <a:cs typeface="GE SS Two Medium" panose="020A0503020102020204" pitchFamily="18" charset="-78"/>
                <a:sym typeface="Montserrat" panose="02000505000000020004" pitchFamily="2" charset="0"/>
              </a:rPr>
              <a:t>78</a:t>
            </a:r>
            <a:r>
              <a:rPr kumimoji="0" lang="ar-SA" altLang="en-US" sz="1800" b="0" i="0" u="none" strike="noStrike" kern="1200" cap="none" spc="0" normalizeH="0" baseline="0" noProof="0" dirty="0">
                <a:ln>
                  <a:noFill/>
                </a:ln>
                <a:solidFill>
                  <a:srgbClr val="FAC344"/>
                </a:solidFill>
                <a:effectLst/>
                <a:uLnTx/>
                <a:uFillTx/>
                <a:latin typeface="+mj-lt"/>
                <a:ea typeface="+mn-ea"/>
                <a:cs typeface="GE SS Two Medium" panose="020A0503020102020204" pitchFamily="18" charset="-78"/>
                <a:sym typeface="Montserrat" panose="02000505000000020004" pitchFamily="2" charset="0"/>
              </a:rPr>
              <a:t>%</a:t>
            </a:r>
            <a:endParaRPr kumimoji="0" lang="en-US" altLang="en-US" sz="900" b="0" i="0" u="none" strike="noStrike" kern="1200" cap="none" spc="0" normalizeH="0" baseline="0" noProof="0" dirty="0">
              <a:ln>
                <a:noFill/>
              </a:ln>
              <a:solidFill>
                <a:srgbClr val="000000"/>
              </a:solidFill>
              <a:effectLst/>
              <a:uLnTx/>
              <a:uFillTx/>
              <a:latin typeface="+mj-lt"/>
              <a:ea typeface="+mn-ea"/>
              <a:cs typeface="GE SS Two Medium" panose="020A0503020102020204" pitchFamily="18" charset="-78"/>
              <a:sym typeface="Arial" panose="020B0604020202020204" pitchFamily="34" charset="0"/>
            </a:endParaRPr>
          </a:p>
        </p:txBody>
      </p:sp>
      <p:sp>
        <p:nvSpPr>
          <p:cNvPr id="172" name="مربع نص 171">
            <a:extLst>
              <a:ext uri="{FF2B5EF4-FFF2-40B4-BE49-F238E27FC236}">
                <a16:creationId xmlns:a16="http://schemas.microsoft.com/office/drawing/2014/main" id="{DAE12919-0825-4D24-B2E8-B5AFC8478BCC}"/>
              </a:ext>
            </a:extLst>
          </p:cNvPr>
          <p:cNvSpPr txBox="1"/>
          <p:nvPr/>
        </p:nvSpPr>
        <p:spPr>
          <a:xfrm>
            <a:off x="538224" y="4614359"/>
            <a:ext cx="4648795" cy="1340752"/>
          </a:xfrm>
          <a:prstGeom prst="rect">
            <a:avLst/>
          </a:prstGeom>
          <a:noFill/>
        </p:spPr>
        <p:txBody>
          <a:bodyPr wrap="square" rtlCol="1">
            <a:spAutoFit/>
          </a:bodyPr>
          <a:lstStyle/>
          <a:p>
            <a:pPr rtl="0">
              <a:lnSpc>
                <a:spcPct val="150000"/>
              </a:lnSpc>
            </a:pPr>
            <a:r>
              <a:rPr lang="ar-SA" sz="1100" dirty="0">
                <a:solidFill>
                  <a:srgbClr val="353334"/>
                </a:solidFill>
                <a:latin typeface="+mj-lt"/>
                <a:ea typeface="GE SS Two Medium" panose="020A0503020102020204" pitchFamily="18" charset="-78"/>
                <a:cs typeface="GE SS Two Medium" panose="020A0503020102020204" pitchFamily="18" charset="-78"/>
              </a:rPr>
              <a:t>هذا النص هو مثال لنص يمكن أن يستبدل في نفس المساحة هذا النص هو مثال لنص يمكن أن يستبدل في نفس المساحة هذا النص هو مثال لنص يمكن أن يستبدل في نفس المساحة هذا النص هو مثال لنص يمكن أن يستبدل في نفس المساحة هذا النص هو مثال لنص يمكن أن يستبدل في نفس المساحة</a:t>
            </a:r>
          </a:p>
        </p:txBody>
      </p:sp>
    </p:spTree>
    <p:extLst>
      <p:ext uri="{BB962C8B-B14F-4D97-AF65-F5344CB8AC3E}">
        <p14:creationId xmlns:p14="http://schemas.microsoft.com/office/powerpoint/2010/main" val="26867717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sndAc>
          <p:stSnd>
            <p:snd r:embed="rId3" name="Produce2.wav"/>
          </p:stSnd>
        </p:sndAc>
      </p:transition>
    </mc:Choice>
    <mc:Fallback xmlns="">
      <p:transition spd="slow">
        <p:fade/>
        <p:sndAc>
          <p:stSnd>
            <p:snd r:embed="rId5" name="Produce2.wav"/>
          </p:stSnd>
        </p:sndAc>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صورة تحتوي على نص&#10;&#10;تم إنشاء الوصف تلقائياً">
            <a:extLst>
              <a:ext uri="{FF2B5EF4-FFF2-40B4-BE49-F238E27FC236}">
                <a16:creationId xmlns:a16="http://schemas.microsoft.com/office/drawing/2014/main" id="{FACB02E6-47E7-4761-A69C-C09FDE898A23}"/>
              </a:ext>
            </a:extLst>
          </p:cNvPr>
          <p:cNvPicPr>
            <a:picLocks noChangeAspect="1"/>
          </p:cNvPicPr>
          <p:nvPr/>
        </p:nvPicPr>
        <p:blipFill rotWithShape="1">
          <a:blip r:embed="rId4"/>
          <a:srcRect r="1639"/>
          <a:stretch/>
        </p:blipFill>
        <p:spPr>
          <a:xfrm>
            <a:off x="0" y="0"/>
            <a:ext cx="12192000" cy="6858000"/>
          </a:xfrm>
          <a:prstGeom prst="rect">
            <a:avLst/>
          </a:prstGeom>
        </p:spPr>
      </p:pic>
    </p:spTree>
    <p:extLst>
      <p:ext uri="{BB962C8B-B14F-4D97-AF65-F5344CB8AC3E}">
        <p14:creationId xmlns:p14="http://schemas.microsoft.com/office/powerpoint/2010/main" val="1237937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sndAc>
          <p:stSnd>
            <p:snd r:embed="rId3" name="Produce2.wav"/>
          </p:stSnd>
        </p:sndAc>
      </p:transition>
    </mc:Choice>
    <mc:Fallback xmlns="">
      <p:transition spd="slow">
        <p:fade/>
        <p:sndAc>
          <p:stSnd>
            <p:snd r:embed="rId5" name="Produce2.wav"/>
          </p:stSnd>
        </p:sndAc>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descr="صورة تحتوي على نص&#10;&#10;تم إنشاء الوصف تلقائياً">
            <a:extLst>
              <a:ext uri="{FF2B5EF4-FFF2-40B4-BE49-F238E27FC236}">
                <a16:creationId xmlns:a16="http://schemas.microsoft.com/office/drawing/2014/main" id="{C9419DBD-7936-48AA-ABF7-E0ADAF42E0D5}"/>
              </a:ext>
            </a:extLst>
          </p:cNvPr>
          <p:cNvPicPr>
            <a:picLocks noChangeAspect="1"/>
          </p:cNvPicPr>
          <p:nvPr/>
        </p:nvPicPr>
        <p:blipFill rotWithShape="1">
          <a:blip r:embed="rId4"/>
          <a:srcRect r="1639"/>
          <a:stretch/>
        </p:blipFill>
        <p:spPr>
          <a:xfrm>
            <a:off x="0" y="0"/>
            <a:ext cx="12192000" cy="6858000"/>
          </a:xfrm>
          <a:prstGeom prst="rect">
            <a:avLst/>
          </a:prstGeom>
        </p:spPr>
      </p:pic>
    </p:spTree>
    <p:extLst>
      <p:ext uri="{BB962C8B-B14F-4D97-AF65-F5344CB8AC3E}">
        <p14:creationId xmlns:p14="http://schemas.microsoft.com/office/powerpoint/2010/main" val="32065703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sndAc>
          <p:stSnd>
            <p:snd r:embed="rId3" name="Produce2.wav"/>
          </p:stSnd>
        </p:sndAc>
      </p:transition>
    </mc:Choice>
    <mc:Fallback xmlns="">
      <p:transition spd="slow">
        <p:fade/>
        <p:sndAc>
          <p:stSnd>
            <p:snd r:embed="rId5" name="Produce2.wav"/>
          </p:stSnd>
        </p:sndAc>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descr="صورة تحتوي على نص&#10;&#10;تم إنشاء الوصف تلقائياً">
            <a:extLst>
              <a:ext uri="{FF2B5EF4-FFF2-40B4-BE49-F238E27FC236}">
                <a16:creationId xmlns:a16="http://schemas.microsoft.com/office/drawing/2014/main" id="{C84E44D1-E1C3-41AB-B2CC-7DB3C2CC6FDF}"/>
              </a:ext>
            </a:extLst>
          </p:cNvPr>
          <p:cNvPicPr>
            <a:picLocks noChangeAspect="1"/>
          </p:cNvPicPr>
          <p:nvPr/>
        </p:nvPicPr>
        <p:blipFill rotWithShape="1">
          <a:blip r:embed="rId4"/>
          <a:srcRect r="50000"/>
          <a:stretch/>
        </p:blipFill>
        <p:spPr>
          <a:xfrm flipH="1">
            <a:off x="6096000" y="0"/>
            <a:ext cx="6096000" cy="6858000"/>
          </a:xfrm>
          <a:prstGeom prst="rect">
            <a:avLst/>
          </a:prstGeom>
        </p:spPr>
      </p:pic>
      <p:sp>
        <p:nvSpPr>
          <p:cNvPr id="3" name="مربع نص 2">
            <a:extLst>
              <a:ext uri="{FF2B5EF4-FFF2-40B4-BE49-F238E27FC236}">
                <a16:creationId xmlns:a16="http://schemas.microsoft.com/office/drawing/2014/main" id="{D884C827-D84B-46C8-9524-F2E36C4AF73A}"/>
              </a:ext>
            </a:extLst>
          </p:cNvPr>
          <p:cNvSpPr txBox="1"/>
          <p:nvPr/>
        </p:nvSpPr>
        <p:spPr>
          <a:xfrm>
            <a:off x="6904445" y="2571446"/>
            <a:ext cx="4826643" cy="1415772"/>
          </a:xfrm>
          <a:prstGeom prst="rect">
            <a:avLst/>
          </a:prstGeom>
          <a:noFill/>
        </p:spPr>
        <p:txBody>
          <a:bodyPr wrap="square" rtlCol="1">
            <a:spAutoFit/>
          </a:bodyPr>
          <a:lstStyle/>
          <a:p>
            <a:pPr algn="ctr"/>
            <a:r>
              <a:rPr lang="ar-SA" sz="6600" b="1" dirty="0">
                <a:solidFill>
                  <a:schemeClr val="accent4">
                    <a:lumMod val="20000"/>
                    <a:lumOff val="80000"/>
                  </a:schemeClr>
                </a:solidFill>
                <a:latin typeface="GE SS Two Medium" panose="020A0503020102020204" pitchFamily="18" charset="-78"/>
                <a:ea typeface="GE SS Two Medium" panose="020A0503020102020204" pitchFamily="18" charset="-78"/>
                <a:cs typeface="GE SS Two Medium" panose="020A0503020102020204" pitchFamily="18" charset="-78"/>
              </a:rPr>
              <a:t>شكرا</a:t>
            </a:r>
          </a:p>
          <a:p>
            <a:pPr algn="ctr"/>
            <a:r>
              <a:rPr lang="ar-SA" sz="2000" b="1" dirty="0">
                <a:solidFill>
                  <a:schemeClr val="accent4">
                    <a:lumMod val="20000"/>
                    <a:lumOff val="80000"/>
                  </a:schemeClr>
                </a:solidFill>
                <a:latin typeface="GE SS Two Medium" panose="020A0503020102020204" pitchFamily="18" charset="-78"/>
                <a:ea typeface="GE SS Two Medium" panose="020A0503020102020204" pitchFamily="18" charset="-78"/>
                <a:cs typeface="GE SS Two Medium" panose="020A0503020102020204" pitchFamily="18" charset="-78"/>
              </a:rPr>
              <a:t>تحرير النص</a:t>
            </a:r>
            <a:endParaRPr lang="ar-EG" sz="2000" b="1" dirty="0">
              <a:solidFill>
                <a:schemeClr val="accent4">
                  <a:lumMod val="20000"/>
                  <a:lumOff val="80000"/>
                </a:schemeClr>
              </a:solidFill>
              <a:latin typeface="GE SS Two Medium" panose="020A0503020102020204" pitchFamily="18" charset="-78"/>
              <a:ea typeface="GE SS Two Medium" panose="020A0503020102020204" pitchFamily="18" charset="-78"/>
              <a:cs typeface="GE SS Two Medium" panose="020A0503020102020204" pitchFamily="18" charset="-78"/>
            </a:endParaRPr>
          </a:p>
        </p:txBody>
      </p:sp>
    </p:spTree>
    <p:extLst>
      <p:ext uri="{BB962C8B-B14F-4D97-AF65-F5344CB8AC3E}">
        <p14:creationId xmlns:p14="http://schemas.microsoft.com/office/powerpoint/2010/main" val="20864067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sndAc>
          <p:stSnd>
            <p:snd r:embed="rId3" name="Produce2.wav"/>
          </p:stSnd>
        </p:sndAc>
      </p:transition>
    </mc:Choice>
    <mc:Fallback xmlns="">
      <p:transition spd="slow">
        <p:fade/>
        <p:sndAc>
          <p:stSnd>
            <p:snd r:embed="rId5" name="Produce2.wav"/>
          </p:stSnd>
        </p:sndAc>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عنصر نائب للمحتوى 1">
            <a:extLst>
              <a:ext uri="{FF2B5EF4-FFF2-40B4-BE49-F238E27FC236}">
                <a16:creationId xmlns:a16="http://schemas.microsoft.com/office/drawing/2014/main" id="{05F1A55B-4067-D155-4777-DA55B028CD95}"/>
              </a:ext>
            </a:extLst>
          </p:cNvPr>
          <p:cNvSpPr>
            <a:spLocks noGrp="1"/>
          </p:cNvSpPr>
          <p:nvPr>
            <p:ph idx="1"/>
          </p:nvPr>
        </p:nvSpPr>
        <p:spPr/>
        <p:txBody>
          <a:bodyPr/>
          <a:lstStyle/>
          <a:p>
            <a:endParaRPr lang="ar-SA"/>
          </a:p>
        </p:txBody>
      </p:sp>
      <p:sp>
        <p:nvSpPr>
          <p:cNvPr id="3" name="عنوان 2">
            <a:extLst>
              <a:ext uri="{FF2B5EF4-FFF2-40B4-BE49-F238E27FC236}">
                <a16:creationId xmlns:a16="http://schemas.microsoft.com/office/drawing/2014/main" id="{F53E92B3-A431-CC16-4653-C43DC9952237}"/>
              </a:ext>
            </a:extLst>
          </p:cNvPr>
          <p:cNvSpPr>
            <a:spLocks noGrp="1"/>
          </p:cNvSpPr>
          <p:nvPr>
            <p:ph type="title"/>
          </p:nvPr>
        </p:nvSpPr>
        <p:spPr/>
        <p:txBody>
          <a:bodyPr/>
          <a:lstStyle/>
          <a:p>
            <a:endParaRPr lang="ar-SA"/>
          </a:p>
        </p:txBody>
      </p:sp>
      <p:pic>
        <p:nvPicPr>
          <p:cNvPr id="4" name="صورة 3">
            <a:extLst>
              <a:ext uri="{FF2B5EF4-FFF2-40B4-BE49-F238E27FC236}">
                <a16:creationId xmlns:a16="http://schemas.microsoft.com/office/drawing/2014/main" id="{44030991-A581-4293-48D3-08977F40D8EE}"/>
              </a:ext>
            </a:extLst>
          </p:cNvPr>
          <p:cNvPicPr>
            <a:picLocks noChangeAspect="1"/>
          </p:cNvPicPr>
          <p:nvPr/>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21081117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795302A-6729-4AA3-81AA-067917998FC2}"/>
              </a:ext>
            </a:extLst>
          </p:cNvPr>
          <p:cNvSpPr/>
          <p:nvPr/>
        </p:nvSpPr>
        <p:spPr>
          <a:xfrm>
            <a:off x="0" y="600"/>
            <a:ext cx="12191935" cy="6857400"/>
          </a:xfrm>
          <a:prstGeom prst="rect">
            <a:avLst/>
          </a:prstGeom>
          <a:solidFill>
            <a:srgbClr val="DC5223"/>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GE SS Two Medium" panose="020A0503020102020204" pitchFamily="18" charset="-78"/>
              <a:cs typeface="GE SS Two Medium" panose="020A0503020102020204" pitchFamily="18" charset="-78"/>
            </a:endParaRPr>
          </a:p>
        </p:txBody>
      </p:sp>
      <p:sp>
        <p:nvSpPr>
          <p:cNvPr id="3" name="مربع نص 2">
            <a:extLst>
              <a:ext uri="{FF2B5EF4-FFF2-40B4-BE49-F238E27FC236}">
                <a16:creationId xmlns:a16="http://schemas.microsoft.com/office/drawing/2014/main" id="{8197C538-F605-4470-B8E7-E81A57470B0C}"/>
              </a:ext>
            </a:extLst>
          </p:cNvPr>
          <p:cNvSpPr txBox="1"/>
          <p:nvPr/>
        </p:nvSpPr>
        <p:spPr>
          <a:xfrm>
            <a:off x="0" y="4220893"/>
            <a:ext cx="12192000" cy="369332"/>
          </a:xfrm>
          <a:prstGeom prst="rect">
            <a:avLst/>
          </a:prstGeom>
          <a:noFill/>
        </p:spPr>
        <p:txBody>
          <a:bodyPr wrap="square" rtlCol="0">
            <a:spAutoFit/>
          </a:bodyPr>
          <a:lstStyle/>
          <a:p>
            <a:pPr algn="ctr"/>
            <a:r>
              <a:rPr lang="ar-EG" b="1" dirty="0">
                <a:solidFill>
                  <a:srgbClr val="222222"/>
                </a:solidFill>
                <a:latin typeface="Arial" panose="020B0604020202020204" pitchFamily="34" charset="0"/>
                <a:cs typeface="Arial" panose="020B0604020202020204" pitchFamily="34" charset="0"/>
              </a:rPr>
              <a:t>الخط  المستخدم</a:t>
            </a:r>
            <a:r>
              <a:rPr lang="en-GB" b="1" dirty="0">
                <a:solidFill>
                  <a:srgbClr val="222222"/>
                </a:solidFill>
                <a:latin typeface="Arial" panose="020B0604020202020204" pitchFamily="34" charset="0"/>
                <a:cs typeface="Arial" panose="020B0604020202020204" pitchFamily="34" charset="0"/>
              </a:rPr>
              <a:t> </a:t>
            </a:r>
            <a:r>
              <a:rPr lang="en-US" b="1" dirty="0">
                <a:solidFill>
                  <a:srgbClr val="222222"/>
                </a:solidFill>
                <a:latin typeface="Arial" panose="020B0604020202020204" pitchFamily="34" charset="0"/>
                <a:cs typeface="Arial" panose="020B0604020202020204" pitchFamily="34" charset="0"/>
              </a:rPr>
              <a:t> </a:t>
            </a:r>
            <a:r>
              <a:rPr lang="ar-EG" b="1" dirty="0">
                <a:solidFill>
                  <a:srgbClr val="222222"/>
                </a:solidFill>
                <a:latin typeface="Arial" panose="020B0604020202020204" pitchFamily="34" charset="0"/>
                <a:cs typeface="Arial" panose="020B0604020202020204" pitchFamily="34" charset="0"/>
              </a:rPr>
              <a:t> في القالب </a:t>
            </a:r>
            <a:r>
              <a:rPr lang="en-US" b="1" dirty="0">
                <a:solidFill>
                  <a:schemeClr val="bg1"/>
                </a:solidFill>
                <a:latin typeface="Arial" panose="020B0604020202020204" pitchFamily="34" charset="0"/>
                <a:cs typeface="Arial" panose="020B0604020202020204" pitchFamily="34" charset="0"/>
              </a:rPr>
              <a:t>GE SS medium </a:t>
            </a:r>
            <a:r>
              <a:rPr lang="ar-EG" b="1" dirty="0">
                <a:solidFill>
                  <a:srgbClr val="222222"/>
                </a:solidFill>
                <a:latin typeface="Arial" panose="020B0604020202020204" pitchFamily="34" charset="0"/>
                <a:cs typeface="Arial" panose="020B0604020202020204" pitchFamily="34" charset="0"/>
              </a:rPr>
              <a:t>   </a:t>
            </a:r>
            <a:r>
              <a:rPr lang="ar-EG" b="1" dirty="0">
                <a:solidFill>
                  <a:schemeClr val="accent1">
                    <a:lumMod val="50000"/>
                  </a:scheme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الرابط</a:t>
            </a:r>
            <a:endParaRPr lang="ar-EG" b="1" dirty="0">
              <a:solidFill>
                <a:schemeClr val="accent1">
                  <a:lumMod val="50000"/>
                </a:schemeClr>
              </a:solidFill>
              <a:latin typeface="Arial" panose="020B0604020202020204" pitchFamily="34" charset="0"/>
              <a:cs typeface="Arial" panose="020B0604020202020204" pitchFamily="34" charset="0"/>
            </a:endParaRPr>
          </a:p>
        </p:txBody>
      </p:sp>
      <p:sp>
        <p:nvSpPr>
          <p:cNvPr id="8" name="Rectangle 4">
            <a:extLst>
              <a:ext uri="{FF2B5EF4-FFF2-40B4-BE49-F238E27FC236}">
                <a16:creationId xmlns:a16="http://schemas.microsoft.com/office/drawing/2014/main" id="{E82C14B5-31EE-4DEA-92CF-433615C23E51}"/>
              </a:ext>
            </a:extLst>
          </p:cNvPr>
          <p:cNvSpPr>
            <a:spLocks noChangeArrowheads="1"/>
          </p:cNvSpPr>
          <p:nvPr/>
        </p:nvSpPr>
        <p:spPr bwMode="auto">
          <a:xfrm>
            <a:off x="12191935" y="102920"/>
            <a:ext cx="65" cy="25135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cs typeface="GE SS Two Medium" panose="020A0503020102020204" pitchFamily="18" charset="-78"/>
            </a:endParaRPr>
          </a:p>
        </p:txBody>
      </p:sp>
      <p:sp>
        <p:nvSpPr>
          <p:cNvPr id="11" name="مربع نص 10">
            <a:extLst>
              <a:ext uri="{FF2B5EF4-FFF2-40B4-BE49-F238E27FC236}">
                <a16:creationId xmlns:a16="http://schemas.microsoft.com/office/drawing/2014/main" id="{0AE4D96F-4DFD-4770-819E-8D2A4C2C428D}"/>
              </a:ext>
            </a:extLst>
          </p:cNvPr>
          <p:cNvSpPr txBox="1"/>
          <p:nvPr/>
        </p:nvSpPr>
        <p:spPr>
          <a:xfrm>
            <a:off x="0" y="1986867"/>
            <a:ext cx="12191935" cy="2062103"/>
          </a:xfrm>
          <a:prstGeom prst="rect">
            <a:avLst/>
          </a:prstGeom>
          <a:noFill/>
        </p:spPr>
        <p:txBody>
          <a:bodyPr wrap="square" rtlCol="0">
            <a:spAutoFit/>
          </a:bodyPr>
          <a:lstStyle/>
          <a:p>
            <a:pPr algn="ctr"/>
            <a:r>
              <a:rPr lang="ar-EG" sz="4800" b="1" dirty="0">
                <a:solidFill>
                  <a:schemeClr val="bg1"/>
                </a:solidFill>
                <a:latin typeface="Arial" panose="020B0604020202020204" pitchFamily="34" charset="0"/>
                <a:cs typeface="Arial" panose="020B0604020202020204" pitchFamily="34" charset="0"/>
              </a:rPr>
              <a:t>تم تصميم هذا القالب بواسط</a:t>
            </a:r>
            <a:r>
              <a:rPr lang="ar-SA" sz="4800" b="1" dirty="0">
                <a:solidFill>
                  <a:schemeClr val="bg1"/>
                </a:solidFill>
                <a:latin typeface="Arial" panose="020B0604020202020204" pitchFamily="34" charset="0"/>
                <a:cs typeface="Arial" panose="020B0604020202020204" pitchFamily="34" charset="0"/>
              </a:rPr>
              <a:t>ة</a:t>
            </a:r>
          </a:p>
          <a:p>
            <a:pPr algn="ctr"/>
            <a:r>
              <a:rPr lang="en-GB" sz="4800" b="1" dirty="0">
                <a:solidFill>
                  <a:schemeClr val="bg1"/>
                </a:solidFill>
                <a:latin typeface="Arial" panose="020B0604020202020204" pitchFamily="34" charset="0"/>
                <a:cs typeface="Arial" panose="020B0604020202020204" pitchFamily="34" charset="0"/>
              </a:rPr>
              <a:t> </a:t>
            </a:r>
            <a:r>
              <a:rPr lang="ar-EG" sz="4800" b="1" dirty="0">
                <a:solidFill>
                  <a:schemeClr val="bg1"/>
                </a:solidFill>
                <a:latin typeface="Arial" panose="020B0604020202020204" pitchFamily="34" charset="0"/>
                <a:cs typeface="Arial" panose="020B0604020202020204" pitchFamily="34" charset="0"/>
              </a:rPr>
              <a:t> </a:t>
            </a:r>
            <a:r>
              <a:rPr lang="en-US" sz="8000" b="1" dirty="0">
                <a:solidFill>
                  <a:schemeClr val="bg1"/>
                </a:solidFill>
                <a:latin typeface="Arial" panose="020B0604020202020204" pitchFamily="34" charset="0"/>
                <a:cs typeface="Arial" panose="020B0604020202020204" pitchFamily="34" charset="0"/>
              </a:rPr>
              <a:t>ingez-ppt.com</a:t>
            </a:r>
            <a:endParaRPr lang="en-GB" sz="4800" b="1" dirty="0">
              <a:solidFill>
                <a:schemeClr val="bg1"/>
              </a:solidFill>
              <a:latin typeface="Arial" panose="020B0604020202020204" pitchFamily="34" charset="0"/>
              <a:cs typeface="Arial" panose="020B0604020202020204" pitchFamily="34" charset="0"/>
            </a:endParaRPr>
          </a:p>
        </p:txBody>
      </p:sp>
      <p:sp>
        <p:nvSpPr>
          <p:cNvPr id="7" name="مربع نص 6">
            <a:extLst>
              <a:ext uri="{FF2B5EF4-FFF2-40B4-BE49-F238E27FC236}">
                <a16:creationId xmlns:a16="http://schemas.microsoft.com/office/drawing/2014/main" id="{927AC38A-0095-419A-9C48-C142EE66E258}"/>
              </a:ext>
            </a:extLst>
          </p:cNvPr>
          <p:cNvSpPr txBox="1"/>
          <p:nvPr/>
        </p:nvSpPr>
        <p:spPr>
          <a:xfrm>
            <a:off x="0" y="5849891"/>
            <a:ext cx="12192000" cy="461665"/>
          </a:xfrm>
          <a:prstGeom prst="rect">
            <a:avLst/>
          </a:prstGeom>
          <a:noFill/>
        </p:spPr>
        <p:txBody>
          <a:bodyPr wrap="square">
            <a:spAutoFit/>
          </a:bodyPr>
          <a:lstStyle/>
          <a:p>
            <a:pPr algn="ctr"/>
            <a:br>
              <a:rPr lang="ar-SA" sz="1200" b="1" i="1" dirty="0">
                <a:solidFill>
                  <a:srgbClr val="FFC94D"/>
                </a:solidFill>
                <a:effectLst/>
                <a:latin typeface="Times New Roman" panose="02020603050405020304" pitchFamily="18" charset="0"/>
              </a:rPr>
            </a:br>
            <a:r>
              <a:rPr lang="ar-SA" sz="1200" b="1" i="1" dirty="0">
                <a:solidFill>
                  <a:srgbClr val="FFC94D"/>
                </a:solidFill>
                <a:effectLst/>
                <a:latin typeface="Times New Roman" panose="02020603050405020304" pitchFamily="18" charset="0"/>
              </a:rPr>
              <a:t>*تم تصميم هذا القالب بواسطة موقع انجز </a:t>
            </a:r>
            <a:r>
              <a:rPr lang="en-US" sz="1200" b="1" i="1" dirty="0">
                <a:solidFill>
                  <a:srgbClr val="FFC94D"/>
                </a:solidFill>
                <a:effectLst/>
                <a:latin typeface="Times New Roman" panose="02020603050405020304" pitchFamily="18" charset="0"/>
              </a:rPr>
              <a:t>ingez-ppt </a:t>
            </a:r>
            <a:r>
              <a:rPr lang="ar-SA" sz="1200" b="1" i="1" dirty="0">
                <a:solidFill>
                  <a:srgbClr val="FFC94D"/>
                </a:solidFill>
                <a:effectLst/>
                <a:latin typeface="Times New Roman" panose="02020603050405020304" pitchFamily="18" charset="0"/>
              </a:rPr>
              <a:t>ولا يحق لأي شخص إعادة نشر أو توزيع ملفات القوالب أو إصدارات معدلة في مواقع أخرى بدون إذن خطي من انجز</a:t>
            </a:r>
            <a:endParaRPr lang="ar-SA" sz="1200" dirty="0">
              <a:solidFill>
                <a:srgbClr val="FFC94D"/>
              </a:solidFill>
            </a:endParaRPr>
          </a:p>
        </p:txBody>
      </p:sp>
    </p:spTree>
    <p:extLst>
      <p:ext uri="{BB962C8B-B14F-4D97-AF65-F5344CB8AC3E}">
        <p14:creationId xmlns:p14="http://schemas.microsoft.com/office/powerpoint/2010/main" val="3893368810"/>
      </p:ext>
    </p:extLst>
  </p:cSld>
  <p:clrMapOvr>
    <a:masterClrMapping/>
  </p:clrMapOvr>
</p:sld>
</file>

<file path=ppt/theme/theme1.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E SS Two Medium">
      <a:majorFont>
        <a:latin typeface="GE SS Two Medium"/>
        <a:ea typeface=""/>
        <a:cs typeface="GE SS Two Medium"/>
      </a:majorFont>
      <a:minorFont>
        <a:latin typeface="GE SS Two Medium"/>
        <a:ea typeface=""/>
        <a:cs typeface="GE SS Two Medium"/>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559</Words>
  <Application>Microsoft Office PowerPoint</Application>
  <PresentationFormat>شاشة عريضة</PresentationFormat>
  <Paragraphs>67</Paragraphs>
  <Slides>8</Slides>
  <Notes>7</Notes>
  <HiddenSlides>2</HiddenSlides>
  <MMClips>0</MMClips>
  <ScaleCrop>false</ScaleCrop>
  <HeadingPairs>
    <vt:vector size="6" baseType="variant">
      <vt:variant>
        <vt:lpstr>الخطوط المستخدمة</vt:lpstr>
      </vt:variant>
      <vt:variant>
        <vt:i4>7</vt:i4>
      </vt:variant>
      <vt:variant>
        <vt:lpstr>نسق</vt:lpstr>
      </vt:variant>
      <vt:variant>
        <vt:i4>1</vt:i4>
      </vt:variant>
      <vt:variant>
        <vt:lpstr>عناوين الشرائح</vt:lpstr>
      </vt:variant>
      <vt:variant>
        <vt:i4>8</vt:i4>
      </vt:variant>
    </vt:vector>
  </HeadingPairs>
  <TitlesOfParts>
    <vt:vector size="16" baseType="lpstr">
      <vt:lpstr>GE SS Two Bold</vt:lpstr>
      <vt:lpstr>Arial</vt:lpstr>
      <vt:lpstr>Open Sans</vt:lpstr>
      <vt:lpstr>Times New Roman</vt:lpstr>
      <vt:lpstr>Montserrat</vt:lpstr>
      <vt:lpstr>GE SS Two Medium</vt:lpstr>
      <vt:lpstr>Calibri</vt:lpstr>
      <vt:lpstr>نسق Office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ingez-ppt</dc:creator>
  <cp:lastModifiedBy>ingez-ppt.com</cp:lastModifiedBy>
  <cp:revision>140</cp:revision>
  <dcterms:created xsi:type="dcterms:W3CDTF">2021-03-02T13:16:40Z</dcterms:created>
  <dcterms:modified xsi:type="dcterms:W3CDTF">2023-04-17T00:27:48Z</dcterms:modified>
</cp:coreProperties>
</file>