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autoCompressPictures="0">
  <p:sldMasterIdLst>
    <p:sldMasterId id="2147483648" r:id="rId1"/>
  </p:sldMasterIdLst>
  <p:notesMasterIdLst>
    <p:notesMasterId r:id="rId13"/>
  </p:notesMasterIdLst>
  <p:sldIdLst>
    <p:sldId id="261" r:id="rId2"/>
    <p:sldId id="256" r:id="rId3"/>
    <p:sldId id="257" r:id="rId4"/>
    <p:sldId id="284" r:id="rId5"/>
    <p:sldId id="285" r:id="rId6"/>
    <p:sldId id="286" r:id="rId7"/>
    <p:sldId id="287" r:id="rId8"/>
    <p:sldId id="290" r:id="rId9"/>
    <p:sldId id="291" r:id="rId10"/>
    <p:sldId id="289" r:id="rId11"/>
    <p:sldId id="292" r:id="rId12"/>
  </p:sldIdLst>
  <p:sldSz cx="12192000" cy="6858000"/>
  <p:notesSz cx="6858000" cy="9144000"/>
  <p:embeddedFontLst>
    <p:embeddedFont>
      <p:font typeface="Calibri" panose="020F0502020204030204" pitchFamily="34" charset="0"/>
      <p:regular r:id="rId14"/>
      <p:bold r:id="rId15"/>
      <p:italic r:id="rId16"/>
      <p:boldItalic r:id="rId17"/>
    </p:embeddedFont>
    <p:embeddedFont>
      <p:font typeface="El Messiri" pitchFamily="2" charset="-78"/>
      <p:regular r:id="rId18"/>
      <p:bold r:id="rId19"/>
    </p:embeddedFont>
    <p:embeddedFont>
      <p:font typeface="GE SS Two Medium" panose="020B0604020202020204" charset="-78"/>
      <p:regular r:id="rId20"/>
    </p:embeddedFont>
    <p:embeddedFont>
      <p:font typeface="Tajawal Black" panose="00000500000000000000" pitchFamily="2" charset="-78"/>
      <p:bold r:id="rId21"/>
    </p:embeddedFont>
  </p:embeddedFontLst>
  <p:defaultText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المقدمة" id="{A85B96D1-80F7-47DB-8645-7396AF44B8D3}">
          <p14:sldIdLst>
            <p14:sldId id="261"/>
            <p14:sldId id="256"/>
          </p14:sldIdLst>
        </p14:section>
        <p14:section name="محتوى الكتاب" id="{98B1E63B-C59E-4B20-A714-6336271C1F03}">
          <p14:sldIdLst>
            <p14:sldId id="257"/>
            <p14:sldId id="284"/>
            <p14:sldId id="285"/>
            <p14:sldId id="286"/>
            <p14:sldId id="287"/>
          </p14:sldIdLst>
        </p14:section>
        <p14:section name="النهاية" id="{DE39AED6-5D2D-4DEA-B4D8-5DD426BAB158}">
          <p14:sldIdLst>
            <p14:sldId id="290"/>
            <p14:sldId id="291"/>
            <p14:sldId id="289"/>
            <p14:sldId id="292"/>
          </p14:sldIdLst>
        </p14:section>
      </p14:sectionLst>
    </p:ext>
    <p:ext uri="{EFAFB233-063F-42B5-8137-9DF3F51BA10A}">
      <p15:sldGuideLst xmlns:p15="http://schemas.microsoft.com/office/powerpoint/2012/main">
        <p15:guide id="1" orient="horz" pos="2160" userDrawn="1">
          <p15:clr>
            <a:srgbClr val="A4A3A4"/>
          </p15:clr>
        </p15:guide>
        <p15:guide id="2" pos="390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E780"/>
    <a:srgbClr val="4A3513"/>
    <a:srgbClr val="9B9888"/>
    <a:srgbClr val="A7B770"/>
    <a:srgbClr val="517D0E"/>
    <a:srgbClr val="E2412A"/>
    <a:srgbClr val="00B050"/>
    <a:srgbClr val="502E14"/>
    <a:srgbClr val="353334"/>
    <a:srgbClr val="4644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54FF3D-2B64-46DC-8FFE-E11B6B8D1F8F}" v="1" dt="2023-04-17T00:28:00.0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005" autoAdjust="0"/>
    <p:restoredTop sz="94660"/>
  </p:normalViewPr>
  <p:slideViewPr>
    <p:cSldViewPr snapToGrid="0">
      <p:cViewPr varScale="1">
        <p:scale>
          <a:sx n="78" d="100"/>
          <a:sy n="78" d="100"/>
        </p:scale>
        <p:origin x="878" y="43"/>
      </p:cViewPr>
      <p:guideLst>
        <p:guide orient="horz" pos="2160"/>
        <p:guide pos="390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ssan MH" userId="84cd2103f36ef0dc" providerId="LiveId" clId="{C37BB42C-07D3-4FAF-B5B6-B90810FAED60}"/>
    <pc:docChg chg="modSld">
      <pc:chgData name="hassan MH" userId="84cd2103f36ef0dc" providerId="LiveId" clId="{C37BB42C-07D3-4FAF-B5B6-B90810FAED60}" dt="2021-03-04T13:13:03.951" v="0" actId="729"/>
      <pc:docMkLst>
        <pc:docMk/>
      </pc:docMkLst>
      <pc:sldChg chg="mod modShow">
        <pc:chgData name="hassan MH" userId="84cd2103f36ef0dc" providerId="LiveId" clId="{C37BB42C-07D3-4FAF-B5B6-B90810FAED60}" dt="2021-03-04T13:13:03.951" v="0" actId="729"/>
        <pc:sldMkLst>
          <pc:docMk/>
          <pc:sldMk cId="2532937137" sldId="284"/>
        </pc:sldMkLst>
      </pc:sldChg>
      <pc:sldChg chg="mod modShow">
        <pc:chgData name="hassan MH" userId="84cd2103f36ef0dc" providerId="LiveId" clId="{C37BB42C-07D3-4FAF-B5B6-B90810FAED60}" dt="2021-03-04T13:13:03.951" v="0" actId="729"/>
        <pc:sldMkLst>
          <pc:docMk/>
          <pc:sldMk cId="2264135325" sldId="285"/>
        </pc:sldMkLst>
      </pc:sldChg>
      <pc:sldChg chg="mod modShow">
        <pc:chgData name="hassan MH" userId="84cd2103f36ef0dc" providerId="LiveId" clId="{C37BB42C-07D3-4FAF-B5B6-B90810FAED60}" dt="2021-03-04T13:13:03.951" v="0" actId="729"/>
        <pc:sldMkLst>
          <pc:docMk/>
          <pc:sldMk cId="73274672" sldId="286"/>
        </pc:sldMkLst>
      </pc:sldChg>
      <pc:sldChg chg="mod modShow">
        <pc:chgData name="hassan MH" userId="84cd2103f36ef0dc" providerId="LiveId" clId="{C37BB42C-07D3-4FAF-B5B6-B90810FAED60}" dt="2021-03-04T13:13:03.951" v="0" actId="729"/>
        <pc:sldMkLst>
          <pc:docMk/>
          <pc:sldMk cId="4260315052" sldId="287"/>
        </pc:sldMkLst>
      </pc:sldChg>
    </pc:docChg>
  </pc:docChgLst>
  <pc:docChgLst>
    <pc:chgData name="Hassan Moddather" userId="84cd2103f36ef0dc" providerId="LiveId" clId="{5D54FF3D-2B64-46DC-8FFE-E11B6B8D1F8F}"/>
    <pc:docChg chg="addSld modSld modSection">
      <pc:chgData name="Hassan Moddather" userId="84cd2103f36ef0dc" providerId="LiveId" clId="{5D54FF3D-2B64-46DC-8FFE-E11B6B8D1F8F}" dt="2023-04-17T00:28:01.917" v="2" actId="729"/>
      <pc:docMkLst>
        <pc:docMk/>
      </pc:docMkLst>
      <pc:sldChg chg="addSp modSp new mod modShow">
        <pc:chgData name="Hassan Moddather" userId="84cd2103f36ef0dc" providerId="LiveId" clId="{5D54FF3D-2B64-46DC-8FFE-E11B6B8D1F8F}" dt="2023-04-17T00:28:01.917" v="2" actId="729"/>
        <pc:sldMkLst>
          <pc:docMk/>
          <pc:sldMk cId="1663974209" sldId="292"/>
        </pc:sldMkLst>
        <pc:picChg chg="add mod">
          <ac:chgData name="Hassan Moddather" userId="84cd2103f36ef0dc" providerId="LiveId" clId="{5D54FF3D-2B64-46DC-8FFE-E11B6B8D1F8F}" dt="2023-04-17T00:28:00.024" v="1"/>
          <ac:picMkLst>
            <pc:docMk/>
            <pc:sldMk cId="1663974209" sldId="292"/>
            <ac:picMk id="2" creationId="{A6FE00A8-ED0D-BAF6-59EA-BDB59C4A9A25}"/>
          </ac:picMkLst>
        </pc:picChg>
      </pc:sldChg>
    </pc:docChg>
  </pc:docChgLst>
  <pc:docChgLst>
    <pc:chgData name="hassan MH" userId="84cd2103f36ef0dc" providerId="LiveId" clId="{33D33FCB-56F3-41F0-8311-F2269C744B50}"/>
    <pc:docChg chg="modSld">
      <pc:chgData name="hassan MH" userId="84cd2103f36ef0dc" providerId="LiveId" clId="{33D33FCB-56F3-41F0-8311-F2269C744B50}" dt="2021-03-03T12:39:26.867" v="0" actId="729"/>
      <pc:docMkLst>
        <pc:docMk/>
      </pc:docMkLst>
      <pc:sldChg chg="mod modShow">
        <pc:chgData name="hassan MH" userId="84cd2103f36ef0dc" providerId="LiveId" clId="{33D33FCB-56F3-41F0-8311-F2269C744B50}" dt="2021-03-03T12:39:26.867" v="0" actId="729"/>
        <pc:sldMkLst>
          <pc:docMk/>
          <pc:sldMk cId="2532937137" sldId="284"/>
        </pc:sldMkLst>
      </pc:sldChg>
      <pc:sldChg chg="mod modShow">
        <pc:chgData name="hassan MH" userId="84cd2103f36ef0dc" providerId="LiveId" clId="{33D33FCB-56F3-41F0-8311-F2269C744B50}" dt="2021-03-03T12:39:26.867" v="0" actId="729"/>
        <pc:sldMkLst>
          <pc:docMk/>
          <pc:sldMk cId="2264135325" sldId="285"/>
        </pc:sldMkLst>
      </pc:sldChg>
      <pc:sldChg chg="mod modShow">
        <pc:chgData name="hassan MH" userId="84cd2103f36ef0dc" providerId="LiveId" clId="{33D33FCB-56F3-41F0-8311-F2269C744B50}" dt="2021-03-03T12:39:26.867" v="0" actId="729"/>
        <pc:sldMkLst>
          <pc:docMk/>
          <pc:sldMk cId="73274672" sldId="286"/>
        </pc:sldMkLst>
      </pc:sldChg>
      <pc:sldChg chg="mod modShow">
        <pc:chgData name="hassan MH" userId="84cd2103f36ef0dc" providerId="LiveId" clId="{33D33FCB-56F3-41F0-8311-F2269C744B50}" dt="2021-03-03T12:39:26.867" v="0" actId="729"/>
        <pc:sldMkLst>
          <pc:docMk/>
          <pc:sldMk cId="4260315052" sldId="287"/>
        </pc:sldMkLst>
      </pc:sldChg>
    </pc:docChg>
  </pc:docChgLst>
  <pc:docChgLst>
    <pc:chgData name="hassan MH" userId="84cd2103f36ef0dc" providerId="LiveId" clId="{B0A03293-61A1-4EA6-8C43-AEABA0E168A1}"/>
    <pc:docChg chg="modSld">
      <pc:chgData name="hassan MH" userId="84cd2103f36ef0dc" providerId="LiveId" clId="{B0A03293-61A1-4EA6-8C43-AEABA0E168A1}" dt="2021-03-02T17:03:25.500" v="0"/>
      <pc:docMkLst>
        <pc:docMk/>
      </pc:docMkLst>
      <pc:sldChg chg="addSp modSp">
        <pc:chgData name="hassan MH" userId="84cd2103f36ef0dc" providerId="LiveId" clId="{B0A03293-61A1-4EA6-8C43-AEABA0E168A1}" dt="2021-03-02T17:03:25.500" v="0"/>
        <pc:sldMkLst>
          <pc:docMk/>
          <pc:sldMk cId="2883829242" sldId="260"/>
        </pc:sldMkLst>
        <pc:spChg chg="add mod">
          <ac:chgData name="hassan MH" userId="84cd2103f36ef0dc" providerId="LiveId" clId="{B0A03293-61A1-4EA6-8C43-AEABA0E168A1}" dt="2021-03-02T17:03:25.500" v="0"/>
          <ac:spMkLst>
            <pc:docMk/>
            <pc:sldMk cId="2883829242" sldId="260"/>
            <ac:spMk id="4" creationId="{64A811C8-23AB-455B-BC52-3EA9E121A814}"/>
          </ac:spMkLst>
        </pc:spChg>
      </pc:sldChg>
    </pc:docChg>
  </pc:docChgLst>
  <pc:docChgLst>
    <pc:chgData name="hassan MH" userId="84cd2103f36ef0dc" providerId="LiveId" clId="{9ABFACDC-D1CD-4093-BBC6-FE05E6ADC16B}"/>
    <pc:docChg chg="undo custSel modSld modMainMaster">
      <pc:chgData name="hassan MH" userId="84cd2103f36ef0dc" providerId="LiveId" clId="{9ABFACDC-D1CD-4093-BBC6-FE05E6ADC16B}" dt="2021-04-12T14:42:33.957" v="243" actId="167"/>
      <pc:docMkLst>
        <pc:docMk/>
      </pc:docMkLst>
      <pc:sldChg chg="addSp delSp modSp mod delAnim modAnim">
        <pc:chgData name="hassan MH" userId="84cd2103f36ef0dc" providerId="LiveId" clId="{9ABFACDC-D1CD-4093-BBC6-FE05E6ADC16B}" dt="2021-04-12T14:42:07.922" v="240" actId="1076"/>
        <pc:sldMkLst>
          <pc:docMk/>
          <pc:sldMk cId="3348510021" sldId="256"/>
        </pc:sldMkLst>
        <pc:picChg chg="add del mod">
          <ac:chgData name="hassan MH" userId="84cd2103f36ef0dc" providerId="LiveId" clId="{9ABFACDC-D1CD-4093-BBC6-FE05E6ADC16B}" dt="2021-04-12T14:36:05.690" v="61" actId="478"/>
          <ac:picMkLst>
            <pc:docMk/>
            <pc:sldMk cId="3348510021" sldId="256"/>
            <ac:picMk id="4" creationId="{EC8DF47B-60EF-4AC8-A506-10FAC6F338FF}"/>
          </ac:picMkLst>
        </pc:picChg>
        <pc:picChg chg="mod modCrop">
          <ac:chgData name="hassan MH" userId="84cd2103f36ef0dc" providerId="LiveId" clId="{9ABFACDC-D1CD-4093-BBC6-FE05E6ADC16B}" dt="2021-04-12T14:42:07.922" v="240" actId="1076"/>
          <ac:picMkLst>
            <pc:docMk/>
            <pc:sldMk cId="3348510021" sldId="256"/>
            <ac:picMk id="5" creationId="{485FFDB0-5368-4B57-8B16-3E58F6A2A235}"/>
          </ac:picMkLst>
        </pc:picChg>
        <pc:picChg chg="add del mod">
          <ac:chgData name="hassan MH" userId="84cd2103f36ef0dc" providerId="LiveId" clId="{9ABFACDC-D1CD-4093-BBC6-FE05E6ADC16B}" dt="2021-04-12T14:36:20.291" v="68" actId="478"/>
          <ac:picMkLst>
            <pc:docMk/>
            <pc:sldMk cId="3348510021" sldId="256"/>
            <ac:picMk id="6" creationId="{12FFC741-0028-4875-95DD-16ADB534A8CE}"/>
          </ac:picMkLst>
        </pc:picChg>
      </pc:sldChg>
      <pc:sldChg chg="setBg">
        <pc:chgData name="hassan MH" userId="84cd2103f36ef0dc" providerId="LiveId" clId="{9ABFACDC-D1CD-4093-BBC6-FE05E6ADC16B}" dt="2021-04-12T14:30:36.970" v="15"/>
        <pc:sldMkLst>
          <pc:docMk/>
          <pc:sldMk cId="343653430" sldId="257"/>
        </pc:sldMkLst>
      </pc:sldChg>
      <pc:sldChg chg="modSp mod">
        <pc:chgData name="hassan MH" userId="84cd2103f36ef0dc" providerId="LiveId" clId="{9ABFACDC-D1CD-4093-BBC6-FE05E6ADC16B}" dt="2021-04-12T14:34:56.712" v="54" actId="1076"/>
        <pc:sldMkLst>
          <pc:docMk/>
          <pc:sldMk cId="2883829242" sldId="260"/>
        </pc:sldMkLst>
        <pc:picChg chg="mod">
          <ac:chgData name="hassan MH" userId="84cd2103f36ef0dc" providerId="LiveId" clId="{9ABFACDC-D1CD-4093-BBC6-FE05E6ADC16B}" dt="2021-04-12T14:34:56.712" v="54" actId="1076"/>
          <ac:picMkLst>
            <pc:docMk/>
            <pc:sldMk cId="2883829242" sldId="260"/>
            <ac:picMk id="3" creationId="{0199E705-3483-407B-B6B1-34313F7910AB}"/>
          </ac:picMkLst>
        </pc:picChg>
      </pc:sldChg>
      <pc:sldChg chg="addSp delSp modSp mod delAnim modAnim">
        <pc:chgData name="hassan MH" userId="84cd2103f36ef0dc" providerId="LiveId" clId="{9ABFACDC-D1CD-4093-BBC6-FE05E6ADC16B}" dt="2021-04-12T14:42:33.957" v="243" actId="167"/>
        <pc:sldMkLst>
          <pc:docMk/>
          <pc:sldMk cId="1573516774" sldId="261"/>
        </pc:sldMkLst>
        <pc:picChg chg="del">
          <ac:chgData name="hassan MH" userId="84cd2103f36ef0dc" providerId="LiveId" clId="{9ABFACDC-D1CD-4093-BBC6-FE05E6ADC16B}" dt="2021-04-12T14:42:24.009" v="241" actId="478"/>
          <ac:picMkLst>
            <pc:docMk/>
            <pc:sldMk cId="1573516774" sldId="261"/>
            <ac:picMk id="2" creationId="{DDE11BA1-6491-4DB6-90B3-987F7D9DD4B7}"/>
          </ac:picMkLst>
        </pc:picChg>
        <pc:picChg chg="add mod ord">
          <ac:chgData name="hassan MH" userId="84cd2103f36ef0dc" providerId="LiveId" clId="{9ABFACDC-D1CD-4093-BBC6-FE05E6ADC16B}" dt="2021-04-12T14:42:33.957" v="243" actId="167"/>
          <ac:picMkLst>
            <pc:docMk/>
            <pc:sldMk cId="1573516774" sldId="261"/>
            <ac:picMk id="7" creationId="{B557E0B4-F3DF-46F2-B1C9-DD8CDF0460DB}"/>
          </ac:picMkLst>
        </pc:picChg>
      </pc:sldChg>
      <pc:sldChg chg="setBg">
        <pc:chgData name="hassan MH" userId="84cd2103f36ef0dc" providerId="LiveId" clId="{9ABFACDC-D1CD-4093-BBC6-FE05E6ADC16B}" dt="2021-04-12T14:31:19.548" v="18"/>
        <pc:sldMkLst>
          <pc:docMk/>
          <pc:sldMk cId="2532937137" sldId="284"/>
        </pc:sldMkLst>
      </pc:sldChg>
      <pc:sldMasterChg chg="setBg modSldLayout">
        <pc:chgData name="hassan MH" userId="84cd2103f36ef0dc" providerId="LiveId" clId="{9ABFACDC-D1CD-4093-BBC6-FE05E6ADC16B}" dt="2021-04-12T14:31:19.548" v="18"/>
        <pc:sldMasterMkLst>
          <pc:docMk/>
          <pc:sldMasterMk cId="2038377530" sldId="2147483648"/>
        </pc:sldMasterMkLst>
        <pc:sldLayoutChg chg="setBg">
          <pc:chgData name="hassan MH" userId="84cd2103f36ef0dc" providerId="LiveId" clId="{9ABFACDC-D1CD-4093-BBC6-FE05E6ADC16B}" dt="2021-04-12T14:31:19.548" v="18"/>
          <pc:sldLayoutMkLst>
            <pc:docMk/>
            <pc:sldMasterMk cId="2038377530" sldId="2147483648"/>
            <pc:sldLayoutMk cId="1114643658" sldId="2147483649"/>
          </pc:sldLayoutMkLst>
        </pc:sldLayoutChg>
        <pc:sldLayoutChg chg="setBg">
          <pc:chgData name="hassan MH" userId="84cd2103f36ef0dc" providerId="LiveId" clId="{9ABFACDC-D1CD-4093-BBC6-FE05E6ADC16B}" dt="2021-04-12T14:31:19.548" v="18"/>
          <pc:sldLayoutMkLst>
            <pc:docMk/>
            <pc:sldMasterMk cId="2038377530" sldId="2147483648"/>
            <pc:sldLayoutMk cId="3998079683" sldId="2147483650"/>
          </pc:sldLayoutMkLst>
        </pc:sldLayoutChg>
        <pc:sldLayoutChg chg="setBg">
          <pc:chgData name="hassan MH" userId="84cd2103f36ef0dc" providerId="LiveId" clId="{9ABFACDC-D1CD-4093-BBC6-FE05E6ADC16B}" dt="2021-04-12T14:31:19.548" v="18"/>
          <pc:sldLayoutMkLst>
            <pc:docMk/>
            <pc:sldMasterMk cId="2038377530" sldId="2147483648"/>
            <pc:sldLayoutMk cId="618256648" sldId="2147483651"/>
          </pc:sldLayoutMkLst>
        </pc:sldLayoutChg>
        <pc:sldLayoutChg chg="setBg">
          <pc:chgData name="hassan MH" userId="84cd2103f36ef0dc" providerId="LiveId" clId="{9ABFACDC-D1CD-4093-BBC6-FE05E6ADC16B}" dt="2021-04-12T14:31:19.548" v="18"/>
          <pc:sldLayoutMkLst>
            <pc:docMk/>
            <pc:sldMasterMk cId="2038377530" sldId="2147483648"/>
            <pc:sldLayoutMk cId="4199212444" sldId="2147483652"/>
          </pc:sldLayoutMkLst>
        </pc:sldLayoutChg>
        <pc:sldLayoutChg chg="setBg">
          <pc:chgData name="hassan MH" userId="84cd2103f36ef0dc" providerId="LiveId" clId="{9ABFACDC-D1CD-4093-BBC6-FE05E6ADC16B}" dt="2021-04-12T14:31:19.548" v="18"/>
          <pc:sldLayoutMkLst>
            <pc:docMk/>
            <pc:sldMasterMk cId="2038377530" sldId="2147483648"/>
            <pc:sldLayoutMk cId="2376303250" sldId="2147483653"/>
          </pc:sldLayoutMkLst>
        </pc:sldLayoutChg>
        <pc:sldLayoutChg chg="setBg">
          <pc:chgData name="hassan MH" userId="84cd2103f36ef0dc" providerId="LiveId" clId="{9ABFACDC-D1CD-4093-BBC6-FE05E6ADC16B}" dt="2021-04-12T14:31:19.548" v="18"/>
          <pc:sldLayoutMkLst>
            <pc:docMk/>
            <pc:sldMasterMk cId="2038377530" sldId="2147483648"/>
            <pc:sldLayoutMk cId="3631947252" sldId="2147483654"/>
          </pc:sldLayoutMkLst>
        </pc:sldLayoutChg>
        <pc:sldLayoutChg chg="setBg">
          <pc:chgData name="hassan MH" userId="84cd2103f36ef0dc" providerId="LiveId" clId="{9ABFACDC-D1CD-4093-BBC6-FE05E6ADC16B}" dt="2021-04-12T14:31:19.548" v="18"/>
          <pc:sldLayoutMkLst>
            <pc:docMk/>
            <pc:sldMasterMk cId="2038377530" sldId="2147483648"/>
            <pc:sldLayoutMk cId="4115535515" sldId="2147483655"/>
          </pc:sldLayoutMkLst>
        </pc:sldLayoutChg>
        <pc:sldLayoutChg chg="setBg">
          <pc:chgData name="hassan MH" userId="84cd2103f36ef0dc" providerId="LiveId" clId="{9ABFACDC-D1CD-4093-BBC6-FE05E6ADC16B}" dt="2021-04-12T14:31:19.548" v="18"/>
          <pc:sldLayoutMkLst>
            <pc:docMk/>
            <pc:sldMasterMk cId="2038377530" sldId="2147483648"/>
            <pc:sldLayoutMk cId="1467428017" sldId="2147483656"/>
          </pc:sldLayoutMkLst>
        </pc:sldLayoutChg>
        <pc:sldLayoutChg chg="setBg">
          <pc:chgData name="hassan MH" userId="84cd2103f36ef0dc" providerId="LiveId" clId="{9ABFACDC-D1CD-4093-BBC6-FE05E6ADC16B}" dt="2021-04-12T14:31:19.548" v="18"/>
          <pc:sldLayoutMkLst>
            <pc:docMk/>
            <pc:sldMasterMk cId="2038377530" sldId="2147483648"/>
            <pc:sldLayoutMk cId="3248193407" sldId="2147483657"/>
          </pc:sldLayoutMkLst>
        </pc:sldLayoutChg>
        <pc:sldLayoutChg chg="setBg">
          <pc:chgData name="hassan MH" userId="84cd2103f36ef0dc" providerId="LiveId" clId="{9ABFACDC-D1CD-4093-BBC6-FE05E6ADC16B}" dt="2021-04-12T14:31:19.548" v="18"/>
          <pc:sldLayoutMkLst>
            <pc:docMk/>
            <pc:sldMasterMk cId="2038377530" sldId="2147483648"/>
            <pc:sldLayoutMk cId="3062790703" sldId="2147483658"/>
          </pc:sldLayoutMkLst>
        </pc:sldLayoutChg>
        <pc:sldLayoutChg chg="setBg">
          <pc:chgData name="hassan MH" userId="84cd2103f36ef0dc" providerId="LiveId" clId="{9ABFACDC-D1CD-4093-BBC6-FE05E6ADC16B}" dt="2021-04-12T14:31:19.548" v="18"/>
          <pc:sldLayoutMkLst>
            <pc:docMk/>
            <pc:sldMasterMk cId="2038377530" sldId="2147483648"/>
            <pc:sldLayoutMk cId="1663582099"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cs typeface="El Messiri" pitchFamily="2" charset="-78"/>
              </a:defRPr>
            </a:lvl1pPr>
          </a:lstStyle>
          <a:p>
            <a:endParaRPr lang="ar-EG" dirty="0"/>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cs typeface="El Messiri" pitchFamily="2" charset="-78"/>
              </a:defRPr>
            </a:lvl1pPr>
          </a:lstStyle>
          <a:p>
            <a:fld id="{5946E327-940F-48EC-BA00-EE8BC0ECE220}" type="datetimeFigureOut">
              <a:rPr lang="ar-EG" smtClean="0"/>
              <a:pPr/>
              <a:t>27/09/1444</a:t>
            </a:fld>
            <a:endParaRPr lang="ar-EG" dirty="0"/>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EG" dirty="0"/>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dirty="0"/>
              <a:t>انقر لتحرير أنماط نص الشكل الرئيسي</a:t>
            </a:r>
          </a:p>
          <a:p>
            <a:pPr lvl="1"/>
            <a:r>
              <a:rPr lang="ar-SA" dirty="0"/>
              <a:t>المستوى الثاني</a:t>
            </a:r>
          </a:p>
          <a:p>
            <a:pPr lvl="2"/>
            <a:r>
              <a:rPr lang="ar-SA" dirty="0"/>
              <a:t>المستوى الثالث</a:t>
            </a:r>
          </a:p>
          <a:p>
            <a:pPr lvl="3"/>
            <a:r>
              <a:rPr lang="ar-SA" dirty="0"/>
              <a:t>المستوى الرابع</a:t>
            </a:r>
          </a:p>
          <a:p>
            <a:pPr lvl="4"/>
            <a:r>
              <a:rPr lang="ar-SA" dirty="0"/>
              <a:t>المستوى الخامس</a:t>
            </a:r>
            <a:endParaRPr lang="ar-EG" dirty="0"/>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cs typeface="El Messiri" pitchFamily="2" charset="-78"/>
              </a:defRPr>
            </a:lvl1pPr>
          </a:lstStyle>
          <a:p>
            <a:endParaRPr lang="ar-EG" dirty="0"/>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cs typeface="El Messiri" pitchFamily="2" charset="-78"/>
              </a:defRPr>
            </a:lvl1pPr>
          </a:lstStyle>
          <a:p>
            <a:fld id="{98E2F118-1D9C-4211-9F14-073E7B9E5F77}" type="slidenum">
              <a:rPr lang="ar-EG" smtClean="0"/>
              <a:pPr/>
              <a:t>‹#›</a:t>
            </a:fld>
            <a:endParaRPr lang="ar-EG" dirty="0"/>
          </a:p>
        </p:txBody>
      </p:sp>
    </p:spTree>
    <p:extLst>
      <p:ext uri="{BB962C8B-B14F-4D97-AF65-F5344CB8AC3E}">
        <p14:creationId xmlns:p14="http://schemas.microsoft.com/office/powerpoint/2010/main" val="427814831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El Messiri" pitchFamily="2" charset="-78"/>
      </a:defRPr>
    </a:lvl1pPr>
    <a:lvl2pPr marL="457200" algn="r" defTabSz="914400" rtl="1" eaLnBrk="1" latinLnBrk="0" hangingPunct="1">
      <a:defRPr sz="1200" kern="1200">
        <a:solidFill>
          <a:schemeClr val="tx1"/>
        </a:solidFill>
        <a:latin typeface="+mn-lt"/>
        <a:ea typeface="+mn-ea"/>
        <a:cs typeface="El Messiri" pitchFamily="2" charset="-78"/>
      </a:defRPr>
    </a:lvl2pPr>
    <a:lvl3pPr marL="914400" algn="r" defTabSz="914400" rtl="1" eaLnBrk="1" latinLnBrk="0" hangingPunct="1">
      <a:defRPr sz="1200" kern="1200">
        <a:solidFill>
          <a:schemeClr val="tx1"/>
        </a:solidFill>
        <a:latin typeface="+mn-lt"/>
        <a:ea typeface="+mn-ea"/>
        <a:cs typeface="El Messiri" pitchFamily="2" charset="-78"/>
      </a:defRPr>
    </a:lvl3pPr>
    <a:lvl4pPr marL="1371600" algn="r" defTabSz="914400" rtl="1" eaLnBrk="1" latinLnBrk="0" hangingPunct="1">
      <a:defRPr sz="1200" kern="1200">
        <a:solidFill>
          <a:schemeClr val="tx1"/>
        </a:solidFill>
        <a:latin typeface="+mn-lt"/>
        <a:ea typeface="+mn-ea"/>
        <a:cs typeface="El Messiri" pitchFamily="2" charset="-78"/>
      </a:defRPr>
    </a:lvl4pPr>
    <a:lvl5pPr marL="1828800" algn="r" defTabSz="914400" rtl="1" eaLnBrk="1" latinLnBrk="0" hangingPunct="1">
      <a:defRPr sz="1200" kern="1200">
        <a:solidFill>
          <a:schemeClr val="tx1"/>
        </a:solidFill>
        <a:latin typeface="+mn-lt"/>
        <a:ea typeface="+mn-ea"/>
        <a:cs typeface="El Messiri" pitchFamily="2" charset="-78"/>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dirty="0"/>
              <a:t>تم تنزيل هذا القالب من موقع </a:t>
            </a:r>
            <a:r>
              <a:rPr lang="en-US" dirty="0"/>
              <a:t>ingez-ppt.com</a:t>
            </a:r>
            <a:endParaRPr lang="ar-EG" dirty="0"/>
          </a:p>
          <a:p>
            <a:endParaRPr lang="ar-EG" dirty="0"/>
          </a:p>
        </p:txBody>
      </p:sp>
      <p:sp>
        <p:nvSpPr>
          <p:cNvPr id="4" name="عنصر نائب لرقم الشريحة 3"/>
          <p:cNvSpPr>
            <a:spLocks noGrp="1"/>
          </p:cNvSpPr>
          <p:nvPr>
            <p:ph type="sldNum" sz="quarter" idx="5"/>
          </p:nvPr>
        </p:nvSpPr>
        <p:spPr/>
        <p:txBody>
          <a:bodyPr/>
          <a:lstStyle/>
          <a:p>
            <a:fld id="{98E2F118-1D9C-4211-9F14-073E7B9E5F77}" type="slidenum">
              <a:rPr lang="ar-EG" smtClean="0"/>
              <a:t>1</a:t>
            </a:fld>
            <a:endParaRPr lang="ar-EG"/>
          </a:p>
        </p:txBody>
      </p:sp>
    </p:spTree>
    <p:extLst>
      <p:ext uri="{BB962C8B-B14F-4D97-AF65-F5344CB8AC3E}">
        <p14:creationId xmlns:p14="http://schemas.microsoft.com/office/powerpoint/2010/main" val="112735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dirty="0"/>
              <a:t>هذا القالب من تصميم موقع انجز ( </a:t>
            </a:r>
            <a:r>
              <a:rPr lang="en-US" dirty="0"/>
              <a:t>ingez-ppt.com</a:t>
            </a:r>
            <a:r>
              <a:rPr lang="ar-SA" dirty="0"/>
              <a:t> ) : موقع عربي متخصص بتصميم قوالب البوربوينت باللغة العربية</a:t>
            </a:r>
            <a:endParaRPr lang="ar-EG" dirty="0"/>
          </a:p>
        </p:txBody>
      </p:sp>
      <p:sp>
        <p:nvSpPr>
          <p:cNvPr id="4" name="عنصر نائب لرقم الشريحة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1BBE34E-00FD-4E00-AA7A-1706DD9907DB}" type="slidenum">
              <a:rPr kumimoji="0" lang="ar-EG" sz="1200" b="0" i="0" u="none" strike="noStrike" kern="1200" cap="none" spc="0" normalizeH="0" baseline="0" noProof="0" smtClean="0">
                <a:ln>
                  <a:noFill/>
                </a:ln>
                <a:solidFill>
                  <a:prstClr val="black"/>
                </a:solidFill>
                <a:effectLst/>
                <a:uLnTx/>
                <a:uFillTx/>
                <a:latin typeface="Calibri" panose="020F0502020204030204"/>
                <a:ea typeface="+mn-ea"/>
              </a:rPr>
              <a:pPr marL="0" marR="0" lvl="0" indent="0" algn="l" defTabSz="914400" rtl="1" eaLnBrk="1" fontAlgn="auto" latinLnBrk="0" hangingPunct="1">
                <a:lnSpc>
                  <a:spcPct val="100000"/>
                </a:lnSpc>
                <a:spcBef>
                  <a:spcPts val="0"/>
                </a:spcBef>
                <a:spcAft>
                  <a:spcPts val="0"/>
                </a:spcAft>
                <a:buClrTx/>
                <a:buSzTx/>
                <a:buFontTx/>
                <a:buNone/>
                <a:tabLst/>
                <a:defRPr/>
              </a:pPr>
              <a:t>10</a:t>
            </a:fld>
            <a:endParaRPr kumimoji="0" lang="ar-EG" sz="1200" b="0" i="0" u="none" strike="noStrike" kern="1200" cap="none" spc="0" normalizeH="0" baseline="0" noProof="0" dirty="0">
              <a:ln>
                <a:noFill/>
              </a:ln>
              <a:solidFill>
                <a:prstClr val="black"/>
              </a:solidFill>
              <a:effectLst/>
              <a:uLnTx/>
              <a:uFillTx/>
              <a:latin typeface="Calibri" panose="020F0502020204030204"/>
              <a:ea typeface="+mn-ea"/>
            </a:endParaRPr>
          </a:p>
        </p:txBody>
      </p:sp>
    </p:spTree>
    <p:extLst>
      <p:ext uri="{BB962C8B-B14F-4D97-AF65-F5344CB8AC3E}">
        <p14:creationId xmlns:p14="http://schemas.microsoft.com/office/powerpoint/2010/main" val="537402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dirty="0"/>
              <a:t>تم تنزيل هذا القالب من موقع </a:t>
            </a:r>
            <a:r>
              <a:rPr lang="en-US" dirty="0"/>
              <a:t>ingez-ppt.com</a:t>
            </a:r>
            <a:endParaRPr lang="ar-EG" dirty="0"/>
          </a:p>
          <a:p>
            <a:endParaRPr lang="ar-EG" dirty="0"/>
          </a:p>
        </p:txBody>
      </p:sp>
      <p:sp>
        <p:nvSpPr>
          <p:cNvPr id="4" name="عنصر نائب لرقم الشريحة 3"/>
          <p:cNvSpPr>
            <a:spLocks noGrp="1"/>
          </p:cNvSpPr>
          <p:nvPr>
            <p:ph type="sldNum" sz="quarter" idx="5"/>
          </p:nvPr>
        </p:nvSpPr>
        <p:spPr/>
        <p:txBody>
          <a:bodyPr/>
          <a:lstStyle/>
          <a:p>
            <a:fld id="{98E2F118-1D9C-4211-9F14-073E7B9E5F77}" type="slidenum">
              <a:rPr lang="ar-EG" smtClean="0"/>
              <a:t>2</a:t>
            </a:fld>
            <a:endParaRPr lang="ar-EG"/>
          </a:p>
        </p:txBody>
      </p:sp>
    </p:spTree>
    <p:extLst>
      <p:ext uri="{BB962C8B-B14F-4D97-AF65-F5344CB8AC3E}">
        <p14:creationId xmlns:p14="http://schemas.microsoft.com/office/powerpoint/2010/main" val="1046940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dirty="0"/>
              <a:t>تم تنزيل هذا القالب من موقع </a:t>
            </a:r>
            <a:r>
              <a:rPr lang="en-US" dirty="0"/>
              <a:t>ingez-ppt.com</a:t>
            </a:r>
            <a:endParaRPr lang="ar-EG" dirty="0"/>
          </a:p>
          <a:p>
            <a:endParaRPr lang="ar-EG" dirty="0"/>
          </a:p>
        </p:txBody>
      </p:sp>
      <p:sp>
        <p:nvSpPr>
          <p:cNvPr id="4" name="عنصر نائب لرقم الشريحة 3"/>
          <p:cNvSpPr>
            <a:spLocks noGrp="1"/>
          </p:cNvSpPr>
          <p:nvPr>
            <p:ph type="sldNum" sz="quarter" idx="5"/>
          </p:nvPr>
        </p:nvSpPr>
        <p:spPr/>
        <p:txBody>
          <a:bodyPr/>
          <a:lstStyle/>
          <a:p>
            <a:fld id="{98E2F118-1D9C-4211-9F14-073E7B9E5F77}" type="slidenum">
              <a:rPr lang="ar-EG" smtClean="0"/>
              <a:t>3</a:t>
            </a:fld>
            <a:endParaRPr lang="ar-EG"/>
          </a:p>
        </p:txBody>
      </p:sp>
    </p:spTree>
    <p:extLst>
      <p:ext uri="{BB962C8B-B14F-4D97-AF65-F5344CB8AC3E}">
        <p14:creationId xmlns:p14="http://schemas.microsoft.com/office/powerpoint/2010/main" val="1670716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dirty="0"/>
              <a:t>تم تنزيل هذا القالب من موقع </a:t>
            </a:r>
            <a:r>
              <a:rPr lang="en-US" dirty="0"/>
              <a:t>ingez-ppt.com</a:t>
            </a:r>
            <a:endParaRPr lang="ar-EG" dirty="0"/>
          </a:p>
          <a:p>
            <a:endParaRPr lang="ar-EG" dirty="0"/>
          </a:p>
        </p:txBody>
      </p:sp>
      <p:sp>
        <p:nvSpPr>
          <p:cNvPr id="4" name="عنصر نائب لرقم الشريحة 3"/>
          <p:cNvSpPr>
            <a:spLocks noGrp="1"/>
          </p:cNvSpPr>
          <p:nvPr>
            <p:ph type="sldNum" sz="quarter" idx="5"/>
          </p:nvPr>
        </p:nvSpPr>
        <p:spPr/>
        <p:txBody>
          <a:bodyPr/>
          <a:lstStyle/>
          <a:p>
            <a:fld id="{98E2F118-1D9C-4211-9F14-073E7B9E5F77}" type="slidenum">
              <a:rPr lang="ar-EG" smtClean="0"/>
              <a:t>4</a:t>
            </a:fld>
            <a:endParaRPr lang="ar-EG"/>
          </a:p>
        </p:txBody>
      </p:sp>
    </p:spTree>
    <p:extLst>
      <p:ext uri="{BB962C8B-B14F-4D97-AF65-F5344CB8AC3E}">
        <p14:creationId xmlns:p14="http://schemas.microsoft.com/office/powerpoint/2010/main" val="3884928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dirty="0"/>
              <a:t>تم تنزيل هذا القالب من موقع </a:t>
            </a:r>
            <a:r>
              <a:rPr lang="en-US" dirty="0"/>
              <a:t>ingez-ppt.com</a:t>
            </a:r>
            <a:endParaRPr lang="ar-EG" dirty="0"/>
          </a:p>
          <a:p>
            <a:endParaRPr lang="ar-EG" dirty="0"/>
          </a:p>
        </p:txBody>
      </p:sp>
      <p:sp>
        <p:nvSpPr>
          <p:cNvPr id="4" name="عنصر نائب لرقم الشريحة 3"/>
          <p:cNvSpPr>
            <a:spLocks noGrp="1"/>
          </p:cNvSpPr>
          <p:nvPr>
            <p:ph type="sldNum" sz="quarter" idx="5"/>
          </p:nvPr>
        </p:nvSpPr>
        <p:spPr/>
        <p:txBody>
          <a:bodyPr/>
          <a:lstStyle/>
          <a:p>
            <a:fld id="{98E2F118-1D9C-4211-9F14-073E7B9E5F77}" type="slidenum">
              <a:rPr lang="ar-EG" smtClean="0"/>
              <a:t>5</a:t>
            </a:fld>
            <a:endParaRPr lang="ar-EG"/>
          </a:p>
        </p:txBody>
      </p:sp>
    </p:spTree>
    <p:extLst>
      <p:ext uri="{BB962C8B-B14F-4D97-AF65-F5344CB8AC3E}">
        <p14:creationId xmlns:p14="http://schemas.microsoft.com/office/powerpoint/2010/main" val="270955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dirty="0"/>
              <a:t>تم تنزيل هذا القالب من موقع </a:t>
            </a:r>
            <a:r>
              <a:rPr lang="en-US" dirty="0"/>
              <a:t>ingez-ppt.com</a:t>
            </a:r>
            <a:endParaRPr lang="ar-EG" dirty="0"/>
          </a:p>
          <a:p>
            <a:endParaRPr lang="ar-EG" dirty="0"/>
          </a:p>
        </p:txBody>
      </p:sp>
      <p:sp>
        <p:nvSpPr>
          <p:cNvPr id="4" name="عنصر نائب لرقم الشريحة 3"/>
          <p:cNvSpPr>
            <a:spLocks noGrp="1"/>
          </p:cNvSpPr>
          <p:nvPr>
            <p:ph type="sldNum" sz="quarter" idx="5"/>
          </p:nvPr>
        </p:nvSpPr>
        <p:spPr/>
        <p:txBody>
          <a:bodyPr/>
          <a:lstStyle/>
          <a:p>
            <a:fld id="{98E2F118-1D9C-4211-9F14-073E7B9E5F77}" type="slidenum">
              <a:rPr lang="ar-EG" smtClean="0"/>
              <a:t>6</a:t>
            </a:fld>
            <a:endParaRPr lang="ar-EG"/>
          </a:p>
        </p:txBody>
      </p:sp>
    </p:spTree>
    <p:extLst>
      <p:ext uri="{BB962C8B-B14F-4D97-AF65-F5344CB8AC3E}">
        <p14:creationId xmlns:p14="http://schemas.microsoft.com/office/powerpoint/2010/main" val="600618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dirty="0"/>
              <a:t>تم تنزيل هذا القالب من موقع </a:t>
            </a:r>
            <a:r>
              <a:rPr lang="en-US" dirty="0"/>
              <a:t>ingez-ppt.com</a:t>
            </a:r>
            <a:endParaRPr lang="ar-EG" dirty="0"/>
          </a:p>
          <a:p>
            <a:endParaRPr lang="ar-EG" dirty="0"/>
          </a:p>
        </p:txBody>
      </p:sp>
      <p:sp>
        <p:nvSpPr>
          <p:cNvPr id="4" name="عنصر نائب لرقم الشريحة 3"/>
          <p:cNvSpPr>
            <a:spLocks noGrp="1"/>
          </p:cNvSpPr>
          <p:nvPr>
            <p:ph type="sldNum" sz="quarter" idx="5"/>
          </p:nvPr>
        </p:nvSpPr>
        <p:spPr/>
        <p:txBody>
          <a:bodyPr/>
          <a:lstStyle/>
          <a:p>
            <a:fld id="{98E2F118-1D9C-4211-9F14-073E7B9E5F77}" type="slidenum">
              <a:rPr lang="ar-EG" smtClean="0"/>
              <a:t>7</a:t>
            </a:fld>
            <a:endParaRPr lang="ar-EG"/>
          </a:p>
        </p:txBody>
      </p:sp>
    </p:spTree>
    <p:extLst>
      <p:ext uri="{BB962C8B-B14F-4D97-AF65-F5344CB8AC3E}">
        <p14:creationId xmlns:p14="http://schemas.microsoft.com/office/powerpoint/2010/main" val="2076087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dirty="0"/>
              <a:t>تم تنزيل هذا القالب من موقع </a:t>
            </a:r>
            <a:r>
              <a:rPr lang="en-US" dirty="0"/>
              <a:t>ingez-ppt.com</a:t>
            </a:r>
            <a:endParaRPr lang="ar-EG" dirty="0"/>
          </a:p>
        </p:txBody>
      </p:sp>
      <p:sp>
        <p:nvSpPr>
          <p:cNvPr id="4" name="عنصر نائب لرقم الشريحة 3"/>
          <p:cNvSpPr>
            <a:spLocks noGrp="1"/>
          </p:cNvSpPr>
          <p:nvPr>
            <p:ph type="sldNum" sz="quarter" idx="5"/>
          </p:nvPr>
        </p:nvSpPr>
        <p:spPr/>
        <p:txBody>
          <a:bodyPr/>
          <a:lstStyle/>
          <a:p>
            <a:fld id="{98E2F118-1D9C-4211-9F14-073E7B9E5F77}" type="slidenum">
              <a:rPr lang="ar-EG" smtClean="0"/>
              <a:t>8</a:t>
            </a:fld>
            <a:endParaRPr lang="ar-EG"/>
          </a:p>
        </p:txBody>
      </p:sp>
    </p:spTree>
    <p:extLst>
      <p:ext uri="{BB962C8B-B14F-4D97-AF65-F5344CB8AC3E}">
        <p14:creationId xmlns:p14="http://schemas.microsoft.com/office/powerpoint/2010/main" val="3833542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dirty="0"/>
              <a:t>تم تنزيل هذا القالب من موقع </a:t>
            </a:r>
            <a:r>
              <a:rPr lang="en-US" dirty="0"/>
              <a:t>ingez-ppt.com</a:t>
            </a:r>
            <a:endParaRPr lang="ar-EG" dirty="0"/>
          </a:p>
        </p:txBody>
      </p:sp>
      <p:sp>
        <p:nvSpPr>
          <p:cNvPr id="4" name="عنصر نائب لرقم الشريحة 3"/>
          <p:cNvSpPr>
            <a:spLocks noGrp="1"/>
          </p:cNvSpPr>
          <p:nvPr>
            <p:ph type="sldNum" sz="quarter" idx="5"/>
          </p:nvPr>
        </p:nvSpPr>
        <p:spPr/>
        <p:txBody>
          <a:bodyPr/>
          <a:lstStyle/>
          <a:p>
            <a:fld id="{98E2F118-1D9C-4211-9F14-073E7B9E5F77}" type="slidenum">
              <a:rPr lang="ar-EG" smtClean="0"/>
              <a:t>9</a:t>
            </a:fld>
            <a:endParaRPr lang="ar-EG"/>
          </a:p>
        </p:txBody>
      </p:sp>
    </p:spTree>
    <p:extLst>
      <p:ext uri="{BB962C8B-B14F-4D97-AF65-F5344CB8AC3E}">
        <p14:creationId xmlns:p14="http://schemas.microsoft.com/office/powerpoint/2010/main" val="1295290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شريحة عنوان">
    <p:spTree>
      <p:nvGrpSpPr>
        <p:cNvPr id="1" name=""/>
        <p:cNvGrpSpPr/>
        <p:nvPr/>
      </p:nvGrpSpPr>
      <p:grpSpPr>
        <a:xfrm>
          <a:off x="0" y="0"/>
          <a:ext cx="0" cy="0"/>
          <a:chOff x="0" y="0"/>
          <a:chExt cx="0" cy="0"/>
        </a:xfrm>
      </p:grpSpPr>
      <p:sp>
        <p:nvSpPr>
          <p:cNvPr id="8" name="مستطيل 7">
            <a:extLst>
              <a:ext uri="{FF2B5EF4-FFF2-40B4-BE49-F238E27FC236}">
                <a16:creationId xmlns:a16="http://schemas.microsoft.com/office/drawing/2014/main" id="{99001517-A30A-4C26-6C0C-E1911C1083EA}"/>
              </a:ext>
            </a:extLst>
          </p:cNvPr>
          <p:cNvSpPr/>
          <p:nvPr userDrawn="1"/>
        </p:nvSpPr>
        <p:spPr>
          <a:xfrm>
            <a:off x="3255702" y="-320934"/>
            <a:ext cx="4938530" cy="24622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600" dirty="0">
                <a:latin typeface="El Messiri" pitchFamily="2" charset="-78"/>
                <a:cs typeface="El Messiri" pitchFamily="2" charset="-78"/>
              </a:rPr>
              <a:t>لا تقم بحذف أو تغيير مكان هذه الشريحة</a:t>
            </a:r>
            <a:endParaRPr lang="ar-EG" sz="1600" dirty="0">
              <a:latin typeface="El Messiri" pitchFamily="2" charset="-78"/>
              <a:cs typeface="El Messiri" pitchFamily="2" charset="-78"/>
            </a:endParaRPr>
          </a:p>
        </p:txBody>
      </p:sp>
      <p:sp>
        <p:nvSpPr>
          <p:cNvPr id="9" name="مربع نص 8">
            <a:extLst>
              <a:ext uri="{FF2B5EF4-FFF2-40B4-BE49-F238E27FC236}">
                <a16:creationId xmlns:a16="http://schemas.microsoft.com/office/drawing/2014/main" id="{1A1F4568-3268-E1F6-BC1E-C33F4EC09605}"/>
              </a:ext>
            </a:extLst>
          </p:cNvPr>
          <p:cNvSpPr txBox="1"/>
          <p:nvPr userDrawn="1"/>
        </p:nvSpPr>
        <p:spPr>
          <a:xfrm>
            <a:off x="8302121" y="-328627"/>
            <a:ext cx="1331089" cy="246221"/>
          </a:xfrm>
          <a:prstGeom prst="rect">
            <a:avLst/>
          </a:prstGeom>
          <a:noFill/>
        </p:spPr>
        <p:txBody>
          <a:bodyPr wrap="square" rtlCol="1">
            <a:spAutoFit/>
          </a:bodyPr>
          <a:lstStyle/>
          <a:p>
            <a:r>
              <a:rPr lang="ar-SA" sz="1000" dirty="0">
                <a:latin typeface="El Messiri" pitchFamily="2" charset="-78"/>
                <a:cs typeface="El Messiri" pitchFamily="2" charset="-78"/>
              </a:rPr>
              <a:t>تعليمات الاستخدام</a:t>
            </a:r>
            <a:endParaRPr lang="ar-EG" sz="1000" dirty="0">
              <a:latin typeface="El Messiri" pitchFamily="2" charset="-78"/>
              <a:cs typeface="El Messiri" pitchFamily="2" charset="-78"/>
            </a:endParaRPr>
          </a:p>
        </p:txBody>
      </p:sp>
    </p:spTree>
    <p:extLst>
      <p:ext uri="{BB962C8B-B14F-4D97-AF65-F5344CB8AC3E}">
        <p14:creationId xmlns:p14="http://schemas.microsoft.com/office/powerpoint/2010/main" val="1114643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عنوان ومحتوى">
    <p:spTree>
      <p:nvGrpSpPr>
        <p:cNvPr id="1" name=""/>
        <p:cNvGrpSpPr/>
        <p:nvPr/>
      </p:nvGrpSpPr>
      <p:grpSpPr>
        <a:xfrm>
          <a:off x="0" y="0"/>
          <a:ext cx="0" cy="0"/>
          <a:chOff x="0" y="0"/>
          <a:chExt cx="0" cy="0"/>
        </a:xfrm>
      </p:grpSpPr>
      <p:sp>
        <p:nvSpPr>
          <p:cNvPr id="6" name="مستطيل 5">
            <a:extLst>
              <a:ext uri="{FF2B5EF4-FFF2-40B4-BE49-F238E27FC236}">
                <a16:creationId xmlns:a16="http://schemas.microsoft.com/office/drawing/2014/main" id="{38B1BDE4-5506-B481-6428-8C104DE15491}"/>
              </a:ext>
            </a:extLst>
          </p:cNvPr>
          <p:cNvSpPr/>
          <p:nvPr userDrawn="1"/>
        </p:nvSpPr>
        <p:spPr>
          <a:xfrm>
            <a:off x="3255702" y="-320934"/>
            <a:ext cx="4938530" cy="24622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600" dirty="0">
                <a:latin typeface="El Messiri" pitchFamily="2" charset="-78"/>
                <a:cs typeface="El Messiri" pitchFamily="2" charset="-78"/>
              </a:rPr>
              <a:t>يمكن تكرار هذه الشريحة لزيادة عدد صفحات الكتاب</a:t>
            </a:r>
          </a:p>
        </p:txBody>
      </p:sp>
      <p:sp>
        <p:nvSpPr>
          <p:cNvPr id="8" name="مربع نص 7">
            <a:extLst>
              <a:ext uri="{FF2B5EF4-FFF2-40B4-BE49-F238E27FC236}">
                <a16:creationId xmlns:a16="http://schemas.microsoft.com/office/drawing/2014/main" id="{D68D75A4-4A07-2E48-509E-6AE07345854C}"/>
              </a:ext>
            </a:extLst>
          </p:cNvPr>
          <p:cNvSpPr txBox="1"/>
          <p:nvPr userDrawn="1"/>
        </p:nvSpPr>
        <p:spPr>
          <a:xfrm>
            <a:off x="8302121" y="-328627"/>
            <a:ext cx="1331089" cy="246221"/>
          </a:xfrm>
          <a:prstGeom prst="rect">
            <a:avLst/>
          </a:prstGeom>
          <a:noFill/>
        </p:spPr>
        <p:txBody>
          <a:bodyPr wrap="square" rtlCol="1">
            <a:spAutoFit/>
          </a:bodyPr>
          <a:lstStyle/>
          <a:p>
            <a:r>
              <a:rPr lang="ar-SA" sz="1000" dirty="0">
                <a:latin typeface="El Messiri" pitchFamily="2" charset="-78"/>
                <a:cs typeface="El Messiri" pitchFamily="2" charset="-78"/>
              </a:rPr>
              <a:t>تعليمات الاستخدام</a:t>
            </a:r>
            <a:endParaRPr lang="ar-EG" sz="1000" dirty="0">
              <a:latin typeface="El Messiri" pitchFamily="2" charset="-78"/>
              <a:cs typeface="El Messiri" pitchFamily="2" charset="-78"/>
            </a:endParaRPr>
          </a:p>
        </p:txBody>
      </p:sp>
    </p:spTree>
    <p:extLst>
      <p:ext uri="{BB962C8B-B14F-4D97-AF65-F5344CB8AC3E}">
        <p14:creationId xmlns:p14="http://schemas.microsoft.com/office/powerpoint/2010/main" val="3998079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تخطيط مخصص">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63609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7" name="مربع نص 6">
            <a:extLst>
              <a:ext uri="{FF2B5EF4-FFF2-40B4-BE49-F238E27FC236}">
                <a16:creationId xmlns:a16="http://schemas.microsoft.com/office/drawing/2014/main" id="{3364F8CA-56B7-4E69-B9DD-8956335E08A8}"/>
              </a:ext>
            </a:extLst>
          </p:cNvPr>
          <p:cNvSpPr txBox="1"/>
          <p:nvPr userDrawn="1"/>
        </p:nvSpPr>
        <p:spPr>
          <a:xfrm>
            <a:off x="399905" y="7022068"/>
            <a:ext cx="11369040" cy="307777"/>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1400" dirty="0">
                <a:solidFill>
                  <a:schemeClr val="bg1">
                    <a:lumMod val="75000"/>
                  </a:schemeClr>
                </a:solidFill>
                <a:latin typeface="El Messiri" pitchFamily="2" charset="-78"/>
                <a:cs typeface="El Messiri" pitchFamily="2" charset="-78"/>
              </a:rPr>
              <a:t>هذا القالب من تصميم موقع انجز ( </a:t>
            </a:r>
            <a:r>
              <a:rPr lang="en-US" sz="1400" dirty="0">
                <a:solidFill>
                  <a:schemeClr val="bg1">
                    <a:lumMod val="75000"/>
                  </a:schemeClr>
                </a:solidFill>
                <a:latin typeface="El Messiri" pitchFamily="2" charset="-78"/>
                <a:cs typeface="El Messiri" pitchFamily="2" charset="-78"/>
              </a:rPr>
              <a:t>ingez-ppt.com</a:t>
            </a:r>
            <a:r>
              <a:rPr lang="ar-SA" sz="1400" dirty="0">
                <a:solidFill>
                  <a:schemeClr val="bg1">
                    <a:lumMod val="75000"/>
                  </a:schemeClr>
                </a:solidFill>
                <a:latin typeface="El Messiri" pitchFamily="2" charset="-78"/>
                <a:cs typeface="El Messiri" pitchFamily="2" charset="-78"/>
              </a:rPr>
              <a:t> ) : موقع عربي متخصص بتصميم قوالب البوربوينت باللغة العربية</a:t>
            </a:r>
            <a:endParaRPr lang="ar-EG" sz="1400" dirty="0">
              <a:solidFill>
                <a:schemeClr val="bg1">
                  <a:lumMod val="75000"/>
                </a:schemeClr>
              </a:solidFill>
              <a:latin typeface="El Messiri" pitchFamily="2" charset="-78"/>
              <a:cs typeface="El Messiri" pitchFamily="2" charset="-78"/>
            </a:endParaRPr>
          </a:p>
        </p:txBody>
      </p:sp>
    </p:spTree>
    <p:extLst>
      <p:ext uri="{BB962C8B-B14F-4D97-AF65-F5344CB8AC3E}">
        <p14:creationId xmlns:p14="http://schemas.microsoft.com/office/powerpoint/2010/main" val="20383775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hyperlink" Target="https://fonts.google.com/specimen/El+Messiri?subset=arabic&amp;preview.text=%D8%B9%D8%B1%D8%A8%D9%8A&amp;preview.text_type=custom"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audio" Target="../media/audio1.wav"/><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png"/><Relationship Id="rId5" Type="http://schemas.openxmlformats.org/officeDocument/2006/relationships/audio" Target="../media/audio1.wav"/><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1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0001-0188">
            <a:hlinkClick r:id="" action="ppaction://media"/>
            <a:extLst>
              <a:ext uri="{FF2B5EF4-FFF2-40B4-BE49-F238E27FC236}">
                <a16:creationId xmlns:a16="http://schemas.microsoft.com/office/drawing/2014/main" id="{79A7B8D8-DFC0-7637-9B98-F013E0F88F0B}"/>
              </a:ext>
            </a:extLst>
          </p:cNvPr>
          <p:cNvPicPr>
            <a:picLocks noChangeAspect="1"/>
          </p:cNvPicPr>
          <p:nvPr>
            <a:videoFile r:link="rId1"/>
            <p:extLst>
              <p:ext uri="{DAA4B4D4-6D71-4841-9C94-3DE7FCFB9230}">
                <p14:media xmlns:p14="http://schemas.microsoft.com/office/powerpoint/2010/main" r:embed="rId2">
                  <p14:trim end="6266"/>
                </p14:media>
              </p:ext>
            </p:extLst>
          </p:nvPr>
        </p:nvPicPr>
        <p:blipFill>
          <a:blip r:embed="rId5"/>
          <a:stretch>
            <a:fillRect/>
          </a:stretch>
        </p:blipFill>
        <p:spPr>
          <a:xfrm>
            <a:off x="0" y="0"/>
            <a:ext cx="12192000" cy="6858000"/>
          </a:xfrm>
          <a:prstGeom prst="rect">
            <a:avLst/>
          </a:prstGeom>
        </p:spPr>
      </p:pic>
      <p:sp>
        <p:nvSpPr>
          <p:cNvPr id="11" name="مستطيل 10">
            <a:extLst>
              <a:ext uri="{FF2B5EF4-FFF2-40B4-BE49-F238E27FC236}">
                <a16:creationId xmlns:a16="http://schemas.microsoft.com/office/drawing/2014/main" id="{BEBF3C53-B2CC-630E-81DB-F3E086A94C47}"/>
              </a:ext>
            </a:extLst>
          </p:cNvPr>
          <p:cNvSpPr/>
          <p:nvPr/>
        </p:nvSpPr>
        <p:spPr>
          <a:xfrm>
            <a:off x="1" y="0"/>
            <a:ext cx="12191999" cy="6858000"/>
          </a:xfrm>
          <a:prstGeom prst="rect">
            <a:avLst/>
          </a:prstGeom>
          <a:solidFill>
            <a:schemeClr val="accent1">
              <a:alpha val="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9" name="مربع نص 8">
            <a:extLst>
              <a:ext uri="{FF2B5EF4-FFF2-40B4-BE49-F238E27FC236}">
                <a16:creationId xmlns:a16="http://schemas.microsoft.com/office/drawing/2014/main" id="{CBCDD851-3227-DC63-D019-7D9E32E77C18}"/>
              </a:ext>
            </a:extLst>
          </p:cNvPr>
          <p:cNvSpPr txBox="1"/>
          <p:nvPr/>
        </p:nvSpPr>
        <p:spPr>
          <a:xfrm>
            <a:off x="2953473" y="5041596"/>
            <a:ext cx="6285054" cy="1015663"/>
          </a:xfrm>
          <a:prstGeom prst="rect">
            <a:avLst/>
          </a:prstGeom>
          <a:noFill/>
        </p:spPr>
        <p:txBody>
          <a:bodyPr wrap="square" rtlCol="1">
            <a:spAutoFit/>
          </a:bodyPr>
          <a:lstStyle/>
          <a:p>
            <a:pPr algn="ctr"/>
            <a:r>
              <a:rPr lang="ar-SA" sz="6000" b="1" dirty="0">
                <a:solidFill>
                  <a:schemeClr val="accent4">
                    <a:lumMod val="20000"/>
                    <a:lumOff val="80000"/>
                  </a:schemeClr>
                </a:solidFill>
                <a:effectLst>
                  <a:outerShdw blurRad="38100" dist="38100" dir="2700000" algn="tl">
                    <a:srgbClr val="000000">
                      <a:alpha val="43137"/>
                    </a:srgbClr>
                  </a:outerShdw>
                </a:effectLst>
                <a:latin typeface="El Messiri" pitchFamily="2" charset="-78"/>
                <a:ea typeface="GE SS Two Bold" panose="020A0503020102020204" pitchFamily="18" charset="-78"/>
                <a:cs typeface="El Messiri" pitchFamily="2" charset="-78"/>
              </a:rPr>
              <a:t>عنوان العرض</a:t>
            </a:r>
            <a:endParaRPr lang="ar-EG" sz="6000" b="1" dirty="0">
              <a:solidFill>
                <a:schemeClr val="accent4">
                  <a:lumMod val="20000"/>
                  <a:lumOff val="80000"/>
                </a:schemeClr>
              </a:solidFill>
              <a:effectLst>
                <a:outerShdw blurRad="38100" dist="38100" dir="2700000" algn="tl">
                  <a:srgbClr val="000000">
                    <a:alpha val="43137"/>
                  </a:srgbClr>
                </a:outerShdw>
              </a:effectLst>
              <a:latin typeface="El Messiri" pitchFamily="2" charset="-78"/>
              <a:ea typeface="GE SS Two Bold" panose="020A0503020102020204" pitchFamily="18" charset="-78"/>
              <a:cs typeface="El Messiri" pitchFamily="2" charset="-78"/>
            </a:endParaRPr>
          </a:p>
        </p:txBody>
      </p:sp>
      <p:sp>
        <p:nvSpPr>
          <p:cNvPr id="10" name="مربع نص 9">
            <a:extLst>
              <a:ext uri="{FF2B5EF4-FFF2-40B4-BE49-F238E27FC236}">
                <a16:creationId xmlns:a16="http://schemas.microsoft.com/office/drawing/2014/main" id="{ED8C04F0-9DEF-8F9A-209F-725F8250160E}"/>
              </a:ext>
            </a:extLst>
          </p:cNvPr>
          <p:cNvSpPr txBox="1"/>
          <p:nvPr/>
        </p:nvSpPr>
        <p:spPr>
          <a:xfrm>
            <a:off x="2953473" y="5999120"/>
            <a:ext cx="6285054" cy="461665"/>
          </a:xfrm>
          <a:prstGeom prst="rect">
            <a:avLst/>
          </a:prstGeom>
          <a:noFill/>
        </p:spPr>
        <p:txBody>
          <a:bodyPr wrap="square" rtlCol="1">
            <a:spAutoFit/>
          </a:bodyPr>
          <a:lstStyle/>
          <a:p>
            <a:pPr algn="ctr"/>
            <a:r>
              <a:rPr lang="ar-SA" sz="2400" dirty="0">
                <a:solidFill>
                  <a:schemeClr val="bg1"/>
                </a:solidFill>
                <a:effectLst>
                  <a:outerShdw blurRad="38100" dist="38100" dir="2700000" algn="tl">
                    <a:srgbClr val="000000">
                      <a:alpha val="43137"/>
                    </a:srgbClr>
                  </a:outerShdw>
                </a:effectLst>
                <a:latin typeface="El Messiri" pitchFamily="2" charset="-78"/>
                <a:ea typeface="GE SS Two Bold" panose="020A0503020102020204" pitchFamily="18" charset="-78"/>
                <a:cs typeface="El Messiri" pitchFamily="2" charset="-78"/>
              </a:rPr>
              <a:t>هذا النص هو مثال لنص</a:t>
            </a:r>
            <a:endParaRPr lang="ar-EG" sz="2400" dirty="0">
              <a:solidFill>
                <a:schemeClr val="bg1"/>
              </a:solidFill>
              <a:effectLst>
                <a:outerShdw blurRad="38100" dist="38100" dir="2700000" algn="tl">
                  <a:srgbClr val="000000">
                    <a:alpha val="43137"/>
                  </a:srgbClr>
                </a:outerShdw>
              </a:effectLst>
              <a:latin typeface="El Messiri" pitchFamily="2" charset="-78"/>
              <a:ea typeface="GE SS Two Bold" panose="020A0503020102020204" pitchFamily="18" charset="-78"/>
              <a:cs typeface="El Messiri" pitchFamily="2" charset="-78"/>
            </a:endParaRPr>
          </a:p>
        </p:txBody>
      </p:sp>
    </p:spTree>
    <p:extLst>
      <p:ext uri="{BB962C8B-B14F-4D97-AF65-F5344CB8AC3E}">
        <p14:creationId xmlns:p14="http://schemas.microsoft.com/office/powerpoint/2010/main" val="157351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8"/>
                                        </p:tgtEl>
                                      </p:cBhvr>
                                    </p:cmd>
                                  </p:childTnLst>
                                </p:cTn>
                              </p:par>
                              <p:par>
                                <p:cTn id="7" presetID="10"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3" fill="hold" display="0">
                  <p:stCondLst>
                    <p:cond delay="indefinite"/>
                  </p:stCondLst>
                </p:cTn>
                <p:tgtEl>
                  <p:spTgt spid="8"/>
                </p:tgtEl>
              </p:cMediaNode>
            </p:video>
          </p:childTnLst>
        </p:cTn>
      </p:par>
    </p:tnLst>
    <p:bldLst>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51EE3167-9079-96EB-FC20-4319DA0AE305}"/>
              </a:ext>
            </a:extLst>
          </p:cNvPr>
          <p:cNvSpPr/>
          <p:nvPr/>
        </p:nvSpPr>
        <p:spPr>
          <a:xfrm>
            <a:off x="0" y="0"/>
            <a:ext cx="12192000" cy="6858000"/>
          </a:xfrm>
          <a:prstGeom prst="rect">
            <a:avLst/>
          </a:prstGeom>
          <a:solidFill>
            <a:srgbClr val="E2412A"/>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latin typeface="El Messiri" pitchFamily="2" charset="-78"/>
              <a:cs typeface="El Messiri" pitchFamily="2" charset="-78"/>
            </a:endParaRPr>
          </a:p>
        </p:txBody>
      </p:sp>
      <p:sp>
        <p:nvSpPr>
          <p:cNvPr id="2" name="عنوان 1">
            <a:extLst>
              <a:ext uri="{FF2B5EF4-FFF2-40B4-BE49-F238E27FC236}">
                <a16:creationId xmlns:a16="http://schemas.microsoft.com/office/drawing/2014/main" id="{5B44433B-C741-4A51-B556-30034CFB72EB}"/>
              </a:ext>
            </a:extLst>
          </p:cNvPr>
          <p:cNvSpPr>
            <a:spLocks noGrp="1"/>
          </p:cNvSpPr>
          <p:nvPr>
            <p:ph type="title" idx="4294967295"/>
          </p:nvPr>
        </p:nvSpPr>
        <p:spPr>
          <a:xfrm>
            <a:off x="0" y="615950"/>
            <a:ext cx="10515600" cy="815975"/>
          </a:xfrm>
        </p:spPr>
        <p:txBody>
          <a:bodyPr/>
          <a:lstStyle/>
          <a:p>
            <a:pPr algn="ctr"/>
            <a:r>
              <a:rPr lang="ar-SA" u="sng" dirty="0">
                <a:solidFill>
                  <a:schemeClr val="accent4"/>
                </a:solidFill>
                <a:latin typeface="El Messiri" pitchFamily="2" charset="-78"/>
                <a:cs typeface="El Messiri" pitchFamily="2" charset="-78"/>
              </a:rPr>
              <a:t>تعليمات الاستخدام</a:t>
            </a:r>
            <a:endParaRPr lang="ar-EG" u="sng" dirty="0">
              <a:solidFill>
                <a:schemeClr val="accent4"/>
              </a:solidFill>
              <a:latin typeface="El Messiri" pitchFamily="2" charset="-78"/>
              <a:cs typeface="El Messiri" pitchFamily="2" charset="-78"/>
            </a:endParaRPr>
          </a:p>
        </p:txBody>
      </p:sp>
      <p:sp>
        <p:nvSpPr>
          <p:cNvPr id="4" name="عنوان 1">
            <a:extLst>
              <a:ext uri="{FF2B5EF4-FFF2-40B4-BE49-F238E27FC236}">
                <a16:creationId xmlns:a16="http://schemas.microsoft.com/office/drawing/2014/main" id="{89B47D66-AF35-42B6-AAC6-933CACD3C58D}"/>
              </a:ext>
            </a:extLst>
          </p:cNvPr>
          <p:cNvSpPr txBox="1">
            <a:spLocks/>
          </p:cNvSpPr>
          <p:nvPr/>
        </p:nvSpPr>
        <p:spPr>
          <a:xfrm>
            <a:off x="694592" y="1365813"/>
            <a:ext cx="11318965" cy="314831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marL="342900" marR="0" lvl="0" indent="-342900" algn="r" defTabSz="914400" rtl="1"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ar-SA" sz="2000" b="0" i="0" u="none" strike="noStrike" kern="1200" cap="none" spc="0" normalizeH="0" baseline="0" noProof="0" dirty="0">
                <a:ln>
                  <a:noFill/>
                </a:ln>
                <a:solidFill>
                  <a:prstClr val="white"/>
                </a:solidFill>
                <a:effectLst/>
                <a:uLnTx/>
                <a:uFillTx/>
                <a:latin typeface="El Messiri" pitchFamily="2" charset="-78"/>
                <a:ea typeface="+mj-ea"/>
                <a:cs typeface="El Messiri" pitchFamily="2" charset="-78"/>
              </a:rPr>
              <a:t> الخط  المستخدم   في القالب </a:t>
            </a:r>
            <a:r>
              <a:rPr kumimoji="0" lang="en-US" sz="2000" b="0" i="0" u="none" strike="noStrike" kern="1200" cap="none" spc="0" normalizeH="0" baseline="0" noProof="0" dirty="0">
                <a:ln>
                  <a:noFill/>
                </a:ln>
                <a:solidFill>
                  <a:prstClr val="white"/>
                </a:solidFill>
                <a:effectLst/>
                <a:uLnTx/>
                <a:uFillTx/>
                <a:latin typeface="El Messiri" pitchFamily="2" charset="-78"/>
                <a:ea typeface="+mj-ea"/>
                <a:cs typeface="El Messiri" pitchFamily="2" charset="-78"/>
              </a:rPr>
              <a:t>     </a:t>
            </a:r>
            <a:r>
              <a:rPr kumimoji="0" lang="en-US" sz="2800" b="0" i="0" u="none" strike="noStrike" kern="1200" cap="none" spc="0" normalizeH="0" baseline="0" noProof="0" dirty="0">
                <a:ln>
                  <a:noFill/>
                </a:ln>
                <a:solidFill>
                  <a:prstClr val="white"/>
                </a:solidFill>
                <a:effectLst/>
                <a:uLnTx/>
                <a:uFillTx/>
                <a:latin typeface="El Messiri" pitchFamily="2" charset="-78"/>
                <a:ea typeface="+mj-ea"/>
                <a:cs typeface="El Messiri" pitchFamily="2" charset="-78"/>
              </a:rPr>
              <a:t>El </a:t>
            </a:r>
            <a:r>
              <a:rPr kumimoji="0" lang="en-US" sz="2800" b="0" i="0" u="none" strike="noStrike" kern="1200" cap="none" spc="0" normalizeH="0" baseline="0" noProof="0" dirty="0" err="1">
                <a:ln>
                  <a:noFill/>
                </a:ln>
                <a:solidFill>
                  <a:prstClr val="white"/>
                </a:solidFill>
                <a:effectLst/>
                <a:uLnTx/>
                <a:uFillTx/>
                <a:latin typeface="El Messiri" pitchFamily="2" charset="-78"/>
                <a:ea typeface="+mj-ea"/>
                <a:cs typeface="El Messiri" pitchFamily="2" charset="-78"/>
              </a:rPr>
              <a:t>Messiri</a:t>
            </a:r>
            <a:r>
              <a:rPr kumimoji="0" lang="en-US" sz="2800" b="0" i="0" u="none" strike="noStrike" kern="1200" cap="none" spc="0" normalizeH="0" baseline="0" noProof="0" dirty="0">
                <a:ln>
                  <a:noFill/>
                </a:ln>
                <a:solidFill>
                  <a:prstClr val="white"/>
                </a:solidFill>
                <a:effectLst/>
                <a:uLnTx/>
                <a:uFillTx/>
                <a:latin typeface="El Messiri" pitchFamily="2" charset="-78"/>
                <a:ea typeface="+mj-ea"/>
                <a:cs typeface="El Messiri" pitchFamily="2" charset="-78"/>
              </a:rPr>
              <a:t> </a:t>
            </a:r>
            <a:r>
              <a:rPr kumimoji="0" lang="ar-SA" sz="1800" b="0" i="0" u="none" strike="noStrike" kern="1200" cap="none" spc="0" normalizeH="0" baseline="0" noProof="0" dirty="0">
                <a:ln>
                  <a:noFill/>
                </a:ln>
                <a:solidFill>
                  <a:srgbClr val="4472C4"/>
                </a:solidFill>
                <a:effectLst/>
                <a:uLnTx/>
                <a:uFillTx/>
                <a:latin typeface="El Messiri" pitchFamily="2" charset="-78"/>
                <a:ea typeface="+mj-ea"/>
                <a:cs typeface="El Messiri" pitchFamily="2" charset="-78"/>
                <a:hlinkClick r:id="rId3">
                  <a:extLst>
                    <a:ext uri="{A12FA001-AC4F-418D-AE19-62706E023703}">
                      <ahyp:hlinkClr xmlns:ahyp="http://schemas.microsoft.com/office/drawing/2018/hyperlinkcolor" val="tx"/>
                    </a:ext>
                  </a:extLst>
                </a:hlinkClick>
              </a:rPr>
              <a:t>الرابط</a:t>
            </a:r>
            <a:r>
              <a:rPr kumimoji="0" lang="ar-SA" sz="2000" b="0" i="0" u="none" strike="noStrike" kern="1200" cap="none" spc="0" normalizeH="0" baseline="0" noProof="0" dirty="0">
                <a:ln>
                  <a:noFill/>
                </a:ln>
                <a:solidFill>
                  <a:srgbClr val="4472C4"/>
                </a:solidFill>
                <a:effectLst/>
                <a:uLnTx/>
                <a:uFillTx/>
                <a:latin typeface="El Messiri" pitchFamily="2" charset="-78"/>
                <a:ea typeface="+mj-ea"/>
                <a:cs typeface="El Messiri" pitchFamily="2" charset="-78"/>
              </a:rPr>
              <a:t>       </a:t>
            </a:r>
            <a:endParaRPr kumimoji="0" lang="ar-SA" sz="2000" b="0" i="0" u="none" strike="noStrike" kern="1200" cap="none" spc="0" normalizeH="0" baseline="0" noProof="0" dirty="0">
              <a:ln>
                <a:noFill/>
              </a:ln>
              <a:solidFill>
                <a:prstClr val="white"/>
              </a:solidFill>
              <a:effectLst/>
              <a:uLnTx/>
              <a:uFillTx/>
              <a:latin typeface="El Messiri" pitchFamily="2" charset="-78"/>
              <a:ea typeface="+mj-ea"/>
              <a:cs typeface="El Messiri" pitchFamily="2" charset="-78"/>
            </a:endParaRPr>
          </a:p>
          <a:p>
            <a:pPr marL="342900" marR="0" lvl="0" indent="-342900" algn="r" defTabSz="914400" rtl="1"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ar-SA" sz="2000" b="0" i="0" u="none" strike="noStrike" kern="1200" cap="none" spc="0" normalizeH="0" baseline="0" noProof="0" dirty="0">
                <a:ln>
                  <a:noFill/>
                </a:ln>
                <a:solidFill>
                  <a:srgbClr val="FFC000"/>
                </a:solidFill>
                <a:effectLst/>
                <a:uLnTx/>
                <a:uFillTx/>
                <a:latin typeface="El Messiri" pitchFamily="2" charset="-78"/>
                <a:ea typeface="+mj-ea"/>
                <a:cs typeface="El Messiri" pitchFamily="2" charset="-78"/>
              </a:rPr>
              <a:t>لزيادة عدد صفحات الكتاب </a:t>
            </a:r>
            <a:r>
              <a:rPr kumimoji="0" lang="ar-SA" sz="2000" b="0" i="0" u="none" strike="noStrike" kern="1200" cap="none" spc="0" normalizeH="0" baseline="0" noProof="0" dirty="0">
                <a:ln>
                  <a:noFill/>
                </a:ln>
                <a:solidFill>
                  <a:prstClr val="white"/>
                </a:solidFill>
                <a:effectLst/>
                <a:uLnTx/>
                <a:uFillTx/>
                <a:latin typeface="El Messiri" pitchFamily="2" charset="-78"/>
                <a:ea typeface="+mj-ea"/>
                <a:cs typeface="El Messiri" pitchFamily="2" charset="-78"/>
              </a:rPr>
              <a:t>يمكن تكرار الشرائح أرقام :(شريحة رقم 3 أو رقم 4 أو رقم 5 أو رقم 6 أو رقم 7 ).</a:t>
            </a:r>
          </a:p>
          <a:p>
            <a:pPr marL="342900" marR="0" lvl="0" indent="-342900" algn="r" defTabSz="914400" rtl="1"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ar-SA" sz="2000" b="0" i="0" u="none" strike="noStrike" kern="1200" cap="none" spc="0" normalizeH="0" baseline="0" noProof="0" dirty="0">
                <a:ln>
                  <a:noFill/>
                </a:ln>
                <a:solidFill>
                  <a:prstClr val="white"/>
                </a:solidFill>
                <a:effectLst/>
                <a:uLnTx/>
                <a:uFillTx/>
                <a:latin typeface="El Messiri" pitchFamily="2" charset="-78"/>
                <a:ea typeface="+mj-ea"/>
                <a:cs typeface="El Messiri" pitchFamily="2" charset="-78"/>
              </a:rPr>
              <a:t>لتكرار الشريحة اضغط بزر الماوس الأيمن على الشريحة ثم اختيار &gt; تكرار الشريحة.</a:t>
            </a:r>
          </a:p>
          <a:p>
            <a:pPr marL="342900" marR="0" lvl="0" indent="-342900" algn="r" defTabSz="914400" rtl="1"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ar-SA" sz="2000" b="0" i="0" u="none" strike="noStrike" kern="1200" cap="none" spc="0" normalizeH="0" baseline="0" noProof="0" dirty="0">
                <a:ln>
                  <a:noFill/>
                </a:ln>
                <a:solidFill>
                  <a:prstClr val="white"/>
                </a:solidFill>
                <a:effectLst/>
                <a:uLnTx/>
                <a:uFillTx/>
                <a:latin typeface="El Messiri" pitchFamily="2" charset="-78"/>
                <a:ea typeface="+mj-ea"/>
                <a:cs typeface="El Messiri" pitchFamily="2" charset="-78"/>
              </a:rPr>
              <a:t>جميع النصوص بالقالب يمكن تعديلها كما تريد.</a:t>
            </a:r>
          </a:p>
          <a:p>
            <a:pPr marL="342900" marR="0" lvl="0" indent="-342900" algn="r" defTabSz="914400" rtl="1"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ar-SA" sz="2000" b="0" i="0" u="none" strike="noStrike" kern="1200" cap="none" spc="0" normalizeH="0" baseline="0" noProof="0" dirty="0">
                <a:ln>
                  <a:noFill/>
                </a:ln>
                <a:solidFill>
                  <a:prstClr val="white"/>
                </a:solidFill>
                <a:effectLst/>
                <a:uLnTx/>
                <a:uFillTx/>
                <a:latin typeface="El Messiri" pitchFamily="2" charset="-78"/>
                <a:ea typeface="+mj-ea"/>
                <a:cs typeface="El Messiri" pitchFamily="2" charset="-78"/>
              </a:rPr>
              <a:t>لا </a:t>
            </a:r>
            <a:r>
              <a:rPr kumimoji="0" lang="ar-SA" sz="2100" b="0" i="0" u="none" strike="noStrike" kern="1200" cap="none" spc="0" normalizeH="0" baseline="0" noProof="0" dirty="0">
                <a:ln>
                  <a:noFill/>
                </a:ln>
                <a:solidFill>
                  <a:prstClr val="white"/>
                </a:solidFill>
                <a:effectLst/>
                <a:uLnTx/>
                <a:uFillTx/>
                <a:latin typeface="El Messiri" pitchFamily="2" charset="-78"/>
                <a:ea typeface="+mj-ea"/>
                <a:cs typeface="El Messiri" pitchFamily="2" charset="-78"/>
              </a:rPr>
              <a:t>تقم بحذف أو تغيير أماكن هذه الشرائح </a:t>
            </a:r>
            <a:r>
              <a:rPr kumimoji="0" lang="ar-SA" sz="2400" b="0" i="0" u="none" strike="noStrike" kern="1200" cap="none" spc="0" normalizeH="0" baseline="0" noProof="0" dirty="0">
                <a:ln>
                  <a:noFill/>
                </a:ln>
                <a:solidFill>
                  <a:prstClr val="white"/>
                </a:solidFill>
                <a:effectLst/>
                <a:uLnTx/>
                <a:uFillTx/>
                <a:latin typeface="El Messiri" pitchFamily="2" charset="-78"/>
                <a:ea typeface="+mj-ea"/>
                <a:cs typeface="El Messiri" pitchFamily="2" charset="-78"/>
              </a:rPr>
              <a:t>:(شرائح ارقام 1 , 2  , 8 , 9 ).</a:t>
            </a:r>
            <a:endParaRPr kumimoji="0" lang="ar-SA" sz="2000" b="0" i="0" u="none" strike="noStrike" kern="1200" cap="none" spc="0" normalizeH="0" baseline="0" noProof="0" dirty="0">
              <a:ln>
                <a:noFill/>
              </a:ln>
              <a:solidFill>
                <a:prstClr val="white"/>
              </a:solidFill>
              <a:effectLst/>
              <a:uLnTx/>
              <a:uFillTx/>
              <a:latin typeface="El Messiri" pitchFamily="2" charset="-78"/>
              <a:ea typeface="+mj-ea"/>
              <a:cs typeface="El Messiri" pitchFamily="2" charset="-78"/>
            </a:endParaRPr>
          </a:p>
          <a:p>
            <a:pPr marL="342900" marR="0" lvl="0" indent="-342900" algn="r" defTabSz="914400" rtl="1"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ar-SA" sz="2000" b="0" i="0" u="none" strike="noStrike" kern="1200" cap="none" spc="0" normalizeH="0" baseline="0" noProof="0" dirty="0">
                <a:ln>
                  <a:noFill/>
                </a:ln>
                <a:solidFill>
                  <a:prstClr val="white"/>
                </a:solidFill>
                <a:effectLst/>
                <a:uLnTx/>
                <a:uFillTx/>
                <a:latin typeface="El Messiri" pitchFamily="2" charset="-78"/>
                <a:ea typeface="+mj-ea"/>
                <a:cs typeface="El Messiri" pitchFamily="2" charset="-78"/>
              </a:rPr>
              <a:t>يوجد تعليمات استخدام إضافية فوق كل شريحة</a:t>
            </a:r>
          </a:p>
          <a:p>
            <a:pPr marL="342900" marR="0" lvl="0" indent="-342900" algn="r" defTabSz="914400" rtl="1" eaLnBrk="1" fontAlgn="auto" latinLnBrk="0" hangingPunct="1">
              <a:lnSpc>
                <a:spcPct val="150000"/>
              </a:lnSpc>
              <a:spcBef>
                <a:spcPct val="0"/>
              </a:spcBef>
              <a:spcAft>
                <a:spcPts val="0"/>
              </a:spcAft>
              <a:buClrTx/>
              <a:buSzTx/>
              <a:buFont typeface="Arial" panose="020B0604020202020204" pitchFamily="34" charset="0"/>
              <a:buChar char="•"/>
              <a:tabLst/>
              <a:defRPr/>
            </a:pPr>
            <a:endParaRPr kumimoji="0" lang="ar-EG" sz="2000" b="0" i="0" u="none" strike="noStrike" kern="1200" cap="none" spc="0" normalizeH="0" baseline="0" noProof="0" dirty="0">
              <a:ln>
                <a:noFill/>
              </a:ln>
              <a:solidFill>
                <a:prstClr val="white"/>
              </a:solidFill>
              <a:effectLst/>
              <a:uLnTx/>
              <a:uFillTx/>
              <a:latin typeface="El Messiri" pitchFamily="2" charset="-78"/>
              <a:ea typeface="+mj-ea"/>
              <a:cs typeface="El Messiri" pitchFamily="2" charset="-78"/>
            </a:endParaRPr>
          </a:p>
        </p:txBody>
      </p:sp>
      <p:sp>
        <p:nvSpPr>
          <p:cNvPr id="5" name="مربع نص 4">
            <a:extLst>
              <a:ext uri="{FF2B5EF4-FFF2-40B4-BE49-F238E27FC236}">
                <a16:creationId xmlns:a16="http://schemas.microsoft.com/office/drawing/2014/main" id="{9B69F768-574C-4E8A-A1E5-F2DCE300C30A}"/>
              </a:ext>
            </a:extLst>
          </p:cNvPr>
          <p:cNvSpPr txBox="1"/>
          <p:nvPr/>
        </p:nvSpPr>
        <p:spPr>
          <a:xfrm>
            <a:off x="0" y="4868964"/>
            <a:ext cx="12191935" cy="1569660"/>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prstClr val="white"/>
                </a:solidFill>
                <a:effectLst/>
                <a:uLnTx/>
                <a:uFillTx/>
                <a:latin typeface="El Messiri" pitchFamily="2" charset="-78"/>
                <a:ea typeface="+mn-ea"/>
                <a:cs typeface="El Messiri" pitchFamily="2" charset="-78"/>
              </a:rPr>
              <a:t>تم تصميم هذا القالب بواسط</a:t>
            </a:r>
            <a:r>
              <a:rPr kumimoji="0" lang="ar-SA" sz="3600" b="1" i="0" u="none" strike="noStrike" kern="1200" cap="none" spc="0" normalizeH="0" baseline="0" noProof="0" dirty="0">
                <a:ln>
                  <a:noFill/>
                </a:ln>
                <a:solidFill>
                  <a:prstClr val="white"/>
                </a:solidFill>
                <a:effectLst/>
                <a:uLnTx/>
                <a:uFillTx/>
                <a:latin typeface="El Messiri" pitchFamily="2" charset="-78"/>
                <a:ea typeface="+mn-ea"/>
                <a:cs typeface="El Messiri" pitchFamily="2" charset="-78"/>
              </a:rPr>
              <a:t>ة</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El Messiri" pitchFamily="2" charset="-78"/>
                <a:ea typeface="+mn-ea"/>
                <a:cs typeface="El Messiri" pitchFamily="2" charset="-78"/>
              </a:rPr>
              <a:t> </a:t>
            </a:r>
            <a:r>
              <a:rPr kumimoji="0" lang="ar-EG" sz="3600" b="1" i="0" u="none" strike="noStrike" kern="1200" cap="none" spc="0" normalizeH="0" baseline="0" noProof="0" dirty="0">
                <a:ln>
                  <a:noFill/>
                </a:ln>
                <a:solidFill>
                  <a:prstClr val="white"/>
                </a:solidFill>
                <a:effectLst/>
                <a:uLnTx/>
                <a:uFillTx/>
                <a:latin typeface="El Messiri" pitchFamily="2" charset="-78"/>
                <a:ea typeface="+mn-ea"/>
                <a:cs typeface="El Messiri" pitchFamily="2" charset="-78"/>
              </a:rPr>
              <a:t> </a:t>
            </a:r>
            <a:r>
              <a:rPr kumimoji="0" lang="en-US" sz="6000" b="1" i="0" u="none" strike="noStrike" kern="1200" cap="none" spc="0" normalizeH="0" baseline="0" noProof="0" dirty="0">
                <a:ln>
                  <a:noFill/>
                </a:ln>
                <a:solidFill>
                  <a:prstClr val="white"/>
                </a:solidFill>
                <a:effectLst/>
                <a:uLnTx/>
                <a:uFillTx/>
                <a:latin typeface="El Messiri" pitchFamily="2" charset="-78"/>
                <a:ea typeface="+mn-ea"/>
                <a:cs typeface="El Messiri" pitchFamily="2" charset="-78"/>
              </a:rPr>
              <a:t>ingez-ppt.com</a:t>
            </a:r>
            <a:endParaRPr kumimoji="0" lang="en-GB" sz="3600" b="1" i="0" u="none" strike="noStrike" kern="1200" cap="none" spc="0" normalizeH="0" baseline="0" noProof="0" dirty="0">
              <a:ln>
                <a:noFill/>
              </a:ln>
              <a:solidFill>
                <a:prstClr val="white"/>
              </a:solidFill>
              <a:effectLst/>
              <a:uLnTx/>
              <a:uFillTx/>
              <a:latin typeface="El Messiri" pitchFamily="2" charset="-78"/>
              <a:ea typeface="+mn-ea"/>
              <a:cs typeface="El Messiri" pitchFamily="2" charset="-78"/>
            </a:endParaRPr>
          </a:p>
        </p:txBody>
      </p:sp>
      <p:sp>
        <p:nvSpPr>
          <p:cNvPr id="6" name="مربع نص 5">
            <a:extLst>
              <a:ext uri="{FF2B5EF4-FFF2-40B4-BE49-F238E27FC236}">
                <a16:creationId xmlns:a16="http://schemas.microsoft.com/office/drawing/2014/main" id="{6422D76E-5CBB-44B4-B38F-ADE1CFA0703E}"/>
              </a:ext>
            </a:extLst>
          </p:cNvPr>
          <p:cNvSpPr txBox="1"/>
          <p:nvPr/>
        </p:nvSpPr>
        <p:spPr>
          <a:xfrm>
            <a:off x="0" y="6286771"/>
            <a:ext cx="12192000" cy="461665"/>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br>
              <a:rPr kumimoji="0" lang="ar-SA" sz="1200" b="1" i="1" u="none" strike="noStrike" kern="1200" cap="none" spc="0" normalizeH="0" baseline="0" noProof="0" dirty="0">
                <a:ln>
                  <a:noFill/>
                </a:ln>
                <a:solidFill>
                  <a:srgbClr val="FC8B4F"/>
                </a:solidFill>
                <a:effectLst/>
                <a:uLnTx/>
                <a:uFillTx/>
                <a:latin typeface="Times New Roman" panose="02020603050405020304" pitchFamily="18" charset="0"/>
                <a:ea typeface="+mn-ea"/>
                <a:cs typeface="Tajawal Black"/>
              </a:rPr>
            </a:br>
            <a:r>
              <a:rPr kumimoji="0" lang="ar-SA" sz="1200" b="1" i="1" u="none" strike="noStrike" kern="1200" cap="none" spc="0" normalizeH="0" baseline="0" noProof="0" dirty="0">
                <a:ln>
                  <a:noFill/>
                </a:ln>
                <a:solidFill>
                  <a:srgbClr val="FC8B4F"/>
                </a:solidFill>
                <a:effectLst/>
                <a:uLnTx/>
                <a:uFillTx/>
                <a:latin typeface="Times New Roman" panose="02020603050405020304" pitchFamily="18" charset="0"/>
                <a:ea typeface="+mn-ea"/>
                <a:cs typeface="Tajawal Black"/>
              </a:rPr>
              <a:t>*تم تصميم هذا القالب بواسطة موقع انجز </a:t>
            </a:r>
            <a:r>
              <a:rPr kumimoji="0" lang="en-US" sz="1200" b="1" i="1" u="none" strike="noStrike" kern="1200" cap="none" spc="0" normalizeH="0" baseline="0" noProof="0" dirty="0">
                <a:ln>
                  <a:noFill/>
                </a:ln>
                <a:solidFill>
                  <a:srgbClr val="FC8B4F"/>
                </a:solidFill>
                <a:effectLst/>
                <a:uLnTx/>
                <a:uFillTx/>
                <a:latin typeface="Times New Roman" panose="02020603050405020304" pitchFamily="18" charset="0"/>
                <a:ea typeface="+mn-ea"/>
                <a:cs typeface="Tajawal Black"/>
              </a:rPr>
              <a:t>ingez-ppt </a:t>
            </a:r>
            <a:r>
              <a:rPr kumimoji="0" lang="ar-SA" sz="1200" b="1" i="1" u="none" strike="noStrike" kern="1200" cap="none" spc="0" normalizeH="0" baseline="0" noProof="0" dirty="0">
                <a:ln>
                  <a:noFill/>
                </a:ln>
                <a:solidFill>
                  <a:srgbClr val="FC8B4F"/>
                </a:solidFill>
                <a:effectLst/>
                <a:uLnTx/>
                <a:uFillTx/>
                <a:latin typeface="Times New Roman" panose="02020603050405020304" pitchFamily="18" charset="0"/>
                <a:ea typeface="+mn-ea"/>
                <a:cs typeface="Tajawal Black"/>
              </a:rPr>
              <a:t> ولا يحق لأي شخص إعادة نشر أو توزيع ملفات القوالب أو إصدارات معدلة في مواقع أخرى بدون إذن خطي من انجز</a:t>
            </a:r>
            <a:endParaRPr kumimoji="0" lang="ar-SA" sz="1200" b="0" i="0" u="none" strike="noStrike" kern="1200" cap="none" spc="0" normalizeH="0" baseline="0" noProof="0" dirty="0">
              <a:ln>
                <a:noFill/>
              </a:ln>
              <a:solidFill>
                <a:srgbClr val="FC8B4F"/>
              </a:solidFill>
              <a:effectLst/>
              <a:uLnTx/>
              <a:uFillTx/>
              <a:latin typeface="Tajawal Black"/>
              <a:ea typeface="+mn-ea"/>
              <a:cs typeface="Tajawal Black"/>
            </a:endParaRPr>
          </a:p>
        </p:txBody>
      </p:sp>
    </p:spTree>
    <p:extLst>
      <p:ext uri="{BB962C8B-B14F-4D97-AF65-F5344CB8AC3E}">
        <p14:creationId xmlns:p14="http://schemas.microsoft.com/office/powerpoint/2010/main" val="40967751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A6FE00A8-ED0D-BAF6-59EA-BDB59C4A9A25}"/>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1663974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0001-0188">
            <a:hlinkClick r:id="" action="ppaction://media"/>
            <a:extLst>
              <a:ext uri="{FF2B5EF4-FFF2-40B4-BE49-F238E27FC236}">
                <a16:creationId xmlns:a16="http://schemas.microsoft.com/office/drawing/2014/main" id="{5259ECC3-764D-740E-F7F1-90C421C66EF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6" name="مستطيل 5">
            <a:extLst>
              <a:ext uri="{FF2B5EF4-FFF2-40B4-BE49-F238E27FC236}">
                <a16:creationId xmlns:a16="http://schemas.microsoft.com/office/drawing/2014/main" id="{17656BA9-F261-2475-1E6D-28655AA5FAD7}"/>
              </a:ext>
            </a:extLst>
          </p:cNvPr>
          <p:cNvSpPr/>
          <p:nvPr/>
        </p:nvSpPr>
        <p:spPr>
          <a:xfrm>
            <a:off x="1" y="0"/>
            <a:ext cx="12191999" cy="6858000"/>
          </a:xfrm>
          <a:prstGeom prst="rect">
            <a:avLst/>
          </a:prstGeom>
          <a:solidFill>
            <a:schemeClr val="accent1">
              <a:alpha val="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Tree>
    <p:extLst>
      <p:ext uri="{BB962C8B-B14F-4D97-AF65-F5344CB8AC3E}">
        <p14:creationId xmlns:p14="http://schemas.microsoft.com/office/powerpoint/2010/main" val="3348510021"/>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مربع نص 9">
            <a:extLst>
              <a:ext uri="{FF2B5EF4-FFF2-40B4-BE49-F238E27FC236}">
                <a16:creationId xmlns:a16="http://schemas.microsoft.com/office/drawing/2014/main" id="{FFFF8268-63FE-449E-A228-5B86432827F6}"/>
              </a:ext>
            </a:extLst>
          </p:cNvPr>
          <p:cNvSpPr txBox="1"/>
          <p:nvPr/>
        </p:nvSpPr>
        <p:spPr>
          <a:xfrm>
            <a:off x="7349923" y="625033"/>
            <a:ext cx="3402957" cy="707886"/>
          </a:xfrm>
          <a:prstGeom prst="rect">
            <a:avLst/>
          </a:prstGeom>
          <a:noFill/>
        </p:spPr>
        <p:txBody>
          <a:bodyPr wrap="square" rtlCol="1">
            <a:spAutoFit/>
          </a:bodyPr>
          <a:lstStyle>
            <a:defPPr>
              <a:defRPr lang="ar-EG"/>
            </a:defPPr>
            <a:lvl1pPr algn="ctr">
              <a:defRPr sz="2800" b="1">
                <a:solidFill>
                  <a:srgbClr val="517D0E"/>
                </a:solidFill>
                <a:latin typeface="El Messiri" pitchFamily="2" charset="-78"/>
                <a:ea typeface="GE SS Two Bold" panose="020A0503020102020204" pitchFamily="18" charset="-78"/>
                <a:cs typeface="El Messiri" pitchFamily="2" charset="-78"/>
              </a:defRPr>
            </a:lvl1pPr>
          </a:lstStyle>
          <a:p>
            <a:r>
              <a:rPr lang="ar-SA" sz="4000" dirty="0">
                <a:solidFill>
                  <a:srgbClr val="FFE780"/>
                </a:solidFill>
              </a:rPr>
              <a:t>تحرير النص</a:t>
            </a:r>
            <a:endParaRPr lang="ar-EG" sz="4000" dirty="0">
              <a:solidFill>
                <a:srgbClr val="FFE780"/>
              </a:solidFill>
            </a:endParaRPr>
          </a:p>
        </p:txBody>
      </p:sp>
      <p:sp>
        <p:nvSpPr>
          <p:cNvPr id="11" name="مربع نص 10">
            <a:extLst>
              <a:ext uri="{FF2B5EF4-FFF2-40B4-BE49-F238E27FC236}">
                <a16:creationId xmlns:a16="http://schemas.microsoft.com/office/drawing/2014/main" id="{73803FD0-8EE6-4377-A106-2DCB5D0D25C9}"/>
              </a:ext>
            </a:extLst>
          </p:cNvPr>
          <p:cNvSpPr txBox="1"/>
          <p:nvPr/>
        </p:nvSpPr>
        <p:spPr>
          <a:xfrm>
            <a:off x="6585995" y="1401562"/>
            <a:ext cx="5162309" cy="2816156"/>
          </a:xfrm>
          <a:prstGeom prst="rect">
            <a:avLst/>
          </a:prstGeom>
          <a:noFill/>
        </p:spPr>
        <p:txBody>
          <a:bodyPr wrap="square" rtlCol="1">
            <a:spAutoFit/>
          </a:bodyPr>
          <a:lstStyle/>
          <a:p>
            <a:pPr algn="ctr">
              <a:lnSpc>
                <a:spcPct val="150000"/>
              </a:lnSpc>
            </a:pPr>
            <a:r>
              <a:rPr lang="ar-SA" sz="2400" dirty="0">
                <a:solidFill>
                  <a:srgbClr val="4A3513"/>
                </a:solidFill>
                <a:latin typeface="El Messiri" pitchFamily="2" charset="-78"/>
                <a:ea typeface="GE SS Two Medium" panose="020A0503020102020204" pitchFamily="18" charset="-78"/>
                <a:cs typeface="El Messiri" pitchFamily="2" charset="-78"/>
              </a:rPr>
              <a:t>هذا النص هو مثال لنص يمكن أن يستبدل في نفس المساحة هذا النص هو مثال لنص يمكن أن يستبدل في نفس المساحة هذا النص هو مثال لنص يمكن أن يستبدل في نفس المساحة</a:t>
            </a:r>
          </a:p>
        </p:txBody>
      </p:sp>
      <p:pic>
        <p:nvPicPr>
          <p:cNvPr id="17" name="صورة 16" descr="كنز">
            <a:extLst>
              <a:ext uri="{FF2B5EF4-FFF2-40B4-BE49-F238E27FC236}">
                <a16:creationId xmlns:a16="http://schemas.microsoft.com/office/drawing/2014/main" id="{AE6DCDB2-9C61-4550-0CE4-29B788CB1523}"/>
              </a:ext>
            </a:extLst>
          </p:cNvPr>
          <p:cNvPicPr>
            <a:picLocks noChangeAspect="1"/>
          </p:cNvPicPr>
          <p:nvPr/>
        </p:nvPicPr>
        <p:blipFill>
          <a:blip r:embed="rId4"/>
          <a:stretch>
            <a:fillRect/>
          </a:stretch>
        </p:blipFill>
        <p:spPr>
          <a:xfrm>
            <a:off x="107698" y="1041722"/>
            <a:ext cx="5754171" cy="5179671"/>
          </a:xfrm>
          <a:prstGeom prst="rect">
            <a:avLst/>
          </a:prstGeom>
        </p:spPr>
      </p:pic>
      <p:pic>
        <p:nvPicPr>
          <p:cNvPr id="18" name="صورة 17" descr="القراصنة الببغاء">
            <a:extLst>
              <a:ext uri="{FF2B5EF4-FFF2-40B4-BE49-F238E27FC236}">
                <a16:creationId xmlns:a16="http://schemas.microsoft.com/office/drawing/2014/main" id="{C509E071-C4FC-3E2F-BA19-FF1856996F94}"/>
              </a:ext>
            </a:extLst>
          </p:cNvPr>
          <p:cNvPicPr>
            <a:picLocks noChangeAspect="1"/>
          </p:cNvPicPr>
          <p:nvPr/>
        </p:nvPicPr>
        <p:blipFill>
          <a:blip r:embed="rId5"/>
          <a:stretch>
            <a:fillRect/>
          </a:stretch>
        </p:blipFill>
        <p:spPr>
          <a:xfrm>
            <a:off x="7905509" y="4261551"/>
            <a:ext cx="2268638" cy="2596449"/>
          </a:xfrm>
          <a:prstGeom prst="rect">
            <a:avLst/>
          </a:prstGeom>
        </p:spPr>
      </p:pic>
    </p:spTree>
    <p:extLst>
      <p:ext uri="{BB962C8B-B14F-4D97-AF65-F5344CB8AC3E}">
        <p14:creationId xmlns:p14="http://schemas.microsoft.com/office/powerpoint/2010/main" val="343653430"/>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Produce2.wav"/>
          </p:stSnd>
        </p:sndAc>
      </p:transition>
    </mc:Choice>
    <mc:Fallback xmlns="">
      <p:transition spd="slow">
        <p:sndAc>
          <p:stSnd>
            <p:snd r:embed="rId6" name="Produce2.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A21FFC71-A745-7CB2-BF4C-F60581E94543}"/>
              </a:ext>
            </a:extLst>
          </p:cNvPr>
          <p:cNvSpPr txBox="1"/>
          <p:nvPr/>
        </p:nvSpPr>
        <p:spPr>
          <a:xfrm>
            <a:off x="6377651" y="3785947"/>
            <a:ext cx="5162309" cy="2262158"/>
          </a:xfrm>
          <a:prstGeom prst="rect">
            <a:avLst/>
          </a:prstGeom>
          <a:noFill/>
        </p:spPr>
        <p:txBody>
          <a:bodyPr wrap="square" rtlCol="1">
            <a:spAutoFit/>
          </a:bodyPr>
          <a:lstStyle/>
          <a:p>
            <a:pPr algn="ctr">
              <a:lnSpc>
                <a:spcPct val="150000"/>
              </a:lnSpc>
            </a:pPr>
            <a:r>
              <a:rPr lang="ar-SA" sz="2400" dirty="0">
                <a:solidFill>
                  <a:srgbClr val="4A3513"/>
                </a:solidFill>
                <a:latin typeface="El Messiri" pitchFamily="2" charset="-78"/>
                <a:ea typeface="GE SS Two Medium" panose="020A0503020102020204" pitchFamily="18" charset="-78"/>
                <a:cs typeface="El Messiri" pitchFamily="2" charset="-78"/>
              </a:rPr>
              <a:t>هذا النص هو مثال لنص يمكن أن يستبدل في نفس المساحة هذا النص هو مثال لنص يمكن أن يستبدل في نفس المساحة هذا النص هو مثال لنص</a:t>
            </a:r>
          </a:p>
        </p:txBody>
      </p:sp>
      <p:pic>
        <p:nvPicPr>
          <p:cNvPr id="9" name="صورة 8" descr="سفينة القراصنة">
            <a:extLst>
              <a:ext uri="{FF2B5EF4-FFF2-40B4-BE49-F238E27FC236}">
                <a16:creationId xmlns:a16="http://schemas.microsoft.com/office/drawing/2014/main" id="{F0625484-8C20-A2DF-9CF7-F6CCB7DC5071}"/>
              </a:ext>
            </a:extLst>
          </p:cNvPr>
          <p:cNvPicPr>
            <a:picLocks noChangeAspect="1"/>
          </p:cNvPicPr>
          <p:nvPr/>
        </p:nvPicPr>
        <p:blipFill>
          <a:blip r:embed="rId4"/>
          <a:stretch>
            <a:fillRect/>
          </a:stretch>
        </p:blipFill>
        <p:spPr>
          <a:xfrm>
            <a:off x="612617" y="228674"/>
            <a:ext cx="4815910" cy="6525154"/>
          </a:xfrm>
          <a:prstGeom prst="rect">
            <a:avLst/>
          </a:prstGeom>
        </p:spPr>
      </p:pic>
      <p:pic>
        <p:nvPicPr>
          <p:cNvPr id="11" name="صورة 10" descr="علم القراصنة">
            <a:extLst>
              <a:ext uri="{FF2B5EF4-FFF2-40B4-BE49-F238E27FC236}">
                <a16:creationId xmlns:a16="http://schemas.microsoft.com/office/drawing/2014/main" id="{0F779444-1CE9-8477-27FA-E92358801F31}"/>
              </a:ext>
            </a:extLst>
          </p:cNvPr>
          <p:cNvPicPr>
            <a:picLocks noChangeAspect="1"/>
          </p:cNvPicPr>
          <p:nvPr/>
        </p:nvPicPr>
        <p:blipFill>
          <a:blip r:embed="rId5"/>
          <a:stretch>
            <a:fillRect/>
          </a:stretch>
        </p:blipFill>
        <p:spPr>
          <a:xfrm>
            <a:off x="7870087" y="0"/>
            <a:ext cx="2851928" cy="3709914"/>
          </a:xfrm>
          <a:prstGeom prst="rect">
            <a:avLst/>
          </a:prstGeom>
        </p:spPr>
      </p:pic>
      <p:pic>
        <p:nvPicPr>
          <p:cNvPr id="12" name="صورة 11" descr="تليسكوب">
            <a:extLst>
              <a:ext uri="{FF2B5EF4-FFF2-40B4-BE49-F238E27FC236}">
                <a16:creationId xmlns:a16="http://schemas.microsoft.com/office/drawing/2014/main" id="{C7DB1195-21E3-E579-EFBB-C085C8FF5537}"/>
              </a:ext>
            </a:extLst>
          </p:cNvPr>
          <p:cNvPicPr>
            <a:picLocks noChangeAspect="1"/>
          </p:cNvPicPr>
          <p:nvPr/>
        </p:nvPicPr>
        <p:blipFill>
          <a:blip r:embed="rId6"/>
          <a:stretch>
            <a:fillRect/>
          </a:stretch>
        </p:blipFill>
        <p:spPr>
          <a:xfrm>
            <a:off x="2743201" y="1470478"/>
            <a:ext cx="5276980" cy="3462827"/>
          </a:xfrm>
          <a:prstGeom prst="rect">
            <a:avLst/>
          </a:prstGeom>
        </p:spPr>
      </p:pic>
      <p:pic>
        <p:nvPicPr>
          <p:cNvPr id="14" name="صورة 13" descr="كنز">
            <a:extLst>
              <a:ext uri="{FF2B5EF4-FFF2-40B4-BE49-F238E27FC236}">
                <a16:creationId xmlns:a16="http://schemas.microsoft.com/office/drawing/2014/main" id="{E1D1F443-7D86-4899-2DDB-3992779FADAD}"/>
              </a:ext>
            </a:extLst>
          </p:cNvPr>
          <p:cNvPicPr>
            <a:picLocks noChangeAspect="1"/>
          </p:cNvPicPr>
          <p:nvPr/>
        </p:nvPicPr>
        <p:blipFill>
          <a:blip r:embed="rId7"/>
          <a:stretch>
            <a:fillRect/>
          </a:stretch>
        </p:blipFill>
        <p:spPr>
          <a:xfrm>
            <a:off x="9444941" y="2210031"/>
            <a:ext cx="1898247" cy="1708725"/>
          </a:xfrm>
          <a:prstGeom prst="rect">
            <a:avLst/>
          </a:prstGeom>
        </p:spPr>
      </p:pic>
    </p:spTree>
    <p:extLst>
      <p:ext uri="{BB962C8B-B14F-4D97-AF65-F5344CB8AC3E}">
        <p14:creationId xmlns:p14="http://schemas.microsoft.com/office/powerpoint/2010/main" val="2532937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sndAc>
          <p:stSnd>
            <p:snd r:embed="rId3" name="Produce2.wav"/>
          </p:stSnd>
        </p:sndAc>
      </p:transition>
    </mc:Choice>
    <mc:Fallback xmlns="">
      <p:transition spd="slow">
        <p:fade/>
        <p:sndAc>
          <p:stSnd>
            <p:snd r:embed="rId8" name="Produce2.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732264EE-2C03-F91F-7F65-3A322AE5D138}"/>
              </a:ext>
            </a:extLst>
          </p:cNvPr>
          <p:cNvSpPr txBox="1"/>
          <p:nvPr/>
        </p:nvSpPr>
        <p:spPr>
          <a:xfrm>
            <a:off x="6585995" y="4167911"/>
            <a:ext cx="5162309" cy="2262158"/>
          </a:xfrm>
          <a:prstGeom prst="rect">
            <a:avLst/>
          </a:prstGeom>
          <a:noFill/>
        </p:spPr>
        <p:txBody>
          <a:bodyPr wrap="square" rtlCol="1">
            <a:spAutoFit/>
          </a:bodyPr>
          <a:lstStyle/>
          <a:p>
            <a:pPr algn="ctr">
              <a:lnSpc>
                <a:spcPct val="150000"/>
              </a:lnSpc>
            </a:pPr>
            <a:r>
              <a:rPr lang="ar-SA" sz="2400" dirty="0">
                <a:solidFill>
                  <a:srgbClr val="4A3513"/>
                </a:solidFill>
                <a:latin typeface="El Messiri" pitchFamily="2" charset="-78"/>
                <a:ea typeface="GE SS Two Medium" panose="020A0503020102020204" pitchFamily="18" charset="-78"/>
                <a:cs typeface="El Messiri" pitchFamily="2" charset="-78"/>
              </a:rPr>
              <a:t>هذا النص هو مثال لنص يمكن أن يستبدل في نفس المساحة هذا النص هو مثال لنص يمكن أن يستبدل في نفس المساحة</a:t>
            </a:r>
          </a:p>
        </p:txBody>
      </p:sp>
      <p:sp>
        <p:nvSpPr>
          <p:cNvPr id="5" name="مربع نص 4">
            <a:extLst>
              <a:ext uri="{FF2B5EF4-FFF2-40B4-BE49-F238E27FC236}">
                <a16:creationId xmlns:a16="http://schemas.microsoft.com/office/drawing/2014/main" id="{F9EBE2D8-EF67-7CBD-6992-9EC371B5250D}"/>
              </a:ext>
            </a:extLst>
          </p:cNvPr>
          <p:cNvSpPr txBox="1"/>
          <p:nvPr/>
        </p:nvSpPr>
        <p:spPr>
          <a:xfrm>
            <a:off x="1312062" y="5979383"/>
            <a:ext cx="3402957" cy="523220"/>
          </a:xfrm>
          <a:prstGeom prst="rect">
            <a:avLst/>
          </a:prstGeom>
          <a:noFill/>
        </p:spPr>
        <p:txBody>
          <a:bodyPr wrap="square" rtlCol="1">
            <a:spAutoFit/>
          </a:bodyPr>
          <a:lstStyle/>
          <a:p>
            <a:pPr algn="ctr"/>
            <a:r>
              <a:rPr lang="ar-SA" sz="2800" b="1" dirty="0">
                <a:solidFill>
                  <a:srgbClr val="517D0E"/>
                </a:solidFill>
                <a:latin typeface="El Messiri" pitchFamily="2" charset="-78"/>
                <a:ea typeface="GE SS Two Bold" panose="020A0503020102020204" pitchFamily="18" charset="-78"/>
                <a:cs typeface="El Messiri" pitchFamily="2" charset="-78"/>
              </a:rPr>
              <a:t>تحرير النص</a:t>
            </a:r>
            <a:endParaRPr lang="ar-EG" sz="2800" b="1" dirty="0">
              <a:solidFill>
                <a:srgbClr val="517D0E"/>
              </a:solidFill>
              <a:latin typeface="El Messiri" pitchFamily="2" charset="-78"/>
              <a:ea typeface="GE SS Two Bold" panose="020A0503020102020204" pitchFamily="18" charset="-78"/>
              <a:cs typeface="El Messiri" pitchFamily="2" charset="-78"/>
            </a:endParaRPr>
          </a:p>
        </p:txBody>
      </p:sp>
      <p:pic>
        <p:nvPicPr>
          <p:cNvPr id="7" name="صورة 6" descr="ذكر القراصنة مع">
            <a:extLst>
              <a:ext uri="{FF2B5EF4-FFF2-40B4-BE49-F238E27FC236}">
                <a16:creationId xmlns:a16="http://schemas.microsoft.com/office/drawing/2014/main" id="{29421C78-9E81-64A3-F7FD-8453A36B4E67}"/>
              </a:ext>
            </a:extLst>
          </p:cNvPr>
          <p:cNvPicPr>
            <a:picLocks noChangeAspect="1"/>
          </p:cNvPicPr>
          <p:nvPr/>
        </p:nvPicPr>
        <p:blipFill>
          <a:blip r:embed="rId4"/>
          <a:stretch>
            <a:fillRect/>
          </a:stretch>
        </p:blipFill>
        <p:spPr>
          <a:xfrm>
            <a:off x="173620" y="305984"/>
            <a:ext cx="3734277" cy="5244077"/>
          </a:xfrm>
          <a:prstGeom prst="rect">
            <a:avLst/>
          </a:prstGeom>
        </p:spPr>
      </p:pic>
      <p:pic>
        <p:nvPicPr>
          <p:cNvPr id="30" name="صورة 29" descr="أنثى القراصنة">
            <a:extLst>
              <a:ext uri="{FF2B5EF4-FFF2-40B4-BE49-F238E27FC236}">
                <a16:creationId xmlns:a16="http://schemas.microsoft.com/office/drawing/2014/main" id="{D812872C-DA26-FBDE-409C-E1B865BEB251}"/>
              </a:ext>
            </a:extLst>
          </p:cNvPr>
          <p:cNvPicPr>
            <a:picLocks noChangeAspect="1"/>
          </p:cNvPicPr>
          <p:nvPr/>
        </p:nvPicPr>
        <p:blipFill>
          <a:blip r:embed="rId5"/>
          <a:stretch>
            <a:fillRect/>
          </a:stretch>
        </p:blipFill>
        <p:spPr>
          <a:xfrm>
            <a:off x="3292153" y="1331088"/>
            <a:ext cx="2702857" cy="4206925"/>
          </a:xfrm>
          <a:prstGeom prst="rect">
            <a:avLst/>
          </a:prstGeom>
        </p:spPr>
      </p:pic>
      <p:pic>
        <p:nvPicPr>
          <p:cNvPr id="31" name="صورة 30" descr="سيف القراصنة">
            <a:extLst>
              <a:ext uri="{FF2B5EF4-FFF2-40B4-BE49-F238E27FC236}">
                <a16:creationId xmlns:a16="http://schemas.microsoft.com/office/drawing/2014/main" id="{9CBA0C96-679B-C0E7-C1A4-C394DFFA91BA}"/>
              </a:ext>
            </a:extLst>
          </p:cNvPr>
          <p:cNvPicPr>
            <a:picLocks noChangeAspect="1"/>
          </p:cNvPicPr>
          <p:nvPr/>
        </p:nvPicPr>
        <p:blipFill>
          <a:blip r:embed="rId6"/>
          <a:stretch>
            <a:fillRect/>
          </a:stretch>
        </p:blipFill>
        <p:spPr>
          <a:xfrm>
            <a:off x="2305695" y="729205"/>
            <a:ext cx="1580717" cy="1820187"/>
          </a:xfrm>
          <a:prstGeom prst="rect">
            <a:avLst/>
          </a:prstGeom>
        </p:spPr>
      </p:pic>
      <p:pic>
        <p:nvPicPr>
          <p:cNvPr id="32" name="صورة 31" descr="قبعة القراصنة">
            <a:extLst>
              <a:ext uri="{FF2B5EF4-FFF2-40B4-BE49-F238E27FC236}">
                <a16:creationId xmlns:a16="http://schemas.microsoft.com/office/drawing/2014/main" id="{704AD603-C22C-8D45-333F-CB1AD577D893}"/>
              </a:ext>
            </a:extLst>
          </p:cNvPr>
          <p:cNvPicPr>
            <a:picLocks noChangeAspect="1"/>
          </p:cNvPicPr>
          <p:nvPr/>
        </p:nvPicPr>
        <p:blipFill>
          <a:blip r:embed="rId7"/>
          <a:stretch>
            <a:fillRect/>
          </a:stretch>
        </p:blipFill>
        <p:spPr>
          <a:xfrm>
            <a:off x="7083707" y="611531"/>
            <a:ext cx="4208563" cy="3582880"/>
          </a:xfrm>
          <a:prstGeom prst="rect">
            <a:avLst/>
          </a:prstGeom>
        </p:spPr>
      </p:pic>
    </p:spTree>
    <p:extLst>
      <p:ext uri="{BB962C8B-B14F-4D97-AF65-F5344CB8AC3E}">
        <p14:creationId xmlns:p14="http://schemas.microsoft.com/office/powerpoint/2010/main" val="2264135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sndAc>
          <p:stSnd>
            <p:snd r:embed="rId3" name="Produce2.wav"/>
          </p:stSnd>
        </p:sndAc>
      </p:transition>
    </mc:Choice>
    <mc:Fallback xmlns="">
      <p:transition spd="slow">
        <p:fade/>
        <p:sndAc>
          <p:stSnd>
            <p:snd r:embed="rId8" name="Produce2.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74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sndAc>
          <p:stSnd>
            <p:snd r:embed="rId3" name="Produce2.wav"/>
          </p:stSnd>
        </p:sndAc>
      </p:transition>
    </mc:Choice>
    <mc:Fallback xmlns="">
      <p:transition spd="slow">
        <p:fade/>
        <p:sndAc>
          <p:stSnd>
            <p:snd r:embed="rId4" name="Produce2.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315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sndAc>
          <p:stSnd>
            <p:snd r:embed="rId3" name="Produce2.wav"/>
          </p:stSnd>
        </p:sndAc>
      </p:transition>
    </mc:Choice>
    <mc:Fallback xmlns="">
      <p:transition spd="slow">
        <p:fade/>
        <p:sndAc>
          <p:stSnd>
            <p:snd r:embed="rId4" name="Produce2.wav"/>
          </p:st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001-0188">
            <a:hlinkClick r:id="" action="ppaction://media"/>
            <a:extLst>
              <a:ext uri="{FF2B5EF4-FFF2-40B4-BE49-F238E27FC236}">
                <a16:creationId xmlns:a16="http://schemas.microsoft.com/office/drawing/2014/main" id="{B1738AE5-ACE1-E9F9-A5BD-1D5867CFE6B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
        <p:nvSpPr>
          <p:cNvPr id="4" name="مستطيل 3">
            <a:extLst>
              <a:ext uri="{FF2B5EF4-FFF2-40B4-BE49-F238E27FC236}">
                <a16:creationId xmlns:a16="http://schemas.microsoft.com/office/drawing/2014/main" id="{88DE13E8-7A44-86E5-966D-E619E3936295}"/>
              </a:ext>
            </a:extLst>
          </p:cNvPr>
          <p:cNvSpPr/>
          <p:nvPr/>
        </p:nvSpPr>
        <p:spPr>
          <a:xfrm>
            <a:off x="1" y="0"/>
            <a:ext cx="12191999" cy="6858000"/>
          </a:xfrm>
          <a:prstGeom prst="rect">
            <a:avLst/>
          </a:prstGeom>
          <a:solidFill>
            <a:schemeClr val="accent1">
              <a:alpha val="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Tree>
    <p:extLst>
      <p:ext uri="{BB962C8B-B14F-4D97-AF65-F5344CB8AC3E}">
        <p14:creationId xmlns:p14="http://schemas.microsoft.com/office/powerpoint/2010/main" val="2510138182"/>
      </p:ext>
    </p:extLst>
  </p:cSld>
  <p:clrMapOvr>
    <a:masterClrMapping/>
  </p:clrMapOvr>
  <mc:AlternateContent xmlns:mc="http://schemas.openxmlformats.org/markup-compatibility/2006" xmlns:p14="http://schemas.microsoft.com/office/powerpoint/2010/main">
    <mc:Choice Requires="p14">
      <p:transition p14:dur="10" advClick="0" advTm="0">
        <p:sndAc>
          <p:stSnd>
            <p:snd r:embed="rId5" name="Produce2.wav"/>
          </p:stSnd>
        </p:sndAc>
      </p:transition>
    </mc:Choice>
    <mc:Fallback xmlns="">
      <p:transition advClick="0" advTm="0">
        <p:sndAc>
          <p:stSnd>
            <p:snd r:embed="rId7" name="Produce2.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001-0188">
            <a:hlinkClick r:id="" action="ppaction://media"/>
            <a:extLst>
              <a:ext uri="{FF2B5EF4-FFF2-40B4-BE49-F238E27FC236}">
                <a16:creationId xmlns:a16="http://schemas.microsoft.com/office/drawing/2014/main" id="{B1738AE5-ACE1-E9F9-A5BD-1D5867CFE6BC}"/>
              </a:ext>
            </a:extLst>
          </p:cNvPr>
          <p:cNvPicPr>
            <a:picLocks noChangeAspect="1"/>
          </p:cNvPicPr>
          <p:nvPr>
            <a:videoFile r:link="rId1"/>
            <p:extLst>
              <p:ext uri="{DAA4B4D4-6D71-4841-9C94-3DE7FCFB9230}">
                <p14:media xmlns:p14="http://schemas.microsoft.com/office/powerpoint/2010/main" r:embed="rId2">
                  <p14:trim st="6266"/>
                </p14:media>
              </p:ext>
            </p:extLst>
          </p:nvPr>
        </p:nvPicPr>
        <p:blipFill>
          <a:blip r:embed="rId5"/>
          <a:stretch>
            <a:fillRect/>
          </a:stretch>
        </p:blipFill>
        <p:spPr>
          <a:xfrm>
            <a:off x="0" y="0"/>
            <a:ext cx="12192000" cy="6858000"/>
          </a:xfrm>
          <a:prstGeom prst="rect">
            <a:avLst/>
          </a:prstGeom>
        </p:spPr>
      </p:pic>
      <p:sp>
        <p:nvSpPr>
          <p:cNvPr id="4" name="مستطيل 3">
            <a:extLst>
              <a:ext uri="{FF2B5EF4-FFF2-40B4-BE49-F238E27FC236}">
                <a16:creationId xmlns:a16="http://schemas.microsoft.com/office/drawing/2014/main" id="{88DE13E8-7A44-86E5-966D-E619E3936295}"/>
              </a:ext>
            </a:extLst>
          </p:cNvPr>
          <p:cNvSpPr/>
          <p:nvPr/>
        </p:nvSpPr>
        <p:spPr>
          <a:xfrm>
            <a:off x="1" y="0"/>
            <a:ext cx="12191999" cy="6858000"/>
          </a:xfrm>
          <a:prstGeom prst="rect">
            <a:avLst/>
          </a:prstGeom>
          <a:solidFill>
            <a:schemeClr val="accent1">
              <a:alpha val="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5" name="مربع نص 4">
            <a:extLst>
              <a:ext uri="{FF2B5EF4-FFF2-40B4-BE49-F238E27FC236}">
                <a16:creationId xmlns:a16="http://schemas.microsoft.com/office/drawing/2014/main" id="{6E985586-9CB6-D4FF-B123-0AFF2571FB1F}"/>
              </a:ext>
            </a:extLst>
          </p:cNvPr>
          <p:cNvSpPr txBox="1"/>
          <p:nvPr/>
        </p:nvSpPr>
        <p:spPr>
          <a:xfrm>
            <a:off x="2953473" y="5041596"/>
            <a:ext cx="6285054" cy="1015663"/>
          </a:xfrm>
          <a:prstGeom prst="rect">
            <a:avLst/>
          </a:prstGeom>
          <a:noFill/>
        </p:spPr>
        <p:txBody>
          <a:bodyPr wrap="square" rtlCol="1">
            <a:spAutoFit/>
          </a:bodyPr>
          <a:lstStyle/>
          <a:p>
            <a:pPr algn="ctr"/>
            <a:r>
              <a:rPr lang="ar-SA" sz="6000" b="1" dirty="0">
                <a:solidFill>
                  <a:schemeClr val="accent4">
                    <a:lumMod val="20000"/>
                    <a:lumOff val="80000"/>
                  </a:schemeClr>
                </a:solidFill>
                <a:effectLst>
                  <a:outerShdw blurRad="38100" dist="38100" dir="2700000" algn="tl">
                    <a:srgbClr val="000000">
                      <a:alpha val="43137"/>
                    </a:srgbClr>
                  </a:outerShdw>
                </a:effectLst>
                <a:latin typeface="El Messiri" pitchFamily="2" charset="-78"/>
                <a:ea typeface="GE SS Two Bold" panose="020A0503020102020204" pitchFamily="18" charset="-78"/>
                <a:cs typeface="El Messiri" pitchFamily="2" charset="-78"/>
              </a:rPr>
              <a:t>شكرا</a:t>
            </a:r>
            <a:endParaRPr lang="ar-EG" sz="6000" b="1" dirty="0">
              <a:solidFill>
                <a:schemeClr val="accent4">
                  <a:lumMod val="20000"/>
                  <a:lumOff val="80000"/>
                </a:schemeClr>
              </a:solidFill>
              <a:effectLst>
                <a:outerShdw blurRad="38100" dist="38100" dir="2700000" algn="tl">
                  <a:srgbClr val="000000">
                    <a:alpha val="43137"/>
                  </a:srgbClr>
                </a:outerShdw>
              </a:effectLst>
              <a:latin typeface="El Messiri" pitchFamily="2" charset="-78"/>
              <a:ea typeface="GE SS Two Bold" panose="020A0503020102020204" pitchFamily="18" charset="-78"/>
              <a:cs typeface="El Messiri" pitchFamily="2" charset="-78"/>
            </a:endParaRPr>
          </a:p>
        </p:txBody>
      </p:sp>
      <p:sp>
        <p:nvSpPr>
          <p:cNvPr id="6" name="مربع نص 5">
            <a:extLst>
              <a:ext uri="{FF2B5EF4-FFF2-40B4-BE49-F238E27FC236}">
                <a16:creationId xmlns:a16="http://schemas.microsoft.com/office/drawing/2014/main" id="{4E53437B-A672-9755-479F-78A572A4316F}"/>
              </a:ext>
            </a:extLst>
          </p:cNvPr>
          <p:cNvSpPr txBox="1"/>
          <p:nvPr/>
        </p:nvSpPr>
        <p:spPr>
          <a:xfrm>
            <a:off x="2953473" y="5999120"/>
            <a:ext cx="6285054" cy="461665"/>
          </a:xfrm>
          <a:prstGeom prst="rect">
            <a:avLst/>
          </a:prstGeom>
          <a:noFill/>
        </p:spPr>
        <p:txBody>
          <a:bodyPr wrap="square" rtlCol="1">
            <a:spAutoFit/>
          </a:bodyPr>
          <a:lstStyle/>
          <a:p>
            <a:pPr algn="ctr"/>
            <a:r>
              <a:rPr lang="ar-SA" sz="2400" dirty="0">
                <a:solidFill>
                  <a:schemeClr val="bg1"/>
                </a:solidFill>
                <a:effectLst>
                  <a:outerShdw blurRad="38100" dist="38100" dir="2700000" algn="tl">
                    <a:srgbClr val="000000">
                      <a:alpha val="43137"/>
                    </a:srgbClr>
                  </a:outerShdw>
                </a:effectLst>
                <a:latin typeface="El Messiri" pitchFamily="2" charset="-78"/>
                <a:ea typeface="GE SS Two Bold" panose="020A0503020102020204" pitchFamily="18" charset="-78"/>
                <a:cs typeface="El Messiri" pitchFamily="2" charset="-78"/>
              </a:rPr>
              <a:t>هذا النص هو مثال لنص</a:t>
            </a:r>
            <a:endParaRPr lang="ar-EG" sz="2400" dirty="0">
              <a:solidFill>
                <a:schemeClr val="bg1"/>
              </a:solidFill>
              <a:effectLst>
                <a:outerShdw blurRad="38100" dist="38100" dir="2700000" algn="tl">
                  <a:srgbClr val="000000">
                    <a:alpha val="43137"/>
                  </a:srgbClr>
                </a:outerShdw>
              </a:effectLst>
              <a:latin typeface="El Messiri" pitchFamily="2" charset="-78"/>
              <a:ea typeface="GE SS Two Bold" panose="020A0503020102020204" pitchFamily="18" charset="-78"/>
              <a:cs typeface="El Messiri" pitchFamily="2" charset="-78"/>
            </a:endParaRPr>
          </a:p>
        </p:txBody>
      </p:sp>
    </p:spTree>
    <p:extLst>
      <p:ext uri="{BB962C8B-B14F-4D97-AF65-F5344CB8AC3E}">
        <p14:creationId xmlns:p14="http://schemas.microsoft.com/office/powerpoint/2010/main" val="45050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3" fill="hold" display="0">
                  <p:stCondLst>
                    <p:cond delay="indefinite"/>
                  </p:stCondLst>
                </p:cTn>
                <p:tgtEl>
                  <p:spTgt spid="3"/>
                </p:tgtEl>
              </p:cMediaNode>
            </p:video>
          </p:childTnLst>
        </p:cTn>
      </p:par>
    </p:tnLst>
    <p:bldLst>
      <p:bldP spid="5" grpId="0"/>
      <p:bldP spid="6" grpId="0"/>
    </p:bld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E SS Two Medium">
      <a:majorFont>
        <a:latin typeface="GE SS Two Medium"/>
        <a:ea typeface=""/>
        <a:cs typeface="GE SS Two Medium"/>
      </a:majorFont>
      <a:minorFont>
        <a:latin typeface="GE SS Two Medium"/>
        <a:ea typeface=""/>
        <a:cs typeface="GE SS Two Medium"/>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334</Words>
  <Application>Microsoft Office PowerPoint</Application>
  <PresentationFormat>شاشة عريضة</PresentationFormat>
  <Paragraphs>39</Paragraphs>
  <Slides>11</Slides>
  <Notes>10</Notes>
  <HiddenSlides>2</HiddenSlides>
  <MMClips>4</MMClips>
  <ScaleCrop>false</ScaleCrop>
  <HeadingPairs>
    <vt:vector size="6" baseType="variant">
      <vt:variant>
        <vt:lpstr>الخطوط المستخدمة</vt:lpstr>
      </vt:variant>
      <vt:variant>
        <vt:i4>6</vt:i4>
      </vt:variant>
      <vt:variant>
        <vt:lpstr>نسق</vt:lpstr>
      </vt:variant>
      <vt:variant>
        <vt:i4>1</vt:i4>
      </vt:variant>
      <vt:variant>
        <vt:lpstr>عناوين الشرائح</vt:lpstr>
      </vt:variant>
      <vt:variant>
        <vt:i4>11</vt:i4>
      </vt:variant>
    </vt:vector>
  </HeadingPairs>
  <TitlesOfParts>
    <vt:vector size="18" baseType="lpstr">
      <vt:lpstr>Arial</vt:lpstr>
      <vt:lpstr>Times New Roman</vt:lpstr>
      <vt:lpstr>GE SS Two Medium</vt:lpstr>
      <vt:lpstr>Tajawal Black</vt:lpstr>
      <vt:lpstr>El Messiri</vt:lpstr>
      <vt:lpstr>Calibri</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تعليمات الاستخدام</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ingez-ppt</dc:creator>
  <cp:lastModifiedBy>ingez-ppt.com</cp:lastModifiedBy>
  <cp:revision>138</cp:revision>
  <dcterms:created xsi:type="dcterms:W3CDTF">2021-03-02T13:16:40Z</dcterms:created>
  <dcterms:modified xsi:type="dcterms:W3CDTF">2023-04-17T00:28:05Z</dcterms:modified>
</cp:coreProperties>
</file>