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59" r:id="rId4"/>
    <p:sldId id="263" r:id="rId5"/>
    <p:sldId id="264" r:id="rId6"/>
    <p:sldId id="260" r:id="rId7"/>
    <p:sldId id="261" r:id="rId8"/>
    <p:sldId id="262" r:id="rId9"/>
    <p:sldId id="257" r:id="rId10"/>
    <p:sldId id="317" r:id="rId11"/>
    <p:sldId id="316" r:id="rId12"/>
  </p:sldIdLst>
  <p:sldSz cx="12192000" cy="6858000"/>
  <p:notesSz cx="6858000" cy="9144000"/>
  <p:embeddedFontLst>
    <p:embeddedFont>
      <p:font typeface="Cairo" panose="020B060402020202020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Segoe UI Semibold" panose="020B0702040204020203" pitchFamily="34" charset="0"/>
      <p:bold r:id="rId20"/>
      <p:boldItalic r:id="rId21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لبداية" id="{9D1F25A8-D57C-4E31-B5D6-7E2ED1B5427F}">
          <p14:sldIdLst>
            <p14:sldId id="256"/>
          </p14:sldIdLst>
        </p14:section>
        <p14:section name="العرض" id="{48963CF3-EB28-48E7-A90B-4A9D6B255E04}">
          <p14:sldIdLst>
            <p14:sldId id="258"/>
            <p14:sldId id="259"/>
            <p14:sldId id="263"/>
            <p14:sldId id="264"/>
            <p14:sldId id="260"/>
            <p14:sldId id="261"/>
            <p14:sldId id="262"/>
          </p14:sldIdLst>
        </p14:section>
        <p14:section name="مقطع النهاية" id="{3760C45C-5E4B-48C7-9505-FBF6FBE0673F}">
          <p14:sldIdLst>
            <p14:sldId id="257"/>
            <p14:sldId id="317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474F54"/>
    <a:srgbClr val="00B050"/>
    <a:srgbClr val="0070C0"/>
    <a:srgbClr val="002060"/>
    <a:srgbClr val="1E2326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F36351-7746-479C-9AAB-F32973F8DAA2}" v="1" dt="2023-04-17T00:28:17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78" d="100"/>
          <a:sy n="78" d="100"/>
        </p:scale>
        <p:origin x="85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H" userId="84cd2103f36ef0dc" providerId="LiveId" clId="{A16405FB-812C-489A-BC57-FAAB0D8EBFF1}"/>
    <pc:docChg chg="undo custSel addSld delSld modSld sldOrd modSection">
      <pc:chgData name="hassan MH" userId="84cd2103f36ef0dc" providerId="LiveId" clId="{A16405FB-812C-489A-BC57-FAAB0D8EBFF1}" dt="2021-05-11T21:56:10.097" v="86"/>
      <pc:docMkLst>
        <pc:docMk/>
      </pc:docMkLst>
      <pc:sldChg chg="modTransition">
        <pc:chgData name="hassan MH" userId="84cd2103f36ef0dc" providerId="LiveId" clId="{A16405FB-812C-489A-BC57-FAAB0D8EBFF1}" dt="2021-05-11T21:51:42.677" v="62"/>
        <pc:sldMkLst>
          <pc:docMk/>
          <pc:sldMk cId="2225492153" sldId="257"/>
        </pc:sldMkLst>
      </pc:sldChg>
      <pc:sldChg chg="addSp delSp modSp mod modTransition addAnim delAnim modAnim">
        <pc:chgData name="hassan MH" userId="84cd2103f36ef0dc" providerId="LiveId" clId="{A16405FB-812C-489A-BC57-FAAB0D8EBFF1}" dt="2021-05-11T21:54:45.185" v="81"/>
        <pc:sldMkLst>
          <pc:docMk/>
          <pc:sldMk cId="1673484133" sldId="259"/>
        </pc:sldMkLst>
        <pc:spChg chg="del mod">
          <ac:chgData name="hassan MH" userId="84cd2103f36ef0dc" providerId="LiveId" clId="{A16405FB-812C-489A-BC57-FAAB0D8EBFF1}" dt="2021-05-11T21:47:22.474" v="10" actId="478"/>
          <ac:spMkLst>
            <pc:docMk/>
            <pc:sldMk cId="1673484133" sldId="259"/>
            <ac:spMk id="11" creationId="{BE12C885-3330-435E-BFF0-3424A525C3CF}"/>
          </ac:spMkLst>
        </pc:spChg>
        <pc:spChg chg="del mod">
          <ac:chgData name="hassan MH" userId="84cd2103f36ef0dc" providerId="LiveId" clId="{A16405FB-812C-489A-BC57-FAAB0D8EBFF1}" dt="2021-05-11T21:47:27.846" v="15" actId="478"/>
          <ac:spMkLst>
            <pc:docMk/>
            <pc:sldMk cId="1673484133" sldId="259"/>
            <ac:spMk id="13" creationId="{BE12C885-3330-435E-BFF0-3424A525C3CF}"/>
          </ac:spMkLst>
        </pc:spChg>
        <pc:spChg chg="del mod">
          <ac:chgData name="hassan MH" userId="84cd2103f36ef0dc" providerId="LiveId" clId="{A16405FB-812C-489A-BC57-FAAB0D8EBFF1}" dt="2021-05-11T21:47:26.937" v="14" actId="478"/>
          <ac:spMkLst>
            <pc:docMk/>
            <pc:sldMk cId="1673484133" sldId="259"/>
            <ac:spMk id="14" creationId="{BE12C885-3330-435E-BFF0-3424A525C3CF}"/>
          </ac:spMkLst>
        </pc:spChg>
        <pc:spChg chg="del mod">
          <ac:chgData name="hassan MH" userId="84cd2103f36ef0dc" providerId="LiveId" clId="{A16405FB-812C-489A-BC57-FAAB0D8EBFF1}" dt="2021-05-11T21:47:28.883" v="16" actId="478"/>
          <ac:spMkLst>
            <pc:docMk/>
            <pc:sldMk cId="1673484133" sldId="259"/>
            <ac:spMk id="15" creationId="{BE12C885-3330-435E-BFF0-3424A525C3CF}"/>
          </ac:spMkLst>
        </pc:spChg>
        <pc:spChg chg="del mod">
          <ac:chgData name="hassan MH" userId="84cd2103f36ef0dc" providerId="LiveId" clId="{A16405FB-812C-489A-BC57-FAAB0D8EBFF1}" dt="2021-05-11T21:47:25.079" v="12" actId="478"/>
          <ac:spMkLst>
            <pc:docMk/>
            <pc:sldMk cId="1673484133" sldId="259"/>
            <ac:spMk id="16" creationId="{BE12C885-3330-435E-BFF0-3424A525C3CF}"/>
          </ac:spMkLst>
        </pc:spChg>
        <pc:spChg chg="del mod">
          <ac:chgData name="hassan MH" userId="84cd2103f36ef0dc" providerId="LiveId" clId="{A16405FB-812C-489A-BC57-FAAB0D8EBFF1}" dt="2021-05-11T21:47:23.259" v="11" actId="478"/>
          <ac:spMkLst>
            <pc:docMk/>
            <pc:sldMk cId="1673484133" sldId="259"/>
            <ac:spMk id="17" creationId="{BE12C885-3330-435E-BFF0-3424A525C3CF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19" creationId="{A1A7A738-5A49-469A-B272-033D23166ED5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20" creationId="{31AC5993-9EC1-4DD3-96D2-FDC9B15BC0B2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21" creationId="{877A556B-F6B6-425B-BDF3-9E43441A85DC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22" creationId="{E60C0C86-F3F9-4B30-BF9B-8D831ACC7767}"/>
          </ac:spMkLst>
        </pc:spChg>
        <pc:spChg chg="del mod">
          <ac:chgData name="hassan MH" userId="84cd2103f36ef0dc" providerId="LiveId" clId="{A16405FB-812C-489A-BC57-FAAB0D8EBFF1}" dt="2021-05-11T21:47:43.711" v="22" actId="478"/>
          <ac:spMkLst>
            <pc:docMk/>
            <pc:sldMk cId="1673484133" sldId="259"/>
            <ac:spMk id="23" creationId="{26001012-2C19-4091-9D19-689AEB209833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25" creationId="{3F5AEA6D-6B02-4BC1-9CE9-F1AFD0D60034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27" creationId="{227FE76D-7B86-4D66-AE5C-1C620FA7D9F7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28" creationId="{EFCD5A95-ED9B-4DD2-BFC0-1F5ACBF8326E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29" creationId="{80BFA11E-77C5-49F5-800B-1976B7E3B43B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30" creationId="{B4396407-007E-4FDD-AF02-BAB9F2AFBBE0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31" creationId="{CCD78EB2-412C-4440-B8CA-24FE6148A852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32" creationId="{635E1DF2-D0E2-4317-9515-6B5B13EEC198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33" creationId="{C835ABA4-2A49-47EF-B380-FF327858BD88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35" creationId="{18F682A5-D816-4829-8C66-782FE9B718A6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36" creationId="{30F17BE7-E23A-4982-97E7-F9C733571877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37" creationId="{1E52C3FF-7A23-4A69-B720-AC5AFACB487D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38" creationId="{070552F9-B6C8-4CB9-88CC-16CD26FB54A9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39" creationId="{CB0C59D4-501C-4724-BEF4-FED8F1B2623A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40" creationId="{29336C49-E1F4-44A3-967D-E0D6F222D088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41" creationId="{34BF0B24-39E1-421B-9222-818B0F49D0AF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42" creationId="{B777E9C8-BBDD-4AA6-A206-426876C742D9}"/>
          </ac:spMkLst>
        </pc:spChg>
        <pc:spChg chg="mod">
          <ac:chgData name="hassan MH" userId="84cd2103f36ef0dc" providerId="LiveId" clId="{A16405FB-812C-489A-BC57-FAAB0D8EBFF1}" dt="2021-05-11T21:47:35.599" v="19" actId="1076"/>
          <ac:spMkLst>
            <pc:docMk/>
            <pc:sldMk cId="1673484133" sldId="259"/>
            <ac:spMk id="44" creationId="{32E384E1-57DD-4B55-AA84-ACC9DCBA36F5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46" creationId="{91135DA6-F8C0-4483-9162-E5A038C36616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47" creationId="{C5074648-7667-490A-B09C-62D89AC6E2E6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48" creationId="{7CC939B3-87A1-4A9D-B449-5B173C717827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50" creationId="{6D8A71A5-F974-4457-B441-53CDB9B64824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51" creationId="{9EED9A05-A1F5-47D8-9691-E3E1AE43DE14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52" creationId="{36744E56-E89D-4360-8E6C-9095277E6CC6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54" creationId="{0D72A104-DD79-43C9-ADB0-71E20F485DDD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55" creationId="{BB587338-9E58-45A1-BB59-057638428094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56" creationId="{5F05BA6E-4E94-471D-8774-84472ED3D40F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57" creationId="{EDE20A46-194E-4A64-BF66-59612ECC2B20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59" creationId="{D53B5707-259B-429A-A23D-F8A3464DE619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60" creationId="{CC6CE14B-02D6-4BFF-BEAC-BFABD6727374}"/>
          </ac:spMkLst>
        </pc:spChg>
        <pc:spChg chg="del mod">
          <ac:chgData name="hassan MH" userId="84cd2103f36ef0dc" providerId="LiveId" clId="{A16405FB-812C-489A-BC57-FAAB0D8EBFF1}" dt="2021-05-11T21:47:26.249" v="13" actId="478"/>
          <ac:spMkLst>
            <pc:docMk/>
            <pc:sldMk cId="1673484133" sldId="259"/>
            <ac:spMk id="61" creationId="{AB918C74-2D72-4F20-B3E9-AF892ECDD68F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63" creationId="{BE9E90D4-DEA2-4962-9E2A-09A19E81A994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64" creationId="{8195C1F6-6710-42DF-96EA-C79717A893BE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65" creationId="{77A66BC0-65AF-48AA-A0B4-4491D988D477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66" creationId="{29176125-7C2B-438D-9048-41BF7A2BE92E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67" creationId="{EED06DAF-5ACE-4303-B955-B77496C37B33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68" creationId="{C083B5E8-4D96-4C2C-9476-DC563F8AB420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70" creationId="{BF56A8B9-478E-401F-9641-87E8838A0F88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71" creationId="{82973667-6EA0-406F-9D4B-6FF8ACAE3375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73" creationId="{E3C49B8A-BC4B-4FB7-A25F-A85E79CE2ABA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74" creationId="{2D41E62A-FCA5-42D8-BE36-ADA091412B6A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75" creationId="{D390B046-C0CA-435C-AE96-01A8FE4002F8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76" creationId="{09844826-9582-425A-93A6-29B3713932D9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77" creationId="{95695A87-843E-4589-AE91-F630F2F3443A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78" creationId="{2761A4AC-40F5-47E6-93B9-9EAFD3136D7E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79" creationId="{444AE32E-7BA3-40D0-A657-A62852E95B39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80" creationId="{B33D528C-34DB-48F1-B613-9E39FFA952A2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81" creationId="{59A030D0-4223-4720-888C-612F593FCB3D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82" creationId="{EAA904B8-8BC8-461E-8F8F-CEFE91777D89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83" creationId="{53CBF5BE-42AD-4D1C-AFFD-27AD231D40CF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84" creationId="{BBCDCA32-1915-4946-9FF0-3A9BD9887CCB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85" creationId="{7EE277D5-CDDB-4D91-A962-EA1F9E779D1D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86" creationId="{9A4853C7-D69C-4F6A-91D2-838A7D9AD7DD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87" creationId="{02FE334F-357E-412A-B761-26F467D62BB2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88" creationId="{C8F56C6D-5CD6-47F9-BE2E-77DDD63A42F4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89" creationId="{482A821D-08D4-41B5-9D90-F52B0F5849F1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90" creationId="{7E93F060-DA4C-487A-B10C-D4E195CDD6F1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91" creationId="{F4CF921C-9A3A-49D7-B2D0-86C012BE569A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92" creationId="{8446B346-68A0-4915-96EB-DEEE29E29A29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93" creationId="{0CA69C85-CBB8-40D6-A13B-53645EB462A0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94" creationId="{C1E2C8A1-E567-4131-BF18-269D2B69C8BA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95" creationId="{30656B82-47EB-457D-A72E-86390FF820B0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96" creationId="{15B2DDDC-FD17-4BF8-835F-299D526FED76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97" creationId="{E49BD6EA-6D0F-46B3-A645-143612DF9974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98" creationId="{F3D0951F-2D23-40E5-B32C-71293A2B617A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99" creationId="{03CFC59C-3902-4B05-8251-A39B403A60E6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100" creationId="{E6A78675-FEB4-4723-807B-18A9AB4F927A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101" creationId="{7E47FE3B-8B82-4E0B-AA14-23D603124569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102" creationId="{944EBBB4-981C-4D90-987F-E5574B2A8DB3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103" creationId="{8704BB48-4E68-4A99-A771-13F6F3E6A3BA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104" creationId="{66B9498F-03CA-4B0B-92EB-C0B5B23FA556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105" creationId="{0279BEC1-A263-4D13-9CBA-7BB0ADE0D690}"/>
          </ac:spMkLst>
        </pc:spChg>
        <pc:spChg chg="mod">
          <ac:chgData name="hassan MH" userId="84cd2103f36ef0dc" providerId="LiveId" clId="{A16405FB-812C-489A-BC57-FAAB0D8EBFF1}" dt="2021-05-11T21:47:16.830" v="9" actId="27803"/>
          <ac:spMkLst>
            <pc:docMk/>
            <pc:sldMk cId="1673484133" sldId="259"/>
            <ac:spMk id="106" creationId="{5EB89D21-3A0E-4C44-A64F-8DABCB564DC4}"/>
          </ac:spMkLst>
        </pc:spChg>
        <pc:grpChg chg="del mod">
          <ac:chgData name="hassan MH" userId="84cd2103f36ef0dc" providerId="LiveId" clId="{A16405FB-812C-489A-BC57-FAAB0D8EBFF1}" dt="2021-05-11T21:47:43.711" v="22" actId="478"/>
          <ac:grpSpMkLst>
            <pc:docMk/>
            <pc:sldMk cId="1673484133" sldId="259"/>
            <ac:grpSpMk id="18" creationId="{88CCB6B0-3A9B-497F-8E5E-68596576C7EB}"/>
          </ac:grpSpMkLst>
        </pc:grpChg>
        <pc:grpChg chg="del mod">
          <ac:chgData name="hassan MH" userId="84cd2103f36ef0dc" providerId="LiveId" clId="{A16405FB-812C-489A-BC57-FAAB0D8EBFF1}" dt="2021-05-11T21:47:43.711" v="22" actId="478"/>
          <ac:grpSpMkLst>
            <pc:docMk/>
            <pc:sldMk cId="1673484133" sldId="259"/>
            <ac:grpSpMk id="24" creationId="{72686F45-B9A0-44A6-9711-0464C2CD443C}"/>
          </ac:grpSpMkLst>
        </pc:grpChg>
        <pc:grpChg chg="mod">
          <ac:chgData name="hassan MH" userId="84cd2103f36ef0dc" providerId="LiveId" clId="{A16405FB-812C-489A-BC57-FAAB0D8EBFF1}" dt="2021-05-11T21:47:16.830" v="9" actId="27803"/>
          <ac:grpSpMkLst>
            <pc:docMk/>
            <pc:sldMk cId="1673484133" sldId="259"/>
            <ac:grpSpMk id="26" creationId="{E4671C4C-E2CD-4801-8D10-AAD441C0C925}"/>
          </ac:grpSpMkLst>
        </pc:grpChg>
        <pc:grpChg chg="mod">
          <ac:chgData name="hassan MH" userId="84cd2103f36ef0dc" providerId="LiveId" clId="{A16405FB-812C-489A-BC57-FAAB0D8EBFF1}" dt="2021-05-11T21:47:16.830" v="9" actId="27803"/>
          <ac:grpSpMkLst>
            <pc:docMk/>
            <pc:sldMk cId="1673484133" sldId="259"/>
            <ac:grpSpMk id="34" creationId="{AAEC6C3A-A1BD-4E91-9320-DF783DA40197}"/>
          </ac:grpSpMkLst>
        </pc:grpChg>
        <pc:grpChg chg="mod">
          <ac:chgData name="hassan MH" userId="84cd2103f36ef0dc" providerId="LiveId" clId="{A16405FB-812C-489A-BC57-FAAB0D8EBFF1}" dt="2021-05-11T21:47:16.830" v="9" actId="27803"/>
          <ac:grpSpMkLst>
            <pc:docMk/>
            <pc:sldMk cId="1673484133" sldId="259"/>
            <ac:grpSpMk id="43" creationId="{44B73E87-025F-4640-9DFA-5FDF11576EDF}"/>
          </ac:grpSpMkLst>
        </pc:grpChg>
        <pc:grpChg chg="mod">
          <ac:chgData name="hassan MH" userId="84cd2103f36ef0dc" providerId="LiveId" clId="{A16405FB-812C-489A-BC57-FAAB0D8EBFF1}" dt="2021-05-11T21:47:16.830" v="9" actId="27803"/>
          <ac:grpSpMkLst>
            <pc:docMk/>
            <pc:sldMk cId="1673484133" sldId="259"/>
            <ac:grpSpMk id="45" creationId="{DE2CC15B-B43D-44BC-AE04-0098F47A58F5}"/>
          </ac:grpSpMkLst>
        </pc:grpChg>
        <pc:grpChg chg="mod">
          <ac:chgData name="hassan MH" userId="84cd2103f36ef0dc" providerId="LiveId" clId="{A16405FB-812C-489A-BC57-FAAB0D8EBFF1}" dt="2021-05-11T21:47:16.830" v="9" actId="27803"/>
          <ac:grpSpMkLst>
            <pc:docMk/>
            <pc:sldMk cId="1673484133" sldId="259"/>
            <ac:grpSpMk id="49" creationId="{F4A4A5C1-909B-4D48-B528-CC4DFC890545}"/>
          </ac:grpSpMkLst>
        </pc:grpChg>
        <pc:grpChg chg="del mod">
          <ac:chgData name="hassan MH" userId="84cd2103f36ef0dc" providerId="LiveId" clId="{A16405FB-812C-489A-BC57-FAAB0D8EBFF1}" dt="2021-05-11T21:47:43.711" v="22" actId="478"/>
          <ac:grpSpMkLst>
            <pc:docMk/>
            <pc:sldMk cId="1673484133" sldId="259"/>
            <ac:grpSpMk id="53" creationId="{9C45A997-5DE4-4616-B522-A462C5639ABC}"/>
          </ac:grpSpMkLst>
        </pc:grpChg>
        <pc:grpChg chg="del mod">
          <ac:chgData name="hassan MH" userId="84cd2103f36ef0dc" providerId="LiveId" clId="{A16405FB-812C-489A-BC57-FAAB0D8EBFF1}" dt="2021-05-11T21:47:43.711" v="22" actId="478"/>
          <ac:grpSpMkLst>
            <pc:docMk/>
            <pc:sldMk cId="1673484133" sldId="259"/>
            <ac:grpSpMk id="58" creationId="{D7F5E32D-CD92-4B0B-B80B-C98934A6B45E}"/>
          </ac:grpSpMkLst>
        </pc:grpChg>
        <pc:grpChg chg="del mod">
          <ac:chgData name="hassan MH" userId="84cd2103f36ef0dc" providerId="LiveId" clId="{A16405FB-812C-489A-BC57-FAAB0D8EBFF1}" dt="2021-05-11T21:47:29.524" v="17" actId="478"/>
          <ac:grpSpMkLst>
            <pc:docMk/>
            <pc:sldMk cId="1673484133" sldId="259"/>
            <ac:grpSpMk id="62" creationId="{275A1C3B-BE33-47BD-974E-9D49A049C474}"/>
          </ac:grpSpMkLst>
        </pc:grpChg>
        <pc:grpChg chg="del mod">
          <ac:chgData name="hassan MH" userId="84cd2103f36ef0dc" providerId="LiveId" clId="{A16405FB-812C-489A-BC57-FAAB0D8EBFF1}" dt="2021-05-11T21:47:43.711" v="22" actId="478"/>
          <ac:grpSpMkLst>
            <pc:docMk/>
            <pc:sldMk cId="1673484133" sldId="259"/>
            <ac:grpSpMk id="69" creationId="{C358A21F-718E-4F24-9626-5B035E68BD67}"/>
          </ac:grpSpMkLst>
        </pc:grpChg>
        <pc:grpChg chg="del mod">
          <ac:chgData name="hassan MH" userId="84cd2103f36ef0dc" providerId="LiveId" clId="{A16405FB-812C-489A-BC57-FAAB0D8EBFF1}" dt="2021-05-11T21:47:43.711" v="22" actId="478"/>
          <ac:grpSpMkLst>
            <pc:docMk/>
            <pc:sldMk cId="1673484133" sldId="259"/>
            <ac:grpSpMk id="72" creationId="{069F3402-7B7B-4DCE-AB9F-4953317ED964}"/>
          </ac:grpSpMkLst>
        </pc:grpChg>
        <pc:picChg chg="add del mod">
          <ac:chgData name="hassan MH" userId="84cd2103f36ef0dc" providerId="LiveId" clId="{A16405FB-812C-489A-BC57-FAAB0D8EBFF1}" dt="2021-05-11T21:47:16.830" v="9" actId="27803"/>
          <ac:picMkLst>
            <pc:docMk/>
            <pc:sldMk cId="1673484133" sldId="259"/>
            <ac:picMk id="6" creationId="{BE12C885-3330-435E-BFF0-3424A525C3CF}"/>
          </ac:picMkLst>
        </pc:picChg>
        <pc:picChg chg="add del mod ord">
          <ac:chgData name="hassan MH" userId="84cd2103f36ef0dc" providerId="LiveId" clId="{A16405FB-812C-489A-BC57-FAAB0D8EBFF1}" dt="2021-05-11T21:54:44.196" v="77" actId="478"/>
          <ac:picMkLst>
            <pc:docMk/>
            <pc:sldMk cId="1673484133" sldId="259"/>
            <ac:picMk id="10" creationId="{D4E82568-92B7-4E8A-8231-A2F5B0A10D42}"/>
          </ac:picMkLst>
        </pc:picChg>
        <pc:picChg chg="add mod">
          <ac:chgData name="hassan MH" userId="84cd2103f36ef0dc" providerId="LiveId" clId="{A16405FB-812C-489A-BC57-FAAB0D8EBFF1}" dt="2021-05-11T21:48:03.631" v="29" actId="1076"/>
          <ac:picMkLst>
            <pc:docMk/>
            <pc:sldMk cId="1673484133" sldId="259"/>
            <ac:picMk id="108" creationId="{16208312-6699-41D9-9BB6-3E05A8C4CFDC}"/>
          </ac:picMkLst>
        </pc:picChg>
      </pc:sldChg>
      <pc:sldChg chg="mod modShow">
        <pc:chgData name="hassan MH" userId="84cd2103f36ef0dc" providerId="LiveId" clId="{A16405FB-812C-489A-BC57-FAAB0D8EBFF1}" dt="2021-05-11T21:54:49.562" v="84" actId="729"/>
        <pc:sldMkLst>
          <pc:docMk/>
          <pc:sldMk cId="2876125259" sldId="260"/>
        </pc:sldMkLst>
      </pc:sldChg>
      <pc:sldChg chg="mod modShow">
        <pc:chgData name="hassan MH" userId="84cd2103f36ef0dc" providerId="LiveId" clId="{A16405FB-812C-489A-BC57-FAAB0D8EBFF1}" dt="2021-05-11T21:54:49.562" v="84" actId="729"/>
        <pc:sldMkLst>
          <pc:docMk/>
          <pc:sldMk cId="3370852468" sldId="261"/>
        </pc:sldMkLst>
      </pc:sldChg>
      <pc:sldChg chg="mod modShow">
        <pc:chgData name="hassan MH" userId="84cd2103f36ef0dc" providerId="LiveId" clId="{A16405FB-812C-489A-BC57-FAAB0D8EBFF1}" dt="2021-05-11T21:54:49.562" v="84" actId="729"/>
        <pc:sldMkLst>
          <pc:docMk/>
          <pc:sldMk cId="2984230419" sldId="262"/>
        </pc:sldMkLst>
      </pc:sldChg>
      <pc:sldChg chg="modSp add del mod ord modAnim">
        <pc:chgData name="hassan MH" userId="84cd2103f36ef0dc" providerId="LiveId" clId="{A16405FB-812C-489A-BC57-FAAB0D8EBFF1}" dt="2021-05-11T21:54:45.436" v="82" actId="47"/>
        <pc:sldMkLst>
          <pc:docMk/>
          <pc:sldMk cId="4223618407" sldId="263"/>
        </pc:sldMkLst>
        <pc:spChg chg="mod">
          <ac:chgData name="hassan MH" userId="84cd2103f36ef0dc" providerId="LiveId" clId="{A16405FB-812C-489A-BC57-FAAB0D8EBFF1}" dt="2021-05-11T21:52:16.618" v="64" actId="1076"/>
          <ac:spMkLst>
            <pc:docMk/>
            <pc:sldMk cId="4223618407" sldId="263"/>
            <ac:spMk id="23" creationId="{1E69718F-39AC-4EA0-8935-22201B880CA5}"/>
          </ac:spMkLst>
        </pc:spChg>
      </pc:sldChg>
      <pc:sldChg chg="addSp delSp modSp add del mod ord modTransition modAnim">
        <pc:chgData name="hassan MH" userId="84cd2103f36ef0dc" providerId="LiveId" clId="{A16405FB-812C-489A-BC57-FAAB0D8EBFF1}" dt="2021-05-11T21:56:10.097" v="86"/>
        <pc:sldMkLst>
          <pc:docMk/>
          <pc:sldMk cId="2208381532" sldId="264"/>
        </pc:sldMkLst>
        <pc:spChg chg="mod">
          <ac:chgData name="hassan MH" userId="84cd2103f36ef0dc" providerId="LiveId" clId="{A16405FB-812C-489A-BC57-FAAB0D8EBFF1}" dt="2021-05-11T21:48:53.362" v="45" actId="1076"/>
          <ac:spMkLst>
            <pc:docMk/>
            <pc:sldMk cId="2208381532" sldId="264"/>
            <ac:spMk id="9" creationId="{B6AF9904-0CB9-4F27-B4A7-13F41B61AE4B}"/>
          </ac:spMkLst>
        </pc:spChg>
        <pc:picChg chg="del">
          <ac:chgData name="hassan MH" userId="84cd2103f36ef0dc" providerId="LiveId" clId="{A16405FB-812C-489A-BC57-FAAB0D8EBFF1}" dt="2021-05-11T21:48:46.056" v="40" actId="478"/>
          <ac:picMkLst>
            <pc:docMk/>
            <pc:sldMk cId="2208381532" sldId="264"/>
            <ac:picMk id="8" creationId="{27A21DA4-7170-4D83-916D-95BEC3EE8BEE}"/>
          </ac:picMkLst>
        </pc:picChg>
        <pc:picChg chg="del">
          <ac:chgData name="hassan MH" userId="84cd2103f36ef0dc" providerId="LiveId" clId="{A16405FB-812C-489A-BC57-FAAB0D8EBFF1}" dt="2021-05-11T21:49:37.780" v="52" actId="478"/>
          <ac:picMkLst>
            <pc:docMk/>
            <pc:sldMk cId="2208381532" sldId="264"/>
            <ac:picMk id="10" creationId="{D4E82568-92B7-4E8A-8231-A2F5B0A10D42}"/>
          </ac:picMkLst>
        </pc:picChg>
        <pc:picChg chg="add mod">
          <ac:chgData name="hassan MH" userId="84cd2103f36ef0dc" providerId="LiveId" clId="{A16405FB-812C-489A-BC57-FAAB0D8EBFF1}" dt="2021-05-11T21:48:54.242" v="46" actId="1076"/>
          <ac:picMkLst>
            <pc:docMk/>
            <pc:sldMk cId="2208381532" sldId="264"/>
            <ac:picMk id="11" creationId="{21184495-FCC7-4CEF-8B2D-C0127D536556}"/>
          </ac:picMkLst>
        </pc:picChg>
      </pc:sldChg>
    </pc:docChg>
  </pc:docChgLst>
  <pc:docChgLst>
    <pc:chgData name="Hassan Moddather" userId="84cd2103f36ef0dc" providerId="LiveId" clId="{80F36351-7746-479C-9AAB-F32973F8DAA2}"/>
    <pc:docChg chg="addSld modSld sldOrd modSection">
      <pc:chgData name="Hassan Moddather" userId="84cd2103f36ef0dc" providerId="LiveId" clId="{80F36351-7746-479C-9AAB-F32973F8DAA2}" dt="2023-04-17T00:28:21.241" v="4"/>
      <pc:docMkLst>
        <pc:docMk/>
      </pc:docMkLst>
      <pc:sldChg chg="addSp modSp new mod ord modShow">
        <pc:chgData name="Hassan Moddather" userId="84cd2103f36ef0dc" providerId="LiveId" clId="{80F36351-7746-479C-9AAB-F32973F8DAA2}" dt="2023-04-17T00:28:21.241" v="4"/>
        <pc:sldMkLst>
          <pc:docMk/>
          <pc:sldMk cId="632271102" sldId="317"/>
        </pc:sldMkLst>
        <pc:picChg chg="add mod">
          <ac:chgData name="Hassan Moddather" userId="84cd2103f36ef0dc" providerId="LiveId" clId="{80F36351-7746-479C-9AAB-F32973F8DAA2}" dt="2023-04-17T00:28:17.213" v="1"/>
          <ac:picMkLst>
            <pc:docMk/>
            <pc:sldMk cId="632271102" sldId="317"/>
            <ac:picMk id="4" creationId="{D63FDE57-6B6D-EBC1-D94F-0CFAF8840C6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B097E81-8D64-4615-8093-590DFEA38212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00583F8-ED48-4527-B4F7-BD86D4E3274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91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949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967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6551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84868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9376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6893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9782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2285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/>
              <a:t>ingez-ppt.com</a:t>
            </a:r>
            <a:r>
              <a:rPr lang="ar-SA" dirty="0"/>
              <a:t>   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583F8-ED48-4527-B4F7-BD86D4E3274B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6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6965887-88AB-49B5-80DF-4926DB4E1B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5607A50-FC50-4604-A900-C8448A8B17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69F84C-95B4-42AE-8139-7E4C5DC84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96B6788-EA9C-4CC1-8F5F-CE50A15D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9AEFAD6-FE7E-4E3E-8C62-AB82912C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6908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019BED-2DDD-44C8-A52D-8676BF8ED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E89A432-A02B-4952-B441-60A1D830E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CDFB1B-0035-4189-BAD3-169CADDD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D006D9-7162-46AF-9097-FCE447DC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AB4B70-76CD-429D-B5DF-66591369E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6911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F86B658-747E-4161-AF73-E20F0A800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E9159CB-1F3D-4668-9CF3-821F40217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E62E922-A5AD-499B-917E-ED7481EB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3507D4-E3EC-43CF-92C0-749D3CBB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9F6101-1E40-4672-986D-9099FF028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501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8BF5D4-E45C-4880-8FB3-F42AFDA1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52E5C3E-9125-473C-BFFF-73CE312DA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4E762CD-461C-4AE6-9940-018EC82C2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AE6EEF-6C23-4775-AFC3-CBF1CA862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11D3678-9777-4F00-8183-FCF81ACAB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8430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7125AAC-0CA2-4C57-9D90-6D37C9512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07DFA83-C404-4DB2-8DA7-B06649042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37047CB-3135-44E4-8E5D-115EC44BE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9B0317-2C19-4548-8711-C0BEB416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7DBD4D6-BD01-444E-8314-F524FF108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5564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56B43C-B406-4B86-9BEB-1868EBF3D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DA73C98-8BB7-4555-A164-C0B427105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2ECB848-1445-4852-86EC-BBAD5AEB6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4907264-0CDF-4A14-A156-C1FE4BED8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6858F80-FA3F-4824-9927-0B727F657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2DBE3FC-2194-4A18-8974-2ADDD1C4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1733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0B4D839-296E-47F7-9D36-62A755CF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81A6620-53D4-4CD3-AFD3-4FCA4637F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8F9598D-8DEB-46BB-A622-FBA35836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C60DF9D-8E1C-4F59-A7AC-92741E7A5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AA6C240-BD4E-4B5B-B8AF-4F2796A71C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A45FC8C-26D3-4B0C-814E-8E3EF2BB7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19A1588-2635-4315-917E-C0FEACD87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8D99DEC-3898-4C9B-8F7F-DE0B893E9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239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02AA4B-607E-447F-91F8-D258278A1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30D61B2-12F4-4082-9F54-8B97AF1C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C803945-DC26-4709-8D99-5D0A941FD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F3A13F3-2607-4E4E-B156-F0FF8DCFE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7353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EEF5E4-9147-4517-AF50-0804807C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9977DBA-75EA-4362-9C67-16757C35C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D540236-5064-4D7B-98E2-EA656CAD8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5434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ED48A0-BD4F-44C8-A144-CF9DB10EA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C95B8F-FB61-4F99-90CF-D036FD03F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38597-A659-4171-92B2-1F9ED35E38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C68ABF7-6C18-4635-9F00-5A192EF62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3AC40E8-E3BC-4AB1-B895-7FEF3FBE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367F136-5050-4194-9BC9-6DCB480D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333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8C79C4-67F2-4393-ACE0-C5A3AF735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19EA673-99F2-4002-A274-D69F6B08A0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2F3E4E3-B2F6-4890-BB85-CDD911F25D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78689B7-B483-4B54-B30F-48E658828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CB8D5-A6D6-47E8-AF8D-BB5AD34E4375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334A1D8-B858-4E58-BD07-DD44775C0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5E3CC06-D2B2-4156-B777-7923FD571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6541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79B569D-463D-4F4C-AA7C-0E535909C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157B222-74BD-4CD5-BC05-83C754877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31D3B2-D8D0-46EA-97BD-0930A2CB0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CB8D5-A6D6-47E8-AF8D-BB5AD34E4375}" type="datetimeFigureOut">
              <a:rPr lang="ar-SA" smtClean="0"/>
              <a:t>27/09/1444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DE4BD7E-5086-45ED-A540-A7FFBB5EB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06D05B-A9CD-4DD3-90BD-E51B922CF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0D906-627A-4117-8CED-C871AC464237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E550FF2-8964-4CCC-8C89-1D68E58F19FE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audio" Target="../media/audio1.wav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jp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5.svg"/><Relationship Id="rId3" Type="http://schemas.openxmlformats.org/officeDocument/2006/relationships/audio" Target="../media/audio1.wav"/><Relationship Id="rId7" Type="http://schemas.openxmlformats.org/officeDocument/2006/relationships/image" Target="../media/image5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9.svg"/><Relationship Id="rId5" Type="http://schemas.openxmlformats.org/officeDocument/2006/relationships/image" Target="../media/image3.jp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audio" Target="../media/audio1.wav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jp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9.sv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DA05C306-97AE-4058-93B0-1B437802C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02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6C8915B-E077-AD43-50EA-60634044F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D63C24C-C971-CB82-8648-99C00520F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D63FDE57-6B6D-EBC1-D94F-0CFAF8840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71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197C538-F605-4470-B8E7-E81A57470B0C}"/>
              </a:ext>
            </a:extLst>
          </p:cNvPr>
          <p:cNvSpPr txBox="1"/>
          <p:nvPr/>
        </p:nvSpPr>
        <p:spPr>
          <a:xfrm>
            <a:off x="2221761" y="4244612"/>
            <a:ext cx="7748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الخط</a:t>
            </a:r>
            <a:r>
              <a:rPr lang="ar-SA" b="1" dirty="0" err="1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وط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المستخدم</a:t>
            </a:r>
            <a:r>
              <a:rPr lang="ar-SA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  <a:r>
              <a:rPr lang="en-GB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في القالب </a:t>
            </a:r>
            <a:endParaRPr lang="ar-SA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Segoe UI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Semibold</a:t>
            </a:r>
            <a:endParaRPr lang="ar-EG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82C14B5-31EE-4DEA-92CF-433615C23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1935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Cairo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201150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0" y="5849891"/>
            <a:ext cx="1219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</a:b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ingez-ppt </a:t>
            </a:r>
            <a:r>
              <a:rPr lang="ar-SA" sz="1200" b="1" i="1" dirty="0">
                <a:solidFill>
                  <a:srgbClr val="FFC94D"/>
                </a:solidFill>
                <a:effectLst/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1200" dirty="0">
              <a:solidFill>
                <a:srgbClr val="FFC9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صورة 26" descr="صورة تحتوي على الطبيعة, خارجي, سماء الليل&#10;&#10;تم إنشاء الوصف تلقائياً">
            <a:extLst>
              <a:ext uri="{FF2B5EF4-FFF2-40B4-BE49-F238E27FC236}">
                <a16:creationId xmlns:a16="http://schemas.microsoft.com/office/drawing/2014/main" id="{EFF73120-92FA-40C4-B7CA-B5613F171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457200"/>
            <a:ext cx="10277578" cy="547706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2938937"/>
            <a:ext cx="171216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تحرير النص</a:t>
            </a:r>
            <a:endParaRPr lang="ar-SA" sz="16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5143500" y="2938937"/>
            <a:ext cx="171216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تحرير النص</a:t>
            </a:r>
            <a:endParaRPr lang="ar-SA" sz="16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5CF8FB6-96A5-472E-83E7-6A91D6F4B639}"/>
              </a:ext>
            </a:extLst>
          </p:cNvPr>
          <p:cNvSpPr txBox="1"/>
          <p:nvPr/>
        </p:nvSpPr>
        <p:spPr>
          <a:xfrm>
            <a:off x="2830676" y="2938937"/>
            <a:ext cx="171216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1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تحرير النص</a:t>
            </a:r>
            <a:endParaRPr lang="ar-SA" sz="16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9FFDF4D-5361-4DB3-8F7F-4CC753C15D46}"/>
              </a:ext>
            </a:extLst>
          </p:cNvPr>
          <p:cNvSpPr txBox="1"/>
          <p:nvPr/>
        </p:nvSpPr>
        <p:spPr>
          <a:xfrm>
            <a:off x="7458269" y="4878587"/>
            <a:ext cx="171216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1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تحرير النص</a:t>
            </a:r>
            <a:endParaRPr lang="ar-SA" sz="16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8E643AF-E3E2-4B5A-8FD6-80061370CB63}"/>
              </a:ext>
            </a:extLst>
          </p:cNvPr>
          <p:cNvSpPr txBox="1"/>
          <p:nvPr/>
        </p:nvSpPr>
        <p:spPr>
          <a:xfrm>
            <a:off x="5143500" y="4878587"/>
            <a:ext cx="171216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1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تحرير النص</a:t>
            </a:r>
            <a:endParaRPr lang="ar-SA" sz="16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A22A3E6-4CC2-430D-8A6A-D110B12D0A40}"/>
              </a:ext>
            </a:extLst>
          </p:cNvPr>
          <p:cNvSpPr txBox="1"/>
          <p:nvPr/>
        </p:nvSpPr>
        <p:spPr>
          <a:xfrm>
            <a:off x="2732704" y="4878587"/>
            <a:ext cx="171216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1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تحرير النص</a:t>
            </a:r>
            <a:endParaRPr lang="ar-SA" sz="16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1017037" y="644428"/>
            <a:ext cx="1016103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العرض</a:t>
            </a:r>
            <a:endParaRPr lang="ar-SA" sz="54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73012" y="175684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7" name="رسم 176" descr="كلب حيوان البالون">
            <a:extLst>
              <a:ext uri="{FF2B5EF4-FFF2-40B4-BE49-F238E27FC236}">
                <a16:creationId xmlns:a16="http://schemas.microsoft.com/office/drawing/2014/main" id="{9A24CFF1-C99F-4C81-84D4-B5C791E44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11420" y="1943196"/>
            <a:ext cx="1079625" cy="1079625"/>
          </a:xfrm>
          <a:prstGeom prst="rect">
            <a:avLst/>
          </a:prstGeom>
        </p:spPr>
      </p:pic>
      <p:pic>
        <p:nvPicPr>
          <p:cNvPr id="179" name="رسم 178" descr="كمثري مع لدغه الخروج منه">
            <a:extLst>
              <a:ext uri="{FF2B5EF4-FFF2-40B4-BE49-F238E27FC236}">
                <a16:creationId xmlns:a16="http://schemas.microsoft.com/office/drawing/2014/main" id="{71240321-B059-4077-A7B7-135BB5174F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18829" y="1850037"/>
            <a:ext cx="1181615" cy="1181615"/>
          </a:xfrm>
          <a:prstGeom prst="rect">
            <a:avLst/>
          </a:prstGeom>
        </p:spPr>
      </p:pic>
      <p:pic>
        <p:nvPicPr>
          <p:cNvPr id="181" name="رسم 180" descr="ناقل مدرسه">
            <a:extLst>
              <a:ext uri="{FF2B5EF4-FFF2-40B4-BE49-F238E27FC236}">
                <a16:creationId xmlns:a16="http://schemas.microsoft.com/office/drawing/2014/main" id="{9F0E737B-013E-4BDE-A814-9E5229E5C9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92584" y="3655175"/>
            <a:ext cx="1619437" cy="1619437"/>
          </a:xfrm>
          <a:prstGeom prst="rect">
            <a:avLst/>
          </a:prstGeom>
        </p:spPr>
      </p:pic>
      <p:pic>
        <p:nvPicPr>
          <p:cNvPr id="185" name="رسم 184" descr="باقة زهره">
            <a:extLst>
              <a:ext uri="{FF2B5EF4-FFF2-40B4-BE49-F238E27FC236}">
                <a16:creationId xmlns:a16="http://schemas.microsoft.com/office/drawing/2014/main" id="{7917909B-916C-484F-8F9F-87B0147469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72239" y="3612327"/>
            <a:ext cx="1233095" cy="1233095"/>
          </a:xfrm>
          <a:prstGeom prst="rect">
            <a:avLst/>
          </a:prstGeom>
        </p:spPr>
      </p:pic>
      <p:pic>
        <p:nvPicPr>
          <p:cNvPr id="187" name="رسم 186" descr="غداء المدرسة مع ساندويتش وجويس وفاكهة">
            <a:extLst>
              <a:ext uri="{FF2B5EF4-FFF2-40B4-BE49-F238E27FC236}">
                <a16:creationId xmlns:a16="http://schemas.microsoft.com/office/drawing/2014/main" id="{158B1A58-A81A-403F-AA5A-EB898E78A7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49029" y="1575275"/>
            <a:ext cx="1619437" cy="1619437"/>
          </a:xfrm>
          <a:prstGeom prst="rect">
            <a:avLst/>
          </a:prstGeom>
        </p:spPr>
      </p:pic>
      <p:sp>
        <p:nvSpPr>
          <p:cNvPr id="189" name="رسم 182" descr="كعك صغير مع فاكهة و رذاذ">
            <a:extLst>
              <a:ext uri="{FF2B5EF4-FFF2-40B4-BE49-F238E27FC236}">
                <a16:creationId xmlns:a16="http://schemas.microsoft.com/office/drawing/2014/main" id="{22BDBE00-6979-413D-A5CC-46A442D2A705}"/>
              </a:ext>
            </a:extLst>
          </p:cNvPr>
          <p:cNvSpPr/>
          <p:nvPr/>
        </p:nvSpPr>
        <p:spPr>
          <a:xfrm>
            <a:off x="5758865" y="4336236"/>
            <a:ext cx="490645" cy="97810"/>
          </a:xfrm>
          <a:custGeom>
            <a:avLst/>
            <a:gdLst>
              <a:gd name="connsiteX0" fmla="*/ 443639 w 490645"/>
              <a:gd name="connsiteY0" fmla="*/ 94744 h 97810"/>
              <a:gd name="connsiteX1" fmla="*/ 47739 w 490645"/>
              <a:gd name="connsiteY1" fmla="*/ 97809 h 97810"/>
              <a:gd name="connsiteX2" fmla="*/ 1 w 490645"/>
              <a:gd name="connsiteY2" fmla="*/ 50805 h 97810"/>
              <a:gd name="connsiteX3" fmla="*/ 1 w 490645"/>
              <a:gd name="connsiteY3" fmla="*/ 50805 h 97810"/>
              <a:gd name="connsiteX4" fmla="*/ 47006 w 490645"/>
              <a:gd name="connsiteY4" fmla="*/ 3067 h 97810"/>
              <a:gd name="connsiteX5" fmla="*/ 442906 w 490645"/>
              <a:gd name="connsiteY5" fmla="*/ 1 h 97810"/>
              <a:gd name="connsiteX6" fmla="*/ 490644 w 490645"/>
              <a:gd name="connsiteY6" fmla="*/ 47006 h 97810"/>
              <a:gd name="connsiteX7" fmla="*/ 490644 w 490645"/>
              <a:gd name="connsiteY7" fmla="*/ 47006 h 97810"/>
              <a:gd name="connsiteX8" fmla="*/ 443639 w 490645"/>
              <a:gd name="connsiteY8" fmla="*/ 94744 h 9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0645" h="97810">
                <a:moveTo>
                  <a:pt x="443639" y="94744"/>
                </a:moveTo>
                <a:lnTo>
                  <a:pt x="47739" y="97809"/>
                </a:lnTo>
                <a:cubicBezTo>
                  <a:pt x="21577" y="98011"/>
                  <a:pt x="204" y="76967"/>
                  <a:pt x="1" y="50805"/>
                </a:cubicBezTo>
                <a:lnTo>
                  <a:pt x="1" y="50805"/>
                </a:lnTo>
                <a:cubicBezTo>
                  <a:pt x="-201" y="24642"/>
                  <a:pt x="20843" y="3269"/>
                  <a:pt x="47006" y="3067"/>
                </a:cubicBezTo>
                <a:lnTo>
                  <a:pt x="442906" y="1"/>
                </a:lnTo>
                <a:cubicBezTo>
                  <a:pt x="469068" y="-201"/>
                  <a:pt x="490441" y="20843"/>
                  <a:pt x="490644" y="47006"/>
                </a:cubicBezTo>
                <a:lnTo>
                  <a:pt x="490644" y="47006"/>
                </a:lnTo>
                <a:cubicBezTo>
                  <a:pt x="490846" y="73168"/>
                  <a:pt x="469802" y="94541"/>
                  <a:pt x="443639" y="94744"/>
                </a:cubicBezTo>
                <a:close/>
              </a:path>
            </a:pathLst>
          </a:custGeom>
          <a:solidFill>
            <a:srgbClr val="505050"/>
          </a:solidFill>
          <a:ln w="1687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190" name="رسم 182" descr="كعك صغير مع فاكهة و رذاذ">
            <a:extLst>
              <a:ext uri="{FF2B5EF4-FFF2-40B4-BE49-F238E27FC236}">
                <a16:creationId xmlns:a16="http://schemas.microsoft.com/office/drawing/2014/main" id="{22BDBE00-6979-413D-A5CC-46A442D2A705}"/>
              </a:ext>
            </a:extLst>
          </p:cNvPr>
          <p:cNvSpPr/>
          <p:nvPr/>
        </p:nvSpPr>
        <p:spPr>
          <a:xfrm>
            <a:off x="5741606" y="4398068"/>
            <a:ext cx="525394" cy="276032"/>
          </a:xfrm>
          <a:custGeom>
            <a:avLst/>
            <a:gdLst>
              <a:gd name="connsiteX0" fmla="*/ 525395 w 525394"/>
              <a:gd name="connsiteY0" fmla="*/ 20 h 276032"/>
              <a:gd name="connsiteX1" fmla="*/ 525376 w 525394"/>
              <a:gd name="connsiteY1" fmla="*/ 0 h 276032"/>
              <a:gd name="connsiteX2" fmla="*/ 503598 w 525394"/>
              <a:gd name="connsiteY2" fmla="*/ 15999 h 276032"/>
              <a:gd name="connsiteX3" fmla="*/ 481552 w 525394"/>
              <a:gd name="connsiteY3" fmla="*/ 339 h 276032"/>
              <a:gd name="connsiteX4" fmla="*/ 459765 w 525394"/>
              <a:gd name="connsiteY4" fmla="*/ 16338 h 276032"/>
              <a:gd name="connsiteX5" fmla="*/ 437753 w 525394"/>
              <a:gd name="connsiteY5" fmla="*/ 678 h 276032"/>
              <a:gd name="connsiteX6" fmla="*/ 415975 w 525394"/>
              <a:gd name="connsiteY6" fmla="*/ 16677 h 276032"/>
              <a:gd name="connsiteX7" fmla="*/ 393957 w 525394"/>
              <a:gd name="connsiteY7" fmla="*/ 1017 h 276032"/>
              <a:gd name="connsiteX8" fmla="*/ 372184 w 525394"/>
              <a:gd name="connsiteY8" fmla="*/ 17016 h 276032"/>
              <a:gd name="connsiteX9" fmla="*/ 350166 w 525394"/>
              <a:gd name="connsiteY9" fmla="*/ 1356 h 276032"/>
              <a:gd name="connsiteX10" fmla="*/ 328404 w 525394"/>
              <a:gd name="connsiteY10" fmla="*/ 17355 h 276032"/>
              <a:gd name="connsiteX11" fmla="*/ 306406 w 525394"/>
              <a:gd name="connsiteY11" fmla="*/ 1695 h 276032"/>
              <a:gd name="connsiteX12" fmla="*/ 284640 w 525394"/>
              <a:gd name="connsiteY12" fmla="*/ 17694 h 276032"/>
              <a:gd name="connsiteX13" fmla="*/ 262626 w 525394"/>
              <a:gd name="connsiteY13" fmla="*/ 2034 h 276032"/>
              <a:gd name="connsiteX14" fmla="*/ 240858 w 525394"/>
              <a:gd name="connsiteY14" fmla="*/ 18033 h 276032"/>
              <a:gd name="connsiteX15" fmla="*/ 218840 w 525394"/>
              <a:gd name="connsiteY15" fmla="*/ 2373 h 276032"/>
              <a:gd name="connsiteX16" fmla="*/ 197072 w 525394"/>
              <a:gd name="connsiteY16" fmla="*/ 18372 h 276032"/>
              <a:gd name="connsiteX17" fmla="*/ 175065 w 525394"/>
              <a:gd name="connsiteY17" fmla="*/ 2713 h 276032"/>
              <a:gd name="connsiteX18" fmla="*/ 153297 w 525394"/>
              <a:gd name="connsiteY18" fmla="*/ 18711 h 276032"/>
              <a:gd name="connsiteX19" fmla="*/ 131291 w 525394"/>
              <a:gd name="connsiteY19" fmla="*/ 3052 h 276032"/>
              <a:gd name="connsiteX20" fmla="*/ 109528 w 525394"/>
              <a:gd name="connsiteY20" fmla="*/ 19050 h 276032"/>
              <a:gd name="connsiteX21" fmla="*/ 87524 w 525394"/>
              <a:gd name="connsiteY21" fmla="*/ 3391 h 276032"/>
              <a:gd name="connsiteX22" fmla="*/ 65759 w 525394"/>
              <a:gd name="connsiteY22" fmla="*/ 19389 h 276032"/>
              <a:gd name="connsiteX23" fmla="*/ 43760 w 525394"/>
              <a:gd name="connsiteY23" fmla="*/ 3730 h 276032"/>
              <a:gd name="connsiteX24" fmla="*/ 21998 w 525394"/>
              <a:gd name="connsiteY24" fmla="*/ 19728 h 276032"/>
              <a:gd name="connsiteX25" fmla="*/ 19 w 525394"/>
              <a:gd name="connsiteY25" fmla="*/ 4069 h 276032"/>
              <a:gd name="connsiteX26" fmla="*/ 0 w 525394"/>
              <a:gd name="connsiteY26" fmla="*/ 4091 h 276032"/>
              <a:gd name="connsiteX27" fmla="*/ 50370 w 525394"/>
              <a:gd name="connsiteY27" fmla="*/ 247447 h 276032"/>
              <a:gd name="connsiteX28" fmla="*/ 85756 w 525394"/>
              <a:gd name="connsiteY28" fmla="*/ 276031 h 276032"/>
              <a:gd name="connsiteX29" fmla="*/ 445533 w 525394"/>
              <a:gd name="connsiteY29" fmla="*/ 273246 h 276032"/>
              <a:gd name="connsiteX30" fmla="*/ 480516 w 525394"/>
              <a:gd name="connsiteY30" fmla="*/ 243884 h 276032"/>
              <a:gd name="connsiteX31" fmla="*/ 525395 w 525394"/>
              <a:gd name="connsiteY31" fmla="*/ 20 h 27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25394" h="276032">
                <a:moveTo>
                  <a:pt x="525395" y="20"/>
                </a:moveTo>
                <a:cubicBezTo>
                  <a:pt x="525396" y="10"/>
                  <a:pt x="525388" y="0"/>
                  <a:pt x="525376" y="0"/>
                </a:cubicBezTo>
                <a:cubicBezTo>
                  <a:pt x="514436" y="106"/>
                  <a:pt x="514551" y="15914"/>
                  <a:pt x="503598" y="15999"/>
                </a:cubicBezTo>
                <a:cubicBezTo>
                  <a:pt x="492636" y="16083"/>
                  <a:pt x="492513" y="255"/>
                  <a:pt x="481552" y="339"/>
                </a:cubicBezTo>
                <a:cubicBezTo>
                  <a:pt x="470597" y="423"/>
                  <a:pt x="470720" y="16253"/>
                  <a:pt x="459765" y="16338"/>
                </a:cubicBezTo>
                <a:cubicBezTo>
                  <a:pt x="448820" y="16422"/>
                  <a:pt x="448697" y="594"/>
                  <a:pt x="437753" y="678"/>
                </a:cubicBezTo>
                <a:cubicBezTo>
                  <a:pt x="426803" y="762"/>
                  <a:pt x="426924" y="16592"/>
                  <a:pt x="415975" y="16677"/>
                </a:cubicBezTo>
                <a:cubicBezTo>
                  <a:pt x="405026" y="16761"/>
                  <a:pt x="404903" y="933"/>
                  <a:pt x="393957" y="1017"/>
                </a:cubicBezTo>
                <a:cubicBezTo>
                  <a:pt x="383009" y="1101"/>
                  <a:pt x="383132" y="16930"/>
                  <a:pt x="372184" y="17016"/>
                </a:cubicBezTo>
                <a:cubicBezTo>
                  <a:pt x="361236" y="17100"/>
                  <a:pt x="361114" y="1272"/>
                  <a:pt x="350166" y="1356"/>
                </a:cubicBezTo>
                <a:cubicBezTo>
                  <a:pt x="339223" y="1441"/>
                  <a:pt x="339347" y="17269"/>
                  <a:pt x="328404" y="17355"/>
                </a:cubicBezTo>
                <a:cubicBezTo>
                  <a:pt x="317466" y="17439"/>
                  <a:pt x="317344" y="1611"/>
                  <a:pt x="306406" y="1695"/>
                </a:cubicBezTo>
                <a:cubicBezTo>
                  <a:pt x="295461" y="1780"/>
                  <a:pt x="295585" y="17608"/>
                  <a:pt x="284640" y="17694"/>
                </a:cubicBezTo>
                <a:cubicBezTo>
                  <a:pt x="273694" y="17778"/>
                  <a:pt x="273572" y="1950"/>
                  <a:pt x="262626" y="2034"/>
                </a:cubicBezTo>
                <a:cubicBezTo>
                  <a:pt x="251681" y="2119"/>
                  <a:pt x="251802" y="17947"/>
                  <a:pt x="240858" y="18033"/>
                </a:cubicBezTo>
                <a:cubicBezTo>
                  <a:pt x="229911" y="18117"/>
                  <a:pt x="229788" y="2289"/>
                  <a:pt x="218840" y="2373"/>
                </a:cubicBezTo>
                <a:cubicBezTo>
                  <a:pt x="207895" y="2458"/>
                  <a:pt x="208017" y="18286"/>
                  <a:pt x="197072" y="18372"/>
                </a:cubicBezTo>
                <a:cubicBezTo>
                  <a:pt x="186129" y="18456"/>
                  <a:pt x="186008" y="2628"/>
                  <a:pt x="175065" y="2713"/>
                </a:cubicBezTo>
                <a:cubicBezTo>
                  <a:pt x="164120" y="2797"/>
                  <a:pt x="164242" y="18625"/>
                  <a:pt x="153297" y="18711"/>
                </a:cubicBezTo>
                <a:cubicBezTo>
                  <a:pt x="142355" y="18796"/>
                  <a:pt x="142232" y="2967"/>
                  <a:pt x="131291" y="3052"/>
                </a:cubicBezTo>
                <a:cubicBezTo>
                  <a:pt x="120348" y="3136"/>
                  <a:pt x="120471" y="18964"/>
                  <a:pt x="109528" y="19050"/>
                </a:cubicBezTo>
                <a:cubicBezTo>
                  <a:pt x="98587" y="19135"/>
                  <a:pt x="98465" y="3306"/>
                  <a:pt x="87524" y="3391"/>
                </a:cubicBezTo>
                <a:cubicBezTo>
                  <a:pt x="76581" y="3475"/>
                  <a:pt x="76702" y="19303"/>
                  <a:pt x="65759" y="19389"/>
                </a:cubicBezTo>
                <a:cubicBezTo>
                  <a:pt x="54822" y="19474"/>
                  <a:pt x="54698" y="3645"/>
                  <a:pt x="43760" y="3730"/>
                </a:cubicBezTo>
                <a:cubicBezTo>
                  <a:pt x="32817" y="3814"/>
                  <a:pt x="32941" y="19642"/>
                  <a:pt x="21998" y="19728"/>
                </a:cubicBezTo>
                <a:cubicBezTo>
                  <a:pt x="11066" y="19813"/>
                  <a:pt x="10936" y="4006"/>
                  <a:pt x="19" y="4069"/>
                </a:cubicBezTo>
                <a:cubicBezTo>
                  <a:pt x="7" y="4069"/>
                  <a:pt x="-1" y="4079"/>
                  <a:pt x="0" y="4091"/>
                </a:cubicBezTo>
                <a:lnTo>
                  <a:pt x="50370" y="247447"/>
                </a:lnTo>
                <a:cubicBezTo>
                  <a:pt x="53836" y="264196"/>
                  <a:pt x="68653" y="276163"/>
                  <a:pt x="85756" y="276031"/>
                </a:cubicBezTo>
                <a:lnTo>
                  <a:pt x="445533" y="273246"/>
                </a:lnTo>
                <a:cubicBezTo>
                  <a:pt x="462726" y="273113"/>
                  <a:pt x="477403" y="260793"/>
                  <a:pt x="480516" y="243884"/>
                </a:cubicBezTo>
                <a:lnTo>
                  <a:pt x="525395" y="20"/>
                </a:lnTo>
                <a:close/>
              </a:path>
            </a:pathLst>
          </a:custGeom>
          <a:solidFill>
            <a:schemeClr val="accent4"/>
          </a:solidFill>
          <a:ln w="1687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sp>
        <p:nvSpPr>
          <p:cNvPr id="198" name="رسم 182" descr="كعك صغير مع فاكهة و رذاذ">
            <a:extLst>
              <a:ext uri="{FF2B5EF4-FFF2-40B4-BE49-F238E27FC236}">
                <a16:creationId xmlns:a16="http://schemas.microsoft.com/office/drawing/2014/main" id="{E71032F8-E902-4C64-91B0-C5E0236262AB}"/>
              </a:ext>
            </a:extLst>
          </p:cNvPr>
          <p:cNvSpPr/>
          <p:nvPr/>
        </p:nvSpPr>
        <p:spPr>
          <a:xfrm>
            <a:off x="5673823" y="3794064"/>
            <a:ext cx="658607" cy="568936"/>
          </a:xfrm>
          <a:custGeom>
            <a:avLst/>
            <a:gdLst>
              <a:gd name="connsiteX0" fmla="*/ 616242 w 658607"/>
              <a:gd name="connsiteY0" fmla="*/ 375098 h 568936"/>
              <a:gd name="connsiteX1" fmla="*/ 595446 w 658607"/>
              <a:gd name="connsiteY1" fmla="*/ 314197 h 568936"/>
              <a:gd name="connsiteX2" fmla="*/ 600820 w 658607"/>
              <a:gd name="connsiteY2" fmla="*/ 243366 h 568936"/>
              <a:gd name="connsiteX3" fmla="*/ 511945 w 658607"/>
              <a:gd name="connsiteY3" fmla="*/ 178642 h 568936"/>
              <a:gd name="connsiteX4" fmla="*/ 503657 w 658607"/>
              <a:gd name="connsiteY4" fmla="*/ 178706 h 568936"/>
              <a:gd name="connsiteX5" fmla="*/ 425445 w 658607"/>
              <a:gd name="connsiteY5" fmla="*/ 110975 h 568936"/>
              <a:gd name="connsiteX6" fmla="*/ 418628 w 658607"/>
              <a:gd name="connsiteY6" fmla="*/ 83988 h 568936"/>
              <a:gd name="connsiteX7" fmla="*/ 258618 w 658607"/>
              <a:gd name="connsiteY7" fmla="*/ 1093 h 568936"/>
              <a:gd name="connsiteX8" fmla="*/ 258608 w 658607"/>
              <a:gd name="connsiteY8" fmla="*/ 1123 h 568936"/>
              <a:gd name="connsiteX9" fmla="*/ 298943 w 658607"/>
              <a:gd name="connsiteY9" fmla="*/ 67203 h 568936"/>
              <a:gd name="connsiteX10" fmla="*/ 228341 w 658607"/>
              <a:gd name="connsiteY10" fmla="*/ 98745 h 568936"/>
              <a:gd name="connsiteX11" fmla="*/ 219151 w 658607"/>
              <a:gd name="connsiteY11" fmla="*/ 119350 h 568936"/>
              <a:gd name="connsiteX12" fmla="*/ 146455 w 658607"/>
              <a:gd name="connsiteY12" fmla="*/ 181500 h 568936"/>
              <a:gd name="connsiteX13" fmla="*/ 143138 w 658607"/>
              <a:gd name="connsiteY13" fmla="*/ 181500 h 568936"/>
              <a:gd name="connsiteX14" fmla="*/ 53830 w 658607"/>
              <a:gd name="connsiteY14" fmla="*/ 250368 h 568936"/>
              <a:gd name="connsiteX15" fmla="*/ 61026 w 658607"/>
              <a:gd name="connsiteY15" fmla="*/ 318337 h 568936"/>
              <a:gd name="connsiteX16" fmla="*/ 41176 w 658607"/>
              <a:gd name="connsiteY16" fmla="*/ 379552 h 568936"/>
              <a:gd name="connsiteX17" fmla="*/ 88 w 658607"/>
              <a:gd name="connsiteY17" fmla="*/ 459926 h 568936"/>
              <a:gd name="connsiteX18" fmla="*/ 94193 w 658607"/>
              <a:gd name="connsiteY18" fmla="*/ 547180 h 568936"/>
              <a:gd name="connsiteX19" fmla="*/ 154965 w 658607"/>
              <a:gd name="connsiteY19" fmla="*/ 546710 h 568936"/>
              <a:gd name="connsiteX20" fmla="*/ 230597 w 658607"/>
              <a:gd name="connsiteY20" fmla="*/ 568864 h 568936"/>
              <a:gd name="connsiteX21" fmla="*/ 322064 w 658607"/>
              <a:gd name="connsiteY21" fmla="*/ 548236 h 568936"/>
              <a:gd name="connsiteX22" fmla="*/ 401891 w 658607"/>
              <a:gd name="connsiteY22" fmla="*/ 567538 h 568936"/>
              <a:gd name="connsiteX23" fmla="*/ 501705 w 658607"/>
              <a:gd name="connsiteY23" fmla="*/ 544026 h 568936"/>
              <a:gd name="connsiteX24" fmla="*/ 565828 w 658607"/>
              <a:gd name="connsiteY24" fmla="*/ 543530 h 568936"/>
              <a:gd name="connsiteX25" fmla="*/ 658572 w 658607"/>
              <a:gd name="connsiteY25" fmla="*/ 454829 h 568936"/>
              <a:gd name="connsiteX26" fmla="*/ 616242 w 658607"/>
              <a:gd name="connsiteY26" fmla="*/ 375098 h 56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8607" h="568936">
                <a:moveTo>
                  <a:pt x="616242" y="375098"/>
                </a:moveTo>
                <a:cubicBezTo>
                  <a:pt x="595727" y="362016"/>
                  <a:pt x="586321" y="336719"/>
                  <a:pt x="595446" y="314197"/>
                </a:cubicBezTo>
                <a:cubicBezTo>
                  <a:pt x="603587" y="294052"/>
                  <a:pt x="608440" y="269152"/>
                  <a:pt x="600820" y="243366"/>
                </a:cubicBezTo>
                <a:cubicBezTo>
                  <a:pt x="589303" y="204396"/>
                  <a:pt x="552578" y="178328"/>
                  <a:pt x="511945" y="178642"/>
                </a:cubicBezTo>
                <a:lnTo>
                  <a:pt x="503657" y="178706"/>
                </a:lnTo>
                <a:cubicBezTo>
                  <a:pt x="464263" y="179011"/>
                  <a:pt x="430339" y="150066"/>
                  <a:pt x="425445" y="110975"/>
                </a:cubicBezTo>
                <a:cubicBezTo>
                  <a:pt x="424350" y="102230"/>
                  <a:pt x="422211" y="93149"/>
                  <a:pt x="418628" y="83988"/>
                </a:cubicBezTo>
                <a:cubicBezTo>
                  <a:pt x="397085" y="28905"/>
                  <a:pt x="331956" y="-6810"/>
                  <a:pt x="258618" y="1093"/>
                </a:cubicBezTo>
                <a:cubicBezTo>
                  <a:pt x="258603" y="1094"/>
                  <a:pt x="258598" y="1113"/>
                  <a:pt x="258608" y="1123"/>
                </a:cubicBezTo>
                <a:cubicBezTo>
                  <a:pt x="299615" y="39355"/>
                  <a:pt x="303075" y="57609"/>
                  <a:pt x="298943" y="67203"/>
                </a:cubicBezTo>
                <a:cubicBezTo>
                  <a:pt x="290723" y="86397"/>
                  <a:pt x="248611" y="74676"/>
                  <a:pt x="228341" y="98745"/>
                </a:cubicBezTo>
                <a:cubicBezTo>
                  <a:pt x="223414" y="104610"/>
                  <a:pt x="220536" y="111661"/>
                  <a:pt x="219151" y="119350"/>
                </a:cubicBezTo>
                <a:cubicBezTo>
                  <a:pt x="212730" y="155003"/>
                  <a:pt x="182681" y="181500"/>
                  <a:pt x="146455" y="181500"/>
                </a:cubicBezTo>
                <a:lnTo>
                  <a:pt x="143138" y="181500"/>
                </a:lnTo>
                <a:cubicBezTo>
                  <a:pt x="101180" y="181500"/>
                  <a:pt x="63840" y="209622"/>
                  <a:pt x="53830" y="250368"/>
                </a:cubicBezTo>
                <a:cubicBezTo>
                  <a:pt x="47715" y="275265"/>
                  <a:pt x="52877" y="299035"/>
                  <a:pt x="61026" y="318337"/>
                </a:cubicBezTo>
                <a:cubicBezTo>
                  <a:pt x="70498" y="340714"/>
                  <a:pt x="61485" y="366154"/>
                  <a:pt x="41176" y="379552"/>
                </a:cubicBezTo>
                <a:cubicBezTo>
                  <a:pt x="15316" y="396578"/>
                  <a:pt x="-1368" y="426374"/>
                  <a:pt x="88" y="459926"/>
                </a:cubicBezTo>
                <a:cubicBezTo>
                  <a:pt x="2242" y="509370"/>
                  <a:pt x="44692" y="547565"/>
                  <a:pt x="94193" y="547180"/>
                </a:cubicBezTo>
                <a:lnTo>
                  <a:pt x="154965" y="546710"/>
                </a:lnTo>
                <a:cubicBezTo>
                  <a:pt x="186644" y="565942"/>
                  <a:pt x="212299" y="569524"/>
                  <a:pt x="230597" y="568864"/>
                </a:cubicBezTo>
                <a:cubicBezTo>
                  <a:pt x="268208" y="567506"/>
                  <a:pt x="279610" y="548110"/>
                  <a:pt x="322064" y="548236"/>
                </a:cubicBezTo>
                <a:cubicBezTo>
                  <a:pt x="359134" y="548348"/>
                  <a:pt x="368542" y="563196"/>
                  <a:pt x="401891" y="567538"/>
                </a:cubicBezTo>
                <a:cubicBezTo>
                  <a:pt x="425455" y="570607"/>
                  <a:pt x="458682" y="568130"/>
                  <a:pt x="501705" y="544026"/>
                </a:cubicBezTo>
                <a:lnTo>
                  <a:pt x="565828" y="543530"/>
                </a:lnTo>
                <a:cubicBezTo>
                  <a:pt x="615329" y="543147"/>
                  <a:pt x="657183" y="504299"/>
                  <a:pt x="658572" y="454829"/>
                </a:cubicBezTo>
                <a:cubicBezTo>
                  <a:pt x="659506" y="421257"/>
                  <a:pt x="642362" y="391723"/>
                  <a:pt x="616242" y="375098"/>
                </a:cubicBezTo>
                <a:close/>
              </a:path>
            </a:pathLst>
          </a:custGeom>
          <a:solidFill>
            <a:srgbClr val="C6C6C6"/>
          </a:solidFill>
          <a:ln w="1687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20" name="رسم 182" descr="كعك صغير مع فاكهة و رذاذ">
            <a:extLst>
              <a:ext uri="{FF2B5EF4-FFF2-40B4-BE49-F238E27FC236}">
                <a16:creationId xmlns:a16="http://schemas.microsoft.com/office/drawing/2014/main" id="{D358230B-BA5A-4F32-8D0C-E87737833B36}"/>
              </a:ext>
            </a:extLst>
          </p:cNvPr>
          <p:cNvGrpSpPr/>
          <p:nvPr/>
        </p:nvGrpSpPr>
        <p:grpSpPr>
          <a:xfrm>
            <a:off x="6020095" y="4477163"/>
            <a:ext cx="223004" cy="220921"/>
            <a:chOff x="6020095" y="4266850"/>
            <a:chExt cx="223004" cy="220921"/>
          </a:xfrm>
        </p:grpSpPr>
        <p:sp>
          <p:nvSpPr>
            <p:cNvPr id="221" name="رسم 182" descr="كعك صغير مع فاكهة و رذاذ">
              <a:extLst>
                <a:ext uri="{FF2B5EF4-FFF2-40B4-BE49-F238E27FC236}">
                  <a16:creationId xmlns:a16="http://schemas.microsoft.com/office/drawing/2014/main" id="{0D61323C-67B0-42A0-BB4A-44CDA0C553E3}"/>
                </a:ext>
              </a:extLst>
            </p:cNvPr>
            <p:cNvSpPr/>
            <p:nvPr/>
          </p:nvSpPr>
          <p:spPr>
            <a:xfrm>
              <a:off x="6020095" y="4286083"/>
              <a:ext cx="201076" cy="201688"/>
            </a:xfrm>
            <a:custGeom>
              <a:avLst/>
              <a:gdLst>
                <a:gd name="connsiteX0" fmla="*/ 174525 w 201076"/>
                <a:gd name="connsiteY0" fmla="*/ 155785 h 201688"/>
                <a:gd name="connsiteX1" fmla="*/ 174542 w 201076"/>
                <a:gd name="connsiteY1" fmla="*/ 155766 h 201688"/>
                <a:gd name="connsiteX2" fmla="*/ 193913 w 201076"/>
                <a:gd name="connsiteY2" fmla="*/ 148420 h 201688"/>
                <a:gd name="connsiteX3" fmla="*/ 194876 w 201076"/>
                <a:gd name="connsiteY3" fmla="*/ 114388 h 201688"/>
                <a:gd name="connsiteX4" fmla="*/ 195018 w 201076"/>
                <a:gd name="connsiteY4" fmla="*/ 114256 h 201688"/>
                <a:gd name="connsiteX5" fmla="*/ 86416 w 201076"/>
                <a:gd name="connsiteY5" fmla="*/ 7325 h 201688"/>
                <a:gd name="connsiteX6" fmla="*/ 51119 w 201076"/>
                <a:gd name="connsiteY6" fmla="*/ 7043 h 201688"/>
                <a:gd name="connsiteX7" fmla="*/ 43680 w 201076"/>
                <a:gd name="connsiteY7" fmla="*/ 26916 h 201688"/>
                <a:gd name="connsiteX8" fmla="*/ 43663 w 201076"/>
                <a:gd name="connsiteY8" fmla="*/ 26935 h 201688"/>
                <a:gd name="connsiteX9" fmla="*/ 24292 w 201076"/>
                <a:gd name="connsiteY9" fmla="*/ 34281 h 201688"/>
                <a:gd name="connsiteX10" fmla="*/ 24567 w 201076"/>
                <a:gd name="connsiteY10" fmla="*/ 69803 h 201688"/>
                <a:gd name="connsiteX11" fmla="*/ 27426 w 201076"/>
                <a:gd name="connsiteY11" fmla="*/ 72102 h 201688"/>
                <a:gd name="connsiteX12" fmla="*/ 27421 w 201076"/>
                <a:gd name="connsiteY12" fmla="*/ 72132 h 201688"/>
                <a:gd name="connsiteX13" fmla="*/ 15756 w 201076"/>
                <a:gd name="connsiteY13" fmla="*/ 78754 h 201688"/>
                <a:gd name="connsiteX14" fmla="*/ 16031 w 201076"/>
                <a:gd name="connsiteY14" fmla="*/ 114275 h 201688"/>
                <a:gd name="connsiteX15" fmla="*/ 18890 w 201076"/>
                <a:gd name="connsiteY15" fmla="*/ 116574 h 201688"/>
                <a:gd name="connsiteX16" fmla="*/ 18885 w 201076"/>
                <a:gd name="connsiteY16" fmla="*/ 116604 h 201688"/>
                <a:gd name="connsiteX17" fmla="*/ 7220 w 201076"/>
                <a:gd name="connsiteY17" fmla="*/ 123226 h 201688"/>
                <a:gd name="connsiteX18" fmla="*/ 7495 w 201076"/>
                <a:gd name="connsiteY18" fmla="*/ 158747 h 201688"/>
                <a:gd name="connsiteX19" fmla="*/ 8794 w 201076"/>
                <a:gd name="connsiteY19" fmla="*/ 159789 h 201688"/>
                <a:gd name="connsiteX20" fmla="*/ 8796 w 201076"/>
                <a:gd name="connsiteY20" fmla="*/ 159815 h 201688"/>
                <a:gd name="connsiteX21" fmla="*/ 9739 w 201076"/>
                <a:gd name="connsiteY21" fmla="*/ 194508 h 201688"/>
                <a:gd name="connsiteX22" fmla="*/ 44425 w 201076"/>
                <a:gd name="connsiteY22" fmla="*/ 194926 h 201688"/>
                <a:gd name="connsiteX23" fmla="*/ 44447 w 201076"/>
                <a:gd name="connsiteY23" fmla="*/ 194926 h 201688"/>
                <a:gd name="connsiteX24" fmla="*/ 78813 w 201076"/>
                <a:gd name="connsiteY24" fmla="*/ 193718 h 201688"/>
                <a:gd name="connsiteX25" fmla="*/ 85252 w 201076"/>
                <a:gd name="connsiteY25" fmla="*/ 181952 h 201688"/>
                <a:gd name="connsiteX26" fmla="*/ 85282 w 201076"/>
                <a:gd name="connsiteY26" fmla="*/ 181945 h 201688"/>
                <a:gd name="connsiteX27" fmla="*/ 87625 w 201076"/>
                <a:gd name="connsiteY27" fmla="*/ 184769 h 201688"/>
                <a:gd name="connsiteX28" fmla="*/ 123147 w 201076"/>
                <a:gd name="connsiteY28" fmla="*/ 184494 h 201688"/>
                <a:gd name="connsiteX29" fmla="*/ 129586 w 201076"/>
                <a:gd name="connsiteY29" fmla="*/ 172728 h 201688"/>
                <a:gd name="connsiteX30" fmla="*/ 129616 w 201076"/>
                <a:gd name="connsiteY30" fmla="*/ 172721 h 201688"/>
                <a:gd name="connsiteX31" fmla="*/ 131959 w 201076"/>
                <a:gd name="connsiteY31" fmla="*/ 175545 h 201688"/>
                <a:gd name="connsiteX32" fmla="*/ 167480 w 201076"/>
                <a:gd name="connsiteY32" fmla="*/ 175270 h 201688"/>
                <a:gd name="connsiteX33" fmla="*/ 174525 w 201076"/>
                <a:gd name="connsiteY33" fmla="*/ 155785 h 20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01076" h="201688">
                  <a:moveTo>
                    <a:pt x="174525" y="155785"/>
                  </a:moveTo>
                  <a:cubicBezTo>
                    <a:pt x="174525" y="155775"/>
                    <a:pt x="174532" y="155766"/>
                    <a:pt x="174542" y="155766"/>
                  </a:cubicBezTo>
                  <a:cubicBezTo>
                    <a:pt x="181519" y="156176"/>
                    <a:pt x="188626" y="153789"/>
                    <a:pt x="193913" y="148420"/>
                  </a:cubicBezTo>
                  <a:cubicBezTo>
                    <a:pt x="203184" y="139005"/>
                    <a:pt x="203403" y="124192"/>
                    <a:pt x="194876" y="114388"/>
                  </a:cubicBezTo>
                  <a:lnTo>
                    <a:pt x="195018" y="114256"/>
                  </a:lnTo>
                  <a:lnTo>
                    <a:pt x="86416" y="7325"/>
                  </a:lnTo>
                  <a:cubicBezTo>
                    <a:pt x="76657" y="-2284"/>
                    <a:pt x="60942" y="-2502"/>
                    <a:pt x="51119" y="7043"/>
                  </a:cubicBezTo>
                  <a:cubicBezTo>
                    <a:pt x="45550" y="12454"/>
                    <a:pt x="43148" y="19777"/>
                    <a:pt x="43680" y="26916"/>
                  </a:cubicBezTo>
                  <a:cubicBezTo>
                    <a:pt x="43680" y="26926"/>
                    <a:pt x="43673" y="26935"/>
                    <a:pt x="43663" y="26935"/>
                  </a:cubicBezTo>
                  <a:cubicBezTo>
                    <a:pt x="36686" y="26525"/>
                    <a:pt x="29580" y="28912"/>
                    <a:pt x="24292" y="34281"/>
                  </a:cubicBezTo>
                  <a:cubicBezTo>
                    <a:pt x="14558" y="44167"/>
                    <a:pt x="14682" y="60071"/>
                    <a:pt x="24567" y="69803"/>
                  </a:cubicBezTo>
                  <a:cubicBezTo>
                    <a:pt x="25458" y="70680"/>
                    <a:pt x="26446" y="71385"/>
                    <a:pt x="27426" y="72102"/>
                  </a:cubicBezTo>
                  <a:cubicBezTo>
                    <a:pt x="27438" y="72110"/>
                    <a:pt x="27435" y="72129"/>
                    <a:pt x="27421" y="72132"/>
                  </a:cubicBezTo>
                  <a:cubicBezTo>
                    <a:pt x="23143" y="73227"/>
                    <a:pt x="19079" y="75378"/>
                    <a:pt x="15756" y="78754"/>
                  </a:cubicBezTo>
                  <a:cubicBezTo>
                    <a:pt x="6023" y="88639"/>
                    <a:pt x="6146" y="104543"/>
                    <a:pt x="16031" y="114275"/>
                  </a:cubicBezTo>
                  <a:cubicBezTo>
                    <a:pt x="16922" y="115152"/>
                    <a:pt x="17910" y="115859"/>
                    <a:pt x="18890" y="116574"/>
                  </a:cubicBezTo>
                  <a:cubicBezTo>
                    <a:pt x="18902" y="116583"/>
                    <a:pt x="18899" y="116601"/>
                    <a:pt x="18885" y="116604"/>
                  </a:cubicBezTo>
                  <a:cubicBezTo>
                    <a:pt x="14607" y="117699"/>
                    <a:pt x="10544" y="119850"/>
                    <a:pt x="7220" y="123226"/>
                  </a:cubicBezTo>
                  <a:cubicBezTo>
                    <a:pt x="-2513" y="133111"/>
                    <a:pt x="-2390" y="149015"/>
                    <a:pt x="7495" y="158747"/>
                  </a:cubicBezTo>
                  <a:cubicBezTo>
                    <a:pt x="7900" y="159145"/>
                    <a:pt x="8369" y="159427"/>
                    <a:pt x="8794" y="159789"/>
                  </a:cubicBezTo>
                  <a:cubicBezTo>
                    <a:pt x="8801" y="159796"/>
                    <a:pt x="8803" y="159806"/>
                    <a:pt x="8796" y="159815"/>
                  </a:cubicBezTo>
                  <a:cubicBezTo>
                    <a:pt x="-180" y="169741"/>
                    <a:pt x="113" y="185029"/>
                    <a:pt x="9739" y="194508"/>
                  </a:cubicBezTo>
                  <a:cubicBezTo>
                    <a:pt x="19359" y="203982"/>
                    <a:pt x="34643" y="204039"/>
                    <a:pt x="44425" y="194926"/>
                  </a:cubicBezTo>
                  <a:cubicBezTo>
                    <a:pt x="44432" y="194921"/>
                    <a:pt x="44440" y="194919"/>
                    <a:pt x="44447" y="194926"/>
                  </a:cubicBezTo>
                  <a:cubicBezTo>
                    <a:pt x="54381" y="203609"/>
                    <a:pt x="69434" y="203244"/>
                    <a:pt x="78813" y="193718"/>
                  </a:cubicBezTo>
                  <a:cubicBezTo>
                    <a:pt x="82136" y="190345"/>
                    <a:pt x="84223" y="186247"/>
                    <a:pt x="85252" y="181952"/>
                  </a:cubicBezTo>
                  <a:cubicBezTo>
                    <a:pt x="85255" y="181939"/>
                    <a:pt x="85272" y="181935"/>
                    <a:pt x="85282" y="181945"/>
                  </a:cubicBezTo>
                  <a:cubicBezTo>
                    <a:pt x="86013" y="182915"/>
                    <a:pt x="86735" y="183892"/>
                    <a:pt x="87625" y="184769"/>
                  </a:cubicBezTo>
                  <a:cubicBezTo>
                    <a:pt x="97511" y="194503"/>
                    <a:pt x="113415" y="194380"/>
                    <a:pt x="123147" y="184494"/>
                  </a:cubicBezTo>
                  <a:cubicBezTo>
                    <a:pt x="126470" y="181120"/>
                    <a:pt x="128557" y="177023"/>
                    <a:pt x="129586" y="172728"/>
                  </a:cubicBezTo>
                  <a:cubicBezTo>
                    <a:pt x="129589" y="172715"/>
                    <a:pt x="129608" y="172711"/>
                    <a:pt x="129616" y="172721"/>
                  </a:cubicBezTo>
                  <a:cubicBezTo>
                    <a:pt x="130346" y="173691"/>
                    <a:pt x="131068" y="174668"/>
                    <a:pt x="131959" y="175545"/>
                  </a:cubicBezTo>
                  <a:cubicBezTo>
                    <a:pt x="141844" y="185279"/>
                    <a:pt x="157749" y="185156"/>
                    <a:pt x="167480" y="175270"/>
                  </a:cubicBezTo>
                  <a:cubicBezTo>
                    <a:pt x="172767" y="169897"/>
                    <a:pt x="175043" y="162755"/>
                    <a:pt x="174525" y="155785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2" name="رسم 182" descr="كعك صغير مع فاكهة و رذاذ">
              <a:extLst>
                <a:ext uri="{FF2B5EF4-FFF2-40B4-BE49-F238E27FC236}">
                  <a16:creationId xmlns:a16="http://schemas.microsoft.com/office/drawing/2014/main" id="{606B0D43-8A07-4647-8B05-221BA0D3646D}"/>
                </a:ext>
              </a:extLst>
            </p:cNvPr>
            <p:cNvSpPr/>
            <p:nvPr/>
          </p:nvSpPr>
          <p:spPr>
            <a:xfrm rot="-2635576">
              <a:off x="6109240" y="4352269"/>
              <a:ext cx="30221" cy="30221"/>
            </a:xfrm>
            <a:custGeom>
              <a:avLst/>
              <a:gdLst>
                <a:gd name="connsiteX0" fmla="*/ 30221 w 30221"/>
                <a:gd name="connsiteY0" fmla="*/ 15111 h 30221"/>
                <a:gd name="connsiteX1" fmla="*/ 15111 w 30221"/>
                <a:gd name="connsiteY1" fmla="*/ 30221 h 30221"/>
                <a:gd name="connsiteX2" fmla="*/ 0 w 30221"/>
                <a:gd name="connsiteY2" fmla="*/ 15111 h 30221"/>
                <a:gd name="connsiteX3" fmla="*/ 15111 w 30221"/>
                <a:gd name="connsiteY3" fmla="*/ 0 h 30221"/>
                <a:gd name="connsiteX4" fmla="*/ 30221 w 30221"/>
                <a:gd name="connsiteY4" fmla="*/ 15111 h 3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1" h="30221">
                  <a:moveTo>
                    <a:pt x="30221" y="15111"/>
                  </a:moveTo>
                  <a:cubicBezTo>
                    <a:pt x="30221" y="23456"/>
                    <a:pt x="23456" y="30221"/>
                    <a:pt x="15111" y="30221"/>
                  </a:cubicBezTo>
                  <a:cubicBezTo>
                    <a:pt x="6765" y="30221"/>
                    <a:pt x="0" y="23456"/>
                    <a:pt x="0" y="15111"/>
                  </a:cubicBezTo>
                  <a:cubicBezTo>
                    <a:pt x="0" y="6765"/>
                    <a:pt x="6765" y="0"/>
                    <a:pt x="15111" y="0"/>
                  </a:cubicBezTo>
                  <a:cubicBezTo>
                    <a:pt x="23456" y="0"/>
                    <a:pt x="30221" y="6765"/>
                    <a:pt x="30221" y="1511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3" name="رسم 182" descr="كعك صغير مع فاكهة و رذاذ">
              <a:extLst>
                <a:ext uri="{FF2B5EF4-FFF2-40B4-BE49-F238E27FC236}">
                  <a16:creationId xmlns:a16="http://schemas.microsoft.com/office/drawing/2014/main" id="{2B53F1E5-2B9B-4187-A457-50812F2D6325}"/>
                </a:ext>
              </a:extLst>
            </p:cNvPr>
            <p:cNvSpPr/>
            <p:nvPr/>
          </p:nvSpPr>
          <p:spPr>
            <a:xfrm rot="-2635576">
              <a:off x="6062968" y="4356189"/>
              <a:ext cx="30221" cy="30221"/>
            </a:xfrm>
            <a:custGeom>
              <a:avLst/>
              <a:gdLst>
                <a:gd name="connsiteX0" fmla="*/ 30221 w 30221"/>
                <a:gd name="connsiteY0" fmla="*/ 15111 h 30221"/>
                <a:gd name="connsiteX1" fmla="*/ 15111 w 30221"/>
                <a:gd name="connsiteY1" fmla="*/ 30221 h 30221"/>
                <a:gd name="connsiteX2" fmla="*/ 0 w 30221"/>
                <a:gd name="connsiteY2" fmla="*/ 15111 h 30221"/>
                <a:gd name="connsiteX3" fmla="*/ 15111 w 30221"/>
                <a:gd name="connsiteY3" fmla="*/ 0 h 30221"/>
                <a:gd name="connsiteX4" fmla="*/ 30221 w 30221"/>
                <a:gd name="connsiteY4" fmla="*/ 15111 h 3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1" h="30221">
                  <a:moveTo>
                    <a:pt x="30221" y="15111"/>
                  </a:moveTo>
                  <a:cubicBezTo>
                    <a:pt x="30221" y="23456"/>
                    <a:pt x="23456" y="30221"/>
                    <a:pt x="15111" y="30221"/>
                  </a:cubicBezTo>
                  <a:cubicBezTo>
                    <a:pt x="6765" y="30221"/>
                    <a:pt x="0" y="23456"/>
                    <a:pt x="0" y="15111"/>
                  </a:cubicBezTo>
                  <a:cubicBezTo>
                    <a:pt x="0" y="6765"/>
                    <a:pt x="6765" y="0"/>
                    <a:pt x="15111" y="0"/>
                  </a:cubicBezTo>
                  <a:cubicBezTo>
                    <a:pt x="23456" y="0"/>
                    <a:pt x="30221" y="6765"/>
                    <a:pt x="30221" y="1511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4" name="رسم 182" descr="كعك صغير مع فاكهة و رذاذ">
              <a:extLst>
                <a:ext uri="{FF2B5EF4-FFF2-40B4-BE49-F238E27FC236}">
                  <a16:creationId xmlns:a16="http://schemas.microsoft.com/office/drawing/2014/main" id="{A976A97A-4DBC-4557-9C29-8890FF95E4A2}"/>
                </a:ext>
              </a:extLst>
            </p:cNvPr>
            <p:cNvSpPr/>
            <p:nvPr/>
          </p:nvSpPr>
          <p:spPr>
            <a:xfrm rot="-2635576">
              <a:off x="6077804" y="4316242"/>
              <a:ext cx="30221" cy="30221"/>
            </a:xfrm>
            <a:custGeom>
              <a:avLst/>
              <a:gdLst>
                <a:gd name="connsiteX0" fmla="*/ 30221 w 30221"/>
                <a:gd name="connsiteY0" fmla="*/ 15111 h 30221"/>
                <a:gd name="connsiteX1" fmla="*/ 15111 w 30221"/>
                <a:gd name="connsiteY1" fmla="*/ 30221 h 30221"/>
                <a:gd name="connsiteX2" fmla="*/ 0 w 30221"/>
                <a:gd name="connsiteY2" fmla="*/ 15111 h 30221"/>
                <a:gd name="connsiteX3" fmla="*/ 15111 w 30221"/>
                <a:gd name="connsiteY3" fmla="*/ 0 h 30221"/>
                <a:gd name="connsiteX4" fmla="*/ 30221 w 30221"/>
                <a:gd name="connsiteY4" fmla="*/ 15111 h 3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1" h="30221">
                  <a:moveTo>
                    <a:pt x="30221" y="15111"/>
                  </a:moveTo>
                  <a:cubicBezTo>
                    <a:pt x="30221" y="23456"/>
                    <a:pt x="23456" y="30221"/>
                    <a:pt x="15111" y="30221"/>
                  </a:cubicBezTo>
                  <a:cubicBezTo>
                    <a:pt x="6765" y="30221"/>
                    <a:pt x="0" y="23456"/>
                    <a:pt x="0" y="15111"/>
                  </a:cubicBezTo>
                  <a:cubicBezTo>
                    <a:pt x="0" y="6765"/>
                    <a:pt x="6765" y="0"/>
                    <a:pt x="15111" y="0"/>
                  </a:cubicBezTo>
                  <a:cubicBezTo>
                    <a:pt x="23456" y="0"/>
                    <a:pt x="30221" y="6765"/>
                    <a:pt x="30221" y="1511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5" name="رسم 182" descr="كعك صغير مع فاكهة و رذاذ">
              <a:extLst>
                <a:ext uri="{FF2B5EF4-FFF2-40B4-BE49-F238E27FC236}">
                  <a16:creationId xmlns:a16="http://schemas.microsoft.com/office/drawing/2014/main" id="{EC70AA8F-BDFB-49FB-88FD-3DE298823B72}"/>
                </a:ext>
              </a:extLst>
            </p:cNvPr>
            <p:cNvSpPr/>
            <p:nvPr/>
          </p:nvSpPr>
          <p:spPr>
            <a:xfrm rot="-2635576">
              <a:off x="6076571" y="4414823"/>
              <a:ext cx="30221" cy="30221"/>
            </a:xfrm>
            <a:custGeom>
              <a:avLst/>
              <a:gdLst>
                <a:gd name="connsiteX0" fmla="*/ 30221 w 30221"/>
                <a:gd name="connsiteY0" fmla="*/ 15111 h 30221"/>
                <a:gd name="connsiteX1" fmla="*/ 15111 w 30221"/>
                <a:gd name="connsiteY1" fmla="*/ 30221 h 30221"/>
                <a:gd name="connsiteX2" fmla="*/ 0 w 30221"/>
                <a:gd name="connsiteY2" fmla="*/ 15111 h 30221"/>
                <a:gd name="connsiteX3" fmla="*/ 15111 w 30221"/>
                <a:gd name="connsiteY3" fmla="*/ 0 h 30221"/>
                <a:gd name="connsiteX4" fmla="*/ 30221 w 30221"/>
                <a:gd name="connsiteY4" fmla="*/ 15111 h 3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1" h="30221">
                  <a:moveTo>
                    <a:pt x="30221" y="15111"/>
                  </a:moveTo>
                  <a:cubicBezTo>
                    <a:pt x="30221" y="23456"/>
                    <a:pt x="23456" y="30221"/>
                    <a:pt x="15111" y="30221"/>
                  </a:cubicBezTo>
                  <a:cubicBezTo>
                    <a:pt x="6765" y="30221"/>
                    <a:pt x="0" y="23456"/>
                    <a:pt x="0" y="15111"/>
                  </a:cubicBezTo>
                  <a:cubicBezTo>
                    <a:pt x="0" y="6765"/>
                    <a:pt x="6765" y="0"/>
                    <a:pt x="15111" y="0"/>
                  </a:cubicBezTo>
                  <a:cubicBezTo>
                    <a:pt x="23456" y="0"/>
                    <a:pt x="30221" y="6765"/>
                    <a:pt x="30221" y="15111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6" name="رسم 182" descr="كعك صغير مع فاكهة و رذاذ">
              <a:extLst>
                <a:ext uri="{FF2B5EF4-FFF2-40B4-BE49-F238E27FC236}">
                  <a16:creationId xmlns:a16="http://schemas.microsoft.com/office/drawing/2014/main" id="{70C25F87-437F-49E1-8A47-485F147FB82B}"/>
                </a:ext>
              </a:extLst>
            </p:cNvPr>
            <p:cNvSpPr/>
            <p:nvPr/>
          </p:nvSpPr>
          <p:spPr>
            <a:xfrm rot="-2635576">
              <a:off x="6031533" y="4411892"/>
              <a:ext cx="30221" cy="30221"/>
            </a:xfrm>
            <a:custGeom>
              <a:avLst/>
              <a:gdLst>
                <a:gd name="connsiteX0" fmla="*/ 30221 w 30221"/>
                <a:gd name="connsiteY0" fmla="*/ 15111 h 30221"/>
                <a:gd name="connsiteX1" fmla="*/ 15111 w 30221"/>
                <a:gd name="connsiteY1" fmla="*/ 30221 h 30221"/>
                <a:gd name="connsiteX2" fmla="*/ 0 w 30221"/>
                <a:gd name="connsiteY2" fmla="*/ 15111 h 30221"/>
                <a:gd name="connsiteX3" fmla="*/ 15111 w 30221"/>
                <a:gd name="connsiteY3" fmla="*/ 0 h 30221"/>
                <a:gd name="connsiteX4" fmla="*/ 30221 w 30221"/>
                <a:gd name="connsiteY4" fmla="*/ 15111 h 3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1" h="30221">
                  <a:moveTo>
                    <a:pt x="30221" y="15111"/>
                  </a:moveTo>
                  <a:cubicBezTo>
                    <a:pt x="30221" y="23456"/>
                    <a:pt x="23456" y="30221"/>
                    <a:pt x="15111" y="30221"/>
                  </a:cubicBezTo>
                  <a:cubicBezTo>
                    <a:pt x="6765" y="30221"/>
                    <a:pt x="0" y="23456"/>
                    <a:pt x="0" y="15111"/>
                  </a:cubicBezTo>
                  <a:cubicBezTo>
                    <a:pt x="0" y="6765"/>
                    <a:pt x="6765" y="0"/>
                    <a:pt x="15111" y="0"/>
                  </a:cubicBezTo>
                  <a:cubicBezTo>
                    <a:pt x="23456" y="0"/>
                    <a:pt x="30221" y="6765"/>
                    <a:pt x="30221" y="1511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7" name="رسم 182" descr="كعك صغير مع فاكهة و رذاذ">
              <a:extLst>
                <a:ext uri="{FF2B5EF4-FFF2-40B4-BE49-F238E27FC236}">
                  <a16:creationId xmlns:a16="http://schemas.microsoft.com/office/drawing/2014/main" id="{BB46DCD0-AA6E-451E-89EC-4A7E6B4D9340}"/>
                </a:ext>
              </a:extLst>
            </p:cNvPr>
            <p:cNvSpPr/>
            <p:nvPr/>
          </p:nvSpPr>
          <p:spPr>
            <a:xfrm>
              <a:off x="6103565" y="4266850"/>
              <a:ext cx="139534" cy="134488"/>
            </a:xfrm>
            <a:custGeom>
              <a:avLst/>
              <a:gdLst>
                <a:gd name="connsiteX0" fmla="*/ 137391 w 139534"/>
                <a:gd name="connsiteY0" fmla="*/ 68184 h 134488"/>
                <a:gd name="connsiteX1" fmla="*/ 97010 w 139534"/>
                <a:gd name="connsiteY1" fmla="*/ 55848 h 134488"/>
                <a:gd name="connsiteX2" fmla="*/ 67031 w 139534"/>
                <a:gd name="connsiteY2" fmla="*/ 65229 h 134488"/>
                <a:gd name="connsiteX3" fmla="*/ 67008 w 139534"/>
                <a:gd name="connsiteY3" fmla="*/ 65210 h 134488"/>
                <a:gd name="connsiteX4" fmla="*/ 72490 w 139534"/>
                <a:gd name="connsiteY4" fmla="*/ 41435 h 134488"/>
                <a:gd name="connsiteX5" fmla="*/ 66674 w 139534"/>
                <a:gd name="connsiteY5" fmla="*/ 9 h 134488"/>
                <a:gd name="connsiteX6" fmla="*/ 66660 w 139534"/>
                <a:gd name="connsiteY6" fmla="*/ 7 h 134488"/>
                <a:gd name="connsiteX7" fmla="*/ 50150 w 139534"/>
                <a:gd name="connsiteY7" fmla="*/ 38444 h 134488"/>
                <a:gd name="connsiteX8" fmla="*/ 48948 w 139534"/>
                <a:gd name="connsiteY8" fmla="*/ 57560 h 134488"/>
                <a:gd name="connsiteX9" fmla="*/ 48919 w 139534"/>
                <a:gd name="connsiteY9" fmla="*/ 57570 h 134488"/>
                <a:gd name="connsiteX10" fmla="*/ 36620 w 139534"/>
                <a:gd name="connsiteY10" fmla="*/ 43683 h 134488"/>
                <a:gd name="connsiteX11" fmla="*/ 10 w 139534"/>
                <a:gd name="connsiteY11" fmla="*/ 23444 h 134488"/>
                <a:gd name="connsiteX12" fmla="*/ 2 w 139534"/>
                <a:gd name="connsiteY12" fmla="*/ 23452 h 134488"/>
                <a:gd name="connsiteX13" fmla="*/ 20807 w 139534"/>
                <a:gd name="connsiteY13" fmla="*/ 59743 h 134488"/>
                <a:gd name="connsiteX14" fmla="*/ 54297 w 139534"/>
                <a:gd name="connsiteY14" fmla="*/ 81077 h 134488"/>
                <a:gd name="connsiteX15" fmla="*/ 54312 w 139534"/>
                <a:gd name="connsiteY15" fmla="*/ 81092 h 134488"/>
                <a:gd name="connsiteX16" fmla="*/ 76163 w 139534"/>
                <a:gd name="connsiteY16" fmla="*/ 114247 h 134488"/>
                <a:gd name="connsiteX17" fmla="*/ 112772 w 139534"/>
                <a:gd name="connsiteY17" fmla="*/ 134486 h 134488"/>
                <a:gd name="connsiteX18" fmla="*/ 112781 w 139534"/>
                <a:gd name="connsiteY18" fmla="*/ 134478 h 134488"/>
                <a:gd name="connsiteX19" fmla="*/ 91976 w 139534"/>
                <a:gd name="connsiteY19" fmla="*/ 98187 h 134488"/>
                <a:gd name="connsiteX20" fmla="*/ 65474 w 139534"/>
                <a:gd name="connsiteY20" fmla="*/ 78638 h 134488"/>
                <a:gd name="connsiteX21" fmla="*/ 65469 w 139534"/>
                <a:gd name="connsiteY21" fmla="*/ 78611 h 134488"/>
                <a:gd name="connsiteX22" fmla="*/ 97480 w 139534"/>
                <a:gd name="connsiteY22" fmla="*/ 65789 h 134488"/>
                <a:gd name="connsiteX23" fmla="*/ 131590 w 139534"/>
                <a:gd name="connsiteY23" fmla="*/ 76271 h 134488"/>
                <a:gd name="connsiteX24" fmla="*/ 139046 w 139534"/>
                <a:gd name="connsiteY24" fmla="*/ 74464 h 134488"/>
                <a:gd name="connsiteX25" fmla="*/ 137391 w 139534"/>
                <a:gd name="connsiteY25" fmla="*/ 68184 h 13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9534" h="134488">
                  <a:moveTo>
                    <a:pt x="137391" y="68184"/>
                  </a:moveTo>
                  <a:cubicBezTo>
                    <a:pt x="130582" y="63125"/>
                    <a:pt x="116431" y="54933"/>
                    <a:pt x="97010" y="55848"/>
                  </a:cubicBezTo>
                  <a:cubicBezTo>
                    <a:pt x="84326" y="56450"/>
                    <a:pt x="74174" y="60832"/>
                    <a:pt x="67031" y="65229"/>
                  </a:cubicBezTo>
                  <a:cubicBezTo>
                    <a:pt x="67018" y="65237"/>
                    <a:pt x="67003" y="65225"/>
                    <a:pt x="67008" y="65210"/>
                  </a:cubicBezTo>
                  <a:cubicBezTo>
                    <a:pt x="69321" y="58704"/>
                    <a:pt x="71279" y="50478"/>
                    <a:pt x="72490" y="41435"/>
                  </a:cubicBezTo>
                  <a:cubicBezTo>
                    <a:pt x="75404" y="19682"/>
                    <a:pt x="66910" y="537"/>
                    <a:pt x="66674" y="9"/>
                  </a:cubicBezTo>
                  <a:cubicBezTo>
                    <a:pt x="66669" y="-3"/>
                    <a:pt x="66669" y="-3"/>
                    <a:pt x="66660" y="7"/>
                  </a:cubicBezTo>
                  <a:cubicBezTo>
                    <a:pt x="66294" y="454"/>
                    <a:pt x="53064" y="16691"/>
                    <a:pt x="50150" y="38444"/>
                  </a:cubicBezTo>
                  <a:cubicBezTo>
                    <a:pt x="49233" y="45296"/>
                    <a:pt x="48852" y="51811"/>
                    <a:pt x="48948" y="57560"/>
                  </a:cubicBezTo>
                  <a:cubicBezTo>
                    <a:pt x="48948" y="57577"/>
                    <a:pt x="48929" y="57582"/>
                    <a:pt x="48919" y="57570"/>
                  </a:cubicBezTo>
                  <a:cubicBezTo>
                    <a:pt x="45532" y="53106"/>
                    <a:pt x="41377" y="48369"/>
                    <a:pt x="36620" y="43683"/>
                  </a:cubicBezTo>
                  <a:cubicBezTo>
                    <a:pt x="20982" y="28285"/>
                    <a:pt x="574" y="23572"/>
                    <a:pt x="10" y="23444"/>
                  </a:cubicBezTo>
                  <a:cubicBezTo>
                    <a:pt x="-1" y="23440"/>
                    <a:pt x="-1" y="23440"/>
                    <a:pt x="2" y="23452"/>
                  </a:cubicBezTo>
                  <a:cubicBezTo>
                    <a:pt x="139" y="24014"/>
                    <a:pt x="5169" y="44345"/>
                    <a:pt x="20807" y="59743"/>
                  </a:cubicBezTo>
                  <a:cubicBezTo>
                    <a:pt x="34037" y="72769"/>
                    <a:pt x="47615" y="81204"/>
                    <a:pt x="54297" y="81077"/>
                  </a:cubicBezTo>
                  <a:cubicBezTo>
                    <a:pt x="54305" y="81077"/>
                    <a:pt x="54312" y="81082"/>
                    <a:pt x="54312" y="81092"/>
                  </a:cubicBezTo>
                  <a:cubicBezTo>
                    <a:pt x="54288" y="87774"/>
                    <a:pt x="62932" y="101221"/>
                    <a:pt x="76163" y="114247"/>
                  </a:cubicBezTo>
                  <a:cubicBezTo>
                    <a:pt x="91802" y="129645"/>
                    <a:pt x="112209" y="134358"/>
                    <a:pt x="112772" y="134486"/>
                  </a:cubicBezTo>
                  <a:cubicBezTo>
                    <a:pt x="112784" y="134490"/>
                    <a:pt x="112784" y="134490"/>
                    <a:pt x="112781" y="134478"/>
                  </a:cubicBezTo>
                  <a:cubicBezTo>
                    <a:pt x="112644" y="133916"/>
                    <a:pt x="107614" y="113586"/>
                    <a:pt x="91976" y="98187"/>
                  </a:cubicBezTo>
                  <a:cubicBezTo>
                    <a:pt x="82413" y="88771"/>
                    <a:pt x="72672" y="81765"/>
                    <a:pt x="65474" y="78638"/>
                  </a:cubicBezTo>
                  <a:cubicBezTo>
                    <a:pt x="65463" y="78633"/>
                    <a:pt x="65461" y="78619"/>
                    <a:pt x="65469" y="78611"/>
                  </a:cubicBezTo>
                  <a:cubicBezTo>
                    <a:pt x="70621" y="74200"/>
                    <a:pt x="81736" y="66534"/>
                    <a:pt x="97480" y="65789"/>
                  </a:cubicBezTo>
                  <a:cubicBezTo>
                    <a:pt x="114542" y="64975"/>
                    <a:pt x="127018" y="72852"/>
                    <a:pt x="131590" y="76271"/>
                  </a:cubicBezTo>
                  <a:cubicBezTo>
                    <a:pt x="134029" y="78101"/>
                    <a:pt x="137617" y="77344"/>
                    <a:pt x="139046" y="74464"/>
                  </a:cubicBezTo>
                  <a:cubicBezTo>
                    <a:pt x="140127" y="72287"/>
                    <a:pt x="139341" y="69635"/>
                    <a:pt x="137391" y="68184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28" name="رسم 182" descr="كعك صغير مع فاكهة و رذاذ">
            <a:extLst>
              <a:ext uri="{FF2B5EF4-FFF2-40B4-BE49-F238E27FC236}">
                <a16:creationId xmlns:a16="http://schemas.microsoft.com/office/drawing/2014/main" id="{B980E895-C299-43B3-85E2-FE1B3A943E66}"/>
              </a:ext>
            </a:extLst>
          </p:cNvPr>
          <p:cNvGrpSpPr/>
          <p:nvPr/>
        </p:nvGrpSpPr>
        <p:grpSpPr>
          <a:xfrm>
            <a:off x="6197706" y="4605216"/>
            <a:ext cx="134458" cy="134458"/>
            <a:chOff x="6197706" y="4394903"/>
            <a:chExt cx="134458" cy="134458"/>
          </a:xfrm>
        </p:grpSpPr>
        <p:sp>
          <p:nvSpPr>
            <p:cNvPr id="229" name="رسم 182" descr="كعك صغير مع فاكهة و رذاذ">
              <a:extLst>
                <a:ext uri="{FF2B5EF4-FFF2-40B4-BE49-F238E27FC236}">
                  <a16:creationId xmlns:a16="http://schemas.microsoft.com/office/drawing/2014/main" id="{A88CAC19-C618-4A7F-94BC-4E86E8B976E9}"/>
                </a:ext>
              </a:extLst>
            </p:cNvPr>
            <p:cNvSpPr/>
            <p:nvPr/>
          </p:nvSpPr>
          <p:spPr>
            <a:xfrm rot="-585145">
              <a:off x="6206725" y="4403922"/>
              <a:ext cx="116419" cy="116419"/>
            </a:xfrm>
            <a:custGeom>
              <a:avLst/>
              <a:gdLst>
                <a:gd name="connsiteX0" fmla="*/ 116420 w 116419"/>
                <a:gd name="connsiteY0" fmla="*/ 58210 h 116419"/>
                <a:gd name="connsiteX1" fmla="*/ 58210 w 116419"/>
                <a:gd name="connsiteY1" fmla="*/ 116420 h 116419"/>
                <a:gd name="connsiteX2" fmla="*/ 0 w 116419"/>
                <a:gd name="connsiteY2" fmla="*/ 58210 h 116419"/>
                <a:gd name="connsiteX3" fmla="*/ 58210 w 116419"/>
                <a:gd name="connsiteY3" fmla="*/ 0 h 116419"/>
                <a:gd name="connsiteX4" fmla="*/ 116420 w 116419"/>
                <a:gd name="connsiteY4" fmla="*/ 58210 h 11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419" h="116419">
                  <a:moveTo>
                    <a:pt x="116420" y="58210"/>
                  </a:moveTo>
                  <a:cubicBezTo>
                    <a:pt x="116420" y="90358"/>
                    <a:pt x="90359" y="116420"/>
                    <a:pt x="58210" y="116420"/>
                  </a:cubicBezTo>
                  <a:cubicBezTo>
                    <a:pt x="26062" y="116420"/>
                    <a:pt x="0" y="90358"/>
                    <a:pt x="0" y="58210"/>
                  </a:cubicBezTo>
                  <a:cubicBezTo>
                    <a:pt x="0" y="26061"/>
                    <a:pt x="26062" y="0"/>
                    <a:pt x="58210" y="0"/>
                  </a:cubicBezTo>
                  <a:cubicBezTo>
                    <a:pt x="90359" y="0"/>
                    <a:pt x="116420" y="26061"/>
                    <a:pt x="116420" y="58210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30" name="رسم 182" descr="كعك صغير مع فاكهة و رذاذ">
              <a:extLst>
                <a:ext uri="{FF2B5EF4-FFF2-40B4-BE49-F238E27FC236}">
                  <a16:creationId xmlns:a16="http://schemas.microsoft.com/office/drawing/2014/main" id="{D5BADCA2-637A-40F4-A4E2-E7D18E3EFAA7}"/>
                </a:ext>
              </a:extLst>
            </p:cNvPr>
            <p:cNvSpPr/>
            <p:nvPr/>
          </p:nvSpPr>
          <p:spPr>
            <a:xfrm>
              <a:off x="6262925" y="4417442"/>
              <a:ext cx="49732" cy="43265"/>
            </a:xfrm>
            <a:custGeom>
              <a:avLst/>
              <a:gdLst>
                <a:gd name="connsiteX0" fmla="*/ 49720 w 49732"/>
                <a:gd name="connsiteY0" fmla="*/ 21456 h 43265"/>
                <a:gd name="connsiteX1" fmla="*/ 33721 w 49732"/>
                <a:gd name="connsiteY1" fmla="*/ 26646 h 43265"/>
                <a:gd name="connsiteX2" fmla="*/ 37481 w 49732"/>
                <a:gd name="connsiteY2" fmla="*/ 43051 h 43265"/>
                <a:gd name="connsiteX3" fmla="*/ 37454 w 49732"/>
                <a:gd name="connsiteY3" fmla="*/ 43068 h 43265"/>
                <a:gd name="connsiteX4" fmla="*/ 24946 w 49732"/>
                <a:gd name="connsiteY4" fmla="*/ 31805 h 43265"/>
                <a:gd name="connsiteX5" fmla="*/ 12613 w 49732"/>
                <a:gd name="connsiteY5" fmla="*/ 43261 h 43265"/>
                <a:gd name="connsiteX6" fmla="*/ 12584 w 49732"/>
                <a:gd name="connsiteY6" fmla="*/ 43245 h 43265"/>
                <a:gd name="connsiteX7" fmla="*/ 16089 w 49732"/>
                <a:gd name="connsiteY7" fmla="*/ 26783 h 43265"/>
                <a:gd name="connsiteX8" fmla="*/ 11 w 49732"/>
                <a:gd name="connsiteY8" fmla="*/ 21842 h 43265"/>
                <a:gd name="connsiteX9" fmla="*/ 11 w 49732"/>
                <a:gd name="connsiteY9" fmla="*/ 21810 h 43265"/>
                <a:gd name="connsiteX10" fmla="*/ 16010 w 49732"/>
                <a:gd name="connsiteY10" fmla="*/ 16619 h 43265"/>
                <a:gd name="connsiteX11" fmla="*/ 12250 w 49732"/>
                <a:gd name="connsiteY11" fmla="*/ 214 h 43265"/>
                <a:gd name="connsiteX12" fmla="*/ 12277 w 49732"/>
                <a:gd name="connsiteY12" fmla="*/ 197 h 43265"/>
                <a:gd name="connsiteX13" fmla="*/ 24785 w 49732"/>
                <a:gd name="connsiteY13" fmla="*/ 11461 h 43265"/>
                <a:gd name="connsiteX14" fmla="*/ 37118 w 49732"/>
                <a:gd name="connsiteY14" fmla="*/ 5 h 43265"/>
                <a:gd name="connsiteX15" fmla="*/ 37147 w 49732"/>
                <a:gd name="connsiteY15" fmla="*/ 20 h 43265"/>
                <a:gd name="connsiteX16" fmla="*/ 33642 w 49732"/>
                <a:gd name="connsiteY16" fmla="*/ 16483 h 43265"/>
                <a:gd name="connsiteX17" fmla="*/ 49720 w 49732"/>
                <a:gd name="connsiteY17" fmla="*/ 21424 h 43265"/>
                <a:gd name="connsiteX18" fmla="*/ 49720 w 49732"/>
                <a:gd name="connsiteY18" fmla="*/ 21456 h 4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732" h="43265">
                  <a:moveTo>
                    <a:pt x="49720" y="21456"/>
                  </a:moveTo>
                  <a:lnTo>
                    <a:pt x="33721" y="26646"/>
                  </a:lnTo>
                  <a:lnTo>
                    <a:pt x="37481" y="43051"/>
                  </a:lnTo>
                  <a:cubicBezTo>
                    <a:pt x="37485" y="43068"/>
                    <a:pt x="37466" y="43078"/>
                    <a:pt x="37454" y="43068"/>
                  </a:cubicBezTo>
                  <a:lnTo>
                    <a:pt x="24946" y="31805"/>
                  </a:lnTo>
                  <a:lnTo>
                    <a:pt x="12613" y="43261"/>
                  </a:lnTo>
                  <a:cubicBezTo>
                    <a:pt x="12601" y="43272"/>
                    <a:pt x="12581" y="43261"/>
                    <a:pt x="12584" y="43245"/>
                  </a:cubicBezTo>
                  <a:lnTo>
                    <a:pt x="16089" y="26783"/>
                  </a:lnTo>
                  <a:lnTo>
                    <a:pt x="11" y="21842"/>
                  </a:lnTo>
                  <a:cubicBezTo>
                    <a:pt x="-4" y="21837"/>
                    <a:pt x="-4" y="21815"/>
                    <a:pt x="11" y="21810"/>
                  </a:cubicBezTo>
                  <a:lnTo>
                    <a:pt x="16010" y="16619"/>
                  </a:lnTo>
                  <a:lnTo>
                    <a:pt x="12250" y="214"/>
                  </a:lnTo>
                  <a:cubicBezTo>
                    <a:pt x="12247" y="197"/>
                    <a:pt x="12265" y="187"/>
                    <a:pt x="12277" y="197"/>
                  </a:cubicBezTo>
                  <a:lnTo>
                    <a:pt x="24785" y="11461"/>
                  </a:lnTo>
                  <a:lnTo>
                    <a:pt x="37118" y="5"/>
                  </a:lnTo>
                  <a:cubicBezTo>
                    <a:pt x="37130" y="-7"/>
                    <a:pt x="37151" y="5"/>
                    <a:pt x="37147" y="20"/>
                  </a:cubicBezTo>
                  <a:lnTo>
                    <a:pt x="33642" y="16483"/>
                  </a:lnTo>
                  <a:lnTo>
                    <a:pt x="49720" y="21424"/>
                  </a:lnTo>
                  <a:cubicBezTo>
                    <a:pt x="49737" y="21429"/>
                    <a:pt x="49737" y="21450"/>
                    <a:pt x="49720" y="214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31" name="رسم 182" descr="كعك صغير مع فاكهة و رذاذ">
            <a:extLst>
              <a:ext uri="{FF2B5EF4-FFF2-40B4-BE49-F238E27FC236}">
                <a16:creationId xmlns:a16="http://schemas.microsoft.com/office/drawing/2014/main" id="{1F1DB6F9-E113-404C-B4AA-A2BBB4E97C8C}"/>
              </a:ext>
            </a:extLst>
          </p:cNvPr>
          <p:cNvGrpSpPr/>
          <p:nvPr/>
        </p:nvGrpSpPr>
        <p:grpSpPr>
          <a:xfrm>
            <a:off x="6109443" y="4610152"/>
            <a:ext cx="159502" cy="159502"/>
            <a:chOff x="6109443" y="4399839"/>
            <a:chExt cx="159502" cy="159502"/>
          </a:xfrm>
        </p:grpSpPr>
        <p:sp>
          <p:nvSpPr>
            <p:cNvPr id="232" name="رسم 182" descr="كعك صغير مع فاكهة و رذاذ">
              <a:extLst>
                <a:ext uri="{FF2B5EF4-FFF2-40B4-BE49-F238E27FC236}">
                  <a16:creationId xmlns:a16="http://schemas.microsoft.com/office/drawing/2014/main" id="{B961F21F-6993-4FED-A3A2-F3A038B76A19}"/>
                </a:ext>
              </a:extLst>
            </p:cNvPr>
            <p:cNvSpPr/>
            <p:nvPr/>
          </p:nvSpPr>
          <p:spPr>
            <a:xfrm rot="-585145">
              <a:off x="6120142" y="4410538"/>
              <a:ext cx="138104" cy="138104"/>
            </a:xfrm>
            <a:custGeom>
              <a:avLst/>
              <a:gdLst>
                <a:gd name="connsiteX0" fmla="*/ 138105 w 138104"/>
                <a:gd name="connsiteY0" fmla="*/ 69052 h 138104"/>
                <a:gd name="connsiteX1" fmla="*/ 69052 w 138104"/>
                <a:gd name="connsiteY1" fmla="*/ 138105 h 138104"/>
                <a:gd name="connsiteX2" fmla="*/ 0 w 138104"/>
                <a:gd name="connsiteY2" fmla="*/ 69052 h 138104"/>
                <a:gd name="connsiteX3" fmla="*/ 69052 w 138104"/>
                <a:gd name="connsiteY3" fmla="*/ 0 h 138104"/>
                <a:gd name="connsiteX4" fmla="*/ 138105 w 138104"/>
                <a:gd name="connsiteY4" fmla="*/ 69052 h 13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104" h="138104">
                  <a:moveTo>
                    <a:pt x="138105" y="69052"/>
                  </a:moveTo>
                  <a:cubicBezTo>
                    <a:pt x="138105" y="107189"/>
                    <a:pt x="107189" y="138105"/>
                    <a:pt x="69052" y="138105"/>
                  </a:cubicBezTo>
                  <a:cubicBezTo>
                    <a:pt x="30916" y="138105"/>
                    <a:pt x="0" y="107189"/>
                    <a:pt x="0" y="69052"/>
                  </a:cubicBezTo>
                  <a:cubicBezTo>
                    <a:pt x="0" y="30916"/>
                    <a:pt x="30916" y="0"/>
                    <a:pt x="69052" y="0"/>
                  </a:cubicBezTo>
                  <a:cubicBezTo>
                    <a:pt x="107189" y="0"/>
                    <a:pt x="138105" y="30916"/>
                    <a:pt x="138105" y="6905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33" name="رسم 182" descr="كعك صغير مع فاكهة و رذاذ">
              <a:extLst>
                <a:ext uri="{FF2B5EF4-FFF2-40B4-BE49-F238E27FC236}">
                  <a16:creationId xmlns:a16="http://schemas.microsoft.com/office/drawing/2014/main" id="{AD017730-8158-4A24-A738-11949D9D39CA}"/>
                </a:ext>
              </a:extLst>
            </p:cNvPr>
            <p:cNvSpPr/>
            <p:nvPr/>
          </p:nvSpPr>
          <p:spPr>
            <a:xfrm>
              <a:off x="6160610" y="4431241"/>
              <a:ext cx="49731" cy="43265"/>
            </a:xfrm>
            <a:custGeom>
              <a:avLst/>
              <a:gdLst>
                <a:gd name="connsiteX0" fmla="*/ 49720 w 49731"/>
                <a:gd name="connsiteY0" fmla="*/ 21456 h 43265"/>
                <a:gd name="connsiteX1" fmla="*/ 33721 w 49731"/>
                <a:gd name="connsiteY1" fmla="*/ 26646 h 43265"/>
                <a:gd name="connsiteX2" fmla="*/ 37481 w 49731"/>
                <a:gd name="connsiteY2" fmla="*/ 43051 h 43265"/>
                <a:gd name="connsiteX3" fmla="*/ 37454 w 49731"/>
                <a:gd name="connsiteY3" fmla="*/ 43068 h 43265"/>
                <a:gd name="connsiteX4" fmla="*/ 24946 w 49731"/>
                <a:gd name="connsiteY4" fmla="*/ 31805 h 43265"/>
                <a:gd name="connsiteX5" fmla="*/ 12613 w 49731"/>
                <a:gd name="connsiteY5" fmla="*/ 43261 h 43265"/>
                <a:gd name="connsiteX6" fmla="*/ 12584 w 49731"/>
                <a:gd name="connsiteY6" fmla="*/ 43245 h 43265"/>
                <a:gd name="connsiteX7" fmla="*/ 16089 w 49731"/>
                <a:gd name="connsiteY7" fmla="*/ 26783 h 43265"/>
                <a:gd name="connsiteX8" fmla="*/ 11 w 49731"/>
                <a:gd name="connsiteY8" fmla="*/ 21842 h 43265"/>
                <a:gd name="connsiteX9" fmla="*/ 11 w 49731"/>
                <a:gd name="connsiteY9" fmla="*/ 21810 h 43265"/>
                <a:gd name="connsiteX10" fmla="*/ 16010 w 49731"/>
                <a:gd name="connsiteY10" fmla="*/ 16619 h 43265"/>
                <a:gd name="connsiteX11" fmla="*/ 12250 w 49731"/>
                <a:gd name="connsiteY11" fmla="*/ 214 h 43265"/>
                <a:gd name="connsiteX12" fmla="*/ 12277 w 49731"/>
                <a:gd name="connsiteY12" fmla="*/ 197 h 43265"/>
                <a:gd name="connsiteX13" fmla="*/ 24785 w 49731"/>
                <a:gd name="connsiteY13" fmla="*/ 11461 h 43265"/>
                <a:gd name="connsiteX14" fmla="*/ 37118 w 49731"/>
                <a:gd name="connsiteY14" fmla="*/ 5 h 43265"/>
                <a:gd name="connsiteX15" fmla="*/ 37147 w 49731"/>
                <a:gd name="connsiteY15" fmla="*/ 20 h 43265"/>
                <a:gd name="connsiteX16" fmla="*/ 33642 w 49731"/>
                <a:gd name="connsiteY16" fmla="*/ 16483 h 43265"/>
                <a:gd name="connsiteX17" fmla="*/ 49720 w 49731"/>
                <a:gd name="connsiteY17" fmla="*/ 21424 h 43265"/>
                <a:gd name="connsiteX18" fmla="*/ 49720 w 49731"/>
                <a:gd name="connsiteY18" fmla="*/ 21456 h 4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731" h="43265">
                  <a:moveTo>
                    <a:pt x="49720" y="21456"/>
                  </a:moveTo>
                  <a:lnTo>
                    <a:pt x="33721" y="26646"/>
                  </a:lnTo>
                  <a:lnTo>
                    <a:pt x="37481" y="43051"/>
                  </a:lnTo>
                  <a:cubicBezTo>
                    <a:pt x="37485" y="43068"/>
                    <a:pt x="37466" y="43078"/>
                    <a:pt x="37454" y="43068"/>
                  </a:cubicBezTo>
                  <a:lnTo>
                    <a:pt x="24946" y="31805"/>
                  </a:lnTo>
                  <a:lnTo>
                    <a:pt x="12613" y="43261"/>
                  </a:lnTo>
                  <a:cubicBezTo>
                    <a:pt x="12601" y="43272"/>
                    <a:pt x="12581" y="43261"/>
                    <a:pt x="12584" y="43245"/>
                  </a:cubicBezTo>
                  <a:lnTo>
                    <a:pt x="16089" y="26783"/>
                  </a:lnTo>
                  <a:lnTo>
                    <a:pt x="11" y="21842"/>
                  </a:lnTo>
                  <a:cubicBezTo>
                    <a:pt x="-4" y="21837"/>
                    <a:pt x="-4" y="21815"/>
                    <a:pt x="11" y="21810"/>
                  </a:cubicBezTo>
                  <a:lnTo>
                    <a:pt x="16010" y="16619"/>
                  </a:lnTo>
                  <a:lnTo>
                    <a:pt x="12250" y="214"/>
                  </a:lnTo>
                  <a:cubicBezTo>
                    <a:pt x="12247" y="197"/>
                    <a:pt x="12265" y="187"/>
                    <a:pt x="12277" y="197"/>
                  </a:cubicBezTo>
                  <a:lnTo>
                    <a:pt x="24785" y="11461"/>
                  </a:lnTo>
                  <a:lnTo>
                    <a:pt x="37118" y="5"/>
                  </a:lnTo>
                  <a:cubicBezTo>
                    <a:pt x="37130" y="-7"/>
                    <a:pt x="37151" y="5"/>
                    <a:pt x="37147" y="20"/>
                  </a:cubicBezTo>
                  <a:lnTo>
                    <a:pt x="33642" y="16483"/>
                  </a:lnTo>
                  <a:lnTo>
                    <a:pt x="49720" y="21424"/>
                  </a:lnTo>
                  <a:cubicBezTo>
                    <a:pt x="49735" y="21429"/>
                    <a:pt x="49735" y="21450"/>
                    <a:pt x="49720" y="214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94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5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49909 -0.2719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61" y="-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750"/>
                            </p:stCondLst>
                            <p:childTnLst>
                              <p:par>
                                <p:cTn id="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19" grpId="0"/>
      <p:bldP spid="20" grpId="0"/>
      <p:bldP spid="23" grpId="0"/>
      <p:bldP spid="189" grpId="0" animBg="1"/>
      <p:bldP spid="190" grpId="0" animBg="1"/>
      <p:bldP spid="19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 descr="صورة تحتوي على الطبيعة, خارجي, سماء الليل&#10;&#10;تم إنشاء الوصف تلقائياً">
            <a:extLst>
              <a:ext uri="{FF2B5EF4-FFF2-40B4-BE49-F238E27FC236}">
                <a16:creationId xmlns:a16="http://schemas.microsoft.com/office/drawing/2014/main" id="{D371DDB9-BCCF-4824-B83A-1DF2D61B8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457200"/>
            <a:ext cx="10277578" cy="547706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D1A7711-C1CD-4BED-9B03-9AE0F3C1ABCF}"/>
              </a:ext>
            </a:extLst>
          </p:cNvPr>
          <p:cNvSpPr txBox="1"/>
          <p:nvPr/>
        </p:nvSpPr>
        <p:spPr>
          <a:xfrm>
            <a:off x="1017037" y="644428"/>
            <a:ext cx="1016103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العرض</a:t>
            </a:r>
            <a:endParaRPr lang="ar-SA" sz="54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5673012" y="175684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رسم 7" descr="كلب حيوان البالون">
            <a:extLst>
              <a:ext uri="{FF2B5EF4-FFF2-40B4-BE49-F238E27FC236}">
                <a16:creationId xmlns:a16="http://schemas.microsoft.com/office/drawing/2014/main" id="{27A21DA4-7170-4D83-916D-95BEC3EE8B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78121" y="2478178"/>
            <a:ext cx="2023760" cy="202376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B6AF9904-0CB9-4F27-B4A7-13F41B61AE4B}"/>
              </a:ext>
            </a:extLst>
          </p:cNvPr>
          <p:cNvSpPr txBox="1"/>
          <p:nvPr/>
        </p:nvSpPr>
        <p:spPr>
          <a:xfrm>
            <a:off x="1558408" y="2934924"/>
            <a:ext cx="603190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هذا النص هو مثال لنص في نفس المساحة هذا النص هو مثال لنص في نفس المساحة</a:t>
            </a:r>
          </a:p>
          <a:p>
            <a:r>
              <a:rPr lang="ar-SA" sz="24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هذا النص هو مثال لنص في نفس المساحة</a:t>
            </a:r>
          </a:p>
          <a:p>
            <a:endParaRPr lang="ar-SA" sz="24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رسم 11" descr="البالونات">
            <a:extLst>
              <a:ext uri="{FF2B5EF4-FFF2-40B4-BE49-F238E27FC236}">
                <a16:creationId xmlns:a16="http://schemas.microsoft.com/office/drawing/2014/main" id="{318A667F-7EBF-4AC3-8AC1-C444A95ECD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1755" y="476320"/>
            <a:ext cx="2140892" cy="2140892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0" name="رسم 9" descr="مؤشر مع تعبئة خالصة">
            <a:extLst>
              <a:ext uri="{FF2B5EF4-FFF2-40B4-BE49-F238E27FC236}">
                <a16:creationId xmlns:a16="http://schemas.microsoft.com/office/drawing/2014/main" id="{D4E82568-92B7-4E8A-8231-A2F5B0A10D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348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5364 -0.488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" y="-2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صورة 26" descr="صورة تحتوي على الطبيعة, خارجي, سماء الليل&#10;&#10;تم إنشاء الوصف تلقائياً">
            <a:extLst>
              <a:ext uri="{FF2B5EF4-FFF2-40B4-BE49-F238E27FC236}">
                <a16:creationId xmlns:a16="http://schemas.microsoft.com/office/drawing/2014/main" id="{EFF73120-92FA-40C4-B7CA-B5613F171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457200"/>
            <a:ext cx="10277578" cy="547706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5FF7CB50-85DB-43FF-A757-F25ED6B4AB39}"/>
              </a:ext>
            </a:extLst>
          </p:cNvPr>
          <p:cNvSpPr txBox="1"/>
          <p:nvPr/>
        </p:nvSpPr>
        <p:spPr>
          <a:xfrm>
            <a:off x="7458269" y="2938937"/>
            <a:ext cx="171216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تحرير النص</a:t>
            </a:r>
            <a:endParaRPr lang="ar-SA" sz="16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05EE54B5-4393-4FED-AF4F-97A79A0EBB75}"/>
              </a:ext>
            </a:extLst>
          </p:cNvPr>
          <p:cNvSpPr txBox="1"/>
          <p:nvPr/>
        </p:nvSpPr>
        <p:spPr>
          <a:xfrm>
            <a:off x="5143500" y="2938937"/>
            <a:ext cx="171216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تحرير النص</a:t>
            </a:r>
            <a:endParaRPr lang="ar-SA" sz="16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5CF8FB6-96A5-472E-83E7-6A91D6F4B639}"/>
              </a:ext>
            </a:extLst>
          </p:cNvPr>
          <p:cNvSpPr txBox="1"/>
          <p:nvPr/>
        </p:nvSpPr>
        <p:spPr>
          <a:xfrm>
            <a:off x="2830676" y="2938937"/>
            <a:ext cx="171216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1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تحرير النص</a:t>
            </a:r>
            <a:endParaRPr lang="ar-SA" sz="16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19FFDF4D-5361-4DB3-8F7F-4CC753C15D46}"/>
              </a:ext>
            </a:extLst>
          </p:cNvPr>
          <p:cNvSpPr txBox="1"/>
          <p:nvPr/>
        </p:nvSpPr>
        <p:spPr>
          <a:xfrm>
            <a:off x="7458269" y="4878587"/>
            <a:ext cx="171216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1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تحرير النص</a:t>
            </a:r>
            <a:endParaRPr lang="ar-SA" sz="16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8E643AF-E3E2-4B5A-8FD6-80061370CB63}"/>
              </a:ext>
            </a:extLst>
          </p:cNvPr>
          <p:cNvSpPr txBox="1"/>
          <p:nvPr/>
        </p:nvSpPr>
        <p:spPr>
          <a:xfrm>
            <a:off x="5143500" y="4878587"/>
            <a:ext cx="171216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1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تحرير النص</a:t>
            </a:r>
            <a:endParaRPr lang="ar-SA" sz="16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A22A3E6-4CC2-430D-8A6A-D110B12D0A40}"/>
              </a:ext>
            </a:extLst>
          </p:cNvPr>
          <p:cNvSpPr txBox="1"/>
          <p:nvPr/>
        </p:nvSpPr>
        <p:spPr>
          <a:xfrm>
            <a:off x="2732704" y="4878587"/>
            <a:ext cx="1712167" cy="27699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SA" sz="12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تحرير النص</a:t>
            </a:r>
            <a:endParaRPr lang="ar-SA" sz="16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1E69718F-39AC-4EA0-8935-22201B880CA5}"/>
              </a:ext>
            </a:extLst>
          </p:cNvPr>
          <p:cNvSpPr txBox="1"/>
          <p:nvPr/>
        </p:nvSpPr>
        <p:spPr>
          <a:xfrm>
            <a:off x="1017037" y="644428"/>
            <a:ext cx="1016103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العرض</a:t>
            </a:r>
            <a:endParaRPr lang="ar-SA" sz="54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4D425D6D-8899-4D1A-BB43-FD540D14EE8F}"/>
              </a:ext>
            </a:extLst>
          </p:cNvPr>
          <p:cNvCxnSpPr/>
          <p:nvPr/>
        </p:nvCxnSpPr>
        <p:spPr>
          <a:xfrm flipH="1">
            <a:off x="5673012" y="175684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7" name="رسم 176" descr="كلب حيوان البالون">
            <a:extLst>
              <a:ext uri="{FF2B5EF4-FFF2-40B4-BE49-F238E27FC236}">
                <a16:creationId xmlns:a16="http://schemas.microsoft.com/office/drawing/2014/main" id="{9A24CFF1-C99F-4C81-84D4-B5C791E44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11420" y="1943196"/>
            <a:ext cx="1079625" cy="1079625"/>
          </a:xfrm>
          <a:prstGeom prst="rect">
            <a:avLst/>
          </a:prstGeom>
        </p:spPr>
      </p:pic>
      <p:pic>
        <p:nvPicPr>
          <p:cNvPr id="179" name="رسم 178" descr="كمثري مع لدغه الخروج منه">
            <a:extLst>
              <a:ext uri="{FF2B5EF4-FFF2-40B4-BE49-F238E27FC236}">
                <a16:creationId xmlns:a16="http://schemas.microsoft.com/office/drawing/2014/main" id="{71240321-B059-4077-A7B7-135BB5174F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18829" y="1850037"/>
            <a:ext cx="1181615" cy="1181615"/>
          </a:xfrm>
          <a:prstGeom prst="rect">
            <a:avLst/>
          </a:prstGeom>
        </p:spPr>
      </p:pic>
      <p:pic>
        <p:nvPicPr>
          <p:cNvPr id="181" name="رسم 180" descr="ناقل مدرسه">
            <a:extLst>
              <a:ext uri="{FF2B5EF4-FFF2-40B4-BE49-F238E27FC236}">
                <a16:creationId xmlns:a16="http://schemas.microsoft.com/office/drawing/2014/main" id="{9F0E737B-013E-4BDE-A814-9E5229E5C9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92584" y="3655175"/>
            <a:ext cx="1619437" cy="1619437"/>
          </a:xfrm>
          <a:prstGeom prst="rect">
            <a:avLst/>
          </a:prstGeom>
        </p:spPr>
      </p:pic>
      <p:pic>
        <p:nvPicPr>
          <p:cNvPr id="185" name="رسم 184" descr="باقة زهره">
            <a:extLst>
              <a:ext uri="{FF2B5EF4-FFF2-40B4-BE49-F238E27FC236}">
                <a16:creationId xmlns:a16="http://schemas.microsoft.com/office/drawing/2014/main" id="{7917909B-916C-484F-8F9F-87B0147469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72239" y="3612327"/>
            <a:ext cx="1233095" cy="1233095"/>
          </a:xfrm>
          <a:prstGeom prst="rect">
            <a:avLst/>
          </a:prstGeom>
        </p:spPr>
      </p:pic>
      <p:pic>
        <p:nvPicPr>
          <p:cNvPr id="187" name="رسم 186" descr="غداء المدرسة مع ساندويتش وجويس وفاكهة">
            <a:extLst>
              <a:ext uri="{FF2B5EF4-FFF2-40B4-BE49-F238E27FC236}">
                <a16:creationId xmlns:a16="http://schemas.microsoft.com/office/drawing/2014/main" id="{158B1A58-A81A-403F-AA5A-EB898E78A7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449029" y="1575275"/>
            <a:ext cx="1619437" cy="1619437"/>
          </a:xfrm>
          <a:prstGeom prst="rect">
            <a:avLst/>
          </a:prstGeom>
        </p:spPr>
      </p:pic>
      <p:sp>
        <p:nvSpPr>
          <p:cNvPr id="189" name="رسم 182" descr="كعك صغير مع فاكهة و رذاذ">
            <a:extLst>
              <a:ext uri="{FF2B5EF4-FFF2-40B4-BE49-F238E27FC236}">
                <a16:creationId xmlns:a16="http://schemas.microsoft.com/office/drawing/2014/main" id="{22BDBE00-6979-413D-A5CC-46A442D2A705}"/>
              </a:ext>
            </a:extLst>
          </p:cNvPr>
          <p:cNvSpPr/>
          <p:nvPr/>
        </p:nvSpPr>
        <p:spPr>
          <a:xfrm>
            <a:off x="5758865" y="4336236"/>
            <a:ext cx="490645" cy="97810"/>
          </a:xfrm>
          <a:custGeom>
            <a:avLst/>
            <a:gdLst>
              <a:gd name="connsiteX0" fmla="*/ 443639 w 490645"/>
              <a:gd name="connsiteY0" fmla="*/ 94744 h 97810"/>
              <a:gd name="connsiteX1" fmla="*/ 47739 w 490645"/>
              <a:gd name="connsiteY1" fmla="*/ 97809 h 97810"/>
              <a:gd name="connsiteX2" fmla="*/ 1 w 490645"/>
              <a:gd name="connsiteY2" fmla="*/ 50805 h 97810"/>
              <a:gd name="connsiteX3" fmla="*/ 1 w 490645"/>
              <a:gd name="connsiteY3" fmla="*/ 50805 h 97810"/>
              <a:gd name="connsiteX4" fmla="*/ 47006 w 490645"/>
              <a:gd name="connsiteY4" fmla="*/ 3067 h 97810"/>
              <a:gd name="connsiteX5" fmla="*/ 442906 w 490645"/>
              <a:gd name="connsiteY5" fmla="*/ 1 h 97810"/>
              <a:gd name="connsiteX6" fmla="*/ 490644 w 490645"/>
              <a:gd name="connsiteY6" fmla="*/ 47006 h 97810"/>
              <a:gd name="connsiteX7" fmla="*/ 490644 w 490645"/>
              <a:gd name="connsiteY7" fmla="*/ 47006 h 97810"/>
              <a:gd name="connsiteX8" fmla="*/ 443639 w 490645"/>
              <a:gd name="connsiteY8" fmla="*/ 94744 h 97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0645" h="97810">
                <a:moveTo>
                  <a:pt x="443639" y="94744"/>
                </a:moveTo>
                <a:lnTo>
                  <a:pt x="47739" y="97809"/>
                </a:lnTo>
                <a:cubicBezTo>
                  <a:pt x="21577" y="98011"/>
                  <a:pt x="204" y="76967"/>
                  <a:pt x="1" y="50805"/>
                </a:cubicBezTo>
                <a:lnTo>
                  <a:pt x="1" y="50805"/>
                </a:lnTo>
                <a:cubicBezTo>
                  <a:pt x="-201" y="24642"/>
                  <a:pt x="20843" y="3269"/>
                  <a:pt x="47006" y="3067"/>
                </a:cubicBezTo>
                <a:lnTo>
                  <a:pt x="442906" y="1"/>
                </a:lnTo>
                <a:cubicBezTo>
                  <a:pt x="469068" y="-201"/>
                  <a:pt x="490441" y="20843"/>
                  <a:pt x="490644" y="47006"/>
                </a:cubicBezTo>
                <a:lnTo>
                  <a:pt x="490644" y="47006"/>
                </a:lnTo>
                <a:cubicBezTo>
                  <a:pt x="490846" y="73168"/>
                  <a:pt x="469802" y="94541"/>
                  <a:pt x="443639" y="94744"/>
                </a:cubicBezTo>
                <a:close/>
              </a:path>
            </a:pathLst>
          </a:custGeom>
          <a:solidFill>
            <a:srgbClr val="505050"/>
          </a:solidFill>
          <a:ln w="1687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sp>
        <p:nvSpPr>
          <p:cNvPr id="190" name="رسم 182" descr="كعك صغير مع فاكهة و رذاذ">
            <a:extLst>
              <a:ext uri="{FF2B5EF4-FFF2-40B4-BE49-F238E27FC236}">
                <a16:creationId xmlns:a16="http://schemas.microsoft.com/office/drawing/2014/main" id="{22BDBE00-6979-413D-A5CC-46A442D2A705}"/>
              </a:ext>
            </a:extLst>
          </p:cNvPr>
          <p:cNvSpPr/>
          <p:nvPr/>
        </p:nvSpPr>
        <p:spPr>
          <a:xfrm>
            <a:off x="5741606" y="4398068"/>
            <a:ext cx="525394" cy="276032"/>
          </a:xfrm>
          <a:custGeom>
            <a:avLst/>
            <a:gdLst>
              <a:gd name="connsiteX0" fmla="*/ 525395 w 525394"/>
              <a:gd name="connsiteY0" fmla="*/ 20 h 276032"/>
              <a:gd name="connsiteX1" fmla="*/ 525376 w 525394"/>
              <a:gd name="connsiteY1" fmla="*/ 0 h 276032"/>
              <a:gd name="connsiteX2" fmla="*/ 503598 w 525394"/>
              <a:gd name="connsiteY2" fmla="*/ 15999 h 276032"/>
              <a:gd name="connsiteX3" fmla="*/ 481552 w 525394"/>
              <a:gd name="connsiteY3" fmla="*/ 339 h 276032"/>
              <a:gd name="connsiteX4" fmla="*/ 459765 w 525394"/>
              <a:gd name="connsiteY4" fmla="*/ 16338 h 276032"/>
              <a:gd name="connsiteX5" fmla="*/ 437753 w 525394"/>
              <a:gd name="connsiteY5" fmla="*/ 678 h 276032"/>
              <a:gd name="connsiteX6" fmla="*/ 415975 w 525394"/>
              <a:gd name="connsiteY6" fmla="*/ 16677 h 276032"/>
              <a:gd name="connsiteX7" fmla="*/ 393957 w 525394"/>
              <a:gd name="connsiteY7" fmla="*/ 1017 h 276032"/>
              <a:gd name="connsiteX8" fmla="*/ 372184 w 525394"/>
              <a:gd name="connsiteY8" fmla="*/ 17016 h 276032"/>
              <a:gd name="connsiteX9" fmla="*/ 350166 w 525394"/>
              <a:gd name="connsiteY9" fmla="*/ 1356 h 276032"/>
              <a:gd name="connsiteX10" fmla="*/ 328404 w 525394"/>
              <a:gd name="connsiteY10" fmla="*/ 17355 h 276032"/>
              <a:gd name="connsiteX11" fmla="*/ 306406 w 525394"/>
              <a:gd name="connsiteY11" fmla="*/ 1695 h 276032"/>
              <a:gd name="connsiteX12" fmla="*/ 284640 w 525394"/>
              <a:gd name="connsiteY12" fmla="*/ 17694 h 276032"/>
              <a:gd name="connsiteX13" fmla="*/ 262626 w 525394"/>
              <a:gd name="connsiteY13" fmla="*/ 2034 h 276032"/>
              <a:gd name="connsiteX14" fmla="*/ 240858 w 525394"/>
              <a:gd name="connsiteY14" fmla="*/ 18033 h 276032"/>
              <a:gd name="connsiteX15" fmla="*/ 218840 w 525394"/>
              <a:gd name="connsiteY15" fmla="*/ 2373 h 276032"/>
              <a:gd name="connsiteX16" fmla="*/ 197072 w 525394"/>
              <a:gd name="connsiteY16" fmla="*/ 18372 h 276032"/>
              <a:gd name="connsiteX17" fmla="*/ 175065 w 525394"/>
              <a:gd name="connsiteY17" fmla="*/ 2713 h 276032"/>
              <a:gd name="connsiteX18" fmla="*/ 153297 w 525394"/>
              <a:gd name="connsiteY18" fmla="*/ 18711 h 276032"/>
              <a:gd name="connsiteX19" fmla="*/ 131291 w 525394"/>
              <a:gd name="connsiteY19" fmla="*/ 3052 h 276032"/>
              <a:gd name="connsiteX20" fmla="*/ 109528 w 525394"/>
              <a:gd name="connsiteY20" fmla="*/ 19050 h 276032"/>
              <a:gd name="connsiteX21" fmla="*/ 87524 w 525394"/>
              <a:gd name="connsiteY21" fmla="*/ 3391 h 276032"/>
              <a:gd name="connsiteX22" fmla="*/ 65759 w 525394"/>
              <a:gd name="connsiteY22" fmla="*/ 19389 h 276032"/>
              <a:gd name="connsiteX23" fmla="*/ 43760 w 525394"/>
              <a:gd name="connsiteY23" fmla="*/ 3730 h 276032"/>
              <a:gd name="connsiteX24" fmla="*/ 21998 w 525394"/>
              <a:gd name="connsiteY24" fmla="*/ 19728 h 276032"/>
              <a:gd name="connsiteX25" fmla="*/ 19 w 525394"/>
              <a:gd name="connsiteY25" fmla="*/ 4069 h 276032"/>
              <a:gd name="connsiteX26" fmla="*/ 0 w 525394"/>
              <a:gd name="connsiteY26" fmla="*/ 4091 h 276032"/>
              <a:gd name="connsiteX27" fmla="*/ 50370 w 525394"/>
              <a:gd name="connsiteY27" fmla="*/ 247447 h 276032"/>
              <a:gd name="connsiteX28" fmla="*/ 85756 w 525394"/>
              <a:gd name="connsiteY28" fmla="*/ 276031 h 276032"/>
              <a:gd name="connsiteX29" fmla="*/ 445533 w 525394"/>
              <a:gd name="connsiteY29" fmla="*/ 273246 h 276032"/>
              <a:gd name="connsiteX30" fmla="*/ 480516 w 525394"/>
              <a:gd name="connsiteY30" fmla="*/ 243884 h 276032"/>
              <a:gd name="connsiteX31" fmla="*/ 525395 w 525394"/>
              <a:gd name="connsiteY31" fmla="*/ 20 h 27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25394" h="276032">
                <a:moveTo>
                  <a:pt x="525395" y="20"/>
                </a:moveTo>
                <a:cubicBezTo>
                  <a:pt x="525396" y="10"/>
                  <a:pt x="525388" y="0"/>
                  <a:pt x="525376" y="0"/>
                </a:cubicBezTo>
                <a:cubicBezTo>
                  <a:pt x="514436" y="106"/>
                  <a:pt x="514551" y="15914"/>
                  <a:pt x="503598" y="15999"/>
                </a:cubicBezTo>
                <a:cubicBezTo>
                  <a:pt x="492636" y="16083"/>
                  <a:pt x="492513" y="255"/>
                  <a:pt x="481552" y="339"/>
                </a:cubicBezTo>
                <a:cubicBezTo>
                  <a:pt x="470597" y="423"/>
                  <a:pt x="470720" y="16253"/>
                  <a:pt x="459765" y="16338"/>
                </a:cubicBezTo>
                <a:cubicBezTo>
                  <a:pt x="448820" y="16422"/>
                  <a:pt x="448697" y="594"/>
                  <a:pt x="437753" y="678"/>
                </a:cubicBezTo>
                <a:cubicBezTo>
                  <a:pt x="426803" y="762"/>
                  <a:pt x="426924" y="16592"/>
                  <a:pt x="415975" y="16677"/>
                </a:cubicBezTo>
                <a:cubicBezTo>
                  <a:pt x="405026" y="16761"/>
                  <a:pt x="404903" y="933"/>
                  <a:pt x="393957" y="1017"/>
                </a:cubicBezTo>
                <a:cubicBezTo>
                  <a:pt x="383009" y="1101"/>
                  <a:pt x="383132" y="16930"/>
                  <a:pt x="372184" y="17016"/>
                </a:cubicBezTo>
                <a:cubicBezTo>
                  <a:pt x="361236" y="17100"/>
                  <a:pt x="361114" y="1272"/>
                  <a:pt x="350166" y="1356"/>
                </a:cubicBezTo>
                <a:cubicBezTo>
                  <a:pt x="339223" y="1441"/>
                  <a:pt x="339347" y="17269"/>
                  <a:pt x="328404" y="17355"/>
                </a:cubicBezTo>
                <a:cubicBezTo>
                  <a:pt x="317466" y="17439"/>
                  <a:pt x="317344" y="1611"/>
                  <a:pt x="306406" y="1695"/>
                </a:cubicBezTo>
                <a:cubicBezTo>
                  <a:pt x="295461" y="1780"/>
                  <a:pt x="295585" y="17608"/>
                  <a:pt x="284640" y="17694"/>
                </a:cubicBezTo>
                <a:cubicBezTo>
                  <a:pt x="273694" y="17778"/>
                  <a:pt x="273572" y="1950"/>
                  <a:pt x="262626" y="2034"/>
                </a:cubicBezTo>
                <a:cubicBezTo>
                  <a:pt x="251681" y="2119"/>
                  <a:pt x="251802" y="17947"/>
                  <a:pt x="240858" y="18033"/>
                </a:cubicBezTo>
                <a:cubicBezTo>
                  <a:pt x="229911" y="18117"/>
                  <a:pt x="229788" y="2289"/>
                  <a:pt x="218840" y="2373"/>
                </a:cubicBezTo>
                <a:cubicBezTo>
                  <a:pt x="207895" y="2458"/>
                  <a:pt x="208017" y="18286"/>
                  <a:pt x="197072" y="18372"/>
                </a:cubicBezTo>
                <a:cubicBezTo>
                  <a:pt x="186129" y="18456"/>
                  <a:pt x="186008" y="2628"/>
                  <a:pt x="175065" y="2713"/>
                </a:cubicBezTo>
                <a:cubicBezTo>
                  <a:pt x="164120" y="2797"/>
                  <a:pt x="164242" y="18625"/>
                  <a:pt x="153297" y="18711"/>
                </a:cubicBezTo>
                <a:cubicBezTo>
                  <a:pt x="142355" y="18796"/>
                  <a:pt x="142232" y="2967"/>
                  <a:pt x="131291" y="3052"/>
                </a:cubicBezTo>
                <a:cubicBezTo>
                  <a:pt x="120348" y="3136"/>
                  <a:pt x="120471" y="18964"/>
                  <a:pt x="109528" y="19050"/>
                </a:cubicBezTo>
                <a:cubicBezTo>
                  <a:pt x="98587" y="19135"/>
                  <a:pt x="98465" y="3306"/>
                  <a:pt x="87524" y="3391"/>
                </a:cubicBezTo>
                <a:cubicBezTo>
                  <a:pt x="76581" y="3475"/>
                  <a:pt x="76702" y="19303"/>
                  <a:pt x="65759" y="19389"/>
                </a:cubicBezTo>
                <a:cubicBezTo>
                  <a:pt x="54822" y="19474"/>
                  <a:pt x="54698" y="3645"/>
                  <a:pt x="43760" y="3730"/>
                </a:cubicBezTo>
                <a:cubicBezTo>
                  <a:pt x="32817" y="3814"/>
                  <a:pt x="32941" y="19642"/>
                  <a:pt x="21998" y="19728"/>
                </a:cubicBezTo>
                <a:cubicBezTo>
                  <a:pt x="11066" y="19813"/>
                  <a:pt x="10936" y="4006"/>
                  <a:pt x="19" y="4069"/>
                </a:cubicBezTo>
                <a:cubicBezTo>
                  <a:pt x="7" y="4069"/>
                  <a:pt x="-1" y="4079"/>
                  <a:pt x="0" y="4091"/>
                </a:cubicBezTo>
                <a:lnTo>
                  <a:pt x="50370" y="247447"/>
                </a:lnTo>
                <a:cubicBezTo>
                  <a:pt x="53836" y="264196"/>
                  <a:pt x="68653" y="276163"/>
                  <a:pt x="85756" y="276031"/>
                </a:cubicBezTo>
                <a:lnTo>
                  <a:pt x="445533" y="273246"/>
                </a:lnTo>
                <a:cubicBezTo>
                  <a:pt x="462726" y="273113"/>
                  <a:pt x="477403" y="260793"/>
                  <a:pt x="480516" y="243884"/>
                </a:cubicBezTo>
                <a:lnTo>
                  <a:pt x="525395" y="20"/>
                </a:lnTo>
                <a:close/>
              </a:path>
            </a:pathLst>
          </a:custGeom>
          <a:solidFill>
            <a:schemeClr val="accent4"/>
          </a:solidFill>
          <a:ln w="1687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grpSp>
        <p:nvGrpSpPr>
          <p:cNvPr id="191" name="رسم 182" descr="كعك صغير مع فاكهة و رذاذ">
            <a:extLst>
              <a:ext uri="{FF2B5EF4-FFF2-40B4-BE49-F238E27FC236}">
                <a16:creationId xmlns:a16="http://schemas.microsoft.com/office/drawing/2014/main" id="{E0F1F13E-44AF-4B9F-8275-1375ABCB9153}"/>
              </a:ext>
            </a:extLst>
          </p:cNvPr>
          <p:cNvGrpSpPr/>
          <p:nvPr/>
        </p:nvGrpSpPr>
        <p:grpSpPr>
          <a:xfrm>
            <a:off x="5773718" y="4440961"/>
            <a:ext cx="230808" cy="205062"/>
            <a:chOff x="5773718" y="4230648"/>
            <a:chExt cx="230808" cy="205062"/>
          </a:xfrm>
          <a:solidFill>
            <a:srgbClr val="FFFFFF"/>
          </a:solidFill>
        </p:grpSpPr>
        <p:sp>
          <p:nvSpPr>
            <p:cNvPr id="192" name="رسم 182" descr="كعك صغير مع فاكهة و رذاذ">
              <a:extLst>
                <a:ext uri="{FF2B5EF4-FFF2-40B4-BE49-F238E27FC236}">
                  <a16:creationId xmlns:a16="http://schemas.microsoft.com/office/drawing/2014/main" id="{2F9E2F37-16D2-40CD-A963-BF7BD59646EA}"/>
                </a:ext>
              </a:extLst>
            </p:cNvPr>
            <p:cNvSpPr/>
            <p:nvPr/>
          </p:nvSpPr>
          <p:spPr>
            <a:xfrm>
              <a:off x="5773718" y="4230648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3" name="رسم 182" descr="كعك صغير مع فاكهة و رذاذ">
              <a:extLst>
                <a:ext uri="{FF2B5EF4-FFF2-40B4-BE49-F238E27FC236}">
                  <a16:creationId xmlns:a16="http://schemas.microsoft.com/office/drawing/2014/main" id="{AA1B4013-9BAF-43A4-8564-A429CEA8B3FE}"/>
                </a:ext>
              </a:extLst>
            </p:cNvPr>
            <p:cNvSpPr/>
            <p:nvPr/>
          </p:nvSpPr>
          <p:spPr>
            <a:xfrm>
              <a:off x="5890748" y="4265644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4" name="رسم 182" descr="كعك صغير مع فاكهة و رذاذ">
              <a:extLst>
                <a:ext uri="{FF2B5EF4-FFF2-40B4-BE49-F238E27FC236}">
                  <a16:creationId xmlns:a16="http://schemas.microsoft.com/office/drawing/2014/main" id="{C945705E-4A2A-400C-BC14-D11D65A33D63}"/>
                </a:ext>
              </a:extLst>
            </p:cNvPr>
            <p:cNvSpPr/>
            <p:nvPr/>
          </p:nvSpPr>
          <p:spPr>
            <a:xfrm>
              <a:off x="5843667" y="4367733"/>
              <a:ext cx="47867" cy="47867"/>
            </a:xfrm>
            <a:custGeom>
              <a:avLst/>
              <a:gdLst>
                <a:gd name="connsiteX0" fmla="*/ 47868 w 47867"/>
                <a:gd name="connsiteY0" fmla="*/ 23934 h 47867"/>
                <a:gd name="connsiteX1" fmla="*/ 23934 w 47867"/>
                <a:gd name="connsiteY1" fmla="*/ 47868 h 47867"/>
                <a:gd name="connsiteX2" fmla="*/ 0 w 47867"/>
                <a:gd name="connsiteY2" fmla="*/ 23934 h 47867"/>
                <a:gd name="connsiteX3" fmla="*/ 23934 w 47867"/>
                <a:gd name="connsiteY3" fmla="*/ 0 h 47867"/>
                <a:gd name="connsiteX4" fmla="*/ 47868 w 47867"/>
                <a:gd name="connsiteY4" fmla="*/ 23934 h 47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867" h="47867">
                  <a:moveTo>
                    <a:pt x="47868" y="23934"/>
                  </a:moveTo>
                  <a:cubicBezTo>
                    <a:pt x="47868" y="37152"/>
                    <a:pt x="37152" y="47868"/>
                    <a:pt x="23934" y="47868"/>
                  </a:cubicBezTo>
                  <a:cubicBezTo>
                    <a:pt x="10716" y="47868"/>
                    <a:pt x="0" y="37152"/>
                    <a:pt x="0" y="23934"/>
                  </a:cubicBezTo>
                  <a:cubicBezTo>
                    <a:pt x="0" y="10716"/>
                    <a:pt x="10716" y="0"/>
                    <a:pt x="23934" y="0"/>
                  </a:cubicBezTo>
                  <a:cubicBezTo>
                    <a:pt x="37152" y="0"/>
                    <a:pt x="47868" y="10716"/>
                    <a:pt x="47868" y="2393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5" name="رسم 182" descr="كعك صغير مع فاكهة و رذاذ">
              <a:extLst>
                <a:ext uri="{FF2B5EF4-FFF2-40B4-BE49-F238E27FC236}">
                  <a16:creationId xmlns:a16="http://schemas.microsoft.com/office/drawing/2014/main" id="{A6F60242-B7DC-41C5-B88D-B3AD5EA7D6A0}"/>
                </a:ext>
              </a:extLst>
            </p:cNvPr>
            <p:cNvSpPr/>
            <p:nvPr/>
          </p:nvSpPr>
          <p:spPr>
            <a:xfrm>
              <a:off x="5824998" y="4284172"/>
              <a:ext cx="29919" cy="29919"/>
            </a:xfrm>
            <a:custGeom>
              <a:avLst/>
              <a:gdLst>
                <a:gd name="connsiteX0" fmla="*/ 29919 w 29919"/>
                <a:gd name="connsiteY0" fmla="*/ 14960 h 29919"/>
                <a:gd name="connsiteX1" fmla="*/ 14960 w 29919"/>
                <a:gd name="connsiteY1" fmla="*/ 29919 h 29919"/>
                <a:gd name="connsiteX2" fmla="*/ 0 w 29919"/>
                <a:gd name="connsiteY2" fmla="*/ 14960 h 29919"/>
                <a:gd name="connsiteX3" fmla="*/ 14960 w 29919"/>
                <a:gd name="connsiteY3" fmla="*/ 0 h 29919"/>
                <a:gd name="connsiteX4" fmla="*/ 29919 w 29919"/>
                <a:gd name="connsiteY4" fmla="*/ 14960 h 2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19" h="29919">
                  <a:moveTo>
                    <a:pt x="29919" y="14960"/>
                  </a:moveTo>
                  <a:cubicBezTo>
                    <a:pt x="29919" y="23221"/>
                    <a:pt x="23221" y="29919"/>
                    <a:pt x="14960" y="29919"/>
                  </a:cubicBezTo>
                  <a:cubicBezTo>
                    <a:pt x="6698" y="29919"/>
                    <a:pt x="0" y="23221"/>
                    <a:pt x="0" y="14960"/>
                  </a:cubicBezTo>
                  <a:cubicBezTo>
                    <a:pt x="0" y="6698"/>
                    <a:pt x="6698" y="0"/>
                    <a:pt x="14960" y="0"/>
                  </a:cubicBezTo>
                  <a:cubicBezTo>
                    <a:pt x="23221" y="0"/>
                    <a:pt x="29919" y="6698"/>
                    <a:pt x="29919" y="1496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6" name="رسم 182" descr="كعك صغير مع فاكهة و رذاذ">
              <a:extLst>
                <a:ext uri="{FF2B5EF4-FFF2-40B4-BE49-F238E27FC236}">
                  <a16:creationId xmlns:a16="http://schemas.microsoft.com/office/drawing/2014/main" id="{BF914862-E330-4283-AA20-85F5D1437F4B}"/>
                </a:ext>
              </a:extLst>
            </p:cNvPr>
            <p:cNvSpPr/>
            <p:nvPr/>
          </p:nvSpPr>
          <p:spPr>
            <a:xfrm>
              <a:off x="5911692" y="4411777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7" name="رسم 182" descr="كعك صغير مع فاكهة و رذاذ">
              <a:extLst>
                <a:ext uri="{FF2B5EF4-FFF2-40B4-BE49-F238E27FC236}">
                  <a16:creationId xmlns:a16="http://schemas.microsoft.com/office/drawing/2014/main" id="{339E72DD-5AF2-4313-B5C7-FCC9B246C3D6}"/>
                </a:ext>
              </a:extLst>
            </p:cNvPr>
            <p:cNvSpPr/>
            <p:nvPr/>
          </p:nvSpPr>
          <p:spPr>
            <a:xfrm>
              <a:off x="5980593" y="4288974"/>
              <a:ext cx="23933" cy="23933"/>
            </a:xfrm>
            <a:custGeom>
              <a:avLst/>
              <a:gdLst>
                <a:gd name="connsiteX0" fmla="*/ 23934 w 23933"/>
                <a:gd name="connsiteY0" fmla="*/ 11967 h 23933"/>
                <a:gd name="connsiteX1" fmla="*/ 11967 w 23933"/>
                <a:gd name="connsiteY1" fmla="*/ 23934 h 23933"/>
                <a:gd name="connsiteX2" fmla="*/ 0 w 23933"/>
                <a:gd name="connsiteY2" fmla="*/ 11967 h 23933"/>
                <a:gd name="connsiteX3" fmla="*/ 11967 w 23933"/>
                <a:gd name="connsiteY3" fmla="*/ 0 h 23933"/>
                <a:gd name="connsiteX4" fmla="*/ 23934 w 23933"/>
                <a:gd name="connsiteY4" fmla="*/ 11967 h 2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33" h="23933">
                  <a:moveTo>
                    <a:pt x="23934" y="11967"/>
                  </a:moveTo>
                  <a:cubicBezTo>
                    <a:pt x="23934" y="18576"/>
                    <a:pt x="18576" y="23934"/>
                    <a:pt x="11967" y="23934"/>
                  </a:cubicBezTo>
                  <a:cubicBezTo>
                    <a:pt x="5358" y="23934"/>
                    <a:pt x="0" y="18576"/>
                    <a:pt x="0" y="11967"/>
                  </a:cubicBezTo>
                  <a:cubicBezTo>
                    <a:pt x="0" y="5358"/>
                    <a:pt x="5358" y="0"/>
                    <a:pt x="11967" y="0"/>
                  </a:cubicBezTo>
                  <a:cubicBezTo>
                    <a:pt x="18576" y="0"/>
                    <a:pt x="23934" y="5358"/>
                    <a:pt x="23934" y="1196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sp>
        <p:nvSpPr>
          <p:cNvPr id="198" name="رسم 182" descr="كعك صغير مع فاكهة و رذاذ">
            <a:extLst>
              <a:ext uri="{FF2B5EF4-FFF2-40B4-BE49-F238E27FC236}">
                <a16:creationId xmlns:a16="http://schemas.microsoft.com/office/drawing/2014/main" id="{E71032F8-E902-4C64-91B0-C5E0236262AB}"/>
              </a:ext>
            </a:extLst>
          </p:cNvPr>
          <p:cNvSpPr/>
          <p:nvPr/>
        </p:nvSpPr>
        <p:spPr>
          <a:xfrm>
            <a:off x="5673823" y="3794064"/>
            <a:ext cx="658607" cy="568936"/>
          </a:xfrm>
          <a:custGeom>
            <a:avLst/>
            <a:gdLst>
              <a:gd name="connsiteX0" fmla="*/ 616242 w 658607"/>
              <a:gd name="connsiteY0" fmla="*/ 375098 h 568936"/>
              <a:gd name="connsiteX1" fmla="*/ 595446 w 658607"/>
              <a:gd name="connsiteY1" fmla="*/ 314197 h 568936"/>
              <a:gd name="connsiteX2" fmla="*/ 600820 w 658607"/>
              <a:gd name="connsiteY2" fmla="*/ 243366 h 568936"/>
              <a:gd name="connsiteX3" fmla="*/ 511945 w 658607"/>
              <a:gd name="connsiteY3" fmla="*/ 178642 h 568936"/>
              <a:gd name="connsiteX4" fmla="*/ 503657 w 658607"/>
              <a:gd name="connsiteY4" fmla="*/ 178706 h 568936"/>
              <a:gd name="connsiteX5" fmla="*/ 425445 w 658607"/>
              <a:gd name="connsiteY5" fmla="*/ 110975 h 568936"/>
              <a:gd name="connsiteX6" fmla="*/ 418628 w 658607"/>
              <a:gd name="connsiteY6" fmla="*/ 83988 h 568936"/>
              <a:gd name="connsiteX7" fmla="*/ 258618 w 658607"/>
              <a:gd name="connsiteY7" fmla="*/ 1093 h 568936"/>
              <a:gd name="connsiteX8" fmla="*/ 258608 w 658607"/>
              <a:gd name="connsiteY8" fmla="*/ 1123 h 568936"/>
              <a:gd name="connsiteX9" fmla="*/ 298943 w 658607"/>
              <a:gd name="connsiteY9" fmla="*/ 67203 h 568936"/>
              <a:gd name="connsiteX10" fmla="*/ 228341 w 658607"/>
              <a:gd name="connsiteY10" fmla="*/ 98745 h 568936"/>
              <a:gd name="connsiteX11" fmla="*/ 219151 w 658607"/>
              <a:gd name="connsiteY11" fmla="*/ 119350 h 568936"/>
              <a:gd name="connsiteX12" fmla="*/ 146455 w 658607"/>
              <a:gd name="connsiteY12" fmla="*/ 181500 h 568936"/>
              <a:gd name="connsiteX13" fmla="*/ 143138 w 658607"/>
              <a:gd name="connsiteY13" fmla="*/ 181500 h 568936"/>
              <a:gd name="connsiteX14" fmla="*/ 53830 w 658607"/>
              <a:gd name="connsiteY14" fmla="*/ 250368 h 568936"/>
              <a:gd name="connsiteX15" fmla="*/ 61026 w 658607"/>
              <a:gd name="connsiteY15" fmla="*/ 318337 h 568936"/>
              <a:gd name="connsiteX16" fmla="*/ 41176 w 658607"/>
              <a:gd name="connsiteY16" fmla="*/ 379552 h 568936"/>
              <a:gd name="connsiteX17" fmla="*/ 88 w 658607"/>
              <a:gd name="connsiteY17" fmla="*/ 459926 h 568936"/>
              <a:gd name="connsiteX18" fmla="*/ 94193 w 658607"/>
              <a:gd name="connsiteY18" fmla="*/ 547180 h 568936"/>
              <a:gd name="connsiteX19" fmla="*/ 154965 w 658607"/>
              <a:gd name="connsiteY19" fmla="*/ 546710 h 568936"/>
              <a:gd name="connsiteX20" fmla="*/ 230597 w 658607"/>
              <a:gd name="connsiteY20" fmla="*/ 568864 h 568936"/>
              <a:gd name="connsiteX21" fmla="*/ 322064 w 658607"/>
              <a:gd name="connsiteY21" fmla="*/ 548236 h 568936"/>
              <a:gd name="connsiteX22" fmla="*/ 401891 w 658607"/>
              <a:gd name="connsiteY22" fmla="*/ 567538 h 568936"/>
              <a:gd name="connsiteX23" fmla="*/ 501705 w 658607"/>
              <a:gd name="connsiteY23" fmla="*/ 544026 h 568936"/>
              <a:gd name="connsiteX24" fmla="*/ 565828 w 658607"/>
              <a:gd name="connsiteY24" fmla="*/ 543530 h 568936"/>
              <a:gd name="connsiteX25" fmla="*/ 658572 w 658607"/>
              <a:gd name="connsiteY25" fmla="*/ 454829 h 568936"/>
              <a:gd name="connsiteX26" fmla="*/ 616242 w 658607"/>
              <a:gd name="connsiteY26" fmla="*/ 375098 h 568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8607" h="568936">
                <a:moveTo>
                  <a:pt x="616242" y="375098"/>
                </a:moveTo>
                <a:cubicBezTo>
                  <a:pt x="595727" y="362016"/>
                  <a:pt x="586321" y="336719"/>
                  <a:pt x="595446" y="314197"/>
                </a:cubicBezTo>
                <a:cubicBezTo>
                  <a:pt x="603587" y="294052"/>
                  <a:pt x="608440" y="269152"/>
                  <a:pt x="600820" y="243366"/>
                </a:cubicBezTo>
                <a:cubicBezTo>
                  <a:pt x="589303" y="204396"/>
                  <a:pt x="552578" y="178328"/>
                  <a:pt x="511945" y="178642"/>
                </a:cubicBezTo>
                <a:lnTo>
                  <a:pt x="503657" y="178706"/>
                </a:lnTo>
                <a:cubicBezTo>
                  <a:pt x="464263" y="179011"/>
                  <a:pt x="430339" y="150066"/>
                  <a:pt x="425445" y="110975"/>
                </a:cubicBezTo>
                <a:cubicBezTo>
                  <a:pt x="424350" y="102230"/>
                  <a:pt x="422211" y="93149"/>
                  <a:pt x="418628" y="83988"/>
                </a:cubicBezTo>
                <a:cubicBezTo>
                  <a:pt x="397085" y="28905"/>
                  <a:pt x="331956" y="-6810"/>
                  <a:pt x="258618" y="1093"/>
                </a:cubicBezTo>
                <a:cubicBezTo>
                  <a:pt x="258603" y="1094"/>
                  <a:pt x="258598" y="1113"/>
                  <a:pt x="258608" y="1123"/>
                </a:cubicBezTo>
                <a:cubicBezTo>
                  <a:pt x="299615" y="39355"/>
                  <a:pt x="303075" y="57609"/>
                  <a:pt x="298943" y="67203"/>
                </a:cubicBezTo>
                <a:cubicBezTo>
                  <a:pt x="290723" y="86397"/>
                  <a:pt x="248611" y="74676"/>
                  <a:pt x="228341" y="98745"/>
                </a:cubicBezTo>
                <a:cubicBezTo>
                  <a:pt x="223414" y="104610"/>
                  <a:pt x="220536" y="111661"/>
                  <a:pt x="219151" y="119350"/>
                </a:cubicBezTo>
                <a:cubicBezTo>
                  <a:pt x="212730" y="155003"/>
                  <a:pt x="182681" y="181500"/>
                  <a:pt x="146455" y="181500"/>
                </a:cubicBezTo>
                <a:lnTo>
                  <a:pt x="143138" y="181500"/>
                </a:lnTo>
                <a:cubicBezTo>
                  <a:pt x="101180" y="181500"/>
                  <a:pt x="63840" y="209622"/>
                  <a:pt x="53830" y="250368"/>
                </a:cubicBezTo>
                <a:cubicBezTo>
                  <a:pt x="47715" y="275265"/>
                  <a:pt x="52877" y="299035"/>
                  <a:pt x="61026" y="318337"/>
                </a:cubicBezTo>
                <a:cubicBezTo>
                  <a:pt x="70498" y="340714"/>
                  <a:pt x="61485" y="366154"/>
                  <a:pt x="41176" y="379552"/>
                </a:cubicBezTo>
                <a:cubicBezTo>
                  <a:pt x="15316" y="396578"/>
                  <a:pt x="-1368" y="426374"/>
                  <a:pt x="88" y="459926"/>
                </a:cubicBezTo>
                <a:cubicBezTo>
                  <a:pt x="2242" y="509370"/>
                  <a:pt x="44692" y="547565"/>
                  <a:pt x="94193" y="547180"/>
                </a:cubicBezTo>
                <a:lnTo>
                  <a:pt x="154965" y="546710"/>
                </a:lnTo>
                <a:cubicBezTo>
                  <a:pt x="186644" y="565942"/>
                  <a:pt x="212299" y="569524"/>
                  <a:pt x="230597" y="568864"/>
                </a:cubicBezTo>
                <a:cubicBezTo>
                  <a:pt x="268208" y="567506"/>
                  <a:pt x="279610" y="548110"/>
                  <a:pt x="322064" y="548236"/>
                </a:cubicBezTo>
                <a:cubicBezTo>
                  <a:pt x="359134" y="548348"/>
                  <a:pt x="368542" y="563196"/>
                  <a:pt x="401891" y="567538"/>
                </a:cubicBezTo>
                <a:cubicBezTo>
                  <a:pt x="425455" y="570607"/>
                  <a:pt x="458682" y="568130"/>
                  <a:pt x="501705" y="544026"/>
                </a:cubicBezTo>
                <a:lnTo>
                  <a:pt x="565828" y="543530"/>
                </a:lnTo>
                <a:cubicBezTo>
                  <a:pt x="615329" y="543147"/>
                  <a:pt x="657183" y="504299"/>
                  <a:pt x="658572" y="454829"/>
                </a:cubicBezTo>
                <a:cubicBezTo>
                  <a:pt x="659506" y="421257"/>
                  <a:pt x="642362" y="391723"/>
                  <a:pt x="616242" y="375098"/>
                </a:cubicBezTo>
                <a:close/>
              </a:path>
            </a:pathLst>
          </a:custGeom>
          <a:solidFill>
            <a:srgbClr val="C6C6C6"/>
          </a:solidFill>
          <a:ln w="1687" cap="flat">
            <a:noFill/>
            <a:prstDash val="solid"/>
            <a:miter/>
          </a:ln>
        </p:spPr>
        <p:txBody>
          <a:bodyPr rtlCol="1" anchor="ctr"/>
          <a:lstStyle/>
          <a:p>
            <a:endParaRPr lang="ar-SA"/>
          </a:p>
        </p:txBody>
      </p:sp>
      <p:grpSp>
        <p:nvGrpSpPr>
          <p:cNvPr id="199" name="رسم 182" descr="كعك صغير مع فاكهة و رذاذ">
            <a:extLst>
              <a:ext uri="{FF2B5EF4-FFF2-40B4-BE49-F238E27FC236}">
                <a16:creationId xmlns:a16="http://schemas.microsoft.com/office/drawing/2014/main" id="{AE0C298D-1ABB-40E8-A86A-1BC5655A7BAE}"/>
              </a:ext>
            </a:extLst>
          </p:cNvPr>
          <p:cNvGrpSpPr/>
          <p:nvPr/>
        </p:nvGrpSpPr>
        <p:grpSpPr>
          <a:xfrm>
            <a:off x="5731951" y="3772369"/>
            <a:ext cx="525382" cy="519059"/>
            <a:chOff x="5731951" y="3562056"/>
            <a:chExt cx="525382" cy="519059"/>
          </a:xfrm>
        </p:grpSpPr>
        <p:sp>
          <p:nvSpPr>
            <p:cNvPr id="200" name="رسم 182" descr="كعك صغير مع فاكهة و رذاذ">
              <a:extLst>
                <a:ext uri="{FF2B5EF4-FFF2-40B4-BE49-F238E27FC236}">
                  <a16:creationId xmlns:a16="http://schemas.microsoft.com/office/drawing/2014/main" id="{C7FDDE40-CFCC-4D40-BDFD-CD9283AC4FD4}"/>
                </a:ext>
              </a:extLst>
            </p:cNvPr>
            <p:cNvSpPr/>
            <p:nvPr/>
          </p:nvSpPr>
          <p:spPr>
            <a:xfrm>
              <a:off x="5797751" y="3918965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8" y="-481"/>
                    <a:pt x="6620" y="-506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1" name="رسم 182" descr="كعك صغير مع فاكهة و رذاذ">
              <a:extLst>
                <a:ext uri="{FF2B5EF4-FFF2-40B4-BE49-F238E27FC236}">
                  <a16:creationId xmlns:a16="http://schemas.microsoft.com/office/drawing/2014/main" id="{DEA01516-2D81-4C42-966C-D935379675C4}"/>
                </a:ext>
              </a:extLst>
            </p:cNvPr>
            <p:cNvSpPr/>
            <p:nvPr/>
          </p:nvSpPr>
          <p:spPr>
            <a:xfrm>
              <a:off x="6155889" y="4016294"/>
              <a:ext cx="44629" cy="45168"/>
            </a:xfrm>
            <a:custGeom>
              <a:avLst/>
              <a:gdLst>
                <a:gd name="connsiteX0" fmla="*/ 5059 w 44629"/>
                <a:gd name="connsiteY0" fmla="*/ 45169 h 45168"/>
                <a:gd name="connsiteX1" fmla="*/ 1510 w 44629"/>
                <a:gd name="connsiteY1" fmla="*/ 43714 h 45168"/>
                <a:gd name="connsiteX2" fmla="*/ 1454 w 44629"/>
                <a:gd name="connsiteY2" fmla="*/ 36559 h 45168"/>
                <a:gd name="connsiteX3" fmla="*/ 35964 w 44629"/>
                <a:gd name="connsiteY3" fmla="*/ 1510 h 45168"/>
                <a:gd name="connsiteX4" fmla="*/ 43120 w 44629"/>
                <a:gd name="connsiteY4" fmla="*/ 1454 h 45168"/>
                <a:gd name="connsiteX5" fmla="*/ 43175 w 44629"/>
                <a:gd name="connsiteY5" fmla="*/ 8611 h 45168"/>
                <a:gd name="connsiteX6" fmla="*/ 8666 w 44629"/>
                <a:gd name="connsiteY6" fmla="*/ 43659 h 45168"/>
                <a:gd name="connsiteX7" fmla="*/ 5059 w 44629"/>
                <a:gd name="connsiteY7" fmla="*/ 45169 h 45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68">
                  <a:moveTo>
                    <a:pt x="5059" y="45169"/>
                  </a:moveTo>
                  <a:cubicBezTo>
                    <a:pt x="3777" y="45169"/>
                    <a:pt x="2494" y="44684"/>
                    <a:pt x="1510" y="43714"/>
                  </a:cubicBezTo>
                  <a:cubicBezTo>
                    <a:pt x="-482" y="41754"/>
                    <a:pt x="-506" y="38549"/>
                    <a:pt x="1454" y="36559"/>
                  </a:cubicBezTo>
                  <a:lnTo>
                    <a:pt x="35964" y="1510"/>
                  </a:lnTo>
                  <a:cubicBezTo>
                    <a:pt x="37924" y="-481"/>
                    <a:pt x="41131" y="-506"/>
                    <a:pt x="43120" y="1454"/>
                  </a:cubicBezTo>
                  <a:cubicBezTo>
                    <a:pt x="45112" y="3416"/>
                    <a:pt x="45135" y="6619"/>
                    <a:pt x="43175" y="8611"/>
                  </a:cubicBezTo>
                  <a:lnTo>
                    <a:pt x="8666" y="43659"/>
                  </a:lnTo>
                  <a:cubicBezTo>
                    <a:pt x="7676" y="44664"/>
                    <a:pt x="6368" y="45169"/>
                    <a:pt x="5059" y="45169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2" name="رسم 182" descr="كعك صغير مع فاكهة و رذاذ">
              <a:extLst>
                <a:ext uri="{FF2B5EF4-FFF2-40B4-BE49-F238E27FC236}">
                  <a16:creationId xmlns:a16="http://schemas.microsoft.com/office/drawing/2014/main" id="{CA979227-66A2-4615-BF86-049FE4293269}"/>
                </a:ext>
              </a:extLst>
            </p:cNvPr>
            <p:cNvSpPr/>
            <p:nvPr/>
          </p:nvSpPr>
          <p:spPr>
            <a:xfrm>
              <a:off x="5922348" y="3998699"/>
              <a:ext cx="10504" cy="59306"/>
            </a:xfrm>
            <a:custGeom>
              <a:avLst/>
              <a:gdLst>
                <a:gd name="connsiteX0" fmla="*/ 5442 w 10504"/>
                <a:gd name="connsiteY0" fmla="*/ 59307 h 59306"/>
                <a:gd name="connsiteX1" fmla="*/ 381 w 10504"/>
                <a:gd name="connsiteY1" fmla="*/ 54285 h 59306"/>
                <a:gd name="connsiteX2" fmla="*/ 0 w 10504"/>
                <a:gd name="connsiteY2" fmla="*/ 5100 h 59306"/>
                <a:gd name="connsiteX3" fmla="*/ 5022 w 10504"/>
                <a:gd name="connsiteY3" fmla="*/ 0 h 59306"/>
                <a:gd name="connsiteX4" fmla="*/ 5063 w 10504"/>
                <a:gd name="connsiteY4" fmla="*/ 0 h 59306"/>
                <a:gd name="connsiteX5" fmla="*/ 10123 w 10504"/>
                <a:gd name="connsiteY5" fmla="*/ 5022 h 59306"/>
                <a:gd name="connsiteX6" fmla="*/ 10505 w 10504"/>
                <a:gd name="connsiteY6" fmla="*/ 54207 h 59306"/>
                <a:gd name="connsiteX7" fmla="*/ 5483 w 10504"/>
                <a:gd name="connsiteY7" fmla="*/ 59307 h 59306"/>
                <a:gd name="connsiteX8" fmla="*/ 5442 w 10504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4" h="59306">
                  <a:moveTo>
                    <a:pt x="5442" y="59307"/>
                  </a:moveTo>
                  <a:cubicBezTo>
                    <a:pt x="2666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1" y="2240"/>
                    <a:pt x="10123" y="5022"/>
                  </a:cubicBezTo>
                  <a:lnTo>
                    <a:pt x="10505" y="54207"/>
                  </a:lnTo>
                  <a:cubicBezTo>
                    <a:pt x="10527" y="57003"/>
                    <a:pt x="8278" y="59287"/>
                    <a:pt x="5483" y="59307"/>
                  </a:cubicBezTo>
                  <a:cubicBezTo>
                    <a:pt x="5469" y="59307"/>
                    <a:pt x="5456" y="59307"/>
                    <a:pt x="5442" y="59307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3" name="رسم 182" descr="كعك صغير مع فاكهة و رذاذ">
              <a:extLst>
                <a:ext uri="{FF2B5EF4-FFF2-40B4-BE49-F238E27FC236}">
                  <a16:creationId xmlns:a16="http://schemas.microsoft.com/office/drawing/2014/main" id="{93B1FA17-50C3-4E93-86B0-D1F0182998B5}"/>
                </a:ext>
              </a:extLst>
            </p:cNvPr>
            <p:cNvSpPr/>
            <p:nvPr/>
          </p:nvSpPr>
          <p:spPr>
            <a:xfrm>
              <a:off x="6246831" y="3968625"/>
              <a:ext cx="10502" cy="59306"/>
            </a:xfrm>
            <a:custGeom>
              <a:avLst/>
              <a:gdLst>
                <a:gd name="connsiteX0" fmla="*/ 5440 w 10502"/>
                <a:gd name="connsiteY0" fmla="*/ 59307 h 59306"/>
                <a:gd name="connsiteX1" fmla="*/ 381 w 10502"/>
                <a:gd name="connsiteY1" fmla="*/ 54285 h 59306"/>
                <a:gd name="connsiteX2" fmla="*/ 0 w 10502"/>
                <a:gd name="connsiteY2" fmla="*/ 5100 h 59306"/>
                <a:gd name="connsiteX3" fmla="*/ 5022 w 10502"/>
                <a:gd name="connsiteY3" fmla="*/ 0 h 59306"/>
                <a:gd name="connsiteX4" fmla="*/ 5063 w 10502"/>
                <a:gd name="connsiteY4" fmla="*/ 0 h 59306"/>
                <a:gd name="connsiteX5" fmla="*/ 10122 w 10502"/>
                <a:gd name="connsiteY5" fmla="*/ 5022 h 59306"/>
                <a:gd name="connsiteX6" fmla="*/ 10503 w 10502"/>
                <a:gd name="connsiteY6" fmla="*/ 54207 h 59306"/>
                <a:gd name="connsiteX7" fmla="*/ 5481 w 10502"/>
                <a:gd name="connsiteY7" fmla="*/ 59307 h 59306"/>
                <a:gd name="connsiteX8" fmla="*/ 5440 w 10502"/>
                <a:gd name="connsiteY8" fmla="*/ 59307 h 59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2" h="59306">
                  <a:moveTo>
                    <a:pt x="5440" y="59307"/>
                  </a:moveTo>
                  <a:cubicBezTo>
                    <a:pt x="2664" y="59307"/>
                    <a:pt x="403" y="57067"/>
                    <a:pt x="381" y="54285"/>
                  </a:cubicBezTo>
                  <a:lnTo>
                    <a:pt x="0" y="5100"/>
                  </a:lnTo>
                  <a:cubicBezTo>
                    <a:pt x="-22" y="2304"/>
                    <a:pt x="2227" y="20"/>
                    <a:pt x="5022" y="0"/>
                  </a:cubicBezTo>
                  <a:cubicBezTo>
                    <a:pt x="5036" y="0"/>
                    <a:pt x="5049" y="0"/>
                    <a:pt x="5063" y="0"/>
                  </a:cubicBezTo>
                  <a:cubicBezTo>
                    <a:pt x="7839" y="0"/>
                    <a:pt x="10100" y="2240"/>
                    <a:pt x="10122" y="5022"/>
                  </a:cubicBezTo>
                  <a:lnTo>
                    <a:pt x="10503" y="54207"/>
                  </a:lnTo>
                  <a:cubicBezTo>
                    <a:pt x="10525" y="57003"/>
                    <a:pt x="8276" y="59287"/>
                    <a:pt x="5481" y="59307"/>
                  </a:cubicBezTo>
                  <a:cubicBezTo>
                    <a:pt x="5467" y="59307"/>
                    <a:pt x="5456" y="59307"/>
                    <a:pt x="5440" y="59307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4" name="رسم 182" descr="كعك صغير مع فاكهة و رذاذ">
              <a:extLst>
                <a:ext uri="{FF2B5EF4-FFF2-40B4-BE49-F238E27FC236}">
                  <a16:creationId xmlns:a16="http://schemas.microsoft.com/office/drawing/2014/main" id="{69B26D8D-E16E-43F0-9F5C-99FABA8DFA5E}"/>
                </a:ext>
              </a:extLst>
            </p:cNvPr>
            <p:cNvSpPr/>
            <p:nvPr/>
          </p:nvSpPr>
          <p:spPr>
            <a:xfrm>
              <a:off x="5987853" y="4035949"/>
              <a:ext cx="44631" cy="45167"/>
            </a:xfrm>
            <a:custGeom>
              <a:avLst/>
              <a:gdLst>
                <a:gd name="connsiteX0" fmla="*/ 5061 w 44631"/>
                <a:gd name="connsiteY0" fmla="*/ 45167 h 45167"/>
                <a:gd name="connsiteX1" fmla="*/ 1510 w 44631"/>
                <a:gd name="connsiteY1" fmla="*/ 43713 h 45167"/>
                <a:gd name="connsiteX2" fmla="*/ 1454 w 44631"/>
                <a:gd name="connsiteY2" fmla="*/ 36557 h 45167"/>
                <a:gd name="connsiteX3" fmla="*/ 35965 w 44631"/>
                <a:gd name="connsiteY3" fmla="*/ 1510 h 45167"/>
                <a:gd name="connsiteX4" fmla="*/ 43121 w 44631"/>
                <a:gd name="connsiteY4" fmla="*/ 1454 h 45167"/>
                <a:gd name="connsiteX5" fmla="*/ 43177 w 44631"/>
                <a:gd name="connsiteY5" fmla="*/ 8610 h 45167"/>
                <a:gd name="connsiteX6" fmla="*/ 8666 w 44631"/>
                <a:gd name="connsiteY6" fmla="*/ 43658 h 45167"/>
                <a:gd name="connsiteX7" fmla="*/ 5061 w 44631"/>
                <a:gd name="connsiteY7" fmla="*/ 45167 h 45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1" h="45167">
                  <a:moveTo>
                    <a:pt x="5061" y="45167"/>
                  </a:moveTo>
                  <a:cubicBezTo>
                    <a:pt x="3779" y="45167"/>
                    <a:pt x="2495" y="44683"/>
                    <a:pt x="1510" y="43713"/>
                  </a:cubicBezTo>
                  <a:cubicBezTo>
                    <a:pt x="-482" y="41753"/>
                    <a:pt x="-506" y="38548"/>
                    <a:pt x="1454" y="36557"/>
                  </a:cubicBezTo>
                  <a:lnTo>
                    <a:pt x="35965" y="1510"/>
                  </a:lnTo>
                  <a:cubicBezTo>
                    <a:pt x="37924" y="-482"/>
                    <a:pt x="41132" y="-506"/>
                    <a:pt x="43121" y="1454"/>
                  </a:cubicBezTo>
                  <a:cubicBezTo>
                    <a:pt x="45113" y="3415"/>
                    <a:pt x="45137" y="6620"/>
                    <a:pt x="43177" y="8610"/>
                  </a:cubicBezTo>
                  <a:lnTo>
                    <a:pt x="8666" y="43658"/>
                  </a:lnTo>
                  <a:cubicBezTo>
                    <a:pt x="7678" y="44663"/>
                    <a:pt x="6368" y="45167"/>
                    <a:pt x="5061" y="45167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5" name="رسم 182" descr="كعك صغير مع فاكهة و رذاذ">
              <a:extLst>
                <a:ext uri="{FF2B5EF4-FFF2-40B4-BE49-F238E27FC236}">
                  <a16:creationId xmlns:a16="http://schemas.microsoft.com/office/drawing/2014/main" id="{D2860D60-05F4-4FBB-A3E9-B7F39C355235}"/>
                </a:ext>
              </a:extLst>
            </p:cNvPr>
            <p:cNvSpPr/>
            <p:nvPr/>
          </p:nvSpPr>
          <p:spPr>
            <a:xfrm>
              <a:off x="5878431" y="3879660"/>
              <a:ext cx="45169" cy="44632"/>
            </a:xfrm>
            <a:custGeom>
              <a:avLst/>
              <a:gdLst>
                <a:gd name="connsiteX0" fmla="*/ 40108 w 45169"/>
                <a:gd name="connsiteY0" fmla="*/ 44632 h 44632"/>
                <a:gd name="connsiteX1" fmla="*/ 36557 w 45169"/>
                <a:gd name="connsiteY1" fmla="*/ 43178 h 44632"/>
                <a:gd name="connsiteX2" fmla="*/ 1510 w 45169"/>
                <a:gd name="connsiteY2" fmla="*/ 8667 h 44632"/>
                <a:gd name="connsiteX3" fmla="*/ 1454 w 45169"/>
                <a:gd name="connsiteY3" fmla="*/ 1510 h 44632"/>
                <a:gd name="connsiteX4" fmla="*/ 8612 w 45169"/>
                <a:gd name="connsiteY4" fmla="*/ 1454 h 44632"/>
                <a:gd name="connsiteX5" fmla="*/ 43659 w 45169"/>
                <a:gd name="connsiteY5" fmla="*/ 35965 h 44632"/>
                <a:gd name="connsiteX6" fmla="*/ 43715 w 45169"/>
                <a:gd name="connsiteY6" fmla="*/ 43122 h 44632"/>
                <a:gd name="connsiteX7" fmla="*/ 40108 w 45169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9" h="44632">
                  <a:moveTo>
                    <a:pt x="40108" y="44632"/>
                  </a:moveTo>
                  <a:cubicBezTo>
                    <a:pt x="38826" y="44632"/>
                    <a:pt x="37543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6" y="-483"/>
                    <a:pt x="6620" y="-505"/>
                    <a:pt x="8612" y="1454"/>
                  </a:cubicBezTo>
                  <a:lnTo>
                    <a:pt x="43659" y="35965"/>
                  </a:lnTo>
                  <a:cubicBezTo>
                    <a:pt x="45652" y="37927"/>
                    <a:pt x="45675" y="41130"/>
                    <a:pt x="43715" y="43122"/>
                  </a:cubicBezTo>
                  <a:cubicBezTo>
                    <a:pt x="42725" y="44128"/>
                    <a:pt x="41417" y="44632"/>
                    <a:pt x="40108" y="4463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6" name="رسم 182" descr="كعك صغير مع فاكهة و رذاذ">
              <a:extLst>
                <a:ext uri="{FF2B5EF4-FFF2-40B4-BE49-F238E27FC236}">
                  <a16:creationId xmlns:a16="http://schemas.microsoft.com/office/drawing/2014/main" id="{1ADC357F-8762-4510-B0F3-A1F7D7EFBCAD}"/>
                </a:ext>
              </a:extLst>
            </p:cNvPr>
            <p:cNvSpPr/>
            <p:nvPr/>
          </p:nvSpPr>
          <p:spPr>
            <a:xfrm>
              <a:off x="6044025" y="3796093"/>
              <a:ext cx="44629" cy="45170"/>
            </a:xfrm>
            <a:custGeom>
              <a:avLst/>
              <a:gdLst>
                <a:gd name="connsiteX0" fmla="*/ 5059 w 44629"/>
                <a:gd name="connsiteY0" fmla="*/ 45171 h 45170"/>
                <a:gd name="connsiteX1" fmla="*/ 1510 w 44629"/>
                <a:gd name="connsiteY1" fmla="*/ 43717 h 45170"/>
                <a:gd name="connsiteX2" fmla="*/ 1454 w 44629"/>
                <a:gd name="connsiteY2" fmla="*/ 36559 h 45170"/>
                <a:gd name="connsiteX3" fmla="*/ 35964 w 44629"/>
                <a:gd name="connsiteY3" fmla="*/ 1510 h 45170"/>
                <a:gd name="connsiteX4" fmla="*/ 43120 w 44629"/>
                <a:gd name="connsiteY4" fmla="*/ 1454 h 45170"/>
                <a:gd name="connsiteX5" fmla="*/ 43175 w 44629"/>
                <a:gd name="connsiteY5" fmla="*/ 8612 h 45170"/>
                <a:gd name="connsiteX6" fmla="*/ 8666 w 44629"/>
                <a:gd name="connsiteY6" fmla="*/ 43661 h 45170"/>
                <a:gd name="connsiteX7" fmla="*/ 5059 w 44629"/>
                <a:gd name="connsiteY7" fmla="*/ 45171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29" h="45170">
                  <a:moveTo>
                    <a:pt x="5059" y="45171"/>
                  </a:moveTo>
                  <a:cubicBezTo>
                    <a:pt x="3777" y="45171"/>
                    <a:pt x="2494" y="44687"/>
                    <a:pt x="1510" y="43717"/>
                  </a:cubicBezTo>
                  <a:cubicBezTo>
                    <a:pt x="-482" y="41755"/>
                    <a:pt x="-506" y="38551"/>
                    <a:pt x="1454" y="36559"/>
                  </a:cubicBezTo>
                  <a:lnTo>
                    <a:pt x="35964" y="1510"/>
                  </a:lnTo>
                  <a:cubicBezTo>
                    <a:pt x="37924" y="-482"/>
                    <a:pt x="41131" y="-506"/>
                    <a:pt x="43120" y="1454"/>
                  </a:cubicBezTo>
                  <a:cubicBezTo>
                    <a:pt x="45112" y="3416"/>
                    <a:pt x="45135" y="6620"/>
                    <a:pt x="43175" y="8612"/>
                  </a:cubicBezTo>
                  <a:lnTo>
                    <a:pt x="8666" y="43661"/>
                  </a:lnTo>
                  <a:cubicBezTo>
                    <a:pt x="7674" y="44668"/>
                    <a:pt x="6367" y="45171"/>
                    <a:pt x="5059" y="4517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7" name="رسم 182" descr="كعك صغير مع فاكهة و رذاذ">
              <a:extLst>
                <a:ext uri="{FF2B5EF4-FFF2-40B4-BE49-F238E27FC236}">
                  <a16:creationId xmlns:a16="http://schemas.microsoft.com/office/drawing/2014/main" id="{98F60F38-E42D-474A-94D8-9C42C542ECE6}"/>
                </a:ext>
              </a:extLst>
            </p:cNvPr>
            <p:cNvSpPr/>
            <p:nvPr/>
          </p:nvSpPr>
          <p:spPr>
            <a:xfrm>
              <a:off x="6098519" y="3875951"/>
              <a:ext cx="45167" cy="44632"/>
            </a:xfrm>
            <a:custGeom>
              <a:avLst/>
              <a:gdLst>
                <a:gd name="connsiteX0" fmla="*/ 40107 w 45167"/>
                <a:gd name="connsiteY0" fmla="*/ 44632 h 44632"/>
                <a:gd name="connsiteX1" fmla="*/ 36557 w 45167"/>
                <a:gd name="connsiteY1" fmla="*/ 43178 h 44632"/>
                <a:gd name="connsiteX2" fmla="*/ 1510 w 45167"/>
                <a:gd name="connsiteY2" fmla="*/ 8667 h 44632"/>
                <a:gd name="connsiteX3" fmla="*/ 1454 w 45167"/>
                <a:gd name="connsiteY3" fmla="*/ 1510 h 44632"/>
                <a:gd name="connsiteX4" fmla="*/ 8610 w 45167"/>
                <a:gd name="connsiteY4" fmla="*/ 1454 h 44632"/>
                <a:gd name="connsiteX5" fmla="*/ 43658 w 45167"/>
                <a:gd name="connsiteY5" fmla="*/ 35965 h 44632"/>
                <a:gd name="connsiteX6" fmla="*/ 43713 w 45167"/>
                <a:gd name="connsiteY6" fmla="*/ 43122 h 44632"/>
                <a:gd name="connsiteX7" fmla="*/ 40107 w 45167"/>
                <a:gd name="connsiteY7" fmla="*/ 44632 h 44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2">
                  <a:moveTo>
                    <a:pt x="40107" y="44632"/>
                  </a:moveTo>
                  <a:cubicBezTo>
                    <a:pt x="38825" y="44632"/>
                    <a:pt x="37541" y="44148"/>
                    <a:pt x="36557" y="43178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5"/>
                  </a:lnTo>
                  <a:cubicBezTo>
                    <a:pt x="45650" y="37927"/>
                    <a:pt x="45674" y="41130"/>
                    <a:pt x="43713" y="43122"/>
                  </a:cubicBezTo>
                  <a:cubicBezTo>
                    <a:pt x="42723" y="44129"/>
                    <a:pt x="41414" y="44632"/>
                    <a:pt x="40107" y="44632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8" name="رسم 182" descr="كعك صغير مع فاكهة و رذاذ">
              <a:extLst>
                <a:ext uri="{FF2B5EF4-FFF2-40B4-BE49-F238E27FC236}">
                  <a16:creationId xmlns:a16="http://schemas.microsoft.com/office/drawing/2014/main" id="{7409E1EA-46A8-4716-8954-E8EF14D4C2CB}"/>
                </a:ext>
              </a:extLst>
            </p:cNvPr>
            <p:cNvSpPr/>
            <p:nvPr/>
          </p:nvSpPr>
          <p:spPr>
            <a:xfrm>
              <a:off x="5731951" y="4060787"/>
              <a:ext cx="59308" cy="10504"/>
            </a:xfrm>
            <a:custGeom>
              <a:avLst/>
              <a:gdLst>
                <a:gd name="connsiteX0" fmla="*/ 5061 w 59308"/>
                <a:gd name="connsiteY0" fmla="*/ 10504 h 10504"/>
                <a:gd name="connsiteX1" fmla="*/ 0 w 59308"/>
                <a:gd name="connsiteY1" fmla="*/ 5482 h 10504"/>
                <a:gd name="connsiteX2" fmla="*/ 5022 w 59308"/>
                <a:gd name="connsiteY2" fmla="*/ 383 h 10504"/>
                <a:gd name="connsiteX3" fmla="*/ 54207 w 59308"/>
                <a:gd name="connsiteY3" fmla="*/ 0 h 10504"/>
                <a:gd name="connsiteX4" fmla="*/ 54248 w 59308"/>
                <a:gd name="connsiteY4" fmla="*/ 0 h 10504"/>
                <a:gd name="connsiteX5" fmla="*/ 59309 w 59308"/>
                <a:gd name="connsiteY5" fmla="*/ 5022 h 10504"/>
                <a:gd name="connsiteX6" fmla="*/ 54287 w 59308"/>
                <a:gd name="connsiteY6" fmla="*/ 10121 h 10504"/>
                <a:gd name="connsiteX7" fmla="*/ 5101 w 59308"/>
                <a:gd name="connsiteY7" fmla="*/ 10504 h 10504"/>
                <a:gd name="connsiteX8" fmla="*/ 5061 w 59308"/>
                <a:gd name="connsiteY8" fmla="*/ 10504 h 10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8" h="10504">
                  <a:moveTo>
                    <a:pt x="5061" y="10504"/>
                  </a:moveTo>
                  <a:cubicBezTo>
                    <a:pt x="2284" y="10504"/>
                    <a:pt x="22" y="8264"/>
                    <a:pt x="0" y="5482"/>
                  </a:cubicBezTo>
                  <a:cubicBezTo>
                    <a:pt x="-22" y="2687"/>
                    <a:pt x="2227" y="403"/>
                    <a:pt x="5022" y="383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7" y="2240"/>
                    <a:pt x="59309" y="5022"/>
                  </a:cubicBezTo>
                  <a:cubicBezTo>
                    <a:pt x="59331" y="7817"/>
                    <a:pt x="57082" y="10101"/>
                    <a:pt x="54287" y="10121"/>
                  </a:cubicBezTo>
                  <a:lnTo>
                    <a:pt x="5101" y="10504"/>
                  </a:lnTo>
                  <a:cubicBezTo>
                    <a:pt x="5088" y="10504"/>
                    <a:pt x="5074" y="10504"/>
                    <a:pt x="5061" y="10504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9" name="رسم 182" descr="كعك صغير مع فاكهة و رذاذ">
              <a:extLst>
                <a:ext uri="{FF2B5EF4-FFF2-40B4-BE49-F238E27FC236}">
                  <a16:creationId xmlns:a16="http://schemas.microsoft.com/office/drawing/2014/main" id="{1A398568-0343-4C57-BE96-E03BCE90D667}"/>
                </a:ext>
              </a:extLst>
            </p:cNvPr>
            <p:cNvSpPr/>
            <p:nvPr/>
          </p:nvSpPr>
          <p:spPr>
            <a:xfrm>
              <a:off x="6034167" y="395217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7 w 59307"/>
                <a:gd name="connsiteY3" fmla="*/ 0 h 10502"/>
                <a:gd name="connsiteX4" fmla="*/ 54248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0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7" y="0"/>
                  </a:lnTo>
                  <a:cubicBezTo>
                    <a:pt x="54221" y="0"/>
                    <a:pt x="54234" y="0"/>
                    <a:pt x="54248" y="0"/>
                  </a:cubicBezTo>
                  <a:cubicBezTo>
                    <a:pt x="57025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0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0" name="رسم 182" descr="كعك صغير مع فاكهة و رذاذ">
              <a:extLst>
                <a:ext uri="{FF2B5EF4-FFF2-40B4-BE49-F238E27FC236}">
                  <a16:creationId xmlns:a16="http://schemas.microsoft.com/office/drawing/2014/main" id="{5C59C6DD-E7FA-4097-8884-3792F45D4E6F}"/>
                </a:ext>
              </a:extLst>
            </p:cNvPr>
            <p:cNvSpPr/>
            <p:nvPr/>
          </p:nvSpPr>
          <p:spPr>
            <a:xfrm>
              <a:off x="6020753" y="3682350"/>
              <a:ext cx="45167" cy="44630"/>
            </a:xfrm>
            <a:custGeom>
              <a:avLst/>
              <a:gdLst>
                <a:gd name="connsiteX0" fmla="*/ 40107 w 45167"/>
                <a:gd name="connsiteY0" fmla="*/ 44630 h 44630"/>
                <a:gd name="connsiteX1" fmla="*/ 36557 w 45167"/>
                <a:gd name="connsiteY1" fmla="*/ 43176 h 44630"/>
                <a:gd name="connsiteX2" fmla="*/ 1510 w 45167"/>
                <a:gd name="connsiteY2" fmla="*/ 8667 h 44630"/>
                <a:gd name="connsiteX3" fmla="*/ 1454 w 45167"/>
                <a:gd name="connsiteY3" fmla="*/ 1510 h 44630"/>
                <a:gd name="connsiteX4" fmla="*/ 8610 w 45167"/>
                <a:gd name="connsiteY4" fmla="*/ 1454 h 44630"/>
                <a:gd name="connsiteX5" fmla="*/ 43658 w 45167"/>
                <a:gd name="connsiteY5" fmla="*/ 35963 h 44630"/>
                <a:gd name="connsiteX6" fmla="*/ 43713 w 45167"/>
                <a:gd name="connsiteY6" fmla="*/ 43121 h 44630"/>
                <a:gd name="connsiteX7" fmla="*/ 40107 w 45167"/>
                <a:gd name="connsiteY7" fmla="*/ 44630 h 4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67" h="44630">
                  <a:moveTo>
                    <a:pt x="40107" y="44630"/>
                  </a:moveTo>
                  <a:cubicBezTo>
                    <a:pt x="38825" y="44630"/>
                    <a:pt x="37541" y="44146"/>
                    <a:pt x="36557" y="43176"/>
                  </a:cubicBezTo>
                  <a:lnTo>
                    <a:pt x="1510" y="8667"/>
                  </a:lnTo>
                  <a:cubicBezTo>
                    <a:pt x="-482" y="6705"/>
                    <a:pt x="-506" y="3502"/>
                    <a:pt x="1454" y="1510"/>
                  </a:cubicBezTo>
                  <a:cubicBezTo>
                    <a:pt x="3415" y="-481"/>
                    <a:pt x="6621" y="-506"/>
                    <a:pt x="8610" y="1454"/>
                  </a:cubicBezTo>
                  <a:lnTo>
                    <a:pt x="43658" y="35963"/>
                  </a:lnTo>
                  <a:cubicBezTo>
                    <a:pt x="45650" y="37925"/>
                    <a:pt x="45674" y="41128"/>
                    <a:pt x="43713" y="43121"/>
                  </a:cubicBezTo>
                  <a:cubicBezTo>
                    <a:pt x="42723" y="44126"/>
                    <a:pt x="41416" y="44630"/>
                    <a:pt x="40107" y="44630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1" name="رسم 182" descr="كعك صغير مع فاكهة و رذاذ">
              <a:extLst>
                <a:ext uri="{FF2B5EF4-FFF2-40B4-BE49-F238E27FC236}">
                  <a16:creationId xmlns:a16="http://schemas.microsoft.com/office/drawing/2014/main" id="{DB9EA7B8-2BFA-47BC-9AD2-A8DC8E78482F}"/>
                </a:ext>
              </a:extLst>
            </p:cNvPr>
            <p:cNvSpPr/>
            <p:nvPr/>
          </p:nvSpPr>
          <p:spPr>
            <a:xfrm>
              <a:off x="5815585" y="3824097"/>
              <a:ext cx="59307" cy="10502"/>
            </a:xfrm>
            <a:custGeom>
              <a:avLst/>
              <a:gdLst>
                <a:gd name="connsiteX0" fmla="*/ 5061 w 59307"/>
                <a:gd name="connsiteY0" fmla="*/ 10503 h 10502"/>
                <a:gd name="connsiteX1" fmla="*/ 0 w 59307"/>
                <a:gd name="connsiteY1" fmla="*/ 5481 h 10502"/>
                <a:gd name="connsiteX2" fmla="*/ 5022 w 59307"/>
                <a:gd name="connsiteY2" fmla="*/ 381 h 10502"/>
                <a:gd name="connsiteX3" fmla="*/ 54206 w 59307"/>
                <a:gd name="connsiteY3" fmla="*/ 0 h 10502"/>
                <a:gd name="connsiteX4" fmla="*/ 54246 w 59307"/>
                <a:gd name="connsiteY4" fmla="*/ 0 h 10502"/>
                <a:gd name="connsiteX5" fmla="*/ 59307 w 59307"/>
                <a:gd name="connsiteY5" fmla="*/ 5022 h 10502"/>
                <a:gd name="connsiteX6" fmla="*/ 54285 w 59307"/>
                <a:gd name="connsiteY6" fmla="*/ 10121 h 10502"/>
                <a:gd name="connsiteX7" fmla="*/ 5101 w 59307"/>
                <a:gd name="connsiteY7" fmla="*/ 10503 h 10502"/>
                <a:gd name="connsiteX8" fmla="*/ 5061 w 59307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7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6" y="0"/>
                  </a:cubicBezTo>
                  <a:cubicBezTo>
                    <a:pt x="57023" y="0"/>
                    <a:pt x="59285" y="2240"/>
                    <a:pt x="59307" y="5022"/>
                  </a:cubicBezTo>
                  <a:cubicBezTo>
                    <a:pt x="59329" y="7817"/>
                    <a:pt x="57080" y="10100"/>
                    <a:pt x="54285" y="10121"/>
                  </a:cubicBezTo>
                  <a:lnTo>
                    <a:pt x="5101" y="10503"/>
                  </a:lnTo>
                  <a:cubicBezTo>
                    <a:pt x="5088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FFFFF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2" name="رسم 182" descr="كعك صغير مع فاكهة و رذاذ">
              <a:extLst>
                <a:ext uri="{FF2B5EF4-FFF2-40B4-BE49-F238E27FC236}">
                  <a16:creationId xmlns:a16="http://schemas.microsoft.com/office/drawing/2014/main" id="{6915520D-A13E-40EE-9F9D-810116ABF067}"/>
                </a:ext>
              </a:extLst>
            </p:cNvPr>
            <p:cNvSpPr/>
            <p:nvPr/>
          </p:nvSpPr>
          <p:spPr>
            <a:xfrm>
              <a:off x="6094133" y="3562056"/>
              <a:ext cx="59305" cy="10502"/>
            </a:xfrm>
            <a:custGeom>
              <a:avLst/>
              <a:gdLst>
                <a:gd name="connsiteX0" fmla="*/ 5061 w 59305"/>
                <a:gd name="connsiteY0" fmla="*/ 10503 h 10502"/>
                <a:gd name="connsiteX1" fmla="*/ 0 w 59305"/>
                <a:gd name="connsiteY1" fmla="*/ 5481 h 10502"/>
                <a:gd name="connsiteX2" fmla="*/ 5022 w 59305"/>
                <a:gd name="connsiteY2" fmla="*/ 381 h 10502"/>
                <a:gd name="connsiteX3" fmla="*/ 54206 w 59305"/>
                <a:gd name="connsiteY3" fmla="*/ 0 h 10502"/>
                <a:gd name="connsiteX4" fmla="*/ 54245 w 59305"/>
                <a:gd name="connsiteY4" fmla="*/ 0 h 10502"/>
                <a:gd name="connsiteX5" fmla="*/ 59305 w 59305"/>
                <a:gd name="connsiteY5" fmla="*/ 5022 h 10502"/>
                <a:gd name="connsiteX6" fmla="*/ 54283 w 59305"/>
                <a:gd name="connsiteY6" fmla="*/ 10121 h 10502"/>
                <a:gd name="connsiteX7" fmla="*/ 5100 w 59305"/>
                <a:gd name="connsiteY7" fmla="*/ 10503 h 10502"/>
                <a:gd name="connsiteX8" fmla="*/ 5061 w 59305"/>
                <a:gd name="connsiteY8" fmla="*/ 10503 h 10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305" h="10502">
                  <a:moveTo>
                    <a:pt x="5061" y="10503"/>
                  </a:moveTo>
                  <a:cubicBezTo>
                    <a:pt x="2284" y="10503"/>
                    <a:pt x="22" y="8263"/>
                    <a:pt x="0" y="5481"/>
                  </a:cubicBezTo>
                  <a:cubicBezTo>
                    <a:pt x="-22" y="2686"/>
                    <a:pt x="2227" y="403"/>
                    <a:pt x="5022" y="381"/>
                  </a:cubicBezTo>
                  <a:lnTo>
                    <a:pt x="54206" y="0"/>
                  </a:lnTo>
                  <a:cubicBezTo>
                    <a:pt x="54219" y="0"/>
                    <a:pt x="54233" y="0"/>
                    <a:pt x="54245" y="0"/>
                  </a:cubicBezTo>
                  <a:cubicBezTo>
                    <a:pt x="57021" y="0"/>
                    <a:pt x="59283" y="2240"/>
                    <a:pt x="59305" y="5022"/>
                  </a:cubicBezTo>
                  <a:cubicBezTo>
                    <a:pt x="59327" y="7817"/>
                    <a:pt x="57079" y="10100"/>
                    <a:pt x="54283" y="10121"/>
                  </a:cubicBezTo>
                  <a:lnTo>
                    <a:pt x="5100" y="10503"/>
                  </a:lnTo>
                  <a:cubicBezTo>
                    <a:pt x="5086" y="10503"/>
                    <a:pt x="5074" y="10503"/>
                    <a:pt x="5061" y="10503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3" name="رسم 182" descr="كعك صغير مع فاكهة و رذاذ">
              <a:extLst>
                <a:ext uri="{FF2B5EF4-FFF2-40B4-BE49-F238E27FC236}">
                  <a16:creationId xmlns:a16="http://schemas.microsoft.com/office/drawing/2014/main" id="{CB0FCAAB-3D8E-4466-9761-22617652C020}"/>
                </a:ext>
              </a:extLst>
            </p:cNvPr>
            <p:cNvSpPr/>
            <p:nvPr/>
          </p:nvSpPr>
          <p:spPr>
            <a:xfrm>
              <a:off x="5831160" y="3623887"/>
              <a:ext cx="44633" cy="45170"/>
            </a:xfrm>
            <a:custGeom>
              <a:avLst/>
              <a:gdLst>
                <a:gd name="connsiteX0" fmla="*/ 5061 w 44633"/>
                <a:gd name="connsiteY0" fmla="*/ 45170 h 45170"/>
                <a:gd name="connsiteX1" fmla="*/ 1510 w 44633"/>
                <a:gd name="connsiteY1" fmla="*/ 43716 h 45170"/>
                <a:gd name="connsiteX2" fmla="*/ 1454 w 44633"/>
                <a:gd name="connsiteY2" fmla="*/ 36559 h 45170"/>
                <a:gd name="connsiteX3" fmla="*/ 35965 w 44633"/>
                <a:gd name="connsiteY3" fmla="*/ 1510 h 45170"/>
                <a:gd name="connsiteX4" fmla="*/ 43123 w 44633"/>
                <a:gd name="connsiteY4" fmla="*/ 1454 h 45170"/>
                <a:gd name="connsiteX5" fmla="*/ 43179 w 44633"/>
                <a:gd name="connsiteY5" fmla="*/ 8611 h 45170"/>
                <a:gd name="connsiteX6" fmla="*/ 8668 w 44633"/>
                <a:gd name="connsiteY6" fmla="*/ 43660 h 45170"/>
                <a:gd name="connsiteX7" fmla="*/ 5061 w 44633"/>
                <a:gd name="connsiteY7" fmla="*/ 45170 h 4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633" h="45170">
                  <a:moveTo>
                    <a:pt x="5061" y="45170"/>
                  </a:moveTo>
                  <a:cubicBezTo>
                    <a:pt x="3779" y="45170"/>
                    <a:pt x="2495" y="44686"/>
                    <a:pt x="1510" y="43716"/>
                  </a:cubicBezTo>
                  <a:cubicBezTo>
                    <a:pt x="-482" y="41754"/>
                    <a:pt x="-506" y="38551"/>
                    <a:pt x="1454" y="36559"/>
                  </a:cubicBezTo>
                  <a:lnTo>
                    <a:pt x="35965" y="1510"/>
                  </a:lnTo>
                  <a:cubicBezTo>
                    <a:pt x="37927" y="-483"/>
                    <a:pt x="41132" y="-505"/>
                    <a:pt x="43123" y="1454"/>
                  </a:cubicBezTo>
                  <a:cubicBezTo>
                    <a:pt x="45115" y="3416"/>
                    <a:pt x="45139" y="6619"/>
                    <a:pt x="43179" y="8611"/>
                  </a:cubicBezTo>
                  <a:lnTo>
                    <a:pt x="8668" y="43660"/>
                  </a:lnTo>
                  <a:cubicBezTo>
                    <a:pt x="7677" y="44666"/>
                    <a:pt x="6368" y="45170"/>
                    <a:pt x="5061" y="45170"/>
                  </a:cubicBezTo>
                  <a:close/>
                </a:path>
              </a:pathLst>
            </a:custGeom>
            <a:solidFill>
              <a:schemeClr val="accent4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14" name="رسم 182" descr="كعك صغير مع فاكهة و رذاذ">
            <a:extLst>
              <a:ext uri="{FF2B5EF4-FFF2-40B4-BE49-F238E27FC236}">
                <a16:creationId xmlns:a16="http://schemas.microsoft.com/office/drawing/2014/main" id="{FFD84D7D-79E8-47FA-B039-37A2208DED17}"/>
              </a:ext>
            </a:extLst>
          </p:cNvPr>
          <p:cNvGrpSpPr/>
          <p:nvPr/>
        </p:nvGrpSpPr>
        <p:grpSpPr>
          <a:xfrm>
            <a:off x="5801312" y="4350174"/>
            <a:ext cx="401766" cy="45818"/>
            <a:chOff x="5801312" y="4139861"/>
            <a:chExt cx="401766" cy="45818"/>
          </a:xfrm>
        </p:grpSpPr>
        <p:sp>
          <p:nvSpPr>
            <p:cNvPr id="215" name="رسم 182" descr="كعك صغير مع فاكهة و رذاذ">
              <a:extLst>
                <a:ext uri="{FF2B5EF4-FFF2-40B4-BE49-F238E27FC236}">
                  <a16:creationId xmlns:a16="http://schemas.microsoft.com/office/drawing/2014/main" id="{C0390877-20D9-47B9-AA24-A486AAA06FE4}"/>
                </a:ext>
              </a:extLst>
            </p:cNvPr>
            <p:cNvSpPr/>
            <p:nvPr/>
          </p:nvSpPr>
          <p:spPr>
            <a:xfrm>
              <a:off x="5857041" y="4161411"/>
              <a:ext cx="45818" cy="21914"/>
            </a:xfrm>
            <a:custGeom>
              <a:avLst/>
              <a:gdLst>
                <a:gd name="connsiteX0" fmla="*/ 45818 w 45818"/>
                <a:gd name="connsiteY0" fmla="*/ 10780 h 21914"/>
                <a:gd name="connsiteX1" fmla="*/ 22994 w 45818"/>
                <a:gd name="connsiteY1" fmla="*/ 21914 h 21914"/>
                <a:gd name="connsiteX2" fmla="*/ 0 w 45818"/>
                <a:gd name="connsiteY2" fmla="*/ 11134 h 21914"/>
                <a:gd name="connsiteX3" fmla="*/ 22824 w 45818"/>
                <a:gd name="connsiteY3" fmla="*/ 1 h 21914"/>
                <a:gd name="connsiteX4" fmla="*/ 45818 w 45818"/>
                <a:gd name="connsiteY4" fmla="*/ 10780 h 2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818" h="21914">
                  <a:moveTo>
                    <a:pt x="45818" y="10780"/>
                  </a:moveTo>
                  <a:cubicBezTo>
                    <a:pt x="45818" y="10780"/>
                    <a:pt x="35646" y="21816"/>
                    <a:pt x="22994" y="21914"/>
                  </a:cubicBezTo>
                  <a:cubicBezTo>
                    <a:pt x="10342" y="22012"/>
                    <a:pt x="0" y="11134"/>
                    <a:pt x="0" y="11134"/>
                  </a:cubicBezTo>
                  <a:cubicBezTo>
                    <a:pt x="0" y="11134"/>
                    <a:pt x="10172" y="98"/>
                    <a:pt x="22824" y="1"/>
                  </a:cubicBezTo>
                  <a:cubicBezTo>
                    <a:pt x="35477" y="-97"/>
                    <a:pt x="45818" y="10780"/>
                    <a:pt x="45818" y="10780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6" name="رسم 182" descr="كعك صغير مع فاكهة و رذاذ">
              <a:extLst>
                <a:ext uri="{FF2B5EF4-FFF2-40B4-BE49-F238E27FC236}">
                  <a16:creationId xmlns:a16="http://schemas.microsoft.com/office/drawing/2014/main" id="{929BDCF2-A3CD-44D9-B04C-0AEB51A8FB25}"/>
                </a:ext>
              </a:extLst>
            </p:cNvPr>
            <p:cNvSpPr/>
            <p:nvPr/>
          </p:nvSpPr>
          <p:spPr>
            <a:xfrm>
              <a:off x="5801312" y="4139861"/>
              <a:ext cx="21914" cy="45818"/>
            </a:xfrm>
            <a:custGeom>
              <a:avLst/>
              <a:gdLst>
                <a:gd name="connsiteX0" fmla="*/ 10780 w 21914"/>
                <a:gd name="connsiteY0" fmla="*/ 0 h 45818"/>
                <a:gd name="connsiteX1" fmla="*/ 21914 w 21914"/>
                <a:gd name="connsiteY1" fmla="*/ 22824 h 45818"/>
                <a:gd name="connsiteX2" fmla="*/ 11134 w 21914"/>
                <a:gd name="connsiteY2" fmla="*/ 45818 h 45818"/>
                <a:gd name="connsiteX3" fmla="*/ 1 w 21914"/>
                <a:gd name="connsiteY3" fmla="*/ 22994 h 45818"/>
                <a:gd name="connsiteX4" fmla="*/ 10780 w 21914"/>
                <a:gd name="connsiteY4" fmla="*/ 0 h 45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14" h="45818">
                  <a:moveTo>
                    <a:pt x="10780" y="0"/>
                  </a:moveTo>
                  <a:cubicBezTo>
                    <a:pt x="10780" y="0"/>
                    <a:pt x="21816" y="10172"/>
                    <a:pt x="21914" y="22824"/>
                  </a:cubicBezTo>
                  <a:cubicBezTo>
                    <a:pt x="22012" y="35476"/>
                    <a:pt x="11134" y="45818"/>
                    <a:pt x="11134" y="45818"/>
                  </a:cubicBezTo>
                  <a:cubicBezTo>
                    <a:pt x="11134" y="45818"/>
                    <a:pt x="99" y="35646"/>
                    <a:pt x="1" y="22994"/>
                  </a:cubicBezTo>
                  <a:cubicBezTo>
                    <a:pt x="-97" y="10341"/>
                    <a:pt x="10780" y="0"/>
                    <a:pt x="10780" y="0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7" name="رسم 182" descr="كعك صغير مع فاكهة و رذاذ">
              <a:extLst>
                <a:ext uri="{FF2B5EF4-FFF2-40B4-BE49-F238E27FC236}">
                  <a16:creationId xmlns:a16="http://schemas.microsoft.com/office/drawing/2014/main" id="{D5326263-0A5B-47E8-9F68-A75AF2754DA8}"/>
                </a:ext>
              </a:extLst>
            </p:cNvPr>
            <p:cNvSpPr/>
            <p:nvPr/>
          </p:nvSpPr>
          <p:spPr>
            <a:xfrm>
              <a:off x="6170425" y="4145618"/>
              <a:ext cx="32653" cy="32165"/>
            </a:xfrm>
            <a:custGeom>
              <a:avLst/>
              <a:gdLst>
                <a:gd name="connsiteX0" fmla="*/ 2 w 32653"/>
                <a:gd name="connsiteY0" fmla="*/ 9 h 32165"/>
                <a:gd name="connsiteX1" fmla="*/ 24014 w 32653"/>
                <a:gd name="connsiteY1" fmla="*/ 8275 h 32165"/>
                <a:gd name="connsiteX2" fmla="*/ 32651 w 32653"/>
                <a:gd name="connsiteY2" fmla="*/ 32156 h 32165"/>
                <a:gd name="connsiteX3" fmla="*/ 8639 w 32653"/>
                <a:gd name="connsiteY3" fmla="*/ 23891 h 32165"/>
                <a:gd name="connsiteX4" fmla="*/ 2 w 32653"/>
                <a:gd name="connsiteY4" fmla="*/ 9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2" y="9"/>
                  </a:moveTo>
                  <a:cubicBezTo>
                    <a:pt x="2" y="9"/>
                    <a:pt x="14999" y="-602"/>
                    <a:pt x="24014" y="8275"/>
                  </a:cubicBezTo>
                  <a:cubicBezTo>
                    <a:pt x="33030" y="17151"/>
                    <a:pt x="32651" y="32156"/>
                    <a:pt x="32651" y="32156"/>
                  </a:cubicBezTo>
                  <a:cubicBezTo>
                    <a:pt x="32651" y="32156"/>
                    <a:pt x="17654" y="32767"/>
                    <a:pt x="8639" y="23891"/>
                  </a:cubicBezTo>
                  <a:cubicBezTo>
                    <a:pt x="-377" y="15014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8" name="رسم 182" descr="كعك صغير مع فاكهة و رذاذ">
              <a:extLst>
                <a:ext uri="{FF2B5EF4-FFF2-40B4-BE49-F238E27FC236}">
                  <a16:creationId xmlns:a16="http://schemas.microsoft.com/office/drawing/2014/main" id="{C94487F2-4366-4BE9-BD6F-08264654B29A}"/>
                </a:ext>
              </a:extLst>
            </p:cNvPr>
            <p:cNvSpPr/>
            <p:nvPr/>
          </p:nvSpPr>
          <p:spPr>
            <a:xfrm>
              <a:off x="5932660" y="4148591"/>
              <a:ext cx="32165" cy="32653"/>
            </a:xfrm>
            <a:custGeom>
              <a:avLst/>
              <a:gdLst>
                <a:gd name="connsiteX0" fmla="*/ 9 w 32165"/>
                <a:gd name="connsiteY0" fmla="*/ 32651 h 32653"/>
                <a:gd name="connsiteX1" fmla="*/ 8275 w 32165"/>
                <a:gd name="connsiteY1" fmla="*/ 8639 h 32653"/>
                <a:gd name="connsiteX2" fmla="*/ 32156 w 32165"/>
                <a:gd name="connsiteY2" fmla="*/ 2 h 32653"/>
                <a:gd name="connsiteX3" fmla="*/ 23891 w 32165"/>
                <a:gd name="connsiteY3" fmla="*/ 24014 h 32653"/>
                <a:gd name="connsiteX4" fmla="*/ 9 w 32165"/>
                <a:gd name="connsiteY4" fmla="*/ 32651 h 3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65" h="32653">
                  <a:moveTo>
                    <a:pt x="9" y="32651"/>
                  </a:moveTo>
                  <a:cubicBezTo>
                    <a:pt x="9" y="32651"/>
                    <a:pt x="-602" y="17654"/>
                    <a:pt x="8275" y="8639"/>
                  </a:cubicBezTo>
                  <a:cubicBezTo>
                    <a:pt x="17151" y="-377"/>
                    <a:pt x="32156" y="2"/>
                    <a:pt x="32156" y="2"/>
                  </a:cubicBezTo>
                  <a:cubicBezTo>
                    <a:pt x="32156" y="2"/>
                    <a:pt x="32767" y="14999"/>
                    <a:pt x="23891" y="24014"/>
                  </a:cubicBezTo>
                  <a:cubicBezTo>
                    <a:pt x="15014" y="33029"/>
                    <a:pt x="9" y="32651"/>
                    <a:pt x="9" y="32651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19" name="رسم 182" descr="كعك صغير مع فاكهة و رذاذ">
              <a:extLst>
                <a:ext uri="{FF2B5EF4-FFF2-40B4-BE49-F238E27FC236}">
                  <a16:creationId xmlns:a16="http://schemas.microsoft.com/office/drawing/2014/main" id="{036DC3C4-C656-4CA7-B1F1-93E0FC397571}"/>
                </a:ext>
              </a:extLst>
            </p:cNvPr>
            <p:cNvSpPr/>
            <p:nvPr/>
          </p:nvSpPr>
          <p:spPr>
            <a:xfrm>
              <a:off x="6001618" y="4153358"/>
              <a:ext cx="32653" cy="32165"/>
            </a:xfrm>
            <a:custGeom>
              <a:avLst/>
              <a:gdLst>
                <a:gd name="connsiteX0" fmla="*/ 32651 w 32653"/>
                <a:gd name="connsiteY0" fmla="*/ 32156 h 32165"/>
                <a:gd name="connsiteX1" fmla="*/ 8639 w 32653"/>
                <a:gd name="connsiteY1" fmla="*/ 23891 h 32165"/>
                <a:gd name="connsiteX2" fmla="*/ 2 w 32653"/>
                <a:gd name="connsiteY2" fmla="*/ 9 h 32165"/>
                <a:gd name="connsiteX3" fmla="*/ 24014 w 32653"/>
                <a:gd name="connsiteY3" fmla="*/ 8275 h 32165"/>
                <a:gd name="connsiteX4" fmla="*/ 32651 w 32653"/>
                <a:gd name="connsiteY4" fmla="*/ 32156 h 3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653" h="32165">
                  <a:moveTo>
                    <a:pt x="32651" y="32156"/>
                  </a:moveTo>
                  <a:cubicBezTo>
                    <a:pt x="32651" y="32156"/>
                    <a:pt x="17654" y="32767"/>
                    <a:pt x="8639" y="23891"/>
                  </a:cubicBezTo>
                  <a:cubicBezTo>
                    <a:pt x="-376" y="15014"/>
                    <a:pt x="2" y="9"/>
                    <a:pt x="2" y="9"/>
                  </a:cubicBezTo>
                  <a:cubicBezTo>
                    <a:pt x="2" y="9"/>
                    <a:pt x="14999" y="-602"/>
                    <a:pt x="24014" y="8275"/>
                  </a:cubicBezTo>
                  <a:cubicBezTo>
                    <a:pt x="33029" y="17151"/>
                    <a:pt x="32651" y="32156"/>
                    <a:pt x="32651" y="321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20" name="رسم 182" descr="كعك صغير مع فاكهة و رذاذ">
            <a:extLst>
              <a:ext uri="{FF2B5EF4-FFF2-40B4-BE49-F238E27FC236}">
                <a16:creationId xmlns:a16="http://schemas.microsoft.com/office/drawing/2014/main" id="{D358230B-BA5A-4F32-8D0C-E87737833B36}"/>
              </a:ext>
            </a:extLst>
          </p:cNvPr>
          <p:cNvGrpSpPr/>
          <p:nvPr/>
        </p:nvGrpSpPr>
        <p:grpSpPr>
          <a:xfrm>
            <a:off x="6020095" y="4477163"/>
            <a:ext cx="223004" cy="220921"/>
            <a:chOff x="6020095" y="4266850"/>
            <a:chExt cx="223004" cy="220921"/>
          </a:xfrm>
        </p:grpSpPr>
        <p:sp>
          <p:nvSpPr>
            <p:cNvPr id="221" name="رسم 182" descr="كعك صغير مع فاكهة و رذاذ">
              <a:extLst>
                <a:ext uri="{FF2B5EF4-FFF2-40B4-BE49-F238E27FC236}">
                  <a16:creationId xmlns:a16="http://schemas.microsoft.com/office/drawing/2014/main" id="{0D61323C-67B0-42A0-BB4A-44CDA0C553E3}"/>
                </a:ext>
              </a:extLst>
            </p:cNvPr>
            <p:cNvSpPr/>
            <p:nvPr/>
          </p:nvSpPr>
          <p:spPr>
            <a:xfrm>
              <a:off x="6020095" y="4286083"/>
              <a:ext cx="201076" cy="201688"/>
            </a:xfrm>
            <a:custGeom>
              <a:avLst/>
              <a:gdLst>
                <a:gd name="connsiteX0" fmla="*/ 174525 w 201076"/>
                <a:gd name="connsiteY0" fmla="*/ 155785 h 201688"/>
                <a:gd name="connsiteX1" fmla="*/ 174542 w 201076"/>
                <a:gd name="connsiteY1" fmla="*/ 155766 h 201688"/>
                <a:gd name="connsiteX2" fmla="*/ 193913 w 201076"/>
                <a:gd name="connsiteY2" fmla="*/ 148420 h 201688"/>
                <a:gd name="connsiteX3" fmla="*/ 194876 w 201076"/>
                <a:gd name="connsiteY3" fmla="*/ 114388 h 201688"/>
                <a:gd name="connsiteX4" fmla="*/ 195018 w 201076"/>
                <a:gd name="connsiteY4" fmla="*/ 114256 h 201688"/>
                <a:gd name="connsiteX5" fmla="*/ 86416 w 201076"/>
                <a:gd name="connsiteY5" fmla="*/ 7325 h 201688"/>
                <a:gd name="connsiteX6" fmla="*/ 51119 w 201076"/>
                <a:gd name="connsiteY6" fmla="*/ 7043 h 201688"/>
                <a:gd name="connsiteX7" fmla="*/ 43680 w 201076"/>
                <a:gd name="connsiteY7" fmla="*/ 26916 h 201688"/>
                <a:gd name="connsiteX8" fmla="*/ 43663 w 201076"/>
                <a:gd name="connsiteY8" fmla="*/ 26935 h 201688"/>
                <a:gd name="connsiteX9" fmla="*/ 24292 w 201076"/>
                <a:gd name="connsiteY9" fmla="*/ 34281 h 201688"/>
                <a:gd name="connsiteX10" fmla="*/ 24567 w 201076"/>
                <a:gd name="connsiteY10" fmla="*/ 69803 h 201688"/>
                <a:gd name="connsiteX11" fmla="*/ 27426 w 201076"/>
                <a:gd name="connsiteY11" fmla="*/ 72102 h 201688"/>
                <a:gd name="connsiteX12" fmla="*/ 27421 w 201076"/>
                <a:gd name="connsiteY12" fmla="*/ 72132 h 201688"/>
                <a:gd name="connsiteX13" fmla="*/ 15756 w 201076"/>
                <a:gd name="connsiteY13" fmla="*/ 78754 h 201688"/>
                <a:gd name="connsiteX14" fmla="*/ 16031 w 201076"/>
                <a:gd name="connsiteY14" fmla="*/ 114275 h 201688"/>
                <a:gd name="connsiteX15" fmla="*/ 18890 w 201076"/>
                <a:gd name="connsiteY15" fmla="*/ 116574 h 201688"/>
                <a:gd name="connsiteX16" fmla="*/ 18885 w 201076"/>
                <a:gd name="connsiteY16" fmla="*/ 116604 h 201688"/>
                <a:gd name="connsiteX17" fmla="*/ 7220 w 201076"/>
                <a:gd name="connsiteY17" fmla="*/ 123226 h 201688"/>
                <a:gd name="connsiteX18" fmla="*/ 7495 w 201076"/>
                <a:gd name="connsiteY18" fmla="*/ 158747 h 201688"/>
                <a:gd name="connsiteX19" fmla="*/ 8794 w 201076"/>
                <a:gd name="connsiteY19" fmla="*/ 159789 h 201688"/>
                <a:gd name="connsiteX20" fmla="*/ 8796 w 201076"/>
                <a:gd name="connsiteY20" fmla="*/ 159815 h 201688"/>
                <a:gd name="connsiteX21" fmla="*/ 9739 w 201076"/>
                <a:gd name="connsiteY21" fmla="*/ 194508 h 201688"/>
                <a:gd name="connsiteX22" fmla="*/ 44425 w 201076"/>
                <a:gd name="connsiteY22" fmla="*/ 194926 h 201688"/>
                <a:gd name="connsiteX23" fmla="*/ 44447 w 201076"/>
                <a:gd name="connsiteY23" fmla="*/ 194926 h 201688"/>
                <a:gd name="connsiteX24" fmla="*/ 78813 w 201076"/>
                <a:gd name="connsiteY24" fmla="*/ 193718 h 201688"/>
                <a:gd name="connsiteX25" fmla="*/ 85252 w 201076"/>
                <a:gd name="connsiteY25" fmla="*/ 181952 h 201688"/>
                <a:gd name="connsiteX26" fmla="*/ 85282 w 201076"/>
                <a:gd name="connsiteY26" fmla="*/ 181945 h 201688"/>
                <a:gd name="connsiteX27" fmla="*/ 87625 w 201076"/>
                <a:gd name="connsiteY27" fmla="*/ 184769 h 201688"/>
                <a:gd name="connsiteX28" fmla="*/ 123147 w 201076"/>
                <a:gd name="connsiteY28" fmla="*/ 184494 h 201688"/>
                <a:gd name="connsiteX29" fmla="*/ 129586 w 201076"/>
                <a:gd name="connsiteY29" fmla="*/ 172728 h 201688"/>
                <a:gd name="connsiteX30" fmla="*/ 129616 w 201076"/>
                <a:gd name="connsiteY30" fmla="*/ 172721 h 201688"/>
                <a:gd name="connsiteX31" fmla="*/ 131959 w 201076"/>
                <a:gd name="connsiteY31" fmla="*/ 175545 h 201688"/>
                <a:gd name="connsiteX32" fmla="*/ 167480 w 201076"/>
                <a:gd name="connsiteY32" fmla="*/ 175270 h 201688"/>
                <a:gd name="connsiteX33" fmla="*/ 174525 w 201076"/>
                <a:gd name="connsiteY33" fmla="*/ 155785 h 201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01076" h="201688">
                  <a:moveTo>
                    <a:pt x="174525" y="155785"/>
                  </a:moveTo>
                  <a:cubicBezTo>
                    <a:pt x="174525" y="155775"/>
                    <a:pt x="174532" y="155766"/>
                    <a:pt x="174542" y="155766"/>
                  </a:cubicBezTo>
                  <a:cubicBezTo>
                    <a:pt x="181519" y="156176"/>
                    <a:pt x="188626" y="153789"/>
                    <a:pt x="193913" y="148420"/>
                  </a:cubicBezTo>
                  <a:cubicBezTo>
                    <a:pt x="203184" y="139005"/>
                    <a:pt x="203403" y="124192"/>
                    <a:pt x="194876" y="114388"/>
                  </a:cubicBezTo>
                  <a:lnTo>
                    <a:pt x="195018" y="114256"/>
                  </a:lnTo>
                  <a:lnTo>
                    <a:pt x="86416" y="7325"/>
                  </a:lnTo>
                  <a:cubicBezTo>
                    <a:pt x="76657" y="-2284"/>
                    <a:pt x="60942" y="-2502"/>
                    <a:pt x="51119" y="7043"/>
                  </a:cubicBezTo>
                  <a:cubicBezTo>
                    <a:pt x="45550" y="12454"/>
                    <a:pt x="43148" y="19777"/>
                    <a:pt x="43680" y="26916"/>
                  </a:cubicBezTo>
                  <a:cubicBezTo>
                    <a:pt x="43680" y="26926"/>
                    <a:pt x="43673" y="26935"/>
                    <a:pt x="43663" y="26935"/>
                  </a:cubicBezTo>
                  <a:cubicBezTo>
                    <a:pt x="36686" y="26525"/>
                    <a:pt x="29580" y="28912"/>
                    <a:pt x="24292" y="34281"/>
                  </a:cubicBezTo>
                  <a:cubicBezTo>
                    <a:pt x="14558" y="44167"/>
                    <a:pt x="14682" y="60071"/>
                    <a:pt x="24567" y="69803"/>
                  </a:cubicBezTo>
                  <a:cubicBezTo>
                    <a:pt x="25458" y="70680"/>
                    <a:pt x="26446" y="71385"/>
                    <a:pt x="27426" y="72102"/>
                  </a:cubicBezTo>
                  <a:cubicBezTo>
                    <a:pt x="27438" y="72110"/>
                    <a:pt x="27435" y="72129"/>
                    <a:pt x="27421" y="72132"/>
                  </a:cubicBezTo>
                  <a:cubicBezTo>
                    <a:pt x="23143" y="73227"/>
                    <a:pt x="19079" y="75378"/>
                    <a:pt x="15756" y="78754"/>
                  </a:cubicBezTo>
                  <a:cubicBezTo>
                    <a:pt x="6023" y="88639"/>
                    <a:pt x="6146" y="104543"/>
                    <a:pt x="16031" y="114275"/>
                  </a:cubicBezTo>
                  <a:cubicBezTo>
                    <a:pt x="16922" y="115152"/>
                    <a:pt x="17910" y="115859"/>
                    <a:pt x="18890" y="116574"/>
                  </a:cubicBezTo>
                  <a:cubicBezTo>
                    <a:pt x="18902" y="116583"/>
                    <a:pt x="18899" y="116601"/>
                    <a:pt x="18885" y="116604"/>
                  </a:cubicBezTo>
                  <a:cubicBezTo>
                    <a:pt x="14607" y="117699"/>
                    <a:pt x="10544" y="119850"/>
                    <a:pt x="7220" y="123226"/>
                  </a:cubicBezTo>
                  <a:cubicBezTo>
                    <a:pt x="-2513" y="133111"/>
                    <a:pt x="-2390" y="149015"/>
                    <a:pt x="7495" y="158747"/>
                  </a:cubicBezTo>
                  <a:cubicBezTo>
                    <a:pt x="7900" y="159145"/>
                    <a:pt x="8369" y="159427"/>
                    <a:pt x="8794" y="159789"/>
                  </a:cubicBezTo>
                  <a:cubicBezTo>
                    <a:pt x="8801" y="159796"/>
                    <a:pt x="8803" y="159806"/>
                    <a:pt x="8796" y="159815"/>
                  </a:cubicBezTo>
                  <a:cubicBezTo>
                    <a:pt x="-180" y="169741"/>
                    <a:pt x="113" y="185029"/>
                    <a:pt x="9739" y="194508"/>
                  </a:cubicBezTo>
                  <a:cubicBezTo>
                    <a:pt x="19359" y="203982"/>
                    <a:pt x="34643" y="204039"/>
                    <a:pt x="44425" y="194926"/>
                  </a:cubicBezTo>
                  <a:cubicBezTo>
                    <a:pt x="44432" y="194921"/>
                    <a:pt x="44440" y="194919"/>
                    <a:pt x="44447" y="194926"/>
                  </a:cubicBezTo>
                  <a:cubicBezTo>
                    <a:pt x="54381" y="203609"/>
                    <a:pt x="69434" y="203244"/>
                    <a:pt x="78813" y="193718"/>
                  </a:cubicBezTo>
                  <a:cubicBezTo>
                    <a:pt x="82136" y="190345"/>
                    <a:pt x="84223" y="186247"/>
                    <a:pt x="85252" y="181952"/>
                  </a:cubicBezTo>
                  <a:cubicBezTo>
                    <a:pt x="85255" y="181939"/>
                    <a:pt x="85272" y="181935"/>
                    <a:pt x="85282" y="181945"/>
                  </a:cubicBezTo>
                  <a:cubicBezTo>
                    <a:pt x="86013" y="182915"/>
                    <a:pt x="86735" y="183892"/>
                    <a:pt x="87625" y="184769"/>
                  </a:cubicBezTo>
                  <a:cubicBezTo>
                    <a:pt x="97511" y="194503"/>
                    <a:pt x="113415" y="194380"/>
                    <a:pt x="123147" y="184494"/>
                  </a:cubicBezTo>
                  <a:cubicBezTo>
                    <a:pt x="126470" y="181120"/>
                    <a:pt x="128557" y="177023"/>
                    <a:pt x="129586" y="172728"/>
                  </a:cubicBezTo>
                  <a:cubicBezTo>
                    <a:pt x="129589" y="172715"/>
                    <a:pt x="129608" y="172711"/>
                    <a:pt x="129616" y="172721"/>
                  </a:cubicBezTo>
                  <a:cubicBezTo>
                    <a:pt x="130346" y="173691"/>
                    <a:pt x="131068" y="174668"/>
                    <a:pt x="131959" y="175545"/>
                  </a:cubicBezTo>
                  <a:cubicBezTo>
                    <a:pt x="141844" y="185279"/>
                    <a:pt x="157749" y="185156"/>
                    <a:pt x="167480" y="175270"/>
                  </a:cubicBezTo>
                  <a:cubicBezTo>
                    <a:pt x="172767" y="169897"/>
                    <a:pt x="175043" y="162755"/>
                    <a:pt x="174525" y="155785"/>
                  </a:cubicBezTo>
                  <a:close/>
                </a:path>
              </a:pathLst>
            </a:custGeom>
            <a:solidFill>
              <a:srgbClr val="737373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2" name="رسم 182" descr="كعك صغير مع فاكهة و رذاذ">
              <a:extLst>
                <a:ext uri="{FF2B5EF4-FFF2-40B4-BE49-F238E27FC236}">
                  <a16:creationId xmlns:a16="http://schemas.microsoft.com/office/drawing/2014/main" id="{606B0D43-8A07-4647-8B05-221BA0D3646D}"/>
                </a:ext>
              </a:extLst>
            </p:cNvPr>
            <p:cNvSpPr/>
            <p:nvPr/>
          </p:nvSpPr>
          <p:spPr>
            <a:xfrm rot="-2635576">
              <a:off x="6109240" y="4352269"/>
              <a:ext cx="30221" cy="30221"/>
            </a:xfrm>
            <a:custGeom>
              <a:avLst/>
              <a:gdLst>
                <a:gd name="connsiteX0" fmla="*/ 30221 w 30221"/>
                <a:gd name="connsiteY0" fmla="*/ 15111 h 30221"/>
                <a:gd name="connsiteX1" fmla="*/ 15111 w 30221"/>
                <a:gd name="connsiteY1" fmla="*/ 30221 h 30221"/>
                <a:gd name="connsiteX2" fmla="*/ 0 w 30221"/>
                <a:gd name="connsiteY2" fmla="*/ 15111 h 30221"/>
                <a:gd name="connsiteX3" fmla="*/ 15111 w 30221"/>
                <a:gd name="connsiteY3" fmla="*/ 0 h 30221"/>
                <a:gd name="connsiteX4" fmla="*/ 30221 w 30221"/>
                <a:gd name="connsiteY4" fmla="*/ 15111 h 3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1" h="30221">
                  <a:moveTo>
                    <a:pt x="30221" y="15111"/>
                  </a:moveTo>
                  <a:cubicBezTo>
                    <a:pt x="30221" y="23456"/>
                    <a:pt x="23456" y="30221"/>
                    <a:pt x="15111" y="30221"/>
                  </a:cubicBezTo>
                  <a:cubicBezTo>
                    <a:pt x="6765" y="30221"/>
                    <a:pt x="0" y="23456"/>
                    <a:pt x="0" y="15111"/>
                  </a:cubicBezTo>
                  <a:cubicBezTo>
                    <a:pt x="0" y="6765"/>
                    <a:pt x="6765" y="0"/>
                    <a:pt x="15111" y="0"/>
                  </a:cubicBezTo>
                  <a:cubicBezTo>
                    <a:pt x="23456" y="0"/>
                    <a:pt x="30221" y="6765"/>
                    <a:pt x="30221" y="1511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3" name="رسم 182" descr="كعك صغير مع فاكهة و رذاذ">
              <a:extLst>
                <a:ext uri="{FF2B5EF4-FFF2-40B4-BE49-F238E27FC236}">
                  <a16:creationId xmlns:a16="http://schemas.microsoft.com/office/drawing/2014/main" id="{2B53F1E5-2B9B-4187-A457-50812F2D6325}"/>
                </a:ext>
              </a:extLst>
            </p:cNvPr>
            <p:cNvSpPr/>
            <p:nvPr/>
          </p:nvSpPr>
          <p:spPr>
            <a:xfrm rot="-2635576">
              <a:off x="6062968" y="4356189"/>
              <a:ext cx="30221" cy="30221"/>
            </a:xfrm>
            <a:custGeom>
              <a:avLst/>
              <a:gdLst>
                <a:gd name="connsiteX0" fmla="*/ 30221 w 30221"/>
                <a:gd name="connsiteY0" fmla="*/ 15111 h 30221"/>
                <a:gd name="connsiteX1" fmla="*/ 15111 w 30221"/>
                <a:gd name="connsiteY1" fmla="*/ 30221 h 30221"/>
                <a:gd name="connsiteX2" fmla="*/ 0 w 30221"/>
                <a:gd name="connsiteY2" fmla="*/ 15111 h 30221"/>
                <a:gd name="connsiteX3" fmla="*/ 15111 w 30221"/>
                <a:gd name="connsiteY3" fmla="*/ 0 h 30221"/>
                <a:gd name="connsiteX4" fmla="*/ 30221 w 30221"/>
                <a:gd name="connsiteY4" fmla="*/ 15111 h 3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1" h="30221">
                  <a:moveTo>
                    <a:pt x="30221" y="15111"/>
                  </a:moveTo>
                  <a:cubicBezTo>
                    <a:pt x="30221" y="23456"/>
                    <a:pt x="23456" y="30221"/>
                    <a:pt x="15111" y="30221"/>
                  </a:cubicBezTo>
                  <a:cubicBezTo>
                    <a:pt x="6765" y="30221"/>
                    <a:pt x="0" y="23456"/>
                    <a:pt x="0" y="15111"/>
                  </a:cubicBezTo>
                  <a:cubicBezTo>
                    <a:pt x="0" y="6765"/>
                    <a:pt x="6765" y="0"/>
                    <a:pt x="15111" y="0"/>
                  </a:cubicBezTo>
                  <a:cubicBezTo>
                    <a:pt x="23456" y="0"/>
                    <a:pt x="30221" y="6765"/>
                    <a:pt x="30221" y="1511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4" name="رسم 182" descr="كعك صغير مع فاكهة و رذاذ">
              <a:extLst>
                <a:ext uri="{FF2B5EF4-FFF2-40B4-BE49-F238E27FC236}">
                  <a16:creationId xmlns:a16="http://schemas.microsoft.com/office/drawing/2014/main" id="{A976A97A-4DBC-4557-9C29-8890FF95E4A2}"/>
                </a:ext>
              </a:extLst>
            </p:cNvPr>
            <p:cNvSpPr/>
            <p:nvPr/>
          </p:nvSpPr>
          <p:spPr>
            <a:xfrm rot="-2635576">
              <a:off x="6077804" y="4316242"/>
              <a:ext cx="30221" cy="30221"/>
            </a:xfrm>
            <a:custGeom>
              <a:avLst/>
              <a:gdLst>
                <a:gd name="connsiteX0" fmla="*/ 30221 w 30221"/>
                <a:gd name="connsiteY0" fmla="*/ 15111 h 30221"/>
                <a:gd name="connsiteX1" fmla="*/ 15111 w 30221"/>
                <a:gd name="connsiteY1" fmla="*/ 30221 h 30221"/>
                <a:gd name="connsiteX2" fmla="*/ 0 w 30221"/>
                <a:gd name="connsiteY2" fmla="*/ 15111 h 30221"/>
                <a:gd name="connsiteX3" fmla="*/ 15111 w 30221"/>
                <a:gd name="connsiteY3" fmla="*/ 0 h 30221"/>
                <a:gd name="connsiteX4" fmla="*/ 30221 w 30221"/>
                <a:gd name="connsiteY4" fmla="*/ 15111 h 3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1" h="30221">
                  <a:moveTo>
                    <a:pt x="30221" y="15111"/>
                  </a:moveTo>
                  <a:cubicBezTo>
                    <a:pt x="30221" y="23456"/>
                    <a:pt x="23456" y="30221"/>
                    <a:pt x="15111" y="30221"/>
                  </a:cubicBezTo>
                  <a:cubicBezTo>
                    <a:pt x="6765" y="30221"/>
                    <a:pt x="0" y="23456"/>
                    <a:pt x="0" y="15111"/>
                  </a:cubicBezTo>
                  <a:cubicBezTo>
                    <a:pt x="0" y="6765"/>
                    <a:pt x="6765" y="0"/>
                    <a:pt x="15111" y="0"/>
                  </a:cubicBezTo>
                  <a:cubicBezTo>
                    <a:pt x="23456" y="0"/>
                    <a:pt x="30221" y="6765"/>
                    <a:pt x="30221" y="1511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5" name="رسم 182" descr="كعك صغير مع فاكهة و رذاذ">
              <a:extLst>
                <a:ext uri="{FF2B5EF4-FFF2-40B4-BE49-F238E27FC236}">
                  <a16:creationId xmlns:a16="http://schemas.microsoft.com/office/drawing/2014/main" id="{EC70AA8F-BDFB-49FB-88FD-3DE298823B72}"/>
                </a:ext>
              </a:extLst>
            </p:cNvPr>
            <p:cNvSpPr/>
            <p:nvPr/>
          </p:nvSpPr>
          <p:spPr>
            <a:xfrm rot="-2635576">
              <a:off x="6076571" y="4414823"/>
              <a:ext cx="30221" cy="30221"/>
            </a:xfrm>
            <a:custGeom>
              <a:avLst/>
              <a:gdLst>
                <a:gd name="connsiteX0" fmla="*/ 30221 w 30221"/>
                <a:gd name="connsiteY0" fmla="*/ 15111 h 30221"/>
                <a:gd name="connsiteX1" fmla="*/ 15111 w 30221"/>
                <a:gd name="connsiteY1" fmla="*/ 30221 h 30221"/>
                <a:gd name="connsiteX2" fmla="*/ 0 w 30221"/>
                <a:gd name="connsiteY2" fmla="*/ 15111 h 30221"/>
                <a:gd name="connsiteX3" fmla="*/ 15111 w 30221"/>
                <a:gd name="connsiteY3" fmla="*/ 0 h 30221"/>
                <a:gd name="connsiteX4" fmla="*/ 30221 w 30221"/>
                <a:gd name="connsiteY4" fmla="*/ 15111 h 3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1" h="30221">
                  <a:moveTo>
                    <a:pt x="30221" y="15111"/>
                  </a:moveTo>
                  <a:cubicBezTo>
                    <a:pt x="30221" y="23456"/>
                    <a:pt x="23456" y="30221"/>
                    <a:pt x="15111" y="30221"/>
                  </a:cubicBezTo>
                  <a:cubicBezTo>
                    <a:pt x="6765" y="30221"/>
                    <a:pt x="0" y="23456"/>
                    <a:pt x="0" y="15111"/>
                  </a:cubicBezTo>
                  <a:cubicBezTo>
                    <a:pt x="0" y="6765"/>
                    <a:pt x="6765" y="0"/>
                    <a:pt x="15111" y="0"/>
                  </a:cubicBezTo>
                  <a:cubicBezTo>
                    <a:pt x="23456" y="0"/>
                    <a:pt x="30221" y="6765"/>
                    <a:pt x="30221" y="15111"/>
                  </a:cubicBezTo>
                  <a:close/>
                </a:path>
              </a:pathLst>
            </a:custGeom>
            <a:solidFill>
              <a:srgbClr val="D0D0D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6" name="رسم 182" descr="كعك صغير مع فاكهة و رذاذ">
              <a:extLst>
                <a:ext uri="{FF2B5EF4-FFF2-40B4-BE49-F238E27FC236}">
                  <a16:creationId xmlns:a16="http://schemas.microsoft.com/office/drawing/2014/main" id="{70C25F87-437F-49E1-8A47-485F147FB82B}"/>
                </a:ext>
              </a:extLst>
            </p:cNvPr>
            <p:cNvSpPr/>
            <p:nvPr/>
          </p:nvSpPr>
          <p:spPr>
            <a:xfrm rot="-2635576">
              <a:off x="6031533" y="4411892"/>
              <a:ext cx="30221" cy="30221"/>
            </a:xfrm>
            <a:custGeom>
              <a:avLst/>
              <a:gdLst>
                <a:gd name="connsiteX0" fmla="*/ 30221 w 30221"/>
                <a:gd name="connsiteY0" fmla="*/ 15111 h 30221"/>
                <a:gd name="connsiteX1" fmla="*/ 15111 w 30221"/>
                <a:gd name="connsiteY1" fmla="*/ 30221 h 30221"/>
                <a:gd name="connsiteX2" fmla="*/ 0 w 30221"/>
                <a:gd name="connsiteY2" fmla="*/ 15111 h 30221"/>
                <a:gd name="connsiteX3" fmla="*/ 15111 w 30221"/>
                <a:gd name="connsiteY3" fmla="*/ 0 h 30221"/>
                <a:gd name="connsiteX4" fmla="*/ 30221 w 30221"/>
                <a:gd name="connsiteY4" fmla="*/ 15111 h 30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1" h="30221">
                  <a:moveTo>
                    <a:pt x="30221" y="15111"/>
                  </a:moveTo>
                  <a:cubicBezTo>
                    <a:pt x="30221" y="23456"/>
                    <a:pt x="23456" y="30221"/>
                    <a:pt x="15111" y="30221"/>
                  </a:cubicBezTo>
                  <a:cubicBezTo>
                    <a:pt x="6765" y="30221"/>
                    <a:pt x="0" y="23456"/>
                    <a:pt x="0" y="15111"/>
                  </a:cubicBezTo>
                  <a:cubicBezTo>
                    <a:pt x="0" y="6765"/>
                    <a:pt x="6765" y="0"/>
                    <a:pt x="15111" y="0"/>
                  </a:cubicBezTo>
                  <a:cubicBezTo>
                    <a:pt x="23456" y="0"/>
                    <a:pt x="30221" y="6765"/>
                    <a:pt x="30221" y="15111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7" name="رسم 182" descr="كعك صغير مع فاكهة و رذاذ">
              <a:extLst>
                <a:ext uri="{FF2B5EF4-FFF2-40B4-BE49-F238E27FC236}">
                  <a16:creationId xmlns:a16="http://schemas.microsoft.com/office/drawing/2014/main" id="{BB46DCD0-AA6E-451E-89EC-4A7E6B4D9340}"/>
                </a:ext>
              </a:extLst>
            </p:cNvPr>
            <p:cNvSpPr/>
            <p:nvPr/>
          </p:nvSpPr>
          <p:spPr>
            <a:xfrm>
              <a:off x="6103565" y="4266850"/>
              <a:ext cx="139534" cy="134488"/>
            </a:xfrm>
            <a:custGeom>
              <a:avLst/>
              <a:gdLst>
                <a:gd name="connsiteX0" fmla="*/ 137391 w 139534"/>
                <a:gd name="connsiteY0" fmla="*/ 68184 h 134488"/>
                <a:gd name="connsiteX1" fmla="*/ 97010 w 139534"/>
                <a:gd name="connsiteY1" fmla="*/ 55848 h 134488"/>
                <a:gd name="connsiteX2" fmla="*/ 67031 w 139534"/>
                <a:gd name="connsiteY2" fmla="*/ 65229 h 134488"/>
                <a:gd name="connsiteX3" fmla="*/ 67008 w 139534"/>
                <a:gd name="connsiteY3" fmla="*/ 65210 h 134488"/>
                <a:gd name="connsiteX4" fmla="*/ 72490 w 139534"/>
                <a:gd name="connsiteY4" fmla="*/ 41435 h 134488"/>
                <a:gd name="connsiteX5" fmla="*/ 66674 w 139534"/>
                <a:gd name="connsiteY5" fmla="*/ 9 h 134488"/>
                <a:gd name="connsiteX6" fmla="*/ 66660 w 139534"/>
                <a:gd name="connsiteY6" fmla="*/ 7 h 134488"/>
                <a:gd name="connsiteX7" fmla="*/ 50150 w 139534"/>
                <a:gd name="connsiteY7" fmla="*/ 38444 h 134488"/>
                <a:gd name="connsiteX8" fmla="*/ 48948 w 139534"/>
                <a:gd name="connsiteY8" fmla="*/ 57560 h 134488"/>
                <a:gd name="connsiteX9" fmla="*/ 48919 w 139534"/>
                <a:gd name="connsiteY9" fmla="*/ 57570 h 134488"/>
                <a:gd name="connsiteX10" fmla="*/ 36620 w 139534"/>
                <a:gd name="connsiteY10" fmla="*/ 43683 h 134488"/>
                <a:gd name="connsiteX11" fmla="*/ 10 w 139534"/>
                <a:gd name="connsiteY11" fmla="*/ 23444 h 134488"/>
                <a:gd name="connsiteX12" fmla="*/ 2 w 139534"/>
                <a:gd name="connsiteY12" fmla="*/ 23452 h 134488"/>
                <a:gd name="connsiteX13" fmla="*/ 20807 w 139534"/>
                <a:gd name="connsiteY13" fmla="*/ 59743 h 134488"/>
                <a:gd name="connsiteX14" fmla="*/ 54297 w 139534"/>
                <a:gd name="connsiteY14" fmla="*/ 81077 h 134488"/>
                <a:gd name="connsiteX15" fmla="*/ 54312 w 139534"/>
                <a:gd name="connsiteY15" fmla="*/ 81092 h 134488"/>
                <a:gd name="connsiteX16" fmla="*/ 76163 w 139534"/>
                <a:gd name="connsiteY16" fmla="*/ 114247 h 134488"/>
                <a:gd name="connsiteX17" fmla="*/ 112772 w 139534"/>
                <a:gd name="connsiteY17" fmla="*/ 134486 h 134488"/>
                <a:gd name="connsiteX18" fmla="*/ 112781 w 139534"/>
                <a:gd name="connsiteY18" fmla="*/ 134478 h 134488"/>
                <a:gd name="connsiteX19" fmla="*/ 91976 w 139534"/>
                <a:gd name="connsiteY19" fmla="*/ 98187 h 134488"/>
                <a:gd name="connsiteX20" fmla="*/ 65474 w 139534"/>
                <a:gd name="connsiteY20" fmla="*/ 78638 h 134488"/>
                <a:gd name="connsiteX21" fmla="*/ 65469 w 139534"/>
                <a:gd name="connsiteY21" fmla="*/ 78611 h 134488"/>
                <a:gd name="connsiteX22" fmla="*/ 97480 w 139534"/>
                <a:gd name="connsiteY22" fmla="*/ 65789 h 134488"/>
                <a:gd name="connsiteX23" fmla="*/ 131590 w 139534"/>
                <a:gd name="connsiteY23" fmla="*/ 76271 h 134488"/>
                <a:gd name="connsiteX24" fmla="*/ 139046 w 139534"/>
                <a:gd name="connsiteY24" fmla="*/ 74464 h 134488"/>
                <a:gd name="connsiteX25" fmla="*/ 137391 w 139534"/>
                <a:gd name="connsiteY25" fmla="*/ 68184 h 134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9534" h="134488">
                  <a:moveTo>
                    <a:pt x="137391" y="68184"/>
                  </a:moveTo>
                  <a:cubicBezTo>
                    <a:pt x="130582" y="63125"/>
                    <a:pt x="116431" y="54933"/>
                    <a:pt x="97010" y="55848"/>
                  </a:cubicBezTo>
                  <a:cubicBezTo>
                    <a:pt x="84326" y="56450"/>
                    <a:pt x="74174" y="60832"/>
                    <a:pt x="67031" y="65229"/>
                  </a:cubicBezTo>
                  <a:cubicBezTo>
                    <a:pt x="67018" y="65237"/>
                    <a:pt x="67003" y="65225"/>
                    <a:pt x="67008" y="65210"/>
                  </a:cubicBezTo>
                  <a:cubicBezTo>
                    <a:pt x="69321" y="58704"/>
                    <a:pt x="71279" y="50478"/>
                    <a:pt x="72490" y="41435"/>
                  </a:cubicBezTo>
                  <a:cubicBezTo>
                    <a:pt x="75404" y="19682"/>
                    <a:pt x="66910" y="537"/>
                    <a:pt x="66674" y="9"/>
                  </a:cubicBezTo>
                  <a:cubicBezTo>
                    <a:pt x="66669" y="-3"/>
                    <a:pt x="66669" y="-3"/>
                    <a:pt x="66660" y="7"/>
                  </a:cubicBezTo>
                  <a:cubicBezTo>
                    <a:pt x="66294" y="454"/>
                    <a:pt x="53064" y="16691"/>
                    <a:pt x="50150" y="38444"/>
                  </a:cubicBezTo>
                  <a:cubicBezTo>
                    <a:pt x="49233" y="45296"/>
                    <a:pt x="48852" y="51811"/>
                    <a:pt x="48948" y="57560"/>
                  </a:cubicBezTo>
                  <a:cubicBezTo>
                    <a:pt x="48948" y="57577"/>
                    <a:pt x="48929" y="57582"/>
                    <a:pt x="48919" y="57570"/>
                  </a:cubicBezTo>
                  <a:cubicBezTo>
                    <a:pt x="45532" y="53106"/>
                    <a:pt x="41377" y="48369"/>
                    <a:pt x="36620" y="43683"/>
                  </a:cubicBezTo>
                  <a:cubicBezTo>
                    <a:pt x="20982" y="28285"/>
                    <a:pt x="574" y="23572"/>
                    <a:pt x="10" y="23444"/>
                  </a:cubicBezTo>
                  <a:cubicBezTo>
                    <a:pt x="-1" y="23440"/>
                    <a:pt x="-1" y="23440"/>
                    <a:pt x="2" y="23452"/>
                  </a:cubicBezTo>
                  <a:cubicBezTo>
                    <a:pt x="139" y="24014"/>
                    <a:pt x="5169" y="44345"/>
                    <a:pt x="20807" y="59743"/>
                  </a:cubicBezTo>
                  <a:cubicBezTo>
                    <a:pt x="34037" y="72769"/>
                    <a:pt x="47615" y="81204"/>
                    <a:pt x="54297" y="81077"/>
                  </a:cubicBezTo>
                  <a:cubicBezTo>
                    <a:pt x="54305" y="81077"/>
                    <a:pt x="54312" y="81082"/>
                    <a:pt x="54312" y="81092"/>
                  </a:cubicBezTo>
                  <a:cubicBezTo>
                    <a:pt x="54288" y="87774"/>
                    <a:pt x="62932" y="101221"/>
                    <a:pt x="76163" y="114247"/>
                  </a:cubicBezTo>
                  <a:cubicBezTo>
                    <a:pt x="91802" y="129645"/>
                    <a:pt x="112209" y="134358"/>
                    <a:pt x="112772" y="134486"/>
                  </a:cubicBezTo>
                  <a:cubicBezTo>
                    <a:pt x="112784" y="134490"/>
                    <a:pt x="112784" y="134490"/>
                    <a:pt x="112781" y="134478"/>
                  </a:cubicBezTo>
                  <a:cubicBezTo>
                    <a:pt x="112644" y="133916"/>
                    <a:pt x="107614" y="113586"/>
                    <a:pt x="91976" y="98187"/>
                  </a:cubicBezTo>
                  <a:cubicBezTo>
                    <a:pt x="82413" y="88771"/>
                    <a:pt x="72672" y="81765"/>
                    <a:pt x="65474" y="78638"/>
                  </a:cubicBezTo>
                  <a:cubicBezTo>
                    <a:pt x="65463" y="78633"/>
                    <a:pt x="65461" y="78619"/>
                    <a:pt x="65469" y="78611"/>
                  </a:cubicBezTo>
                  <a:cubicBezTo>
                    <a:pt x="70621" y="74200"/>
                    <a:pt x="81736" y="66534"/>
                    <a:pt x="97480" y="65789"/>
                  </a:cubicBezTo>
                  <a:cubicBezTo>
                    <a:pt x="114542" y="64975"/>
                    <a:pt x="127018" y="72852"/>
                    <a:pt x="131590" y="76271"/>
                  </a:cubicBezTo>
                  <a:cubicBezTo>
                    <a:pt x="134029" y="78101"/>
                    <a:pt x="137617" y="77344"/>
                    <a:pt x="139046" y="74464"/>
                  </a:cubicBezTo>
                  <a:cubicBezTo>
                    <a:pt x="140127" y="72287"/>
                    <a:pt x="139341" y="69635"/>
                    <a:pt x="137391" y="68184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28" name="رسم 182" descr="كعك صغير مع فاكهة و رذاذ">
            <a:extLst>
              <a:ext uri="{FF2B5EF4-FFF2-40B4-BE49-F238E27FC236}">
                <a16:creationId xmlns:a16="http://schemas.microsoft.com/office/drawing/2014/main" id="{B980E895-C299-43B3-85E2-FE1B3A943E66}"/>
              </a:ext>
            </a:extLst>
          </p:cNvPr>
          <p:cNvGrpSpPr/>
          <p:nvPr/>
        </p:nvGrpSpPr>
        <p:grpSpPr>
          <a:xfrm>
            <a:off x="6197706" y="4605216"/>
            <a:ext cx="134458" cy="134458"/>
            <a:chOff x="6197706" y="4394903"/>
            <a:chExt cx="134458" cy="134458"/>
          </a:xfrm>
        </p:grpSpPr>
        <p:sp>
          <p:nvSpPr>
            <p:cNvPr id="229" name="رسم 182" descr="كعك صغير مع فاكهة و رذاذ">
              <a:extLst>
                <a:ext uri="{FF2B5EF4-FFF2-40B4-BE49-F238E27FC236}">
                  <a16:creationId xmlns:a16="http://schemas.microsoft.com/office/drawing/2014/main" id="{A88CAC19-C618-4A7F-94BC-4E86E8B976E9}"/>
                </a:ext>
              </a:extLst>
            </p:cNvPr>
            <p:cNvSpPr/>
            <p:nvPr/>
          </p:nvSpPr>
          <p:spPr>
            <a:xfrm rot="-585145">
              <a:off x="6206725" y="4403922"/>
              <a:ext cx="116419" cy="116419"/>
            </a:xfrm>
            <a:custGeom>
              <a:avLst/>
              <a:gdLst>
                <a:gd name="connsiteX0" fmla="*/ 116420 w 116419"/>
                <a:gd name="connsiteY0" fmla="*/ 58210 h 116419"/>
                <a:gd name="connsiteX1" fmla="*/ 58210 w 116419"/>
                <a:gd name="connsiteY1" fmla="*/ 116420 h 116419"/>
                <a:gd name="connsiteX2" fmla="*/ 0 w 116419"/>
                <a:gd name="connsiteY2" fmla="*/ 58210 h 116419"/>
                <a:gd name="connsiteX3" fmla="*/ 58210 w 116419"/>
                <a:gd name="connsiteY3" fmla="*/ 0 h 116419"/>
                <a:gd name="connsiteX4" fmla="*/ 116420 w 116419"/>
                <a:gd name="connsiteY4" fmla="*/ 58210 h 11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6419" h="116419">
                  <a:moveTo>
                    <a:pt x="116420" y="58210"/>
                  </a:moveTo>
                  <a:cubicBezTo>
                    <a:pt x="116420" y="90358"/>
                    <a:pt x="90359" y="116420"/>
                    <a:pt x="58210" y="116420"/>
                  </a:cubicBezTo>
                  <a:cubicBezTo>
                    <a:pt x="26062" y="116420"/>
                    <a:pt x="0" y="90358"/>
                    <a:pt x="0" y="58210"/>
                  </a:cubicBezTo>
                  <a:cubicBezTo>
                    <a:pt x="0" y="26061"/>
                    <a:pt x="26062" y="0"/>
                    <a:pt x="58210" y="0"/>
                  </a:cubicBezTo>
                  <a:cubicBezTo>
                    <a:pt x="90359" y="0"/>
                    <a:pt x="116420" y="26061"/>
                    <a:pt x="116420" y="58210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30" name="رسم 182" descr="كعك صغير مع فاكهة و رذاذ">
              <a:extLst>
                <a:ext uri="{FF2B5EF4-FFF2-40B4-BE49-F238E27FC236}">
                  <a16:creationId xmlns:a16="http://schemas.microsoft.com/office/drawing/2014/main" id="{D5BADCA2-637A-40F4-A4E2-E7D18E3EFAA7}"/>
                </a:ext>
              </a:extLst>
            </p:cNvPr>
            <p:cNvSpPr/>
            <p:nvPr/>
          </p:nvSpPr>
          <p:spPr>
            <a:xfrm>
              <a:off x="6262925" y="4417442"/>
              <a:ext cx="49732" cy="43265"/>
            </a:xfrm>
            <a:custGeom>
              <a:avLst/>
              <a:gdLst>
                <a:gd name="connsiteX0" fmla="*/ 49720 w 49732"/>
                <a:gd name="connsiteY0" fmla="*/ 21456 h 43265"/>
                <a:gd name="connsiteX1" fmla="*/ 33721 w 49732"/>
                <a:gd name="connsiteY1" fmla="*/ 26646 h 43265"/>
                <a:gd name="connsiteX2" fmla="*/ 37481 w 49732"/>
                <a:gd name="connsiteY2" fmla="*/ 43051 h 43265"/>
                <a:gd name="connsiteX3" fmla="*/ 37454 w 49732"/>
                <a:gd name="connsiteY3" fmla="*/ 43068 h 43265"/>
                <a:gd name="connsiteX4" fmla="*/ 24946 w 49732"/>
                <a:gd name="connsiteY4" fmla="*/ 31805 h 43265"/>
                <a:gd name="connsiteX5" fmla="*/ 12613 w 49732"/>
                <a:gd name="connsiteY5" fmla="*/ 43261 h 43265"/>
                <a:gd name="connsiteX6" fmla="*/ 12584 w 49732"/>
                <a:gd name="connsiteY6" fmla="*/ 43245 h 43265"/>
                <a:gd name="connsiteX7" fmla="*/ 16089 w 49732"/>
                <a:gd name="connsiteY7" fmla="*/ 26783 h 43265"/>
                <a:gd name="connsiteX8" fmla="*/ 11 w 49732"/>
                <a:gd name="connsiteY8" fmla="*/ 21842 h 43265"/>
                <a:gd name="connsiteX9" fmla="*/ 11 w 49732"/>
                <a:gd name="connsiteY9" fmla="*/ 21810 h 43265"/>
                <a:gd name="connsiteX10" fmla="*/ 16010 w 49732"/>
                <a:gd name="connsiteY10" fmla="*/ 16619 h 43265"/>
                <a:gd name="connsiteX11" fmla="*/ 12250 w 49732"/>
                <a:gd name="connsiteY11" fmla="*/ 214 h 43265"/>
                <a:gd name="connsiteX12" fmla="*/ 12277 w 49732"/>
                <a:gd name="connsiteY12" fmla="*/ 197 h 43265"/>
                <a:gd name="connsiteX13" fmla="*/ 24785 w 49732"/>
                <a:gd name="connsiteY13" fmla="*/ 11461 h 43265"/>
                <a:gd name="connsiteX14" fmla="*/ 37118 w 49732"/>
                <a:gd name="connsiteY14" fmla="*/ 5 h 43265"/>
                <a:gd name="connsiteX15" fmla="*/ 37147 w 49732"/>
                <a:gd name="connsiteY15" fmla="*/ 20 h 43265"/>
                <a:gd name="connsiteX16" fmla="*/ 33642 w 49732"/>
                <a:gd name="connsiteY16" fmla="*/ 16483 h 43265"/>
                <a:gd name="connsiteX17" fmla="*/ 49720 w 49732"/>
                <a:gd name="connsiteY17" fmla="*/ 21424 h 43265"/>
                <a:gd name="connsiteX18" fmla="*/ 49720 w 49732"/>
                <a:gd name="connsiteY18" fmla="*/ 21456 h 4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732" h="43265">
                  <a:moveTo>
                    <a:pt x="49720" y="21456"/>
                  </a:moveTo>
                  <a:lnTo>
                    <a:pt x="33721" y="26646"/>
                  </a:lnTo>
                  <a:lnTo>
                    <a:pt x="37481" y="43051"/>
                  </a:lnTo>
                  <a:cubicBezTo>
                    <a:pt x="37485" y="43068"/>
                    <a:pt x="37466" y="43078"/>
                    <a:pt x="37454" y="43068"/>
                  </a:cubicBezTo>
                  <a:lnTo>
                    <a:pt x="24946" y="31805"/>
                  </a:lnTo>
                  <a:lnTo>
                    <a:pt x="12613" y="43261"/>
                  </a:lnTo>
                  <a:cubicBezTo>
                    <a:pt x="12601" y="43272"/>
                    <a:pt x="12581" y="43261"/>
                    <a:pt x="12584" y="43245"/>
                  </a:cubicBezTo>
                  <a:lnTo>
                    <a:pt x="16089" y="26783"/>
                  </a:lnTo>
                  <a:lnTo>
                    <a:pt x="11" y="21842"/>
                  </a:lnTo>
                  <a:cubicBezTo>
                    <a:pt x="-4" y="21837"/>
                    <a:pt x="-4" y="21815"/>
                    <a:pt x="11" y="21810"/>
                  </a:cubicBezTo>
                  <a:lnTo>
                    <a:pt x="16010" y="16619"/>
                  </a:lnTo>
                  <a:lnTo>
                    <a:pt x="12250" y="214"/>
                  </a:lnTo>
                  <a:cubicBezTo>
                    <a:pt x="12247" y="197"/>
                    <a:pt x="12265" y="187"/>
                    <a:pt x="12277" y="197"/>
                  </a:cubicBezTo>
                  <a:lnTo>
                    <a:pt x="24785" y="11461"/>
                  </a:lnTo>
                  <a:lnTo>
                    <a:pt x="37118" y="5"/>
                  </a:lnTo>
                  <a:cubicBezTo>
                    <a:pt x="37130" y="-7"/>
                    <a:pt x="37151" y="5"/>
                    <a:pt x="37147" y="20"/>
                  </a:cubicBezTo>
                  <a:lnTo>
                    <a:pt x="33642" y="16483"/>
                  </a:lnTo>
                  <a:lnTo>
                    <a:pt x="49720" y="21424"/>
                  </a:lnTo>
                  <a:cubicBezTo>
                    <a:pt x="49737" y="21429"/>
                    <a:pt x="49737" y="21450"/>
                    <a:pt x="49720" y="214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grpSp>
        <p:nvGrpSpPr>
          <p:cNvPr id="231" name="رسم 182" descr="كعك صغير مع فاكهة و رذاذ">
            <a:extLst>
              <a:ext uri="{FF2B5EF4-FFF2-40B4-BE49-F238E27FC236}">
                <a16:creationId xmlns:a16="http://schemas.microsoft.com/office/drawing/2014/main" id="{1F1DB6F9-E113-404C-B4AA-A2BBB4E97C8C}"/>
              </a:ext>
            </a:extLst>
          </p:cNvPr>
          <p:cNvGrpSpPr/>
          <p:nvPr/>
        </p:nvGrpSpPr>
        <p:grpSpPr>
          <a:xfrm>
            <a:off x="6109443" y="4610152"/>
            <a:ext cx="159502" cy="159502"/>
            <a:chOff x="6109443" y="4399839"/>
            <a:chExt cx="159502" cy="159502"/>
          </a:xfrm>
        </p:grpSpPr>
        <p:sp>
          <p:nvSpPr>
            <p:cNvPr id="232" name="رسم 182" descr="كعك صغير مع فاكهة و رذاذ">
              <a:extLst>
                <a:ext uri="{FF2B5EF4-FFF2-40B4-BE49-F238E27FC236}">
                  <a16:creationId xmlns:a16="http://schemas.microsoft.com/office/drawing/2014/main" id="{B961F21F-6993-4FED-A3A2-F3A038B76A19}"/>
                </a:ext>
              </a:extLst>
            </p:cNvPr>
            <p:cNvSpPr/>
            <p:nvPr/>
          </p:nvSpPr>
          <p:spPr>
            <a:xfrm rot="-585145">
              <a:off x="6120142" y="4410538"/>
              <a:ext cx="138104" cy="138104"/>
            </a:xfrm>
            <a:custGeom>
              <a:avLst/>
              <a:gdLst>
                <a:gd name="connsiteX0" fmla="*/ 138105 w 138104"/>
                <a:gd name="connsiteY0" fmla="*/ 69052 h 138104"/>
                <a:gd name="connsiteX1" fmla="*/ 69052 w 138104"/>
                <a:gd name="connsiteY1" fmla="*/ 138105 h 138104"/>
                <a:gd name="connsiteX2" fmla="*/ 0 w 138104"/>
                <a:gd name="connsiteY2" fmla="*/ 69052 h 138104"/>
                <a:gd name="connsiteX3" fmla="*/ 69052 w 138104"/>
                <a:gd name="connsiteY3" fmla="*/ 0 h 138104"/>
                <a:gd name="connsiteX4" fmla="*/ 138105 w 138104"/>
                <a:gd name="connsiteY4" fmla="*/ 69052 h 138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104" h="138104">
                  <a:moveTo>
                    <a:pt x="138105" y="69052"/>
                  </a:moveTo>
                  <a:cubicBezTo>
                    <a:pt x="138105" y="107189"/>
                    <a:pt x="107189" y="138105"/>
                    <a:pt x="69052" y="138105"/>
                  </a:cubicBezTo>
                  <a:cubicBezTo>
                    <a:pt x="30916" y="138105"/>
                    <a:pt x="0" y="107189"/>
                    <a:pt x="0" y="69052"/>
                  </a:cubicBezTo>
                  <a:cubicBezTo>
                    <a:pt x="0" y="30916"/>
                    <a:pt x="30916" y="0"/>
                    <a:pt x="69052" y="0"/>
                  </a:cubicBezTo>
                  <a:cubicBezTo>
                    <a:pt x="107189" y="0"/>
                    <a:pt x="138105" y="30916"/>
                    <a:pt x="138105" y="69052"/>
                  </a:cubicBezTo>
                  <a:close/>
                </a:path>
              </a:pathLst>
            </a:custGeom>
            <a:solidFill>
              <a:srgbClr val="505050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33" name="رسم 182" descr="كعك صغير مع فاكهة و رذاذ">
              <a:extLst>
                <a:ext uri="{FF2B5EF4-FFF2-40B4-BE49-F238E27FC236}">
                  <a16:creationId xmlns:a16="http://schemas.microsoft.com/office/drawing/2014/main" id="{AD017730-8158-4A24-A738-11949D9D39CA}"/>
                </a:ext>
              </a:extLst>
            </p:cNvPr>
            <p:cNvSpPr/>
            <p:nvPr/>
          </p:nvSpPr>
          <p:spPr>
            <a:xfrm>
              <a:off x="6160610" y="4431241"/>
              <a:ext cx="49731" cy="43265"/>
            </a:xfrm>
            <a:custGeom>
              <a:avLst/>
              <a:gdLst>
                <a:gd name="connsiteX0" fmla="*/ 49720 w 49731"/>
                <a:gd name="connsiteY0" fmla="*/ 21456 h 43265"/>
                <a:gd name="connsiteX1" fmla="*/ 33721 w 49731"/>
                <a:gd name="connsiteY1" fmla="*/ 26646 h 43265"/>
                <a:gd name="connsiteX2" fmla="*/ 37481 w 49731"/>
                <a:gd name="connsiteY2" fmla="*/ 43051 h 43265"/>
                <a:gd name="connsiteX3" fmla="*/ 37454 w 49731"/>
                <a:gd name="connsiteY3" fmla="*/ 43068 h 43265"/>
                <a:gd name="connsiteX4" fmla="*/ 24946 w 49731"/>
                <a:gd name="connsiteY4" fmla="*/ 31805 h 43265"/>
                <a:gd name="connsiteX5" fmla="*/ 12613 w 49731"/>
                <a:gd name="connsiteY5" fmla="*/ 43261 h 43265"/>
                <a:gd name="connsiteX6" fmla="*/ 12584 w 49731"/>
                <a:gd name="connsiteY6" fmla="*/ 43245 h 43265"/>
                <a:gd name="connsiteX7" fmla="*/ 16089 w 49731"/>
                <a:gd name="connsiteY7" fmla="*/ 26783 h 43265"/>
                <a:gd name="connsiteX8" fmla="*/ 11 w 49731"/>
                <a:gd name="connsiteY8" fmla="*/ 21842 h 43265"/>
                <a:gd name="connsiteX9" fmla="*/ 11 w 49731"/>
                <a:gd name="connsiteY9" fmla="*/ 21810 h 43265"/>
                <a:gd name="connsiteX10" fmla="*/ 16010 w 49731"/>
                <a:gd name="connsiteY10" fmla="*/ 16619 h 43265"/>
                <a:gd name="connsiteX11" fmla="*/ 12250 w 49731"/>
                <a:gd name="connsiteY11" fmla="*/ 214 h 43265"/>
                <a:gd name="connsiteX12" fmla="*/ 12277 w 49731"/>
                <a:gd name="connsiteY12" fmla="*/ 197 h 43265"/>
                <a:gd name="connsiteX13" fmla="*/ 24785 w 49731"/>
                <a:gd name="connsiteY13" fmla="*/ 11461 h 43265"/>
                <a:gd name="connsiteX14" fmla="*/ 37118 w 49731"/>
                <a:gd name="connsiteY14" fmla="*/ 5 h 43265"/>
                <a:gd name="connsiteX15" fmla="*/ 37147 w 49731"/>
                <a:gd name="connsiteY15" fmla="*/ 20 h 43265"/>
                <a:gd name="connsiteX16" fmla="*/ 33642 w 49731"/>
                <a:gd name="connsiteY16" fmla="*/ 16483 h 43265"/>
                <a:gd name="connsiteX17" fmla="*/ 49720 w 49731"/>
                <a:gd name="connsiteY17" fmla="*/ 21424 h 43265"/>
                <a:gd name="connsiteX18" fmla="*/ 49720 w 49731"/>
                <a:gd name="connsiteY18" fmla="*/ 21456 h 43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9731" h="43265">
                  <a:moveTo>
                    <a:pt x="49720" y="21456"/>
                  </a:moveTo>
                  <a:lnTo>
                    <a:pt x="33721" y="26646"/>
                  </a:lnTo>
                  <a:lnTo>
                    <a:pt x="37481" y="43051"/>
                  </a:lnTo>
                  <a:cubicBezTo>
                    <a:pt x="37485" y="43068"/>
                    <a:pt x="37466" y="43078"/>
                    <a:pt x="37454" y="43068"/>
                  </a:cubicBezTo>
                  <a:lnTo>
                    <a:pt x="24946" y="31805"/>
                  </a:lnTo>
                  <a:lnTo>
                    <a:pt x="12613" y="43261"/>
                  </a:lnTo>
                  <a:cubicBezTo>
                    <a:pt x="12601" y="43272"/>
                    <a:pt x="12581" y="43261"/>
                    <a:pt x="12584" y="43245"/>
                  </a:cubicBezTo>
                  <a:lnTo>
                    <a:pt x="16089" y="26783"/>
                  </a:lnTo>
                  <a:lnTo>
                    <a:pt x="11" y="21842"/>
                  </a:lnTo>
                  <a:cubicBezTo>
                    <a:pt x="-4" y="21837"/>
                    <a:pt x="-4" y="21815"/>
                    <a:pt x="11" y="21810"/>
                  </a:cubicBezTo>
                  <a:lnTo>
                    <a:pt x="16010" y="16619"/>
                  </a:lnTo>
                  <a:lnTo>
                    <a:pt x="12250" y="214"/>
                  </a:lnTo>
                  <a:cubicBezTo>
                    <a:pt x="12247" y="197"/>
                    <a:pt x="12265" y="187"/>
                    <a:pt x="12277" y="197"/>
                  </a:cubicBezTo>
                  <a:lnTo>
                    <a:pt x="24785" y="11461"/>
                  </a:lnTo>
                  <a:lnTo>
                    <a:pt x="37118" y="5"/>
                  </a:lnTo>
                  <a:cubicBezTo>
                    <a:pt x="37130" y="-7"/>
                    <a:pt x="37151" y="5"/>
                    <a:pt x="37147" y="20"/>
                  </a:cubicBezTo>
                  <a:lnTo>
                    <a:pt x="33642" y="16483"/>
                  </a:lnTo>
                  <a:lnTo>
                    <a:pt x="49720" y="21424"/>
                  </a:lnTo>
                  <a:cubicBezTo>
                    <a:pt x="49735" y="21429"/>
                    <a:pt x="49735" y="21450"/>
                    <a:pt x="49720" y="21456"/>
                  </a:cubicBezTo>
                  <a:close/>
                </a:path>
              </a:pathLst>
            </a:custGeom>
            <a:solidFill>
              <a:srgbClr val="2F2F2F"/>
            </a:solidFill>
            <a:ln w="1687" cap="flat">
              <a:noFill/>
              <a:prstDash val="solid"/>
              <a:miter/>
            </a:ln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2" name="رسم 21" descr="مؤشر مع تعبئة خالصة">
            <a:extLst>
              <a:ext uri="{FF2B5EF4-FFF2-40B4-BE49-F238E27FC236}">
                <a16:creationId xmlns:a16="http://schemas.microsoft.com/office/drawing/2014/main" id="{7F458B81-CC22-48E6-90BB-EA77433ED6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505173" y="4306822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61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10847 -0.0115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0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5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  <p:bldP spid="18" grpId="0"/>
      <p:bldP spid="19" grpId="0"/>
      <p:bldP spid="20" grpId="0"/>
      <p:bldP spid="23" grpId="0"/>
      <p:bldP spid="189" grpId="0" animBg="1"/>
      <p:bldP spid="190" grpId="0" animBg="1"/>
      <p:bldP spid="19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 descr="صورة تحتوي على الطبيعة, خارجي, سماء الليل&#10;&#10;تم إنشاء الوصف تلقائياً">
            <a:extLst>
              <a:ext uri="{FF2B5EF4-FFF2-40B4-BE49-F238E27FC236}">
                <a16:creationId xmlns:a16="http://schemas.microsoft.com/office/drawing/2014/main" id="{D371DDB9-BCCF-4824-B83A-1DF2D61B8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457200"/>
            <a:ext cx="10277578" cy="5477069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D1A7711-C1CD-4BED-9B03-9AE0F3C1ABCF}"/>
              </a:ext>
            </a:extLst>
          </p:cNvPr>
          <p:cNvSpPr txBox="1"/>
          <p:nvPr/>
        </p:nvSpPr>
        <p:spPr>
          <a:xfrm>
            <a:off x="1017037" y="644428"/>
            <a:ext cx="1016103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عنوان العرض</a:t>
            </a:r>
            <a:endParaRPr lang="ar-SA" sz="54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A5D4FC-BD7B-4B50-9971-88BAC547226C}"/>
              </a:ext>
            </a:extLst>
          </p:cNvPr>
          <p:cNvCxnSpPr/>
          <p:nvPr/>
        </p:nvCxnSpPr>
        <p:spPr>
          <a:xfrm flipH="1">
            <a:off x="5673012" y="1756840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6AF9904-0CB9-4F27-B4A7-13F41B61AE4B}"/>
              </a:ext>
            </a:extLst>
          </p:cNvPr>
          <p:cNvSpPr txBox="1"/>
          <p:nvPr/>
        </p:nvSpPr>
        <p:spPr>
          <a:xfrm>
            <a:off x="1286203" y="2960183"/>
            <a:ext cx="603190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هذا النص هو مثال لنص في نفس المساحة هذا النص هو مثال لنص في نفس المساحة</a:t>
            </a:r>
          </a:p>
          <a:p>
            <a:r>
              <a:rPr lang="ar-SA" sz="24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هذا النص هو مثال لنص في نفس المساحة</a:t>
            </a:r>
          </a:p>
          <a:p>
            <a:endParaRPr lang="ar-SA" sz="24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2" name="رسم 11" descr="البالونات">
            <a:extLst>
              <a:ext uri="{FF2B5EF4-FFF2-40B4-BE49-F238E27FC236}">
                <a16:creationId xmlns:a16="http://schemas.microsoft.com/office/drawing/2014/main" id="{318A667F-7EBF-4AC3-8AC1-C444A95EC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1755" y="476320"/>
            <a:ext cx="2140892" cy="2140892"/>
          </a:xfrm>
          <a:prstGeom prst="rect">
            <a:avLst/>
          </a:prstGeom>
        </p:spPr>
      </p:pic>
      <p:pic>
        <p:nvPicPr>
          <p:cNvPr id="108" name="رسم 107" descr="منزل مع تعبئة خالصة">
            <a:extLst>
              <a:ext uri="{FF2B5EF4-FFF2-40B4-BE49-F238E27FC236}">
                <a16:creationId xmlns:a16="http://schemas.microsoft.com/office/drawing/2014/main" id="{16208312-6699-41D9-9BB6-3E05A8C4CF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12696" y="759429"/>
            <a:ext cx="654440" cy="654440"/>
          </a:xfrm>
          <a:prstGeom prst="rect">
            <a:avLst/>
          </a:prstGeom>
        </p:spPr>
      </p:pic>
      <p:pic>
        <p:nvPicPr>
          <p:cNvPr id="11" name="رسم 10" descr="ناقل مدرسه">
            <a:extLst>
              <a:ext uri="{FF2B5EF4-FFF2-40B4-BE49-F238E27FC236}">
                <a16:creationId xmlns:a16="http://schemas.microsoft.com/office/drawing/2014/main" id="{21184495-FCC7-4CEF-8B2D-C0127D5365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12106" y="1866724"/>
            <a:ext cx="3354498" cy="335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81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 descr="صورة تحتوي على الطبيعة, خارجي, سماء الليل&#10;&#10;تم إنشاء الوصف تلقائياً">
            <a:extLst>
              <a:ext uri="{FF2B5EF4-FFF2-40B4-BE49-F238E27FC236}">
                <a16:creationId xmlns:a16="http://schemas.microsoft.com/office/drawing/2014/main" id="{85F56658-7F59-4778-9A6D-DAB23DEBE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457200"/>
            <a:ext cx="10277578" cy="547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25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صورة 2" descr="صورة تحتوي على الطبيعة, خارجي, سماء الليل&#10;&#10;تم إنشاء الوصف تلقائياً">
            <a:extLst>
              <a:ext uri="{FF2B5EF4-FFF2-40B4-BE49-F238E27FC236}">
                <a16:creationId xmlns:a16="http://schemas.microsoft.com/office/drawing/2014/main" id="{DE91D913-13D2-4D60-90AE-FB84A6FEFF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457200"/>
            <a:ext cx="10277578" cy="547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52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, كمبيوتر محمول, إلكترونيات, كمبيوتر&#10;&#10;تم إنشاء الوصف تلقائياً">
            <a:extLst>
              <a:ext uri="{FF2B5EF4-FFF2-40B4-BE49-F238E27FC236}">
                <a16:creationId xmlns:a16="http://schemas.microsoft.com/office/drawing/2014/main" id="{9DEC5A9E-11B4-4B09-B647-D6BB3541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 descr="صورة تحتوي على الطبيعة, خارجي, سماء الليل&#10;&#10;تم إنشاء الوصف تلقائياً">
            <a:extLst>
              <a:ext uri="{FF2B5EF4-FFF2-40B4-BE49-F238E27FC236}">
                <a16:creationId xmlns:a16="http://schemas.microsoft.com/office/drawing/2014/main" id="{96957031-4AA9-4556-8417-F25F1F07A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2" y="457200"/>
            <a:ext cx="10277578" cy="547706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7E696FD1-E37A-4971-A57A-BDB8881B589E}"/>
              </a:ext>
            </a:extLst>
          </p:cNvPr>
          <p:cNvSpPr txBox="1"/>
          <p:nvPr/>
        </p:nvSpPr>
        <p:spPr>
          <a:xfrm>
            <a:off x="1017037" y="2497976"/>
            <a:ext cx="10161035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8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شكرا</a:t>
            </a:r>
            <a:endParaRPr lang="ar-SA" sz="115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F4916339-6935-4D46-95D1-054A24C37CD5}"/>
              </a:ext>
            </a:extLst>
          </p:cNvPr>
          <p:cNvCxnSpPr/>
          <p:nvPr/>
        </p:nvCxnSpPr>
        <p:spPr>
          <a:xfrm flipH="1">
            <a:off x="5673012" y="4106501"/>
            <a:ext cx="942392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4230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DD45436A-BE4D-43F6-834A-C774F377CE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 SemiboldSegoe UI Semibold3">
      <a:majorFont>
        <a:latin typeface="Segoe UI Semibold"/>
        <a:ea typeface=""/>
        <a:cs typeface="Segoe UI Semibold"/>
      </a:majorFont>
      <a:minorFont>
        <a:latin typeface="Segoe UI Semibold"/>
        <a:ea typeface=""/>
        <a:cs typeface="Segoe UI Semibold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</Words>
  <Application>Microsoft Office PowerPoint</Application>
  <PresentationFormat>شاشة عريضة</PresentationFormat>
  <Paragraphs>46</Paragraphs>
  <Slides>11</Slides>
  <Notes>10</Notes>
  <HiddenSlides>2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7" baseType="lpstr">
      <vt:lpstr>Arial</vt:lpstr>
      <vt:lpstr>Times New Roman</vt:lpstr>
      <vt:lpstr>Segoe UI Semibold</vt:lpstr>
      <vt:lpstr>Cairo</vt:lpstr>
      <vt:lpstr>Calibri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ingez-ppt.com</cp:lastModifiedBy>
  <cp:revision>33</cp:revision>
  <dcterms:created xsi:type="dcterms:W3CDTF">2021-05-11T19:30:39Z</dcterms:created>
  <dcterms:modified xsi:type="dcterms:W3CDTF">2023-04-17T00:28:26Z</dcterms:modified>
</cp:coreProperties>
</file>