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60" r:id="rId1"/>
  </p:sldMasterIdLst>
  <p:notesMasterIdLst>
    <p:notesMasterId r:id="rId5"/>
  </p:notesMasterIdLst>
  <p:sldIdLst>
    <p:sldId id="474" r:id="rId2"/>
    <p:sldId id="468" r:id="rId3"/>
    <p:sldId id="469" r:id="rId4"/>
  </p:sldIdLst>
  <p:sldSz cx="10691813" cy="7559675"/>
  <p:notesSz cx="7099300" cy="10234613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Harmattan" panose="01000503000000020003" pitchFamily="2" charset="-78"/>
      <p:regular r:id="rId10"/>
      <p:bold r:id="rId11"/>
    </p:embeddedFont>
  </p:embeddedFontLst>
  <p:defaultTextStyle>
    <a:defPPr>
      <a:defRPr lang="en-US"/>
    </a:defPPr>
    <a:lvl1pPr marL="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308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46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616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77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92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200077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23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7" userDrawn="1">
          <p15:clr>
            <a:srgbClr val="A4A3A4"/>
          </p15:clr>
        </p15:guide>
        <p15:guide id="2" pos="3367" userDrawn="1">
          <p15:clr>
            <a:srgbClr val="A4A3A4"/>
          </p15:clr>
        </p15:guide>
        <p15:guide id="3" orient="horz" pos="39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59F"/>
    <a:srgbClr val="FFDFDE"/>
    <a:srgbClr val="A74040"/>
    <a:srgbClr val="A48D76"/>
    <a:srgbClr val="4878BA"/>
    <a:srgbClr val="155C58"/>
    <a:srgbClr val="FFA82B"/>
    <a:srgbClr val="FF8F8F"/>
    <a:srgbClr val="F5EBD9"/>
    <a:srgbClr val="6F6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AE6563-C819-4F9A-8018-8BF0DA457204}" v="29" dt="2023-09-07T14:13:07.105"/>
    <p1510:client id="{5000BA3E-A750-4CB1-AA43-E025249698A1}" v="15" dt="2023-09-07T13:55:37.140"/>
    <p1510:client id="{8466001B-87A3-4A6B-8301-A1E2D322B227}" v="131" dt="2023-09-06T15:47:16.3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1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373" y="58"/>
      </p:cViewPr>
      <p:guideLst>
        <p:guide orient="horz" pos="557"/>
        <p:guide pos="3367"/>
        <p:guide orient="horz"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 M" userId="84cd2103f36ef0dc" providerId="LiveId" clId="{2EAE6563-C819-4F9A-8018-8BF0DA457204}"/>
    <pc:docChg chg="undo custSel addSld delSld modSld sldOrd modMainMaster">
      <pc:chgData name="H M" userId="84cd2103f36ef0dc" providerId="LiveId" clId="{2EAE6563-C819-4F9A-8018-8BF0DA457204}" dt="2023-09-07T15:07:31.941" v="206" actId="403"/>
      <pc:docMkLst>
        <pc:docMk/>
      </pc:docMkLst>
      <pc:sldChg chg="del">
        <pc:chgData name="H M" userId="84cd2103f36ef0dc" providerId="LiveId" clId="{2EAE6563-C819-4F9A-8018-8BF0DA457204}" dt="2023-09-07T14:13:40.907" v="204" actId="47"/>
        <pc:sldMkLst>
          <pc:docMk/>
          <pc:sldMk cId="1722810502" sldId="473"/>
        </pc:sldMkLst>
      </pc:sldChg>
      <pc:sldChg chg="addSp delSp modSp new mod ord">
        <pc:chgData name="H M" userId="84cd2103f36ef0dc" providerId="LiveId" clId="{2EAE6563-C819-4F9A-8018-8BF0DA457204}" dt="2023-09-07T15:07:31.941" v="206" actId="403"/>
        <pc:sldMkLst>
          <pc:docMk/>
          <pc:sldMk cId="766167984" sldId="474"/>
        </pc:sldMkLst>
        <pc:spChg chg="add del mod">
          <ac:chgData name="H M" userId="84cd2103f36ef0dc" providerId="LiveId" clId="{2EAE6563-C819-4F9A-8018-8BF0DA457204}" dt="2023-09-07T14:02:55.980" v="33" actId="478"/>
          <ac:spMkLst>
            <pc:docMk/>
            <pc:sldMk cId="766167984" sldId="474"/>
            <ac:spMk id="2" creationId="{763FA518-C655-328F-72F8-AFB26D26D1D0}"/>
          </ac:spMkLst>
        </pc:spChg>
        <pc:spChg chg="add mod">
          <ac:chgData name="H M" userId="84cd2103f36ef0dc" providerId="LiveId" clId="{2EAE6563-C819-4F9A-8018-8BF0DA457204}" dt="2023-09-07T14:12:55.899" v="196" actId="207"/>
          <ac:spMkLst>
            <pc:docMk/>
            <pc:sldMk cId="766167984" sldId="474"/>
            <ac:spMk id="3" creationId="{3908EB22-4A6F-ACF6-B490-A0F5D92838A6}"/>
          </ac:spMkLst>
        </pc:spChg>
        <pc:spChg chg="add del mod">
          <ac:chgData name="H M" userId="84cd2103f36ef0dc" providerId="LiveId" clId="{2EAE6563-C819-4F9A-8018-8BF0DA457204}" dt="2023-09-07T14:04:05.419" v="46" actId="478"/>
          <ac:spMkLst>
            <pc:docMk/>
            <pc:sldMk cId="766167984" sldId="474"/>
            <ac:spMk id="4" creationId="{BFFA7C8E-B7FB-CD87-E346-BC56F69DAAB4}"/>
          </ac:spMkLst>
        </pc:spChg>
        <pc:spChg chg="add del mod">
          <ac:chgData name="H M" userId="84cd2103f36ef0dc" providerId="LiveId" clId="{2EAE6563-C819-4F9A-8018-8BF0DA457204}" dt="2023-09-07T14:04:05.934" v="47" actId="478"/>
          <ac:spMkLst>
            <pc:docMk/>
            <pc:sldMk cId="766167984" sldId="474"/>
            <ac:spMk id="5" creationId="{B9DF0E6C-5FEB-12CB-D24E-93ADD13E8CA5}"/>
          </ac:spMkLst>
        </pc:spChg>
        <pc:spChg chg="add del mod">
          <ac:chgData name="H M" userId="84cd2103f36ef0dc" providerId="LiveId" clId="{2EAE6563-C819-4F9A-8018-8BF0DA457204}" dt="2023-09-07T14:04:05.419" v="46" actId="478"/>
          <ac:spMkLst>
            <pc:docMk/>
            <pc:sldMk cId="766167984" sldId="474"/>
            <ac:spMk id="6" creationId="{5FA9DE9F-CB79-A059-3087-8A0CF78617AB}"/>
          </ac:spMkLst>
        </pc:spChg>
        <pc:spChg chg="add del mod">
          <ac:chgData name="H M" userId="84cd2103f36ef0dc" providerId="LiveId" clId="{2EAE6563-C819-4F9A-8018-8BF0DA457204}" dt="2023-09-07T14:04:06.319" v="48" actId="478"/>
          <ac:spMkLst>
            <pc:docMk/>
            <pc:sldMk cId="766167984" sldId="474"/>
            <ac:spMk id="7" creationId="{20FE1466-B855-AF7E-0849-D3457CBBD46D}"/>
          </ac:spMkLst>
        </pc:spChg>
        <pc:spChg chg="add del mod">
          <ac:chgData name="H M" userId="84cd2103f36ef0dc" providerId="LiveId" clId="{2EAE6563-C819-4F9A-8018-8BF0DA457204}" dt="2023-09-07T14:04:05.419" v="46" actId="478"/>
          <ac:spMkLst>
            <pc:docMk/>
            <pc:sldMk cId="766167984" sldId="474"/>
            <ac:spMk id="8" creationId="{D047BEC3-20CA-F0FA-FAA4-D4D0AA047FAB}"/>
          </ac:spMkLst>
        </pc:spChg>
        <pc:spChg chg="add del mod">
          <ac:chgData name="H M" userId="84cd2103f36ef0dc" providerId="LiveId" clId="{2EAE6563-C819-4F9A-8018-8BF0DA457204}" dt="2023-09-07T14:04:06.693" v="49" actId="478"/>
          <ac:spMkLst>
            <pc:docMk/>
            <pc:sldMk cId="766167984" sldId="474"/>
            <ac:spMk id="9" creationId="{0B5F0BF4-7E42-F193-57A5-1B4871B25F50}"/>
          </ac:spMkLst>
        </pc:spChg>
        <pc:spChg chg="add del mod">
          <ac:chgData name="H M" userId="84cd2103f36ef0dc" providerId="LiveId" clId="{2EAE6563-C819-4F9A-8018-8BF0DA457204}" dt="2023-09-07T14:04:05.419" v="46" actId="478"/>
          <ac:spMkLst>
            <pc:docMk/>
            <pc:sldMk cId="766167984" sldId="474"/>
            <ac:spMk id="10" creationId="{DC9501D7-A742-FB2E-EBD3-7B270737276C}"/>
          </ac:spMkLst>
        </pc:spChg>
        <pc:spChg chg="add del mod">
          <ac:chgData name="H M" userId="84cd2103f36ef0dc" providerId="LiveId" clId="{2EAE6563-C819-4F9A-8018-8BF0DA457204}" dt="2023-09-07T14:04:07.069" v="50" actId="478"/>
          <ac:spMkLst>
            <pc:docMk/>
            <pc:sldMk cId="766167984" sldId="474"/>
            <ac:spMk id="11" creationId="{F0F6A47F-CA9A-7A4D-F7BB-956970F45ABE}"/>
          </ac:spMkLst>
        </pc:spChg>
        <pc:spChg chg="del mod topLvl">
          <ac:chgData name="H M" userId="84cd2103f36ef0dc" providerId="LiveId" clId="{2EAE6563-C819-4F9A-8018-8BF0DA457204}" dt="2023-09-07T14:08:03.789" v="123" actId="478"/>
          <ac:spMkLst>
            <pc:docMk/>
            <pc:sldMk cId="766167984" sldId="474"/>
            <ac:spMk id="13" creationId="{EA7815FD-C6EF-365A-C4DA-9175CFF639A7}"/>
          </ac:spMkLst>
        </pc:spChg>
        <pc:spChg chg="del mod topLvl">
          <ac:chgData name="H M" userId="84cd2103f36ef0dc" providerId="LiveId" clId="{2EAE6563-C819-4F9A-8018-8BF0DA457204}" dt="2023-09-07T14:08:03.257" v="122" actId="478"/>
          <ac:spMkLst>
            <pc:docMk/>
            <pc:sldMk cId="766167984" sldId="474"/>
            <ac:spMk id="15" creationId="{CCDCD21D-8DF6-4817-0BC3-FB758274B534}"/>
          </ac:spMkLst>
        </pc:spChg>
        <pc:spChg chg="mod topLvl">
          <ac:chgData name="H M" userId="84cd2103f36ef0dc" providerId="LiveId" clId="{2EAE6563-C819-4F9A-8018-8BF0DA457204}" dt="2023-09-07T14:13:07.105" v="199" actId="165"/>
          <ac:spMkLst>
            <pc:docMk/>
            <pc:sldMk cId="766167984" sldId="474"/>
            <ac:spMk id="16" creationId="{49CB302D-AFBC-E9ED-36E7-13C1D5A5BC20}"/>
          </ac:spMkLst>
        </pc:spChg>
        <pc:spChg chg="add del mod ord">
          <ac:chgData name="H M" userId="84cd2103f36ef0dc" providerId="LiveId" clId="{2EAE6563-C819-4F9A-8018-8BF0DA457204}" dt="2023-09-07T14:09:23.223" v="139"/>
          <ac:spMkLst>
            <pc:docMk/>
            <pc:sldMk cId="766167984" sldId="474"/>
            <ac:spMk id="18" creationId="{17B1ED20-D905-F603-25F9-C539752D62CA}"/>
          </ac:spMkLst>
        </pc:spChg>
        <pc:spChg chg="add del mod ord">
          <ac:chgData name="H M" userId="84cd2103f36ef0dc" providerId="LiveId" clId="{2EAE6563-C819-4F9A-8018-8BF0DA457204}" dt="2023-09-07T14:08:44.001" v="131"/>
          <ac:spMkLst>
            <pc:docMk/>
            <pc:sldMk cId="766167984" sldId="474"/>
            <ac:spMk id="19" creationId="{AC7E3302-F8CC-E862-0B29-B84B9F0F9B10}"/>
          </ac:spMkLst>
        </pc:spChg>
        <pc:spChg chg="add del mod ord">
          <ac:chgData name="H M" userId="84cd2103f36ef0dc" providerId="LiveId" clId="{2EAE6563-C819-4F9A-8018-8BF0DA457204}" dt="2023-09-07T14:08:28.120" v="127"/>
          <ac:spMkLst>
            <pc:docMk/>
            <pc:sldMk cId="766167984" sldId="474"/>
            <ac:spMk id="20" creationId="{7EAB457E-44CF-41B1-6072-317FB34FE970}"/>
          </ac:spMkLst>
        </pc:spChg>
        <pc:spChg chg="add del mod ord">
          <ac:chgData name="H M" userId="84cd2103f36ef0dc" providerId="LiveId" clId="{2EAE6563-C819-4F9A-8018-8BF0DA457204}" dt="2023-09-07T14:09:05.799" v="135"/>
          <ac:spMkLst>
            <pc:docMk/>
            <pc:sldMk cId="766167984" sldId="474"/>
            <ac:spMk id="21" creationId="{F1EB4EE4-E24A-0728-64FD-C5F61C585765}"/>
          </ac:spMkLst>
        </pc:spChg>
        <pc:spChg chg="add mod ord">
          <ac:chgData name="H M" userId="84cd2103f36ef0dc" providerId="LiveId" clId="{2EAE6563-C819-4F9A-8018-8BF0DA457204}" dt="2023-09-07T14:03:45.510" v="40" actId="1076"/>
          <ac:spMkLst>
            <pc:docMk/>
            <pc:sldMk cId="766167984" sldId="474"/>
            <ac:spMk id="22" creationId="{192D64C4-DAB9-042E-C418-D3DF4523E8E2}"/>
          </ac:spMkLst>
        </pc:spChg>
        <pc:spChg chg="add mod ord">
          <ac:chgData name="H M" userId="84cd2103f36ef0dc" providerId="LiveId" clId="{2EAE6563-C819-4F9A-8018-8BF0DA457204}" dt="2023-09-07T14:06:57.249" v="115" actId="1076"/>
          <ac:spMkLst>
            <pc:docMk/>
            <pc:sldMk cId="766167984" sldId="474"/>
            <ac:spMk id="23" creationId="{82B9B47F-9EDA-83A8-2C20-91F5B11DC45E}"/>
          </ac:spMkLst>
        </pc:spChg>
        <pc:spChg chg="add mod ord">
          <ac:chgData name="H M" userId="84cd2103f36ef0dc" providerId="LiveId" clId="{2EAE6563-C819-4F9A-8018-8BF0DA457204}" dt="2023-09-07T14:03:53.463" v="43" actId="1076"/>
          <ac:spMkLst>
            <pc:docMk/>
            <pc:sldMk cId="766167984" sldId="474"/>
            <ac:spMk id="24" creationId="{149E6527-3F60-FF24-1114-82E514F3923C}"/>
          </ac:spMkLst>
        </pc:spChg>
        <pc:spChg chg="add mod">
          <ac:chgData name="H M" userId="84cd2103f36ef0dc" providerId="LiveId" clId="{2EAE6563-C819-4F9A-8018-8BF0DA457204}" dt="2023-09-07T15:07:31.941" v="206" actId="403"/>
          <ac:spMkLst>
            <pc:docMk/>
            <pc:sldMk cId="766167984" sldId="474"/>
            <ac:spMk id="26" creationId="{F231D267-BEDF-0A07-BFE7-1F792D976F34}"/>
          </ac:spMkLst>
        </pc:spChg>
        <pc:spChg chg="add mod">
          <ac:chgData name="H M" userId="84cd2103f36ef0dc" providerId="LiveId" clId="{2EAE6563-C819-4F9A-8018-8BF0DA457204}" dt="2023-09-07T14:05:22.819" v="80" actId="20577"/>
          <ac:spMkLst>
            <pc:docMk/>
            <pc:sldMk cId="766167984" sldId="474"/>
            <ac:spMk id="27" creationId="{7D711C6E-D5AA-0A04-5A4B-C1ADFC5D5FE4}"/>
          </ac:spMkLst>
        </pc:spChg>
        <pc:spChg chg="add mod">
          <ac:chgData name="H M" userId="84cd2103f36ef0dc" providerId="LiveId" clId="{2EAE6563-C819-4F9A-8018-8BF0DA457204}" dt="2023-09-07T14:05:17.889" v="72" actId="20577"/>
          <ac:spMkLst>
            <pc:docMk/>
            <pc:sldMk cId="766167984" sldId="474"/>
            <ac:spMk id="28" creationId="{96A5A8A1-E293-B427-B7F0-C7649249796A}"/>
          </ac:spMkLst>
        </pc:spChg>
        <pc:spChg chg="add mod ord">
          <ac:chgData name="H M" userId="84cd2103f36ef0dc" providerId="LiveId" clId="{2EAE6563-C819-4F9A-8018-8BF0DA457204}" dt="2023-09-07T14:13:11.919" v="201" actId="167"/>
          <ac:spMkLst>
            <pc:docMk/>
            <pc:sldMk cId="766167984" sldId="474"/>
            <ac:spMk id="29" creationId="{A87376F4-B7D6-DA51-AAC2-1B5E020C45DB}"/>
          </ac:spMkLst>
        </pc:spChg>
        <pc:spChg chg="add mod">
          <ac:chgData name="H M" userId="84cd2103f36ef0dc" providerId="LiveId" clId="{2EAE6563-C819-4F9A-8018-8BF0DA457204}" dt="2023-09-07T14:05:27.069" v="88" actId="20577"/>
          <ac:spMkLst>
            <pc:docMk/>
            <pc:sldMk cId="766167984" sldId="474"/>
            <ac:spMk id="30" creationId="{8701DB6E-864C-9ABD-A703-1029C4D1B49B}"/>
          </ac:spMkLst>
        </pc:spChg>
        <pc:spChg chg="add mod">
          <ac:chgData name="H M" userId="84cd2103f36ef0dc" providerId="LiveId" clId="{2EAE6563-C819-4F9A-8018-8BF0DA457204}" dt="2023-09-07T14:05:45.969" v="96" actId="1076"/>
          <ac:spMkLst>
            <pc:docMk/>
            <pc:sldMk cId="766167984" sldId="474"/>
            <ac:spMk id="31" creationId="{DDDC55A2-AA7A-F237-8F70-C8A835F03B36}"/>
          </ac:spMkLst>
        </pc:spChg>
        <pc:spChg chg="add mod">
          <ac:chgData name="H M" userId="84cd2103f36ef0dc" providerId="LiveId" clId="{2EAE6563-C819-4F9A-8018-8BF0DA457204}" dt="2023-09-07T14:05:59.239" v="98" actId="1076"/>
          <ac:spMkLst>
            <pc:docMk/>
            <pc:sldMk cId="766167984" sldId="474"/>
            <ac:spMk id="33" creationId="{43D4564C-7EDE-2C27-62EC-05DBC85C23B9}"/>
          </ac:spMkLst>
        </pc:spChg>
        <pc:spChg chg="del mod topLvl">
          <ac:chgData name="H M" userId="84cd2103f36ef0dc" providerId="LiveId" clId="{2EAE6563-C819-4F9A-8018-8BF0DA457204}" dt="2023-09-07T14:08:04.359" v="124" actId="478"/>
          <ac:spMkLst>
            <pc:docMk/>
            <pc:sldMk cId="766167984" sldId="474"/>
            <ac:spMk id="36" creationId="{CB486BE5-03D2-ED32-C811-E1EDB5C939FE}"/>
          </ac:spMkLst>
        </pc:spChg>
        <pc:spChg chg="mod">
          <ac:chgData name="H M" userId="84cd2103f36ef0dc" providerId="LiveId" clId="{2EAE6563-C819-4F9A-8018-8BF0DA457204}" dt="2023-09-07T14:06:35.639" v="105" actId="165"/>
          <ac:spMkLst>
            <pc:docMk/>
            <pc:sldMk cId="766167984" sldId="474"/>
            <ac:spMk id="40" creationId="{D2F66651-9DF4-9D89-92A5-DAD1C36F1783}"/>
          </ac:spMkLst>
        </pc:spChg>
        <pc:spChg chg="mod">
          <ac:chgData name="H M" userId="84cd2103f36ef0dc" providerId="LiveId" clId="{2EAE6563-C819-4F9A-8018-8BF0DA457204}" dt="2023-09-07T14:06:35.639" v="105" actId="165"/>
          <ac:spMkLst>
            <pc:docMk/>
            <pc:sldMk cId="766167984" sldId="474"/>
            <ac:spMk id="42" creationId="{0A30BD46-5132-4852-227B-2836A7E563F5}"/>
          </ac:spMkLst>
        </pc:spChg>
        <pc:spChg chg="mod">
          <ac:chgData name="H M" userId="84cd2103f36ef0dc" providerId="LiveId" clId="{2EAE6563-C819-4F9A-8018-8BF0DA457204}" dt="2023-09-07T14:06:35.639" v="105" actId="165"/>
          <ac:spMkLst>
            <pc:docMk/>
            <pc:sldMk cId="766167984" sldId="474"/>
            <ac:spMk id="43" creationId="{B09822D3-C9BC-DD1C-875A-7FF0E00FFEA2}"/>
          </ac:spMkLst>
        </pc:spChg>
        <pc:spChg chg="mod">
          <ac:chgData name="H M" userId="84cd2103f36ef0dc" providerId="LiveId" clId="{2EAE6563-C819-4F9A-8018-8BF0DA457204}" dt="2023-09-07T14:06:35.639" v="105" actId="165"/>
          <ac:spMkLst>
            <pc:docMk/>
            <pc:sldMk cId="766167984" sldId="474"/>
            <ac:spMk id="44" creationId="{9A940722-EF70-D186-5642-454668FBEEDB}"/>
          </ac:spMkLst>
        </pc:spChg>
        <pc:spChg chg="mod">
          <ac:chgData name="H M" userId="84cd2103f36ef0dc" providerId="LiveId" clId="{2EAE6563-C819-4F9A-8018-8BF0DA457204}" dt="2023-09-07T14:06:35.639" v="105" actId="165"/>
          <ac:spMkLst>
            <pc:docMk/>
            <pc:sldMk cId="766167984" sldId="474"/>
            <ac:spMk id="45" creationId="{D31137C7-6A43-01AF-CA6B-F0B358B19BED}"/>
          </ac:spMkLst>
        </pc:spChg>
        <pc:spChg chg="mod">
          <ac:chgData name="H M" userId="84cd2103f36ef0dc" providerId="LiveId" clId="{2EAE6563-C819-4F9A-8018-8BF0DA457204}" dt="2023-09-07T14:06:35.639" v="105" actId="165"/>
          <ac:spMkLst>
            <pc:docMk/>
            <pc:sldMk cId="766167984" sldId="474"/>
            <ac:spMk id="46" creationId="{8DFA6EE0-1EBD-C47C-E51D-5B20AB67056C}"/>
          </ac:spMkLst>
        </pc:spChg>
        <pc:spChg chg="mod">
          <ac:chgData name="H M" userId="84cd2103f36ef0dc" providerId="LiveId" clId="{2EAE6563-C819-4F9A-8018-8BF0DA457204}" dt="2023-09-07T14:06:35.639" v="105" actId="165"/>
          <ac:spMkLst>
            <pc:docMk/>
            <pc:sldMk cId="766167984" sldId="474"/>
            <ac:spMk id="47" creationId="{178044B1-DD2F-826A-2D0D-A3AA290857DD}"/>
          </ac:spMkLst>
        </pc:spChg>
        <pc:spChg chg="mod">
          <ac:chgData name="H M" userId="84cd2103f36ef0dc" providerId="LiveId" clId="{2EAE6563-C819-4F9A-8018-8BF0DA457204}" dt="2023-09-07T14:06:35.639" v="105" actId="165"/>
          <ac:spMkLst>
            <pc:docMk/>
            <pc:sldMk cId="766167984" sldId="474"/>
            <ac:spMk id="48" creationId="{3AF4D653-91CE-3B82-20B6-8BA805C55F9D}"/>
          </ac:spMkLst>
        </pc:spChg>
        <pc:spChg chg="mod">
          <ac:chgData name="H M" userId="84cd2103f36ef0dc" providerId="LiveId" clId="{2EAE6563-C819-4F9A-8018-8BF0DA457204}" dt="2023-09-07T14:06:35.639" v="105" actId="165"/>
          <ac:spMkLst>
            <pc:docMk/>
            <pc:sldMk cId="766167984" sldId="474"/>
            <ac:spMk id="49" creationId="{CCFC8714-9578-BA39-4054-6E730CF553F0}"/>
          </ac:spMkLst>
        </pc:spChg>
        <pc:spChg chg="mod">
          <ac:chgData name="H M" userId="84cd2103f36ef0dc" providerId="LiveId" clId="{2EAE6563-C819-4F9A-8018-8BF0DA457204}" dt="2023-09-07T14:06:35.639" v="105" actId="165"/>
          <ac:spMkLst>
            <pc:docMk/>
            <pc:sldMk cId="766167984" sldId="474"/>
            <ac:spMk id="50" creationId="{585A38E3-CFBE-064F-05D2-421672003935}"/>
          </ac:spMkLst>
        </pc:spChg>
        <pc:spChg chg="mod">
          <ac:chgData name="H M" userId="84cd2103f36ef0dc" providerId="LiveId" clId="{2EAE6563-C819-4F9A-8018-8BF0DA457204}" dt="2023-09-07T14:06:35.639" v="105" actId="165"/>
          <ac:spMkLst>
            <pc:docMk/>
            <pc:sldMk cId="766167984" sldId="474"/>
            <ac:spMk id="52" creationId="{A1C77084-B49F-0828-403A-FD2A2B66C3CE}"/>
          </ac:spMkLst>
        </pc:spChg>
        <pc:spChg chg="mod">
          <ac:chgData name="H M" userId="84cd2103f36ef0dc" providerId="LiveId" clId="{2EAE6563-C819-4F9A-8018-8BF0DA457204}" dt="2023-09-07T14:06:35.639" v="105" actId="165"/>
          <ac:spMkLst>
            <pc:docMk/>
            <pc:sldMk cId="766167984" sldId="474"/>
            <ac:spMk id="53" creationId="{762947EC-87E9-F7A0-9F61-081759AEC699}"/>
          </ac:spMkLst>
        </pc:spChg>
        <pc:spChg chg="mod">
          <ac:chgData name="H M" userId="84cd2103f36ef0dc" providerId="LiveId" clId="{2EAE6563-C819-4F9A-8018-8BF0DA457204}" dt="2023-09-07T14:06:35.639" v="105" actId="165"/>
          <ac:spMkLst>
            <pc:docMk/>
            <pc:sldMk cId="766167984" sldId="474"/>
            <ac:spMk id="54" creationId="{42F997F0-C37B-42CE-B4C4-FC013732065A}"/>
          </ac:spMkLst>
        </pc:spChg>
        <pc:spChg chg="mod">
          <ac:chgData name="H M" userId="84cd2103f36ef0dc" providerId="LiveId" clId="{2EAE6563-C819-4F9A-8018-8BF0DA457204}" dt="2023-09-07T14:06:35.639" v="105" actId="165"/>
          <ac:spMkLst>
            <pc:docMk/>
            <pc:sldMk cId="766167984" sldId="474"/>
            <ac:spMk id="55" creationId="{C7E1310E-215A-4790-37F7-18A8A13391FE}"/>
          </ac:spMkLst>
        </pc:spChg>
        <pc:spChg chg="mod">
          <ac:chgData name="H M" userId="84cd2103f36ef0dc" providerId="LiveId" clId="{2EAE6563-C819-4F9A-8018-8BF0DA457204}" dt="2023-09-07T14:06:35.639" v="105" actId="165"/>
          <ac:spMkLst>
            <pc:docMk/>
            <pc:sldMk cId="766167984" sldId="474"/>
            <ac:spMk id="56" creationId="{C0CDC44E-66F0-66EE-264B-007EB9470084}"/>
          </ac:spMkLst>
        </pc:spChg>
        <pc:spChg chg="del mod topLvl">
          <ac:chgData name="H M" userId="84cd2103f36ef0dc" providerId="LiveId" clId="{2EAE6563-C819-4F9A-8018-8BF0DA457204}" dt="2023-09-07T14:08:02.609" v="121" actId="478"/>
          <ac:spMkLst>
            <pc:docMk/>
            <pc:sldMk cId="766167984" sldId="474"/>
            <ac:spMk id="58" creationId="{42BA4461-5F16-2F76-3AE7-295D8EA74DEB}"/>
          </ac:spMkLst>
        </pc:spChg>
        <pc:spChg chg="mod">
          <ac:chgData name="H M" userId="84cd2103f36ef0dc" providerId="LiveId" clId="{2EAE6563-C819-4F9A-8018-8BF0DA457204}" dt="2023-09-07T14:06:34.439" v="104" actId="165"/>
          <ac:spMkLst>
            <pc:docMk/>
            <pc:sldMk cId="766167984" sldId="474"/>
            <ac:spMk id="65" creationId="{4815291B-3781-5D6D-3BB2-A5BB9DC7B69B}"/>
          </ac:spMkLst>
        </pc:spChg>
        <pc:spChg chg="mod">
          <ac:chgData name="H M" userId="84cd2103f36ef0dc" providerId="LiveId" clId="{2EAE6563-C819-4F9A-8018-8BF0DA457204}" dt="2023-09-07T14:06:34.439" v="104" actId="165"/>
          <ac:spMkLst>
            <pc:docMk/>
            <pc:sldMk cId="766167984" sldId="474"/>
            <ac:spMk id="66" creationId="{2066069F-FA32-538E-3083-0CF38533B869}"/>
          </ac:spMkLst>
        </pc:spChg>
        <pc:spChg chg="mod">
          <ac:chgData name="H M" userId="84cd2103f36ef0dc" providerId="LiveId" clId="{2EAE6563-C819-4F9A-8018-8BF0DA457204}" dt="2023-09-07T14:06:34.439" v="104" actId="165"/>
          <ac:spMkLst>
            <pc:docMk/>
            <pc:sldMk cId="766167984" sldId="474"/>
            <ac:spMk id="67" creationId="{5FA0B08C-8CA1-1EED-A482-C97FBB0F52A9}"/>
          </ac:spMkLst>
        </pc:spChg>
        <pc:spChg chg="mod">
          <ac:chgData name="H M" userId="84cd2103f36ef0dc" providerId="LiveId" clId="{2EAE6563-C819-4F9A-8018-8BF0DA457204}" dt="2023-09-07T14:06:34.439" v="104" actId="165"/>
          <ac:spMkLst>
            <pc:docMk/>
            <pc:sldMk cId="766167984" sldId="474"/>
            <ac:spMk id="68" creationId="{2D405DAD-46DE-40F8-1E87-B7D9F530925C}"/>
          </ac:spMkLst>
        </pc:spChg>
        <pc:spChg chg="mod">
          <ac:chgData name="H M" userId="84cd2103f36ef0dc" providerId="LiveId" clId="{2EAE6563-C819-4F9A-8018-8BF0DA457204}" dt="2023-09-07T14:06:34.439" v="104" actId="165"/>
          <ac:spMkLst>
            <pc:docMk/>
            <pc:sldMk cId="766167984" sldId="474"/>
            <ac:spMk id="69" creationId="{846A4E55-EF36-4D5C-21E2-EA010AC275F8}"/>
          </ac:spMkLst>
        </pc:spChg>
        <pc:spChg chg="mod">
          <ac:chgData name="H M" userId="84cd2103f36ef0dc" providerId="LiveId" clId="{2EAE6563-C819-4F9A-8018-8BF0DA457204}" dt="2023-09-07T14:06:34.439" v="104" actId="165"/>
          <ac:spMkLst>
            <pc:docMk/>
            <pc:sldMk cId="766167984" sldId="474"/>
            <ac:spMk id="70" creationId="{EB5FA71B-064B-9B80-B908-A3491DD3D435}"/>
          </ac:spMkLst>
        </pc:spChg>
        <pc:spChg chg="mod">
          <ac:chgData name="H M" userId="84cd2103f36ef0dc" providerId="LiveId" clId="{2EAE6563-C819-4F9A-8018-8BF0DA457204}" dt="2023-09-07T14:06:34.439" v="104" actId="165"/>
          <ac:spMkLst>
            <pc:docMk/>
            <pc:sldMk cId="766167984" sldId="474"/>
            <ac:spMk id="71" creationId="{E96C55F2-5AE8-6AC8-8443-97642112BA5A}"/>
          </ac:spMkLst>
        </pc:spChg>
        <pc:spChg chg="mod">
          <ac:chgData name="H M" userId="84cd2103f36ef0dc" providerId="LiveId" clId="{2EAE6563-C819-4F9A-8018-8BF0DA457204}" dt="2023-09-07T14:06:34.439" v="104" actId="165"/>
          <ac:spMkLst>
            <pc:docMk/>
            <pc:sldMk cId="766167984" sldId="474"/>
            <ac:spMk id="72" creationId="{E72E00CF-6B29-C84A-C31E-8F68E3B6430D}"/>
          </ac:spMkLst>
        </pc:spChg>
        <pc:spChg chg="mod">
          <ac:chgData name="H M" userId="84cd2103f36ef0dc" providerId="LiveId" clId="{2EAE6563-C819-4F9A-8018-8BF0DA457204}" dt="2023-09-07T14:06:34.439" v="104" actId="165"/>
          <ac:spMkLst>
            <pc:docMk/>
            <pc:sldMk cId="766167984" sldId="474"/>
            <ac:spMk id="73" creationId="{5D4925BD-585D-831F-91E2-684C37A53310}"/>
          </ac:spMkLst>
        </pc:spChg>
        <pc:spChg chg="mod">
          <ac:chgData name="H M" userId="84cd2103f36ef0dc" providerId="LiveId" clId="{2EAE6563-C819-4F9A-8018-8BF0DA457204}" dt="2023-09-07T14:06:34.439" v="104" actId="165"/>
          <ac:spMkLst>
            <pc:docMk/>
            <pc:sldMk cId="766167984" sldId="474"/>
            <ac:spMk id="74" creationId="{E40997A4-CA14-01B9-755C-49E5D94CDAB4}"/>
          </ac:spMkLst>
        </pc:spChg>
        <pc:spChg chg="mod">
          <ac:chgData name="H M" userId="84cd2103f36ef0dc" providerId="LiveId" clId="{2EAE6563-C819-4F9A-8018-8BF0DA457204}" dt="2023-09-07T14:06:34.439" v="104" actId="165"/>
          <ac:spMkLst>
            <pc:docMk/>
            <pc:sldMk cId="766167984" sldId="474"/>
            <ac:spMk id="75" creationId="{A4304AC8-10BD-2710-EC48-1CDE462702C2}"/>
          </ac:spMkLst>
        </pc:spChg>
        <pc:spChg chg="mod">
          <ac:chgData name="H M" userId="84cd2103f36ef0dc" providerId="LiveId" clId="{2EAE6563-C819-4F9A-8018-8BF0DA457204}" dt="2023-09-07T14:06:34.439" v="104" actId="165"/>
          <ac:spMkLst>
            <pc:docMk/>
            <pc:sldMk cId="766167984" sldId="474"/>
            <ac:spMk id="76" creationId="{E620A2F3-3F74-DACA-3AD2-1203FDFEADB8}"/>
          </ac:spMkLst>
        </pc:spChg>
        <pc:spChg chg="mod">
          <ac:chgData name="H M" userId="84cd2103f36ef0dc" providerId="LiveId" clId="{2EAE6563-C819-4F9A-8018-8BF0DA457204}" dt="2023-09-07T14:06:34.439" v="104" actId="165"/>
          <ac:spMkLst>
            <pc:docMk/>
            <pc:sldMk cId="766167984" sldId="474"/>
            <ac:spMk id="77" creationId="{0E54EE81-DABA-50B8-92B3-6E1B5907EB90}"/>
          </ac:spMkLst>
        </pc:spChg>
        <pc:spChg chg="mod">
          <ac:chgData name="H M" userId="84cd2103f36ef0dc" providerId="LiveId" clId="{2EAE6563-C819-4F9A-8018-8BF0DA457204}" dt="2023-09-07T14:06:34.439" v="104" actId="165"/>
          <ac:spMkLst>
            <pc:docMk/>
            <pc:sldMk cId="766167984" sldId="474"/>
            <ac:spMk id="78" creationId="{EDB98C15-2DD6-C425-0630-2095D7097266}"/>
          </ac:spMkLst>
        </pc:spChg>
        <pc:spChg chg="mod">
          <ac:chgData name="H M" userId="84cd2103f36ef0dc" providerId="LiveId" clId="{2EAE6563-C819-4F9A-8018-8BF0DA457204}" dt="2023-09-07T14:06:34.439" v="104" actId="165"/>
          <ac:spMkLst>
            <pc:docMk/>
            <pc:sldMk cId="766167984" sldId="474"/>
            <ac:spMk id="79" creationId="{8EAA9FBF-7E82-7D85-899B-503491F73CE5}"/>
          </ac:spMkLst>
        </pc:spChg>
        <pc:spChg chg="mod">
          <ac:chgData name="H M" userId="84cd2103f36ef0dc" providerId="LiveId" clId="{2EAE6563-C819-4F9A-8018-8BF0DA457204}" dt="2023-09-07T14:06:34.439" v="104" actId="165"/>
          <ac:spMkLst>
            <pc:docMk/>
            <pc:sldMk cId="766167984" sldId="474"/>
            <ac:spMk id="80" creationId="{14F62371-0325-D6D2-BFFB-A0E659CAADC8}"/>
          </ac:spMkLst>
        </pc:spChg>
        <pc:spChg chg="mod">
          <ac:chgData name="H M" userId="84cd2103f36ef0dc" providerId="LiveId" clId="{2EAE6563-C819-4F9A-8018-8BF0DA457204}" dt="2023-09-07T14:06:34.439" v="104" actId="165"/>
          <ac:spMkLst>
            <pc:docMk/>
            <pc:sldMk cId="766167984" sldId="474"/>
            <ac:spMk id="81" creationId="{094E9432-B877-CE4A-2016-BB1E30467F68}"/>
          </ac:spMkLst>
        </pc:spChg>
        <pc:spChg chg="mod">
          <ac:chgData name="H M" userId="84cd2103f36ef0dc" providerId="LiveId" clId="{2EAE6563-C819-4F9A-8018-8BF0DA457204}" dt="2023-09-07T14:06:34.439" v="104" actId="165"/>
          <ac:spMkLst>
            <pc:docMk/>
            <pc:sldMk cId="766167984" sldId="474"/>
            <ac:spMk id="82" creationId="{B4EF7C65-C1D8-1AB5-82EA-1C4CCF40C482}"/>
          </ac:spMkLst>
        </pc:spChg>
        <pc:spChg chg="mod">
          <ac:chgData name="H M" userId="84cd2103f36ef0dc" providerId="LiveId" clId="{2EAE6563-C819-4F9A-8018-8BF0DA457204}" dt="2023-09-07T14:06:34.439" v="104" actId="165"/>
          <ac:spMkLst>
            <pc:docMk/>
            <pc:sldMk cId="766167984" sldId="474"/>
            <ac:spMk id="83" creationId="{BCE45493-8FAF-5F57-A659-33072A0EEF16}"/>
          </ac:spMkLst>
        </pc:spChg>
        <pc:spChg chg="mod">
          <ac:chgData name="H M" userId="84cd2103f36ef0dc" providerId="LiveId" clId="{2EAE6563-C819-4F9A-8018-8BF0DA457204}" dt="2023-09-07T14:06:34.439" v="104" actId="165"/>
          <ac:spMkLst>
            <pc:docMk/>
            <pc:sldMk cId="766167984" sldId="474"/>
            <ac:spMk id="84" creationId="{5FA59C70-C1C6-37D9-406B-A52556F1D8A7}"/>
          </ac:spMkLst>
        </pc:spChg>
        <pc:spChg chg="mod">
          <ac:chgData name="H M" userId="84cd2103f36ef0dc" providerId="LiveId" clId="{2EAE6563-C819-4F9A-8018-8BF0DA457204}" dt="2023-09-07T14:06:34.439" v="104" actId="165"/>
          <ac:spMkLst>
            <pc:docMk/>
            <pc:sldMk cId="766167984" sldId="474"/>
            <ac:spMk id="85" creationId="{D24046DF-B583-9872-72F1-22F2DD36FB9C}"/>
          </ac:spMkLst>
        </pc:spChg>
        <pc:spChg chg="mod">
          <ac:chgData name="H M" userId="84cd2103f36ef0dc" providerId="LiveId" clId="{2EAE6563-C819-4F9A-8018-8BF0DA457204}" dt="2023-09-07T14:06:34.439" v="104" actId="165"/>
          <ac:spMkLst>
            <pc:docMk/>
            <pc:sldMk cId="766167984" sldId="474"/>
            <ac:spMk id="86" creationId="{C2FA8691-98D4-D0F4-9D86-E12C7B89F07D}"/>
          </ac:spMkLst>
        </pc:spChg>
        <pc:spChg chg="mod">
          <ac:chgData name="H M" userId="84cd2103f36ef0dc" providerId="LiveId" clId="{2EAE6563-C819-4F9A-8018-8BF0DA457204}" dt="2023-09-07T14:06:34.439" v="104" actId="165"/>
          <ac:spMkLst>
            <pc:docMk/>
            <pc:sldMk cId="766167984" sldId="474"/>
            <ac:spMk id="87" creationId="{4DB41918-FCDD-2185-6E3E-B402B72136B6}"/>
          </ac:spMkLst>
        </pc:spChg>
        <pc:spChg chg="mod">
          <ac:chgData name="H M" userId="84cd2103f36ef0dc" providerId="LiveId" clId="{2EAE6563-C819-4F9A-8018-8BF0DA457204}" dt="2023-09-07T14:06:34.439" v="104" actId="165"/>
          <ac:spMkLst>
            <pc:docMk/>
            <pc:sldMk cId="766167984" sldId="474"/>
            <ac:spMk id="88" creationId="{61E10665-6AB0-A118-0E07-B1D98EC3B0E5}"/>
          </ac:spMkLst>
        </pc:spChg>
        <pc:spChg chg="mod">
          <ac:chgData name="H M" userId="84cd2103f36ef0dc" providerId="LiveId" clId="{2EAE6563-C819-4F9A-8018-8BF0DA457204}" dt="2023-09-07T14:06:34.439" v="104" actId="165"/>
          <ac:spMkLst>
            <pc:docMk/>
            <pc:sldMk cId="766167984" sldId="474"/>
            <ac:spMk id="89" creationId="{17232D9E-A030-3601-2F74-BD798D5BA2F9}"/>
          </ac:spMkLst>
        </pc:spChg>
        <pc:spChg chg="mod">
          <ac:chgData name="H M" userId="84cd2103f36ef0dc" providerId="LiveId" clId="{2EAE6563-C819-4F9A-8018-8BF0DA457204}" dt="2023-09-07T14:06:34.439" v="104" actId="165"/>
          <ac:spMkLst>
            <pc:docMk/>
            <pc:sldMk cId="766167984" sldId="474"/>
            <ac:spMk id="90" creationId="{B69A0785-6C30-3320-C43C-2E24C5636E7F}"/>
          </ac:spMkLst>
        </pc:spChg>
        <pc:spChg chg="mod">
          <ac:chgData name="H M" userId="84cd2103f36ef0dc" providerId="LiveId" clId="{2EAE6563-C819-4F9A-8018-8BF0DA457204}" dt="2023-09-07T14:06:34.439" v="104" actId="165"/>
          <ac:spMkLst>
            <pc:docMk/>
            <pc:sldMk cId="766167984" sldId="474"/>
            <ac:spMk id="93" creationId="{95B05040-DD9E-67E0-D248-E1249C299A41}"/>
          </ac:spMkLst>
        </pc:spChg>
        <pc:spChg chg="mod">
          <ac:chgData name="H M" userId="84cd2103f36ef0dc" providerId="LiveId" clId="{2EAE6563-C819-4F9A-8018-8BF0DA457204}" dt="2023-09-07T14:06:34.439" v="104" actId="165"/>
          <ac:spMkLst>
            <pc:docMk/>
            <pc:sldMk cId="766167984" sldId="474"/>
            <ac:spMk id="94" creationId="{05E0C093-1AF8-7A99-C43A-63404F79E7A3}"/>
          </ac:spMkLst>
        </pc:spChg>
        <pc:spChg chg="mod">
          <ac:chgData name="H M" userId="84cd2103f36ef0dc" providerId="LiveId" clId="{2EAE6563-C819-4F9A-8018-8BF0DA457204}" dt="2023-09-07T14:06:34.439" v="104" actId="165"/>
          <ac:spMkLst>
            <pc:docMk/>
            <pc:sldMk cId="766167984" sldId="474"/>
            <ac:spMk id="95" creationId="{EEA3B40E-BB31-9970-8CB6-2DCF3325A2FB}"/>
          </ac:spMkLst>
        </pc:spChg>
        <pc:spChg chg="mod">
          <ac:chgData name="H M" userId="84cd2103f36ef0dc" providerId="LiveId" clId="{2EAE6563-C819-4F9A-8018-8BF0DA457204}" dt="2023-09-07T14:06:34.439" v="104" actId="165"/>
          <ac:spMkLst>
            <pc:docMk/>
            <pc:sldMk cId="766167984" sldId="474"/>
            <ac:spMk id="96" creationId="{F8B38386-21A1-AC5B-6597-77747D5BAC65}"/>
          </ac:spMkLst>
        </pc:spChg>
        <pc:spChg chg="mod">
          <ac:chgData name="H M" userId="84cd2103f36ef0dc" providerId="LiveId" clId="{2EAE6563-C819-4F9A-8018-8BF0DA457204}" dt="2023-09-07T14:06:34.439" v="104" actId="165"/>
          <ac:spMkLst>
            <pc:docMk/>
            <pc:sldMk cId="766167984" sldId="474"/>
            <ac:spMk id="97" creationId="{5DDF01DF-A5BD-718C-E3EA-F4549828DD5C}"/>
          </ac:spMkLst>
        </pc:spChg>
        <pc:spChg chg="mod">
          <ac:chgData name="H M" userId="84cd2103f36ef0dc" providerId="LiveId" clId="{2EAE6563-C819-4F9A-8018-8BF0DA457204}" dt="2023-09-07T14:06:34.439" v="104" actId="165"/>
          <ac:spMkLst>
            <pc:docMk/>
            <pc:sldMk cId="766167984" sldId="474"/>
            <ac:spMk id="98" creationId="{19434E6C-893D-A427-31AF-9250EA626756}"/>
          </ac:spMkLst>
        </pc:spChg>
        <pc:spChg chg="mod">
          <ac:chgData name="H M" userId="84cd2103f36ef0dc" providerId="LiveId" clId="{2EAE6563-C819-4F9A-8018-8BF0DA457204}" dt="2023-09-07T14:06:34.439" v="104" actId="165"/>
          <ac:spMkLst>
            <pc:docMk/>
            <pc:sldMk cId="766167984" sldId="474"/>
            <ac:spMk id="99" creationId="{CACCA715-997F-DCC4-C6B3-FCFF7453F256}"/>
          </ac:spMkLst>
        </pc:spChg>
        <pc:spChg chg="mod">
          <ac:chgData name="H M" userId="84cd2103f36ef0dc" providerId="LiveId" clId="{2EAE6563-C819-4F9A-8018-8BF0DA457204}" dt="2023-09-07T14:06:34.439" v="104" actId="165"/>
          <ac:spMkLst>
            <pc:docMk/>
            <pc:sldMk cId="766167984" sldId="474"/>
            <ac:spMk id="100" creationId="{76598AA4-A668-1F3E-AFF5-C64E08B2ABF7}"/>
          </ac:spMkLst>
        </pc:spChg>
        <pc:spChg chg="mod">
          <ac:chgData name="H M" userId="84cd2103f36ef0dc" providerId="LiveId" clId="{2EAE6563-C819-4F9A-8018-8BF0DA457204}" dt="2023-09-07T14:06:34.439" v="104" actId="165"/>
          <ac:spMkLst>
            <pc:docMk/>
            <pc:sldMk cId="766167984" sldId="474"/>
            <ac:spMk id="101" creationId="{2D9D2ABD-B48A-731D-2CBA-DA2DC2C21D86}"/>
          </ac:spMkLst>
        </pc:spChg>
        <pc:spChg chg="mod">
          <ac:chgData name="H M" userId="84cd2103f36ef0dc" providerId="LiveId" clId="{2EAE6563-C819-4F9A-8018-8BF0DA457204}" dt="2023-09-07T14:06:34.439" v="104" actId="165"/>
          <ac:spMkLst>
            <pc:docMk/>
            <pc:sldMk cId="766167984" sldId="474"/>
            <ac:spMk id="102" creationId="{2D6CDAA5-B10B-7D61-0D76-88BEF04438D2}"/>
          </ac:spMkLst>
        </pc:spChg>
        <pc:spChg chg="mod">
          <ac:chgData name="H M" userId="84cd2103f36ef0dc" providerId="LiveId" clId="{2EAE6563-C819-4F9A-8018-8BF0DA457204}" dt="2023-09-07T14:06:34.439" v="104" actId="165"/>
          <ac:spMkLst>
            <pc:docMk/>
            <pc:sldMk cId="766167984" sldId="474"/>
            <ac:spMk id="103" creationId="{EC71CEC8-407C-134A-09BF-EFD0FD271C55}"/>
          </ac:spMkLst>
        </pc:spChg>
        <pc:spChg chg="mod">
          <ac:chgData name="H M" userId="84cd2103f36ef0dc" providerId="LiveId" clId="{2EAE6563-C819-4F9A-8018-8BF0DA457204}" dt="2023-09-07T14:06:34.439" v="104" actId="165"/>
          <ac:spMkLst>
            <pc:docMk/>
            <pc:sldMk cId="766167984" sldId="474"/>
            <ac:spMk id="104" creationId="{65077998-3E96-2B62-5CA7-F81B06589FE7}"/>
          </ac:spMkLst>
        </pc:spChg>
        <pc:spChg chg="mod">
          <ac:chgData name="H M" userId="84cd2103f36ef0dc" providerId="LiveId" clId="{2EAE6563-C819-4F9A-8018-8BF0DA457204}" dt="2023-09-07T14:06:34.439" v="104" actId="165"/>
          <ac:spMkLst>
            <pc:docMk/>
            <pc:sldMk cId="766167984" sldId="474"/>
            <ac:spMk id="105" creationId="{42DEC446-2BD7-1A5B-45E6-73F2330C953A}"/>
          </ac:spMkLst>
        </pc:spChg>
        <pc:spChg chg="mod">
          <ac:chgData name="H M" userId="84cd2103f36ef0dc" providerId="LiveId" clId="{2EAE6563-C819-4F9A-8018-8BF0DA457204}" dt="2023-09-07T14:06:34.439" v="104" actId="165"/>
          <ac:spMkLst>
            <pc:docMk/>
            <pc:sldMk cId="766167984" sldId="474"/>
            <ac:spMk id="106" creationId="{2019B54A-9BE6-2175-FD61-E412EE0834A3}"/>
          </ac:spMkLst>
        </pc:spChg>
        <pc:spChg chg="mod">
          <ac:chgData name="H M" userId="84cd2103f36ef0dc" providerId="LiveId" clId="{2EAE6563-C819-4F9A-8018-8BF0DA457204}" dt="2023-09-07T14:06:34.439" v="104" actId="165"/>
          <ac:spMkLst>
            <pc:docMk/>
            <pc:sldMk cId="766167984" sldId="474"/>
            <ac:spMk id="107" creationId="{F4B1E4FD-2BC4-C568-64F7-997E2A4D358D}"/>
          </ac:spMkLst>
        </pc:spChg>
        <pc:spChg chg="mod topLvl">
          <ac:chgData name="H M" userId="84cd2103f36ef0dc" providerId="LiveId" clId="{2EAE6563-C819-4F9A-8018-8BF0DA457204}" dt="2023-09-07T14:10:50.499" v="147" actId="165"/>
          <ac:spMkLst>
            <pc:docMk/>
            <pc:sldMk cId="766167984" sldId="474"/>
            <ac:spMk id="109" creationId="{F309DDE7-B24A-AD1F-28E9-A54F88B726C2}"/>
          </ac:spMkLst>
        </pc:spChg>
        <pc:spChg chg="add mod ord">
          <ac:chgData name="H M" userId="84cd2103f36ef0dc" providerId="LiveId" clId="{2EAE6563-C819-4F9A-8018-8BF0DA457204}" dt="2023-09-07T14:13:10.399" v="200" actId="167"/>
          <ac:spMkLst>
            <pc:docMk/>
            <pc:sldMk cId="766167984" sldId="474"/>
            <ac:spMk id="111" creationId="{862F74E1-1AB0-6D0F-9005-17B11DC20A4F}"/>
          </ac:spMkLst>
        </pc:spChg>
        <pc:spChg chg="add del mod">
          <ac:chgData name="H M" userId="84cd2103f36ef0dc" providerId="LiveId" clId="{2EAE6563-C819-4F9A-8018-8BF0DA457204}" dt="2023-09-07T14:08:28.120" v="127"/>
          <ac:spMkLst>
            <pc:docMk/>
            <pc:sldMk cId="766167984" sldId="474"/>
            <ac:spMk id="113" creationId="{3042D2A3-9445-C013-9900-74F6D061049F}"/>
          </ac:spMkLst>
        </pc:spChg>
        <pc:spChg chg="mod">
          <ac:chgData name="H M" userId="84cd2103f36ef0dc" providerId="LiveId" clId="{2EAE6563-C819-4F9A-8018-8BF0DA457204}" dt="2023-09-07T14:08:28.120" v="127"/>
          <ac:spMkLst>
            <pc:docMk/>
            <pc:sldMk cId="766167984" sldId="474"/>
            <ac:spMk id="114" creationId="{5FD85282-D8DE-4705-5520-302E4FE6FB0D}"/>
          </ac:spMkLst>
        </pc:spChg>
        <pc:spChg chg="del mod">
          <ac:chgData name="H M" userId="84cd2103f36ef0dc" providerId="LiveId" clId="{2EAE6563-C819-4F9A-8018-8BF0DA457204}" dt="2023-09-07T14:08:30.159" v="129" actId="478"/>
          <ac:spMkLst>
            <pc:docMk/>
            <pc:sldMk cId="766167984" sldId="474"/>
            <ac:spMk id="115" creationId="{57E504DA-DABD-77B0-C4D1-4F03BCA8264B}"/>
          </ac:spMkLst>
        </pc:spChg>
        <pc:spChg chg="del mod">
          <ac:chgData name="H M" userId="84cd2103f36ef0dc" providerId="LiveId" clId="{2EAE6563-C819-4F9A-8018-8BF0DA457204}" dt="2023-09-07T14:08:29.779" v="128" actId="478"/>
          <ac:spMkLst>
            <pc:docMk/>
            <pc:sldMk cId="766167984" sldId="474"/>
            <ac:spMk id="116" creationId="{F9698357-8613-D8BB-CEF6-D2BD395EECF7}"/>
          </ac:spMkLst>
        </pc:spChg>
        <pc:spChg chg="add del">
          <ac:chgData name="H M" userId="84cd2103f36ef0dc" providerId="LiveId" clId="{2EAE6563-C819-4F9A-8018-8BF0DA457204}" dt="2023-09-07T14:08:44.001" v="131"/>
          <ac:spMkLst>
            <pc:docMk/>
            <pc:sldMk cId="766167984" sldId="474"/>
            <ac:spMk id="117" creationId="{69899A0E-3F59-DCEE-B1A5-DD8820F5C832}"/>
          </ac:spMkLst>
        </pc:spChg>
        <pc:spChg chg="mod ord">
          <ac:chgData name="H M" userId="84cd2103f36ef0dc" providerId="LiveId" clId="{2EAE6563-C819-4F9A-8018-8BF0DA457204}" dt="2023-09-07T14:13:13.669" v="202" actId="167"/>
          <ac:spMkLst>
            <pc:docMk/>
            <pc:sldMk cId="766167984" sldId="474"/>
            <ac:spMk id="118" creationId="{1FCF97B6-5DD5-CE1A-BEDB-528985FD5A67}"/>
          </ac:spMkLst>
        </pc:spChg>
        <pc:spChg chg="del mod">
          <ac:chgData name="H M" userId="84cd2103f36ef0dc" providerId="LiveId" clId="{2EAE6563-C819-4F9A-8018-8BF0DA457204}" dt="2023-09-07T14:08:46.549" v="133" actId="478"/>
          <ac:spMkLst>
            <pc:docMk/>
            <pc:sldMk cId="766167984" sldId="474"/>
            <ac:spMk id="119" creationId="{405D329E-79FE-E302-1BCF-C57C2A43C067}"/>
          </ac:spMkLst>
        </pc:spChg>
        <pc:spChg chg="del mod">
          <ac:chgData name="H M" userId="84cd2103f36ef0dc" providerId="LiveId" clId="{2EAE6563-C819-4F9A-8018-8BF0DA457204}" dt="2023-09-07T14:08:45.832" v="132" actId="478"/>
          <ac:spMkLst>
            <pc:docMk/>
            <pc:sldMk cId="766167984" sldId="474"/>
            <ac:spMk id="120" creationId="{B2E3F82C-BB96-2845-4EB2-68C76382BCE2}"/>
          </ac:spMkLst>
        </pc:spChg>
        <pc:spChg chg="add del">
          <ac:chgData name="H M" userId="84cd2103f36ef0dc" providerId="LiveId" clId="{2EAE6563-C819-4F9A-8018-8BF0DA457204}" dt="2023-09-07T14:09:05.799" v="135"/>
          <ac:spMkLst>
            <pc:docMk/>
            <pc:sldMk cId="766167984" sldId="474"/>
            <ac:spMk id="121" creationId="{668B6B62-2727-E781-F991-F75879C100EC}"/>
          </ac:spMkLst>
        </pc:spChg>
        <pc:spChg chg="del mod">
          <ac:chgData name="H M" userId="84cd2103f36ef0dc" providerId="LiveId" clId="{2EAE6563-C819-4F9A-8018-8BF0DA457204}" dt="2023-09-07T14:09:08.632" v="137" actId="478"/>
          <ac:spMkLst>
            <pc:docMk/>
            <pc:sldMk cId="766167984" sldId="474"/>
            <ac:spMk id="122" creationId="{02D41762-79B6-F21C-22CD-D681DFD7DB93}"/>
          </ac:spMkLst>
        </pc:spChg>
        <pc:spChg chg="mod">
          <ac:chgData name="H M" userId="84cd2103f36ef0dc" providerId="LiveId" clId="{2EAE6563-C819-4F9A-8018-8BF0DA457204}" dt="2023-09-07T14:09:05.799" v="135"/>
          <ac:spMkLst>
            <pc:docMk/>
            <pc:sldMk cId="766167984" sldId="474"/>
            <ac:spMk id="123" creationId="{82466FF1-5D86-DA58-03F4-181146AB8BEC}"/>
          </ac:spMkLst>
        </pc:spChg>
        <pc:spChg chg="del mod">
          <ac:chgData name="H M" userId="84cd2103f36ef0dc" providerId="LiveId" clId="{2EAE6563-C819-4F9A-8018-8BF0DA457204}" dt="2023-09-07T14:09:08.129" v="136" actId="478"/>
          <ac:spMkLst>
            <pc:docMk/>
            <pc:sldMk cId="766167984" sldId="474"/>
            <ac:spMk id="124" creationId="{89F6A058-E813-6513-E111-3D70DEFC07FA}"/>
          </ac:spMkLst>
        </pc:spChg>
        <pc:spChg chg="add del">
          <ac:chgData name="H M" userId="84cd2103f36ef0dc" providerId="LiveId" clId="{2EAE6563-C819-4F9A-8018-8BF0DA457204}" dt="2023-09-07T14:09:23.223" v="139"/>
          <ac:spMkLst>
            <pc:docMk/>
            <pc:sldMk cId="766167984" sldId="474"/>
            <ac:spMk id="125" creationId="{56F0A78A-EBF4-FE28-8E24-F59204AADB02}"/>
          </ac:spMkLst>
        </pc:spChg>
        <pc:spChg chg="mod">
          <ac:chgData name="H M" userId="84cd2103f36ef0dc" providerId="LiveId" clId="{2EAE6563-C819-4F9A-8018-8BF0DA457204}" dt="2023-09-07T14:09:23.223" v="139"/>
          <ac:spMkLst>
            <pc:docMk/>
            <pc:sldMk cId="766167984" sldId="474"/>
            <ac:spMk id="126" creationId="{485E7D8E-056E-6445-A391-0A915C554B8C}"/>
          </ac:spMkLst>
        </pc:spChg>
        <pc:spChg chg="del mod">
          <ac:chgData name="H M" userId="84cd2103f36ef0dc" providerId="LiveId" clId="{2EAE6563-C819-4F9A-8018-8BF0DA457204}" dt="2023-09-07T14:09:25.169" v="141" actId="478"/>
          <ac:spMkLst>
            <pc:docMk/>
            <pc:sldMk cId="766167984" sldId="474"/>
            <ac:spMk id="127" creationId="{2B468420-4A80-EFC0-E371-4DFADECC32D1}"/>
          </ac:spMkLst>
        </pc:spChg>
        <pc:spChg chg="del mod">
          <ac:chgData name="H M" userId="84cd2103f36ef0dc" providerId="LiveId" clId="{2EAE6563-C819-4F9A-8018-8BF0DA457204}" dt="2023-09-07T14:09:24.849" v="140" actId="478"/>
          <ac:spMkLst>
            <pc:docMk/>
            <pc:sldMk cId="766167984" sldId="474"/>
            <ac:spMk id="128" creationId="{B6FB622E-1245-4600-5096-929FE2198C0A}"/>
          </ac:spMkLst>
        </pc:spChg>
        <pc:grpChg chg="add del mod">
          <ac:chgData name="H M" userId="84cd2103f36ef0dc" providerId="LiveId" clId="{2EAE6563-C819-4F9A-8018-8BF0DA457204}" dt="2023-09-07T14:02:03.859" v="7" actId="165"/>
          <ac:grpSpMkLst>
            <pc:docMk/>
            <pc:sldMk cId="766167984" sldId="474"/>
            <ac:grpSpMk id="12" creationId="{DFE3BF13-E1EC-B426-13F1-3AB205175DFF}"/>
          </ac:grpSpMkLst>
        </pc:grpChg>
        <pc:grpChg chg="del mod topLvl">
          <ac:chgData name="H M" userId="84cd2103f36ef0dc" providerId="LiveId" clId="{2EAE6563-C819-4F9A-8018-8BF0DA457204}" dt="2023-09-07T14:13:07.105" v="199" actId="165"/>
          <ac:grpSpMkLst>
            <pc:docMk/>
            <pc:sldMk cId="766167984" sldId="474"/>
            <ac:grpSpMk id="14" creationId="{8FF38B18-53B1-89ED-374D-B5F93DA383FE}"/>
          </ac:grpSpMkLst>
        </pc:grpChg>
        <pc:grpChg chg="add del mod">
          <ac:chgData name="H M" userId="84cd2103f36ef0dc" providerId="LiveId" clId="{2EAE6563-C819-4F9A-8018-8BF0DA457204}" dt="2023-09-07T14:06:35.639" v="105" actId="165"/>
          <ac:grpSpMkLst>
            <pc:docMk/>
            <pc:sldMk cId="766167984" sldId="474"/>
            <ac:grpSpMk id="35" creationId="{B0D005B0-0E4C-FAC2-8DED-A79A611DF022}"/>
          </ac:grpSpMkLst>
        </pc:grpChg>
        <pc:grpChg chg="mod topLvl">
          <ac:chgData name="H M" userId="84cd2103f36ef0dc" providerId="LiveId" clId="{2EAE6563-C819-4F9A-8018-8BF0DA457204}" dt="2023-09-07T14:06:47.799" v="111" actId="1076"/>
          <ac:grpSpMkLst>
            <pc:docMk/>
            <pc:sldMk cId="766167984" sldId="474"/>
            <ac:grpSpMk id="37" creationId="{2E47C5D9-38AB-D080-233D-AC43077C81E0}"/>
          </ac:grpSpMkLst>
        </pc:grpChg>
        <pc:grpChg chg="mod">
          <ac:chgData name="H M" userId="84cd2103f36ef0dc" providerId="LiveId" clId="{2EAE6563-C819-4F9A-8018-8BF0DA457204}" dt="2023-09-07T14:06:35.639" v="105" actId="165"/>
          <ac:grpSpMkLst>
            <pc:docMk/>
            <pc:sldMk cId="766167984" sldId="474"/>
            <ac:grpSpMk id="38" creationId="{E508BF38-35C9-7C21-56D4-66FB69D5226C}"/>
          </ac:grpSpMkLst>
        </pc:grpChg>
        <pc:grpChg chg="mod">
          <ac:chgData name="H M" userId="84cd2103f36ef0dc" providerId="LiveId" clId="{2EAE6563-C819-4F9A-8018-8BF0DA457204}" dt="2023-09-07T14:06:35.639" v="105" actId="165"/>
          <ac:grpSpMkLst>
            <pc:docMk/>
            <pc:sldMk cId="766167984" sldId="474"/>
            <ac:grpSpMk id="39" creationId="{1C063D10-947B-7435-89DB-C5ED67EB4631}"/>
          </ac:grpSpMkLst>
        </pc:grpChg>
        <pc:grpChg chg="mod">
          <ac:chgData name="H M" userId="84cd2103f36ef0dc" providerId="LiveId" clId="{2EAE6563-C819-4F9A-8018-8BF0DA457204}" dt="2023-09-07T14:06:35.639" v="105" actId="165"/>
          <ac:grpSpMkLst>
            <pc:docMk/>
            <pc:sldMk cId="766167984" sldId="474"/>
            <ac:grpSpMk id="41" creationId="{08707207-3657-8DE7-6098-F026143DD443}"/>
          </ac:grpSpMkLst>
        </pc:grpChg>
        <pc:grpChg chg="mod">
          <ac:chgData name="H M" userId="84cd2103f36ef0dc" providerId="LiveId" clId="{2EAE6563-C819-4F9A-8018-8BF0DA457204}" dt="2023-09-07T14:06:35.639" v="105" actId="165"/>
          <ac:grpSpMkLst>
            <pc:docMk/>
            <pc:sldMk cId="766167984" sldId="474"/>
            <ac:grpSpMk id="51" creationId="{ECDC6B08-A2C5-16F0-5402-C0C8387EF468}"/>
          </ac:grpSpMkLst>
        </pc:grpChg>
        <pc:grpChg chg="add del mod">
          <ac:chgData name="H M" userId="84cd2103f36ef0dc" providerId="LiveId" clId="{2EAE6563-C819-4F9A-8018-8BF0DA457204}" dt="2023-09-07T14:06:34.439" v="104" actId="165"/>
          <ac:grpSpMkLst>
            <pc:docMk/>
            <pc:sldMk cId="766167984" sldId="474"/>
            <ac:grpSpMk id="57" creationId="{5CC363A9-DA08-18C0-A091-55FE2E375435}"/>
          </ac:grpSpMkLst>
        </pc:grpChg>
        <pc:grpChg chg="mod topLvl">
          <ac:chgData name="H M" userId="84cd2103f36ef0dc" providerId="LiveId" clId="{2EAE6563-C819-4F9A-8018-8BF0DA457204}" dt="2023-09-07T14:06:40.249" v="108" actId="1076"/>
          <ac:grpSpMkLst>
            <pc:docMk/>
            <pc:sldMk cId="766167984" sldId="474"/>
            <ac:grpSpMk id="59" creationId="{3E8541F3-0AE6-9E63-7403-CC62EEF317A6}"/>
          </ac:grpSpMkLst>
        </pc:grpChg>
        <pc:grpChg chg="mod">
          <ac:chgData name="H M" userId="84cd2103f36ef0dc" providerId="LiveId" clId="{2EAE6563-C819-4F9A-8018-8BF0DA457204}" dt="2023-09-07T14:06:34.439" v="104" actId="165"/>
          <ac:grpSpMkLst>
            <pc:docMk/>
            <pc:sldMk cId="766167984" sldId="474"/>
            <ac:grpSpMk id="60" creationId="{90C4896E-1C24-1B05-1409-FFFF3469CAA6}"/>
          </ac:grpSpMkLst>
        </pc:grpChg>
        <pc:grpChg chg="mod">
          <ac:chgData name="H M" userId="84cd2103f36ef0dc" providerId="LiveId" clId="{2EAE6563-C819-4F9A-8018-8BF0DA457204}" dt="2023-09-07T14:06:34.439" v="104" actId="165"/>
          <ac:grpSpMkLst>
            <pc:docMk/>
            <pc:sldMk cId="766167984" sldId="474"/>
            <ac:grpSpMk id="61" creationId="{2EE7D627-667C-55B3-F1BA-C5C4D007B75D}"/>
          </ac:grpSpMkLst>
        </pc:grpChg>
        <pc:grpChg chg="mod">
          <ac:chgData name="H M" userId="84cd2103f36ef0dc" providerId="LiveId" clId="{2EAE6563-C819-4F9A-8018-8BF0DA457204}" dt="2023-09-07T14:06:34.439" v="104" actId="165"/>
          <ac:grpSpMkLst>
            <pc:docMk/>
            <pc:sldMk cId="766167984" sldId="474"/>
            <ac:grpSpMk id="62" creationId="{4B58B063-35D5-0DC8-462C-7436747EFD2B}"/>
          </ac:grpSpMkLst>
        </pc:grpChg>
        <pc:grpChg chg="mod">
          <ac:chgData name="H M" userId="84cd2103f36ef0dc" providerId="LiveId" clId="{2EAE6563-C819-4F9A-8018-8BF0DA457204}" dt="2023-09-07T14:06:34.439" v="104" actId="165"/>
          <ac:grpSpMkLst>
            <pc:docMk/>
            <pc:sldMk cId="766167984" sldId="474"/>
            <ac:grpSpMk id="63" creationId="{51720FB5-9C70-C043-C985-0D5632AB8DD0}"/>
          </ac:grpSpMkLst>
        </pc:grpChg>
        <pc:grpChg chg="mod">
          <ac:chgData name="H M" userId="84cd2103f36ef0dc" providerId="LiveId" clId="{2EAE6563-C819-4F9A-8018-8BF0DA457204}" dt="2023-09-07T14:06:34.439" v="104" actId="165"/>
          <ac:grpSpMkLst>
            <pc:docMk/>
            <pc:sldMk cId="766167984" sldId="474"/>
            <ac:grpSpMk id="64" creationId="{A2417B97-3420-8DD0-CCFF-3F34FEC3A019}"/>
          </ac:grpSpMkLst>
        </pc:grpChg>
        <pc:grpChg chg="mod">
          <ac:chgData name="H M" userId="84cd2103f36ef0dc" providerId="LiveId" clId="{2EAE6563-C819-4F9A-8018-8BF0DA457204}" dt="2023-09-07T14:06:34.439" v="104" actId="165"/>
          <ac:grpSpMkLst>
            <pc:docMk/>
            <pc:sldMk cId="766167984" sldId="474"/>
            <ac:grpSpMk id="91" creationId="{5E165518-D4C9-066A-94E4-BC4B1A53F4DF}"/>
          </ac:grpSpMkLst>
        </pc:grpChg>
        <pc:grpChg chg="mod">
          <ac:chgData name="H M" userId="84cd2103f36ef0dc" providerId="LiveId" clId="{2EAE6563-C819-4F9A-8018-8BF0DA457204}" dt="2023-09-07T14:06:34.439" v="104" actId="165"/>
          <ac:grpSpMkLst>
            <pc:docMk/>
            <pc:sldMk cId="766167984" sldId="474"/>
            <ac:grpSpMk id="92" creationId="{C4271B01-B9A4-E9D4-4A3C-3856A5AF50C9}"/>
          </ac:grpSpMkLst>
        </pc:grpChg>
        <pc:grpChg chg="add del mod">
          <ac:chgData name="H M" userId="84cd2103f36ef0dc" providerId="LiveId" clId="{2EAE6563-C819-4F9A-8018-8BF0DA457204}" dt="2023-09-07T14:10:50.499" v="147" actId="165"/>
          <ac:grpSpMkLst>
            <pc:docMk/>
            <pc:sldMk cId="766167984" sldId="474"/>
            <ac:grpSpMk id="108" creationId="{A8D8FEB2-EA80-7440-982E-353E97F8FE14}"/>
          </ac:grpSpMkLst>
        </pc:grpChg>
        <pc:picChg chg="mod topLvl">
          <ac:chgData name="H M" userId="84cd2103f36ef0dc" providerId="LiveId" clId="{2EAE6563-C819-4F9A-8018-8BF0DA457204}" dt="2023-09-07T14:13:07.105" v="199" actId="165"/>
          <ac:picMkLst>
            <pc:docMk/>
            <pc:sldMk cId="766167984" sldId="474"/>
            <ac:picMk id="17" creationId="{39D446F1-DF8F-957F-ED01-B5D8D2D0A0A2}"/>
          </ac:picMkLst>
        </pc:picChg>
        <pc:picChg chg="add mod ord">
          <ac:chgData name="H M" userId="84cd2103f36ef0dc" providerId="LiveId" clId="{2EAE6563-C819-4F9A-8018-8BF0DA457204}" dt="2023-09-07T14:13:25.099" v="203" actId="1076"/>
          <ac:picMkLst>
            <pc:docMk/>
            <pc:sldMk cId="766167984" sldId="474"/>
            <ac:picMk id="25" creationId="{6B0E1A2E-C74B-20DE-439D-D32D4404F4B0}"/>
          </ac:picMkLst>
        </pc:picChg>
        <pc:picChg chg="add del mod">
          <ac:chgData name="H M" userId="84cd2103f36ef0dc" providerId="LiveId" clId="{2EAE6563-C819-4F9A-8018-8BF0DA457204}" dt="2023-09-07T14:10:48.869" v="146" actId="478"/>
          <ac:picMkLst>
            <pc:docMk/>
            <pc:sldMk cId="766167984" sldId="474"/>
            <ac:picMk id="32" creationId="{30E848FD-57F9-D431-9233-8E736FCBA2FE}"/>
          </ac:picMkLst>
        </pc:picChg>
        <pc:picChg chg="add del mod">
          <ac:chgData name="H M" userId="84cd2103f36ef0dc" providerId="LiveId" clId="{2EAE6563-C819-4F9A-8018-8BF0DA457204}" dt="2023-09-07T14:11:29.061" v="173" actId="478"/>
          <ac:picMkLst>
            <pc:docMk/>
            <pc:sldMk cId="766167984" sldId="474"/>
            <ac:picMk id="34" creationId="{FD91B74C-4947-B4EF-1DF1-AA05C50A7799}"/>
          </ac:picMkLst>
        </pc:picChg>
        <pc:picChg chg="del mod topLvl">
          <ac:chgData name="H M" userId="84cd2103f36ef0dc" providerId="LiveId" clId="{2EAE6563-C819-4F9A-8018-8BF0DA457204}" dt="2023-09-07T14:10:52.677" v="148" actId="478"/>
          <ac:picMkLst>
            <pc:docMk/>
            <pc:sldMk cId="766167984" sldId="474"/>
            <ac:picMk id="110" creationId="{EB336F38-28F0-55FF-66D2-2328786B352F}"/>
          </ac:picMkLst>
        </pc:picChg>
        <pc:picChg chg="add del mod">
          <ac:chgData name="H M" userId="84cd2103f36ef0dc" providerId="LiveId" clId="{2EAE6563-C819-4F9A-8018-8BF0DA457204}" dt="2023-09-07T14:10:53.579" v="149" actId="478"/>
          <ac:picMkLst>
            <pc:docMk/>
            <pc:sldMk cId="766167984" sldId="474"/>
            <ac:picMk id="112" creationId="{2BA85B0D-2C01-F0BD-3BBF-F63F14CD8678}"/>
          </ac:picMkLst>
        </pc:picChg>
        <pc:picChg chg="add del mod">
          <ac:chgData name="H M" userId="84cd2103f36ef0dc" providerId="LiveId" clId="{2EAE6563-C819-4F9A-8018-8BF0DA457204}" dt="2023-09-07T14:11:32.579" v="175" actId="478"/>
          <ac:picMkLst>
            <pc:docMk/>
            <pc:sldMk cId="766167984" sldId="474"/>
            <ac:picMk id="130" creationId="{F22EE1BE-B458-DFBF-51F3-926D56880BE3}"/>
          </ac:picMkLst>
        </pc:picChg>
        <pc:picChg chg="add del mod">
          <ac:chgData name="H M" userId="84cd2103f36ef0dc" providerId="LiveId" clId="{2EAE6563-C819-4F9A-8018-8BF0DA457204}" dt="2023-09-07T14:11:31.461" v="174" actId="478"/>
          <ac:picMkLst>
            <pc:docMk/>
            <pc:sldMk cId="766167984" sldId="474"/>
            <ac:picMk id="132" creationId="{C211CE9A-D3C1-FC49-71C7-AACF8F8E004A}"/>
          </ac:picMkLst>
        </pc:picChg>
        <pc:picChg chg="add del mod">
          <ac:chgData name="H M" userId="84cd2103f36ef0dc" providerId="LiveId" clId="{2EAE6563-C819-4F9A-8018-8BF0DA457204}" dt="2023-09-07T14:11:31.461" v="174" actId="478"/>
          <ac:picMkLst>
            <pc:docMk/>
            <pc:sldMk cId="766167984" sldId="474"/>
            <ac:picMk id="134" creationId="{66D9B580-9DD4-CD68-F346-F4E65891B5D4}"/>
          </ac:picMkLst>
        </pc:picChg>
        <pc:picChg chg="add del mod">
          <ac:chgData name="H M" userId="84cd2103f36ef0dc" providerId="LiveId" clId="{2EAE6563-C819-4F9A-8018-8BF0DA457204}" dt="2023-09-07T14:11:31.461" v="174" actId="478"/>
          <ac:picMkLst>
            <pc:docMk/>
            <pc:sldMk cId="766167984" sldId="474"/>
            <ac:picMk id="136" creationId="{0263159F-985F-9A3F-77A8-0ECDBF071C3C}"/>
          </ac:picMkLst>
        </pc:picChg>
        <pc:picChg chg="add del mod">
          <ac:chgData name="H M" userId="84cd2103f36ef0dc" providerId="LiveId" clId="{2EAE6563-C819-4F9A-8018-8BF0DA457204}" dt="2023-09-07T14:11:31.461" v="174" actId="478"/>
          <ac:picMkLst>
            <pc:docMk/>
            <pc:sldMk cId="766167984" sldId="474"/>
            <ac:picMk id="138" creationId="{BE144C12-744D-0FAF-29F0-B99B217D34CE}"/>
          </ac:picMkLst>
        </pc:picChg>
        <pc:picChg chg="add del mod">
          <ac:chgData name="H M" userId="84cd2103f36ef0dc" providerId="LiveId" clId="{2EAE6563-C819-4F9A-8018-8BF0DA457204}" dt="2023-09-07T14:11:31.461" v="174" actId="478"/>
          <ac:picMkLst>
            <pc:docMk/>
            <pc:sldMk cId="766167984" sldId="474"/>
            <ac:picMk id="140" creationId="{F81BBFD0-DFBA-D2F5-192C-BC55439FB00E}"/>
          </ac:picMkLst>
        </pc:picChg>
        <pc:picChg chg="add del mod">
          <ac:chgData name="H M" userId="84cd2103f36ef0dc" providerId="LiveId" clId="{2EAE6563-C819-4F9A-8018-8BF0DA457204}" dt="2023-09-07T14:11:31.461" v="174" actId="478"/>
          <ac:picMkLst>
            <pc:docMk/>
            <pc:sldMk cId="766167984" sldId="474"/>
            <ac:picMk id="142" creationId="{D01ABF12-705C-2F16-2D4C-50FFC0332E87}"/>
          </ac:picMkLst>
        </pc:picChg>
        <pc:picChg chg="add mod">
          <ac:chgData name="H M" userId="84cd2103f36ef0dc" providerId="LiveId" clId="{2EAE6563-C819-4F9A-8018-8BF0DA457204}" dt="2023-09-07T14:11:52.108" v="180" actId="1076"/>
          <ac:picMkLst>
            <pc:docMk/>
            <pc:sldMk cId="766167984" sldId="474"/>
            <ac:picMk id="144" creationId="{D428395F-D32C-0D2E-80E8-A3B122810530}"/>
          </ac:picMkLst>
        </pc:picChg>
        <pc:picChg chg="add del mod">
          <ac:chgData name="H M" userId="84cd2103f36ef0dc" providerId="LiveId" clId="{2EAE6563-C819-4F9A-8018-8BF0DA457204}" dt="2023-09-07T14:12:46.575" v="192" actId="478"/>
          <ac:picMkLst>
            <pc:docMk/>
            <pc:sldMk cId="766167984" sldId="474"/>
            <ac:picMk id="146" creationId="{4046C5C2-4E52-090F-87E9-F3E46C86AA10}"/>
          </ac:picMkLst>
        </pc:picChg>
        <pc:picChg chg="add del mod">
          <ac:chgData name="H M" userId="84cd2103f36ef0dc" providerId="LiveId" clId="{2EAE6563-C819-4F9A-8018-8BF0DA457204}" dt="2023-09-07T14:12:47.049" v="193" actId="478"/>
          <ac:picMkLst>
            <pc:docMk/>
            <pc:sldMk cId="766167984" sldId="474"/>
            <ac:picMk id="148" creationId="{721EE2B2-00F8-E8CF-FAFC-934C65500591}"/>
          </ac:picMkLst>
        </pc:picChg>
        <pc:picChg chg="add del mod">
          <ac:chgData name="H M" userId="84cd2103f36ef0dc" providerId="LiveId" clId="{2EAE6563-C819-4F9A-8018-8BF0DA457204}" dt="2023-09-07T14:12:47.609" v="194" actId="478"/>
          <ac:picMkLst>
            <pc:docMk/>
            <pc:sldMk cId="766167984" sldId="474"/>
            <ac:picMk id="150" creationId="{72FB734D-12DD-902F-FD86-F8B775A722A8}"/>
          </ac:picMkLst>
        </pc:picChg>
        <pc:picChg chg="add del mod">
          <ac:chgData name="H M" userId="84cd2103f36ef0dc" providerId="LiveId" clId="{2EAE6563-C819-4F9A-8018-8BF0DA457204}" dt="2023-09-07T14:13:02.339" v="197" actId="478"/>
          <ac:picMkLst>
            <pc:docMk/>
            <pc:sldMk cId="766167984" sldId="474"/>
            <ac:picMk id="152" creationId="{52346226-DBF8-D180-ED32-1C81B7A39973}"/>
          </ac:picMkLst>
        </pc:picChg>
        <pc:picChg chg="add mod">
          <ac:chgData name="H M" userId="84cd2103f36ef0dc" providerId="LiveId" clId="{2EAE6563-C819-4F9A-8018-8BF0DA457204}" dt="2023-09-07T14:12:38.929" v="188" actId="108"/>
          <ac:picMkLst>
            <pc:docMk/>
            <pc:sldMk cId="766167984" sldId="474"/>
            <ac:picMk id="154" creationId="{B28A1661-43A9-350B-5DF2-BAA4A9BF3B3F}"/>
          </ac:picMkLst>
        </pc:picChg>
        <pc:picChg chg="add mod topLvl">
          <ac:chgData name="H M" userId="84cd2103f36ef0dc" providerId="LiveId" clId="{2EAE6563-C819-4F9A-8018-8BF0DA457204}" dt="2023-09-07T14:13:07.105" v="199" actId="165"/>
          <ac:picMkLst>
            <pc:docMk/>
            <pc:sldMk cId="766167984" sldId="474"/>
            <ac:picMk id="155" creationId="{8EE29A2D-375D-0122-CAF6-650357B084FD}"/>
          </ac:picMkLst>
        </pc:picChg>
      </pc:sldChg>
      <pc:sldMasterChg chg="setBg modSldLayout">
        <pc:chgData name="H M" userId="84cd2103f36ef0dc" providerId="LiveId" clId="{2EAE6563-C819-4F9A-8018-8BF0DA457204}" dt="2023-09-07T14:01:31.041" v="3"/>
        <pc:sldMasterMkLst>
          <pc:docMk/>
          <pc:sldMasterMk cId="2476636414" sldId="2147483660"/>
        </pc:sldMasterMkLst>
        <pc:sldLayoutChg chg="setBg">
          <pc:chgData name="H M" userId="84cd2103f36ef0dc" providerId="LiveId" clId="{2EAE6563-C819-4F9A-8018-8BF0DA457204}" dt="2023-09-07T14:01:31.041" v="3"/>
          <pc:sldLayoutMkLst>
            <pc:docMk/>
            <pc:sldMasterMk cId="2476636414" sldId="2147483660"/>
            <pc:sldLayoutMk cId="641393381" sldId="2147483661"/>
          </pc:sldLayoutMkLst>
        </pc:sldLayoutChg>
        <pc:sldLayoutChg chg="setBg">
          <pc:chgData name="H M" userId="84cd2103f36ef0dc" providerId="LiveId" clId="{2EAE6563-C819-4F9A-8018-8BF0DA457204}" dt="2023-09-07T14:01:31.041" v="3"/>
          <pc:sldLayoutMkLst>
            <pc:docMk/>
            <pc:sldMasterMk cId="2476636414" sldId="2147483660"/>
            <pc:sldLayoutMk cId="117721130" sldId="2147483662"/>
          </pc:sldLayoutMkLst>
        </pc:sldLayoutChg>
      </pc:sldMasterChg>
    </pc:docChg>
  </pc:docChgLst>
  <pc:docChgLst>
    <pc:chgData name="Hassan Moddather" userId="84cd2103f36ef0dc" providerId="LiveId" clId="{1D23B812-9424-4B54-BDC8-CDA125B1883F}"/>
    <pc:docChg chg="custSel modSld">
      <pc:chgData name="Hassan Moddather" userId="84cd2103f36ef0dc" providerId="LiveId" clId="{1D23B812-9424-4B54-BDC8-CDA125B1883F}" dt="2023-04-16T01:08:52.923" v="4" actId="1076"/>
      <pc:docMkLst>
        <pc:docMk/>
      </pc:docMkLst>
      <pc:sldChg chg="addSp delSp modSp mod">
        <pc:chgData name="Hassan Moddather" userId="84cd2103f36ef0dc" providerId="LiveId" clId="{1D23B812-9424-4B54-BDC8-CDA125B1883F}" dt="2023-04-16T01:08:52.923" v="4" actId="1076"/>
        <pc:sldMkLst>
          <pc:docMk/>
          <pc:sldMk cId="1719167534" sldId="468"/>
        </pc:sldMkLst>
        <pc:spChg chg="topLvl">
          <ac:chgData name="Hassan Moddather" userId="84cd2103f36ef0dc" providerId="LiveId" clId="{1D23B812-9424-4B54-BDC8-CDA125B1883F}" dt="2023-04-16T01:08:50.887" v="3" actId="478"/>
          <ac:spMkLst>
            <pc:docMk/>
            <pc:sldMk cId="1719167534" sldId="468"/>
            <ac:spMk id="3" creationId="{B4D62E6E-6847-0675-56F4-9DA0FD7D80D5}"/>
          </ac:spMkLst>
        </pc:spChg>
        <pc:grpChg chg="del">
          <ac:chgData name="Hassan Moddather" userId="84cd2103f36ef0dc" providerId="LiveId" clId="{1D23B812-9424-4B54-BDC8-CDA125B1883F}" dt="2023-04-16T01:08:50.887" v="3" actId="478"/>
          <ac:grpSpMkLst>
            <pc:docMk/>
            <pc:sldMk cId="1719167534" sldId="468"/>
            <ac:grpSpMk id="4" creationId="{4442F8F2-636F-CAE1-4495-08FCBDDB1856}"/>
          </ac:grpSpMkLst>
        </pc:grpChg>
        <pc:picChg chg="del topLvl">
          <ac:chgData name="Hassan Moddather" userId="84cd2103f36ef0dc" providerId="LiveId" clId="{1D23B812-9424-4B54-BDC8-CDA125B1883F}" dt="2023-04-16T01:08:50.887" v="3" actId="478"/>
          <ac:picMkLst>
            <pc:docMk/>
            <pc:sldMk cId="1719167534" sldId="468"/>
            <ac:picMk id="2" creationId="{3CD30172-052F-C9C5-A995-A209ACE2317F}"/>
          </ac:picMkLst>
        </pc:picChg>
        <pc:picChg chg="add mod">
          <ac:chgData name="Hassan Moddather" userId="84cd2103f36ef0dc" providerId="LiveId" clId="{1D23B812-9424-4B54-BDC8-CDA125B1883F}" dt="2023-04-16T01:08:52.923" v="4" actId="1076"/>
          <ac:picMkLst>
            <pc:docMk/>
            <pc:sldMk cId="1719167534" sldId="468"/>
            <ac:picMk id="5" creationId="{20840D0D-8AF2-2A3F-366D-B76454B5CBAF}"/>
          </ac:picMkLst>
        </pc:picChg>
      </pc:sldChg>
    </pc:docChg>
  </pc:docChgLst>
  <pc:docChgLst>
    <pc:chgData name="H M" userId="84cd2103f36ef0dc" providerId="LiveId" clId="{8466001B-87A3-4A6B-8301-A1E2D322B227}"/>
    <pc:docChg chg="undo custSel addSld delSld modSld sldOrd modMainMaster">
      <pc:chgData name="H M" userId="84cd2103f36ef0dc" providerId="LiveId" clId="{8466001B-87A3-4A6B-8301-A1E2D322B227}" dt="2023-09-06T15:52:37.567" v="899" actId="47"/>
      <pc:docMkLst>
        <pc:docMk/>
      </pc:docMkLst>
      <pc:sldChg chg="addSp delSp del mod ord setBg">
        <pc:chgData name="H M" userId="84cd2103f36ef0dc" providerId="LiveId" clId="{8466001B-87A3-4A6B-8301-A1E2D322B227}" dt="2023-09-06T15:52:37.567" v="899" actId="47"/>
        <pc:sldMkLst>
          <pc:docMk/>
          <pc:sldMk cId="2852566979" sldId="412"/>
        </pc:sldMkLst>
        <pc:grpChg chg="add del">
          <ac:chgData name="H M" userId="84cd2103f36ef0dc" providerId="LiveId" clId="{8466001B-87A3-4A6B-8301-A1E2D322B227}" dt="2023-09-06T15:22:34.885" v="375" actId="21"/>
          <ac:grpSpMkLst>
            <pc:docMk/>
            <pc:sldMk cId="2852566979" sldId="412"/>
            <ac:grpSpMk id="17" creationId="{FD0E22B6-E21A-85D3-8AD5-607EDC17E553}"/>
          </ac:grpSpMkLst>
        </pc:grpChg>
        <pc:grpChg chg="add del">
          <ac:chgData name="H M" userId="84cd2103f36ef0dc" providerId="LiveId" clId="{8466001B-87A3-4A6B-8301-A1E2D322B227}" dt="2023-09-06T15:22:34.885" v="375" actId="21"/>
          <ac:grpSpMkLst>
            <pc:docMk/>
            <pc:sldMk cId="2852566979" sldId="412"/>
            <ac:grpSpMk id="48" creationId="{4E73B81F-BE9F-2648-B25A-2289216F24F2}"/>
          </ac:grpSpMkLst>
        </pc:grpChg>
        <pc:grpChg chg="add del">
          <ac:chgData name="H M" userId="84cd2103f36ef0dc" providerId="LiveId" clId="{8466001B-87A3-4A6B-8301-A1E2D322B227}" dt="2023-09-06T15:22:34.885" v="375" actId="21"/>
          <ac:grpSpMkLst>
            <pc:docMk/>
            <pc:sldMk cId="2852566979" sldId="412"/>
            <ac:grpSpMk id="130" creationId="{AC73B6DA-B665-6545-589F-5D5BC79FE913}"/>
          </ac:grpSpMkLst>
        </pc:grpChg>
      </pc:sldChg>
      <pc:sldChg chg="del setBg">
        <pc:chgData name="H M" userId="84cd2103f36ef0dc" providerId="LiveId" clId="{8466001B-87A3-4A6B-8301-A1E2D322B227}" dt="2023-09-06T15:52:37.567" v="899" actId="47"/>
        <pc:sldMkLst>
          <pc:docMk/>
          <pc:sldMk cId="1894565167" sldId="470"/>
        </pc:sldMkLst>
      </pc:sldChg>
      <pc:sldChg chg="del">
        <pc:chgData name="H M" userId="84cd2103f36ef0dc" providerId="LiveId" clId="{8466001B-87A3-4A6B-8301-A1E2D322B227}" dt="2023-09-06T15:52:37.567" v="899" actId="47"/>
        <pc:sldMkLst>
          <pc:docMk/>
          <pc:sldMk cId="3165081508" sldId="471"/>
        </pc:sldMkLst>
      </pc:sldChg>
      <pc:sldChg chg="del">
        <pc:chgData name="H M" userId="84cd2103f36ef0dc" providerId="LiveId" clId="{8466001B-87A3-4A6B-8301-A1E2D322B227}" dt="2023-09-06T15:52:37.567" v="899" actId="47"/>
        <pc:sldMkLst>
          <pc:docMk/>
          <pc:sldMk cId="3613481990" sldId="472"/>
        </pc:sldMkLst>
      </pc:sldChg>
      <pc:sldChg chg="addSp delSp modSp new mod ord setBg">
        <pc:chgData name="H M" userId="84cd2103f36ef0dc" providerId="LiveId" clId="{8466001B-87A3-4A6B-8301-A1E2D322B227}" dt="2023-09-06T15:51:46.354" v="898" actId="207"/>
        <pc:sldMkLst>
          <pc:docMk/>
          <pc:sldMk cId="1722810502" sldId="473"/>
        </pc:sldMkLst>
        <pc:spChg chg="add mod">
          <ac:chgData name="H M" userId="84cd2103f36ef0dc" providerId="LiveId" clId="{8466001B-87A3-4A6B-8301-A1E2D322B227}" dt="2023-09-06T15:36:30.340" v="524" actId="164"/>
          <ac:spMkLst>
            <pc:docMk/>
            <pc:sldMk cId="1722810502" sldId="473"/>
            <ac:spMk id="2" creationId="{ED61B0F8-9B9A-29BF-D9D1-B3C183A55230}"/>
          </ac:spMkLst>
        </pc:spChg>
        <pc:spChg chg="add mod">
          <ac:chgData name="H M" userId="84cd2103f36ef0dc" providerId="LiveId" clId="{8466001B-87A3-4A6B-8301-A1E2D322B227}" dt="2023-09-06T15:36:27.035" v="523" actId="164"/>
          <ac:spMkLst>
            <pc:docMk/>
            <pc:sldMk cId="1722810502" sldId="473"/>
            <ac:spMk id="3" creationId="{31CEAF68-48DC-18B4-A1F0-E3E271EE499E}"/>
          </ac:spMkLst>
        </pc:spChg>
        <pc:spChg chg="add del mod">
          <ac:chgData name="H M" userId="84cd2103f36ef0dc" providerId="LiveId" clId="{8466001B-87A3-4A6B-8301-A1E2D322B227}" dt="2023-09-06T15:36:22.911" v="522" actId="478"/>
          <ac:spMkLst>
            <pc:docMk/>
            <pc:sldMk cId="1722810502" sldId="473"/>
            <ac:spMk id="4" creationId="{7EF365E8-4718-67AE-CC7D-8B70433E9A45}"/>
          </ac:spMkLst>
        </pc:spChg>
        <pc:spChg chg="add del mod">
          <ac:chgData name="H M" userId="84cd2103f36ef0dc" providerId="LiveId" clId="{8466001B-87A3-4A6B-8301-A1E2D322B227}" dt="2023-09-06T15:38:47.195" v="541"/>
          <ac:spMkLst>
            <pc:docMk/>
            <pc:sldMk cId="1722810502" sldId="473"/>
            <ac:spMk id="7" creationId="{83C54B76-23F0-E2B0-F387-F8FCCE5C5722}"/>
          </ac:spMkLst>
        </pc:spChg>
        <pc:spChg chg="add del mod">
          <ac:chgData name="H M" userId="84cd2103f36ef0dc" providerId="LiveId" clId="{8466001B-87A3-4A6B-8301-A1E2D322B227}" dt="2023-09-06T15:38:47.195" v="541"/>
          <ac:spMkLst>
            <pc:docMk/>
            <pc:sldMk cId="1722810502" sldId="473"/>
            <ac:spMk id="8" creationId="{451E4323-FF20-CDFE-929F-A30D29B1B3E3}"/>
          </ac:spMkLst>
        </pc:spChg>
        <pc:spChg chg="add del mod">
          <ac:chgData name="H M" userId="84cd2103f36ef0dc" providerId="LiveId" clId="{8466001B-87A3-4A6B-8301-A1E2D322B227}" dt="2023-09-06T15:38:47.195" v="541"/>
          <ac:spMkLst>
            <pc:docMk/>
            <pc:sldMk cId="1722810502" sldId="473"/>
            <ac:spMk id="9" creationId="{77682F0E-432E-F49D-B72C-F28B0B48AEF9}"/>
          </ac:spMkLst>
        </pc:spChg>
        <pc:spChg chg="add del mod">
          <ac:chgData name="H M" userId="84cd2103f36ef0dc" providerId="LiveId" clId="{8466001B-87A3-4A6B-8301-A1E2D322B227}" dt="2023-09-06T15:38:47.195" v="541"/>
          <ac:spMkLst>
            <pc:docMk/>
            <pc:sldMk cId="1722810502" sldId="473"/>
            <ac:spMk id="10" creationId="{23A5BC98-84FE-6C3E-0AD7-E2D807F222A6}"/>
          </ac:spMkLst>
        </pc:spChg>
        <pc:spChg chg="add del mod">
          <ac:chgData name="H M" userId="84cd2103f36ef0dc" providerId="LiveId" clId="{8466001B-87A3-4A6B-8301-A1E2D322B227}" dt="2023-09-06T15:38:47.195" v="541"/>
          <ac:spMkLst>
            <pc:docMk/>
            <pc:sldMk cId="1722810502" sldId="473"/>
            <ac:spMk id="11" creationId="{09B9601F-787F-3635-DB59-98BE7963B9ED}"/>
          </ac:spMkLst>
        </pc:spChg>
        <pc:spChg chg="add del mod">
          <ac:chgData name="H M" userId="84cd2103f36ef0dc" providerId="LiveId" clId="{8466001B-87A3-4A6B-8301-A1E2D322B227}" dt="2023-09-06T15:38:47.195" v="541"/>
          <ac:spMkLst>
            <pc:docMk/>
            <pc:sldMk cId="1722810502" sldId="473"/>
            <ac:spMk id="12" creationId="{21000EA5-1E77-39F4-80C6-5E60DE221F9C}"/>
          </ac:spMkLst>
        </pc:spChg>
        <pc:spChg chg="add del mod">
          <ac:chgData name="H M" userId="84cd2103f36ef0dc" providerId="LiveId" clId="{8466001B-87A3-4A6B-8301-A1E2D322B227}" dt="2023-09-06T15:38:47.195" v="541"/>
          <ac:spMkLst>
            <pc:docMk/>
            <pc:sldMk cId="1722810502" sldId="473"/>
            <ac:spMk id="13" creationId="{9520B421-C3F7-E69A-0821-E6BB49DFF051}"/>
          </ac:spMkLst>
        </pc:spChg>
        <pc:spChg chg="add del mod">
          <ac:chgData name="H M" userId="84cd2103f36ef0dc" providerId="LiveId" clId="{8466001B-87A3-4A6B-8301-A1E2D322B227}" dt="2023-09-06T15:38:47.195" v="541"/>
          <ac:spMkLst>
            <pc:docMk/>
            <pc:sldMk cId="1722810502" sldId="473"/>
            <ac:spMk id="14" creationId="{871E6974-E422-ACA3-4ADC-7BDA2B18EDCB}"/>
          </ac:spMkLst>
        </pc:spChg>
        <pc:spChg chg="add del mod">
          <ac:chgData name="H M" userId="84cd2103f36ef0dc" providerId="LiveId" clId="{8466001B-87A3-4A6B-8301-A1E2D322B227}" dt="2023-09-06T15:38:47.195" v="541"/>
          <ac:spMkLst>
            <pc:docMk/>
            <pc:sldMk cId="1722810502" sldId="473"/>
            <ac:spMk id="15" creationId="{06B2646B-8F1D-B867-D4A7-82A553AF5234}"/>
          </ac:spMkLst>
        </pc:spChg>
        <pc:spChg chg="add del mod">
          <ac:chgData name="H M" userId="84cd2103f36ef0dc" providerId="LiveId" clId="{8466001B-87A3-4A6B-8301-A1E2D322B227}" dt="2023-09-06T15:39:37.314" v="559" actId="478"/>
          <ac:spMkLst>
            <pc:docMk/>
            <pc:sldMk cId="1722810502" sldId="473"/>
            <ac:spMk id="16" creationId="{29ACC131-C269-A2EC-2D4F-C0F0ED5BB0D9}"/>
          </ac:spMkLst>
        </pc:spChg>
        <pc:spChg chg="add mod">
          <ac:chgData name="H M" userId="84cd2103f36ef0dc" providerId="LiveId" clId="{8466001B-87A3-4A6B-8301-A1E2D322B227}" dt="2023-09-06T15:43:21.825" v="697" actId="108"/>
          <ac:spMkLst>
            <pc:docMk/>
            <pc:sldMk cId="1722810502" sldId="473"/>
            <ac:spMk id="17" creationId="{F36C1680-209B-658B-FC6A-F3CB42CF2D47}"/>
          </ac:spMkLst>
        </pc:spChg>
        <pc:spChg chg="add mod">
          <ac:chgData name="H M" userId="84cd2103f36ef0dc" providerId="LiveId" clId="{8466001B-87A3-4A6B-8301-A1E2D322B227}" dt="2023-09-06T15:43:22.736" v="698" actId="108"/>
          <ac:spMkLst>
            <pc:docMk/>
            <pc:sldMk cId="1722810502" sldId="473"/>
            <ac:spMk id="18" creationId="{B18F2916-14BC-FF7E-CA3F-39DBC34B123C}"/>
          </ac:spMkLst>
        </pc:spChg>
        <pc:spChg chg="add mod">
          <ac:chgData name="H M" userId="84cd2103f36ef0dc" providerId="LiveId" clId="{8466001B-87A3-4A6B-8301-A1E2D322B227}" dt="2023-09-06T15:43:14.535" v="693" actId="108"/>
          <ac:spMkLst>
            <pc:docMk/>
            <pc:sldMk cId="1722810502" sldId="473"/>
            <ac:spMk id="19" creationId="{BC198AD0-82DE-AA95-0C91-DF4A15421BDC}"/>
          </ac:spMkLst>
        </pc:spChg>
        <pc:spChg chg="add del mod">
          <ac:chgData name="H M" userId="84cd2103f36ef0dc" providerId="LiveId" clId="{8466001B-87A3-4A6B-8301-A1E2D322B227}" dt="2023-09-06T15:39:53.535" v="569" actId="478"/>
          <ac:spMkLst>
            <pc:docMk/>
            <pc:sldMk cId="1722810502" sldId="473"/>
            <ac:spMk id="20" creationId="{1434C36F-E4D5-11FB-EB4B-B62BD31DC989}"/>
          </ac:spMkLst>
        </pc:spChg>
        <pc:spChg chg="add mod">
          <ac:chgData name="H M" userId="84cd2103f36ef0dc" providerId="LiveId" clId="{8466001B-87A3-4A6B-8301-A1E2D322B227}" dt="2023-09-06T15:43:15.104" v="694" actId="108"/>
          <ac:spMkLst>
            <pc:docMk/>
            <pc:sldMk cId="1722810502" sldId="473"/>
            <ac:spMk id="21" creationId="{409D6EDE-E0ED-1035-AD42-BDB8821A2764}"/>
          </ac:spMkLst>
        </pc:spChg>
        <pc:spChg chg="add mod">
          <ac:chgData name="H M" userId="84cd2103f36ef0dc" providerId="LiveId" clId="{8466001B-87A3-4A6B-8301-A1E2D322B227}" dt="2023-09-06T15:43:19.755" v="696" actId="108"/>
          <ac:spMkLst>
            <pc:docMk/>
            <pc:sldMk cId="1722810502" sldId="473"/>
            <ac:spMk id="22" creationId="{EF0D1A6D-E2DF-6AFF-2AB0-011F2BC4F81F}"/>
          </ac:spMkLst>
        </pc:spChg>
        <pc:spChg chg="add mod">
          <ac:chgData name="H M" userId="84cd2103f36ef0dc" providerId="LiveId" clId="{8466001B-87A3-4A6B-8301-A1E2D322B227}" dt="2023-09-06T15:43:13.745" v="692" actId="108"/>
          <ac:spMkLst>
            <pc:docMk/>
            <pc:sldMk cId="1722810502" sldId="473"/>
            <ac:spMk id="23" creationId="{D7F650B4-FA04-1136-8D67-E74DA2CE5D6D}"/>
          </ac:spMkLst>
        </pc:spChg>
        <pc:spChg chg="add mod">
          <ac:chgData name="H M" userId="84cd2103f36ef0dc" providerId="LiveId" clId="{8466001B-87A3-4A6B-8301-A1E2D322B227}" dt="2023-09-06T15:43:03.261" v="685" actId="207"/>
          <ac:spMkLst>
            <pc:docMk/>
            <pc:sldMk cId="1722810502" sldId="473"/>
            <ac:spMk id="24" creationId="{C71A0772-AB21-F5BC-4B7E-C7F106D54BA5}"/>
          </ac:spMkLst>
        </pc:spChg>
        <pc:spChg chg="add mod">
          <ac:chgData name="H M" userId="84cd2103f36ef0dc" providerId="LiveId" clId="{8466001B-87A3-4A6B-8301-A1E2D322B227}" dt="2023-09-06T15:43:15.754" v="695" actId="108"/>
          <ac:spMkLst>
            <pc:docMk/>
            <pc:sldMk cId="1722810502" sldId="473"/>
            <ac:spMk id="25" creationId="{732A053B-D975-364C-2C0C-BF7AC96C4A19}"/>
          </ac:spMkLst>
        </pc:spChg>
        <pc:spChg chg="add mod">
          <ac:chgData name="H M" userId="84cd2103f36ef0dc" providerId="LiveId" clId="{8466001B-87A3-4A6B-8301-A1E2D322B227}" dt="2023-09-06T15:43:11.225" v="689" actId="108"/>
          <ac:spMkLst>
            <pc:docMk/>
            <pc:sldMk cId="1722810502" sldId="473"/>
            <ac:spMk id="26" creationId="{D6567E40-FB16-6C4C-4BF8-54083DB57491}"/>
          </ac:spMkLst>
        </pc:spChg>
        <pc:spChg chg="add mod">
          <ac:chgData name="H M" userId="84cd2103f36ef0dc" providerId="LiveId" clId="{8466001B-87A3-4A6B-8301-A1E2D322B227}" dt="2023-09-06T15:43:07.874" v="686" actId="108"/>
          <ac:spMkLst>
            <pc:docMk/>
            <pc:sldMk cId="1722810502" sldId="473"/>
            <ac:spMk id="27" creationId="{7449697E-6EA3-A860-5487-2DE1997F17D6}"/>
          </ac:spMkLst>
        </pc:spChg>
        <pc:spChg chg="add mod">
          <ac:chgData name="H M" userId="84cd2103f36ef0dc" providerId="LiveId" clId="{8466001B-87A3-4A6B-8301-A1E2D322B227}" dt="2023-09-06T15:43:23.486" v="699" actId="108"/>
          <ac:spMkLst>
            <pc:docMk/>
            <pc:sldMk cId="1722810502" sldId="473"/>
            <ac:spMk id="28" creationId="{CF00F1CE-4A44-9DF0-C044-946E9A91078C}"/>
          </ac:spMkLst>
        </pc:spChg>
        <pc:spChg chg="add del mod">
          <ac:chgData name="H M" userId="84cd2103f36ef0dc" providerId="LiveId" clId="{8466001B-87A3-4A6B-8301-A1E2D322B227}" dt="2023-09-06T15:47:25.955" v="779" actId="478"/>
          <ac:spMkLst>
            <pc:docMk/>
            <pc:sldMk cId="1722810502" sldId="473"/>
            <ac:spMk id="29" creationId="{2330CD8E-6D0D-0C0F-55EB-1D8EC78151B0}"/>
          </ac:spMkLst>
        </pc:spChg>
        <pc:spChg chg="add del">
          <ac:chgData name="H M" userId="84cd2103f36ef0dc" providerId="LiveId" clId="{8466001B-87A3-4A6B-8301-A1E2D322B227}" dt="2023-09-06T15:11:02.526" v="43" actId="478"/>
          <ac:spMkLst>
            <pc:docMk/>
            <pc:sldMk cId="1722810502" sldId="473"/>
            <ac:spMk id="29" creationId="{BC27DCFE-D887-4EEA-EB67-5D7C61CF6336}"/>
          </ac:spMkLst>
        </pc:spChg>
        <pc:spChg chg="add del mod ord">
          <ac:chgData name="H M" userId="84cd2103f36ef0dc" providerId="LiveId" clId="{8466001B-87A3-4A6B-8301-A1E2D322B227}" dt="2023-09-06T15:16:22.352" v="204"/>
          <ac:spMkLst>
            <pc:docMk/>
            <pc:sldMk cId="1722810502" sldId="473"/>
            <ac:spMk id="30" creationId="{50B45B16-6B1D-D990-CE33-C99C0D46818F}"/>
          </ac:spMkLst>
        </pc:spChg>
        <pc:spChg chg="add mod ord topLvl">
          <ac:chgData name="H M" userId="84cd2103f36ef0dc" providerId="LiveId" clId="{8466001B-87A3-4A6B-8301-A1E2D322B227}" dt="2023-09-06T15:51:45.614" v="896" actId="207"/>
          <ac:spMkLst>
            <pc:docMk/>
            <pc:sldMk cId="1722810502" sldId="473"/>
            <ac:spMk id="31" creationId="{462223BC-9C1B-608E-7616-BA2F6AC44463}"/>
          </ac:spMkLst>
        </pc:spChg>
        <pc:spChg chg="add mod ord topLvl">
          <ac:chgData name="H M" userId="84cd2103f36ef0dc" providerId="LiveId" clId="{8466001B-87A3-4A6B-8301-A1E2D322B227}" dt="2023-09-06T15:51:43.874" v="887" actId="692"/>
          <ac:spMkLst>
            <pc:docMk/>
            <pc:sldMk cId="1722810502" sldId="473"/>
            <ac:spMk id="32" creationId="{DBA2810E-A3D6-E520-988E-C354D0228132}"/>
          </ac:spMkLst>
        </pc:spChg>
        <pc:spChg chg="add del">
          <ac:chgData name="H M" userId="84cd2103f36ef0dc" providerId="LiveId" clId="{8466001B-87A3-4A6B-8301-A1E2D322B227}" dt="2023-09-06T15:16:22.352" v="204"/>
          <ac:spMkLst>
            <pc:docMk/>
            <pc:sldMk cId="1722810502" sldId="473"/>
            <ac:spMk id="1027" creationId="{57F1419C-3752-79DB-6306-9F1A1F48BD17}"/>
          </ac:spMkLst>
        </pc:spChg>
        <pc:spChg chg="mod">
          <ac:chgData name="H M" userId="84cd2103f36ef0dc" providerId="LiveId" clId="{8466001B-87A3-4A6B-8301-A1E2D322B227}" dt="2023-09-06T15:51:46.354" v="898" actId="207"/>
          <ac:spMkLst>
            <pc:docMk/>
            <pc:sldMk cId="1722810502" sldId="473"/>
            <ac:spMk id="1028" creationId="{27E4F179-F8AA-018A-2AB8-939DE46BCA8A}"/>
          </ac:spMkLst>
        </pc:spChg>
        <pc:spChg chg="del mod">
          <ac:chgData name="H M" userId="84cd2103f36ef0dc" providerId="LiveId" clId="{8466001B-87A3-4A6B-8301-A1E2D322B227}" dt="2023-09-06T15:16:23.922" v="205" actId="478"/>
          <ac:spMkLst>
            <pc:docMk/>
            <pc:sldMk cId="1722810502" sldId="473"/>
            <ac:spMk id="1029" creationId="{04132D5A-58BC-09BD-6099-EBE447072B16}"/>
          </ac:spMkLst>
        </pc:spChg>
        <pc:spChg chg="del mod">
          <ac:chgData name="H M" userId="84cd2103f36ef0dc" providerId="LiveId" clId="{8466001B-87A3-4A6B-8301-A1E2D322B227}" dt="2023-09-06T15:16:25.285" v="206" actId="478"/>
          <ac:spMkLst>
            <pc:docMk/>
            <pc:sldMk cId="1722810502" sldId="473"/>
            <ac:spMk id="1030" creationId="{10F39C9E-224F-B75D-B63F-76C473F52256}"/>
          </ac:spMkLst>
        </pc:spChg>
        <pc:spChg chg="add mod">
          <ac:chgData name="H M" userId="84cd2103f36ef0dc" providerId="LiveId" clId="{8466001B-87A3-4A6B-8301-A1E2D322B227}" dt="2023-09-06T15:45:00.035" v="759" actId="688"/>
          <ac:spMkLst>
            <pc:docMk/>
            <pc:sldMk cId="1722810502" sldId="473"/>
            <ac:spMk id="1031" creationId="{3B7D2BDB-BAD4-70B7-20C2-AAB1A2BA7842}"/>
          </ac:spMkLst>
        </pc:spChg>
        <pc:spChg chg="add mod">
          <ac:chgData name="H M" userId="84cd2103f36ef0dc" providerId="LiveId" clId="{8466001B-87A3-4A6B-8301-A1E2D322B227}" dt="2023-09-06T15:45:00.574" v="760" actId="688"/>
          <ac:spMkLst>
            <pc:docMk/>
            <pc:sldMk cId="1722810502" sldId="473"/>
            <ac:spMk id="1032" creationId="{4251A460-4A4B-2F36-4BD3-1E4741F8EBCD}"/>
          </ac:spMkLst>
        </pc:spChg>
        <pc:spChg chg="mod topLvl">
          <ac:chgData name="H M" userId="84cd2103f36ef0dc" providerId="LiveId" clId="{8466001B-87A3-4A6B-8301-A1E2D322B227}" dt="2023-09-06T15:51:45.348" v="895" actId="207"/>
          <ac:spMkLst>
            <pc:docMk/>
            <pc:sldMk cId="1722810502" sldId="473"/>
            <ac:spMk id="1035" creationId="{BC92662D-5DAD-63B9-4F64-9E4B341758E9}"/>
          </ac:spMkLst>
        </pc:spChg>
        <pc:spChg chg="mod topLvl">
          <ac:chgData name="H M" userId="84cd2103f36ef0dc" providerId="LiveId" clId="{8466001B-87A3-4A6B-8301-A1E2D322B227}" dt="2023-09-06T15:51:44.044" v="888" actId="692"/>
          <ac:spMkLst>
            <pc:docMk/>
            <pc:sldMk cId="1722810502" sldId="473"/>
            <ac:spMk id="1036" creationId="{A6FF2925-EC9F-A10A-753C-29FC97C2E5A3}"/>
          </ac:spMkLst>
        </pc:spChg>
        <pc:spChg chg="mod topLvl">
          <ac:chgData name="H M" userId="84cd2103f36ef0dc" providerId="LiveId" clId="{8466001B-87A3-4A6B-8301-A1E2D322B227}" dt="2023-09-06T15:51:45.194" v="894" actId="207"/>
          <ac:spMkLst>
            <pc:docMk/>
            <pc:sldMk cId="1722810502" sldId="473"/>
            <ac:spMk id="1038" creationId="{2E0233E2-CB2B-7670-8402-F2AE6F2EB6D5}"/>
          </ac:spMkLst>
        </pc:spChg>
        <pc:spChg chg="mod topLvl">
          <ac:chgData name="H M" userId="84cd2103f36ef0dc" providerId="LiveId" clId="{8466001B-87A3-4A6B-8301-A1E2D322B227}" dt="2023-09-06T15:51:44.614" v="891" actId="692"/>
          <ac:spMkLst>
            <pc:docMk/>
            <pc:sldMk cId="1722810502" sldId="473"/>
            <ac:spMk id="1039" creationId="{6E8983E3-4DFC-749A-8AC3-5AFA20B8A230}"/>
          </ac:spMkLst>
        </pc:spChg>
        <pc:spChg chg="mod topLvl">
          <ac:chgData name="H M" userId="84cd2103f36ef0dc" providerId="LiveId" clId="{8466001B-87A3-4A6B-8301-A1E2D322B227}" dt="2023-09-06T15:51:44.974" v="893" actId="207"/>
          <ac:spMkLst>
            <pc:docMk/>
            <pc:sldMk cId="1722810502" sldId="473"/>
            <ac:spMk id="1041" creationId="{4DD2E48E-39C7-23E4-B296-224DE25181D1}"/>
          </ac:spMkLst>
        </pc:spChg>
        <pc:spChg chg="mod topLvl">
          <ac:chgData name="H M" userId="84cd2103f36ef0dc" providerId="LiveId" clId="{8466001B-87A3-4A6B-8301-A1E2D322B227}" dt="2023-09-06T15:51:44.414" v="890" actId="692"/>
          <ac:spMkLst>
            <pc:docMk/>
            <pc:sldMk cId="1722810502" sldId="473"/>
            <ac:spMk id="1042" creationId="{CF9A1CA4-EBCB-9ED8-C1A7-D6F55E21B9DA}"/>
          </ac:spMkLst>
        </pc:spChg>
        <pc:spChg chg="mod topLvl">
          <ac:chgData name="H M" userId="84cd2103f36ef0dc" providerId="LiveId" clId="{8466001B-87A3-4A6B-8301-A1E2D322B227}" dt="2023-09-06T15:51:44.824" v="892" actId="207"/>
          <ac:spMkLst>
            <pc:docMk/>
            <pc:sldMk cId="1722810502" sldId="473"/>
            <ac:spMk id="1044" creationId="{6E158CE7-9AA8-F6E4-6DB7-967E13D3582C}"/>
          </ac:spMkLst>
        </pc:spChg>
        <pc:spChg chg="mod topLvl">
          <ac:chgData name="H M" userId="84cd2103f36ef0dc" providerId="LiveId" clId="{8466001B-87A3-4A6B-8301-A1E2D322B227}" dt="2023-09-06T15:51:44.204" v="889" actId="692"/>
          <ac:spMkLst>
            <pc:docMk/>
            <pc:sldMk cId="1722810502" sldId="473"/>
            <ac:spMk id="1045" creationId="{7FC0198C-E386-A23C-FD2D-8DCF5662482C}"/>
          </ac:spMkLst>
        </pc:spChg>
        <pc:spChg chg="mod">
          <ac:chgData name="H M" userId="84cd2103f36ef0dc" providerId="LiveId" clId="{8466001B-87A3-4A6B-8301-A1E2D322B227}" dt="2023-09-06T15:22:22.585" v="370"/>
          <ac:spMkLst>
            <pc:docMk/>
            <pc:sldMk cId="1722810502" sldId="473"/>
            <ac:spMk id="1047" creationId="{3F9554E5-D254-1351-5AF4-2ADFB7D2FBE1}"/>
          </ac:spMkLst>
        </pc:spChg>
        <pc:spChg chg="mod">
          <ac:chgData name="H M" userId="84cd2103f36ef0dc" providerId="LiveId" clId="{8466001B-87A3-4A6B-8301-A1E2D322B227}" dt="2023-09-06T15:22:22.585" v="370"/>
          <ac:spMkLst>
            <pc:docMk/>
            <pc:sldMk cId="1722810502" sldId="473"/>
            <ac:spMk id="1048" creationId="{A44C847A-7B76-AB59-4C87-1D78712A6F0D}"/>
          </ac:spMkLst>
        </pc:spChg>
        <pc:spChg chg="mod">
          <ac:chgData name="H M" userId="84cd2103f36ef0dc" providerId="LiveId" clId="{8466001B-87A3-4A6B-8301-A1E2D322B227}" dt="2023-09-06T15:22:22.585" v="370"/>
          <ac:spMkLst>
            <pc:docMk/>
            <pc:sldMk cId="1722810502" sldId="473"/>
            <ac:spMk id="1049" creationId="{4D6A07D7-849D-9405-781C-D3FE80BB53D7}"/>
          </ac:spMkLst>
        </pc:spChg>
        <pc:spChg chg="mod">
          <ac:chgData name="H M" userId="84cd2103f36ef0dc" providerId="LiveId" clId="{8466001B-87A3-4A6B-8301-A1E2D322B227}" dt="2023-09-06T15:22:22.585" v="370"/>
          <ac:spMkLst>
            <pc:docMk/>
            <pc:sldMk cId="1722810502" sldId="473"/>
            <ac:spMk id="1050" creationId="{8C34DE56-93A9-9586-3626-41ADEC288580}"/>
          </ac:spMkLst>
        </pc:spChg>
        <pc:spChg chg="mod">
          <ac:chgData name="H M" userId="84cd2103f36ef0dc" providerId="LiveId" clId="{8466001B-87A3-4A6B-8301-A1E2D322B227}" dt="2023-09-06T15:22:22.585" v="370"/>
          <ac:spMkLst>
            <pc:docMk/>
            <pc:sldMk cId="1722810502" sldId="473"/>
            <ac:spMk id="1051" creationId="{6AAB6C85-8F2B-BDFA-D61B-BF02CFB814A1}"/>
          </ac:spMkLst>
        </pc:spChg>
        <pc:spChg chg="mod">
          <ac:chgData name="H M" userId="84cd2103f36ef0dc" providerId="LiveId" clId="{8466001B-87A3-4A6B-8301-A1E2D322B227}" dt="2023-09-06T15:22:22.585" v="370"/>
          <ac:spMkLst>
            <pc:docMk/>
            <pc:sldMk cId="1722810502" sldId="473"/>
            <ac:spMk id="1052" creationId="{2BDFB7D0-6FC9-3C31-3EE0-CBFB7071504F}"/>
          </ac:spMkLst>
        </pc:spChg>
        <pc:spChg chg="mod">
          <ac:chgData name="H M" userId="84cd2103f36ef0dc" providerId="LiveId" clId="{8466001B-87A3-4A6B-8301-A1E2D322B227}" dt="2023-09-06T15:22:22.585" v="370"/>
          <ac:spMkLst>
            <pc:docMk/>
            <pc:sldMk cId="1722810502" sldId="473"/>
            <ac:spMk id="1053" creationId="{620CB5AF-500A-36EE-E8D9-6B25E2BA636D}"/>
          </ac:spMkLst>
        </pc:spChg>
        <pc:spChg chg="mod">
          <ac:chgData name="H M" userId="84cd2103f36ef0dc" providerId="LiveId" clId="{8466001B-87A3-4A6B-8301-A1E2D322B227}" dt="2023-09-06T15:22:22.585" v="370"/>
          <ac:spMkLst>
            <pc:docMk/>
            <pc:sldMk cId="1722810502" sldId="473"/>
            <ac:spMk id="1054" creationId="{30FA53AA-EDA4-5185-CBFC-EED89172A8B2}"/>
          </ac:spMkLst>
        </pc:spChg>
        <pc:spChg chg="mod">
          <ac:chgData name="H M" userId="84cd2103f36ef0dc" providerId="LiveId" clId="{8466001B-87A3-4A6B-8301-A1E2D322B227}" dt="2023-09-06T15:22:22.585" v="370"/>
          <ac:spMkLst>
            <pc:docMk/>
            <pc:sldMk cId="1722810502" sldId="473"/>
            <ac:spMk id="1055" creationId="{56C282B4-74D8-66D6-AAD0-245F490A06BF}"/>
          </ac:spMkLst>
        </pc:spChg>
        <pc:spChg chg="mod">
          <ac:chgData name="H M" userId="84cd2103f36ef0dc" providerId="LiveId" clId="{8466001B-87A3-4A6B-8301-A1E2D322B227}" dt="2023-09-06T15:22:22.585" v="370"/>
          <ac:spMkLst>
            <pc:docMk/>
            <pc:sldMk cId="1722810502" sldId="473"/>
            <ac:spMk id="1056" creationId="{03EA4F58-8533-C37A-CA2E-696BE2E63640}"/>
          </ac:spMkLst>
        </pc:spChg>
        <pc:spChg chg="mod">
          <ac:chgData name="H M" userId="84cd2103f36ef0dc" providerId="LiveId" clId="{8466001B-87A3-4A6B-8301-A1E2D322B227}" dt="2023-09-06T15:22:22.585" v="370"/>
          <ac:spMkLst>
            <pc:docMk/>
            <pc:sldMk cId="1722810502" sldId="473"/>
            <ac:spMk id="1057" creationId="{EC81BA4B-3642-E9FA-7D78-3AA5426C3EF5}"/>
          </ac:spMkLst>
        </pc:spChg>
        <pc:spChg chg="mod">
          <ac:chgData name="H M" userId="84cd2103f36ef0dc" providerId="LiveId" clId="{8466001B-87A3-4A6B-8301-A1E2D322B227}" dt="2023-09-06T15:22:22.585" v="370"/>
          <ac:spMkLst>
            <pc:docMk/>
            <pc:sldMk cId="1722810502" sldId="473"/>
            <ac:spMk id="1058" creationId="{4FBF21E6-ADBC-2D43-49CE-63EB9B3072E2}"/>
          </ac:spMkLst>
        </pc:spChg>
        <pc:spChg chg="mod">
          <ac:chgData name="H M" userId="84cd2103f36ef0dc" providerId="LiveId" clId="{8466001B-87A3-4A6B-8301-A1E2D322B227}" dt="2023-09-06T15:22:22.585" v="370"/>
          <ac:spMkLst>
            <pc:docMk/>
            <pc:sldMk cId="1722810502" sldId="473"/>
            <ac:spMk id="1059" creationId="{ED6CF56A-3770-2767-3879-EEA2100C90A1}"/>
          </ac:spMkLst>
        </pc:spChg>
        <pc:spChg chg="mod">
          <ac:chgData name="H M" userId="84cd2103f36ef0dc" providerId="LiveId" clId="{8466001B-87A3-4A6B-8301-A1E2D322B227}" dt="2023-09-06T15:22:22.585" v="370"/>
          <ac:spMkLst>
            <pc:docMk/>
            <pc:sldMk cId="1722810502" sldId="473"/>
            <ac:spMk id="1060" creationId="{25C91D2E-01BB-0CE5-6118-700C2BAC795C}"/>
          </ac:spMkLst>
        </pc:spChg>
        <pc:spChg chg="mod">
          <ac:chgData name="H M" userId="84cd2103f36ef0dc" providerId="LiveId" clId="{8466001B-87A3-4A6B-8301-A1E2D322B227}" dt="2023-09-06T15:35:00.305" v="507" actId="208"/>
          <ac:spMkLst>
            <pc:docMk/>
            <pc:sldMk cId="1722810502" sldId="473"/>
            <ac:spMk id="1063" creationId="{D30A308A-5094-779F-1C14-B12CA2A68FB2}"/>
          </ac:spMkLst>
        </pc:spChg>
        <pc:spChg chg="mod">
          <ac:chgData name="H M" userId="84cd2103f36ef0dc" providerId="LiveId" clId="{8466001B-87A3-4A6B-8301-A1E2D322B227}" dt="2023-09-06T15:35:07.880" v="509" actId="207"/>
          <ac:spMkLst>
            <pc:docMk/>
            <pc:sldMk cId="1722810502" sldId="473"/>
            <ac:spMk id="1066" creationId="{AC30B409-7892-F89D-1977-D1B716CD26D6}"/>
          </ac:spMkLst>
        </pc:spChg>
        <pc:spChg chg="mod">
          <ac:chgData name="H M" userId="84cd2103f36ef0dc" providerId="LiveId" clId="{8466001B-87A3-4A6B-8301-A1E2D322B227}" dt="2023-09-06T15:35:07.880" v="509" actId="207"/>
          <ac:spMkLst>
            <pc:docMk/>
            <pc:sldMk cId="1722810502" sldId="473"/>
            <ac:spMk id="1067" creationId="{9C5915FF-ED28-CEF0-39E5-7E550B144A69}"/>
          </ac:spMkLst>
        </pc:spChg>
        <pc:spChg chg="mod">
          <ac:chgData name="H M" userId="84cd2103f36ef0dc" providerId="LiveId" clId="{8466001B-87A3-4A6B-8301-A1E2D322B227}" dt="2023-09-06T15:35:09.736" v="510" actId="207"/>
          <ac:spMkLst>
            <pc:docMk/>
            <pc:sldMk cId="1722810502" sldId="473"/>
            <ac:spMk id="1068" creationId="{9288AB46-BBD6-D65C-FD8E-0637E239555F}"/>
          </ac:spMkLst>
        </pc:spChg>
        <pc:spChg chg="mod">
          <ac:chgData name="H M" userId="84cd2103f36ef0dc" providerId="LiveId" clId="{8466001B-87A3-4A6B-8301-A1E2D322B227}" dt="2023-09-06T15:35:00.305" v="507" actId="208"/>
          <ac:spMkLst>
            <pc:docMk/>
            <pc:sldMk cId="1722810502" sldId="473"/>
            <ac:spMk id="1069" creationId="{5AD1CDE6-3C11-F725-E757-4783BA52289C}"/>
          </ac:spMkLst>
        </pc:spChg>
        <pc:spChg chg="mod">
          <ac:chgData name="H M" userId="84cd2103f36ef0dc" providerId="LiveId" clId="{8466001B-87A3-4A6B-8301-A1E2D322B227}" dt="2023-09-06T15:35:02.295" v="508" actId="208"/>
          <ac:spMkLst>
            <pc:docMk/>
            <pc:sldMk cId="1722810502" sldId="473"/>
            <ac:spMk id="1070" creationId="{50CE8E35-81D8-CD4F-F860-EF6E1ECBB829}"/>
          </ac:spMkLst>
        </pc:spChg>
        <pc:spChg chg="mod">
          <ac:chgData name="H M" userId="84cd2103f36ef0dc" providerId="LiveId" clId="{8466001B-87A3-4A6B-8301-A1E2D322B227}" dt="2023-09-06T15:35:00.305" v="507" actId="208"/>
          <ac:spMkLst>
            <pc:docMk/>
            <pc:sldMk cId="1722810502" sldId="473"/>
            <ac:spMk id="1071" creationId="{F8CB70FA-5BF4-8390-AFE0-11EAD808287D}"/>
          </ac:spMkLst>
        </pc:spChg>
        <pc:spChg chg="mod">
          <ac:chgData name="H M" userId="84cd2103f36ef0dc" providerId="LiveId" clId="{8466001B-87A3-4A6B-8301-A1E2D322B227}" dt="2023-09-06T15:22:36.569" v="376"/>
          <ac:spMkLst>
            <pc:docMk/>
            <pc:sldMk cId="1722810502" sldId="473"/>
            <ac:spMk id="1073" creationId="{6774F757-F9A5-728D-AC70-8A5D4FBC9129}"/>
          </ac:spMkLst>
        </pc:spChg>
        <pc:spChg chg="mod">
          <ac:chgData name="H M" userId="84cd2103f36ef0dc" providerId="LiveId" clId="{8466001B-87A3-4A6B-8301-A1E2D322B227}" dt="2023-09-06T15:22:36.569" v="376"/>
          <ac:spMkLst>
            <pc:docMk/>
            <pc:sldMk cId="1722810502" sldId="473"/>
            <ac:spMk id="1078" creationId="{2A744FEB-91FA-AE2E-BE60-D59C02539BAD}"/>
          </ac:spMkLst>
        </pc:spChg>
        <pc:spChg chg="mod">
          <ac:chgData name="H M" userId="84cd2103f36ef0dc" providerId="LiveId" clId="{8466001B-87A3-4A6B-8301-A1E2D322B227}" dt="2023-09-06T15:22:36.569" v="376"/>
          <ac:spMkLst>
            <pc:docMk/>
            <pc:sldMk cId="1722810502" sldId="473"/>
            <ac:spMk id="1079" creationId="{051A8EF2-6AEB-02B2-9B13-7BC6AEBA5580}"/>
          </ac:spMkLst>
        </pc:spChg>
        <pc:spChg chg="mod">
          <ac:chgData name="H M" userId="84cd2103f36ef0dc" providerId="LiveId" clId="{8466001B-87A3-4A6B-8301-A1E2D322B227}" dt="2023-09-06T15:22:36.569" v="376"/>
          <ac:spMkLst>
            <pc:docMk/>
            <pc:sldMk cId="1722810502" sldId="473"/>
            <ac:spMk id="1080" creationId="{0AFF6A9E-B173-4764-CEE9-D638C01DDC58}"/>
          </ac:spMkLst>
        </pc:spChg>
        <pc:spChg chg="mod">
          <ac:chgData name="H M" userId="84cd2103f36ef0dc" providerId="LiveId" clId="{8466001B-87A3-4A6B-8301-A1E2D322B227}" dt="2023-09-06T15:22:36.569" v="376"/>
          <ac:spMkLst>
            <pc:docMk/>
            <pc:sldMk cId="1722810502" sldId="473"/>
            <ac:spMk id="1081" creationId="{B6F9F85A-FEAD-6728-225A-2C03935F0800}"/>
          </ac:spMkLst>
        </pc:spChg>
        <pc:spChg chg="mod">
          <ac:chgData name="H M" userId="84cd2103f36ef0dc" providerId="LiveId" clId="{8466001B-87A3-4A6B-8301-A1E2D322B227}" dt="2023-09-06T15:22:36.569" v="376"/>
          <ac:spMkLst>
            <pc:docMk/>
            <pc:sldMk cId="1722810502" sldId="473"/>
            <ac:spMk id="1082" creationId="{514ACAE5-10C6-E5F1-5431-87C9F1E4FF75}"/>
          </ac:spMkLst>
        </pc:spChg>
        <pc:spChg chg="mod">
          <ac:chgData name="H M" userId="84cd2103f36ef0dc" providerId="LiveId" clId="{8466001B-87A3-4A6B-8301-A1E2D322B227}" dt="2023-09-06T15:22:36.569" v="376"/>
          <ac:spMkLst>
            <pc:docMk/>
            <pc:sldMk cId="1722810502" sldId="473"/>
            <ac:spMk id="1083" creationId="{425262AF-C84E-5290-C4B4-7253918E54DC}"/>
          </ac:spMkLst>
        </pc:spChg>
        <pc:spChg chg="mod">
          <ac:chgData name="H M" userId="84cd2103f36ef0dc" providerId="LiveId" clId="{8466001B-87A3-4A6B-8301-A1E2D322B227}" dt="2023-09-06T15:22:36.569" v="376"/>
          <ac:spMkLst>
            <pc:docMk/>
            <pc:sldMk cId="1722810502" sldId="473"/>
            <ac:spMk id="1084" creationId="{6D1B4D97-7FF4-3851-AF56-C1ACA5E4D5F6}"/>
          </ac:spMkLst>
        </pc:spChg>
        <pc:spChg chg="mod">
          <ac:chgData name="H M" userId="84cd2103f36ef0dc" providerId="LiveId" clId="{8466001B-87A3-4A6B-8301-A1E2D322B227}" dt="2023-09-06T15:26:06.425" v="427" actId="207"/>
          <ac:spMkLst>
            <pc:docMk/>
            <pc:sldMk cId="1722810502" sldId="473"/>
            <ac:spMk id="1087" creationId="{2D6BB4FF-BA2B-C480-DF6F-1682D54F6B83}"/>
          </ac:spMkLst>
        </pc:spChg>
        <pc:spChg chg="mod">
          <ac:chgData name="H M" userId="84cd2103f36ef0dc" providerId="LiveId" clId="{8466001B-87A3-4A6B-8301-A1E2D322B227}" dt="2023-09-06T15:26:09.068" v="428" actId="207"/>
          <ac:spMkLst>
            <pc:docMk/>
            <pc:sldMk cId="1722810502" sldId="473"/>
            <ac:spMk id="1088" creationId="{C9171F94-FC61-1EE7-F0C6-26092D6490DB}"/>
          </ac:spMkLst>
        </pc:spChg>
        <pc:spChg chg="mod">
          <ac:chgData name="H M" userId="84cd2103f36ef0dc" providerId="LiveId" clId="{8466001B-87A3-4A6B-8301-A1E2D322B227}" dt="2023-09-06T15:26:09.621" v="429" actId="207"/>
          <ac:spMkLst>
            <pc:docMk/>
            <pc:sldMk cId="1722810502" sldId="473"/>
            <ac:spMk id="1089" creationId="{2D5B9C2C-15FD-0704-16B3-C785A929E2B9}"/>
          </ac:spMkLst>
        </pc:spChg>
        <pc:spChg chg="mod">
          <ac:chgData name="H M" userId="84cd2103f36ef0dc" providerId="LiveId" clId="{8466001B-87A3-4A6B-8301-A1E2D322B227}" dt="2023-09-06T15:31:50.353" v="449" actId="1582"/>
          <ac:spMkLst>
            <pc:docMk/>
            <pc:sldMk cId="1722810502" sldId="473"/>
            <ac:spMk id="1090" creationId="{4221B48A-89F3-B54D-F968-29E77F217812}"/>
          </ac:spMkLst>
        </pc:spChg>
        <pc:spChg chg="mod">
          <ac:chgData name="H M" userId="84cd2103f36ef0dc" providerId="LiveId" clId="{8466001B-87A3-4A6B-8301-A1E2D322B227}" dt="2023-09-06T15:27:10.435" v="442" actId="1582"/>
          <ac:spMkLst>
            <pc:docMk/>
            <pc:sldMk cId="1722810502" sldId="473"/>
            <ac:spMk id="1091" creationId="{43B93E20-17DD-7BB2-3148-8C4BBB13E68B}"/>
          </ac:spMkLst>
        </pc:spChg>
        <pc:spChg chg="mod">
          <ac:chgData name="H M" userId="84cd2103f36ef0dc" providerId="LiveId" clId="{8466001B-87A3-4A6B-8301-A1E2D322B227}" dt="2023-09-06T15:31:53.895" v="450" actId="1582"/>
          <ac:spMkLst>
            <pc:docMk/>
            <pc:sldMk cId="1722810502" sldId="473"/>
            <ac:spMk id="1092" creationId="{5CFDDDCC-B51A-554C-D992-EFD320B899CB}"/>
          </ac:spMkLst>
        </pc:spChg>
        <pc:spChg chg="mod">
          <ac:chgData name="H M" userId="84cd2103f36ef0dc" providerId="LiveId" clId="{8466001B-87A3-4A6B-8301-A1E2D322B227}" dt="2023-09-06T15:26:04.125" v="425" actId="207"/>
          <ac:spMkLst>
            <pc:docMk/>
            <pc:sldMk cId="1722810502" sldId="473"/>
            <ac:spMk id="1094" creationId="{BD742612-D359-8035-C08C-B08AA45D25A2}"/>
          </ac:spMkLst>
        </pc:spChg>
        <pc:spChg chg="mod">
          <ac:chgData name="H M" userId="84cd2103f36ef0dc" providerId="LiveId" clId="{8466001B-87A3-4A6B-8301-A1E2D322B227}" dt="2023-09-06T15:26:05.556" v="426" actId="207"/>
          <ac:spMkLst>
            <pc:docMk/>
            <pc:sldMk cId="1722810502" sldId="473"/>
            <ac:spMk id="1095" creationId="{BEA46FF8-B2E3-2C2D-A369-43669E38C5C5}"/>
          </ac:spMkLst>
        </pc:spChg>
        <pc:spChg chg="mod">
          <ac:chgData name="H M" userId="84cd2103f36ef0dc" providerId="LiveId" clId="{8466001B-87A3-4A6B-8301-A1E2D322B227}" dt="2023-09-06T15:25:22.615" v="418" actId="208"/>
          <ac:spMkLst>
            <pc:docMk/>
            <pc:sldMk cId="1722810502" sldId="473"/>
            <ac:spMk id="1096" creationId="{2392BD84-53D7-0290-CEBA-8472E27707F9}"/>
          </ac:spMkLst>
        </pc:spChg>
        <pc:spChg chg="mod">
          <ac:chgData name="H M" userId="84cd2103f36ef0dc" providerId="LiveId" clId="{8466001B-87A3-4A6B-8301-A1E2D322B227}" dt="2023-09-06T15:36:53.179" v="526" actId="207"/>
          <ac:spMkLst>
            <pc:docMk/>
            <pc:sldMk cId="1722810502" sldId="473"/>
            <ac:spMk id="1099" creationId="{96A2B27A-7011-4E19-78FD-A5F4DECCDA97}"/>
          </ac:spMkLst>
        </pc:spChg>
        <pc:spChg chg="mod">
          <ac:chgData name="H M" userId="84cd2103f36ef0dc" providerId="LiveId" clId="{8466001B-87A3-4A6B-8301-A1E2D322B227}" dt="2023-09-06T15:34:39.421" v="499" actId="207"/>
          <ac:spMkLst>
            <pc:docMk/>
            <pc:sldMk cId="1722810502" sldId="473"/>
            <ac:spMk id="1100" creationId="{8CFA7677-4511-3E9C-0A0B-CB3FAC082A79}"/>
          </ac:spMkLst>
        </pc:spChg>
        <pc:spChg chg="mod">
          <ac:chgData name="H M" userId="84cd2103f36ef0dc" providerId="LiveId" clId="{8466001B-87A3-4A6B-8301-A1E2D322B227}" dt="2023-09-06T15:36:58.515" v="527" actId="207"/>
          <ac:spMkLst>
            <pc:docMk/>
            <pc:sldMk cId="1722810502" sldId="473"/>
            <ac:spMk id="1101" creationId="{A17A4F55-5F68-408E-4617-584E510B2E6B}"/>
          </ac:spMkLst>
        </pc:spChg>
        <pc:spChg chg="mod">
          <ac:chgData name="H M" userId="84cd2103f36ef0dc" providerId="LiveId" clId="{8466001B-87A3-4A6B-8301-A1E2D322B227}" dt="2023-09-06T15:37:03.335" v="528" actId="207"/>
          <ac:spMkLst>
            <pc:docMk/>
            <pc:sldMk cId="1722810502" sldId="473"/>
            <ac:spMk id="1102" creationId="{08135850-FCA1-71E4-3D78-A8EA63C72994}"/>
          </ac:spMkLst>
        </pc:spChg>
        <pc:spChg chg="mod">
          <ac:chgData name="H M" userId="84cd2103f36ef0dc" providerId="LiveId" clId="{8466001B-87A3-4A6B-8301-A1E2D322B227}" dt="2023-09-06T15:23:02.509" v="388"/>
          <ac:spMkLst>
            <pc:docMk/>
            <pc:sldMk cId="1722810502" sldId="473"/>
            <ac:spMk id="1103" creationId="{D2D19E55-643C-1ECD-C158-ED1C2D1236E2}"/>
          </ac:spMkLst>
        </pc:spChg>
        <pc:spChg chg="mod">
          <ac:chgData name="H M" userId="84cd2103f36ef0dc" providerId="LiveId" clId="{8466001B-87A3-4A6B-8301-A1E2D322B227}" dt="2023-09-06T15:34:12.810" v="490" actId="208"/>
          <ac:spMkLst>
            <pc:docMk/>
            <pc:sldMk cId="1722810502" sldId="473"/>
            <ac:spMk id="1104" creationId="{7F8A3D61-2691-782A-5A11-EF245EF22AC0}"/>
          </ac:spMkLst>
        </pc:spChg>
        <pc:spChg chg="mod">
          <ac:chgData name="H M" userId="84cd2103f36ef0dc" providerId="LiveId" clId="{8466001B-87A3-4A6B-8301-A1E2D322B227}" dt="2023-09-06T15:34:26.205" v="492" actId="208"/>
          <ac:spMkLst>
            <pc:docMk/>
            <pc:sldMk cId="1722810502" sldId="473"/>
            <ac:spMk id="1105" creationId="{A1B2388F-2219-9896-4D4B-4A8DF92F4A5B}"/>
          </ac:spMkLst>
        </pc:spChg>
        <pc:spChg chg="mod">
          <ac:chgData name="H M" userId="84cd2103f36ef0dc" providerId="LiveId" clId="{8466001B-87A3-4A6B-8301-A1E2D322B227}" dt="2023-09-06T15:34:14.995" v="491" actId="208"/>
          <ac:spMkLst>
            <pc:docMk/>
            <pc:sldMk cId="1722810502" sldId="473"/>
            <ac:spMk id="1106" creationId="{49CAC1FC-3974-7EE9-9A06-2736DB79BEEC}"/>
          </ac:spMkLst>
        </pc:spChg>
        <pc:spChg chg="mod">
          <ac:chgData name="H M" userId="84cd2103f36ef0dc" providerId="LiveId" clId="{8466001B-87A3-4A6B-8301-A1E2D322B227}" dt="2023-09-06T15:32:26.567" v="463" actId="207"/>
          <ac:spMkLst>
            <pc:docMk/>
            <pc:sldMk cId="1722810502" sldId="473"/>
            <ac:spMk id="1108" creationId="{DC20B1D4-7B3F-FB3A-86BA-02F4EE15657A}"/>
          </ac:spMkLst>
        </pc:spChg>
        <pc:spChg chg="mod">
          <ac:chgData name="H M" userId="84cd2103f36ef0dc" providerId="LiveId" clId="{8466001B-87A3-4A6B-8301-A1E2D322B227}" dt="2023-09-06T15:31:59.605" v="452" actId="1582"/>
          <ac:spMkLst>
            <pc:docMk/>
            <pc:sldMk cId="1722810502" sldId="473"/>
            <ac:spMk id="1109" creationId="{CF85FDBC-8013-3328-8D2A-7C7A3D794EE6}"/>
          </ac:spMkLst>
        </pc:spChg>
        <pc:spChg chg="mod">
          <ac:chgData name="H M" userId="84cd2103f36ef0dc" providerId="LiveId" clId="{8466001B-87A3-4A6B-8301-A1E2D322B227}" dt="2023-09-06T15:26:43.079" v="438" actId="207"/>
          <ac:spMkLst>
            <pc:docMk/>
            <pc:sldMk cId="1722810502" sldId="473"/>
            <ac:spMk id="1112" creationId="{95A21CDB-C456-36D4-687C-77C777592FBA}"/>
          </ac:spMkLst>
        </pc:spChg>
        <pc:spChg chg="mod">
          <ac:chgData name="H M" userId="84cd2103f36ef0dc" providerId="LiveId" clId="{8466001B-87A3-4A6B-8301-A1E2D322B227}" dt="2023-09-06T15:26:41.990" v="437" actId="207"/>
          <ac:spMkLst>
            <pc:docMk/>
            <pc:sldMk cId="1722810502" sldId="473"/>
            <ac:spMk id="1113" creationId="{FC72067F-91DA-723A-6131-6E34B9C61C13}"/>
          </ac:spMkLst>
        </pc:spChg>
        <pc:spChg chg="mod">
          <ac:chgData name="H M" userId="84cd2103f36ef0dc" providerId="LiveId" clId="{8466001B-87A3-4A6B-8301-A1E2D322B227}" dt="2023-09-06T15:26:45.895" v="441" actId="208"/>
          <ac:spMkLst>
            <pc:docMk/>
            <pc:sldMk cId="1722810502" sldId="473"/>
            <ac:spMk id="1114" creationId="{B859F701-F615-5B4C-0739-2B015216C8B9}"/>
          </ac:spMkLst>
        </pc:spChg>
        <pc:spChg chg="mod">
          <ac:chgData name="H M" userId="84cd2103f36ef0dc" providerId="LiveId" clId="{8466001B-87A3-4A6B-8301-A1E2D322B227}" dt="2023-09-06T15:32:02.085" v="454" actId="1582"/>
          <ac:spMkLst>
            <pc:docMk/>
            <pc:sldMk cId="1722810502" sldId="473"/>
            <ac:spMk id="1115" creationId="{5077B147-E7CF-58B3-BF83-60593616B167}"/>
          </ac:spMkLst>
        </pc:spChg>
        <pc:spChg chg="mod">
          <ac:chgData name="H M" userId="84cd2103f36ef0dc" providerId="LiveId" clId="{8466001B-87A3-4A6B-8301-A1E2D322B227}" dt="2023-09-06T15:32:00.850" v="453" actId="1582"/>
          <ac:spMkLst>
            <pc:docMk/>
            <pc:sldMk cId="1722810502" sldId="473"/>
            <ac:spMk id="1116" creationId="{4134F8BA-8DE8-B089-8E8E-59DFD8A2C223}"/>
          </ac:spMkLst>
        </pc:spChg>
        <pc:spChg chg="mod">
          <ac:chgData name="H M" userId="84cd2103f36ef0dc" providerId="LiveId" clId="{8466001B-87A3-4A6B-8301-A1E2D322B227}" dt="2023-09-06T15:32:02.766" v="455" actId="1582"/>
          <ac:spMkLst>
            <pc:docMk/>
            <pc:sldMk cId="1722810502" sldId="473"/>
            <ac:spMk id="1117" creationId="{E6FE2567-6BAB-5194-D1C2-9B87B11DA91E}"/>
          </ac:spMkLst>
        </pc:spChg>
        <pc:spChg chg="mod">
          <ac:chgData name="H M" userId="84cd2103f36ef0dc" providerId="LiveId" clId="{8466001B-87A3-4A6B-8301-A1E2D322B227}" dt="2023-09-06T15:23:38.900" v="398"/>
          <ac:spMkLst>
            <pc:docMk/>
            <pc:sldMk cId="1722810502" sldId="473"/>
            <ac:spMk id="1119" creationId="{A045CFCB-6530-5AF2-7990-F88E82915B45}"/>
          </ac:spMkLst>
        </pc:spChg>
        <pc:spChg chg="mod">
          <ac:chgData name="H M" userId="84cd2103f36ef0dc" providerId="LiveId" clId="{8466001B-87A3-4A6B-8301-A1E2D322B227}" dt="2023-09-06T15:23:38.900" v="398"/>
          <ac:spMkLst>
            <pc:docMk/>
            <pc:sldMk cId="1722810502" sldId="473"/>
            <ac:spMk id="1122" creationId="{69D27E27-296C-F830-4900-6E55C436363D}"/>
          </ac:spMkLst>
        </pc:spChg>
        <pc:spChg chg="mod">
          <ac:chgData name="H M" userId="84cd2103f36ef0dc" providerId="LiveId" clId="{8466001B-87A3-4A6B-8301-A1E2D322B227}" dt="2023-09-06T15:23:38.900" v="398"/>
          <ac:spMkLst>
            <pc:docMk/>
            <pc:sldMk cId="1722810502" sldId="473"/>
            <ac:spMk id="1123" creationId="{A3B5600E-D219-F1E5-290E-BAD61BA4DA41}"/>
          </ac:spMkLst>
        </pc:spChg>
        <pc:spChg chg="mod">
          <ac:chgData name="H M" userId="84cd2103f36ef0dc" providerId="LiveId" clId="{8466001B-87A3-4A6B-8301-A1E2D322B227}" dt="2023-09-06T15:23:38.900" v="398"/>
          <ac:spMkLst>
            <pc:docMk/>
            <pc:sldMk cId="1722810502" sldId="473"/>
            <ac:spMk id="1124" creationId="{7EA7826A-B8E5-03FD-90BE-E59B2C583A47}"/>
          </ac:spMkLst>
        </pc:spChg>
        <pc:spChg chg="mod">
          <ac:chgData name="H M" userId="84cd2103f36ef0dc" providerId="LiveId" clId="{8466001B-87A3-4A6B-8301-A1E2D322B227}" dt="2023-09-06T15:23:38.900" v="398"/>
          <ac:spMkLst>
            <pc:docMk/>
            <pc:sldMk cId="1722810502" sldId="473"/>
            <ac:spMk id="1125" creationId="{9301013B-D94E-C33C-22EE-CA5B11D0FE00}"/>
          </ac:spMkLst>
        </pc:spChg>
        <pc:spChg chg="mod">
          <ac:chgData name="H M" userId="84cd2103f36ef0dc" providerId="LiveId" clId="{8466001B-87A3-4A6B-8301-A1E2D322B227}" dt="2023-09-06T15:23:38.900" v="398"/>
          <ac:spMkLst>
            <pc:docMk/>
            <pc:sldMk cId="1722810502" sldId="473"/>
            <ac:spMk id="1128" creationId="{2102EC01-1DA9-C0D2-D8D6-6B99B764A813}"/>
          </ac:spMkLst>
        </pc:spChg>
        <pc:spChg chg="mod">
          <ac:chgData name="H M" userId="84cd2103f36ef0dc" providerId="LiveId" clId="{8466001B-87A3-4A6B-8301-A1E2D322B227}" dt="2023-09-06T15:23:38.900" v="398"/>
          <ac:spMkLst>
            <pc:docMk/>
            <pc:sldMk cId="1722810502" sldId="473"/>
            <ac:spMk id="1129" creationId="{C81DDD7B-B0A0-1DC4-45A7-8048D1A1EF84}"/>
          </ac:spMkLst>
        </pc:spChg>
        <pc:spChg chg="mod">
          <ac:chgData name="H M" userId="84cd2103f36ef0dc" providerId="LiveId" clId="{8466001B-87A3-4A6B-8301-A1E2D322B227}" dt="2023-09-06T15:23:38.900" v="398"/>
          <ac:spMkLst>
            <pc:docMk/>
            <pc:sldMk cId="1722810502" sldId="473"/>
            <ac:spMk id="1130" creationId="{6BBD6CCE-D461-733C-C2B0-52B63CCA5D36}"/>
          </ac:spMkLst>
        </pc:spChg>
        <pc:spChg chg="mod">
          <ac:chgData name="H M" userId="84cd2103f36ef0dc" providerId="LiveId" clId="{8466001B-87A3-4A6B-8301-A1E2D322B227}" dt="2023-09-06T15:23:38.900" v="398"/>
          <ac:spMkLst>
            <pc:docMk/>
            <pc:sldMk cId="1722810502" sldId="473"/>
            <ac:spMk id="1131" creationId="{B4A54227-D107-469E-0ABF-B2CE36E96D73}"/>
          </ac:spMkLst>
        </pc:spChg>
        <pc:spChg chg="mod">
          <ac:chgData name="H M" userId="84cd2103f36ef0dc" providerId="LiveId" clId="{8466001B-87A3-4A6B-8301-A1E2D322B227}" dt="2023-09-06T15:24:06.307" v="404"/>
          <ac:spMkLst>
            <pc:docMk/>
            <pc:sldMk cId="1722810502" sldId="473"/>
            <ac:spMk id="1133" creationId="{70FB62A4-5883-654D-0036-645BFF53A3C7}"/>
          </ac:spMkLst>
        </pc:spChg>
        <pc:spChg chg="mod">
          <ac:chgData name="H M" userId="84cd2103f36ef0dc" providerId="LiveId" clId="{8466001B-87A3-4A6B-8301-A1E2D322B227}" dt="2023-09-06T15:24:06.307" v="404"/>
          <ac:spMkLst>
            <pc:docMk/>
            <pc:sldMk cId="1722810502" sldId="473"/>
            <ac:spMk id="1134" creationId="{45611BC3-B070-ADF6-DB8E-43A7ECCEEFEF}"/>
          </ac:spMkLst>
        </pc:spChg>
        <pc:spChg chg="mod">
          <ac:chgData name="H M" userId="84cd2103f36ef0dc" providerId="LiveId" clId="{8466001B-87A3-4A6B-8301-A1E2D322B227}" dt="2023-09-06T15:24:06.307" v="404"/>
          <ac:spMkLst>
            <pc:docMk/>
            <pc:sldMk cId="1722810502" sldId="473"/>
            <ac:spMk id="1135" creationId="{5650ED52-054F-4564-E87B-345BE3A358C6}"/>
          </ac:spMkLst>
        </pc:spChg>
        <pc:spChg chg="mod">
          <ac:chgData name="H M" userId="84cd2103f36ef0dc" providerId="LiveId" clId="{8466001B-87A3-4A6B-8301-A1E2D322B227}" dt="2023-09-06T15:24:06.307" v="404"/>
          <ac:spMkLst>
            <pc:docMk/>
            <pc:sldMk cId="1722810502" sldId="473"/>
            <ac:spMk id="1137" creationId="{31418D3E-9A9B-5599-3FA0-24E93718AD05}"/>
          </ac:spMkLst>
        </pc:spChg>
        <pc:spChg chg="mod">
          <ac:chgData name="H M" userId="84cd2103f36ef0dc" providerId="LiveId" clId="{8466001B-87A3-4A6B-8301-A1E2D322B227}" dt="2023-09-06T15:24:06.307" v="404"/>
          <ac:spMkLst>
            <pc:docMk/>
            <pc:sldMk cId="1722810502" sldId="473"/>
            <ac:spMk id="1138" creationId="{048D8F9E-3D0E-6660-06DC-C72CDBFF0A44}"/>
          </ac:spMkLst>
        </pc:spChg>
        <pc:spChg chg="mod">
          <ac:chgData name="H M" userId="84cd2103f36ef0dc" providerId="LiveId" clId="{8466001B-87A3-4A6B-8301-A1E2D322B227}" dt="2023-09-06T15:24:06.307" v="404"/>
          <ac:spMkLst>
            <pc:docMk/>
            <pc:sldMk cId="1722810502" sldId="473"/>
            <ac:spMk id="1139" creationId="{9932851A-BF21-96AF-1007-DB9141C2B0E5}"/>
          </ac:spMkLst>
        </pc:spChg>
        <pc:spChg chg="mod">
          <ac:chgData name="H M" userId="84cd2103f36ef0dc" providerId="LiveId" clId="{8466001B-87A3-4A6B-8301-A1E2D322B227}" dt="2023-09-06T15:24:18.555" v="409"/>
          <ac:spMkLst>
            <pc:docMk/>
            <pc:sldMk cId="1722810502" sldId="473"/>
            <ac:spMk id="1142" creationId="{75514660-4376-E18E-A3C4-DBB7C9BE24CD}"/>
          </ac:spMkLst>
        </pc:spChg>
        <pc:spChg chg="mod">
          <ac:chgData name="H M" userId="84cd2103f36ef0dc" providerId="LiveId" clId="{8466001B-87A3-4A6B-8301-A1E2D322B227}" dt="2023-09-06T15:24:18.555" v="409"/>
          <ac:spMkLst>
            <pc:docMk/>
            <pc:sldMk cId="1722810502" sldId="473"/>
            <ac:spMk id="1143" creationId="{4F41840E-EE3B-2BC0-267D-8165B998FD2C}"/>
          </ac:spMkLst>
        </pc:spChg>
        <pc:spChg chg="mod">
          <ac:chgData name="H M" userId="84cd2103f36ef0dc" providerId="LiveId" clId="{8466001B-87A3-4A6B-8301-A1E2D322B227}" dt="2023-09-06T15:24:18.555" v="409"/>
          <ac:spMkLst>
            <pc:docMk/>
            <pc:sldMk cId="1722810502" sldId="473"/>
            <ac:spMk id="1145" creationId="{E0EAC21C-66BC-C3FA-6698-E88E0D205BB6}"/>
          </ac:spMkLst>
        </pc:spChg>
        <pc:spChg chg="mod">
          <ac:chgData name="H M" userId="84cd2103f36ef0dc" providerId="LiveId" clId="{8466001B-87A3-4A6B-8301-A1E2D322B227}" dt="2023-09-06T15:24:18.555" v="409"/>
          <ac:spMkLst>
            <pc:docMk/>
            <pc:sldMk cId="1722810502" sldId="473"/>
            <ac:spMk id="1146" creationId="{38D1CD66-9B54-237E-78E7-9AA6B8B158DE}"/>
          </ac:spMkLst>
        </pc:spChg>
        <pc:spChg chg="mod">
          <ac:chgData name="H M" userId="84cd2103f36ef0dc" providerId="LiveId" clId="{8466001B-87A3-4A6B-8301-A1E2D322B227}" dt="2023-09-06T15:24:18.555" v="409"/>
          <ac:spMkLst>
            <pc:docMk/>
            <pc:sldMk cId="1722810502" sldId="473"/>
            <ac:spMk id="1147" creationId="{EF8B897A-B0F0-4D96-F4D2-8CB2A8A6CB54}"/>
          </ac:spMkLst>
        </pc:spChg>
        <pc:spChg chg="mod">
          <ac:chgData name="H M" userId="84cd2103f36ef0dc" providerId="LiveId" clId="{8466001B-87A3-4A6B-8301-A1E2D322B227}" dt="2023-09-06T15:24:18.555" v="409"/>
          <ac:spMkLst>
            <pc:docMk/>
            <pc:sldMk cId="1722810502" sldId="473"/>
            <ac:spMk id="1148" creationId="{0C991FA3-7DAA-B106-661B-287385B6DA9F}"/>
          </ac:spMkLst>
        </pc:spChg>
        <pc:spChg chg="mod">
          <ac:chgData name="H M" userId="84cd2103f36ef0dc" providerId="LiveId" clId="{8466001B-87A3-4A6B-8301-A1E2D322B227}" dt="2023-09-06T15:24:18.555" v="409"/>
          <ac:spMkLst>
            <pc:docMk/>
            <pc:sldMk cId="1722810502" sldId="473"/>
            <ac:spMk id="1150" creationId="{B46A72A2-C380-4077-5754-0428D1E0D121}"/>
          </ac:spMkLst>
        </pc:spChg>
        <pc:spChg chg="mod">
          <ac:chgData name="H M" userId="84cd2103f36ef0dc" providerId="LiveId" clId="{8466001B-87A3-4A6B-8301-A1E2D322B227}" dt="2023-09-06T15:24:18.555" v="409"/>
          <ac:spMkLst>
            <pc:docMk/>
            <pc:sldMk cId="1722810502" sldId="473"/>
            <ac:spMk id="1151" creationId="{ACDAFB40-0979-A5A5-9FFA-839094B4070B}"/>
          </ac:spMkLst>
        </pc:spChg>
        <pc:spChg chg="mod">
          <ac:chgData name="H M" userId="84cd2103f36ef0dc" providerId="LiveId" clId="{8466001B-87A3-4A6B-8301-A1E2D322B227}" dt="2023-09-06T15:36:44.355" v="525" actId="207"/>
          <ac:spMkLst>
            <pc:docMk/>
            <pc:sldMk cId="1722810502" sldId="473"/>
            <ac:spMk id="1153" creationId="{D6EDD384-9B36-62D5-384D-BA404BCCD1F0}"/>
          </ac:spMkLst>
        </pc:spChg>
        <pc:spChg chg="mod">
          <ac:chgData name="H M" userId="84cd2103f36ef0dc" providerId="LiveId" clId="{8466001B-87A3-4A6B-8301-A1E2D322B227}" dt="2023-09-06T15:47:45.675" v="785" actId="207"/>
          <ac:spMkLst>
            <pc:docMk/>
            <pc:sldMk cId="1722810502" sldId="473"/>
            <ac:spMk id="1156" creationId="{F4E7D129-6E02-A9D9-DD0D-D6822CB172F7}"/>
          </ac:spMkLst>
        </pc:spChg>
        <pc:spChg chg="mod">
          <ac:chgData name="H M" userId="84cd2103f36ef0dc" providerId="LiveId" clId="{8466001B-87A3-4A6B-8301-A1E2D322B227}" dt="2023-09-06T15:33:48.965" v="488" actId="207"/>
          <ac:spMkLst>
            <pc:docMk/>
            <pc:sldMk cId="1722810502" sldId="473"/>
            <ac:spMk id="1157" creationId="{EAB54CE2-DF04-6799-CED2-B1FFF82CD868}"/>
          </ac:spMkLst>
        </pc:spChg>
        <pc:spChg chg="mod">
          <ac:chgData name="H M" userId="84cd2103f36ef0dc" providerId="LiveId" clId="{8466001B-87A3-4A6B-8301-A1E2D322B227}" dt="2023-09-06T15:37:20.426" v="530" actId="207"/>
          <ac:spMkLst>
            <pc:docMk/>
            <pc:sldMk cId="1722810502" sldId="473"/>
            <ac:spMk id="1158" creationId="{AED3EE06-BBAF-4A71-2D27-E709C77F1C24}"/>
          </ac:spMkLst>
        </pc:spChg>
        <pc:spChg chg="mod">
          <ac:chgData name="H M" userId="84cd2103f36ef0dc" providerId="LiveId" clId="{8466001B-87A3-4A6B-8301-A1E2D322B227}" dt="2023-09-06T15:33:11.699" v="474" actId="208"/>
          <ac:spMkLst>
            <pc:docMk/>
            <pc:sldMk cId="1722810502" sldId="473"/>
            <ac:spMk id="1159" creationId="{E3E51E33-E1DB-50A7-3994-94CA02021F20}"/>
          </ac:spMkLst>
        </pc:spChg>
        <pc:spChg chg="mod">
          <ac:chgData name="H M" userId="84cd2103f36ef0dc" providerId="LiveId" clId="{8466001B-87A3-4A6B-8301-A1E2D322B227}" dt="2023-09-06T15:33:44.025" v="487" actId="207"/>
          <ac:spMkLst>
            <pc:docMk/>
            <pc:sldMk cId="1722810502" sldId="473"/>
            <ac:spMk id="1162" creationId="{67D9DB2B-01A1-E991-2260-C7E62905578E}"/>
          </ac:spMkLst>
        </pc:spChg>
        <pc:spChg chg="mod">
          <ac:chgData name="H M" userId="84cd2103f36ef0dc" providerId="LiveId" clId="{8466001B-87A3-4A6B-8301-A1E2D322B227}" dt="2023-09-06T15:33:41.005" v="484" actId="207"/>
          <ac:spMkLst>
            <pc:docMk/>
            <pc:sldMk cId="1722810502" sldId="473"/>
            <ac:spMk id="1163" creationId="{4DA1A8CE-B8AB-CF84-1349-E6FDD2362919}"/>
          </ac:spMkLst>
        </pc:spChg>
        <pc:spChg chg="mod">
          <ac:chgData name="H M" userId="84cd2103f36ef0dc" providerId="LiveId" clId="{8466001B-87A3-4A6B-8301-A1E2D322B227}" dt="2023-09-06T15:47:46.224" v="787" actId="208"/>
          <ac:spMkLst>
            <pc:docMk/>
            <pc:sldMk cId="1722810502" sldId="473"/>
            <ac:spMk id="1164" creationId="{1B79AA57-133E-1150-6E43-9C3B42E98F2B}"/>
          </ac:spMkLst>
        </pc:spChg>
        <pc:spChg chg="mod">
          <ac:chgData name="H M" userId="84cd2103f36ef0dc" providerId="LiveId" clId="{8466001B-87A3-4A6B-8301-A1E2D322B227}" dt="2023-09-06T15:47:45.884" v="786" actId="208"/>
          <ac:spMkLst>
            <pc:docMk/>
            <pc:sldMk cId="1722810502" sldId="473"/>
            <ac:spMk id="1165" creationId="{F7BE66AC-CC30-88B0-743C-84D047F1F6CD}"/>
          </ac:spMkLst>
        </pc:spChg>
        <pc:grpChg chg="add mod">
          <ac:chgData name="H M" userId="84cd2103f36ef0dc" providerId="LiveId" clId="{8466001B-87A3-4A6B-8301-A1E2D322B227}" dt="2023-09-06T15:48:05.345" v="792" actId="688"/>
          <ac:grpSpMkLst>
            <pc:docMk/>
            <pc:sldMk cId="1722810502" sldId="473"/>
            <ac:grpSpMk id="5" creationId="{FB7D134C-D8CB-1EBF-97AB-CEF33B0471C7}"/>
          </ac:grpSpMkLst>
        </pc:grpChg>
        <pc:grpChg chg="add mod">
          <ac:chgData name="H M" userId="84cd2103f36ef0dc" providerId="LiveId" clId="{8466001B-87A3-4A6B-8301-A1E2D322B227}" dt="2023-09-06T15:48:25.245" v="795" actId="688"/>
          <ac:grpSpMkLst>
            <pc:docMk/>
            <pc:sldMk cId="1722810502" sldId="473"/>
            <ac:grpSpMk id="6" creationId="{1461D5E3-3209-36C1-797F-4848EED95620}"/>
          </ac:grpSpMkLst>
        </pc:grpChg>
        <pc:grpChg chg="add del mod">
          <ac:chgData name="H M" userId="84cd2103f36ef0dc" providerId="LiveId" clId="{8466001B-87A3-4A6B-8301-A1E2D322B227}" dt="2023-09-06T15:13:46.819" v="113" actId="165"/>
          <ac:grpSpMkLst>
            <pc:docMk/>
            <pc:sldMk cId="1722810502" sldId="473"/>
            <ac:grpSpMk id="28" creationId="{F42ADA0D-8FA9-475F-9067-3D6C56DFCB7A}"/>
          </ac:grpSpMkLst>
        </pc:grpChg>
        <pc:grpChg chg="add del mod">
          <ac:chgData name="H M" userId="84cd2103f36ef0dc" providerId="LiveId" clId="{8466001B-87A3-4A6B-8301-A1E2D322B227}" dt="2023-09-06T15:20:30.126" v="342" actId="165"/>
          <ac:grpSpMkLst>
            <pc:docMk/>
            <pc:sldMk cId="1722810502" sldId="473"/>
            <ac:grpSpMk id="1033" creationId="{D78F2FAE-5209-7087-204D-6B1117292555}"/>
          </ac:grpSpMkLst>
        </pc:grpChg>
        <pc:grpChg chg="add del mod">
          <ac:chgData name="H M" userId="84cd2103f36ef0dc" providerId="LiveId" clId="{8466001B-87A3-4A6B-8301-A1E2D322B227}" dt="2023-09-06T15:20:30.126" v="342" actId="165"/>
          <ac:grpSpMkLst>
            <pc:docMk/>
            <pc:sldMk cId="1722810502" sldId="473"/>
            <ac:grpSpMk id="1034" creationId="{C9EEF9E0-F823-3C39-72D7-A04575009F22}"/>
          </ac:grpSpMkLst>
        </pc:grpChg>
        <pc:grpChg chg="add del mod">
          <ac:chgData name="H M" userId="84cd2103f36ef0dc" providerId="LiveId" clId="{8466001B-87A3-4A6B-8301-A1E2D322B227}" dt="2023-09-06T15:20:30.126" v="342" actId="165"/>
          <ac:grpSpMkLst>
            <pc:docMk/>
            <pc:sldMk cId="1722810502" sldId="473"/>
            <ac:grpSpMk id="1037" creationId="{D27D462A-C015-9BB8-9439-1094141F7809}"/>
          </ac:grpSpMkLst>
        </pc:grpChg>
        <pc:grpChg chg="add del mod">
          <ac:chgData name="H M" userId="84cd2103f36ef0dc" providerId="LiveId" clId="{8466001B-87A3-4A6B-8301-A1E2D322B227}" dt="2023-09-06T15:20:30.126" v="342" actId="165"/>
          <ac:grpSpMkLst>
            <pc:docMk/>
            <pc:sldMk cId="1722810502" sldId="473"/>
            <ac:grpSpMk id="1040" creationId="{61B907F9-D5D4-436F-D45E-ED84ACCC5FB6}"/>
          </ac:grpSpMkLst>
        </pc:grpChg>
        <pc:grpChg chg="add del mod">
          <ac:chgData name="H M" userId="84cd2103f36ef0dc" providerId="LiveId" clId="{8466001B-87A3-4A6B-8301-A1E2D322B227}" dt="2023-09-06T15:20:30.126" v="342" actId="165"/>
          <ac:grpSpMkLst>
            <pc:docMk/>
            <pc:sldMk cId="1722810502" sldId="473"/>
            <ac:grpSpMk id="1043" creationId="{29832CD4-FB34-9239-ACD2-6AFD1497513B}"/>
          </ac:grpSpMkLst>
        </pc:grpChg>
        <pc:grpChg chg="add del mod">
          <ac:chgData name="H M" userId="84cd2103f36ef0dc" providerId="LiveId" clId="{8466001B-87A3-4A6B-8301-A1E2D322B227}" dt="2023-09-06T15:23:27.795" v="397" actId="478"/>
          <ac:grpSpMkLst>
            <pc:docMk/>
            <pc:sldMk cId="1722810502" sldId="473"/>
            <ac:grpSpMk id="1046" creationId="{4D1A7B7C-D223-66BC-7D89-9406EB4E4052}"/>
          </ac:grpSpMkLst>
        </pc:grpChg>
        <pc:grpChg chg="add mod">
          <ac:chgData name="H M" userId="84cd2103f36ef0dc" providerId="LiveId" clId="{8466001B-87A3-4A6B-8301-A1E2D322B227}" dt="2023-09-06T15:36:30.340" v="524" actId="164"/>
          <ac:grpSpMkLst>
            <pc:docMk/>
            <pc:sldMk cId="1722810502" sldId="473"/>
            <ac:grpSpMk id="1061" creationId="{E67BF940-F71C-3F9D-041F-A7A790B9D031}"/>
          </ac:grpSpMkLst>
        </pc:grpChg>
        <pc:grpChg chg="mod">
          <ac:chgData name="H M" userId="84cd2103f36ef0dc" providerId="LiveId" clId="{8466001B-87A3-4A6B-8301-A1E2D322B227}" dt="2023-09-06T15:22:36.569" v="376"/>
          <ac:grpSpMkLst>
            <pc:docMk/>
            <pc:sldMk cId="1722810502" sldId="473"/>
            <ac:grpSpMk id="1062" creationId="{E336914A-1731-01DD-986F-48A4B83FA603}"/>
          </ac:grpSpMkLst>
        </pc:grpChg>
        <pc:grpChg chg="mod">
          <ac:chgData name="H M" userId="84cd2103f36ef0dc" providerId="LiveId" clId="{8466001B-87A3-4A6B-8301-A1E2D322B227}" dt="2023-09-06T15:22:36.569" v="376"/>
          <ac:grpSpMkLst>
            <pc:docMk/>
            <pc:sldMk cId="1722810502" sldId="473"/>
            <ac:grpSpMk id="1064" creationId="{0B846D69-066C-3643-5805-119F9FE69A6E}"/>
          </ac:grpSpMkLst>
        </pc:grpChg>
        <pc:grpChg chg="mod">
          <ac:chgData name="H M" userId="84cd2103f36ef0dc" providerId="LiveId" clId="{8466001B-87A3-4A6B-8301-A1E2D322B227}" dt="2023-09-06T15:22:36.569" v="376"/>
          <ac:grpSpMkLst>
            <pc:docMk/>
            <pc:sldMk cId="1722810502" sldId="473"/>
            <ac:grpSpMk id="1065" creationId="{81DFAEFD-180D-9B00-C8F2-4B99141ED98D}"/>
          </ac:grpSpMkLst>
        </pc:grpChg>
        <pc:grpChg chg="add del mod">
          <ac:chgData name="H M" userId="84cd2103f36ef0dc" providerId="LiveId" clId="{8466001B-87A3-4A6B-8301-A1E2D322B227}" dt="2023-09-06T15:23:44.126" v="400" actId="478"/>
          <ac:grpSpMkLst>
            <pc:docMk/>
            <pc:sldMk cId="1722810502" sldId="473"/>
            <ac:grpSpMk id="1072" creationId="{EE9E1375-D5DB-91C3-7974-6A60F91540C7}"/>
          </ac:grpSpMkLst>
        </pc:grpChg>
        <pc:grpChg chg="mod">
          <ac:chgData name="H M" userId="84cd2103f36ef0dc" providerId="LiveId" clId="{8466001B-87A3-4A6B-8301-A1E2D322B227}" dt="2023-09-06T15:22:36.569" v="376"/>
          <ac:grpSpMkLst>
            <pc:docMk/>
            <pc:sldMk cId="1722810502" sldId="473"/>
            <ac:grpSpMk id="1074" creationId="{3A6023FB-255E-7880-D943-5AFF9B123F18}"/>
          </ac:grpSpMkLst>
        </pc:grpChg>
        <pc:grpChg chg="mod">
          <ac:chgData name="H M" userId="84cd2103f36ef0dc" providerId="LiveId" clId="{8466001B-87A3-4A6B-8301-A1E2D322B227}" dt="2023-09-06T15:22:36.569" v="376"/>
          <ac:grpSpMkLst>
            <pc:docMk/>
            <pc:sldMk cId="1722810502" sldId="473"/>
            <ac:grpSpMk id="1075" creationId="{5F329D0C-4273-61E8-8908-40B3664360EC}"/>
          </ac:grpSpMkLst>
        </pc:grpChg>
        <pc:grpChg chg="mod">
          <ac:chgData name="H M" userId="84cd2103f36ef0dc" providerId="LiveId" clId="{8466001B-87A3-4A6B-8301-A1E2D322B227}" dt="2023-09-06T15:22:36.569" v="376"/>
          <ac:grpSpMkLst>
            <pc:docMk/>
            <pc:sldMk cId="1722810502" sldId="473"/>
            <ac:grpSpMk id="1076" creationId="{CD867218-3797-C234-D889-39C2E4CBC4C3}"/>
          </ac:grpSpMkLst>
        </pc:grpChg>
        <pc:grpChg chg="mod">
          <ac:chgData name="H M" userId="84cd2103f36ef0dc" providerId="LiveId" clId="{8466001B-87A3-4A6B-8301-A1E2D322B227}" dt="2023-09-06T15:22:36.569" v="376"/>
          <ac:grpSpMkLst>
            <pc:docMk/>
            <pc:sldMk cId="1722810502" sldId="473"/>
            <ac:grpSpMk id="1077" creationId="{BBF7D604-0CD2-525D-0630-41E519E5CF4E}"/>
          </ac:grpSpMkLst>
        </pc:grpChg>
        <pc:grpChg chg="add mod">
          <ac:chgData name="H M" userId="84cd2103f36ef0dc" providerId="LiveId" clId="{8466001B-87A3-4A6B-8301-A1E2D322B227}" dt="2023-09-06T15:48:17.274" v="794" actId="1076"/>
          <ac:grpSpMkLst>
            <pc:docMk/>
            <pc:sldMk cId="1722810502" sldId="473"/>
            <ac:grpSpMk id="1085" creationId="{DD76DBD4-2975-2A26-DF7C-E19C4967F85E}"/>
          </ac:grpSpMkLst>
        </pc:grpChg>
        <pc:grpChg chg="mod">
          <ac:chgData name="H M" userId="84cd2103f36ef0dc" providerId="LiveId" clId="{8466001B-87A3-4A6B-8301-A1E2D322B227}" dt="2023-09-06T15:22:36.569" v="376"/>
          <ac:grpSpMkLst>
            <pc:docMk/>
            <pc:sldMk cId="1722810502" sldId="473"/>
            <ac:grpSpMk id="1086" creationId="{6BD0B5BB-3235-0FB3-55E9-1E717ABE1DA4}"/>
          </ac:grpSpMkLst>
        </pc:grpChg>
        <pc:grpChg chg="mod">
          <ac:chgData name="H M" userId="84cd2103f36ef0dc" providerId="LiveId" clId="{8466001B-87A3-4A6B-8301-A1E2D322B227}" dt="2023-09-06T15:22:36.569" v="376"/>
          <ac:grpSpMkLst>
            <pc:docMk/>
            <pc:sldMk cId="1722810502" sldId="473"/>
            <ac:grpSpMk id="1093" creationId="{3983876D-4727-AF71-074F-2EEBF2ECC7B3}"/>
          </ac:grpSpMkLst>
        </pc:grpChg>
        <pc:grpChg chg="add mod">
          <ac:chgData name="H M" userId="84cd2103f36ef0dc" providerId="LiveId" clId="{8466001B-87A3-4A6B-8301-A1E2D322B227}" dt="2023-09-06T15:47:57.399" v="789" actId="688"/>
          <ac:grpSpMkLst>
            <pc:docMk/>
            <pc:sldMk cId="1722810502" sldId="473"/>
            <ac:grpSpMk id="1097" creationId="{BE9E0464-F012-A699-1014-B7A93D2266A1}"/>
          </ac:grpSpMkLst>
        </pc:grpChg>
        <pc:grpChg chg="mod">
          <ac:chgData name="H M" userId="84cd2103f36ef0dc" providerId="LiveId" clId="{8466001B-87A3-4A6B-8301-A1E2D322B227}" dt="2023-09-06T15:23:02.509" v="388"/>
          <ac:grpSpMkLst>
            <pc:docMk/>
            <pc:sldMk cId="1722810502" sldId="473"/>
            <ac:grpSpMk id="1098" creationId="{F2002685-75FC-B9AB-1861-DC76B6ED7909}"/>
          </ac:grpSpMkLst>
        </pc:grpChg>
        <pc:grpChg chg="add mod">
          <ac:chgData name="H M" userId="84cd2103f36ef0dc" providerId="LiveId" clId="{8466001B-87A3-4A6B-8301-A1E2D322B227}" dt="2023-09-06T15:36:27.035" v="523" actId="164"/>
          <ac:grpSpMkLst>
            <pc:docMk/>
            <pc:sldMk cId="1722810502" sldId="473"/>
            <ac:grpSpMk id="1107" creationId="{66FD27CD-73D3-579F-6611-BDFA4BE351C4}"/>
          </ac:grpSpMkLst>
        </pc:grpChg>
        <pc:grpChg chg="mod">
          <ac:chgData name="H M" userId="84cd2103f36ef0dc" providerId="LiveId" clId="{8466001B-87A3-4A6B-8301-A1E2D322B227}" dt="2023-09-06T15:23:18.165" v="392"/>
          <ac:grpSpMkLst>
            <pc:docMk/>
            <pc:sldMk cId="1722810502" sldId="473"/>
            <ac:grpSpMk id="1110" creationId="{54ED275A-9053-A32F-F4A7-C43E6ACA7800}"/>
          </ac:grpSpMkLst>
        </pc:grpChg>
        <pc:grpChg chg="mod">
          <ac:chgData name="H M" userId="84cd2103f36ef0dc" providerId="LiveId" clId="{8466001B-87A3-4A6B-8301-A1E2D322B227}" dt="2023-09-06T15:23:18.165" v="392"/>
          <ac:grpSpMkLst>
            <pc:docMk/>
            <pc:sldMk cId="1722810502" sldId="473"/>
            <ac:grpSpMk id="1111" creationId="{3090C976-B1F5-5B5E-EFB1-A3648FA9A7C6}"/>
          </ac:grpSpMkLst>
        </pc:grpChg>
        <pc:grpChg chg="add del mod">
          <ac:chgData name="H M" userId="84cd2103f36ef0dc" providerId="LiveId" clId="{8466001B-87A3-4A6B-8301-A1E2D322B227}" dt="2023-09-06T15:24:01.665" v="403" actId="478"/>
          <ac:grpSpMkLst>
            <pc:docMk/>
            <pc:sldMk cId="1722810502" sldId="473"/>
            <ac:grpSpMk id="1118" creationId="{33833B93-482A-6591-02C1-B53ADACAE0D9}"/>
          </ac:grpSpMkLst>
        </pc:grpChg>
        <pc:grpChg chg="mod">
          <ac:chgData name="H M" userId="84cd2103f36ef0dc" providerId="LiveId" clId="{8466001B-87A3-4A6B-8301-A1E2D322B227}" dt="2023-09-06T15:23:38.900" v="398"/>
          <ac:grpSpMkLst>
            <pc:docMk/>
            <pc:sldMk cId="1722810502" sldId="473"/>
            <ac:grpSpMk id="1120" creationId="{091A8E5F-90E2-3FF7-EBD4-390390FE3163}"/>
          </ac:grpSpMkLst>
        </pc:grpChg>
        <pc:grpChg chg="mod">
          <ac:chgData name="H M" userId="84cd2103f36ef0dc" providerId="LiveId" clId="{8466001B-87A3-4A6B-8301-A1E2D322B227}" dt="2023-09-06T15:23:38.900" v="398"/>
          <ac:grpSpMkLst>
            <pc:docMk/>
            <pc:sldMk cId="1722810502" sldId="473"/>
            <ac:grpSpMk id="1121" creationId="{23488F3E-B05B-8678-6362-57DD11324DD1}"/>
          </ac:grpSpMkLst>
        </pc:grpChg>
        <pc:grpChg chg="mod">
          <ac:chgData name="H M" userId="84cd2103f36ef0dc" providerId="LiveId" clId="{8466001B-87A3-4A6B-8301-A1E2D322B227}" dt="2023-09-06T15:23:38.900" v="398"/>
          <ac:grpSpMkLst>
            <pc:docMk/>
            <pc:sldMk cId="1722810502" sldId="473"/>
            <ac:grpSpMk id="1126" creationId="{875EDCD3-4F81-497D-763C-F2827D4F4E03}"/>
          </ac:grpSpMkLst>
        </pc:grpChg>
        <pc:grpChg chg="mod">
          <ac:chgData name="H M" userId="84cd2103f36ef0dc" providerId="LiveId" clId="{8466001B-87A3-4A6B-8301-A1E2D322B227}" dt="2023-09-06T15:23:38.900" v="398"/>
          <ac:grpSpMkLst>
            <pc:docMk/>
            <pc:sldMk cId="1722810502" sldId="473"/>
            <ac:grpSpMk id="1127" creationId="{4D024213-9546-1E29-1D35-8E00C9FBBB20}"/>
          </ac:grpSpMkLst>
        </pc:grpChg>
        <pc:grpChg chg="add del mod">
          <ac:chgData name="H M" userId="84cd2103f36ef0dc" providerId="LiveId" clId="{8466001B-87A3-4A6B-8301-A1E2D322B227}" dt="2023-09-06T15:24:13.395" v="408" actId="478"/>
          <ac:grpSpMkLst>
            <pc:docMk/>
            <pc:sldMk cId="1722810502" sldId="473"/>
            <ac:grpSpMk id="1132" creationId="{1DE4AC82-E90A-0BE0-426A-ECA74D7ED32F}"/>
          </ac:grpSpMkLst>
        </pc:grpChg>
        <pc:grpChg chg="mod">
          <ac:chgData name="H M" userId="84cd2103f36ef0dc" providerId="LiveId" clId="{8466001B-87A3-4A6B-8301-A1E2D322B227}" dt="2023-09-06T15:24:06.307" v="404"/>
          <ac:grpSpMkLst>
            <pc:docMk/>
            <pc:sldMk cId="1722810502" sldId="473"/>
            <ac:grpSpMk id="1136" creationId="{FCB5CCEB-813B-0BE2-0073-ADAEC2AB22A6}"/>
          </ac:grpSpMkLst>
        </pc:grpChg>
        <pc:grpChg chg="add del mod">
          <ac:chgData name="H M" userId="84cd2103f36ef0dc" providerId="LiveId" clId="{8466001B-87A3-4A6B-8301-A1E2D322B227}" dt="2023-09-06T15:24:31.285" v="413" actId="478"/>
          <ac:grpSpMkLst>
            <pc:docMk/>
            <pc:sldMk cId="1722810502" sldId="473"/>
            <ac:grpSpMk id="1140" creationId="{4030FEDD-04B3-6B50-D04C-00DEFB161219}"/>
          </ac:grpSpMkLst>
        </pc:grpChg>
        <pc:grpChg chg="mod">
          <ac:chgData name="H M" userId="84cd2103f36ef0dc" providerId="LiveId" clId="{8466001B-87A3-4A6B-8301-A1E2D322B227}" dt="2023-09-06T15:24:18.555" v="409"/>
          <ac:grpSpMkLst>
            <pc:docMk/>
            <pc:sldMk cId="1722810502" sldId="473"/>
            <ac:grpSpMk id="1141" creationId="{2A7AA411-9753-71D0-0AAA-846193132BE3}"/>
          </ac:grpSpMkLst>
        </pc:grpChg>
        <pc:grpChg chg="mod">
          <ac:chgData name="H M" userId="84cd2103f36ef0dc" providerId="LiveId" clId="{8466001B-87A3-4A6B-8301-A1E2D322B227}" dt="2023-09-06T15:24:18.555" v="409"/>
          <ac:grpSpMkLst>
            <pc:docMk/>
            <pc:sldMk cId="1722810502" sldId="473"/>
            <ac:grpSpMk id="1144" creationId="{F335F0D3-CA30-44AC-45FF-918D0667D75C}"/>
          </ac:grpSpMkLst>
        </pc:grpChg>
        <pc:grpChg chg="mod">
          <ac:chgData name="H M" userId="84cd2103f36ef0dc" providerId="LiveId" clId="{8466001B-87A3-4A6B-8301-A1E2D322B227}" dt="2023-09-06T15:24:18.555" v="409"/>
          <ac:grpSpMkLst>
            <pc:docMk/>
            <pc:sldMk cId="1722810502" sldId="473"/>
            <ac:grpSpMk id="1149" creationId="{E8570441-F962-3A97-E30A-3ACCBBAE5C20}"/>
          </ac:grpSpMkLst>
        </pc:grpChg>
        <pc:grpChg chg="add mod">
          <ac:chgData name="H M" userId="84cd2103f36ef0dc" providerId="LiveId" clId="{8466001B-87A3-4A6B-8301-A1E2D322B227}" dt="2023-09-06T15:48:01.544" v="791" actId="688"/>
          <ac:grpSpMkLst>
            <pc:docMk/>
            <pc:sldMk cId="1722810502" sldId="473"/>
            <ac:grpSpMk id="1152" creationId="{FF76C567-9F07-7D25-CD2D-ACD27F1C001D}"/>
          </ac:grpSpMkLst>
        </pc:grpChg>
        <pc:grpChg chg="mod">
          <ac:chgData name="H M" userId="84cd2103f36ef0dc" providerId="LiveId" clId="{8466001B-87A3-4A6B-8301-A1E2D322B227}" dt="2023-09-06T15:24:37.705" v="414"/>
          <ac:grpSpMkLst>
            <pc:docMk/>
            <pc:sldMk cId="1722810502" sldId="473"/>
            <ac:grpSpMk id="1154" creationId="{D2661E94-2DA7-3FF2-5CF3-BD168F5DE811}"/>
          </ac:grpSpMkLst>
        </pc:grpChg>
        <pc:grpChg chg="mod">
          <ac:chgData name="H M" userId="84cd2103f36ef0dc" providerId="LiveId" clId="{8466001B-87A3-4A6B-8301-A1E2D322B227}" dt="2023-09-06T15:24:37.705" v="414"/>
          <ac:grpSpMkLst>
            <pc:docMk/>
            <pc:sldMk cId="1722810502" sldId="473"/>
            <ac:grpSpMk id="1155" creationId="{BCD7931F-4B3F-FABA-E0E2-3C01C1428611}"/>
          </ac:grpSpMkLst>
        </pc:grpChg>
        <pc:grpChg chg="mod">
          <ac:chgData name="H M" userId="84cd2103f36ef0dc" providerId="LiveId" clId="{8466001B-87A3-4A6B-8301-A1E2D322B227}" dt="2023-09-06T15:24:37.705" v="414"/>
          <ac:grpSpMkLst>
            <pc:docMk/>
            <pc:sldMk cId="1722810502" sldId="473"/>
            <ac:grpSpMk id="1160" creationId="{4D5E67D0-84B4-4D72-7ADA-A216865973F9}"/>
          </ac:grpSpMkLst>
        </pc:grpChg>
        <pc:grpChg chg="mod">
          <ac:chgData name="H M" userId="84cd2103f36ef0dc" providerId="LiveId" clId="{8466001B-87A3-4A6B-8301-A1E2D322B227}" dt="2023-09-06T15:24:37.705" v="414"/>
          <ac:grpSpMkLst>
            <pc:docMk/>
            <pc:sldMk cId="1722810502" sldId="473"/>
            <ac:grpSpMk id="1161" creationId="{BEFF0387-AD09-A5F7-EB08-42B1C5094682}"/>
          </ac:grpSpMkLst>
        </pc:grpChg>
        <pc:picChg chg="add del mod">
          <ac:chgData name="H M" userId="84cd2103f36ef0dc" providerId="LiveId" clId="{8466001B-87A3-4A6B-8301-A1E2D322B227}" dt="2023-09-06T15:45:04.015" v="761" actId="478"/>
          <ac:picMkLst>
            <pc:docMk/>
            <pc:sldMk cId="1722810502" sldId="473"/>
            <ac:picMk id="1026" creationId="{7368345C-E6B4-9BB3-219B-C3CD04002B86}"/>
          </ac:picMkLst>
        </pc:pic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3" creationId="{96B27F6B-3DF4-9DB0-DCD0-A5B601046321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4" creationId="{E4BF3912-2F98-6A9E-74D5-A47E802E9490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5" creationId="{D7B9D31E-8871-663B-7E72-EC40A2E74096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6" creationId="{AF61D25F-5068-C3AF-2E72-8196D34C72D7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7" creationId="{CAED35C6-2405-FD3C-2751-8646F9B66F52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8" creationId="{F4C33251-FA30-DC81-F5E1-1BB2D36C709F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9" creationId="{4B4A17CA-C418-31F8-14EA-7523EC980BD6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10" creationId="{39B9DDDE-BF66-5584-D232-EDA1B1A17F7D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11" creationId="{22F39680-7F56-5D10-4ECB-CDF5465F02A2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12" creationId="{747DA062-1B4A-BCE5-176A-ADAF78874181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13" creationId="{CDE13266-80A1-8CC3-3B20-71DA05AF4D54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14" creationId="{3D5FA143-DA04-D541-8F82-7C7E471790F8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15" creationId="{758EE87A-D4BE-D21C-AB6C-3078DB1E5573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16" creationId="{A4507B1A-E2AC-4BF6-5DEC-5F67C2B5CED1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17" creationId="{C406D0C8-929A-68A0-4B20-7FAD20FBCCFC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18" creationId="{3293DF6B-2EBF-BAFF-3949-84CD2FC2D95D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19" creationId="{F19A89CB-CD61-49C3-CD07-78EFCC1B2F48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20" creationId="{87E236FA-815E-5F1A-6862-B213DA566C9F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21" creationId="{24012D8B-DC92-7158-C2F1-ECAAB33CC7DE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22" creationId="{D7790B37-42FB-E1DF-A88E-2CE606AD1EA0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23" creationId="{7726E99B-E087-A07D-7B9C-D20DDB41BCF5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24" creationId="{93E43271-830B-B254-ED67-98DA97B4C831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25" creationId="{2B5F634B-688D-1251-621A-D0870F7485BF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26" creationId="{6A2516AB-1B5D-7C3E-B034-19C1A778916B}"/>
          </ac:cxnSpMkLst>
        </pc:cxnChg>
        <pc:cxnChg chg="add del mod">
          <ac:chgData name="H M" userId="84cd2103f36ef0dc" providerId="LiveId" clId="{8466001B-87A3-4A6B-8301-A1E2D322B227}" dt="2023-09-06T15:10:23.406" v="36" actId="478"/>
          <ac:cxnSpMkLst>
            <pc:docMk/>
            <pc:sldMk cId="1722810502" sldId="473"/>
            <ac:cxnSpMk id="27" creationId="{EB15E2FA-03A8-67FE-9A6B-147CB4EEB661}"/>
          </ac:cxnSpMkLst>
        </pc:cxnChg>
        <pc:cxnChg chg="add del mod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34" creationId="{9797DFB6-FCFC-AD17-0FC7-9E07DF2579F5}"/>
          </ac:cxnSpMkLst>
        </pc:cxnChg>
        <pc:cxnChg chg="add del mod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36" creationId="{151AA308-7FA9-C16C-F6E9-8E9779FB7F30}"/>
          </ac:cxnSpMkLst>
        </pc:cxnChg>
        <pc:cxnChg chg="add mod">
          <ac:chgData name="H M" userId="84cd2103f36ef0dc" providerId="LiveId" clId="{8466001B-87A3-4A6B-8301-A1E2D322B227}" dt="2023-09-06T15:13:07.487" v="87"/>
          <ac:cxnSpMkLst>
            <pc:docMk/>
            <pc:sldMk cId="1722810502" sldId="473"/>
            <ac:cxnSpMk id="37" creationId="{B52CD063-4174-0065-2864-12C26B18E68B}"/>
          </ac:cxnSpMkLst>
        </pc:cxnChg>
        <pc:cxnChg chg="add mod">
          <ac:chgData name="H M" userId="84cd2103f36ef0dc" providerId="LiveId" clId="{8466001B-87A3-4A6B-8301-A1E2D322B227}" dt="2023-09-06T15:13:07.116" v="86"/>
          <ac:cxnSpMkLst>
            <pc:docMk/>
            <pc:sldMk cId="1722810502" sldId="473"/>
            <ac:cxnSpMk id="38" creationId="{17E11BB8-24FC-E9B2-22F6-84658B26E460}"/>
          </ac:cxnSpMkLst>
        </pc:cxnChg>
        <pc:cxnChg chg="add mod">
          <ac:chgData name="H M" userId="84cd2103f36ef0dc" providerId="LiveId" clId="{8466001B-87A3-4A6B-8301-A1E2D322B227}" dt="2023-09-06T15:13:06.811" v="85"/>
          <ac:cxnSpMkLst>
            <pc:docMk/>
            <pc:sldMk cId="1722810502" sldId="473"/>
            <ac:cxnSpMk id="39" creationId="{7B320236-87DE-EC36-BD0F-9DF95B45B6BC}"/>
          </ac:cxnSpMkLst>
        </pc:cxnChg>
        <pc:cxnChg chg="add mod">
          <ac:chgData name="H M" userId="84cd2103f36ef0dc" providerId="LiveId" clId="{8466001B-87A3-4A6B-8301-A1E2D322B227}" dt="2023-09-06T15:13:06.607" v="84"/>
          <ac:cxnSpMkLst>
            <pc:docMk/>
            <pc:sldMk cId="1722810502" sldId="473"/>
            <ac:cxnSpMk id="40" creationId="{F58FE319-AF4D-FA15-292E-E193573F0207}"/>
          </ac:cxnSpMkLst>
        </pc:cxnChg>
        <pc:cxnChg chg="add mod">
          <ac:chgData name="H M" userId="84cd2103f36ef0dc" providerId="LiveId" clId="{8466001B-87A3-4A6B-8301-A1E2D322B227}" dt="2023-09-06T15:13:06.466" v="83"/>
          <ac:cxnSpMkLst>
            <pc:docMk/>
            <pc:sldMk cId="1722810502" sldId="473"/>
            <ac:cxnSpMk id="41" creationId="{455270FB-44A8-6777-7B51-E2360E3C797F}"/>
          </ac:cxnSpMkLst>
        </pc:cxnChg>
        <pc:cxnChg chg="add mod">
          <ac:chgData name="H M" userId="84cd2103f36ef0dc" providerId="LiveId" clId="{8466001B-87A3-4A6B-8301-A1E2D322B227}" dt="2023-09-06T15:13:06.296" v="82"/>
          <ac:cxnSpMkLst>
            <pc:docMk/>
            <pc:sldMk cId="1722810502" sldId="473"/>
            <ac:cxnSpMk id="42" creationId="{153F2552-5A47-361E-223D-ECD2A66543DA}"/>
          </ac:cxnSpMkLst>
        </pc:cxnChg>
        <pc:cxnChg chg="add mod">
          <ac:chgData name="H M" userId="84cd2103f36ef0dc" providerId="LiveId" clId="{8466001B-87A3-4A6B-8301-A1E2D322B227}" dt="2023-09-06T15:13:06.049" v="81"/>
          <ac:cxnSpMkLst>
            <pc:docMk/>
            <pc:sldMk cId="1722810502" sldId="473"/>
            <ac:cxnSpMk id="43" creationId="{AC3BAC9F-B210-CC5B-9C3D-974A64B3DF9E}"/>
          </ac:cxnSpMkLst>
        </pc:cxnChg>
        <pc:cxnChg chg="add mod">
          <ac:chgData name="H M" userId="84cd2103f36ef0dc" providerId="LiveId" clId="{8466001B-87A3-4A6B-8301-A1E2D322B227}" dt="2023-09-06T15:13:06.017" v="80"/>
          <ac:cxnSpMkLst>
            <pc:docMk/>
            <pc:sldMk cId="1722810502" sldId="473"/>
            <ac:cxnSpMk id="44" creationId="{4498F7C2-1930-BD73-582A-C3205CC8BE15}"/>
          </ac:cxnSpMkLst>
        </pc:cxnChg>
        <pc:cxnChg chg="add mod">
          <ac:chgData name="H M" userId="84cd2103f36ef0dc" providerId="LiveId" clId="{8466001B-87A3-4A6B-8301-A1E2D322B227}" dt="2023-09-06T15:13:05.986" v="79"/>
          <ac:cxnSpMkLst>
            <pc:docMk/>
            <pc:sldMk cId="1722810502" sldId="473"/>
            <ac:cxnSpMk id="45" creationId="{F4386550-4F5E-B748-E625-8586732DBD87}"/>
          </ac:cxnSpMkLst>
        </pc:cxnChg>
        <pc:cxnChg chg="add mod">
          <ac:chgData name="H M" userId="84cd2103f36ef0dc" providerId="LiveId" clId="{8466001B-87A3-4A6B-8301-A1E2D322B227}" dt="2023-09-06T15:13:05.956" v="78"/>
          <ac:cxnSpMkLst>
            <pc:docMk/>
            <pc:sldMk cId="1722810502" sldId="473"/>
            <ac:cxnSpMk id="46" creationId="{0E81EDC7-A4AC-C410-ACF4-FDEC2AC29D58}"/>
          </ac:cxnSpMkLst>
        </pc:cxnChg>
        <pc:cxnChg chg="add mod">
          <ac:chgData name="H M" userId="84cd2103f36ef0dc" providerId="LiveId" clId="{8466001B-87A3-4A6B-8301-A1E2D322B227}" dt="2023-09-06T15:13:05.926" v="77"/>
          <ac:cxnSpMkLst>
            <pc:docMk/>
            <pc:sldMk cId="1722810502" sldId="473"/>
            <ac:cxnSpMk id="47" creationId="{DD71C518-FD4B-3AAA-6A0F-6D82F950B42D}"/>
          </ac:cxnSpMkLst>
        </pc:cxnChg>
        <pc:cxnChg chg="add mod">
          <ac:chgData name="H M" userId="84cd2103f36ef0dc" providerId="LiveId" clId="{8466001B-87A3-4A6B-8301-A1E2D322B227}" dt="2023-09-06T15:13:05.890" v="76"/>
          <ac:cxnSpMkLst>
            <pc:docMk/>
            <pc:sldMk cId="1722810502" sldId="473"/>
            <ac:cxnSpMk id="48" creationId="{9ED5233E-7574-6EA8-9CF7-9A5BE5AC1EA4}"/>
          </ac:cxnSpMkLst>
        </pc:cxnChg>
        <pc:cxnChg chg="add mod">
          <ac:chgData name="H M" userId="84cd2103f36ef0dc" providerId="LiveId" clId="{8466001B-87A3-4A6B-8301-A1E2D322B227}" dt="2023-09-06T15:13:05.386" v="75"/>
          <ac:cxnSpMkLst>
            <pc:docMk/>
            <pc:sldMk cId="1722810502" sldId="473"/>
            <ac:cxnSpMk id="49" creationId="{F9BA9FE8-E116-D312-56E4-2E4C5771FE2F}"/>
          </ac:cxnSpMkLst>
        </pc:cxnChg>
        <pc:cxnChg chg="add mod">
          <ac:chgData name="H M" userId="84cd2103f36ef0dc" providerId="LiveId" clId="{8466001B-87A3-4A6B-8301-A1E2D322B227}" dt="2023-09-06T15:13:05.206" v="74"/>
          <ac:cxnSpMkLst>
            <pc:docMk/>
            <pc:sldMk cId="1722810502" sldId="473"/>
            <ac:cxnSpMk id="50" creationId="{D2165BD0-5A29-8F0B-5FFA-9A4203A58E6D}"/>
          </ac:cxnSpMkLst>
        </pc:cxnChg>
        <pc:cxnChg chg="add mod">
          <ac:chgData name="H M" userId="84cd2103f36ef0dc" providerId="LiveId" clId="{8466001B-87A3-4A6B-8301-A1E2D322B227}" dt="2023-09-06T15:13:05.011" v="73"/>
          <ac:cxnSpMkLst>
            <pc:docMk/>
            <pc:sldMk cId="1722810502" sldId="473"/>
            <ac:cxnSpMk id="51" creationId="{3A2ED42E-DEA7-0F09-1454-9F77C67F0B84}"/>
          </ac:cxnSpMkLst>
        </pc:cxnChg>
        <pc:cxnChg chg="add del mod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52" creationId="{5159750F-9CB9-53C3-2337-0A6065D3DF72}"/>
          </ac:cxnSpMkLst>
        </pc:cxnChg>
        <pc:cxnChg chg="add del mod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53" creationId="{07D68EF1-6D69-52C9-DF6D-FEF47B05E8E5}"/>
          </ac:cxnSpMkLst>
        </pc:cxnChg>
        <pc:cxnChg chg="add del mod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54" creationId="{AEF68731-1DA2-C509-06E8-260FDAB7159D}"/>
          </ac:cxnSpMkLst>
        </pc:cxnChg>
        <pc:cxnChg chg="add del mod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55" creationId="{C8A34F51-AE55-0297-D000-9DFA578D7C9B}"/>
          </ac:cxnSpMkLst>
        </pc:cxnChg>
        <pc:cxnChg chg="add del mod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56" creationId="{0C93FCE0-542D-BDBB-AC46-0C145793FDD9}"/>
          </ac:cxnSpMkLst>
        </pc:cxnChg>
        <pc:cxnChg chg="add del mod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57" creationId="{96D36C3E-5A6F-95A8-A606-8B23F640C57C}"/>
          </ac:cxnSpMkLst>
        </pc:cxnChg>
        <pc:cxnChg chg="add del mod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58" creationId="{B9BFAD62-1FAE-D496-FCEB-D918E3617F9B}"/>
          </ac:cxnSpMkLst>
        </pc:cxnChg>
        <pc:cxnChg chg="add del mod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59" creationId="{8073B96E-F209-3040-B17F-87CC2B054E5B}"/>
          </ac:cxnSpMkLst>
        </pc:cxnChg>
        <pc:cxnChg chg="add del mod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60" creationId="{7EEDB7E0-8493-57B7-D03C-7E6BA7435D41}"/>
          </ac:cxnSpMkLst>
        </pc:cxnChg>
        <pc:cxnChg chg="add del mod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61" creationId="{756DE525-FFEC-85AF-1CB8-288C89E79CF2}"/>
          </ac:cxnSpMkLst>
        </pc:cxnChg>
        <pc:cxnChg chg="add del mod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62" creationId="{2F6915F3-1564-3E66-8B1E-6765E8824567}"/>
          </ac:cxnSpMkLst>
        </pc:cxnChg>
        <pc:cxnChg chg="add del mod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63" creationId="{6F2C6585-AF64-95E1-95B5-32D940943F27}"/>
          </ac:cxnSpMkLst>
        </pc:cxnChg>
        <pc:cxnChg chg="add del mod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1024" creationId="{D61C1501-5A6D-8B2F-BA66-FFA3612241C4}"/>
          </ac:cxnSpMkLst>
        </pc:cxnChg>
        <pc:cxnChg chg="add del mod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1025" creationId="{84449766-775B-C34A-140D-81ABC4E6CE2F}"/>
          </ac:cxnSpMkLst>
        </pc:cxnChg>
      </pc:sldChg>
      <pc:sldChg chg="addSp delSp modSp new del mod">
        <pc:chgData name="H M" userId="84cd2103f36ef0dc" providerId="LiveId" clId="{8466001B-87A3-4A6B-8301-A1E2D322B227}" dt="2023-09-06T15:52:37.567" v="899" actId="47"/>
        <pc:sldMkLst>
          <pc:docMk/>
          <pc:sldMk cId="490190297" sldId="474"/>
        </pc:sldMkLst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2" creationId="{BB70C3AA-DF88-E646-D1D3-967836F84AC6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3" creationId="{2849ADBC-8F5B-0A7F-E048-CF8422746ED4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4" creationId="{4A38DC00-C4DE-43A1-A092-89D038756E29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5" creationId="{BE383A4F-6D2C-5B18-25C8-F7F6132123AD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6" creationId="{C0367614-E325-C1B7-1323-4E97015EA2A8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7" creationId="{B5F4B64D-B0D7-170F-388B-258CBA8D4F35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8" creationId="{B1405308-DA02-4C6C-8BA0-D27456A6B23B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9" creationId="{ECAB7BAB-D20D-3F2E-72FA-1C9EF08812F9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10" creationId="{9774FA77-9E79-EE3A-679A-F1EC1B51C390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11" creationId="{3FA1A9D4-0FF3-84B9-D1EA-85AF4D416482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12" creationId="{20C0B300-3D91-92AB-A794-658299E763AF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13" creationId="{BCEF672E-23EF-2CE0-CABB-65A12948E851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14" creationId="{8E9E2E5F-E5A9-8C17-FE61-F1711A630594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15" creationId="{880C0BCF-5115-5FB0-9CBB-D63FD7A88D0F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16" creationId="{002D3470-619B-77BE-177E-A4DE5EFB4102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17" creationId="{FF61FBFF-CF5D-9AE6-8741-CB5A4CDA45EF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18" creationId="{74EC6912-BE69-15A2-8925-E70C9EC5CF16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19" creationId="{D1E5E95A-DFB1-BFA6-0E9C-398976587533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20" creationId="{6FA0D60E-5085-33F9-B14A-170B19DD450B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21" creationId="{0DC0ED73-B6C3-CEA8-DAB3-1F14048EEFAE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22" creationId="{B7EDF4DD-A327-B10D-4DDD-20A8F286F250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23" creationId="{6FFA55C3-52F0-A21C-1E58-85A6DEB8BB7E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24" creationId="{3639C21E-9F04-1A71-FC47-2CB704350995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25" creationId="{5E104113-FF37-F9FC-F46E-6FF9C00EA3D8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26" creationId="{FC5BE4B4-3AF5-EE82-79A4-6F9178F4B48D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27" creationId="{60AAABF3-9F42-2D03-36A0-D313E0C34147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28" creationId="{CBEEF184-D0E3-8B3C-FAD2-B15B6CACCA5F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29" creationId="{B1B2FEB5-3B4C-1361-92A6-F37FBE5B34BB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30" creationId="{7529E77D-F4E2-3F79-936A-D3F2DDAABC23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31" creationId="{4EEF7DD8-99F2-3D5C-33D0-CC85BED4AB4F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32" creationId="{98B4C534-B937-F4F8-DC50-C198F4F0046D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33" creationId="{64BA0C9C-BC99-B385-6709-5318C49CE20C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34" creationId="{CDFAB356-3C69-389D-B35E-91CC8045E9E2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35" creationId="{3A38D3EB-D4C3-20DA-1D3A-D719D51428BD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36" creationId="{F61F6D52-F665-6FE0-457D-947250D12574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37" creationId="{6BD45135-89BA-55D5-597B-333165206EAD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38" creationId="{5F421C77-0E68-0E62-76CF-20671973FD60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39" creationId="{017F8DD6-EB76-69BB-56D9-A299AEDA3856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40" creationId="{E7BF9194-2936-E8B1-3054-4526FAA5C8B9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41" creationId="{047B4A12-8A7B-1E33-FA73-4B320F017D86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42" creationId="{597D456C-2466-E974-60B1-EB5D00AB9632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43" creationId="{57C42C84-1220-8885-2FEA-9A8B7D66927D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44" creationId="{CDFC1246-9D45-0EAA-A76F-1CF6B5A74FE5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45" creationId="{9C389E69-283F-6F5B-19A4-A9C777D59BE0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46" creationId="{0B1C4AC7-C5E3-1D67-D22E-0D3B851AB098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47" creationId="{A4213599-0E48-63FF-ECD8-8A45E70A9B06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48" creationId="{0C0BC44F-1F99-9B74-206A-B7AD7366850E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49" creationId="{7D9811C2-1E85-A26D-12AF-55D7F3BF9963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50" creationId="{90A839F1-D5D2-B096-0F9C-5886A125A399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51" creationId="{6E0EE526-25A8-DC9D-0C82-C14409407DEA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52" creationId="{B3D28965-D2DA-6198-1035-E35ED5DDC260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53" creationId="{F2CA3555-E040-4F78-890C-A82C6A278C53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54" creationId="{931C6F0E-5972-4EB7-109E-07768501B051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55" creationId="{782CDAED-97E0-5EB8-F232-935194919308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56" creationId="{2FF66990-E63C-12B7-240C-CF466B7C3772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57" creationId="{133208EF-5EC1-F8AF-B42A-481B85E016A5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58" creationId="{7E35BBD6-84D4-64A1-AD65-4AC02C38179B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59" creationId="{F6B332BC-0A88-5DE7-650F-8F76B1A16E13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60" creationId="{02F55900-2314-296A-E45A-3AC7DC083673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61" creationId="{3609E481-CFEB-EC42-8A45-7696B9F38A0A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62" creationId="{9840AB01-4602-5C29-0DF9-C8418502E70E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63" creationId="{1A3DF13B-7A98-3478-1ED9-7B6E9F883216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64" creationId="{F0D55CA4-160A-5308-4E9E-6F226187847F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65" creationId="{C7D59E83-5046-83E2-637B-F60B560689AE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66" creationId="{C0B770F6-7F91-95ED-C6C8-3253C21DB376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67" creationId="{0AA8D926-A0AF-972C-933D-6499C834610F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68" creationId="{04F844B4-2B14-54AD-6CAB-C747A9852A0A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69" creationId="{4152B93E-19EE-A280-1230-C6AAA312BE94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70" creationId="{E18FA33E-0F97-94DA-49E1-91C8C24881AB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71" creationId="{95FBBF48-F720-FCDE-B636-3A6BB1BE06F0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72" creationId="{157B0F32-89F5-EF99-4136-5DE39E0F62A8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73" creationId="{7C561E6E-5BCA-C343-A6C1-9172729B09A7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74" creationId="{ED6BED29-85D8-11DA-6529-14CF99AFEA7D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75" creationId="{22B3149B-A366-79FB-FB73-C336793BD7F1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76" creationId="{3523F967-6336-CAD6-73E0-16EFF29A72A5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77" creationId="{FB6C3726-D1EA-E86C-232B-16D5E26B1AE2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78" creationId="{B9570367-DB11-F31F-355C-060E1518060E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79" creationId="{B03562F2-9B7D-6671-EE55-633734232E38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80" creationId="{CB3ADF59-7708-F232-848E-EDF7574861E1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81" creationId="{38AEA683-3430-0685-A5C1-ABBC074AEBD9}"/>
          </ac:spMkLst>
        </pc:spChg>
        <pc:grpChg chg="add del mod">
          <ac:chgData name="H M" userId="84cd2103f36ef0dc" providerId="LiveId" clId="{8466001B-87A3-4A6B-8301-A1E2D322B227}" dt="2023-09-06T15:38:08.975" v="537" actId="165"/>
          <ac:grpSpMkLst>
            <pc:docMk/>
            <pc:sldMk cId="490190297" sldId="474"/>
            <ac:grpSpMk id="82" creationId="{0891681C-1AC3-66C4-CC4E-C63486E7E950}"/>
          </ac:grpSpMkLst>
        </pc:grpChg>
      </pc:sldChg>
      <pc:sldChg chg="add del">
        <pc:chgData name="H M" userId="84cd2103f36ef0dc" providerId="LiveId" clId="{8466001B-87A3-4A6B-8301-A1E2D322B227}" dt="2023-09-06T15:10:02.501" v="11" actId="2890"/>
        <pc:sldMkLst>
          <pc:docMk/>
          <pc:sldMk cId="1471991030" sldId="474"/>
        </pc:sldMkLst>
      </pc:sldChg>
      <pc:sldMasterChg chg="addSp modSp mod setBg delSldLayout modSldLayout">
        <pc:chgData name="H M" userId="84cd2103f36ef0dc" providerId="LiveId" clId="{8466001B-87A3-4A6B-8301-A1E2D322B227}" dt="2023-09-06T15:52:37.567" v="899" actId="47"/>
        <pc:sldMasterMkLst>
          <pc:docMk/>
          <pc:sldMasterMk cId="2476636414" sldId="2147483660"/>
        </pc:sldMasterMkLst>
        <pc:grpChg chg="add mod">
          <ac:chgData name="H M" userId="84cd2103f36ef0dc" providerId="LiveId" clId="{8466001B-87A3-4A6B-8301-A1E2D322B227}" dt="2023-09-06T15:46:09.054" v="772" actId="164"/>
          <ac:grpSpMkLst>
            <pc:docMk/>
            <pc:sldMasterMk cId="2476636414" sldId="2147483660"/>
            <ac:grpSpMk id="43" creationId="{511D6440-59B4-F3E0-F84C-E50B1D93E92D}"/>
          </ac:grpSpMkLst>
        </pc:grp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3" creationId="{29BB1B9F-4F0E-3AAA-7F73-134552368767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4" creationId="{AFEA123F-3CEF-0A74-FF45-7E4806408957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5" creationId="{E25E4B44-BC5C-96F0-A689-7EDB3FC13288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6" creationId="{A582E8F3-498F-6DEB-8C3A-E75F41C1BF31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7" creationId="{8C2EDF58-1B06-2E5A-AC8A-5716EA79B85C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8" creationId="{FE369FC7-6286-702F-AF6E-CB15E34497D5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9" creationId="{3FEE9CBF-1A28-E108-1283-9FB2306476F2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10" creationId="{B222332D-CE70-BDB0-9CD0-5A33A9371663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11" creationId="{3F8A0F37-326E-3D2F-A07A-0EF192644B12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12" creationId="{C13B0649-0F7F-F802-348A-DD6C9010C257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13" creationId="{5246D841-C25C-9797-92A6-4498D8863462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14" creationId="{BCEDA12D-6AD4-3201-2B75-73BD1F9426B5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15" creationId="{AF6D4748-7C1E-707B-6DEA-F06EBA49D836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16" creationId="{40ADE683-9415-DC7B-A165-2F71E814C59F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17" creationId="{0176F4B0-E9F6-478B-4E17-BE5C4D1CA21D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18" creationId="{86A81B66-EAF2-69F3-80F4-024ACA349A42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19" creationId="{45D9DAA8-A5DF-E78C-397F-18C5BE2D84F5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20" creationId="{3F982773-0C75-9D52-2B70-AD914CCE0B40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21" creationId="{7542EBF2-CA4F-D0C2-4A75-3C47619447E6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22" creationId="{675DF727-ECE1-A5D8-25BD-B45B17EDBC36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23" creationId="{553CEC3B-DD25-D274-05CA-F8308C718C5A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24" creationId="{7EBEA887-8BAE-113A-D47B-824AC07DFBDD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25" creationId="{31238953-F426-3137-604D-FAD16DCA7267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26" creationId="{6BE4BF07-3E39-5DF7-8A7F-63171097CFD2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27" creationId="{08E0BC9E-6332-0154-2919-2B7FFEE5ADD2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28" creationId="{7AC50256-98BA-4AA8-B8EF-C23CC49B284F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29" creationId="{EA3D756B-8395-3D78-5E39-AF38F5784FC2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30" creationId="{12F22B32-3AF3-FD90-C13F-E200B3385A49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31" creationId="{79B2FFBE-AC69-B7D4-615C-3EA2442EF33E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32" creationId="{A8666B8A-BB9C-AE14-FC79-9DC600F6BD11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33" creationId="{3C07FAEE-6842-89A5-1D62-C34BD331594F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34" creationId="{63C8CC2D-B4F6-8550-5151-C8E27702879F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35" creationId="{F9850F8A-70F9-D484-3487-3E43A31A9AFE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36" creationId="{CC149D9B-C8CE-6FEA-73BE-6BDB494BC588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37" creationId="{3B2FE348-AA95-F8D3-19AD-C8CF0D524CF4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38" creationId="{035B502C-CEED-3A72-4927-4A9925650AAC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39" creationId="{7DEABBB9-1FB8-3BDE-6CD8-F0640AF836A8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40" creationId="{59CB67DD-697E-66A3-D80A-BAD601B8F517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41" creationId="{3E329EC2-AFF7-95E0-0EA0-18972A2AE3EE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42" creationId="{8F96FC93-E945-06EB-1CDC-BDA0B3D1B2B6}"/>
          </ac:cxnSpMkLst>
        </pc:cxnChg>
        <pc:sldLayoutChg chg="setBg">
          <pc:chgData name="H M" userId="84cd2103f36ef0dc" providerId="LiveId" clId="{8466001B-87A3-4A6B-8301-A1E2D322B227}" dt="2023-09-06T15:15:05.756" v="200"/>
          <pc:sldLayoutMkLst>
            <pc:docMk/>
            <pc:sldMasterMk cId="2476636414" sldId="2147483660"/>
            <pc:sldLayoutMk cId="641393381" sldId="2147483661"/>
          </pc:sldLayoutMkLst>
        </pc:sldLayoutChg>
        <pc:sldLayoutChg chg="setBg">
          <pc:chgData name="H M" userId="84cd2103f36ef0dc" providerId="LiveId" clId="{8466001B-87A3-4A6B-8301-A1E2D322B227}" dt="2023-09-06T15:15:05.756" v="200"/>
          <pc:sldLayoutMkLst>
            <pc:docMk/>
            <pc:sldMasterMk cId="2476636414" sldId="2147483660"/>
            <pc:sldLayoutMk cId="117721130" sldId="2147483662"/>
          </pc:sldLayoutMkLst>
        </pc:sldLayoutChg>
        <pc:sldLayoutChg chg="del setBg">
          <pc:chgData name="H M" userId="84cd2103f36ef0dc" providerId="LiveId" clId="{8466001B-87A3-4A6B-8301-A1E2D322B227}" dt="2023-09-06T15:52:37.567" v="899" actId="47"/>
          <pc:sldLayoutMkLst>
            <pc:docMk/>
            <pc:sldMasterMk cId="2476636414" sldId="2147483660"/>
            <pc:sldLayoutMk cId="3767799702" sldId="2147483663"/>
          </pc:sldLayoutMkLst>
        </pc:sldLayoutChg>
      </pc:sldMasterChg>
    </pc:docChg>
  </pc:docChgLst>
  <pc:docChgLst>
    <pc:chgData name="H M" userId="84cd2103f36ef0dc" providerId="LiveId" clId="{5E518AE1-F9F3-4EA9-93EE-2B6E4B7843CA}"/>
    <pc:docChg chg="modSld">
      <pc:chgData name="H M" userId="84cd2103f36ef0dc" providerId="LiveId" clId="{5E518AE1-F9F3-4EA9-93EE-2B6E4B7843CA}" dt="2023-04-21T17:02:37.265" v="2" actId="20577"/>
      <pc:docMkLst>
        <pc:docMk/>
      </pc:docMkLst>
      <pc:sldChg chg="modSp mod">
        <pc:chgData name="H M" userId="84cd2103f36ef0dc" providerId="LiveId" clId="{5E518AE1-F9F3-4EA9-93EE-2B6E4B7843CA}" dt="2023-04-21T17:02:37.265" v="2" actId="20577"/>
        <pc:sldMkLst>
          <pc:docMk/>
          <pc:sldMk cId="1894565167" sldId="470"/>
        </pc:sldMkLst>
        <pc:spChg chg="mod">
          <ac:chgData name="H M" userId="84cd2103f36ef0dc" providerId="LiveId" clId="{5E518AE1-F9F3-4EA9-93EE-2B6E4B7843CA}" dt="2023-04-21T17:02:37.265" v="2" actId="20577"/>
          <ac:spMkLst>
            <pc:docMk/>
            <pc:sldMk cId="1894565167" sldId="470"/>
            <ac:spMk id="2" creationId="{81043D1C-CBF4-FD02-EB40-E9A1811439A8}"/>
          </ac:spMkLst>
        </pc:spChg>
      </pc:sldChg>
    </pc:docChg>
  </pc:docChgLst>
  <pc:docChgLst>
    <pc:chgData name="H M" userId="84cd2103f36ef0dc" providerId="LiveId" clId="{5000BA3E-A750-4CB1-AA43-E025249698A1}"/>
    <pc:docChg chg="undo custSel addSld delSld modSld modMainMaster">
      <pc:chgData name="H M" userId="84cd2103f36ef0dc" providerId="LiveId" clId="{5000BA3E-A750-4CB1-AA43-E025249698A1}" dt="2023-09-07T14:00:18.579" v="148" actId="14100"/>
      <pc:docMkLst>
        <pc:docMk/>
      </pc:docMkLst>
      <pc:sldChg chg="addSp delSp modSp add del mod">
        <pc:chgData name="H M" userId="84cd2103f36ef0dc" providerId="LiveId" clId="{5000BA3E-A750-4CB1-AA43-E025249698A1}" dt="2023-09-07T14:00:18.579" v="148" actId="14100"/>
        <pc:sldMkLst>
          <pc:docMk/>
          <pc:sldMk cId="1722810502" sldId="473"/>
        </pc:sldMkLst>
        <pc:spChg chg="add mod ord">
          <ac:chgData name="H M" userId="84cd2103f36ef0dc" providerId="LiveId" clId="{5000BA3E-A750-4CB1-AA43-E025249698A1}" dt="2023-09-07T13:58:10.470" v="136" actId="1076"/>
          <ac:spMkLst>
            <pc:docMk/>
            <pc:sldMk cId="1722810502" sldId="473"/>
            <ac:spMk id="7" creationId="{D43CF86F-EAEC-6D7B-03DF-7ED0989F0D7C}"/>
          </ac:spMkLst>
        </pc:spChg>
        <pc:spChg chg="add mod ord">
          <ac:chgData name="H M" userId="84cd2103f36ef0dc" providerId="LiveId" clId="{5000BA3E-A750-4CB1-AA43-E025249698A1}" dt="2023-09-07T13:54:04.035" v="86" actId="1076"/>
          <ac:spMkLst>
            <pc:docMk/>
            <pc:sldMk cId="1722810502" sldId="473"/>
            <ac:spMk id="8" creationId="{86F52694-82A3-3EB2-ACE1-549B7285C21E}"/>
          </ac:spMkLst>
        </pc:spChg>
        <pc:spChg chg="add mod ord">
          <ac:chgData name="H M" userId="84cd2103f36ef0dc" providerId="LiveId" clId="{5000BA3E-A750-4CB1-AA43-E025249698A1}" dt="2023-09-07T13:51:57.740" v="29" actId="167"/>
          <ac:spMkLst>
            <pc:docMk/>
            <pc:sldMk cId="1722810502" sldId="473"/>
            <ac:spMk id="9" creationId="{3D1D4E30-B951-E5D4-C77B-CDE869F4C3D9}"/>
          </ac:spMkLst>
        </pc:spChg>
        <pc:spChg chg="add mod ord">
          <ac:chgData name="H M" userId="84cd2103f36ef0dc" providerId="LiveId" clId="{5000BA3E-A750-4CB1-AA43-E025249698A1}" dt="2023-09-07T13:51:57.740" v="29" actId="167"/>
          <ac:spMkLst>
            <pc:docMk/>
            <pc:sldMk cId="1722810502" sldId="473"/>
            <ac:spMk id="10" creationId="{5EF18909-809A-D13E-19BA-44B76795C0E5}"/>
          </ac:spMkLst>
        </pc:spChg>
        <pc:spChg chg="mod">
          <ac:chgData name="H M" userId="84cd2103f36ef0dc" providerId="LiveId" clId="{5000BA3E-A750-4CB1-AA43-E025249698A1}" dt="2023-09-07T13:51:55.063" v="28"/>
          <ac:spMkLst>
            <pc:docMk/>
            <pc:sldMk cId="1722810502" sldId="473"/>
            <ac:spMk id="12" creationId="{B33E3D24-A8A0-582F-1708-BBB7CBC43026}"/>
          </ac:spMkLst>
        </pc:spChg>
        <pc:spChg chg="mod">
          <ac:chgData name="H M" userId="84cd2103f36ef0dc" providerId="LiveId" clId="{5000BA3E-A750-4CB1-AA43-E025249698A1}" dt="2023-09-07T13:51:55.063" v="28"/>
          <ac:spMkLst>
            <pc:docMk/>
            <pc:sldMk cId="1722810502" sldId="473"/>
            <ac:spMk id="13" creationId="{95765046-4553-6D9B-DD46-7835CADB2353}"/>
          </ac:spMkLst>
        </pc:spChg>
        <pc:spChg chg="mod">
          <ac:chgData name="H M" userId="84cd2103f36ef0dc" providerId="LiveId" clId="{5000BA3E-A750-4CB1-AA43-E025249698A1}" dt="2023-09-07T13:51:55.063" v="28"/>
          <ac:spMkLst>
            <pc:docMk/>
            <pc:sldMk cId="1722810502" sldId="473"/>
            <ac:spMk id="15" creationId="{0C5017E7-DC54-50F5-E0D7-A06BB494F271}"/>
          </ac:spMkLst>
        </pc:spChg>
        <pc:spChg chg="mod">
          <ac:chgData name="H M" userId="84cd2103f36ef0dc" providerId="LiveId" clId="{5000BA3E-A750-4CB1-AA43-E025249698A1}" dt="2023-09-07T13:51:55.063" v="28"/>
          <ac:spMkLst>
            <pc:docMk/>
            <pc:sldMk cId="1722810502" sldId="473"/>
            <ac:spMk id="16" creationId="{D7B77EDA-0BFE-5832-35C5-3122E0F377D1}"/>
          </ac:spMkLst>
        </pc:spChg>
        <pc:spChg chg="del">
          <ac:chgData name="H M" userId="84cd2103f36ef0dc" providerId="LiveId" clId="{5000BA3E-A750-4CB1-AA43-E025249698A1}" dt="2023-09-07T13:49:34.430" v="9" actId="478"/>
          <ac:spMkLst>
            <pc:docMk/>
            <pc:sldMk cId="1722810502" sldId="473"/>
            <ac:spMk id="17" creationId="{F36C1680-209B-658B-FC6A-F3CB42CF2D47}"/>
          </ac:spMkLst>
        </pc:spChg>
        <pc:spChg chg="del">
          <ac:chgData name="H M" userId="84cd2103f36ef0dc" providerId="LiveId" clId="{5000BA3E-A750-4CB1-AA43-E025249698A1}" dt="2023-09-07T13:49:34.430" v="9" actId="478"/>
          <ac:spMkLst>
            <pc:docMk/>
            <pc:sldMk cId="1722810502" sldId="473"/>
            <ac:spMk id="18" creationId="{B18F2916-14BC-FF7E-CA3F-39DBC34B123C}"/>
          </ac:spMkLst>
        </pc:spChg>
        <pc:spChg chg="del">
          <ac:chgData name="H M" userId="84cd2103f36ef0dc" providerId="LiveId" clId="{5000BA3E-A750-4CB1-AA43-E025249698A1}" dt="2023-09-07T13:49:34.430" v="9" actId="478"/>
          <ac:spMkLst>
            <pc:docMk/>
            <pc:sldMk cId="1722810502" sldId="473"/>
            <ac:spMk id="19" creationId="{BC198AD0-82DE-AA95-0C91-DF4A15421BDC}"/>
          </ac:spMkLst>
        </pc:spChg>
        <pc:spChg chg="del">
          <ac:chgData name="H M" userId="84cd2103f36ef0dc" providerId="LiveId" clId="{5000BA3E-A750-4CB1-AA43-E025249698A1}" dt="2023-09-07T13:49:34.430" v="9" actId="478"/>
          <ac:spMkLst>
            <pc:docMk/>
            <pc:sldMk cId="1722810502" sldId="473"/>
            <ac:spMk id="21" creationId="{409D6EDE-E0ED-1035-AD42-BDB8821A2764}"/>
          </ac:spMkLst>
        </pc:spChg>
        <pc:spChg chg="del">
          <ac:chgData name="H M" userId="84cd2103f36ef0dc" providerId="LiveId" clId="{5000BA3E-A750-4CB1-AA43-E025249698A1}" dt="2023-09-07T13:49:34.430" v="9" actId="478"/>
          <ac:spMkLst>
            <pc:docMk/>
            <pc:sldMk cId="1722810502" sldId="473"/>
            <ac:spMk id="22" creationId="{EF0D1A6D-E2DF-6AFF-2AB0-011F2BC4F81F}"/>
          </ac:spMkLst>
        </pc:spChg>
        <pc:spChg chg="del">
          <ac:chgData name="H M" userId="84cd2103f36ef0dc" providerId="LiveId" clId="{5000BA3E-A750-4CB1-AA43-E025249698A1}" dt="2023-09-07T13:49:34.430" v="9" actId="478"/>
          <ac:spMkLst>
            <pc:docMk/>
            <pc:sldMk cId="1722810502" sldId="473"/>
            <ac:spMk id="23" creationId="{D7F650B4-FA04-1136-8D67-E74DA2CE5D6D}"/>
          </ac:spMkLst>
        </pc:spChg>
        <pc:spChg chg="del">
          <ac:chgData name="H M" userId="84cd2103f36ef0dc" providerId="LiveId" clId="{5000BA3E-A750-4CB1-AA43-E025249698A1}" dt="2023-09-07T13:49:34.430" v="9" actId="478"/>
          <ac:spMkLst>
            <pc:docMk/>
            <pc:sldMk cId="1722810502" sldId="473"/>
            <ac:spMk id="24" creationId="{C71A0772-AB21-F5BC-4B7E-C7F106D54BA5}"/>
          </ac:spMkLst>
        </pc:spChg>
        <pc:spChg chg="del">
          <ac:chgData name="H M" userId="84cd2103f36ef0dc" providerId="LiveId" clId="{5000BA3E-A750-4CB1-AA43-E025249698A1}" dt="2023-09-07T13:49:34.430" v="9" actId="478"/>
          <ac:spMkLst>
            <pc:docMk/>
            <pc:sldMk cId="1722810502" sldId="473"/>
            <ac:spMk id="25" creationId="{732A053B-D975-364C-2C0C-BF7AC96C4A19}"/>
          </ac:spMkLst>
        </pc:spChg>
        <pc:spChg chg="del">
          <ac:chgData name="H M" userId="84cd2103f36ef0dc" providerId="LiveId" clId="{5000BA3E-A750-4CB1-AA43-E025249698A1}" dt="2023-09-07T13:49:34.430" v="9" actId="478"/>
          <ac:spMkLst>
            <pc:docMk/>
            <pc:sldMk cId="1722810502" sldId="473"/>
            <ac:spMk id="26" creationId="{D6567E40-FB16-6C4C-4BF8-54083DB57491}"/>
          </ac:spMkLst>
        </pc:spChg>
        <pc:spChg chg="del">
          <ac:chgData name="H M" userId="84cd2103f36ef0dc" providerId="LiveId" clId="{5000BA3E-A750-4CB1-AA43-E025249698A1}" dt="2023-09-07T13:49:34.430" v="9" actId="478"/>
          <ac:spMkLst>
            <pc:docMk/>
            <pc:sldMk cId="1722810502" sldId="473"/>
            <ac:spMk id="27" creationId="{7449697E-6EA3-A860-5487-2DE1997F17D6}"/>
          </ac:spMkLst>
        </pc:spChg>
        <pc:spChg chg="del">
          <ac:chgData name="H M" userId="84cd2103f36ef0dc" providerId="LiveId" clId="{5000BA3E-A750-4CB1-AA43-E025249698A1}" dt="2023-09-07T13:49:34.430" v="9" actId="478"/>
          <ac:spMkLst>
            <pc:docMk/>
            <pc:sldMk cId="1722810502" sldId="473"/>
            <ac:spMk id="28" creationId="{CF00F1CE-4A44-9DF0-C044-946E9A91078C}"/>
          </ac:spMkLst>
        </pc:spChg>
        <pc:spChg chg="mod">
          <ac:chgData name="H M" userId="84cd2103f36ef0dc" providerId="LiveId" clId="{5000BA3E-A750-4CB1-AA43-E025249698A1}" dt="2023-09-07T13:56:46.030" v="120" actId="207"/>
          <ac:spMkLst>
            <pc:docMk/>
            <pc:sldMk cId="1722810502" sldId="473"/>
            <ac:spMk id="31" creationId="{462223BC-9C1B-608E-7616-BA2F6AC44463}"/>
          </ac:spMkLst>
        </pc:spChg>
        <pc:spChg chg="mod">
          <ac:chgData name="H M" userId="84cd2103f36ef0dc" providerId="LiveId" clId="{5000BA3E-A750-4CB1-AA43-E025249698A1}" dt="2023-09-07T13:58:32.780" v="142" actId="1036"/>
          <ac:spMkLst>
            <pc:docMk/>
            <pc:sldMk cId="1722810502" sldId="473"/>
            <ac:spMk id="32" creationId="{DBA2810E-A3D6-E520-988E-C354D0228132}"/>
          </ac:spMkLst>
        </pc:spChg>
        <pc:spChg chg="mod">
          <ac:chgData name="H M" userId="84cd2103f36ef0dc" providerId="LiveId" clId="{5000BA3E-A750-4CB1-AA43-E025249698A1}" dt="2023-09-07T13:51:55.063" v="28"/>
          <ac:spMkLst>
            <pc:docMk/>
            <pc:sldMk cId="1722810502" sldId="473"/>
            <ac:spMk id="33" creationId="{7FA4632D-A90A-D118-B610-3A2255E6DC87}"/>
          </ac:spMkLst>
        </pc:spChg>
        <pc:spChg chg="mod">
          <ac:chgData name="H M" userId="84cd2103f36ef0dc" providerId="LiveId" clId="{5000BA3E-A750-4CB1-AA43-E025249698A1}" dt="2023-09-07T13:51:55.063" v="28"/>
          <ac:spMkLst>
            <pc:docMk/>
            <pc:sldMk cId="1722810502" sldId="473"/>
            <ac:spMk id="34" creationId="{31040F55-559A-4E3D-2013-729691909EBA}"/>
          </ac:spMkLst>
        </pc:spChg>
        <pc:spChg chg="mod">
          <ac:chgData name="H M" userId="84cd2103f36ef0dc" providerId="LiveId" clId="{5000BA3E-A750-4CB1-AA43-E025249698A1}" dt="2023-09-07T13:51:55.063" v="28"/>
          <ac:spMkLst>
            <pc:docMk/>
            <pc:sldMk cId="1722810502" sldId="473"/>
            <ac:spMk id="35" creationId="{B6F7231A-FD86-F4C7-72A0-F8B1478A7167}"/>
          </ac:spMkLst>
        </pc:spChg>
        <pc:spChg chg="mod">
          <ac:chgData name="H M" userId="84cd2103f36ef0dc" providerId="LiveId" clId="{5000BA3E-A750-4CB1-AA43-E025249698A1}" dt="2023-09-07T13:51:55.063" v="28"/>
          <ac:spMkLst>
            <pc:docMk/>
            <pc:sldMk cId="1722810502" sldId="473"/>
            <ac:spMk id="36" creationId="{9012AB0E-0D32-3EC2-5CA4-CF6B14F3EF4C}"/>
          </ac:spMkLst>
        </pc:spChg>
        <pc:spChg chg="mod">
          <ac:chgData name="H M" userId="84cd2103f36ef0dc" providerId="LiveId" clId="{5000BA3E-A750-4CB1-AA43-E025249698A1}" dt="2023-09-07T13:51:55.063" v="28"/>
          <ac:spMkLst>
            <pc:docMk/>
            <pc:sldMk cId="1722810502" sldId="473"/>
            <ac:spMk id="40" creationId="{B3B88C95-EC41-0848-6A28-BA316221B13C}"/>
          </ac:spMkLst>
        </pc:spChg>
        <pc:spChg chg="mod">
          <ac:chgData name="H M" userId="84cd2103f36ef0dc" providerId="LiveId" clId="{5000BA3E-A750-4CB1-AA43-E025249698A1}" dt="2023-09-07T13:51:55.063" v="28"/>
          <ac:spMkLst>
            <pc:docMk/>
            <pc:sldMk cId="1722810502" sldId="473"/>
            <ac:spMk id="41" creationId="{C7C232BE-D555-5D39-16F3-3EB7C24DBE09}"/>
          </ac:spMkLst>
        </pc:spChg>
        <pc:spChg chg="mod">
          <ac:chgData name="H M" userId="84cd2103f36ef0dc" providerId="LiveId" clId="{5000BA3E-A750-4CB1-AA43-E025249698A1}" dt="2023-09-07T13:51:55.063" v="28"/>
          <ac:spMkLst>
            <pc:docMk/>
            <pc:sldMk cId="1722810502" sldId="473"/>
            <ac:spMk id="42" creationId="{BCE19080-530B-D0C7-4FFE-F50D8562AEDB}"/>
          </ac:spMkLst>
        </pc:spChg>
        <pc:spChg chg="mod">
          <ac:chgData name="H M" userId="84cd2103f36ef0dc" providerId="LiveId" clId="{5000BA3E-A750-4CB1-AA43-E025249698A1}" dt="2023-09-07T13:51:55.063" v="28"/>
          <ac:spMkLst>
            <pc:docMk/>
            <pc:sldMk cId="1722810502" sldId="473"/>
            <ac:spMk id="43" creationId="{6E3EC63C-A29E-01DA-55F9-DA41C35A6CEA}"/>
          </ac:spMkLst>
        </pc:spChg>
        <pc:spChg chg="mod">
          <ac:chgData name="H M" userId="84cd2103f36ef0dc" providerId="LiveId" clId="{5000BA3E-A750-4CB1-AA43-E025249698A1}" dt="2023-09-07T13:54:13.220" v="87"/>
          <ac:spMkLst>
            <pc:docMk/>
            <pc:sldMk cId="1722810502" sldId="473"/>
            <ac:spMk id="47" creationId="{02614883-56E0-80B1-2797-E950AC2FCB35}"/>
          </ac:spMkLst>
        </pc:spChg>
        <pc:spChg chg="mod">
          <ac:chgData name="H M" userId="84cd2103f36ef0dc" providerId="LiveId" clId="{5000BA3E-A750-4CB1-AA43-E025249698A1}" dt="2023-09-07T13:54:13.220" v="87"/>
          <ac:spMkLst>
            <pc:docMk/>
            <pc:sldMk cId="1722810502" sldId="473"/>
            <ac:spMk id="48" creationId="{4D2B3403-276B-1424-7303-A42AC31C662A}"/>
          </ac:spMkLst>
        </pc:spChg>
        <pc:spChg chg="mod">
          <ac:chgData name="H M" userId="84cd2103f36ef0dc" providerId="LiveId" clId="{5000BA3E-A750-4CB1-AA43-E025249698A1}" dt="2023-09-07T13:54:13.220" v="87"/>
          <ac:spMkLst>
            <pc:docMk/>
            <pc:sldMk cId="1722810502" sldId="473"/>
            <ac:spMk id="49" creationId="{EAE8ACA8-F8EF-956F-3663-F988A856ECA2}"/>
          </ac:spMkLst>
        </pc:spChg>
        <pc:spChg chg="mod">
          <ac:chgData name="H M" userId="84cd2103f36ef0dc" providerId="LiveId" clId="{5000BA3E-A750-4CB1-AA43-E025249698A1}" dt="2023-09-07T13:54:13.220" v="87"/>
          <ac:spMkLst>
            <pc:docMk/>
            <pc:sldMk cId="1722810502" sldId="473"/>
            <ac:spMk id="50" creationId="{6281F87E-5F95-7E8F-FF7B-327BCAF1F56C}"/>
          </ac:spMkLst>
        </pc:spChg>
        <pc:spChg chg="mod">
          <ac:chgData name="H M" userId="84cd2103f36ef0dc" providerId="LiveId" clId="{5000BA3E-A750-4CB1-AA43-E025249698A1}" dt="2023-09-07T13:54:13.220" v="87"/>
          <ac:spMkLst>
            <pc:docMk/>
            <pc:sldMk cId="1722810502" sldId="473"/>
            <ac:spMk id="53" creationId="{D4D4A4B0-5AD9-80B3-AEEE-6212A6AD02B6}"/>
          </ac:spMkLst>
        </pc:spChg>
        <pc:spChg chg="mod">
          <ac:chgData name="H M" userId="84cd2103f36ef0dc" providerId="LiveId" clId="{5000BA3E-A750-4CB1-AA43-E025249698A1}" dt="2023-09-07T13:54:13.220" v="87"/>
          <ac:spMkLst>
            <pc:docMk/>
            <pc:sldMk cId="1722810502" sldId="473"/>
            <ac:spMk id="54" creationId="{A0C1C7A5-CB6A-E52F-0385-D3B7AD8F3F83}"/>
          </ac:spMkLst>
        </pc:spChg>
        <pc:spChg chg="mod">
          <ac:chgData name="H M" userId="84cd2103f36ef0dc" providerId="LiveId" clId="{5000BA3E-A750-4CB1-AA43-E025249698A1}" dt="2023-09-07T13:54:13.220" v="87"/>
          <ac:spMkLst>
            <pc:docMk/>
            <pc:sldMk cId="1722810502" sldId="473"/>
            <ac:spMk id="55" creationId="{32143CD0-FD6B-AEF2-C1BE-D26564B681B3}"/>
          </ac:spMkLst>
        </pc:spChg>
        <pc:spChg chg="mod">
          <ac:chgData name="H M" userId="84cd2103f36ef0dc" providerId="LiveId" clId="{5000BA3E-A750-4CB1-AA43-E025249698A1}" dt="2023-09-07T13:54:13.220" v="87"/>
          <ac:spMkLst>
            <pc:docMk/>
            <pc:sldMk cId="1722810502" sldId="473"/>
            <ac:spMk id="56" creationId="{882DA049-5AC8-39AA-9DDE-474B00515B16}"/>
          </ac:spMkLst>
        </pc:spChg>
        <pc:spChg chg="mod">
          <ac:chgData name="H M" userId="84cd2103f36ef0dc" providerId="LiveId" clId="{5000BA3E-A750-4CB1-AA43-E025249698A1}" dt="2023-09-07T13:54:13.220" v="87"/>
          <ac:spMkLst>
            <pc:docMk/>
            <pc:sldMk cId="1722810502" sldId="473"/>
            <ac:spMk id="57" creationId="{429F41A8-3A71-A50C-00ED-5D6CF80C43A7}"/>
          </ac:spMkLst>
        </pc:spChg>
        <pc:spChg chg="mod">
          <ac:chgData name="H M" userId="84cd2103f36ef0dc" providerId="LiveId" clId="{5000BA3E-A750-4CB1-AA43-E025249698A1}" dt="2023-09-07T13:54:13.220" v="87"/>
          <ac:spMkLst>
            <pc:docMk/>
            <pc:sldMk cId="1722810502" sldId="473"/>
            <ac:spMk id="58" creationId="{932398C4-AE52-17F6-1801-69D388406058}"/>
          </ac:spMkLst>
        </pc:spChg>
        <pc:spChg chg="mod">
          <ac:chgData name="H M" userId="84cd2103f36ef0dc" providerId="LiveId" clId="{5000BA3E-A750-4CB1-AA43-E025249698A1}" dt="2023-09-07T13:54:13.220" v="87"/>
          <ac:spMkLst>
            <pc:docMk/>
            <pc:sldMk cId="1722810502" sldId="473"/>
            <ac:spMk id="59" creationId="{5341E133-042E-8A25-0DA8-A221AD6AA9C7}"/>
          </ac:spMkLst>
        </pc:spChg>
        <pc:spChg chg="mod">
          <ac:chgData name="H M" userId="84cd2103f36ef0dc" providerId="LiveId" clId="{5000BA3E-A750-4CB1-AA43-E025249698A1}" dt="2023-09-07T13:54:26.019" v="91"/>
          <ac:spMkLst>
            <pc:docMk/>
            <pc:sldMk cId="1722810502" sldId="473"/>
            <ac:spMk id="1024" creationId="{A8FF0296-5633-57C5-230E-D029C4723097}"/>
          </ac:spMkLst>
        </pc:spChg>
        <pc:spChg chg="mod">
          <ac:chgData name="H M" userId="84cd2103f36ef0dc" providerId="LiveId" clId="{5000BA3E-A750-4CB1-AA43-E025249698A1}" dt="2023-09-07T13:54:26.019" v="91"/>
          <ac:spMkLst>
            <pc:docMk/>
            <pc:sldMk cId="1722810502" sldId="473"/>
            <ac:spMk id="1026" creationId="{AFB4690B-BBDF-6AA6-FE5F-2D34B088E046}"/>
          </ac:spMkLst>
        </pc:spChg>
        <pc:spChg chg="mod">
          <ac:chgData name="H M" userId="84cd2103f36ef0dc" providerId="LiveId" clId="{5000BA3E-A750-4CB1-AA43-E025249698A1}" dt="2023-09-07T13:54:26.019" v="91"/>
          <ac:spMkLst>
            <pc:docMk/>
            <pc:sldMk cId="1722810502" sldId="473"/>
            <ac:spMk id="1027" creationId="{6C3D4E98-428A-ACA0-018B-47EBBB88E71B}"/>
          </ac:spMkLst>
        </pc:spChg>
        <pc:spChg chg="del">
          <ac:chgData name="H M" userId="84cd2103f36ef0dc" providerId="LiveId" clId="{5000BA3E-A750-4CB1-AA43-E025249698A1}" dt="2023-09-07T13:49:26.192" v="7" actId="478"/>
          <ac:spMkLst>
            <pc:docMk/>
            <pc:sldMk cId="1722810502" sldId="473"/>
            <ac:spMk id="1028" creationId="{27E4F179-F8AA-018A-2AB8-939DE46BCA8A}"/>
          </ac:spMkLst>
        </pc:spChg>
        <pc:spChg chg="mod">
          <ac:chgData name="H M" userId="84cd2103f36ef0dc" providerId="LiveId" clId="{5000BA3E-A750-4CB1-AA43-E025249698A1}" dt="2023-09-07T13:54:26.019" v="91"/>
          <ac:spMkLst>
            <pc:docMk/>
            <pc:sldMk cId="1722810502" sldId="473"/>
            <ac:spMk id="1029" creationId="{7FD6D2B4-0347-84C0-54B7-C101CA5F056D}"/>
          </ac:spMkLst>
        </pc:spChg>
        <pc:spChg chg="mod">
          <ac:chgData name="H M" userId="84cd2103f36ef0dc" providerId="LiveId" clId="{5000BA3E-A750-4CB1-AA43-E025249698A1}" dt="2023-09-07T13:54:26.019" v="91"/>
          <ac:spMkLst>
            <pc:docMk/>
            <pc:sldMk cId="1722810502" sldId="473"/>
            <ac:spMk id="1030" creationId="{BDF45DAD-246B-4E3D-B2F9-D00852697561}"/>
          </ac:spMkLst>
        </pc:spChg>
        <pc:spChg chg="mod">
          <ac:chgData name="H M" userId="84cd2103f36ef0dc" providerId="LiveId" clId="{5000BA3E-A750-4CB1-AA43-E025249698A1}" dt="2023-09-07T13:53:15.030" v="57" actId="404"/>
          <ac:spMkLst>
            <pc:docMk/>
            <pc:sldMk cId="1722810502" sldId="473"/>
            <ac:spMk id="1031" creationId="{3B7D2BDB-BAD4-70B7-20C2-AAB1A2BA7842}"/>
          </ac:spMkLst>
        </pc:spChg>
        <pc:spChg chg="del">
          <ac:chgData name="H M" userId="84cd2103f36ef0dc" providerId="LiveId" clId="{5000BA3E-A750-4CB1-AA43-E025249698A1}" dt="2023-09-07T13:49:24.450" v="6" actId="478"/>
          <ac:spMkLst>
            <pc:docMk/>
            <pc:sldMk cId="1722810502" sldId="473"/>
            <ac:spMk id="1032" creationId="{4251A460-4A4B-2F36-4BD3-1E4741F8EBCD}"/>
          </ac:spMkLst>
        </pc:spChg>
        <pc:spChg chg="mod">
          <ac:chgData name="H M" userId="84cd2103f36ef0dc" providerId="LiveId" clId="{5000BA3E-A750-4CB1-AA43-E025249698A1}" dt="2023-09-07T13:54:26.019" v="91"/>
          <ac:spMkLst>
            <pc:docMk/>
            <pc:sldMk cId="1722810502" sldId="473"/>
            <ac:spMk id="1033" creationId="{1151040C-D1BB-533B-C353-D1A823ACDF34}"/>
          </ac:spMkLst>
        </pc:spChg>
        <pc:spChg chg="mod">
          <ac:chgData name="H M" userId="84cd2103f36ef0dc" providerId="LiveId" clId="{5000BA3E-A750-4CB1-AA43-E025249698A1}" dt="2023-09-07T13:54:26.019" v="91"/>
          <ac:spMkLst>
            <pc:docMk/>
            <pc:sldMk cId="1722810502" sldId="473"/>
            <ac:spMk id="1034" creationId="{D87B9742-4EFB-168C-80F7-E8E313941862}"/>
          </ac:spMkLst>
        </pc:spChg>
        <pc:spChg chg="mod">
          <ac:chgData name="H M" userId="84cd2103f36ef0dc" providerId="LiveId" clId="{5000BA3E-A750-4CB1-AA43-E025249698A1}" dt="2023-09-07T13:56:01.500" v="112" actId="207"/>
          <ac:spMkLst>
            <pc:docMk/>
            <pc:sldMk cId="1722810502" sldId="473"/>
            <ac:spMk id="1035" creationId="{BC92662D-5DAD-63B9-4F64-9E4B341758E9}"/>
          </ac:spMkLst>
        </pc:spChg>
        <pc:spChg chg="mod">
          <ac:chgData name="H M" userId="84cd2103f36ef0dc" providerId="LiveId" clId="{5000BA3E-A750-4CB1-AA43-E025249698A1}" dt="2023-09-07T13:58:32.780" v="142" actId="1036"/>
          <ac:spMkLst>
            <pc:docMk/>
            <pc:sldMk cId="1722810502" sldId="473"/>
            <ac:spMk id="1036" creationId="{A6FF2925-EC9F-A10A-753C-29FC97C2E5A3}"/>
          </ac:spMkLst>
        </pc:spChg>
        <pc:spChg chg="mod">
          <ac:chgData name="H M" userId="84cd2103f36ef0dc" providerId="LiveId" clId="{5000BA3E-A750-4CB1-AA43-E025249698A1}" dt="2023-09-07T13:54:26.019" v="91"/>
          <ac:spMkLst>
            <pc:docMk/>
            <pc:sldMk cId="1722810502" sldId="473"/>
            <ac:spMk id="1037" creationId="{DE10E449-095F-1DF0-0770-2F1C0CC1655B}"/>
          </ac:spMkLst>
        </pc:spChg>
        <pc:spChg chg="mod topLvl">
          <ac:chgData name="H M" userId="84cd2103f36ef0dc" providerId="LiveId" clId="{5000BA3E-A750-4CB1-AA43-E025249698A1}" dt="2023-09-07T13:56:13.655" v="114" actId="207"/>
          <ac:spMkLst>
            <pc:docMk/>
            <pc:sldMk cId="1722810502" sldId="473"/>
            <ac:spMk id="1038" creationId="{2E0233E2-CB2B-7670-8402-F2AE6F2EB6D5}"/>
          </ac:spMkLst>
        </pc:spChg>
        <pc:spChg chg="mod topLvl">
          <ac:chgData name="H M" userId="84cd2103f36ef0dc" providerId="LiveId" clId="{5000BA3E-A750-4CB1-AA43-E025249698A1}" dt="2023-09-07T13:58:32.780" v="142" actId="1036"/>
          <ac:spMkLst>
            <pc:docMk/>
            <pc:sldMk cId="1722810502" sldId="473"/>
            <ac:spMk id="1039" creationId="{6E8983E3-4DFC-749A-8AC3-5AFA20B8A230}"/>
          </ac:spMkLst>
        </pc:spChg>
        <pc:spChg chg="mod">
          <ac:chgData name="H M" userId="84cd2103f36ef0dc" providerId="LiveId" clId="{5000BA3E-A750-4CB1-AA43-E025249698A1}" dt="2023-09-07T13:54:26.019" v="91"/>
          <ac:spMkLst>
            <pc:docMk/>
            <pc:sldMk cId="1722810502" sldId="473"/>
            <ac:spMk id="1040" creationId="{36E4AD6F-7A58-0F88-75B4-5F04D7745FDA}"/>
          </ac:spMkLst>
        </pc:spChg>
        <pc:spChg chg="mod">
          <ac:chgData name="H M" userId="84cd2103f36ef0dc" providerId="LiveId" clId="{5000BA3E-A750-4CB1-AA43-E025249698A1}" dt="2023-09-07T13:56:26.460" v="117" actId="207"/>
          <ac:spMkLst>
            <pc:docMk/>
            <pc:sldMk cId="1722810502" sldId="473"/>
            <ac:spMk id="1041" creationId="{4DD2E48E-39C7-23E4-B296-224DE25181D1}"/>
          </ac:spMkLst>
        </pc:spChg>
        <pc:spChg chg="mod">
          <ac:chgData name="H M" userId="84cd2103f36ef0dc" providerId="LiveId" clId="{5000BA3E-A750-4CB1-AA43-E025249698A1}" dt="2023-09-07T13:58:32.780" v="142" actId="1036"/>
          <ac:spMkLst>
            <pc:docMk/>
            <pc:sldMk cId="1722810502" sldId="473"/>
            <ac:spMk id="1042" creationId="{CF9A1CA4-EBCB-9ED8-C1A7-D6F55E21B9DA}"/>
          </ac:spMkLst>
        </pc:spChg>
        <pc:spChg chg="mod">
          <ac:chgData name="H M" userId="84cd2103f36ef0dc" providerId="LiveId" clId="{5000BA3E-A750-4CB1-AA43-E025249698A1}" dt="2023-09-07T14:00:18.579" v="148" actId="14100"/>
          <ac:spMkLst>
            <pc:docMk/>
            <pc:sldMk cId="1722810502" sldId="473"/>
            <ac:spMk id="1044" creationId="{6E158CE7-9AA8-F6E4-6DB7-967E13D3582C}"/>
          </ac:spMkLst>
        </pc:spChg>
        <pc:spChg chg="mod">
          <ac:chgData name="H M" userId="84cd2103f36ef0dc" providerId="LiveId" clId="{5000BA3E-A750-4CB1-AA43-E025249698A1}" dt="2023-09-07T13:58:32.780" v="142" actId="1036"/>
          <ac:spMkLst>
            <pc:docMk/>
            <pc:sldMk cId="1722810502" sldId="473"/>
            <ac:spMk id="1045" creationId="{7FC0198C-E386-A23C-FD2D-8DCF5662482C}"/>
          </ac:spMkLst>
        </pc:spChg>
        <pc:spChg chg="mod">
          <ac:chgData name="H M" userId="84cd2103f36ef0dc" providerId="LiveId" clId="{5000BA3E-A750-4CB1-AA43-E025249698A1}" dt="2023-09-07T13:54:26.019" v="91"/>
          <ac:spMkLst>
            <pc:docMk/>
            <pc:sldMk cId="1722810502" sldId="473"/>
            <ac:spMk id="1047" creationId="{98F980C9-EDF1-51E9-1003-5803E79057E5}"/>
          </ac:spMkLst>
        </pc:spChg>
        <pc:spChg chg="mod">
          <ac:chgData name="H M" userId="84cd2103f36ef0dc" providerId="LiveId" clId="{5000BA3E-A750-4CB1-AA43-E025249698A1}" dt="2023-09-07T13:54:26.019" v="91"/>
          <ac:spMkLst>
            <pc:docMk/>
            <pc:sldMk cId="1722810502" sldId="473"/>
            <ac:spMk id="1048" creationId="{623E2272-D739-96B7-5CFC-2198B5269F55}"/>
          </ac:spMkLst>
        </pc:spChg>
        <pc:spChg chg="mod">
          <ac:chgData name="H M" userId="84cd2103f36ef0dc" providerId="LiveId" clId="{5000BA3E-A750-4CB1-AA43-E025249698A1}" dt="2023-09-07T13:54:26.019" v="91"/>
          <ac:spMkLst>
            <pc:docMk/>
            <pc:sldMk cId="1722810502" sldId="473"/>
            <ac:spMk id="1049" creationId="{549B9265-04C6-9054-326D-6A1F12C3E19B}"/>
          </ac:spMkLst>
        </pc:spChg>
        <pc:spChg chg="mod">
          <ac:chgData name="H M" userId="84cd2103f36ef0dc" providerId="LiveId" clId="{5000BA3E-A750-4CB1-AA43-E025249698A1}" dt="2023-09-07T13:54:26.019" v="91"/>
          <ac:spMkLst>
            <pc:docMk/>
            <pc:sldMk cId="1722810502" sldId="473"/>
            <ac:spMk id="1050" creationId="{5B93A7AA-5E99-5C16-A6F2-ECC592C2F216}"/>
          </ac:spMkLst>
        </pc:spChg>
        <pc:spChg chg="mod">
          <ac:chgData name="H M" userId="84cd2103f36ef0dc" providerId="LiveId" clId="{5000BA3E-A750-4CB1-AA43-E025249698A1}" dt="2023-09-07T13:54:26.019" v="91"/>
          <ac:spMkLst>
            <pc:docMk/>
            <pc:sldMk cId="1722810502" sldId="473"/>
            <ac:spMk id="1051" creationId="{6208A386-F804-BD58-8380-4D4698108831}"/>
          </ac:spMkLst>
        </pc:spChg>
        <pc:spChg chg="mod">
          <ac:chgData name="H M" userId="84cd2103f36ef0dc" providerId="LiveId" clId="{5000BA3E-A750-4CB1-AA43-E025249698A1}" dt="2023-09-07T13:54:26.019" v="91"/>
          <ac:spMkLst>
            <pc:docMk/>
            <pc:sldMk cId="1722810502" sldId="473"/>
            <ac:spMk id="1052" creationId="{5637220B-3507-F0C8-255A-A1C0732C45E0}"/>
          </ac:spMkLst>
        </pc:spChg>
        <pc:spChg chg="mod">
          <ac:chgData name="H M" userId="84cd2103f36ef0dc" providerId="LiveId" clId="{5000BA3E-A750-4CB1-AA43-E025249698A1}" dt="2023-09-07T13:54:26.019" v="91"/>
          <ac:spMkLst>
            <pc:docMk/>
            <pc:sldMk cId="1722810502" sldId="473"/>
            <ac:spMk id="1053" creationId="{6206A7EE-A9F1-8621-C371-0D89B7C4C7AD}"/>
          </ac:spMkLst>
        </pc:spChg>
        <pc:spChg chg="mod">
          <ac:chgData name="H M" userId="84cd2103f36ef0dc" providerId="LiveId" clId="{5000BA3E-A750-4CB1-AA43-E025249698A1}" dt="2023-09-07T13:54:26.019" v="91"/>
          <ac:spMkLst>
            <pc:docMk/>
            <pc:sldMk cId="1722810502" sldId="473"/>
            <ac:spMk id="1056" creationId="{5EB6228C-5B5E-84B1-2F42-FE06C4EBF399}"/>
          </ac:spMkLst>
        </pc:spChg>
        <pc:spChg chg="mod">
          <ac:chgData name="H M" userId="84cd2103f36ef0dc" providerId="LiveId" clId="{5000BA3E-A750-4CB1-AA43-E025249698A1}" dt="2023-09-07T13:54:26.019" v="91"/>
          <ac:spMkLst>
            <pc:docMk/>
            <pc:sldMk cId="1722810502" sldId="473"/>
            <ac:spMk id="1057" creationId="{D46A7D4A-DDC3-AD0F-9599-2F0048D3AE14}"/>
          </ac:spMkLst>
        </pc:spChg>
        <pc:spChg chg="mod">
          <ac:chgData name="H M" userId="84cd2103f36ef0dc" providerId="LiveId" clId="{5000BA3E-A750-4CB1-AA43-E025249698A1}" dt="2023-09-07T13:54:26.019" v="91"/>
          <ac:spMkLst>
            <pc:docMk/>
            <pc:sldMk cId="1722810502" sldId="473"/>
            <ac:spMk id="1058" creationId="{5D642932-1658-0217-5869-E1D6403EF03F}"/>
          </ac:spMkLst>
        </pc:spChg>
        <pc:spChg chg="mod">
          <ac:chgData name="H M" userId="84cd2103f36ef0dc" providerId="LiveId" clId="{5000BA3E-A750-4CB1-AA43-E025249698A1}" dt="2023-09-07T13:54:26.019" v="91"/>
          <ac:spMkLst>
            <pc:docMk/>
            <pc:sldMk cId="1722810502" sldId="473"/>
            <ac:spMk id="1059" creationId="{4804CA89-9AA1-50DB-0556-2F77C12BA878}"/>
          </ac:spMkLst>
        </pc:spChg>
        <pc:spChg chg="mod">
          <ac:chgData name="H M" userId="84cd2103f36ef0dc" providerId="LiveId" clId="{5000BA3E-A750-4CB1-AA43-E025249698A1}" dt="2023-09-07T13:54:26.019" v="91"/>
          <ac:spMkLst>
            <pc:docMk/>
            <pc:sldMk cId="1722810502" sldId="473"/>
            <ac:spMk id="1060" creationId="{69E90609-BD60-384A-6D93-3FE0FA76B91B}"/>
          </ac:spMkLst>
        </pc:spChg>
        <pc:spChg chg="mod">
          <ac:chgData name="H M" userId="84cd2103f36ef0dc" providerId="LiveId" clId="{5000BA3E-A750-4CB1-AA43-E025249698A1}" dt="2023-09-07T13:54:35.419" v="95"/>
          <ac:spMkLst>
            <pc:docMk/>
            <pc:sldMk cId="1722810502" sldId="473"/>
            <ac:spMk id="1074" creationId="{DD096BB3-71AC-32BE-104A-35D54DEECED9}"/>
          </ac:spMkLst>
        </pc:spChg>
        <pc:spChg chg="mod">
          <ac:chgData name="H M" userId="84cd2103f36ef0dc" providerId="LiveId" clId="{5000BA3E-A750-4CB1-AA43-E025249698A1}" dt="2023-09-07T13:54:35.419" v="95"/>
          <ac:spMkLst>
            <pc:docMk/>
            <pc:sldMk cId="1722810502" sldId="473"/>
            <ac:spMk id="1075" creationId="{A3E507F8-1087-D5F2-1482-E2E2125CF99D}"/>
          </ac:spMkLst>
        </pc:spChg>
        <pc:spChg chg="mod">
          <ac:chgData name="H M" userId="84cd2103f36ef0dc" providerId="LiveId" clId="{5000BA3E-A750-4CB1-AA43-E025249698A1}" dt="2023-09-07T13:54:35.419" v="95"/>
          <ac:spMkLst>
            <pc:docMk/>
            <pc:sldMk cId="1722810502" sldId="473"/>
            <ac:spMk id="1078" creationId="{69088B31-7500-3E27-5223-C598521AB80F}"/>
          </ac:spMkLst>
        </pc:spChg>
        <pc:spChg chg="mod">
          <ac:chgData name="H M" userId="84cd2103f36ef0dc" providerId="LiveId" clId="{5000BA3E-A750-4CB1-AA43-E025249698A1}" dt="2023-09-07T13:54:35.419" v="95"/>
          <ac:spMkLst>
            <pc:docMk/>
            <pc:sldMk cId="1722810502" sldId="473"/>
            <ac:spMk id="1082" creationId="{5FD5EAF0-2448-FC77-E44E-9AD550BE57F2}"/>
          </ac:spMkLst>
        </pc:spChg>
        <pc:spChg chg="mod">
          <ac:chgData name="H M" userId="84cd2103f36ef0dc" providerId="LiveId" clId="{5000BA3E-A750-4CB1-AA43-E025249698A1}" dt="2023-09-07T13:54:35.419" v="95"/>
          <ac:spMkLst>
            <pc:docMk/>
            <pc:sldMk cId="1722810502" sldId="473"/>
            <ac:spMk id="1083" creationId="{9C5DC046-B1A1-BF07-A031-3BC7B82871BA}"/>
          </ac:spMkLst>
        </pc:spChg>
        <pc:spChg chg="mod">
          <ac:chgData name="H M" userId="84cd2103f36ef0dc" providerId="LiveId" clId="{5000BA3E-A750-4CB1-AA43-E025249698A1}" dt="2023-09-07T13:54:35.419" v="95"/>
          <ac:spMkLst>
            <pc:docMk/>
            <pc:sldMk cId="1722810502" sldId="473"/>
            <ac:spMk id="1084" creationId="{4257457A-2257-5610-53E2-0800A6554865}"/>
          </ac:spMkLst>
        </pc:spChg>
        <pc:spChg chg="mod">
          <ac:chgData name="H M" userId="84cd2103f36ef0dc" providerId="LiveId" clId="{5000BA3E-A750-4CB1-AA43-E025249698A1}" dt="2023-09-07T13:54:35.419" v="95"/>
          <ac:spMkLst>
            <pc:docMk/>
            <pc:sldMk cId="1722810502" sldId="473"/>
            <ac:spMk id="1118" creationId="{89245666-DC90-3C0E-AFD8-995BE8C26C4E}"/>
          </ac:spMkLst>
        </pc:spChg>
        <pc:spChg chg="mod">
          <ac:chgData name="H M" userId="84cd2103f36ef0dc" providerId="LiveId" clId="{5000BA3E-A750-4CB1-AA43-E025249698A1}" dt="2023-09-07T13:54:35.419" v="95"/>
          <ac:spMkLst>
            <pc:docMk/>
            <pc:sldMk cId="1722810502" sldId="473"/>
            <ac:spMk id="1119" creationId="{F42850DD-0C02-9590-EB0A-087189E9FD00}"/>
          </ac:spMkLst>
        </pc:spChg>
        <pc:spChg chg="mod">
          <ac:chgData name="H M" userId="84cd2103f36ef0dc" providerId="LiveId" clId="{5000BA3E-A750-4CB1-AA43-E025249698A1}" dt="2023-09-07T13:54:35.419" v="95"/>
          <ac:spMkLst>
            <pc:docMk/>
            <pc:sldMk cId="1722810502" sldId="473"/>
            <ac:spMk id="1120" creationId="{76451D26-0740-552A-EF1F-231E90B7B001}"/>
          </ac:spMkLst>
        </pc:spChg>
        <pc:spChg chg="mod">
          <ac:chgData name="H M" userId="84cd2103f36ef0dc" providerId="LiveId" clId="{5000BA3E-A750-4CB1-AA43-E025249698A1}" dt="2023-09-07T13:54:35.419" v="95"/>
          <ac:spMkLst>
            <pc:docMk/>
            <pc:sldMk cId="1722810502" sldId="473"/>
            <ac:spMk id="1121" creationId="{72DAA364-30F7-9786-1D9B-406C77A70F3C}"/>
          </ac:spMkLst>
        </pc:spChg>
        <pc:spChg chg="mod">
          <ac:chgData name="H M" userId="84cd2103f36ef0dc" providerId="LiveId" clId="{5000BA3E-A750-4CB1-AA43-E025249698A1}" dt="2023-09-07T13:54:35.419" v="95"/>
          <ac:spMkLst>
            <pc:docMk/>
            <pc:sldMk cId="1722810502" sldId="473"/>
            <ac:spMk id="1123" creationId="{7695B33D-8743-C37C-0FBF-C176E02C6909}"/>
          </ac:spMkLst>
        </pc:spChg>
        <pc:spChg chg="mod">
          <ac:chgData name="H M" userId="84cd2103f36ef0dc" providerId="LiveId" clId="{5000BA3E-A750-4CB1-AA43-E025249698A1}" dt="2023-09-07T13:54:35.419" v="95"/>
          <ac:spMkLst>
            <pc:docMk/>
            <pc:sldMk cId="1722810502" sldId="473"/>
            <ac:spMk id="1125" creationId="{249FF0CB-3829-19A1-B74A-0EC91AC52158}"/>
          </ac:spMkLst>
        </pc:spChg>
        <pc:spChg chg="mod">
          <ac:chgData name="H M" userId="84cd2103f36ef0dc" providerId="LiveId" clId="{5000BA3E-A750-4CB1-AA43-E025249698A1}" dt="2023-09-07T13:54:35.419" v="95"/>
          <ac:spMkLst>
            <pc:docMk/>
            <pc:sldMk cId="1722810502" sldId="473"/>
            <ac:spMk id="1126" creationId="{75A18ED0-6FA9-B093-147C-287D9F7C64CA}"/>
          </ac:spMkLst>
        </pc:spChg>
        <pc:spChg chg="mod">
          <ac:chgData name="H M" userId="84cd2103f36ef0dc" providerId="LiveId" clId="{5000BA3E-A750-4CB1-AA43-E025249698A1}" dt="2023-09-07T13:54:35.419" v="95"/>
          <ac:spMkLst>
            <pc:docMk/>
            <pc:sldMk cId="1722810502" sldId="473"/>
            <ac:spMk id="1127" creationId="{62E3EBFE-2896-2D2A-B785-360264A39D6D}"/>
          </ac:spMkLst>
        </pc:spChg>
        <pc:spChg chg="mod">
          <ac:chgData name="H M" userId="84cd2103f36ef0dc" providerId="LiveId" clId="{5000BA3E-A750-4CB1-AA43-E025249698A1}" dt="2023-09-07T13:54:35.419" v="95"/>
          <ac:spMkLst>
            <pc:docMk/>
            <pc:sldMk cId="1722810502" sldId="473"/>
            <ac:spMk id="1128" creationId="{95F52688-1722-EB04-0790-42C7C831A4F7}"/>
          </ac:spMkLst>
        </pc:spChg>
        <pc:spChg chg="mod">
          <ac:chgData name="H M" userId="84cd2103f36ef0dc" providerId="LiveId" clId="{5000BA3E-A750-4CB1-AA43-E025249698A1}" dt="2023-09-07T13:54:35.419" v="95"/>
          <ac:spMkLst>
            <pc:docMk/>
            <pc:sldMk cId="1722810502" sldId="473"/>
            <ac:spMk id="1129" creationId="{B7CD3E8E-7ED0-64BF-AD0E-06E4695C8252}"/>
          </ac:spMkLst>
        </pc:spChg>
        <pc:spChg chg="mod">
          <ac:chgData name="H M" userId="84cd2103f36ef0dc" providerId="LiveId" clId="{5000BA3E-A750-4CB1-AA43-E025249698A1}" dt="2023-09-07T13:54:35.419" v="95"/>
          <ac:spMkLst>
            <pc:docMk/>
            <pc:sldMk cId="1722810502" sldId="473"/>
            <ac:spMk id="1130" creationId="{6D347D9E-0B70-E85A-8F0F-7A8F3C7113E5}"/>
          </ac:spMkLst>
        </pc:spChg>
        <pc:spChg chg="mod">
          <ac:chgData name="H M" userId="84cd2103f36ef0dc" providerId="LiveId" clId="{5000BA3E-A750-4CB1-AA43-E025249698A1}" dt="2023-09-07T13:54:35.419" v="95"/>
          <ac:spMkLst>
            <pc:docMk/>
            <pc:sldMk cId="1722810502" sldId="473"/>
            <ac:spMk id="1131" creationId="{897F2B39-9DAF-5B60-637F-C737AA6A5C5D}"/>
          </ac:spMkLst>
        </pc:spChg>
        <pc:spChg chg="mod">
          <ac:chgData name="H M" userId="84cd2103f36ef0dc" providerId="LiveId" clId="{5000BA3E-A750-4CB1-AA43-E025249698A1}" dt="2023-09-07T13:54:35.419" v="95"/>
          <ac:spMkLst>
            <pc:docMk/>
            <pc:sldMk cId="1722810502" sldId="473"/>
            <ac:spMk id="1132" creationId="{C834E31A-B052-526D-C712-E9313FC980D0}"/>
          </ac:spMkLst>
        </pc:spChg>
        <pc:spChg chg="mod">
          <ac:chgData name="H M" userId="84cd2103f36ef0dc" providerId="LiveId" clId="{5000BA3E-A750-4CB1-AA43-E025249698A1}" dt="2023-09-07T13:54:35.419" v="95"/>
          <ac:spMkLst>
            <pc:docMk/>
            <pc:sldMk cId="1722810502" sldId="473"/>
            <ac:spMk id="1133" creationId="{44554A0E-DAA6-F7CE-A811-7C8E5CCBC7E7}"/>
          </ac:spMkLst>
        </pc:spChg>
        <pc:spChg chg="mod">
          <ac:chgData name="H M" userId="84cd2103f36ef0dc" providerId="LiveId" clId="{5000BA3E-A750-4CB1-AA43-E025249698A1}" dt="2023-09-07T13:54:35.419" v="95"/>
          <ac:spMkLst>
            <pc:docMk/>
            <pc:sldMk cId="1722810502" sldId="473"/>
            <ac:spMk id="1134" creationId="{D062D039-300D-08B7-E6F9-6A1A71E4F7EE}"/>
          </ac:spMkLst>
        </pc:spChg>
        <pc:spChg chg="mod">
          <ac:chgData name="H M" userId="84cd2103f36ef0dc" providerId="LiveId" clId="{5000BA3E-A750-4CB1-AA43-E025249698A1}" dt="2023-09-07T13:54:35.419" v="95"/>
          <ac:spMkLst>
            <pc:docMk/>
            <pc:sldMk cId="1722810502" sldId="473"/>
            <ac:spMk id="1135" creationId="{85AA39AD-D365-EB2B-6981-B12773468D2C}"/>
          </ac:spMkLst>
        </pc:spChg>
        <pc:spChg chg="mod">
          <ac:chgData name="H M" userId="84cd2103f36ef0dc" providerId="LiveId" clId="{5000BA3E-A750-4CB1-AA43-E025249698A1}" dt="2023-09-07T13:54:35.419" v="95"/>
          <ac:spMkLst>
            <pc:docMk/>
            <pc:sldMk cId="1722810502" sldId="473"/>
            <ac:spMk id="1136" creationId="{654E1766-FA7A-077D-3591-D2A980EAB878}"/>
          </ac:spMkLst>
        </pc:spChg>
        <pc:spChg chg="mod">
          <ac:chgData name="H M" userId="84cd2103f36ef0dc" providerId="LiveId" clId="{5000BA3E-A750-4CB1-AA43-E025249698A1}" dt="2023-09-07T13:54:35.419" v="95"/>
          <ac:spMkLst>
            <pc:docMk/>
            <pc:sldMk cId="1722810502" sldId="473"/>
            <ac:spMk id="1137" creationId="{CC992E23-9FB0-824B-50BA-D3037255424C}"/>
          </ac:spMkLst>
        </pc:spChg>
        <pc:spChg chg="mod">
          <ac:chgData name="H M" userId="84cd2103f36ef0dc" providerId="LiveId" clId="{5000BA3E-A750-4CB1-AA43-E025249698A1}" dt="2023-09-07T13:54:35.419" v="95"/>
          <ac:spMkLst>
            <pc:docMk/>
            <pc:sldMk cId="1722810502" sldId="473"/>
            <ac:spMk id="1138" creationId="{F34BB956-DC58-33A0-6987-D2F7936CDCB2}"/>
          </ac:spMkLst>
        </pc:spChg>
        <pc:spChg chg="mod">
          <ac:chgData name="H M" userId="84cd2103f36ef0dc" providerId="LiveId" clId="{5000BA3E-A750-4CB1-AA43-E025249698A1}" dt="2023-09-07T13:54:50.379" v="99"/>
          <ac:spMkLst>
            <pc:docMk/>
            <pc:sldMk cId="1722810502" sldId="473"/>
            <ac:spMk id="1140" creationId="{20EE0E14-9276-DC2D-EA0D-A02D419F19FD}"/>
          </ac:spMkLst>
        </pc:spChg>
        <pc:spChg chg="mod">
          <ac:chgData name="H M" userId="84cd2103f36ef0dc" providerId="LiveId" clId="{5000BA3E-A750-4CB1-AA43-E025249698A1}" dt="2023-09-07T13:54:50.379" v="99"/>
          <ac:spMkLst>
            <pc:docMk/>
            <pc:sldMk cId="1722810502" sldId="473"/>
            <ac:spMk id="1141" creationId="{2096F6C4-ED79-155F-61FF-254D5E9313AD}"/>
          </ac:spMkLst>
        </pc:spChg>
        <pc:spChg chg="mod">
          <ac:chgData name="H M" userId="84cd2103f36ef0dc" providerId="LiveId" clId="{5000BA3E-A750-4CB1-AA43-E025249698A1}" dt="2023-09-07T13:54:50.379" v="99"/>
          <ac:spMkLst>
            <pc:docMk/>
            <pc:sldMk cId="1722810502" sldId="473"/>
            <ac:spMk id="1142" creationId="{8DD09CE4-3100-ADF4-D691-06E63CFE86CE}"/>
          </ac:spMkLst>
        </pc:spChg>
        <pc:spChg chg="mod">
          <ac:chgData name="H M" userId="84cd2103f36ef0dc" providerId="LiveId" clId="{5000BA3E-A750-4CB1-AA43-E025249698A1}" dt="2023-09-07T13:54:50.379" v="99"/>
          <ac:spMkLst>
            <pc:docMk/>
            <pc:sldMk cId="1722810502" sldId="473"/>
            <ac:spMk id="1143" creationId="{29FF0D9E-D809-2570-2D4E-7F263264D718}"/>
          </ac:spMkLst>
        </pc:spChg>
        <pc:spChg chg="mod">
          <ac:chgData name="H M" userId="84cd2103f36ef0dc" providerId="LiveId" clId="{5000BA3E-A750-4CB1-AA43-E025249698A1}" dt="2023-09-07T13:54:50.379" v="99"/>
          <ac:spMkLst>
            <pc:docMk/>
            <pc:sldMk cId="1722810502" sldId="473"/>
            <ac:spMk id="1144" creationId="{710CA05D-A458-5729-BE4B-A5C9AB3880AF}"/>
          </ac:spMkLst>
        </pc:spChg>
        <pc:spChg chg="mod">
          <ac:chgData name="H M" userId="84cd2103f36ef0dc" providerId="LiveId" clId="{5000BA3E-A750-4CB1-AA43-E025249698A1}" dt="2023-09-07T13:54:50.379" v="99"/>
          <ac:spMkLst>
            <pc:docMk/>
            <pc:sldMk cId="1722810502" sldId="473"/>
            <ac:spMk id="1145" creationId="{53360607-6A35-4AB6-93E1-21456C76D8FC}"/>
          </ac:spMkLst>
        </pc:spChg>
        <pc:spChg chg="mod">
          <ac:chgData name="H M" userId="84cd2103f36ef0dc" providerId="LiveId" clId="{5000BA3E-A750-4CB1-AA43-E025249698A1}" dt="2023-09-07T13:54:50.379" v="99"/>
          <ac:spMkLst>
            <pc:docMk/>
            <pc:sldMk cId="1722810502" sldId="473"/>
            <ac:spMk id="1146" creationId="{65098B01-9DC0-26B3-624C-5CD7DACE1745}"/>
          </ac:spMkLst>
        </pc:spChg>
        <pc:spChg chg="mod">
          <ac:chgData name="H M" userId="84cd2103f36ef0dc" providerId="LiveId" clId="{5000BA3E-A750-4CB1-AA43-E025249698A1}" dt="2023-09-07T13:54:50.379" v="99"/>
          <ac:spMkLst>
            <pc:docMk/>
            <pc:sldMk cId="1722810502" sldId="473"/>
            <ac:spMk id="1148" creationId="{E0964E4C-4626-FEE1-ABD7-A7A6C18661B1}"/>
          </ac:spMkLst>
        </pc:spChg>
        <pc:spChg chg="mod">
          <ac:chgData name="H M" userId="84cd2103f36ef0dc" providerId="LiveId" clId="{5000BA3E-A750-4CB1-AA43-E025249698A1}" dt="2023-09-07T13:54:50.379" v="99"/>
          <ac:spMkLst>
            <pc:docMk/>
            <pc:sldMk cId="1722810502" sldId="473"/>
            <ac:spMk id="1151" creationId="{43F5DC6A-AFDD-4D9E-5F1F-92E1BAF2B1F4}"/>
          </ac:spMkLst>
        </pc:spChg>
        <pc:spChg chg="mod">
          <ac:chgData name="H M" userId="84cd2103f36ef0dc" providerId="LiveId" clId="{5000BA3E-A750-4CB1-AA43-E025249698A1}" dt="2023-09-07T13:54:50.379" v="99"/>
          <ac:spMkLst>
            <pc:docMk/>
            <pc:sldMk cId="1722810502" sldId="473"/>
            <ac:spMk id="1166" creationId="{37806C50-7CDB-9DAB-D719-91487A499369}"/>
          </ac:spMkLst>
        </pc:spChg>
        <pc:spChg chg="mod">
          <ac:chgData name="H M" userId="84cd2103f36ef0dc" providerId="LiveId" clId="{5000BA3E-A750-4CB1-AA43-E025249698A1}" dt="2023-09-07T13:54:50.379" v="99"/>
          <ac:spMkLst>
            <pc:docMk/>
            <pc:sldMk cId="1722810502" sldId="473"/>
            <ac:spMk id="1167" creationId="{2F621123-1F24-CA08-3CCB-7B4F35628670}"/>
          </ac:spMkLst>
        </pc:spChg>
        <pc:spChg chg="mod">
          <ac:chgData name="H M" userId="84cd2103f36ef0dc" providerId="LiveId" clId="{5000BA3E-A750-4CB1-AA43-E025249698A1}" dt="2023-09-07T13:54:50.379" v="99"/>
          <ac:spMkLst>
            <pc:docMk/>
            <pc:sldMk cId="1722810502" sldId="473"/>
            <ac:spMk id="1168" creationId="{EE2FDBF6-48E5-88E9-57AD-C8E454BB8651}"/>
          </ac:spMkLst>
        </pc:spChg>
        <pc:spChg chg="mod">
          <ac:chgData name="H M" userId="84cd2103f36ef0dc" providerId="LiveId" clId="{5000BA3E-A750-4CB1-AA43-E025249698A1}" dt="2023-09-07T13:54:50.379" v="99"/>
          <ac:spMkLst>
            <pc:docMk/>
            <pc:sldMk cId="1722810502" sldId="473"/>
            <ac:spMk id="1169" creationId="{9222BB89-E3B2-082A-9718-C867BCFEE2B4}"/>
          </ac:spMkLst>
        </pc:spChg>
        <pc:spChg chg="mod">
          <ac:chgData name="H M" userId="84cd2103f36ef0dc" providerId="LiveId" clId="{5000BA3E-A750-4CB1-AA43-E025249698A1}" dt="2023-09-07T13:54:50.379" v="99"/>
          <ac:spMkLst>
            <pc:docMk/>
            <pc:sldMk cId="1722810502" sldId="473"/>
            <ac:spMk id="1170" creationId="{EACF0C2C-14CD-467E-ED88-1AE4C0433C86}"/>
          </ac:spMkLst>
        </pc:spChg>
        <pc:spChg chg="mod">
          <ac:chgData name="H M" userId="84cd2103f36ef0dc" providerId="LiveId" clId="{5000BA3E-A750-4CB1-AA43-E025249698A1}" dt="2023-09-07T13:54:50.379" v="99"/>
          <ac:spMkLst>
            <pc:docMk/>
            <pc:sldMk cId="1722810502" sldId="473"/>
            <ac:spMk id="1171" creationId="{1F2FE573-A832-2E1C-50A6-9DB4FB9F58E9}"/>
          </ac:spMkLst>
        </pc:spChg>
        <pc:spChg chg="mod">
          <ac:chgData name="H M" userId="84cd2103f36ef0dc" providerId="LiveId" clId="{5000BA3E-A750-4CB1-AA43-E025249698A1}" dt="2023-09-07T13:54:50.379" v="99"/>
          <ac:spMkLst>
            <pc:docMk/>
            <pc:sldMk cId="1722810502" sldId="473"/>
            <ac:spMk id="1172" creationId="{564BEBFC-11D3-3BD9-5599-9C73AD55AAE5}"/>
          </ac:spMkLst>
        </pc:spChg>
        <pc:spChg chg="mod">
          <ac:chgData name="H M" userId="84cd2103f36ef0dc" providerId="LiveId" clId="{5000BA3E-A750-4CB1-AA43-E025249698A1}" dt="2023-09-07T13:54:50.379" v="99"/>
          <ac:spMkLst>
            <pc:docMk/>
            <pc:sldMk cId="1722810502" sldId="473"/>
            <ac:spMk id="1173" creationId="{EBB52ACF-C63B-FF13-DD6F-2C4CA76D686D}"/>
          </ac:spMkLst>
        </pc:spChg>
        <pc:spChg chg="mod">
          <ac:chgData name="H M" userId="84cd2103f36ef0dc" providerId="LiveId" clId="{5000BA3E-A750-4CB1-AA43-E025249698A1}" dt="2023-09-07T13:54:50.379" v="99"/>
          <ac:spMkLst>
            <pc:docMk/>
            <pc:sldMk cId="1722810502" sldId="473"/>
            <ac:spMk id="1174" creationId="{2ADC4A3B-F5E7-9195-B94F-B4F1FCE84C27}"/>
          </ac:spMkLst>
        </pc:spChg>
        <pc:spChg chg="mod">
          <ac:chgData name="H M" userId="84cd2103f36ef0dc" providerId="LiveId" clId="{5000BA3E-A750-4CB1-AA43-E025249698A1}" dt="2023-09-07T13:54:50.379" v="99"/>
          <ac:spMkLst>
            <pc:docMk/>
            <pc:sldMk cId="1722810502" sldId="473"/>
            <ac:spMk id="1175" creationId="{7B68547C-0CCC-48FB-4008-3C98C94DDE7E}"/>
          </ac:spMkLst>
        </pc:spChg>
        <pc:spChg chg="mod">
          <ac:chgData name="H M" userId="84cd2103f36ef0dc" providerId="LiveId" clId="{5000BA3E-A750-4CB1-AA43-E025249698A1}" dt="2023-09-07T13:54:50.379" v="99"/>
          <ac:spMkLst>
            <pc:docMk/>
            <pc:sldMk cId="1722810502" sldId="473"/>
            <ac:spMk id="1176" creationId="{71D3EA98-870B-7B6D-5138-6E0206BFF64E}"/>
          </ac:spMkLst>
        </pc:spChg>
        <pc:spChg chg="mod">
          <ac:chgData name="H M" userId="84cd2103f36ef0dc" providerId="LiveId" clId="{5000BA3E-A750-4CB1-AA43-E025249698A1}" dt="2023-09-07T13:54:50.379" v="99"/>
          <ac:spMkLst>
            <pc:docMk/>
            <pc:sldMk cId="1722810502" sldId="473"/>
            <ac:spMk id="1177" creationId="{41EF0B92-F2FD-9CEF-DA22-70582377FFCA}"/>
          </ac:spMkLst>
        </pc:spChg>
        <pc:spChg chg="mod">
          <ac:chgData name="H M" userId="84cd2103f36ef0dc" providerId="LiveId" clId="{5000BA3E-A750-4CB1-AA43-E025249698A1}" dt="2023-09-07T13:54:50.379" v="99"/>
          <ac:spMkLst>
            <pc:docMk/>
            <pc:sldMk cId="1722810502" sldId="473"/>
            <ac:spMk id="1178" creationId="{EB582349-C981-2FFF-D3E5-7054043D6B1B}"/>
          </ac:spMkLst>
        </pc:spChg>
        <pc:spChg chg="mod">
          <ac:chgData name="H M" userId="84cd2103f36ef0dc" providerId="LiveId" clId="{5000BA3E-A750-4CB1-AA43-E025249698A1}" dt="2023-09-07T13:54:50.379" v="99"/>
          <ac:spMkLst>
            <pc:docMk/>
            <pc:sldMk cId="1722810502" sldId="473"/>
            <ac:spMk id="1179" creationId="{B38993C1-DBF8-4C9C-8E1F-BE98222849D4}"/>
          </ac:spMkLst>
        </pc:spChg>
        <pc:spChg chg="mod">
          <ac:chgData name="H M" userId="84cd2103f36ef0dc" providerId="LiveId" clId="{5000BA3E-A750-4CB1-AA43-E025249698A1}" dt="2023-09-07T13:54:50.379" v="99"/>
          <ac:spMkLst>
            <pc:docMk/>
            <pc:sldMk cId="1722810502" sldId="473"/>
            <ac:spMk id="1180" creationId="{DE8DBF83-4DC5-82CA-7BDC-000AA90928A8}"/>
          </ac:spMkLst>
        </pc:spChg>
        <pc:spChg chg="mod">
          <ac:chgData name="H M" userId="84cd2103f36ef0dc" providerId="LiveId" clId="{5000BA3E-A750-4CB1-AA43-E025249698A1}" dt="2023-09-07T13:55:37.140" v="105" actId="571"/>
          <ac:spMkLst>
            <pc:docMk/>
            <pc:sldMk cId="1722810502" sldId="473"/>
            <ac:spMk id="1185" creationId="{81888E12-2027-C4CD-C76E-891E9BECE9A2}"/>
          </ac:spMkLst>
        </pc:spChg>
        <pc:spChg chg="mod">
          <ac:chgData name="H M" userId="84cd2103f36ef0dc" providerId="LiveId" clId="{5000BA3E-A750-4CB1-AA43-E025249698A1}" dt="2023-09-07T13:55:37.140" v="105" actId="571"/>
          <ac:spMkLst>
            <pc:docMk/>
            <pc:sldMk cId="1722810502" sldId="473"/>
            <ac:spMk id="1187" creationId="{8B76C668-8024-469F-0CE6-859699D59A5F}"/>
          </ac:spMkLst>
        </pc:spChg>
        <pc:spChg chg="mod">
          <ac:chgData name="H M" userId="84cd2103f36ef0dc" providerId="LiveId" clId="{5000BA3E-A750-4CB1-AA43-E025249698A1}" dt="2023-09-07T13:55:37.140" v="105" actId="571"/>
          <ac:spMkLst>
            <pc:docMk/>
            <pc:sldMk cId="1722810502" sldId="473"/>
            <ac:spMk id="1188" creationId="{E261AE50-EE56-2D81-68A9-3138EB39C80C}"/>
          </ac:spMkLst>
        </pc:spChg>
        <pc:spChg chg="mod">
          <ac:chgData name="H M" userId="84cd2103f36ef0dc" providerId="LiveId" clId="{5000BA3E-A750-4CB1-AA43-E025249698A1}" dt="2023-09-07T13:55:37.140" v="105" actId="571"/>
          <ac:spMkLst>
            <pc:docMk/>
            <pc:sldMk cId="1722810502" sldId="473"/>
            <ac:spMk id="1189" creationId="{D9977DAC-FF10-E3E8-973F-BE4137000ECF}"/>
          </ac:spMkLst>
        </pc:spChg>
        <pc:spChg chg="mod">
          <ac:chgData name="H M" userId="84cd2103f36ef0dc" providerId="LiveId" clId="{5000BA3E-A750-4CB1-AA43-E025249698A1}" dt="2023-09-07T13:55:37.140" v="105" actId="571"/>
          <ac:spMkLst>
            <pc:docMk/>
            <pc:sldMk cId="1722810502" sldId="473"/>
            <ac:spMk id="1190" creationId="{ADDEEC0B-8B1B-A818-0613-FCE33B00760B}"/>
          </ac:spMkLst>
        </pc:spChg>
        <pc:spChg chg="mod">
          <ac:chgData name="H M" userId="84cd2103f36ef0dc" providerId="LiveId" clId="{5000BA3E-A750-4CB1-AA43-E025249698A1}" dt="2023-09-07T13:55:37.140" v="105" actId="571"/>
          <ac:spMkLst>
            <pc:docMk/>
            <pc:sldMk cId="1722810502" sldId="473"/>
            <ac:spMk id="1191" creationId="{0606583D-3134-F4AE-7E30-F533B9F182D4}"/>
          </ac:spMkLst>
        </pc:spChg>
        <pc:spChg chg="mod">
          <ac:chgData name="H M" userId="84cd2103f36ef0dc" providerId="LiveId" clId="{5000BA3E-A750-4CB1-AA43-E025249698A1}" dt="2023-09-07T13:55:37.140" v="105" actId="571"/>
          <ac:spMkLst>
            <pc:docMk/>
            <pc:sldMk cId="1722810502" sldId="473"/>
            <ac:spMk id="1192" creationId="{B01AEEF5-B63D-FCBD-B84C-24609B56252E}"/>
          </ac:spMkLst>
        </pc:spChg>
        <pc:spChg chg="mod">
          <ac:chgData name="H M" userId="84cd2103f36ef0dc" providerId="LiveId" clId="{5000BA3E-A750-4CB1-AA43-E025249698A1}" dt="2023-09-07T13:55:37.140" v="105" actId="571"/>
          <ac:spMkLst>
            <pc:docMk/>
            <pc:sldMk cId="1722810502" sldId="473"/>
            <ac:spMk id="1193" creationId="{4E734326-4D55-75F5-C20C-F77018444099}"/>
          </ac:spMkLst>
        </pc:spChg>
        <pc:spChg chg="mod">
          <ac:chgData name="H M" userId="84cd2103f36ef0dc" providerId="LiveId" clId="{5000BA3E-A750-4CB1-AA43-E025249698A1}" dt="2023-09-07T13:55:37.140" v="105" actId="571"/>
          <ac:spMkLst>
            <pc:docMk/>
            <pc:sldMk cId="1722810502" sldId="473"/>
            <ac:spMk id="1194" creationId="{A358BCCA-90FC-F82D-4879-52A3783C2CCD}"/>
          </ac:spMkLst>
        </pc:spChg>
        <pc:spChg chg="mod">
          <ac:chgData name="H M" userId="84cd2103f36ef0dc" providerId="LiveId" clId="{5000BA3E-A750-4CB1-AA43-E025249698A1}" dt="2023-09-07T13:55:37.140" v="105" actId="571"/>
          <ac:spMkLst>
            <pc:docMk/>
            <pc:sldMk cId="1722810502" sldId="473"/>
            <ac:spMk id="1197" creationId="{BB9EC778-3891-503A-E018-5347CA69F0F0}"/>
          </ac:spMkLst>
        </pc:spChg>
        <pc:spChg chg="mod">
          <ac:chgData name="H M" userId="84cd2103f36ef0dc" providerId="LiveId" clId="{5000BA3E-A750-4CB1-AA43-E025249698A1}" dt="2023-09-07T13:55:37.140" v="105" actId="571"/>
          <ac:spMkLst>
            <pc:docMk/>
            <pc:sldMk cId="1722810502" sldId="473"/>
            <ac:spMk id="1198" creationId="{D97CC2BD-647B-2812-AAB7-EEF902907180}"/>
          </ac:spMkLst>
        </pc:spChg>
        <pc:spChg chg="mod">
          <ac:chgData name="H M" userId="84cd2103f36ef0dc" providerId="LiveId" clId="{5000BA3E-A750-4CB1-AA43-E025249698A1}" dt="2023-09-07T13:55:37.140" v="105" actId="571"/>
          <ac:spMkLst>
            <pc:docMk/>
            <pc:sldMk cId="1722810502" sldId="473"/>
            <ac:spMk id="1199" creationId="{AD1659C2-22EC-71C5-3A03-AA7722100DC4}"/>
          </ac:spMkLst>
        </pc:spChg>
        <pc:spChg chg="mod">
          <ac:chgData name="H M" userId="84cd2103f36ef0dc" providerId="LiveId" clId="{5000BA3E-A750-4CB1-AA43-E025249698A1}" dt="2023-09-07T13:55:37.140" v="105" actId="571"/>
          <ac:spMkLst>
            <pc:docMk/>
            <pc:sldMk cId="1722810502" sldId="473"/>
            <ac:spMk id="1200" creationId="{78B18AAD-C710-72E9-5B05-56926AF2243D}"/>
          </ac:spMkLst>
        </pc:spChg>
        <pc:spChg chg="mod">
          <ac:chgData name="H M" userId="84cd2103f36ef0dc" providerId="LiveId" clId="{5000BA3E-A750-4CB1-AA43-E025249698A1}" dt="2023-09-07T13:55:37.140" v="105" actId="571"/>
          <ac:spMkLst>
            <pc:docMk/>
            <pc:sldMk cId="1722810502" sldId="473"/>
            <ac:spMk id="1201" creationId="{82483C2E-A50F-17CF-AE38-48410C8E7A84}"/>
          </ac:spMkLst>
        </pc:spChg>
        <pc:spChg chg="mod">
          <ac:chgData name="H M" userId="84cd2103f36ef0dc" providerId="LiveId" clId="{5000BA3E-A750-4CB1-AA43-E025249698A1}" dt="2023-09-07T13:55:37.140" v="105" actId="571"/>
          <ac:spMkLst>
            <pc:docMk/>
            <pc:sldMk cId="1722810502" sldId="473"/>
            <ac:spMk id="1202" creationId="{E007AD4B-EF4A-7F9E-CE1C-270754D4DD98}"/>
          </ac:spMkLst>
        </pc:spChg>
        <pc:spChg chg="mod">
          <ac:chgData name="H M" userId="84cd2103f36ef0dc" providerId="LiveId" clId="{5000BA3E-A750-4CB1-AA43-E025249698A1}" dt="2023-09-07T13:55:37.140" v="105" actId="571"/>
          <ac:spMkLst>
            <pc:docMk/>
            <pc:sldMk cId="1722810502" sldId="473"/>
            <ac:spMk id="1203" creationId="{0DED3CFB-9CBD-318D-2C69-B56DF0F229A8}"/>
          </ac:spMkLst>
        </pc:spChg>
        <pc:spChg chg="mod">
          <ac:chgData name="H M" userId="84cd2103f36ef0dc" providerId="LiveId" clId="{5000BA3E-A750-4CB1-AA43-E025249698A1}" dt="2023-09-07T13:55:37.140" v="105" actId="571"/>
          <ac:spMkLst>
            <pc:docMk/>
            <pc:sldMk cId="1722810502" sldId="473"/>
            <ac:spMk id="1206" creationId="{A1D0FB2F-59E2-1E15-A7E9-D10120A2EF44}"/>
          </ac:spMkLst>
        </pc:spChg>
        <pc:spChg chg="mod">
          <ac:chgData name="H M" userId="84cd2103f36ef0dc" providerId="LiveId" clId="{5000BA3E-A750-4CB1-AA43-E025249698A1}" dt="2023-09-07T13:55:37.140" v="105" actId="571"/>
          <ac:spMkLst>
            <pc:docMk/>
            <pc:sldMk cId="1722810502" sldId="473"/>
            <ac:spMk id="1207" creationId="{870A7E57-4C42-9036-654D-2C03DEF250F6}"/>
          </ac:spMkLst>
        </pc:spChg>
        <pc:spChg chg="mod">
          <ac:chgData name="H M" userId="84cd2103f36ef0dc" providerId="LiveId" clId="{5000BA3E-A750-4CB1-AA43-E025249698A1}" dt="2023-09-07T13:55:37.140" v="105" actId="571"/>
          <ac:spMkLst>
            <pc:docMk/>
            <pc:sldMk cId="1722810502" sldId="473"/>
            <ac:spMk id="1208" creationId="{FB3C6E80-656F-6532-81DA-BC8AE69DE085}"/>
          </ac:spMkLst>
        </pc:spChg>
        <pc:spChg chg="mod">
          <ac:chgData name="H M" userId="84cd2103f36ef0dc" providerId="LiveId" clId="{5000BA3E-A750-4CB1-AA43-E025249698A1}" dt="2023-09-07T13:55:37.140" v="105" actId="571"/>
          <ac:spMkLst>
            <pc:docMk/>
            <pc:sldMk cId="1722810502" sldId="473"/>
            <ac:spMk id="1209" creationId="{C096BADF-2145-0551-10D3-00BBE4D8541D}"/>
          </ac:spMkLst>
        </pc:spChg>
        <pc:spChg chg="mod">
          <ac:chgData name="H M" userId="84cd2103f36ef0dc" providerId="LiveId" clId="{5000BA3E-A750-4CB1-AA43-E025249698A1}" dt="2023-09-07T13:55:37.140" v="105" actId="571"/>
          <ac:spMkLst>
            <pc:docMk/>
            <pc:sldMk cId="1722810502" sldId="473"/>
            <ac:spMk id="1210" creationId="{6D555E44-9035-B1EF-9D90-856D87376B5D}"/>
          </ac:spMkLst>
        </pc:spChg>
        <pc:grpChg chg="del">
          <ac:chgData name="H M" userId="84cd2103f36ef0dc" providerId="LiveId" clId="{5000BA3E-A750-4CB1-AA43-E025249698A1}" dt="2023-09-07T13:49:34.430" v="9" actId="478"/>
          <ac:grpSpMkLst>
            <pc:docMk/>
            <pc:sldMk cId="1722810502" sldId="473"/>
            <ac:grpSpMk id="5" creationId="{FB7D134C-D8CB-1EBF-97AB-CEF33B0471C7}"/>
          </ac:grpSpMkLst>
        </pc:grpChg>
        <pc:grpChg chg="del">
          <ac:chgData name="H M" userId="84cd2103f36ef0dc" providerId="LiveId" clId="{5000BA3E-A750-4CB1-AA43-E025249698A1}" dt="2023-09-07T13:49:34.430" v="9" actId="478"/>
          <ac:grpSpMkLst>
            <pc:docMk/>
            <pc:sldMk cId="1722810502" sldId="473"/>
            <ac:grpSpMk id="6" creationId="{1461D5E3-3209-36C1-797F-4848EED95620}"/>
          </ac:grpSpMkLst>
        </pc:grpChg>
        <pc:grpChg chg="add mod ord">
          <ac:chgData name="H M" userId="84cd2103f36ef0dc" providerId="LiveId" clId="{5000BA3E-A750-4CB1-AA43-E025249698A1}" dt="2023-09-07T13:59:28.410" v="143" actId="166"/>
          <ac:grpSpMkLst>
            <pc:docMk/>
            <pc:sldMk cId="1722810502" sldId="473"/>
            <ac:grpSpMk id="11" creationId="{8356B92C-C122-5D02-C03D-2AF5E6233D24}"/>
          </ac:grpSpMkLst>
        </pc:grpChg>
        <pc:grpChg chg="add mod ord">
          <ac:chgData name="H M" userId="84cd2103f36ef0dc" providerId="LiveId" clId="{5000BA3E-A750-4CB1-AA43-E025249698A1}" dt="2023-09-07T13:52:35.135" v="35" actId="1076"/>
          <ac:grpSpMkLst>
            <pc:docMk/>
            <pc:sldMk cId="1722810502" sldId="473"/>
            <ac:grpSpMk id="14" creationId="{4C09E5B9-2A05-F249-2A05-E8B2E2D0D876}"/>
          </ac:grpSpMkLst>
        </pc:grpChg>
        <pc:grpChg chg="add mod ord">
          <ac:chgData name="H M" userId="84cd2103f36ef0dc" providerId="LiveId" clId="{5000BA3E-A750-4CB1-AA43-E025249698A1}" dt="2023-09-07T13:52:32.640" v="34" actId="166"/>
          <ac:grpSpMkLst>
            <pc:docMk/>
            <pc:sldMk cId="1722810502" sldId="473"/>
            <ac:grpSpMk id="20" creationId="{6B7C4DF6-5E53-5C2E-6B73-A43E419BB04E}"/>
          </ac:grpSpMkLst>
        </pc:grpChg>
        <pc:grpChg chg="mod">
          <ac:chgData name="H M" userId="84cd2103f36ef0dc" providerId="LiveId" clId="{5000BA3E-A750-4CB1-AA43-E025249698A1}" dt="2023-09-07T13:51:55.063" v="28"/>
          <ac:grpSpMkLst>
            <pc:docMk/>
            <pc:sldMk cId="1722810502" sldId="473"/>
            <ac:grpSpMk id="29" creationId="{1C435BB1-E82A-CE5F-F44D-71D12411DA58}"/>
          </ac:grpSpMkLst>
        </pc:grpChg>
        <pc:grpChg chg="mod">
          <ac:chgData name="H M" userId="84cd2103f36ef0dc" providerId="LiveId" clId="{5000BA3E-A750-4CB1-AA43-E025249698A1}" dt="2023-09-07T13:51:55.063" v="28"/>
          <ac:grpSpMkLst>
            <pc:docMk/>
            <pc:sldMk cId="1722810502" sldId="473"/>
            <ac:grpSpMk id="30" creationId="{AC2D88D2-4236-149C-3362-47799D8C1813}"/>
          </ac:grpSpMkLst>
        </pc:grpChg>
        <pc:grpChg chg="add mod ord">
          <ac:chgData name="H M" userId="84cd2103f36ef0dc" providerId="LiveId" clId="{5000BA3E-A750-4CB1-AA43-E025249698A1}" dt="2023-09-07T13:58:12.140" v="137" actId="1076"/>
          <ac:grpSpMkLst>
            <pc:docMk/>
            <pc:sldMk cId="1722810502" sldId="473"/>
            <ac:grpSpMk id="37" creationId="{DFA469BC-EFB8-E08A-7FA3-3DDE360BB815}"/>
          </ac:grpSpMkLst>
        </pc:grpChg>
        <pc:grpChg chg="mod">
          <ac:chgData name="H M" userId="84cd2103f36ef0dc" providerId="LiveId" clId="{5000BA3E-A750-4CB1-AA43-E025249698A1}" dt="2023-09-07T13:51:55.063" v="28"/>
          <ac:grpSpMkLst>
            <pc:docMk/>
            <pc:sldMk cId="1722810502" sldId="473"/>
            <ac:grpSpMk id="38" creationId="{3B19A2ED-DF55-E5EA-4778-D74072E3DE3C}"/>
          </ac:grpSpMkLst>
        </pc:grpChg>
        <pc:grpChg chg="mod">
          <ac:chgData name="H M" userId="84cd2103f36ef0dc" providerId="LiveId" clId="{5000BA3E-A750-4CB1-AA43-E025249698A1}" dt="2023-09-07T13:51:55.063" v="28"/>
          <ac:grpSpMkLst>
            <pc:docMk/>
            <pc:sldMk cId="1722810502" sldId="473"/>
            <ac:grpSpMk id="39" creationId="{96F22827-2CF3-6ED2-420C-79EA8AB82049}"/>
          </ac:grpSpMkLst>
        </pc:grpChg>
        <pc:grpChg chg="add del mod">
          <ac:chgData name="H M" userId="84cd2103f36ef0dc" providerId="LiveId" clId="{5000BA3E-A750-4CB1-AA43-E025249698A1}" dt="2023-09-07T13:53:31.090" v="60" actId="165"/>
          <ac:grpSpMkLst>
            <pc:docMk/>
            <pc:sldMk cId="1722810502" sldId="473"/>
            <ac:grpSpMk id="44" creationId="{60E98B23-A9FE-2F15-8691-B58EEE00896A}"/>
          </ac:grpSpMkLst>
        </pc:grpChg>
        <pc:grpChg chg="add mod">
          <ac:chgData name="H M" userId="84cd2103f36ef0dc" providerId="LiveId" clId="{5000BA3E-A750-4CB1-AA43-E025249698A1}" dt="2023-09-07T13:55:53.754" v="111" actId="1076"/>
          <ac:grpSpMkLst>
            <pc:docMk/>
            <pc:sldMk cId="1722810502" sldId="473"/>
            <ac:grpSpMk id="45" creationId="{000543C8-54A3-5804-B0E8-E4E7810A09A3}"/>
          </ac:grpSpMkLst>
        </pc:grpChg>
        <pc:grpChg chg="mod">
          <ac:chgData name="H M" userId="84cd2103f36ef0dc" providerId="LiveId" clId="{5000BA3E-A750-4CB1-AA43-E025249698A1}" dt="2023-09-07T13:54:13.220" v="87"/>
          <ac:grpSpMkLst>
            <pc:docMk/>
            <pc:sldMk cId="1722810502" sldId="473"/>
            <ac:grpSpMk id="46" creationId="{3FD5DCD0-17EE-1033-8356-AFDD633A7429}"/>
          </ac:grpSpMkLst>
        </pc:grpChg>
        <pc:grpChg chg="mod">
          <ac:chgData name="H M" userId="84cd2103f36ef0dc" providerId="LiveId" clId="{5000BA3E-A750-4CB1-AA43-E025249698A1}" dt="2023-09-07T13:54:13.220" v="87"/>
          <ac:grpSpMkLst>
            <pc:docMk/>
            <pc:sldMk cId="1722810502" sldId="473"/>
            <ac:grpSpMk id="51" creationId="{1B982C08-FD6C-6685-53FC-7BDFF2B3E1C7}"/>
          </ac:grpSpMkLst>
        </pc:grpChg>
        <pc:grpChg chg="mod">
          <ac:chgData name="H M" userId="84cd2103f36ef0dc" providerId="LiveId" clId="{5000BA3E-A750-4CB1-AA43-E025249698A1}" dt="2023-09-07T13:54:13.220" v="87"/>
          <ac:grpSpMkLst>
            <pc:docMk/>
            <pc:sldMk cId="1722810502" sldId="473"/>
            <ac:grpSpMk id="52" creationId="{034BA193-74D2-0F6D-BCC2-4960A0083EE4}"/>
          </ac:grpSpMkLst>
        </pc:grpChg>
        <pc:grpChg chg="add mod">
          <ac:chgData name="H M" userId="84cd2103f36ef0dc" providerId="LiveId" clId="{5000BA3E-A750-4CB1-AA43-E025249698A1}" dt="2023-09-07T13:57:03.590" v="125" actId="1076"/>
          <ac:grpSpMkLst>
            <pc:docMk/>
            <pc:sldMk cId="1722810502" sldId="473"/>
            <ac:grpSpMk id="60" creationId="{FFEDFE72-8792-031F-8FFE-B7A80062BCBC}"/>
          </ac:grpSpMkLst>
        </pc:grpChg>
        <pc:grpChg chg="mod">
          <ac:chgData name="H M" userId="84cd2103f36ef0dc" providerId="LiveId" clId="{5000BA3E-A750-4CB1-AA43-E025249698A1}" dt="2023-09-07T13:54:26.019" v="91"/>
          <ac:grpSpMkLst>
            <pc:docMk/>
            <pc:sldMk cId="1722810502" sldId="473"/>
            <ac:grpSpMk id="61" creationId="{11FD1DF9-5E2F-30E0-BBF7-5150C84CD951}"/>
          </ac:grpSpMkLst>
        </pc:grpChg>
        <pc:grpChg chg="mod">
          <ac:chgData name="H M" userId="84cd2103f36ef0dc" providerId="LiveId" clId="{5000BA3E-A750-4CB1-AA43-E025249698A1}" dt="2023-09-07T13:54:26.019" v="91"/>
          <ac:grpSpMkLst>
            <pc:docMk/>
            <pc:sldMk cId="1722810502" sldId="473"/>
            <ac:grpSpMk id="62" creationId="{6B0E37C0-F044-38B0-66F9-05610D22737B}"/>
          </ac:grpSpMkLst>
        </pc:grpChg>
        <pc:grpChg chg="mod">
          <ac:chgData name="H M" userId="84cd2103f36ef0dc" providerId="LiveId" clId="{5000BA3E-A750-4CB1-AA43-E025249698A1}" dt="2023-09-07T13:54:26.019" v="91"/>
          <ac:grpSpMkLst>
            <pc:docMk/>
            <pc:sldMk cId="1722810502" sldId="473"/>
            <ac:grpSpMk id="63" creationId="{74A5527D-A44A-9962-B08D-95E5805907A8}"/>
          </ac:grpSpMkLst>
        </pc:grpChg>
        <pc:grpChg chg="mod">
          <ac:chgData name="H M" userId="84cd2103f36ef0dc" providerId="LiveId" clId="{5000BA3E-A750-4CB1-AA43-E025249698A1}" dt="2023-09-07T13:54:26.019" v="91"/>
          <ac:grpSpMkLst>
            <pc:docMk/>
            <pc:sldMk cId="1722810502" sldId="473"/>
            <ac:grpSpMk id="1025" creationId="{CDA3E458-2E2E-904A-4CB3-CB3E8B0EDD50}"/>
          </ac:grpSpMkLst>
        </pc:grpChg>
        <pc:grpChg chg="mod">
          <ac:chgData name="H M" userId="84cd2103f36ef0dc" providerId="LiveId" clId="{5000BA3E-A750-4CB1-AA43-E025249698A1}" dt="2023-09-07T13:54:26.019" v="91"/>
          <ac:grpSpMkLst>
            <pc:docMk/>
            <pc:sldMk cId="1722810502" sldId="473"/>
            <ac:grpSpMk id="1043" creationId="{AFB0BA9C-5061-0B89-126A-1F12C4E8052A}"/>
          </ac:grpSpMkLst>
        </pc:grpChg>
        <pc:grpChg chg="mod">
          <ac:chgData name="H M" userId="84cd2103f36ef0dc" providerId="LiveId" clId="{5000BA3E-A750-4CB1-AA43-E025249698A1}" dt="2023-09-07T13:54:26.019" v="91"/>
          <ac:grpSpMkLst>
            <pc:docMk/>
            <pc:sldMk cId="1722810502" sldId="473"/>
            <ac:grpSpMk id="1046" creationId="{DB7AB264-1E3B-6ADB-6016-097CF2F36FFB}"/>
          </ac:grpSpMkLst>
        </pc:grpChg>
        <pc:grpChg chg="mod">
          <ac:chgData name="H M" userId="84cd2103f36ef0dc" providerId="LiveId" clId="{5000BA3E-A750-4CB1-AA43-E025249698A1}" dt="2023-09-07T13:54:26.019" v="91"/>
          <ac:grpSpMkLst>
            <pc:docMk/>
            <pc:sldMk cId="1722810502" sldId="473"/>
            <ac:grpSpMk id="1054" creationId="{A19B2517-4DE0-8ED7-11C5-ECECE6E67DB5}"/>
          </ac:grpSpMkLst>
        </pc:grpChg>
        <pc:grpChg chg="mod">
          <ac:chgData name="H M" userId="84cd2103f36ef0dc" providerId="LiveId" clId="{5000BA3E-A750-4CB1-AA43-E025249698A1}" dt="2023-09-07T13:54:26.019" v="91"/>
          <ac:grpSpMkLst>
            <pc:docMk/>
            <pc:sldMk cId="1722810502" sldId="473"/>
            <ac:grpSpMk id="1055" creationId="{9E9EB5E2-B7E0-D302-ECAD-CF0A0DEA4BA7}"/>
          </ac:grpSpMkLst>
        </pc:grpChg>
        <pc:grpChg chg="add mod ord">
          <ac:chgData name="H M" userId="84cd2103f36ef0dc" providerId="LiveId" clId="{5000BA3E-A750-4CB1-AA43-E025249698A1}" dt="2023-09-07T13:59:31.249" v="144" actId="166"/>
          <ac:grpSpMkLst>
            <pc:docMk/>
            <pc:sldMk cId="1722810502" sldId="473"/>
            <ac:grpSpMk id="1072" creationId="{8BFE0B7B-1452-9360-8B2C-CD7AE778A770}"/>
          </ac:grpSpMkLst>
        </pc:grpChg>
        <pc:grpChg chg="mod">
          <ac:chgData name="H M" userId="84cd2103f36ef0dc" providerId="LiveId" clId="{5000BA3E-A750-4CB1-AA43-E025249698A1}" dt="2023-09-07T13:54:35.419" v="95"/>
          <ac:grpSpMkLst>
            <pc:docMk/>
            <pc:sldMk cId="1722810502" sldId="473"/>
            <ac:grpSpMk id="1073" creationId="{1E9ADB0D-18B3-2E74-74AC-87A628B5E903}"/>
          </ac:grpSpMkLst>
        </pc:grpChg>
        <pc:grpChg chg="mod">
          <ac:chgData name="H M" userId="84cd2103f36ef0dc" providerId="LiveId" clId="{5000BA3E-A750-4CB1-AA43-E025249698A1}" dt="2023-09-07T13:54:35.419" v="95"/>
          <ac:grpSpMkLst>
            <pc:docMk/>
            <pc:sldMk cId="1722810502" sldId="473"/>
            <ac:grpSpMk id="1076" creationId="{5EC97E75-8127-4F91-8A8F-569F2F31DFB7}"/>
          </ac:grpSpMkLst>
        </pc:grpChg>
        <pc:grpChg chg="mod">
          <ac:chgData name="H M" userId="84cd2103f36ef0dc" providerId="LiveId" clId="{5000BA3E-A750-4CB1-AA43-E025249698A1}" dt="2023-09-07T13:54:35.419" v="95"/>
          <ac:grpSpMkLst>
            <pc:docMk/>
            <pc:sldMk cId="1722810502" sldId="473"/>
            <ac:grpSpMk id="1077" creationId="{070BAB33-E391-3AAA-4438-40147327C99E}"/>
          </ac:grpSpMkLst>
        </pc:grpChg>
        <pc:grpChg chg="mod">
          <ac:chgData name="H M" userId="84cd2103f36ef0dc" providerId="LiveId" clId="{5000BA3E-A750-4CB1-AA43-E025249698A1}" dt="2023-09-07T13:54:35.419" v="95"/>
          <ac:grpSpMkLst>
            <pc:docMk/>
            <pc:sldMk cId="1722810502" sldId="473"/>
            <ac:grpSpMk id="1079" creationId="{2A3517FF-D577-4451-49A9-524BF7F53144}"/>
          </ac:grpSpMkLst>
        </pc:grpChg>
        <pc:grpChg chg="mod">
          <ac:chgData name="H M" userId="84cd2103f36ef0dc" providerId="LiveId" clId="{5000BA3E-A750-4CB1-AA43-E025249698A1}" dt="2023-09-07T13:54:35.419" v="95"/>
          <ac:grpSpMkLst>
            <pc:docMk/>
            <pc:sldMk cId="1722810502" sldId="473"/>
            <ac:grpSpMk id="1080" creationId="{C8A872BB-7DA5-9EB2-557C-8E29B82F98BF}"/>
          </ac:grpSpMkLst>
        </pc:grpChg>
        <pc:grpChg chg="mod">
          <ac:chgData name="H M" userId="84cd2103f36ef0dc" providerId="LiveId" clId="{5000BA3E-A750-4CB1-AA43-E025249698A1}" dt="2023-09-07T13:54:35.419" v="95"/>
          <ac:grpSpMkLst>
            <pc:docMk/>
            <pc:sldMk cId="1722810502" sldId="473"/>
            <ac:grpSpMk id="1081" creationId="{C870A764-B6A0-C13A-44C9-007432C70D7E}"/>
          </ac:grpSpMkLst>
        </pc:grpChg>
        <pc:grpChg chg="del">
          <ac:chgData name="H M" userId="84cd2103f36ef0dc" providerId="LiveId" clId="{5000BA3E-A750-4CB1-AA43-E025249698A1}" dt="2023-09-07T13:49:34.430" v="9" actId="478"/>
          <ac:grpSpMkLst>
            <pc:docMk/>
            <pc:sldMk cId="1722810502" sldId="473"/>
            <ac:grpSpMk id="1085" creationId="{DD76DBD4-2975-2A26-DF7C-E19C4967F85E}"/>
          </ac:grpSpMkLst>
        </pc:grpChg>
        <pc:grpChg chg="del">
          <ac:chgData name="H M" userId="84cd2103f36ef0dc" providerId="LiveId" clId="{5000BA3E-A750-4CB1-AA43-E025249698A1}" dt="2023-09-07T13:49:36.680" v="10" actId="478"/>
          <ac:grpSpMkLst>
            <pc:docMk/>
            <pc:sldMk cId="1722810502" sldId="473"/>
            <ac:grpSpMk id="1097" creationId="{BE9E0464-F012-A699-1014-B7A93D2266A1}"/>
          </ac:grpSpMkLst>
        </pc:grpChg>
        <pc:grpChg chg="mod">
          <ac:chgData name="H M" userId="84cd2103f36ef0dc" providerId="LiveId" clId="{5000BA3E-A750-4CB1-AA43-E025249698A1}" dt="2023-09-07T13:54:35.419" v="95"/>
          <ac:grpSpMkLst>
            <pc:docMk/>
            <pc:sldMk cId="1722810502" sldId="473"/>
            <ac:grpSpMk id="1122" creationId="{8A31C1BB-8BC5-5299-7B36-DDBC15DF8D04}"/>
          </ac:grpSpMkLst>
        </pc:grpChg>
        <pc:grpChg chg="mod">
          <ac:chgData name="H M" userId="84cd2103f36ef0dc" providerId="LiveId" clId="{5000BA3E-A750-4CB1-AA43-E025249698A1}" dt="2023-09-07T13:54:35.419" v="95"/>
          <ac:grpSpMkLst>
            <pc:docMk/>
            <pc:sldMk cId="1722810502" sldId="473"/>
            <ac:grpSpMk id="1124" creationId="{82ECEDF1-6D74-B93A-5DB3-DAC2B3A3CF5F}"/>
          </ac:grpSpMkLst>
        </pc:grpChg>
        <pc:grpChg chg="add mod">
          <ac:chgData name="H M" userId="84cd2103f36ef0dc" providerId="LiveId" clId="{5000BA3E-A750-4CB1-AA43-E025249698A1}" dt="2023-09-07T13:57:40.449" v="134" actId="1076"/>
          <ac:grpSpMkLst>
            <pc:docMk/>
            <pc:sldMk cId="1722810502" sldId="473"/>
            <ac:grpSpMk id="1139" creationId="{07AAC2B1-709F-FC7E-416C-26BFD1512F53}"/>
          </ac:grpSpMkLst>
        </pc:grpChg>
        <pc:grpChg chg="mod">
          <ac:chgData name="H M" userId="84cd2103f36ef0dc" providerId="LiveId" clId="{5000BA3E-A750-4CB1-AA43-E025249698A1}" dt="2023-09-07T13:54:50.379" v="99"/>
          <ac:grpSpMkLst>
            <pc:docMk/>
            <pc:sldMk cId="1722810502" sldId="473"/>
            <ac:grpSpMk id="1147" creationId="{E4AED0CA-AEA6-CC22-DFE7-3050A18969C2}"/>
          </ac:grpSpMkLst>
        </pc:grpChg>
        <pc:grpChg chg="mod">
          <ac:chgData name="H M" userId="84cd2103f36ef0dc" providerId="LiveId" clId="{5000BA3E-A750-4CB1-AA43-E025249698A1}" dt="2023-09-07T13:54:50.379" v="99"/>
          <ac:grpSpMkLst>
            <pc:docMk/>
            <pc:sldMk cId="1722810502" sldId="473"/>
            <ac:grpSpMk id="1149" creationId="{7679266C-B849-76EE-CDB6-5F6DC608BEE4}"/>
          </ac:grpSpMkLst>
        </pc:grpChg>
        <pc:grpChg chg="mod">
          <ac:chgData name="H M" userId="84cd2103f36ef0dc" providerId="LiveId" clId="{5000BA3E-A750-4CB1-AA43-E025249698A1}" dt="2023-09-07T13:54:50.379" v="99"/>
          <ac:grpSpMkLst>
            <pc:docMk/>
            <pc:sldMk cId="1722810502" sldId="473"/>
            <ac:grpSpMk id="1150" creationId="{3A4063B5-C4E8-E968-0F2E-47A763BCC37E}"/>
          </ac:grpSpMkLst>
        </pc:grpChg>
        <pc:grpChg chg="del">
          <ac:chgData name="H M" userId="84cd2103f36ef0dc" providerId="LiveId" clId="{5000BA3E-A750-4CB1-AA43-E025249698A1}" dt="2023-09-07T13:49:34.430" v="9" actId="478"/>
          <ac:grpSpMkLst>
            <pc:docMk/>
            <pc:sldMk cId="1722810502" sldId="473"/>
            <ac:grpSpMk id="1152" creationId="{FF76C567-9F07-7D25-CD2D-ACD27F1C001D}"/>
          </ac:grpSpMkLst>
        </pc:grpChg>
        <pc:grpChg chg="add mod">
          <ac:chgData name="H M" userId="84cd2103f36ef0dc" providerId="LiveId" clId="{5000BA3E-A750-4CB1-AA43-E025249698A1}" dt="2023-09-07T13:57:01.521" v="123" actId="1076"/>
          <ac:grpSpMkLst>
            <pc:docMk/>
            <pc:sldMk cId="1722810502" sldId="473"/>
            <ac:grpSpMk id="1181" creationId="{60B2291E-2D37-599F-19D4-DE4F3779B8FF}"/>
          </ac:grpSpMkLst>
        </pc:grpChg>
        <pc:grpChg chg="mod">
          <ac:chgData name="H M" userId="84cd2103f36ef0dc" providerId="LiveId" clId="{5000BA3E-A750-4CB1-AA43-E025249698A1}" dt="2023-09-07T13:55:37.140" v="105" actId="571"/>
          <ac:grpSpMkLst>
            <pc:docMk/>
            <pc:sldMk cId="1722810502" sldId="473"/>
            <ac:grpSpMk id="1182" creationId="{F53C5414-BFD2-F76A-216B-1366B4893403}"/>
          </ac:grpSpMkLst>
        </pc:grpChg>
        <pc:grpChg chg="mod">
          <ac:chgData name="H M" userId="84cd2103f36ef0dc" providerId="LiveId" clId="{5000BA3E-A750-4CB1-AA43-E025249698A1}" dt="2023-09-07T13:55:37.140" v="105" actId="571"/>
          <ac:grpSpMkLst>
            <pc:docMk/>
            <pc:sldMk cId="1722810502" sldId="473"/>
            <ac:grpSpMk id="1183" creationId="{29944D10-8FC2-09B9-96AE-D8D15A02AB65}"/>
          </ac:grpSpMkLst>
        </pc:grpChg>
        <pc:grpChg chg="mod">
          <ac:chgData name="H M" userId="84cd2103f36ef0dc" providerId="LiveId" clId="{5000BA3E-A750-4CB1-AA43-E025249698A1}" dt="2023-09-07T13:55:37.140" v="105" actId="571"/>
          <ac:grpSpMkLst>
            <pc:docMk/>
            <pc:sldMk cId="1722810502" sldId="473"/>
            <ac:grpSpMk id="1184" creationId="{807135EB-85A5-1392-4A8E-EF39DF32E81E}"/>
          </ac:grpSpMkLst>
        </pc:grpChg>
        <pc:grpChg chg="mod">
          <ac:chgData name="H M" userId="84cd2103f36ef0dc" providerId="LiveId" clId="{5000BA3E-A750-4CB1-AA43-E025249698A1}" dt="2023-09-07T13:55:37.140" v="105" actId="571"/>
          <ac:grpSpMkLst>
            <pc:docMk/>
            <pc:sldMk cId="1722810502" sldId="473"/>
            <ac:grpSpMk id="1186" creationId="{5598B2AD-EC01-6DA2-10C8-BB6AD701D0AF}"/>
          </ac:grpSpMkLst>
        </pc:grpChg>
        <pc:grpChg chg="mod">
          <ac:chgData name="H M" userId="84cd2103f36ef0dc" providerId="LiveId" clId="{5000BA3E-A750-4CB1-AA43-E025249698A1}" dt="2023-09-07T13:55:37.140" v="105" actId="571"/>
          <ac:grpSpMkLst>
            <pc:docMk/>
            <pc:sldMk cId="1722810502" sldId="473"/>
            <ac:grpSpMk id="1195" creationId="{8B8CB0A6-CCC2-D659-CCE3-D553B3D1A05E}"/>
          </ac:grpSpMkLst>
        </pc:grpChg>
        <pc:grpChg chg="mod">
          <ac:chgData name="H M" userId="84cd2103f36ef0dc" providerId="LiveId" clId="{5000BA3E-A750-4CB1-AA43-E025249698A1}" dt="2023-09-07T13:55:37.140" v="105" actId="571"/>
          <ac:grpSpMkLst>
            <pc:docMk/>
            <pc:sldMk cId="1722810502" sldId="473"/>
            <ac:grpSpMk id="1196" creationId="{CD25D2A5-81C2-1E49-BA01-626D752CD1C1}"/>
          </ac:grpSpMkLst>
        </pc:grpChg>
        <pc:grpChg chg="mod">
          <ac:chgData name="H M" userId="84cd2103f36ef0dc" providerId="LiveId" clId="{5000BA3E-A750-4CB1-AA43-E025249698A1}" dt="2023-09-07T13:55:37.140" v="105" actId="571"/>
          <ac:grpSpMkLst>
            <pc:docMk/>
            <pc:sldMk cId="1722810502" sldId="473"/>
            <ac:grpSpMk id="1204" creationId="{9BD8E443-EF57-799C-4630-E0AD159ADD5C}"/>
          </ac:grpSpMkLst>
        </pc:grpChg>
        <pc:grpChg chg="mod">
          <ac:chgData name="H M" userId="84cd2103f36ef0dc" providerId="LiveId" clId="{5000BA3E-A750-4CB1-AA43-E025249698A1}" dt="2023-09-07T13:55:37.140" v="105" actId="571"/>
          <ac:grpSpMkLst>
            <pc:docMk/>
            <pc:sldMk cId="1722810502" sldId="473"/>
            <ac:grpSpMk id="1205" creationId="{03B6FBEC-2EFE-D8FD-77D5-052CCBC98E28}"/>
          </ac:grpSpMkLst>
        </pc:grpChg>
        <pc:picChg chg="add mod">
          <ac:chgData name="H M" userId="84cd2103f36ef0dc" providerId="LiveId" clId="{5000BA3E-A750-4CB1-AA43-E025249698A1}" dt="2023-09-07T13:57:27.385" v="133" actId="1076"/>
          <ac:picMkLst>
            <pc:docMk/>
            <pc:sldMk cId="1722810502" sldId="473"/>
            <ac:picMk id="4" creationId="{C4789446-7A04-6D0C-5239-BB6B77D2CB4C}"/>
          </ac:picMkLst>
        </pc:picChg>
      </pc:sldChg>
      <pc:sldChg chg="addSp delSp modSp new del mod setBg">
        <pc:chgData name="H M" userId="84cd2103f36ef0dc" providerId="LiveId" clId="{5000BA3E-A750-4CB1-AA43-E025249698A1}" dt="2023-09-07T13:57:21.110" v="132" actId="47"/>
        <pc:sldMkLst>
          <pc:docMk/>
          <pc:sldMk cId="3474186773" sldId="474"/>
        </pc:sldMkLst>
        <pc:spChg chg="add mod">
          <ac:chgData name="H M" userId="84cd2103f36ef0dc" providerId="LiveId" clId="{5000BA3E-A750-4CB1-AA43-E025249698A1}" dt="2023-09-07T13:50:25.840" v="13" actId="1076"/>
          <ac:spMkLst>
            <pc:docMk/>
            <pc:sldMk cId="3474186773" sldId="474"/>
            <ac:spMk id="2" creationId="{4F52A1D4-9267-88A9-BCCA-3B6194ED7C9F}"/>
          </ac:spMkLst>
        </pc:spChg>
        <pc:spChg chg="add mod">
          <ac:chgData name="H M" userId="84cd2103f36ef0dc" providerId="LiveId" clId="{5000BA3E-A750-4CB1-AA43-E025249698A1}" dt="2023-09-07T13:50:30.545" v="16" actId="1076"/>
          <ac:spMkLst>
            <pc:docMk/>
            <pc:sldMk cId="3474186773" sldId="474"/>
            <ac:spMk id="3" creationId="{0D6FBC26-6088-9217-EB50-CC48326C835D}"/>
          </ac:spMkLst>
        </pc:spChg>
        <pc:spChg chg="add mod">
          <ac:chgData name="H M" userId="84cd2103f36ef0dc" providerId="LiveId" clId="{5000BA3E-A750-4CB1-AA43-E025249698A1}" dt="2023-09-07T13:49:56.420" v="11"/>
          <ac:spMkLst>
            <pc:docMk/>
            <pc:sldMk cId="3474186773" sldId="474"/>
            <ac:spMk id="4" creationId="{166A5639-3034-D494-FC17-02D26B7AB167}"/>
          </ac:spMkLst>
        </pc:spChg>
        <pc:spChg chg="add mod">
          <ac:chgData name="H M" userId="84cd2103f36ef0dc" providerId="LiveId" clId="{5000BA3E-A750-4CB1-AA43-E025249698A1}" dt="2023-09-07T13:49:56.420" v="11"/>
          <ac:spMkLst>
            <pc:docMk/>
            <pc:sldMk cId="3474186773" sldId="474"/>
            <ac:spMk id="5" creationId="{24DF4FC1-42EB-D835-CA6B-47D876E60F6B}"/>
          </ac:spMkLst>
        </pc:spChg>
        <pc:spChg chg="mod">
          <ac:chgData name="H M" userId="84cd2103f36ef0dc" providerId="LiveId" clId="{5000BA3E-A750-4CB1-AA43-E025249698A1}" dt="2023-09-07T13:49:56.420" v="11"/>
          <ac:spMkLst>
            <pc:docMk/>
            <pc:sldMk cId="3474186773" sldId="474"/>
            <ac:spMk id="7" creationId="{D238845B-ED54-83BD-358B-6EE306211F78}"/>
          </ac:spMkLst>
        </pc:spChg>
        <pc:spChg chg="mod">
          <ac:chgData name="H M" userId="84cd2103f36ef0dc" providerId="LiveId" clId="{5000BA3E-A750-4CB1-AA43-E025249698A1}" dt="2023-09-07T13:49:56.420" v="11"/>
          <ac:spMkLst>
            <pc:docMk/>
            <pc:sldMk cId="3474186773" sldId="474"/>
            <ac:spMk id="8" creationId="{4CD5530B-A96D-00DC-FCBF-76A434B4C93F}"/>
          </ac:spMkLst>
        </pc:spChg>
        <pc:spChg chg="mod">
          <ac:chgData name="H M" userId="84cd2103f36ef0dc" providerId="LiveId" clId="{5000BA3E-A750-4CB1-AA43-E025249698A1}" dt="2023-09-07T13:49:56.420" v="11"/>
          <ac:spMkLst>
            <pc:docMk/>
            <pc:sldMk cId="3474186773" sldId="474"/>
            <ac:spMk id="10" creationId="{A89610A0-2322-708E-14EA-A2A34A69CE78}"/>
          </ac:spMkLst>
        </pc:spChg>
        <pc:spChg chg="mod">
          <ac:chgData name="H M" userId="84cd2103f36ef0dc" providerId="LiveId" clId="{5000BA3E-A750-4CB1-AA43-E025249698A1}" dt="2023-09-07T13:49:56.420" v="11"/>
          <ac:spMkLst>
            <pc:docMk/>
            <pc:sldMk cId="3474186773" sldId="474"/>
            <ac:spMk id="11" creationId="{0CEECEB0-3B4D-74C1-5ECE-5484A6617938}"/>
          </ac:spMkLst>
        </pc:spChg>
        <pc:spChg chg="mod">
          <ac:chgData name="H M" userId="84cd2103f36ef0dc" providerId="LiveId" clId="{5000BA3E-A750-4CB1-AA43-E025249698A1}" dt="2023-09-07T13:50:41.130" v="17"/>
          <ac:spMkLst>
            <pc:docMk/>
            <pc:sldMk cId="3474186773" sldId="474"/>
            <ac:spMk id="15" creationId="{D5A2DFFD-A18D-F997-672C-DF68267DCA40}"/>
          </ac:spMkLst>
        </pc:spChg>
        <pc:spChg chg="mod">
          <ac:chgData name="H M" userId="84cd2103f36ef0dc" providerId="LiveId" clId="{5000BA3E-A750-4CB1-AA43-E025249698A1}" dt="2023-09-07T13:50:41.130" v="17"/>
          <ac:spMkLst>
            <pc:docMk/>
            <pc:sldMk cId="3474186773" sldId="474"/>
            <ac:spMk id="16" creationId="{C0EE059C-7E7D-39B6-AF9A-02B72805CE10}"/>
          </ac:spMkLst>
        </pc:spChg>
        <pc:spChg chg="mod">
          <ac:chgData name="H M" userId="84cd2103f36ef0dc" providerId="LiveId" clId="{5000BA3E-A750-4CB1-AA43-E025249698A1}" dt="2023-09-07T13:50:41.130" v="17"/>
          <ac:spMkLst>
            <pc:docMk/>
            <pc:sldMk cId="3474186773" sldId="474"/>
            <ac:spMk id="17" creationId="{3FCE4439-4880-C1E4-A5D7-1617BEEDD8A8}"/>
          </ac:spMkLst>
        </pc:spChg>
        <pc:spChg chg="mod">
          <ac:chgData name="H M" userId="84cd2103f36ef0dc" providerId="LiveId" clId="{5000BA3E-A750-4CB1-AA43-E025249698A1}" dt="2023-09-07T13:50:41.130" v="17"/>
          <ac:spMkLst>
            <pc:docMk/>
            <pc:sldMk cId="3474186773" sldId="474"/>
            <ac:spMk id="18" creationId="{B2F2EAFB-5676-FA6A-384F-E20B61D38DAF}"/>
          </ac:spMkLst>
        </pc:spChg>
        <pc:spChg chg="mod">
          <ac:chgData name="H M" userId="84cd2103f36ef0dc" providerId="LiveId" clId="{5000BA3E-A750-4CB1-AA43-E025249698A1}" dt="2023-09-07T13:50:41.130" v="17"/>
          <ac:spMkLst>
            <pc:docMk/>
            <pc:sldMk cId="3474186773" sldId="474"/>
            <ac:spMk id="22" creationId="{9C2A57B0-D2C5-54DC-7474-D77986CD2C96}"/>
          </ac:spMkLst>
        </pc:spChg>
        <pc:spChg chg="mod">
          <ac:chgData name="H M" userId="84cd2103f36ef0dc" providerId="LiveId" clId="{5000BA3E-A750-4CB1-AA43-E025249698A1}" dt="2023-09-07T13:50:41.130" v="17"/>
          <ac:spMkLst>
            <pc:docMk/>
            <pc:sldMk cId="3474186773" sldId="474"/>
            <ac:spMk id="23" creationId="{A821F1C1-3A06-F7C5-3E08-0B83BD024BA3}"/>
          </ac:spMkLst>
        </pc:spChg>
        <pc:spChg chg="mod">
          <ac:chgData name="H M" userId="84cd2103f36ef0dc" providerId="LiveId" clId="{5000BA3E-A750-4CB1-AA43-E025249698A1}" dt="2023-09-07T13:50:41.130" v="17"/>
          <ac:spMkLst>
            <pc:docMk/>
            <pc:sldMk cId="3474186773" sldId="474"/>
            <ac:spMk id="24" creationId="{0E03B74E-CA46-538D-F2E2-7D011EF328A1}"/>
          </ac:spMkLst>
        </pc:spChg>
        <pc:spChg chg="mod">
          <ac:chgData name="H M" userId="84cd2103f36ef0dc" providerId="LiveId" clId="{5000BA3E-A750-4CB1-AA43-E025249698A1}" dt="2023-09-07T13:50:41.130" v="17"/>
          <ac:spMkLst>
            <pc:docMk/>
            <pc:sldMk cId="3474186773" sldId="474"/>
            <ac:spMk id="25" creationId="{D0D9D6E1-276D-7082-742C-B4BD001F18CF}"/>
          </ac:spMkLst>
        </pc:spChg>
        <pc:spChg chg="add del mod">
          <ac:chgData name="H M" userId="84cd2103f36ef0dc" providerId="LiveId" clId="{5000BA3E-A750-4CB1-AA43-E025249698A1}" dt="2023-09-07T13:51:47.280" v="26" actId="478"/>
          <ac:spMkLst>
            <pc:docMk/>
            <pc:sldMk cId="3474186773" sldId="474"/>
            <ac:spMk id="26" creationId="{6E37CB05-A43E-2AA1-6DCA-EE642E624508}"/>
          </ac:spMkLst>
        </pc:spChg>
        <pc:grpChg chg="add mod">
          <ac:chgData name="H M" userId="84cd2103f36ef0dc" providerId="LiveId" clId="{5000BA3E-A750-4CB1-AA43-E025249698A1}" dt="2023-09-07T13:50:28.852" v="15" actId="1076"/>
          <ac:grpSpMkLst>
            <pc:docMk/>
            <pc:sldMk cId="3474186773" sldId="474"/>
            <ac:grpSpMk id="6" creationId="{D8A5F14F-9998-1D1F-978F-3E08435299BF}"/>
          </ac:grpSpMkLst>
        </pc:grpChg>
        <pc:grpChg chg="add mod">
          <ac:chgData name="H M" userId="84cd2103f36ef0dc" providerId="LiveId" clId="{5000BA3E-A750-4CB1-AA43-E025249698A1}" dt="2023-09-07T13:50:27.360" v="14" actId="1076"/>
          <ac:grpSpMkLst>
            <pc:docMk/>
            <pc:sldMk cId="3474186773" sldId="474"/>
            <ac:grpSpMk id="9" creationId="{2F519CEB-D7DD-E6E1-3B5D-8AA2CF9F1E08}"/>
          </ac:grpSpMkLst>
        </pc:grpChg>
        <pc:grpChg chg="add mod">
          <ac:chgData name="H M" userId="84cd2103f36ef0dc" providerId="LiveId" clId="{5000BA3E-A750-4CB1-AA43-E025249698A1}" dt="2023-09-07T13:51:49.980" v="27" actId="1076"/>
          <ac:grpSpMkLst>
            <pc:docMk/>
            <pc:sldMk cId="3474186773" sldId="474"/>
            <ac:grpSpMk id="12" creationId="{9A470426-52B2-92A2-0A5C-787D15514638}"/>
          </ac:grpSpMkLst>
        </pc:grpChg>
        <pc:grpChg chg="mod">
          <ac:chgData name="H M" userId="84cd2103f36ef0dc" providerId="LiveId" clId="{5000BA3E-A750-4CB1-AA43-E025249698A1}" dt="2023-09-07T13:50:41.130" v="17"/>
          <ac:grpSpMkLst>
            <pc:docMk/>
            <pc:sldMk cId="3474186773" sldId="474"/>
            <ac:grpSpMk id="13" creationId="{047D3BB7-A955-39BE-AF44-991A71539C60}"/>
          </ac:grpSpMkLst>
        </pc:grpChg>
        <pc:grpChg chg="mod">
          <ac:chgData name="H M" userId="84cd2103f36ef0dc" providerId="LiveId" clId="{5000BA3E-A750-4CB1-AA43-E025249698A1}" dt="2023-09-07T13:50:41.130" v="17"/>
          <ac:grpSpMkLst>
            <pc:docMk/>
            <pc:sldMk cId="3474186773" sldId="474"/>
            <ac:grpSpMk id="14" creationId="{C39C9B21-6524-D010-CC62-F0F06A1B8241}"/>
          </ac:grpSpMkLst>
        </pc:grpChg>
        <pc:grpChg chg="add mod">
          <ac:chgData name="H M" userId="84cd2103f36ef0dc" providerId="LiveId" clId="{5000BA3E-A750-4CB1-AA43-E025249698A1}" dt="2023-09-07T13:50:41.130" v="17"/>
          <ac:grpSpMkLst>
            <pc:docMk/>
            <pc:sldMk cId="3474186773" sldId="474"/>
            <ac:grpSpMk id="19" creationId="{C7DC38A8-5777-1CB6-29C7-D4E76A03CDE7}"/>
          </ac:grpSpMkLst>
        </pc:grpChg>
        <pc:grpChg chg="mod">
          <ac:chgData name="H M" userId="84cd2103f36ef0dc" providerId="LiveId" clId="{5000BA3E-A750-4CB1-AA43-E025249698A1}" dt="2023-09-07T13:50:41.130" v="17"/>
          <ac:grpSpMkLst>
            <pc:docMk/>
            <pc:sldMk cId="3474186773" sldId="474"/>
            <ac:grpSpMk id="20" creationId="{5030D2DD-0D5C-45A3-BAC7-EF7ED26F937D}"/>
          </ac:grpSpMkLst>
        </pc:grpChg>
        <pc:grpChg chg="mod">
          <ac:chgData name="H M" userId="84cd2103f36ef0dc" providerId="LiveId" clId="{5000BA3E-A750-4CB1-AA43-E025249698A1}" dt="2023-09-07T13:50:41.130" v="17"/>
          <ac:grpSpMkLst>
            <pc:docMk/>
            <pc:sldMk cId="3474186773" sldId="474"/>
            <ac:grpSpMk id="21" creationId="{EF2AACE2-00B0-7814-41A4-A9277D548790}"/>
          </ac:grpSpMkLst>
        </pc:grpChg>
      </pc:sldChg>
      <pc:sldMasterChg chg="addSp delSp mod setBg modSldLayout">
        <pc:chgData name="H M" userId="84cd2103f36ef0dc" providerId="LiveId" clId="{5000BA3E-A750-4CB1-AA43-E025249698A1}" dt="2023-09-07T13:52:17.490" v="30"/>
        <pc:sldMasterMkLst>
          <pc:docMk/>
          <pc:sldMasterMk cId="2476636414" sldId="2147483660"/>
        </pc:sldMasterMkLst>
        <pc:grpChg chg="add del">
          <ac:chgData name="H M" userId="84cd2103f36ef0dc" providerId="LiveId" clId="{5000BA3E-A750-4CB1-AA43-E025249698A1}" dt="2023-09-07T13:49:11.260" v="5" actId="478"/>
          <ac:grpSpMkLst>
            <pc:docMk/>
            <pc:sldMasterMk cId="2476636414" sldId="2147483660"/>
            <ac:grpSpMk id="43" creationId="{511D6440-59B4-F3E0-F84C-E50B1D93E92D}"/>
          </ac:grpSpMkLst>
        </pc:grpChg>
        <pc:sldLayoutChg chg="setBg">
          <pc:chgData name="H M" userId="84cd2103f36ef0dc" providerId="LiveId" clId="{5000BA3E-A750-4CB1-AA43-E025249698A1}" dt="2023-09-07T13:52:17.490" v="30"/>
          <pc:sldLayoutMkLst>
            <pc:docMk/>
            <pc:sldMasterMk cId="2476636414" sldId="2147483660"/>
            <pc:sldLayoutMk cId="641393381" sldId="2147483661"/>
          </pc:sldLayoutMkLst>
        </pc:sldLayoutChg>
        <pc:sldLayoutChg chg="setBg">
          <pc:chgData name="H M" userId="84cd2103f36ef0dc" providerId="LiveId" clId="{5000BA3E-A750-4CB1-AA43-E025249698A1}" dt="2023-09-07T13:52:17.490" v="30"/>
          <pc:sldLayoutMkLst>
            <pc:docMk/>
            <pc:sldMasterMk cId="2476636414" sldId="2147483660"/>
            <pc:sldLayoutMk cId="117721130" sldId="2147483662"/>
          </pc:sldLayoutMkLst>
        </pc:sldLayoutChg>
      </pc:sldMasterChg>
    </pc:docChg>
  </pc:docChgLst>
  <pc:docChgLst>
    <pc:chgData name="H M" userId="84cd2103f36ef0dc" providerId="LiveId" clId="{1244B03D-71E1-4A59-BDF8-2D526E2E1AF8}"/>
    <pc:docChg chg="undo redo custSel addSld delSld modSld modMainMaster modNotesMaster">
      <pc:chgData name="H M" userId="84cd2103f36ef0dc" providerId="LiveId" clId="{1244B03D-71E1-4A59-BDF8-2D526E2E1AF8}" dt="2023-06-05T13:48:23.558" v="930" actId="165"/>
      <pc:docMkLst>
        <pc:docMk/>
      </pc:docMkLst>
      <pc:sldChg chg="addSp delSp modSp mod setBg">
        <pc:chgData name="H M" userId="84cd2103f36ef0dc" providerId="LiveId" clId="{1244B03D-71E1-4A59-BDF8-2D526E2E1AF8}" dt="2023-06-05T13:13:11.870" v="770" actId="1076"/>
        <pc:sldMkLst>
          <pc:docMk/>
          <pc:sldMk cId="2852566979" sldId="412"/>
        </pc:sldMkLst>
        <pc:spChg chg="mod">
          <ac:chgData name="H M" userId="84cd2103f36ef0dc" providerId="LiveId" clId="{1244B03D-71E1-4A59-BDF8-2D526E2E1AF8}" dt="2023-06-05T13:11:35.304" v="713" actId="207"/>
          <ac:spMkLst>
            <pc:docMk/>
            <pc:sldMk cId="2852566979" sldId="412"/>
            <ac:spMk id="3" creationId="{240F3B58-6052-9F6A-8CF4-EA37D012117B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4" creationId="{82DE51B8-2F16-C558-F03E-12B96CB40DC0}"/>
          </ac:spMkLst>
        </pc:spChg>
        <pc:spChg chg="mod">
          <ac:chgData name="H M" userId="84cd2103f36ef0dc" providerId="LiveId" clId="{1244B03D-71E1-4A59-BDF8-2D526E2E1AF8}" dt="2023-06-05T13:11:37.526" v="714" actId="207"/>
          <ac:spMkLst>
            <pc:docMk/>
            <pc:sldMk cId="2852566979" sldId="412"/>
            <ac:spMk id="5" creationId="{1501F3FC-C754-E676-0F8E-665CE9E4C1DA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6" creationId="{C3AFDD04-E272-CDEF-F39D-505343D2BA85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7" creationId="{CA8CBC1A-4D73-8426-0242-C109809CEDBF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8" creationId="{17118692-3359-0A2E-48BF-A342D5E0DBEA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9" creationId="{84F7B25F-E212-5083-2CC3-72DAA0AD21D2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1" creationId="{8BBC4581-3218-D471-2237-354990FF2C0E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2" creationId="{C1971DDA-5285-5648-3243-C4B8AEAFCEA4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3" creationId="{6139D71F-2DC5-DC57-FB4D-0B57102C8858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4" creationId="{DD0B3740-7452-F6E5-EFFA-C082D40B03F6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5" creationId="{6E96CCB3-0D23-A3BB-4945-51264A50C367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6" creationId="{DEDE1DBB-3EDC-5336-E3AF-2B2C8C118EDF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9" creationId="{1F2A3EF6-2DE7-1CE7-14D6-1C0B264F10DA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22" creationId="{3F41222E-4E66-CB8C-BAA9-747A4F99CF4E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23" creationId="{47A6B2E6-18B5-8D85-FCA1-196BD131DC19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24" creationId="{5C032486-EF22-FCF9-BDB3-D6078BAE496F}"/>
          </ac:spMkLst>
        </pc:spChg>
        <pc:spChg chg="mod">
          <ac:chgData name="H M" userId="84cd2103f36ef0dc" providerId="LiveId" clId="{1244B03D-71E1-4A59-BDF8-2D526E2E1AF8}" dt="2023-06-05T13:11:54.079" v="723" actId="207"/>
          <ac:spMkLst>
            <pc:docMk/>
            <pc:sldMk cId="2852566979" sldId="412"/>
            <ac:spMk id="25" creationId="{1D970279-3CEB-96F9-A78F-A6AF157AE8BB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26" creationId="{B50667F8-5229-4095-8664-E6741755F821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27" creationId="{3F282EB6-727F-4FF3-21C1-0823979D40A4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29" creationId="{D988190A-2A20-70AE-A1B8-907FF1CE7BA1}"/>
          </ac:spMkLst>
        </pc:spChg>
        <pc:spChg chg="mod">
          <ac:chgData name="H M" userId="84cd2103f36ef0dc" providerId="LiveId" clId="{1244B03D-71E1-4A59-BDF8-2D526E2E1AF8}" dt="2023-06-05T13:11:59.396" v="727" actId="207"/>
          <ac:spMkLst>
            <pc:docMk/>
            <pc:sldMk cId="2852566979" sldId="412"/>
            <ac:spMk id="30" creationId="{1972E3E6-E025-525B-C1EC-70E8C9DDD3B9}"/>
          </ac:spMkLst>
        </pc:spChg>
        <pc:spChg chg="mod">
          <ac:chgData name="H M" userId="84cd2103f36ef0dc" providerId="LiveId" clId="{1244B03D-71E1-4A59-BDF8-2D526E2E1AF8}" dt="2023-06-05T13:12:01.190" v="728" actId="207"/>
          <ac:spMkLst>
            <pc:docMk/>
            <pc:sldMk cId="2852566979" sldId="412"/>
            <ac:spMk id="31" creationId="{A869E919-14DF-968A-2D16-13980246984E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33" creationId="{3BA3C747-9AB5-F1C2-8338-ED5F67758C16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34" creationId="{4AEE911C-A293-8536-FB15-631B45F41EDD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35" creationId="{12E8344C-33B1-A6E4-4846-3D604E131533}"/>
          </ac:spMkLst>
        </pc:spChg>
        <pc:spChg chg="mod">
          <ac:chgData name="H M" userId="84cd2103f36ef0dc" providerId="LiveId" clId="{1244B03D-71E1-4A59-BDF8-2D526E2E1AF8}" dt="2023-06-05T13:11:55.479" v="724" actId="207"/>
          <ac:spMkLst>
            <pc:docMk/>
            <pc:sldMk cId="2852566979" sldId="412"/>
            <ac:spMk id="37" creationId="{077B560D-1D85-AD8B-D3DA-96212385B2B0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38" creationId="{4BA5C0D8-6D2E-F787-7D88-8C6F1CA910D0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39" creationId="{8007FD53-751A-5D02-6401-21177FB4911D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41" creationId="{E2E6C578-4BD9-B463-0A10-4B2527A2D966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42" creationId="{59762C26-FEB9-666C-0F18-C362811C1DC5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43" creationId="{89418A6A-6E2D-3C9B-3335-C46CB6862A89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44" creationId="{FA701CCE-CAA7-75ED-80FE-EAEDCC299A28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45" creationId="{CE105B40-7AE8-9D18-67A5-EC4E549DD4FB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46" creationId="{EA361218-138A-5A8B-41C6-D8F63D3D59B2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47" creationId="{020D6ECF-E23D-FCEB-72CB-F329BAB6EF5D}"/>
          </ac:spMkLst>
        </pc:spChg>
        <pc:spChg chg="mod">
          <ac:chgData name="H M" userId="84cd2103f36ef0dc" providerId="LiveId" clId="{1244B03D-71E1-4A59-BDF8-2D526E2E1AF8}" dt="2023-06-05T13:11:44.536" v="718" actId="207"/>
          <ac:spMkLst>
            <pc:docMk/>
            <pc:sldMk cId="2852566979" sldId="412"/>
            <ac:spMk id="49" creationId="{CFDB4F03-B0F0-70DE-AD3A-614929C933C1}"/>
          </ac:spMkLst>
        </pc:spChg>
        <pc:spChg chg="mod">
          <ac:chgData name="H M" userId="84cd2103f36ef0dc" providerId="LiveId" clId="{1244B03D-71E1-4A59-BDF8-2D526E2E1AF8}" dt="2023-06-05T13:11:39.977" v="716" actId="207"/>
          <ac:spMkLst>
            <pc:docMk/>
            <pc:sldMk cId="2852566979" sldId="412"/>
            <ac:spMk id="54" creationId="{D51014C4-5B34-2F89-4156-470A48352D8D}"/>
          </ac:spMkLst>
        </pc:spChg>
        <pc:spChg chg="mod">
          <ac:chgData name="H M" userId="84cd2103f36ef0dc" providerId="LiveId" clId="{1244B03D-71E1-4A59-BDF8-2D526E2E1AF8}" dt="2023-06-05T13:11:39.977" v="716" actId="207"/>
          <ac:spMkLst>
            <pc:docMk/>
            <pc:sldMk cId="2852566979" sldId="412"/>
            <ac:spMk id="55" creationId="{922A17C1-F475-8E9F-2A8F-8417B516DBD3}"/>
          </ac:spMkLst>
        </pc:spChg>
        <pc:spChg chg="mod">
          <ac:chgData name="H M" userId="84cd2103f36ef0dc" providerId="LiveId" clId="{1244B03D-71E1-4A59-BDF8-2D526E2E1AF8}" dt="2023-06-05T13:11:39.977" v="716" actId="207"/>
          <ac:spMkLst>
            <pc:docMk/>
            <pc:sldMk cId="2852566979" sldId="412"/>
            <ac:spMk id="56" creationId="{2B36B875-D139-E30C-5DDE-CFE639DE03F5}"/>
          </ac:spMkLst>
        </pc:spChg>
        <pc:spChg chg="mod">
          <ac:chgData name="H M" userId="84cd2103f36ef0dc" providerId="LiveId" clId="{1244B03D-71E1-4A59-BDF8-2D526E2E1AF8}" dt="2023-06-05T13:11:39.977" v="716" actId="207"/>
          <ac:spMkLst>
            <pc:docMk/>
            <pc:sldMk cId="2852566979" sldId="412"/>
            <ac:spMk id="57" creationId="{96CA554A-13A5-F96B-9CC8-009FA2DDEBBC}"/>
          </ac:spMkLst>
        </pc:spChg>
        <pc:spChg chg="mod">
          <ac:chgData name="H M" userId="84cd2103f36ef0dc" providerId="LiveId" clId="{1244B03D-71E1-4A59-BDF8-2D526E2E1AF8}" dt="2023-06-05T13:11:43.271" v="717" actId="207"/>
          <ac:spMkLst>
            <pc:docMk/>
            <pc:sldMk cId="2852566979" sldId="412"/>
            <ac:spMk id="58" creationId="{19197C75-3EFD-4906-B229-2BB0055698E9}"/>
          </ac:spMkLst>
        </pc:spChg>
        <pc:spChg chg="mod">
          <ac:chgData name="H M" userId="84cd2103f36ef0dc" providerId="LiveId" clId="{1244B03D-71E1-4A59-BDF8-2D526E2E1AF8}" dt="2023-06-05T13:11:39.977" v="716" actId="207"/>
          <ac:spMkLst>
            <pc:docMk/>
            <pc:sldMk cId="2852566979" sldId="412"/>
            <ac:spMk id="59" creationId="{6CA63088-F88E-99D7-1942-57315005271F}"/>
          </ac:spMkLst>
        </pc:spChg>
        <pc:spChg chg="mod">
          <ac:chgData name="H M" userId="84cd2103f36ef0dc" providerId="LiveId" clId="{1244B03D-71E1-4A59-BDF8-2D526E2E1AF8}" dt="2023-06-05T13:11:46.439" v="719" actId="207"/>
          <ac:spMkLst>
            <pc:docMk/>
            <pc:sldMk cId="2852566979" sldId="412"/>
            <ac:spMk id="60" creationId="{547DF5C6-36E1-208D-5764-C05A5CB4D060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62" creationId="{38042EDD-A497-75EB-632F-E66F1F2529C9}"/>
          </ac:spMkLst>
        </pc:spChg>
        <pc:spChg chg="mod">
          <ac:chgData name="H M" userId="84cd2103f36ef0dc" providerId="LiveId" clId="{1244B03D-71E1-4A59-BDF8-2D526E2E1AF8}" dt="2023-06-05T13:11:58.088" v="726" actId="207"/>
          <ac:spMkLst>
            <pc:docMk/>
            <pc:sldMk cId="2852566979" sldId="412"/>
            <ac:spMk id="63" creationId="{DEBCA8E0-2A8A-9003-5EB5-934FC16B8E17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64" creationId="{3FEDDD87-E321-FBF6-B04B-EDD18EAA6EF8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65" creationId="{286E271B-B5BD-3484-9C69-4391C93487B4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66" creationId="{555E80E8-3DB6-7C09-BF3E-B6B6738F13B1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67" creationId="{0B1F0E83-DA3E-B073-F89A-0560B7B1AB89}"/>
          </ac:spMkLst>
        </pc:spChg>
        <pc:spChg chg="mod">
          <ac:chgData name="H M" userId="84cd2103f36ef0dc" providerId="LiveId" clId="{1244B03D-71E1-4A59-BDF8-2D526E2E1AF8}" dt="2023-06-05T13:12:02.944" v="729" actId="207"/>
          <ac:spMkLst>
            <pc:docMk/>
            <pc:sldMk cId="2852566979" sldId="412"/>
            <ac:spMk id="68" creationId="{20B39870-D8A6-BDB3-274A-E2B5BC749620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69" creationId="{401CF3B2-496D-218F-C74D-1D2BBA2FE975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70" creationId="{0F1C956A-F24C-D25E-0741-7C4288794D2F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71" creationId="{60668763-67C9-99D1-CAD3-8B3E9BD78789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72" creationId="{D0F9A2CE-BB5A-F2EC-4690-7320513CB456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73" creationId="{F9B66363-FB2A-E7F9-F95D-BDBC209A6682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74" creationId="{124A1E84-E59C-FD36-8430-5DC6DEB2D886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75" creationId="{FE824BA2-8310-A13B-2A7A-70F56FD89B5E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77" creationId="{255507B6-3F8F-5D2C-EC09-82FD8D8622EA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78" creationId="{45F19D4D-6FD8-3E88-A267-40BE1C7FE99C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79" creationId="{A57799D9-342F-953A-6743-BD9375E4B4CC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80" creationId="{77AF8BC0-30F3-D00C-7158-B00FBC3737E3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81" creationId="{B5D10E57-C182-F05C-E735-9B284D21E6F3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82" creationId="{C791A37D-0C9A-068A-9170-8F06CCA56F42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84" creationId="{02B5EA69-8167-4EDD-0948-CED1C1AEDFB9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85" creationId="{966CC986-FEFD-4EF4-262F-C3AF2CD4B837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86" creationId="{EA9559AE-2457-949B-38DC-DF052DE1E22C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87" creationId="{E81C3B72-C6C4-231D-1DE3-BBD9E6CD65D2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88" creationId="{63BFD604-3540-3434-3D34-0071BEFDF14B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89" creationId="{22D978C7-88A4-5D32-44B7-54BB526E9BE0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90" creationId="{58CF18A6-6BBA-7D86-E2F3-7F28C34C0E43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91" creationId="{F3363B8D-D2CE-9DC1-9067-41A7592D94D3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94" creationId="{4EDC6DC8-C93B-16B2-5EC1-48B4C752EAC5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95" creationId="{01EA70D7-D84F-41C2-154D-51386034E817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96" creationId="{79A12E60-A90A-3A83-C0A5-04DA0BAB93E5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97" creationId="{F0297D6E-C54E-C64E-609D-81206FC3FED4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98" creationId="{63014012-C4CB-74D7-D10E-5829C16074A3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99" creationId="{5F00B0D0-3249-75C0-B87C-A6D6BFB9A9C0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00" creationId="{8EB95F53-AB8E-8A96-11A9-B412A843E240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01" creationId="{69FA8352-232F-9183-8B0C-DCA4D87B37A2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03" creationId="{EC197D66-9C89-8827-B40F-8359D4E8BBE7}"/>
          </ac:spMkLst>
        </pc:spChg>
        <pc:spChg chg="mod">
          <ac:chgData name="H M" userId="84cd2103f36ef0dc" providerId="LiveId" clId="{1244B03D-71E1-4A59-BDF8-2D526E2E1AF8}" dt="2023-06-05T13:11:51.877" v="722" actId="207"/>
          <ac:spMkLst>
            <pc:docMk/>
            <pc:sldMk cId="2852566979" sldId="412"/>
            <ac:spMk id="104" creationId="{58FF55D6-0F32-F805-6DA0-F76CB3F505A1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07" creationId="{3B43ED0D-8D2D-2435-B46D-6228AFBB10A9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08" creationId="{7065209F-F8CC-8D56-D3F8-99AFD2D74829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09" creationId="{2C3E6557-BB1E-2499-3F22-45A37773B4BF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10" creationId="{ED55B613-5D79-4673-9263-6F4BA2309878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11" creationId="{94D8D493-391A-62BE-8635-A8D317F8AEA2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12" creationId="{B2870E07-D7C7-2D41-7C2E-07B95950F0AA}"/>
          </ac:spMkLst>
        </pc:spChg>
        <pc:spChg chg="add mod topLvl">
          <ac:chgData name="H M" userId="84cd2103f36ef0dc" providerId="LiveId" clId="{1244B03D-71E1-4A59-BDF8-2D526E2E1AF8}" dt="2023-06-05T13:12:32.857" v="746" actId="1076"/>
          <ac:spMkLst>
            <pc:docMk/>
            <pc:sldMk cId="2852566979" sldId="412"/>
            <ac:spMk id="113" creationId="{8064AA85-9A44-72BA-299D-DAAF2D0DCD7A}"/>
          </ac:spMkLst>
        </pc:spChg>
        <pc:spChg chg="add mod topLvl">
          <ac:chgData name="H M" userId="84cd2103f36ef0dc" providerId="LiveId" clId="{1244B03D-71E1-4A59-BDF8-2D526E2E1AF8}" dt="2023-06-05T13:12:32.857" v="746" actId="1076"/>
          <ac:spMkLst>
            <pc:docMk/>
            <pc:sldMk cId="2852566979" sldId="412"/>
            <ac:spMk id="114" creationId="{C7E031F6-7867-C530-E1FF-0268B166C1D3}"/>
          </ac:spMkLst>
        </pc:spChg>
        <pc:spChg chg="add mod topLvl">
          <ac:chgData name="H M" userId="84cd2103f36ef0dc" providerId="LiveId" clId="{1244B03D-71E1-4A59-BDF8-2D526E2E1AF8}" dt="2023-06-05T13:12:32.857" v="746" actId="1076"/>
          <ac:spMkLst>
            <pc:docMk/>
            <pc:sldMk cId="2852566979" sldId="412"/>
            <ac:spMk id="115" creationId="{19769F55-4E96-4820-7678-B325CDA11FB7}"/>
          </ac:spMkLst>
        </pc:spChg>
        <pc:spChg chg="add mod topLvl">
          <ac:chgData name="H M" userId="84cd2103f36ef0dc" providerId="LiveId" clId="{1244B03D-71E1-4A59-BDF8-2D526E2E1AF8}" dt="2023-06-05T13:12:32.857" v="746" actId="1076"/>
          <ac:spMkLst>
            <pc:docMk/>
            <pc:sldMk cId="2852566979" sldId="412"/>
            <ac:spMk id="116" creationId="{82FB537B-DD91-5A6E-5AAD-8D841D417AD8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19" creationId="{EF18E86D-0B35-685C-5CFE-BFCF2700F221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20" creationId="{3B47C4A5-C2C2-5889-CAB3-4F31D58871DF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22" creationId="{56CDC8E3-7F27-FF7A-23C3-F4DD7D4311D2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23" creationId="{D2E9FA76-9FEF-0E4B-BBDC-35BFACB06C75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24" creationId="{903CFE96-9C57-5DFE-F4DF-6D45AB23FF04}"/>
          </ac:spMkLst>
        </pc:spChg>
        <pc:spChg chg="mod">
          <ac:chgData name="H M" userId="84cd2103f36ef0dc" providerId="LiveId" clId="{1244B03D-71E1-4A59-BDF8-2D526E2E1AF8}" dt="2023-06-05T13:12:04.560" v="730" actId="207"/>
          <ac:spMkLst>
            <pc:docMk/>
            <pc:sldMk cId="2852566979" sldId="412"/>
            <ac:spMk id="125" creationId="{64EA554A-8AB7-044B-C7B0-5C39853775FE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27" creationId="{E030BCE0-F8A9-D5CA-0DCA-8A11F6622AEA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28" creationId="{2C3DE58D-39CE-25DA-4C21-3B5FED35C99C}"/>
          </ac:spMkLst>
        </pc:spChg>
        <pc:spChg chg="add mod topLvl">
          <ac:chgData name="H M" userId="84cd2103f36ef0dc" providerId="LiveId" clId="{1244B03D-71E1-4A59-BDF8-2D526E2E1AF8}" dt="2023-06-05T13:12:35.766" v="749" actId="164"/>
          <ac:spMkLst>
            <pc:docMk/>
            <pc:sldMk cId="2852566979" sldId="412"/>
            <ac:spMk id="129" creationId="{8188B88D-44C8-DFE4-BFA1-537AC46B2F43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32" creationId="{45826373-E05D-C60A-E644-B3F67BE5177F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33" creationId="{CA1D5BE7-CCA9-B5C2-7854-A7D5949939C8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34" creationId="{FF6F0795-5A38-6658-E595-C093B924C7C3}"/>
          </ac:spMkLst>
        </pc:spChg>
        <pc:spChg chg="mod">
          <ac:chgData name="H M" userId="84cd2103f36ef0dc" providerId="LiveId" clId="{1244B03D-71E1-4A59-BDF8-2D526E2E1AF8}" dt="2023-06-05T13:11:48.330" v="720" actId="207"/>
          <ac:spMkLst>
            <pc:docMk/>
            <pc:sldMk cId="2852566979" sldId="412"/>
            <ac:spMk id="135" creationId="{6CB9EEA6-B7DA-EAC4-7F58-4A043A8F826F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36" creationId="{FC72A1B9-9E65-746A-B80F-066F6425493E}"/>
          </ac:spMkLst>
        </pc:spChg>
        <pc:spChg chg="mod">
          <ac:chgData name="H M" userId="84cd2103f36ef0dc" providerId="LiveId" clId="{1244B03D-71E1-4A59-BDF8-2D526E2E1AF8}" dt="2023-06-05T13:11:49.607" v="721" actId="207"/>
          <ac:spMkLst>
            <pc:docMk/>
            <pc:sldMk cId="2852566979" sldId="412"/>
            <ac:spMk id="137" creationId="{6CA178C6-B4D1-5DE2-58F5-1840B38EFF4B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39" creationId="{9DFCBC65-040E-AE47-A642-4D2472A459F0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40" creationId="{E362F39C-CD26-8121-DFAE-926AF533CD0C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41" creationId="{26D6829F-BCF8-6203-FE33-53F58EE07EB7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44" creationId="{39FA3C40-5D42-7A21-1FF9-277DFF939C0E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45" creationId="{12F8CCC7-6B4D-699A-6411-7C4ABB121668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46" creationId="{70D9C24F-4F01-03FF-5519-CB11BC4D8D38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47" creationId="{4610070D-8194-3C4A-B4CF-8A5385EB45C8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50" creationId="{E5C29C69-AE9E-1EFE-9EF0-3328FA2C2341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51" creationId="{BB29B66B-28B8-F8FB-146C-003A783DDA2E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52" creationId="{05E3E5A5-84EF-37FF-B504-918CCCAFC47A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53" creationId="{BE8354F5-E8E4-93F2-09B5-FCD1D70EBA9D}"/>
          </ac:spMkLst>
        </pc:spChg>
        <pc:spChg chg="mod">
          <ac:chgData name="H M" userId="84cd2103f36ef0dc" providerId="LiveId" clId="{1244B03D-71E1-4A59-BDF8-2D526E2E1AF8}" dt="2023-06-05T13:12:57.951" v="763" actId="948"/>
          <ac:spMkLst>
            <pc:docMk/>
            <pc:sldMk cId="2852566979" sldId="412"/>
            <ac:spMk id="158" creationId="{8DB11EED-F8C4-B918-F8EE-05CFFFF42E24}"/>
          </ac:spMkLst>
        </pc:spChg>
        <pc:spChg chg="mod">
          <ac:chgData name="H M" userId="84cd2103f36ef0dc" providerId="LiveId" clId="{1244B03D-71E1-4A59-BDF8-2D526E2E1AF8}" dt="2023-06-05T13:12:57.951" v="763" actId="948"/>
          <ac:spMkLst>
            <pc:docMk/>
            <pc:sldMk cId="2852566979" sldId="412"/>
            <ac:spMk id="159" creationId="{3A5C0D62-3F28-2757-9A20-F48E018F697D}"/>
          </ac:spMkLst>
        </pc:spChg>
        <pc:spChg chg="mod">
          <ac:chgData name="H M" userId="84cd2103f36ef0dc" providerId="LiveId" clId="{1244B03D-71E1-4A59-BDF8-2D526E2E1AF8}" dt="2023-06-05T13:12:57.951" v="763" actId="948"/>
          <ac:spMkLst>
            <pc:docMk/>
            <pc:sldMk cId="2852566979" sldId="412"/>
            <ac:spMk id="160" creationId="{52EEED11-CCE7-84CC-CBF1-7735E60914F1}"/>
          </ac:spMkLst>
        </pc:spChg>
        <pc:spChg chg="mod">
          <ac:chgData name="H M" userId="84cd2103f36ef0dc" providerId="LiveId" clId="{1244B03D-71E1-4A59-BDF8-2D526E2E1AF8}" dt="2023-06-05T13:12:57.951" v="763" actId="948"/>
          <ac:spMkLst>
            <pc:docMk/>
            <pc:sldMk cId="2852566979" sldId="412"/>
            <ac:spMk id="161" creationId="{8BBCC7CB-EFF2-F6EC-8A69-52B2CD8CC4A3}"/>
          </ac:spMkLst>
        </pc:spChg>
        <pc:spChg chg="mod">
          <ac:chgData name="H M" userId="84cd2103f36ef0dc" providerId="LiveId" clId="{1244B03D-71E1-4A59-BDF8-2D526E2E1AF8}" dt="2023-06-05T13:12:57.951" v="763" actId="948"/>
          <ac:spMkLst>
            <pc:docMk/>
            <pc:sldMk cId="2852566979" sldId="412"/>
            <ac:spMk id="162" creationId="{1A2598DA-78ED-E567-A80E-904D7686FE66}"/>
          </ac:spMkLst>
        </pc:spChg>
        <pc:spChg chg="mod">
          <ac:chgData name="H M" userId="84cd2103f36ef0dc" providerId="LiveId" clId="{1244B03D-71E1-4A59-BDF8-2D526E2E1AF8}" dt="2023-06-05T13:12:57.951" v="763" actId="948"/>
          <ac:spMkLst>
            <pc:docMk/>
            <pc:sldMk cId="2852566979" sldId="412"/>
            <ac:spMk id="163" creationId="{D3813165-EE48-D0A5-6353-E1CBDE325DA6}"/>
          </ac:spMkLst>
        </pc:spChg>
        <pc:spChg chg="mod">
          <ac:chgData name="H M" userId="84cd2103f36ef0dc" providerId="LiveId" clId="{1244B03D-71E1-4A59-BDF8-2D526E2E1AF8}" dt="2023-06-05T13:12:57.951" v="763" actId="948"/>
          <ac:spMkLst>
            <pc:docMk/>
            <pc:sldMk cId="2852566979" sldId="412"/>
            <ac:spMk id="164" creationId="{ED95EC28-9248-B630-55AD-E50563FD27E3}"/>
          </ac:spMkLst>
        </pc:spChg>
        <pc:spChg chg="mod">
          <ac:chgData name="H M" userId="84cd2103f36ef0dc" providerId="LiveId" clId="{1244B03D-71E1-4A59-BDF8-2D526E2E1AF8}" dt="2023-06-05T13:12:57.951" v="763" actId="948"/>
          <ac:spMkLst>
            <pc:docMk/>
            <pc:sldMk cId="2852566979" sldId="412"/>
            <ac:spMk id="165" creationId="{6C1E3105-C67B-D175-BEA2-1B7FE66B3535}"/>
          </ac:spMkLst>
        </pc:spChg>
        <pc:grpChg chg="add mod topLvl">
          <ac:chgData name="H M" userId="84cd2103f36ef0dc" providerId="LiveId" clId="{1244B03D-71E1-4A59-BDF8-2D526E2E1AF8}" dt="2023-06-05T13:12:29.012" v="745" actId="1076"/>
          <ac:grpSpMkLst>
            <pc:docMk/>
            <pc:sldMk cId="2852566979" sldId="412"/>
            <ac:grpSpMk id="2" creationId="{91085966-A1E8-CC76-754C-8ABD1AC369EE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0" creationId="{834A8666-0954-31F8-4D47-D08888E50F0F}"/>
          </ac:grpSpMkLst>
        </pc:grpChg>
        <pc:grpChg chg="add mod topLvl">
          <ac:chgData name="H M" userId="84cd2103f36ef0dc" providerId="LiveId" clId="{1244B03D-71E1-4A59-BDF8-2D526E2E1AF8}" dt="2023-06-05T13:13:04.326" v="767" actId="1076"/>
          <ac:grpSpMkLst>
            <pc:docMk/>
            <pc:sldMk cId="2852566979" sldId="412"/>
            <ac:grpSpMk id="17" creationId="{FD0E22B6-E21A-85D3-8AD5-607EDC17E553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8" creationId="{322C22AF-98A5-5403-2AA1-6DB1E105E8AC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20" creationId="{6BD52292-21AF-B4E0-0099-781E806E4D67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21" creationId="{AB8C3C0A-B6FC-DF6F-0F08-6A05376ECD0D}"/>
          </ac:grpSpMkLst>
        </pc:grpChg>
        <pc:grpChg chg="add mod topLvl">
          <ac:chgData name="H M" userId="84cd2103f36ef0dc" providerId="LiveId" clId="{1244B03D-71E1-4A59-BDF8-2D526E2E1AF8}" dt="2023-06-05T13:13:10.875" v="769" actId="1076"/>
          <ac:grpSpMkLst>
            <pc:docMk/>
            <pc:sldMk cId="2852566979" sldId="412"/>
            <ac:grpSpMk id="28" creationId="{FB49514B-4203-FEC4-D860-03E3A0EC15B6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32" creationId="{C668BD87-6C95-BEA4-2868-36042827EBE2}"/>
          </ac:grpSpMkLst>
        </pc:grpChg>
        <pc:grpChg chg="add mod topLvl">
          <ac:chgData name="H M" userId="84cd2103f36ef0dc" providerId="LiveId" clId="{1244B03D-71E1-4A59-BDF8-2D526E2E1AF8}" dt="2023-06-05T13:12:41.583" v="752" actId="1076"/>
          <ac:grpSpMkLst>
            <pc:docMk/>
            <pc:sldMk cId="2852566979" sldId="412"/>
            <ac:grpSpMk id="36" creationId="{6C80B36E-A5B0-4F58-6CF4-4A2E8A9865D1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40" creationId="{831679B0-A3B0-7A71-348C-B57797F1D39F}"/>
          </ac:grpSpMkLst>
        </pc:grpChg>
        <pc:grpChg chg="add mod topLvl">
          <ac:chgData name="H M" userId="84cd2103f36ef0dc" providerId="LiveId" clId="{1244B03D-71E1-4A59-BDF8-2D526E2E1AF8}" dt="2023-06-05T13:12:42.979" v="753" actId="1076"/>
          <ac:grpSpMkLst>
            <pc:docMk/>
            <pc:sldMk cId="2852566979" sldId="412"/>
            <ac:grpSpMk id="48" creationId="{4E73B81F-BE9F-2648-B25A-2289216F24F2}"/>
          </ac:grpSpMkLst>
        </pc:grpChg>
        <pc:grpChg chg="mod">
          <ac:chgData name="H M" userId="84cd2103f36ef0dc" providerId="LiveId" clId="{1244B03D-71E1-4A59-BDF8-2D526E2E1AF8}" dt="2023-06-05T13:11:39.977" v="716" actId="207"/>
          <ac:grpSpMkLst>
            <pc:docMk/>
            <pc:sldMk cId="2852566979" sldId="412"/>
            <ac:grpSpMk id="50" creationId="{3B3BF7A2-9169-A50B-CFC0-15326FD730F2}"/>
          </ac:grpSpMkLst>
        </pc:grpChg>
        <pc:grpChg chg="mod">
          <ac:chgData name="H M" userId="84cd2103f36ef0dc" providerId="LiveId" clId="{1244B03D-71E1-4A59-BDF8-2D526E2E1AF8}" dt="2023-06-05T13:11:39.977" v="716" actId="207"/>
          <ac:grpSpMkLst>
            <pc:docMk/>
            <pc:sldMk cId="2852566979" sldId="412"/>
            <ac:grpSpMk id="51" creationId="{54796599-6BA5-8592-7442-43C1FD6EA15F}"/>
          </ac:grpSpMkLst>
        </pc:grpChg>
        <pc:grpChg chg="mod">
          <ac:chgData name="H M" userId="84cd2103f36ef0dc" providerId="LiveId" clId="{1244B03D-71E1-4A59-BDF8-2D526E2E1AF8}" dt="2023-06-05T13:11:39.977" v="716" actId="207"/>
          <ac:grpSpMkLst>
            <pc:docMk/>
            <pc:sldMk cId="2852566979" sldId="412"/>
            <ac:grpSpMk id="52" creationId="{C6408839-0372-3D71-7A91-CA743D108C1B}"/>
          </ac:grpSpMkLst>
        </pc:grpChg>
        <pc:grpChg chg="mod">
          <ac:chgData name="H M" userId="84cd2103f36ef0dc" providerId="LiveId" clId="{1244B03D-71E1-4A59-BDF8-2D526E2E1AF8}" dt="2023-06-05T13:11:39.977" v="716" actId="207"/>
          <ac:grpSpMkLst>
            <pc:docMk/>
            <pc:sldMk cId="2852566979" sldId="412"/>
            <ac:grpSpMk id="53" creationId="{BBBC11CD-46D5-CF40-76B0-3E5E2FCE2CF2}"/>
          </ac:grpSpMkLst>
        </pc:grpChg>
        <pc:grpChg chg="add mod topLvl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61" creationId="{2F168E8A-4BFF-C337-00F3-0608E32CE665}"/>
          </ac:grpSpMkLst>
        </pc:grpChg>
        <pc:grpChg chg="add mod topLvl">
          <ac:chgData name="H M" userId="84cd2103f36ef0dc" providerId="LiveId" clId="{1244B03D-71E1-4A59-BDF8-2D526E2E1AF8}" dt="2023-06-05T13:12:52.842" v="759" actId="1076"/>
          <ac:grpSpMkLst>
            <pc:docMk/>
            <pc:sldMk cId="2852566979" sldId="412"/>
            <ac:grpSpMk id="76" creationId="{3A2DA787-1E11-9B77-C352-714EE9FDF38F}"/>
          </ac:grpSpMkLst>
        </pc:grpChg>
        <pc:grpChg chg="add mod topLvl">
          <ac:chgData name="H M" userId="84cd2103f36ef0dc" providerId="LiveId" clId="{1244B03D-71E1-4A59-BDF8-2D526E2E1AF8}" dt="2023-06-05T13:12:49.167" v="757" actId="1076"/>
          <ac:grpSpMkLst>
            <pc:docMk/>
            <pc:sldMk cId="2852566979" sldId="412"/>
            <ac:grpSpMk id="83" creationId="{01C17C6C-1BDC-BDCF-BB2A-E02F2F07FB6E}"/>
          </ac:grpSpMkLst>
        </pc:grpChg>
        <pc:grpChg chg="add mod topLvl">
          <ac:chgData name="H M" userId="84cd2103f36ef0dc" providerId="LiveId" clId="{1244B03D-71E1-4A59-BDF8-2D526E2E1AF8}" dt="2023-06-05T13:12:56.681" v="761" actId="1076"/>
          <ac:grpSpMkLst>
            <pc:docMk/>
            <pc:sldMk cId="2852566979" sldId="412"/>
            <ac:grpSpMk id="92" creationId="{B79F85F7-7203-7EBC-6A5D-428C79384A73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93" creationId="{17074D2C-9EE0-1E37-5171-F95E2829D893}"/>
          </ac:grpSpMkLst>
        </pc:grpChg>
        <pc:grpChg chg="add mod topLvl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02" creationId="{D222127B-B570-5E0D-2440-F583C5091B97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05" creationId="{6BC223C6-D86E-2E0C-A3C0-649D7BF9E464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06" creationId="{C8921CBE-EF1E-0943-E6D9-260BFDB8B7AC}"/>
          </ac:grpSpMkLst>
        </pc:grpChg>
        <pc:grpChg chg="add mod topLvl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17" creationId="{D3E2A691-9259-B629-A42E-A65BDC8B3EA2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18" creationId="{555CABCE-8A4D-8D16-8A41-85608966E413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21" creationId="{2B6858D0-1127-80F1-B287-2B7B99F0E643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26" creationId="{73BCA688-20E1-28FC-F232-64A6D8362E6F}"/>
          </ac:grpSpMkLst>
        </pc:grpChg>
        <pc:grpChg chg="add mod topLvl">
          <ac:chgData name="H M" userId="84cd2103f36ef0dc" providerId="LiveId" clId="{1244B03D-71E1-4A59-BDF8-2D526E2E1AF8}" dt="2023-06-05T13:13:06.179" v="768" actId="1076"/>
          <ac:grpSpMkLst>
            <pc:docMk/>
            <pc:sldMk cId="2852566979" sldId="412"/>
            <ac:grpSpMk id="130" creationId="{AC73B6DA-B665-6545-589F-5D5BC79FE913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31" creationId="{B42AFCCA-131A-CD0F-C7F5-57FDCDEF6294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38" creationId="{5D610C35-CC0B-A562-CA82-5A7E4B048EB0}"/>
          </ac:grpSpMkLst>
        </pc:grpChg>
        <pc:grpChg chg="add mod topLvl">
          <ac:chgData name="H M" userId="84cd2103f36ef0dc" providerId="LiveId" clId="{1244B03D-71E1-4A59-BDF8-2D526E2E1AF8}" dt="2023-06-05T13:12:35.766" v="749" actId="164"/>
          <ac:grpSpMkLst>
            <pc:docMk/>
            <pc:sldMk cId="2852566979" sldId="412"/>
            <ac:grpSpMk id="142" creationId="{528D1791-9372-0C57-B1FD-566332822EE1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43" creationId="{E895D1F1-82FA-31BF-A658-29B5E812EF0C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48" creationId="{23F43B53-E08B-3F6C-893B-A7234FE05820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49" creationId="{16B6BD39-770F-C4AC-47C0-D36648BAC905}"/>
          </ac:grpSpMkLst>
        </pc:grpChg>
        <pc:grpChg chg="add del 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54" creationId="{60CCB839-CBA0-381B-CB80-0EFF54F5EADA}"/>
          </ac:grpSpMkLst>
        </pc:grpChg>
        <pc:grpChg chg="add mod">
          <ac:chgData name="H M" userId="84cd2103f36ef0dc" providerId="LiveId" clId="{1244B03D-71E1-4A59-BDF8-2D526E2E1AF8}" dt="2023-06-05T13:13:11.870" v="770" actId="1076"/>
          <ac:grpSpMkLst>
            <pc:docMk/>
            <pc:sldMk cId="2852566979" sldId="412"/>
            <ac:grpSpMk id="155" creationId="{F5EC32FC-FCA3-EDAE-1E47-7527F5D98CAF}"/>
          </ac:grpSpMkLst>
        </pc:grpChg>
        <pc:grpChg chg="add mod">
          <ac:chgData name="H M" userId="84cd2103f36ef0dc" providerId="LiveId" clId="{1244B03D-71E1-4A59-BDF8-2D526E2E1AF8}" dt="2023-06-05T13:13:01.676" v="766" actId="688"/>
          <ac:grpSpMkLst>
            <pc:docMk/>
            <pc:sldMk cId="2852566979" sldId="412"/>
            <ac:grpSpMk id="156" creationId="{7CF1E3F5-47CE-55B1-5995-7D937450640A}"/>
          </ac:grpSpMkLst>
        </pc:grpChg>
        <pc:grpChg chg="mod">
          <ac:chgData name="H M" userId="84cd2103f36ef0dc" providerId="LiveId" clId="{1244B03D-71E1-4A59-BDF8-2D526E2E1AF8}" dt="2023-06-05T13:12:57.839" v="762" actId="571"/>
          <ac:grpSpMkLst>
            <pc:docMk/>
            <pc:sldMk cId="2852566979" sldId="412"/>
            <ac:grpSpMk id="157" creationId="{542D675F-F581-01D9-9343-699C30371E88}"/>
          </ac:grpSpMkLst>
        </pc:grpChg>
      </pc:sldChg>
      <pc:sldChg chg="modNotes">
        <pc:chgData name="H M" userId="84cd2103f36ef0dc" providerId="LiveId" clId="{1244B03D-71E1-4A59-BDF8-2D526E2E1AF8}" dt="2023-06-05T13:33:31.622" v="914"/>
        <pc:sldMkLst>
          <pc:docMk/>
          <pc:sldMk cId="1719167534" sldId="468"/>
        </pc:sldMkLst>
      </pc:sldChg>
      <pc:sldChg chg="modNotes">
        <pc:chgData name="H M" userId="84cd2103f36ef0dc" providerId="LiveId" clId="{1244B03D-71E1-4A59-BDF8-2D526E2E1AF8}" dt="2023-06-05T13:33:31.622" v="914"/>
        <pc:sldMkLst>
          <pc:docMk/>
          <pc:sldMk cId="4000033492" sldId="469"/>
        </pc:sldMkLst>
      </pc:sldChg>
      <pc:sldChg chg="addSp delSp modSp mod">
        <pc:chgData name="H M" userId="84cd2103f36ef0dc" providerId="LiveId" clId="{1244B03D-71E1-4A59-BDF8-2D526E2E1AF8}" dt="2023-06-05T13:48:14.904" v="926" actId="165"/>
        <pc:sldMkLst>
          <pc:docMk/>
          <pc:sldMk cId="3165081508" sldId="471"/>
        </pc:sldMkLst>
        <pc:spChg chg="del mod">
          <ac:chgData name="H M" userId="84cd2103f36ef0dc" providerId="LiveId" clId="{1244B03D-71E1-4A59-BDF8-2D526E2E1AF8}" dt="2023-06-05T13:48:07.253" v="923" actId="478"/>
          <ac:spMkLst>
            <pc:docMk/>
            <pc:sldMk cId="3165081508" sldId="471"/>
            <ac:spMk id="2" creationId="{5C32B595-96F1-BB39-A4E8-1261C8885184}"/>
          </ac:spMkLst>
        </pc:spChg>
        <pc:spChg chg="del mod">
          <ac:chgData name="H M" userId="84cd2103f36ef0dc" providerId="LiveId" clId="{1244B03D-71E1-4A59-BDF8-2D526E2E1AF8}" dt="2023-06-05T13:48:08.879" v="924" actId="478"/>
          <ac:spMkLst>
            <pc:docMk/>
            <pc:sldMk cId="3165081508" sldId="471"/>
            <ac:spMk id="3" creationId="{0BB6EC46-7BC4-0FA5-DD83-BD328C38428B}"/>
          </ac:spMkLst>
        </pc:spChg>
        <pc:spChg chg="add del">
          <ac:chgData name="H M" userId="84cd2103f36ef0dc" providerId="LiveId" clId="{1244B03D-71E1-4A59-BDF8-2D526E2E1AF8}" dt="2023-06-05T12:46:25.488" v="19"/>
          <ac:spMkLst>
            <pc:docMk/>
            <pc:sldMk cId="3165081508" sldId="471"/>
            <ac:spMk id="6" creationId="{142E7160-2796-A3F6-9E2C-A3230779EBD8}"/>
          </ac:spMkLst>
        </pc:spChg>
        <pc:spChg chg="mod">
          <ac:chgData name="H M" userId="84cd2103f36ef0dc" providerId="LiveId" clId="{1244B03D-71E1-4A59-BDF8-2D526E2E1AF8}" dt="2023-06-05T12:51:36.777" v="133" actId="782"/>
          <ac:spMkLst>
            <pc:docMk/>
            <pc:sldMk cId="3165081508" sldId="471"/>
            <ac:spMk id="8" creationId="{9E32B65F-3E90-D2D8-47F8-8D1D690372E4}"/>
          </ac:spMkLst>
        </pc:spChg>
        <pc:spChg chg="mod">
          <ac:chgData name="H M" userId="84cd2103f36ef0dc" providerId="LiveId" clId="{1244B03D-71E1-4A59-BDF8-2D526E2E1AF8}" dt="2023-06-05T12:51:36.777" v="133" actId="782"/>
          <ac:spMkLst>
            <pc:docMk/>
            <pc:sldMk cId="3165081508" sldId="471"/>
            <ac:spMk id="9" creationId="{684FD0FC-804C-9D8C-E6B9-42088657641E}"/>
          </ac:spMkLst>
        </pc:spChg>
        <pc:spChg chg="mod">
          <ac:chgData name="H M" userId="84cd2103f36ef0dc" providerId="LiveId" clId="{1244B03D-71E1-4A59-BDF8-2D526E2E1AF8}" dt="2023-06-05T12:51:36.777" v="133" actId="782"/>
          <ac:spMkLst>
            <pc:docMk/>
            <pc:sldMk cId="3165081508" sldId="471"/>
            <ac:spMk id="10" creationId="{93506FB9-2481-935D-2F10-B1D9E4F9CAB0}"/>
          </ac:spMkLst>
        </pc:spChg>
        <pc:spChg chg="mod">
          <ac:chgData name="H M" userId="84cd2103f36ef0dc" providerId="LiveId" clId="{1244B03D-71E1-4A59-BDF8-2D526E2E1AF8}" dt="2023-06-05T12:51:36.777" v="133" actId="782"/>
          <ac:spMkLst>
            <pc:docMk/>
            <pc:sldMk cId="3165081508" sldId="471"/>
            <ac:spMk id="11" creationId="{A557A3F8-2185-BDA7-96FA-F5BE27D80281}"/>
          </ac:spMkLst>
        </pc:spChg>
        <pc:spChg chg="mod">
          <ac:chgData name="H M" userId="84cd2103f36ef0dc" providerId="LiveId" clId="{1244B03D-71E1-4A59-BDF8-2D526E2E1AF8}" dt="2023-06-05T13:05:49.775" v="559" actId="1076"/>
          <ac:spMkLst>
            <pc:docMk/>
            <pc:sldMk cId="3165081508" sldId="471"/>
            <ac:spMk id="12" creationId="{DB3E85C3-E491-0B74-5880-9B66DBD04995}"/>
          </ac:spMkLst>
        </pc:spChg>
        <pc:spChg chg="add del">
          <ac:chgData name="H M" userId="84cd2103f36ef0dc" providerId="LiveId" clId="{1244B03D-71E1-4A59-BDF8-2D526E2E1AF8}" dt="2023-06-05T12:46:25.488" v="19"/>
          <ac:spMkLst>
            <pc:docMk/>
            <pc:sldMk cId="3165081508" sldId="471"/>
            <ac:spMk id="13" creationId="{25B1C09B-9480-6B17-3D79-B2F5A72FEB7C}"/>
          </ac:spMkLst>
        </pc:spChg>
        <pc:spChg chg="mod">
          <ac:chgData name="H M" userId="84cd2103f36ef0dc" providerId="LiveId" clId="{1244B03D-71E1-4A59-BDF8-2D526E2E1AF8}" dt="2023-06-05T12:51:36.777" v="133" actId="782"/>
          <ac:spMkLst>
            <pc:docMk/>
            <pc:sldMk cId="3165081508" sldId="471"/>
            <ac:spMk id="14" creationId="{CCFF2AFB-DFF9-CCB3-15E4-607E1C59782D}"/>
          </ac:spMkLst>
        </pc:spChg>
        <pc:spChg chg="add mod">
          <ac:chgData name="H M" userId="84cd2103f36ef0dc" providerId="LiveId" clId="{1244B03D-71E1-4A59-BDF8-2D526E2E1AF8}" dt="2023-06-05T13:20:18.522" v="882" actId="14100"/>
          <ac:spMkLst>
            <pc:docMk/>
            <pc:sldMk cId="3165081508" sldId="471"/>
            <ac:spMk id="16" creationId="{658CDD1F-E65C-A4E9-BABB-B23188C2AB28}"/>
          </ac:spMkLst>
        </pc:spChg>
        <pc:spChg chg="add mod">
          <ac:chgData name="H M" userId="84cd2103f36ef0dc" providerId="LiveId" clId="{1244B03D-71E1-4A59-BDF8-2D526E2E1AF8}" dt="2023-06-05T12:51:36.777" v="133" actId="782"/>
          <ac:spMkLst>
            <pc:docMk/>
            <pc:sldMk cId="3165081508" sldId="471"/>
            <ac:spMk id="17" creationId="{E4BF7BB1-3554-C5AD-4ED4-E3D476EF0D67}"/>
          </ac:spMkLst>
        </pc:spChg>
        <pc:spChg chg="add mod">
          <ac:chgData name="H M" userId="84cd2103f36ef0dc" providerId="LiveId" clId="{1244B03D-71E1-4A59-BDF8-2D526E2E1AF8}" dt="2023-06-05T12:51:36.777" v="133" actId="782"/>
          <ac:spMkLst>
            <pc:docMk/>
            <pc:sldMk cId="3165081508" sldId="471"/>
            <ac:spMk id="18" creationId="{C65A751E-9A4F-E769-AE18-EFE6DE42CA07}"/>
          </ac:spMkLst>
        </pc:spChg>
        <pc:spChg chg="mod">
          <ac:chgData name="H M" userId="84cd2103f36ef0dc" providerId="LiveId" clId="{1244B03D-71E1-4A59-BDF8-2D526E2E1AF8}" dt="2023-06-05T12:59:43.361" v="420" actId="207"/>
          <ac:spMkLst>
            <pc:docMk/>
            <pc:sldMk cId="3165081508" sldId="471"/>
            <ac:spMk id="26" creationId="{AA10B143-CA1A-83F8-E65B-A07CD594B0B2}"/>
          </ac:spMkLst>
        </pc:spChg>
        <pc:spChg chg="mod">
          <ac:chgData name="H M" userId="84cd2103f36ef0dc" providerId="LiveId" clId="{1244B03D-71E1-4A59-BDF8-2D526E2E1AF8}" dt="2023-06-05T12:59:44.198" v="421" actId="207"/>
          <ac:spMkLst>
            <pc:docMk/>
            <pc:sldMk cId="3165081508" sldId="471"/>
            <ac:spMk id="27" creationId="{8505E859-7AAF-0F73-F630-1EB1BE317AF9}"/>
          </ac:spMkLst>
        </pc:spChg>
        <pc:spChg chg="mod topLvl">
          <ac:chgData name="H M" userId="84cd2103f36ef0dc" providerId="LiveId" clId="{1244B03D-71E1-4A59-BDF8-2D526E2E1AF8}" dt="2023-06-05T13:00:12.041" v="431" actId="207"/>
          <ac:spMkLst>
            <pc:docMk/>
            <pc:sldMk cId="3165081508" sldId="471"/>
            <ac:spMk id="32" creationId="{3A8791F7-61A3-797B-BFC8-7DC9639FDB07}"/>
          </ac:spMkLst>
        </pc:spChg>
        <pc:spChg chg="mod topLvl">
          <ac:chgData name="H M" userId="84cd2103f36ef0dc" providerId="LiveId" clId="{1244B03D-71E1-4A59-BDF8-2D526E2E1AF8}" dt="2023-06-05T13:00:14.219" v="432" actId="207"/>
          <ac:spMkLst>
            <pc:docMk/>
            <pc:sldMk cId="3165081508" sldId="471"/>
            <ac:spMk id="33" creationId="{E7F09F7F-15AD-24AD-405B-E507C68A538A}"/>
          </ac:spMkLst>
        </pc:spChg>
        <pc:spChg chg="mod topLvl">
          <ac:chgData name="H M" userId="84cd2103f36ef0dc" providerId="LiveId" clId="{1244B03D-71E1-4A59-BDF8-2D526E2E1AF8}" dt="2023-06-05T13:00:55.502" v="446" actId="1076"/>
          <ac:spMkLst>
            <pc:docMk/>
            <pc:sldMk cId="3165081508" sldId="471"/>
            <ac:spMk id="34" creationId="{C1E9B928-D6C0-664B-B34B-0B972A60BB16}"/>
          </ac:spMkLst>
        </pc:spChg>
        <pc:spChg chg="del mod topLvl">
          <ac:chgData name="H M" userId="84cd2103f36ef0dc" providerId="LiveId" clId="{1244B03D-71E1-4A59-BDF8-2D526E2E1AF8}" dt="2023-06-05T13:00:16.748" v="433" actId="478"/>
          <ac:spMkLst>
            <pc:docMk/>
            <pc:sldMk cId="3165081508" sldId="471"/>
            <ac:spMk id="35" creationId="{BBA4D590-29DE-EB76-895C-514EB8D242F0}"/>
          </ac:spMkLst>
        </pc:spChg>
        <pc:spChg chg="mod topLvl">
          <ac:chgData name="H M" userId="84cd2103f36ef0dc" providerId="LiveId" clId="{1244B03D-71E1-4A59-BDF8-2D526E2E1AF8}" dt="2023-06-05T13:00:50.581" v="444" actId="164"/>
          <ac:spMkLst>
            <pc:docMk/>
            <pc:sldMk cId="3165081508" sldId="471"/>
            <ac:spMk id="37" creationId="{3F25D834-F373-5FBD-8062-7BD8A8960BC7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41" creationId="{BC831CA2-E4F3-6F9B-D81F-B8E33789F282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42" creationId="{8644CA27-AE1D-E351-A0A2-CB27EF09D2CC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43" creationId="{3BF66C57-ED13-A60D-9F64-99E0F2423FAB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44" creationId="{E1853292-B165-5323-B914-2243BF54DACC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47" creationId="{5F483C39-3E18-3D03-7EB9-C8B5E4B095EB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48" creationId="{DBAFDD24-E118-2BCB-50DF-CDD3E0FD4F6E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49" creationId="{8C83494E-9EBD-7114-79B9-97227B5CBCFF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50" creationId="{082593D9-C8C3-5489-656D-BD63C8818BE1}"/>
          </ac:spMkLst>
        </pc:spChg>
        <pc:spChg chg="mod">
          <ac:chgData name="H M" userId="84cd2103f36ef0dc" providerId="LiveId" clId="{1244B03D-71E1-4A59-BDF8-2D526E2E1AF8}" dt="2023-06-05T13:17:02.325" v="841" actId="692"/>
          <ac:spMkLst>
            <pc:docMk/>
            <pc:sldMk cId="3165081508" sldId="471"/>
            <ac:spMk id="52" creationId="{68C7D243-71B2-83D0-2E2C-440C79935126}"/>
          </ac:spMkLst>
        </pc:spChg>
        <pc:spChg chg="mod">
          <ac:chgData name="H M" userId="84cd2103f36ef0dc" providerId="LiveId" clId="{1244B03D-71E1-4A59-BDF8-2D526E2E1AF8}" dt="2023-06-05T13:17:05.952" v="842" actId="692"/>
          <ac:spMkLst>
            <pc:docMk/>
            <pc:sldMk cId="3165081508" sldId="471"/>
            <ac:spMk id="53" creationId="{FA086A92-00BA-BD0A-DB72-EE637437E81A}"/>
          </ac:spMkLst>
        </pc:spChg>
        <pc:spChg chg="mod">
          <ac:chgData name="H M" userId="84cd2103f36ef0dc" providerId="LiveId" clId="{1244B03D-71E1-4A59-BDF8-2D526E2E1AF8}" dt="2023-06-05T13:17:28.996" v="845" actId="692"/>
          <ac:spMkLst>
            <pc:docMk/>
            <pc:sldMk cId="3165081508" sldId="471"/>
            <ac:spMk id="54" creationId="{E2D6B97D-2CE2-E0B1-3766-03E78465AA89}"/>
          </ac:spMkLst>
        </pc:spChg>
        <pc:spChg chg="mod">
          <ac:chgData name="H M" userId="84cd2103f36ef0dc" providerId="LiveId" clId="{1244B03D-71E1-4A59-BDF8-2D526E2E1AF8}" dt="2023-06-05T13:16:53.397" v="837" actId="692"/>
          <ac:spMkLst>
            <pc:docMk/>
            <pc:sldMk cId="3165081508" sldId="471"/>
            <ac:spMk id="55" creationId="{AA7FC89E-28FC-92E0-4CAE-FDCBF859108F}"/>
          </ac:spMkLst>
        </pc:spChg>
        <pc:spChg chg="mod">
          <ac:chgData name="H M" userId="84cd2103f36ef0dc" providerId="LiveId" clId="{1244B03D-71E1-4A59-BDF8-2D526E2E1AF8}" dt="2023-06-05T13:16:54.996" v="838" actId="692"/>
          <ac:spMkLst>
            <pc:docMk/>
            <pc:sldMk cId="3165081508" sldId="471"/>
            <ac:spMk id="56" creationId="{EDD27FA5-A0C9-D4F2-265E-012FAF5962C3}"/>
          </ac:spMkLst>
        </pc:spChg>
        <pc:spChg chg="add del mod">
          <ac:chgData name="H M" userId="84cd2103f36ef0dc" providerId="LiveId" clId="{1244B03D-71E1-4A59-BDF8-2D526E2E1AF8}" dt="2023-06-05T13:25:03.684" v="907" actId="2085"/>
          <ac:spMkLst>
            <pc:docMk/>
            <pc:sldMk cId="3165081508" sldId="471"/>
            <ac:spMk id="57" creationId="{B37B0F40-261E-3A94-12C4-C209544AE6A3}"/>
          </ac:spMkLst>
        </pc:spChg>
        <pc:spChg chg="mod">
          <ac:chgData name="H M" userId="84cd2103f36ef0dc" providerId="LiveId" clId="{1244B03D-71E1-4A59-BDF8-2D526E2E1AF8}" dt="2023-06-05T13:03:29.404" v="497" actId="948"/>
          <ac:spMkLst>
            <pc:docMk/>
            <pc:sldMk cId="3165081508" sldId="471"/>
            <ac:spMk id="59" creationId="{B3C6EFA4-CB42-927E-B2D8-B57546904644}"/>
          </ac:spMkLst>
        </pc:spChg>
        <pc:spChg chg="mod">
          <ac:chgData name="H M" userId="84cd2103f36ef0dc" providerId="LiveId" clId="{1244B03D-71E1-4A59-BDF8-2D526E2E1AF8}" dt="2023-06-05T13:03:29.404" v="497" actId="948"/>
          <ac:spMkLst>
            <pc:docMk/>
            <pc:sldMk cId="3165081508" sldId="471"/>
            <ac:spMk id="60" creationId="{D3A129A2-74BF-8BDB-FBE9-1F666BE3BE27}"/>
          </ac:spMkLst>
        </pc:spChg>
        <pc:spChg chg="mod">
          <ac:chgData name="H M" userId="84cd2103f36ef0dc" providerId="LiveId" clId="{1244B03D-71E1-4A59-BDF8-2D526E2E1AF8}" dt="2023-06-05T13:03:29.404" v="497" actId="948"/>
          <ac:spMkLst>
            <pc:docMk/>
            <pc:sldMk cId="3165081508" sldId="471"/>
            <ac:spMk id="61" creationId="{B279EA99-4554-29E2-40E2-5E8C98536C2A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63" creationId="{06DEE882-7F62-D7AE-AB59-7E0B0AC6C7A3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64" creationId="{D393F8AC-CDDE-79B0-B8DA-E657AC644BBB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66" creationId="{66895D19-D67E-D648-164F-5D5FA34D7DA5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67" creationId="{93C3BB2E-9E68-ADB5-3566-6DAEB1A402FB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68" creationId="{1A7BE30C-8094-3F2F-46BE-B91A4B621AB7}"/>
          </ac:spMkLst>
        </pc:spChg>
        <pc:spChg chg="mod">
          <ac:chgData name="H M" userId="84cd2103f36ef0dc" providerId="LiveId" clId="{1244B03D-71E1-4A59-BDF8-2D526E2E1AF8}" dt="2023-06-05T13:00:28.718" v="438" actId="1076"/>
          <ac:spMkLst>
            <pc:docMk/>
            <pc:sldMk cId="3165081508" sldId="471"/>
            <ac:spMk id="69" creationId="{299B4FA7-D9C7-6DF3-1751-B6A3EFE1A0A5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71" creationId="{79216B30-8F54-0505-B28C-294ECC8F153B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72" creationId="{9B37D3AB-E9D1-9679-7749-493576C492E3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73" creationId="{2CEC7F3C-1F0E-7BA2-52D7-44AF581B772C}"/>
          </ac:spMkLst>
        </pc:spChg>
        <pc:spChg chg="mod">
          <ac:chgData name="H M" userId="84cd2103f36ef0dc" providerId="LiveId" clId="{1244B03D-71E1-4A59-BDF8-2D526E2E1AF8}" dt="2023-06-05T13:00:34.386" v="439" actId="207"/>
          <ac:spMkLst>
            <pc:docMk/>
            <pc:sldMk cId="3165081508" sldId="471"/>
            <ac:spMk id="74" creationId="{AC373594-F60B-3963-D7AD-1FC45EC0FB22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77" creationId="{54B20350-9A8A-1329-A736-2EEC58D2A945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78" creationId="{F6A38AF6-0FFE-B559-4F8D-82EF3227C099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79" creationId="{F927736C-6BF0-2483-C6CC-C7CF2A108DAA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80" creationId="{A833B092-3405-798A-D7F3-657AB7B8CF03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81" creationId="{8D57B440-D062-9B7A-051F-F6097EE6D7EC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82" creationId="{A8E090D5-EDEE-E5BA-EA9E-FEECE129B392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84" creationId="{B1203924-F1D1-E1E7-A7BD-322D6102AEA7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85" creationId="{5A278F72-FF3C-3712-CAEA-5928702B7942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86" creationId="{856D88B8-D4EC-137D-31D1-EE0939E0667A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87" creationId="{9FCB10A8-A430-B115-29F1-E383A0D10FA1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88" creationId="{FBA2540D-AA65-6280-64B8-29CE2542574E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89" creationId="{84D9619C-6CD5-1296-CAEF-E423F74934A2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90" creationId="{50AE5ADF-95EC-AF8C-4D75-F83FEECAD4DE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91" creationId="{13043AD6-9059-CF9C-A444-61677EB6E68D}"/>
          </ac:spMkLst>
        </pc:spChg>
        <pc:spChg chg="mod">
          <ac:chgData name="H M" userId="84cd2103f36ef0dc" providerId="LiveId" clId="{1244B03D-71E1-4A59-BDF8-2D526E2E1AF8}" dt="2023-06-05T13:20:58.610" v="887" actId="1582"/>
          <ac:spMkLst>
            <pc:docMk/>
            <pc:sldMk cId="3165081508" sldId="471"/>
            <ac:spMk id="92" creationId="{462BBA52-E26F-0A11-EE2F-20C15FC7DACA}"/>
          </ac:spMkLst>
        </pc:spChg>
        <pc:spChg chg="mod">
          <ac:chgData name="H M" userId="84cd2103f36ef0dc" providerId="LiveId" clId="{1244B03D-71E1-4A59-BDF8-2D526E2E1AF8}" dt="2023-06-05T13:20:58.610" v="887" actId="1582"/>
          <ac:spMkLst>
            <pc:docMk/>
            <pc:sldMk cId="3165081508" sldId="471"/>
            <ac:spMk id="93" creationId="{C04911DD-C97D-9160-70BD-A124BFE9EFA5}"/>
          </ac:spMkLst>
        </pc:spChg>
        <pc:spChg chg="mod">
          <ac:chgData name="H M" userId="84cd2103f36ef0dc" providerId="LiveId" clId="{1244B03D-71E1-4A59-BDF8-2D526E2E1AF8}" dt="2023-06-05T13:20:58.610" v="887" actId="1582"/>
          <ac:spMkLst>
            <pc:docMk/>
            <pc:sldMk cId="3165081508" sldId="471"/>
            <ac:spMk id="94" creationId="{239BA169-4557-BB8C-4CCC-715A28D677DB}"/>
          </ac:spMkLst>
        </pc:spChg>
        <pc:spChg chg="mod">
          <ac:chgData name="H M" userId="84cd2103f36ef0dc" providerId="LiveId" clId="{1244B03D-71E1-4A59-BDF8-2D526E2E1AF8}" dt="2023-06-05T13:20:58.610" v="887" actId="1582"/>
          <ac:spMkLst>
            <pc:docMk/>
            <pc:sldMk cId="3165081508" sldId="471"/>
            <ac:spMk id="95" creationId="{9AB5C03F-C790-C4A9-27D7-8463905C3284}"/>
          </ac:spMkLst>
        </pc:spChg>
        <pc:spChg chg="mod">
          <ac:chgData name="H M" userId="84cd2103f36ef0dc" providerId="LiveId" clId="{1244B03D-71E1-4A59-BDF8-2D526E2E1AF8}" dt="2023-06-05T13:20:58.610" v="887" actId="1582"/>
          <ac:spMkLst>
            <pc:docMk/>
            <pc:sldMk cId="3165081508" sldId="471"/>
            <ac:spMk id="96" creationId="{D5DCE9DF-6451-FB7E-7BF5-03894D2D43AF}"/>
          </ac:spMkLst>
        </pc:spChg>
        <pc:spChg chg="mod">
          <ac:chgData name="H M" userId="84cd2103f36ef0dc" providerId="LiveId" clId="{1244B03D-71E1-4A59-BDF8-2D526E2E1AF8}" dt="2023-06-05T13:20:58.610" v="887" actId="1582"/>
          <ac:spMkLst>
            <pc:docMk/>
            <pc:sldMk cId="3165081508" sldId="471"/>
            <ac:spMk id="97" creationId="{D7F875CF-A274-E4C1-62F4-110ED3458657}"/>
          </ac:spMkLst>
        </pc:spChg>
        <pc:spChg chg="mod">
          <ac:chgData name="H M" userId="84cd2103f36ef0dc" providerId="LiveId" clId="{1244B03D-71E1-4A59-BDF8-2D526E2E1AF8}" dt="2023-06-05T13:20:58.610" v="887" actId="1582"/>
          <ac:spMkLst>
            <pc:docMk/>
            <pc:sldMk cId="3165081508" sldId="471"/>
            <ac:spMk id="98" creationId="{DD4BDC57-D310-6D06-0A4A-BFA8D6C8E480}"/>
          </ac:spMkLst>
        </pc:spChg>
        <pc:spChg chg="mod">
          <ac:chgData name="H M" userId="84cd2103f36ef0dc" providerId="LiveId" clId="{1244B03D-71E1-4A59-BDF8-2D526E2E1AF8}" dt="2023-06-05T13:20:58.610" v="887" actId="1582"/>
          <ac:spMkLst>
            <pc:docMk/>
            <pc:sldMk cId="3165081508" sldId="471"/>
            <ac:spMk id="99" creationId="{9B024CD0-21CB-03AC-B72E-12BDADC27D52}"/>
          </ac:spMkLst>
        </pc:spChg>
        <pc:spChg chg="mod">
          <ac:chgData name="H M" userId="84cd2103f36ef0dc" providerId="LiveId" clId="{1244B03D-71E1-4A59-BDF8-2D526E2E1AF8}" dt="2023-06-05T13:20:55.833" v="886" actId="1582"/>
          <ac:spMkLst>
            <pc:docMk/>
            <pc:sldMk cId="3165081508" sldId="471"/>
            <ac:spMk id="100" creationId="{0A5F9829-21F2-CF81-07EF-494E2EF7C735}"/>
          </ac:spMkLst>
        </pc:spChg>
        <pc:spChg chg="mod">
          <ac:chgData name="H M" userId="84cd2103f36ef0dc" providerId="LiveId" clId="{1244B03D-71E1-4A59-BDF8-2D526E2E1AF8}" dt="2023-06-05T13:20:55.833" v="886" actId="1582"/>
          <ac:spMkLst>
            <pc:docMk/>
            <pc:sldMk cId="3165081508" sldId="471"/>
            <ac:spMk id="101" creationId="{C664E85E-0BAA-03D6-0F2F-F194ECBC1744}"/>
          </ac:spMkLst>
        </pc:spChg>
        <pc:spChg chg="mod">
          <ac:chgData name="H M" userId="84cd2103f36ef0dc" providerId="LiveId" clId="{1244B03D-71E1-4A59-BDF8-2D526E2E1AF8}" dt="2023-06-05T13:20:55.833" v="886" actId="1582"/>
          <ac:spMkLst>
            <pc:docMk/>
            <pc:sldMk cId="3165081508" sldId="471"/>
            <ac:spMk id="102" creationId="{ED91499D-C772-5D47-0048-553B4A2C2784}"/>
          </ac:spMkLst>
        </pc:spChg>
        <pc:spChg chg="mod">
          <ac:chgData name="H M" userId="84cd2103f36ef0dc" providerId="LiveId" clId="{1244B03D-71E1-4A59-BDF8-2D526E2E1AF8}" dt="2023-06-05T13:20:55.833" v="886" actId="1582"/>
          <ac:spMkLst>
            <pc:docMk/>
            <pc:sldMk cId="3165081508" sldId="471"/>
            <ac:spMk id="103" creationId="{8C303F92-DB18-7B04-8E86-CF41E84E0765}"/>
          </ac:spMkLst>
        </pc:spChg>
        <pc:spChg chg="mod">
          <ac:chgData name="H M" userId="84cd2103f36ef0dc" providerId="LiveId" clId="{1244B03D-71E1-4A59-BDF8-2D526E2E1AF8}" dt="2023-06-05T13:20:55.833" v="886" actId="1582"/>
          <ac:spMkLst>
            <pc:docMk/>
            <pc:sldMk cId="3165081508" sldId="471"/>
            <ac:spMk id="104" creationId="{33B4B53F-748F-5220-869C-EEEA53ABDBCF}"/>
          </ac:spMkLst>
        </pc:spChg>
        <pc:spChg chg="mod">
          <ac:chgData name="H M" userId="84cd2103f36ef0dc" providerId="LiveId" clId="{1244B03D-71E1-4A59-BDF8-2D526E2E1AF8}" dt="2023-06-05T13:20:55.833" v="886" actId="1582"/>
          <ac:spMkLst>
            <pc:docMk/>
            <pc:sldMk cId="3165081508" sldId="471"/>
            <ac:spMk id="105" creationId="{4F64EAF6-E69E-5C6D-4226-BE6F110099CD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06" creationId="{2312D0F0-5D61-4A29-1909-D902CC1B733C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07" creationId="{F0B90E49-01D8-29F9-E477-5F066060259D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08" creationId="{02E4F10F-B06C-D25D-17F2-5B0D149C865C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09" creationId="{47225EE6-1181-07AB-FBC2-FBFF3C002897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10" creationId="{288510E3-F35E-F157-AC62-1950CE6C25D9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11" creationId="{53541C8F-DE8E-6CA9-F6BB-C50350C05D99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12" creationId="{94843E1F-E258-D779-85BD-C8F20DC44BFD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13" creationId="{C2C65678-BFBB-605E-BF9B-595F3DF5B16B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14" creationId="{2500FF58-F763-B017-3899-A125017F3847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15" creationId="{9EACC0A6-4A82-0C72-008F-7AEED8C9962A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16" creationId="{225EB6BB-9C59-484C-817D-5299567BE76F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17" creationId="{0E3A8FCD-A60A-3BB2-AC91-AB38412FB42C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18" creationId="{C7263203-3F89-9202-CF22-6DA2049285DA}"/>
          </ac:spMkLst>
        </pc:spChg>
        <pc:spChg chg="mod">
          <ac:chgData name="H M" userId="84cd2103f36ef0dc" providerId="LiveId" clId="{1244B03D-71E1-4A59-BDF8-2D526E2E1AF8}" dt="2023-06-05T13:24:20.760" v="904" actId="1582"/>
          <ac:spMkLst>
            <pc:docMk/>
            <pc:sldMk cId="3165081508" sldId="471"/>
            <ac:spMk id="119" creationId="{183A8724-A1AB-C637-6735-D674CE6ED7B3}"/>
          </ac:spMkLst>
        </pc:spChg>
        <pc:spChg chg="mod topLvl">
          <ac:chgData name="H M" userId="84cd2103f36ef0dc" providerId="LiveId" clId="{1244B03D-71E1-4A59-BDF8-2D526E2E1AF8}" dt="2023-06-05T13:19:39.535" v="875" actId="692"/>
          <ac:spMkLst>
            <pc:docMk/>
            <pc:sldMk cId="3165081508" sldId="471"/>
            <ac:spMk id="120" creationId="{0ED278B1-5E7E-625D-BBDD-FF8AB6D3FE28}"/>
          </ac:spMkLst>
        </pc:spChg>
        <pc:spChg chg="mod">
          <ac:chgData name="H M" userId="84cd2103f36ef0dc" providerId="LiveId" clId="{1244B03D-71E1-4A59-BDF8-2D526E2E1AF8}" dt="2023-06-05T13:02:14.193" v="464" actId="2085"/>
          <ac:spMkLst>
            <pc:docMk/>
            <pc:sldMk cId="3165081508" sldId="471"/>
            <ac:spMk id="125" creationId="{94FDB20E-3AEF-379C-F8AA-92D9E859DBA2}"/>
          </ac:spMkLst>
        </pc:spChg>
        <pc:spChg chg="mod">
          <ac:chgData name="H M" userId="84cd2103f36ef0dc" providerId="LiveId" clId="{1244B03D-71E1-4A59-BDF8-2D526E2E1AF8}" dt="2023-06-05T13:02:14.193" v="464" actId="2085"/>
          <ac:spMkLst>
            <pc:docMk/>
            <pc:sldMk cId="3165081508" sldId="471"/>
            <ac:spMk id="126" creationId="{997E47EA-4DF8-F5E7-34C1-FE8EE17F9DAE}"/>
          </ac:spMkLst>
        </pc:spChg>
        <pc:spChg chg="mod">
          <ac:chgData name="H M" userId="84cd2103f36ef0dc" providerId="LiveId" clId="{1244B03D-71E1-4A59-BDF8-2D526E2E1AF8}" dt="2023-06-05T13:02:14.193" v="464" actId="2085"/>
          <ac:spMkLst>
            <pc:docMk/>
            <pc:sldMk cId="3165081508" sldId="471"/>
            <ac:spMk id="127" creationId="{952ECAAD-841F-DEE2-348C-43C39D37A0CA}"/>
          </ac:spMkLst>
        </pc:spChg>
        <pc:spChg chg="mod">
          <ac:chgData name="H M" userId="84cd2103f36ef0dc" providerId="LiveId" clId="{1244B03D-71E1-4A59-BDF8-2D526E2E1AF8}" dt="2023-06-05T13:02:14.193" v="464" actId="2085"/>
          <ac:spMkLst>
            <pc:docMk/>
            <pc:sldMk cId="3165081508" sldId="471"/>
            <ac:spMk id="128" creationId="{73D3DBE8-B001-2D61-5421-AAE6EA875517}"/>
          </ac:spMkLst>
        </pc:spChg>
        <pc:spChg chg="mod">
          <ac:chgData name="H M" userId="84cd2103f36ef0dc" providerId="LiveId" clId="{1244B03D-71E1-4A59-BDF8-2D526E2E1AF8}" dt="2023-06-05T13:19:30.741" v="874" actId="692"/>
          <ac:spMkLst>
            <pc:docMk/>
            <pc:sldMk cId="3165081508" sldId="471"/>
            <ac:spMk id="129" creationId="{C257ABE7-6458-FD4E-CD04-56AEB7574764}"/>
          </ac:spMkLst>
        </pc:spChg>
        <pc:spChg chg="mod">
          <ac:chgData name="H M" userId="84cd2103f36ef0dc" providerId="LiveId" clId="{1244B03D-71E1-4A59-BDF8-2D526E2E1AF8}" dt="2023-06-05T13:19:41.249" v="876" actId="692"/>
          <ac:spMkLst>
            <pc:docMk/>
            <pc:sldMk cId="3165081508" sldId="471"/>
            <ac:spMk id="130" creationId="{2CC37176-9E41-A989-4484-3BD2121E2208}"/>
          </ac:spMkLst>
        </pc:spChg>
        <pc:spChg chg="mod">
          <ac:chgData name="H M" userId="84cd2103f36ef0dc" providerId="LiveId" clId="{1244B03D-71E1-4A59-BDF8-2D526E2E1AF8}" dt="2023-06-05T13:19:42.985" v="877" actId="692"/>
          <ac:spMkLst>
            <pc:docMk/>
            <pc:sldMk cId="3165081508" sldId="471"/>
            <ac:spMk id="131" creationId="{4C9CD903-128C-AEAB-518B-10C98B0D97FC}"/>
          </ac:spMkLst>
        </pc:spChg>
        <pc:spChg chg="mod">
          <ac:chgData name="H M" userId="84cd2103f36ef0dc" providerId="LiveId" clId="{1244B03D-71E1-4A59-BDF8-2D526E2E1AF8}" dt="2023-06-05T13:18:01.134" v="854" actId="692"/>
          <ac:spMkLst>
            <pc:docMk/>
            <pc:sldMk cId="3165081508" sldId="471"/>
            <ac:spMk id="132" creationId="{6E1E85AF-02D7-0C7D-E176-0C3F23969FF1}"/>
          </ac:spMkLst>
        </pc:spChg>
        <pc:spChg chg="mod">
          <ac:chgData name="H M" userId="84cd2103f36ef0dc" providerId="LiveId" clId="{1244B03D-71E1-4A59-BDF8-2D526E2E1AF8}" dt="2023-06-05T13:18:04.154" v="855" actId="692"/>
          <ac:spMkLst>
            <pc:docMk/>
            <pc:sldMk cId="3165081508" sldId="471"/>
            <ac:spMk id="133" creationId="{1DC42DA9-FDBB-F7B1-A8B0-643649DDE350}"/>
          </ac:spMkLst>
        </pc:spChg>
        <pc:spChg chg="mod">
          <ac:chgData name="H M" userId="84cd2103f36ef0dc" providerId="LiveId" clId="{1244B03D-71E1-4A59-BDF8-2D526E2E1AF8}" dt="2023-06-05T13:03:29.404" v="497" actId="948"/>
          <ac:spMkLst>
            <pc:docMk/>
            <pc:sldMk cId="3165081508" sldId="471"/>
            <ac:spMk id="134" creationId="{C6921630-BBBA-E860-28C3-479DB1DA4601}"/>
          </ac:spMkLst>
        </pc:spChg>
        <pc:spChg chg="mod">
          <ac:chgData name="H M" userId="84cd2103f36ef0dc" providerId="LiveId" clId="{1244B03D-71E1-4A59-BDF8-2D526E2E1AF8}" dt="2023-06-05T13:03:29.404" v="497" actId="948"/>
          <ac:spMkLst>
            <pc:docMk/>
            <pc:sldMk cId="3165081508" sldId="471"/>
            <ac:spMk id="136" creationId="{B6BFAB6E-9AB7-DF3C-7D8D-15AD834A412F}"/>
          </ac:spMkLst>
        </pc:spChg>
        <pc:spChg chg="mod">
          <ac:chgData name="H M" userId="84cd2103f36ef0dc" providerId="LiveId" clId="{1244B03D-71E1-4A59-BDF8-2D526E2E1AF8}" dt="2023-06-05T13:03:29.404" v="497" actId="948"/>
          <ac:spMkLst>
            <pc:docMk/>
            <pc:sldMk cId="3165081508" sldId="471"/>
            <ac:spMk id="137" creationId="{0DD0E394-A417-66E3-27E2-87EA374AB555}"/>
          </ac:spMkLst>
        </pc:spChg>
        <pc:spChg chg="mod">
          <ac:chgData name="H M" userId="84cd2103f36ef0dc" providerId="LiveId" clId="{1244B03D-71E1-4A59-BDF8-2D526E2E1AF8}" dt="2023-06-05T13:03:29.404" v="497" actId="948"/>
          <ac:spMkLst>
            <pc:docMk/>
            <pc:sldMk cId="3165081508" sldId="471"/>
            <ac:spMk id="138" creationId="{6C0F9E6A-47ED-2AE1-7A40-0DBF804FA403}"/>
          </ac:spMkLst>
        </pc:spChg>
        <pc:spChg chg="mod">
          <ac:chgData name="H M" userId="84cd2103f36ef0dc" providerId="LiveId" clId="{1244B03D-71E1-4A59-BDF8-2D526E2E1AF8}" dt="2023-06-05T13:03:29.404" v="497" actId="948"/>
          <ac:spMkLst>
            <pc:docMk/>
            <pc:sldMk cId="3165081508" sldId="471"/>
            <ac:spMk id="139" creationId="{55F7C69F-D360-4A7A-4F6D-DE3EA0BB8BC3}"/>
          </ac:spMkLst>
        </pc:spChg>
        <pc:spChg chg="mod">
          <ac:chgData name="H M" userId="84cd2103f36ef0dc" providerId="LiveId" clId="{1244B03D-71E1-4A59-BDF8-2D526E2E1AF8}" dt="2023-06-05T13:03:29.404" v="497" actId="948"/>
          <ac:spMkLst>
            <pc:docMk/>
            <pc:sldMk cId="3165081508" sldId="471"/>
            <ac:spMk id="140" creationId="{C9C66979-BB1E-308F-01E0-88B8F76D0F0B}"/>
          </ac:spMkLst>
        </pc:spChg>
        <pc:spChg chg="mod">
          <ac:chgData name="H M" userId="84cd2103f36ef0dc" providerId="LiveId" clId="{1244B03D-71E1-4A59-BDF8-2D526E2E1AF8}" dt="2023-06-05T13:03:29.404" v="497" actId="948"/>
          <ac:spMkLst>
            <pc:docMk/>
            <pc:sldMk cId="3165081508" sldId="471"/>
            <ac:spMk id="141" creationId="{001CE818-10EE-B448-6213-9929A16FD136}"/>
          </ac:spMkLst>
        </pc:spChg>
        <pc:spChg chg="mod">
          <ac:chgData name="H M" userId="84cd2103f36ef0dc" providerId="LiveId" clId="{1244B03D-71E1-4A59-BDF8-2D526E2E1AF8}" dt="2023-06-05T13:03:29.404" v="497" actId="948"/>
          <ac:spMkLst>
            <pc:docMk/>
            <pc:sldMk cId="3165081508" sldId="471"/>
            <ac:spMk id="142" creationId="{C886BCC7-5FC0-61AA-525C-7AF347E20B12}"/>
          </ac:spMkLst>
        </pc:spChg>
        <pc:spChg chg="mod">
          <ac:chgData name="H M" userId="84cd2103f36ef0dc" providerId="LiveId" clId="{1244B03D-71E1-4A59-BDF8-2D526E2E1AF8}" dt="2023-06-05T13:17:56.005" v="853" actId="692"/>
          <ac:spMkLst>
            <pc:docMk/>
            <pc:sldMk cId="3165081508" sldId="471"/>
            <ac:spMk id="143" creationId="{652A4C38-649C-319A-945D-F5330C5B7194}"/>
          </ac:spMkLst>
        </pc:spChg>
        <pc:spChg chg="mod">
          <ac:chgData name="H M" userId="84cd2103f36ef0dc" providerId="LiveId" clId="{1244B03D-71E1-4A59-BDF8-2D526E2E1AF8}" dt="2023-06-05T13:17:42.241" v="847" actId="692"/>
          <ac:spMkLst>
            <pc:docMk/>
            <pc:sldMk cId="3165081508" sldId="471"/>
            <ac:spMk id="144" creationId="{9C882A4A-5746-BE40-2BEC-73E23362F57D}"/>
          </ac:spMkLst>
        </pc:spChg>
        <pc:spChg chg="mod">
          <ac:chgData name="H M" userId="84cd2103f36ef0dc" providerId="LiveId" clId="{1244B03D-71E1-4A59-BDF8-2D526E2E1AF8}" dt="2023-06-05T13:17:52.421" v="852" actId="692"/>
          <ac:spMkLst>
            <pc:docMk/>
            <pc:sldMk cId="3165081508" sldId="471"/>
            <ac:spMk id="145" creationId="{A4CA0D97-8E6B-831F-825C-D4A29C14EC46}"/>
          </ac:spMkLst>
        </pc:spChg>
        <pc:spChg chg="mod">
          <ac:chgData name="H M" userId="84cd2103f36ef0dc" providerId="LiveId" clId="{1244B03D-71E1-4A59-BDF8-2D526E2E1AF8}" dt="2023-06-05T13:04:37.463" v="529" actId="948"/>
          <ac:spMkLst>
            <pc:docMk/>
            <pc:sldMk cId="3165081508" sldId="471"/>
            <ac:spMk id="147" creationId="{43EBFD2F-53B1-4BCE-98C0-3F673B7C8529}"/>
          </ac:spMkLst>
        </pc:spChg>
        <pc:spChg chg="mod">
          <ac:chgData name="H M" userId="84cd2103f36ef0dc" providerId="LiveId" clId="{1244B03D-71E1-4A59-BDF8-2D526E2E1AF8}" dt="2023-06-05T13:04:37.463" v="529" actId="948"/>
          <ac:spMkLst>
            <pc:docMk/>
            <pc:sldMk cId="3165081508" sldId="471"/>
            <ac:spMk id="148" creationId="{4AA7122C-36C5-4788-38A4-EE135E8E3558}"/>
          </ac:spMkLst>
        </pc:spChg>
        <pc:spChg chg="mod">
          <ac:chgData name="H M" userId="84cd2103f36ef0dc" providerId="LiveId" clId="{1244B03D-71E1-4A59-BDF8-2D526E2E1AF8}" dt="2023-06-05T13:04:37.463" v="529" actId="948"/>
          <ac:spMkLst>
            <pc:docMk/>
            <pc:sldMk cId="3165081508" sldId="471"/>
            <ac:spMk id="149" creationId="{A4E84326-8355-6AFB-D3D5-5EE404966A92}"/>
          </ac:spMkLst>
        </pc:spChg>
        <pc:spChg chg="mod">
          <ac:chgData name="H M" userId="84cd2103f36ef0dc" providerId="LiveId" clId="{1244B03D-71E1-4A59-BDF8-2D526E2E1AF8}" dt="2023-06-05T12:52:23.470" v="153" actId="948"/>
          <ac:spMkLst>
            <pc:docMk/>
            <pc:sldMk cId="3165081508" sldId="471"/>
            <ac:spMk id="151" creationId="{95F50320-08D9-9BA6-A4A2-7E80432D4986}"/>
          </ac:spMkLst>
        </pc:spChg>
        <pc:spChg chg="mod">
          <ac:chgData name="H M" userId="84cd2103f36ef0dc" providerId="LiveId" clId="{1244B03D-71E1-4A59-BDF8-2D526E2E1AF8}" dt="2023-06-05T12:52:23.470" v="153" actId="948"/>
          <ac:spMkLst>
            <pc:docMk/>
            <pc:sldMk cId="3165081508" sldId="471"/>
            <ac:spMk id="154" creationId="{44900DE0-F3F0-7D35-261C-CDE8FA68B994}"/>
          </ac:spMkLst>
        </pc:spChg>
        <pc:spChg chg="mod">
          <ac:chgData name="H M" userId="84cd2103f36ef0dc" providerId="LiveId" clId="{1244B03D-71E1-4A59-BDF8-2D526E2E1AF8}" dt="2023-06-05T12:52:23.470" v="153" actId="948"/>
          <ac:spMkLst>
            <pc:docMk/>
            <pc:sldMk cId="3165081508" sldId="471"/>
            <ac:spMk id="155" creationId="{4BB169B8-FCCE-6632-C783-1A32354B3475}"/>
          </ac:spMkLst>
        </pc:spChg>
        <pc:spChg chg="mod">
          <ac:chgData name="H M" userId="84cd2103f36ef0dc" providerId="LiveId" clId="{1244B03D-71E1-4A59-BDF8-2D526E2E1AF8}" dt="2023-06-05T12:52:23.470" v="153" actId="948"/>
          <ac:spMkLst>
            <pc:docMk/>
            <pc:sldMk cId="3165081508" sldId="471"/>
            <ac:spMk id="156" creationId="{CDDCBF75-3831-EB08-FD17-B80284A5BF60}"/>
          </ac:spMkLst>
        </pc:spChg>
        <pc:spChg chg="mod">
          <ac:chgData name="H M" userId="84cd2103f36ef0dc" providerId="LiveId" clId="{1244B03D-71E1-4A59-BDF8-2D526E2E1AF8}" dt="2023-06-05T12:52:23.470" v="153" actId="948"/>
          <ac:spMkLst>
            <pc:docMk/>
            <pc:sldMk cId="3165081508" sldId="471"/>
            <ac:spMk id="157" creationId="{026B7DCB-1D3D-D61D-9A47-E660B432C4D6}"/>
          </ac:spMkLst>
        </pc:spChg>
        <pc:spChg chg="mod">
          <ac:chgData name="H M" userId="84cd2103f36ef0dc" providerId="LiveId" clId="{1244B03D-71E1-4A59-BDF8-2D526E2E1AF8}" dt="2023-06-05T12:52:23.470" v="153" actId="948"/>
          <ac:spMkLst>
            <pc:docMk/>
            <pc:sldMk cId="3165081508" sldId="471"/>
            <ac:spMk id="158" creationId="{15B04643-2887-3CB0-2153-8B027F1674C0}"/>
          </ac:spMkLst>
        </pc:spChg>
        <pc:spChg chg="mod">
          <ac:chgData name="H M" userId="84cd2103f36ef0dc" providerId="LiveId" clId="{1244B03D-71E1-4A59-BDF8-2D526E2E1AF8}" dt="2023-06-05T12:52:23.470" v="153" actId="948"/>
          <ac:spMkLst>
            <pc:docMk/>
            <pc:sldMk cId="3165081508" sldId="471"/>
            <ac:spMk id="159" creationId="{B4A43A4F-5CA4-A379-0989-77851FEFB2E8}"/>
          </ac:spMkLst>
        </pc:spChg>
        <pc:spChg chg="mod">
          <ac:chgData name="H M" userId="84cd2103f36ef0dc" providerId="LiveId" clId="{1244B03D-71E1-4A59-BDF8-2D526E2E1AF8}" dt="2023-06-05T13:18:52.530" v="864" actId="692"/>
          <ac:spMkLst>
            <pc:docMk/>
            <pc:sldMk cId="3165081508" sldId="471"/>
            <ac:spMk id="160" creationId="{23B9B75D-287A-1971-229B-F78D01BBCE51}"/>
          </ac:spMkLst>
        </pc:spChg>
        <pc:spChg chg="mod">
          <ac:chgData name="H M" userId="84cd2103f36ef0dc" providerId="LiveId" clId="{1244B03D-71E1-4A59-BDF8-2D526E2E1AF8}" dt="2023-06-05T13:18:58.692" v="866" actId="692"/>
          <ac:spMkLst>
            <pc:docMk/>
            <pc:sldMk cId="3165081508" sldId="471"/>
            <ac:spMk id="161" creationId="{C12F98BD-0E9D-C74F-BB75-C85FAE8FAD32}"/>
          </ac:spMkLst>
        </pc:spChg>
        <pc:spChg chg="mod">
          <ac:chgData name="H M" userId="84cd2103f36ef0dc" providerId="LiveId" clId="{1244B03D-71E1-4A59-BDF8-2D526E2E1AF8}" dt="2023-06-05T13:18:57.154" v="865" actId="692"/>
          <ac:spMkLst>
            <pc:docMk/>
            <pc:sldMk cId="3165081508" sldId="471"/>
            <ac:spMk id="162" creationId="{70BDDF5A-14E5-0653-1DDA-93DFF638FF28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163" creationId="{55C1D61F-7923-AA63-D151-5622EA0425A6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164" creationId="{06B344A2-2D6A-3AF0-6672-B9AFBC34336C}"/>
          </ac:spMkLst>
        </pc:spChg>
        <pc:spChg chg="del mod">
          <ac:chgData name="H M" userId="84cd2103f36ef0dc" providerId="LiveId" clId="{1244B03D-71E1-4A59-BDF8-2D526E2E1AF8}" dt="2023-06-05T13:19:02.662" v="867" actId="478"/>
          <ac:spMkLst>
            <pc:docMk/>
            <pc:sldMk cId="3165081508" sldId="471"/>
            <ac:spMk id="165" creationId="{98E9E9D3-66F1-E66C-2F99-A8D000FFDF98}"/>
          </ac:spMkLst>
        </pc:spChg>
        <pc:spChg chg="del mod">
          <ac:chgData name="H M" userId="84cd2103f36ef0dc" providerId="LiveId" clId="{1244B03D-71E1-4A59-BDF8-2D526E2E1AF8}" dt="2023-06-05T13:19:04.248" v="868" actId="478"/>
          <ac:spMkLst>
            <pc:docMk/>
            <pc:sldMk cId="3165081508" sldId="471"/>
            <ac:spMk id="166" creationId="{240BBAF9-6033-0CFD-37D1-E317F62492AE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168" creationId="{73FE25CC-1037-7D19-2E3B-281185581A44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169" creationId="{30F63454-C1E9-60B2-747C-7BD47F5C1C1D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170" creationId="{ECB2D1F2-C512-579B-A9F2-BC25F1558790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171" creationId="{0EC83D74-8BA9-CC26-3A20-D6F4E5604D04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172" creationId="{BB6DF5E8-3EA8-848F-377E-BFC8B65FCF6B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173" creationId="{7D01D174-5645-8D56-199E-23DF49EEC4C4}"/>
          </ac:spMkLst>
        </pc:spChg>
        <pc:spChg chg="add mod">
          <ac:chgData name="H M" userId="84cd2103f36ef0dc" providerId="LiveId" clId="{1244B03D-71E1-4A59-BDF8-2D526E2E1AF8}" dt="2023-06-05T12:54:42.434" v="231" actId="1076"/>
          <ac:spMkLst>
            <pc:docMk/>
            <pc:sldMk cId="3165081508" sldId="471"/>
            <ac:spMk id="174" creationId="{F90DDB09-988C-31A7-9736-D95790168CB0}"/>
          </ac:spMkLst>
        </pc:spChg>
        <pc:spChg chg="add mod">
          <ac:chgData name="H M" userId="84cd2103f36ef0dc" providerId="LiveId" clId="{1244B03D-71E1-4A59-BDF8-2D526E2E1AF8}" dt="2023-06-05T12:54:44.758" v="232" actId="1076"/>
          <ac:spMkLst>
            <pc:docMk/>
            <pc:sldMk cId="3165081508" sldId="471"/>
            <ac:spMk id="175" creationId="{D1994430-0C7E-7A51-5EFC-336D58EAD6D1}"/>
          </ac:spMkLst>
        </pc:spChg>
        <pc:spChg chg="add mod">
          <ac:chgData name="H M" userId="84cd2103f36ef0dc" providerId="LiveId" clId="{1244B03D-71E1-4A59-BDF8-2D526E2E1AF8}" dt="2023-06-05T12:58:40.501" v="405" actId="1076"/>
          <ac:spMkLst>
            <pc:docMk/>
            <pc:sldMk cId="3165081508" sldId="471"/>
            <ac:spMk id="176" creationId="{7669280A-6870-F152-BA56-1724254C2715}"/>
          </ac:spMkLst>
        </pc:spChg>
        <pc:spChg chg="add mod">
          <ac:chgData name="H M" userId="84cd2103f36ef0dc" providerId="LiveId" clId="{1244B03D-71E1-4A59-BDF8-2D526E2E1AF8}" dt="2023-06-05T12:55:41.009" v="326" actId="571"/>
          <ac:spMkLst>
            <pc:docMk/>
            <pc:sldMk cId="3165081508" sldId="471"/>
            <ac:spMk id="177" creationId="{27014AE1-28E3-58AA-5AA1-FDA5E99191B6}"/>
          </ac:spMkLst>
        </pc:spChg>
        <pc:spChg chg="add mod">
          <ac:chgData name="H M" userId="84cd2103f36ef0dc" providerId="LiveId" clId="{1244B03D-71E1-4A59-BDF8-2D526E2E1AF8}" dt="2023-06-05T13:21:33.174" v="894" actId="2085"/>
          <ac:spMkLst>
            <pc:docMk/>
            <pc:sldMk cId="3165081508" sldId="471"/>
            <ac:spMk id="180" creationId="{3E5BFCC5-3DE8-F7B8-858A-50AE7F6BE393}"/>
          </ac:spMkLst>
        </pc:spChg>
        <pc:spChg chg="add mod">
          <ac:chgData name="H M" userId="84cd2103f36ef0dc" providerId="LiveId" clId="{1244B03D-71E1-4A59-BDF8-2D526E2E1AF8}" dt="2023-06-05T12:58:38.090" v="404" actId="1076"/>
          <ac:spMkLst>
            <pc:docMk/>
            <pc:sldMk cId="3165081508" sldId="471"/>
            <ac:spMk id="181" creationId="{BCA3A8A3-A28C-E118-8D41-9B58DED6B950}"/>
          </ac:spMkLst>
        </pc:spChg>
        <pc:spChg chg="add mod">
          <ac:chgData name="H M" userId="84cd2103f36ef0dc" providerId="LiveId" clId="{1244B03D-71E1-4A59-BDF8-2D526E2E1AF8}" dt="2023-06-05T13:21:33.174" v="894" actId="2085"/>
          <ac:spMkLst>
            <pc:docMk/>
            <pc:sldMk cId="3165081508" sldId="471"/>
            <ac:spMk id="182" creationId="{7D49DD1E-ADAB-519B-383F-5A3EC44D1750}"/>
          </ac:spMkLst>
        </pc:spChg>
        <pc:spChg chg="add mod">
          <ac:chgData name="H M" userId="84cd2103f36ef0dc" providerId="LiveId" clId="{1244B03D-71E1-4A59-BDF8-2D526E2E1AF8}" dt="2023-06-05T12:58:38.090" v="404" actId="1076"/>
          <ac:spMkLst>
            <pc:docMk/>
            <pc:sldMk cId="3165081508" sldId="471"/>
            <ac:spMk id="183" creationId="{EED575F9-613C-F27B-7D31-B24AF55B320B}"/>
          </ac:spMkLst>
        </pc:spChg>
        <pc:spChg chg="add mod">
          <ac:chgData name="H M" userId="84cd2103f36ef0dc" providerId="LiveId" clId="{1244B03D-71E1-4A59-BDF8-2D526E2E1AF8}" dt="2023-06-05T13:21:33.174" v="894" actId="2085"/>
          <ac:spMkLst>
            <pc:docMk/>
            <pc:sldMk cId="3165081508" sldId="471"/>
            <ac:spMk id="184" creationId="{FEB45856-E674-3CFA-D6FD-31855674F1D6}"/>
          </ac:spMkLst>
        </pc:spChg>
        <pc:spChg chg="add mod">
          <ac:chgData name="H M" userId="84cd2103f36ef0dc" providerId="LiveId" clId="{1244B03D-71E1-4A59-BDF8-2D526E2E1AF8}" dt="2023-06-05T13:17:34.873" v="846" actId="1076"/>
          <ac:spMkLst>
            <pc:docMk/>
            <pc:sldMk cId="3165081508" sldId="471"/>
            <ac:spMk id="185" creationId="{5A24630C-CF88-18CC-52DD-10D81E1BABBD}"/>
          </ac:spMkLst>
        </pc:spChg>
        <pc:spChg chg="mod">
          <ac:chgData name="H M" userId="84cd2103f36ef0dc" providerId="LiveId" clId="{1244B03D-71E1-4A59-BDF8-2D526E2E1AF8}" dt="2023-06-05T13:01:00.486" v="448" actId="948"/>
          <ac:spMkLst>
            <pc:docMk/>
            <pc:sldMk cId="3165081508" sldId="471"/>
            <ac:spMk id="189" creationId="{2948DF91-8F69-6633-F76E-15FED0A5CFF4}"/>
          </ac:spMkLst>
        </pc:spChg>
        <pc:spChg chg="mod">
          <ac:chgData name="H M" userId="84cd2103f36ef0dc" providerId="LiveId" clId="{1244B03D-71E1-4A59-BDF8-2D526E2E1AF8}" dt="2023-06-05T13:01:00.486" v="448" actId="948"/>
          <ac:spMkLst>
            <pc:docMk/>
            <pc:sldMk cId="3165081508" sldId="471"/>
            <ac:spMk id="190" creationId="{7ADE70FC-1B79-58E9-FA41-BFC2441D1603}"/>
          </ac:spMkLst>
        </pc:spChg>
        <pc:spChg chg="mod">
          <ac:chgData name="H M" userId="84cd2103f36ef0dc" providerId="LiveId" clId="{1244B03D-71E1-4A59-BDF8-2D526E2E1AF8}" dt="2023-06-05T13:01:00.486" v="448" actId="948"/>
          <ac:spMkLst>
            <pc:docMk/>
            <pc:sldMk cId="3165081508" sldId="471"/>
            <ac:spMk id="191" creationId="{57DA74BE-2FF9-44A9-A224-DC92188904F6}"/>
          </ac:spMkLst>
        </pc:spChg>
        <pc:spChg chg="mod">
          <ac:chgData name="H M" userId="84cd2103f36ef0dc" providerId="LiveId" clId="{1244B03D-71E1-4A59-BDF8-2D526E2E1AF8}" dt="2023-06-05T13:01:00.486" v="448" actId="948"/>
          <ac:spMkLst>
            <pc:docMk/>
            <pc:sldMk cId="3165081508" sldId="471"/>
            <ac:spMk id="192" creationId="{3F061C2B-1A9B-C6F7-C49A-88503EC27496}"/>
          </ac:spMkLst>
        </pc:spChg>
        <pc:spChg chg="mod">
          <ac:chgData name="H M" userId="84cd2103f36ef0dc" providerId="LiveId" clId="{1244B03D-71E1-4A59-BDF8-2D526E2E1AF8}" dt="2023-06-05T13:01:00.486" v="448" actId="948"/>
          <ac:spMkLst>
            <pc:docMk/>
            <pc:sldMk cId="3165081508" sldId="471"/>
            <ac:spMk id="193" creationId="{71450FF3-1608-6E58-B93E-63D7D2A5B6B8}"/>
          </ac:spMkLst>
        </pc:spChg>
        <pc:spChg chg="mod">
          <ac:chgData name="H M" userId="84cd2103f36ef0dc" providerId="LiveId" clId="{1244B03D-71E1-4A59-BDF8-2D526E2E1AF8}" dt="2023-06-05T13:01:00.486" v="448" actId="948"/>
          <ac:spMkLst>
            <pc:docMk/>
            <pc:sldMk cId="3165081508" sldId="471"/>
            <ac:spMk id="194" creationId="{3072AAEB-73D6-3C11-AC5A-8BA9C64AD865}"/>
          </ac:spMkLst>
        </pc:spChg>
        <pc:spChg chg="mod">
          <ac:chgData name="H M" userId="84cd2103f36ef0dc" providerId="LiveId" clId="{1244B03D-71E1-4A59-BDF8-2D526E2E1AF8}" dt="2023-06-05T13:01:00.486" v="448" actId="948"/>
          <ac:spMkLst>
            <pc:docMk/>
            <pc:sldMk cId="3165081508" sldId="471"/>
            <ac:spMk id="195" creationId="{1FDB64F4-15F8-0FA6-CEEF-E70B006D12E0}"/>
          </ac:spMkLst>
        </pc:spChg>
        <pc:spChg chg="mod">
          <ac:chgData name="H M" userId="84cd2103f36ef0dc" providerId="LiveId" clId="{1244B03D-71E1-4A59-BDF8-2D526E2E1AF8}" dt="2023-06-05T13:01:00.486" v="448" actId="948"/>
          <ac:spMkLst>
            <pc:docMk/>
            <pc:sldMk cId="3165081508" sldId="471"/>
            <ac:spMk id="196" creationId="{63212D76-6083-169B-0E89-C483D22D167F}"/>
          </ac:spMkLst>
        </pc:spChg>
        <pc:spChg chg="add mod">
          <ac:chgData name="H M" userId="84cd2103f36ef0dc" providerId="LiveId" clId="{1244B03D-71E1-4A59-BDF8-2D526E2E1AF8}" dt="2023-06-05T13:03:09.691" v="488" actId="1076"/>
          <ac:spMkLst>
            <pc:docMk/>
            <pc:sldMk cId="3165081508" sldId="471"/>
            <ac:spMk id="197" creationId="{B57ED93A-4075-10E2-94FE-585FA27EAF3E}"/>
          </ac:spMkLst>
        </pc:spChg>
        <pc:spChg chg="add mod">
          <ac:chgData name="H M" userId="84cd2103f36ef0dc" providerId="LiveId" clId="{1244B03D-71E1-4A59-BDF8-2D526E2E1AF8}" dt="2023-06-05T13:03:09.691" v="488" actId="1076"/>
          <ac:spMkLst>
            <pc:docMk/>
            <pc:sldMk cId="3165081508" sldId="471"/>
            <ac:spMk id="198" creationId="{04F1A919-168C-64A6-1BA2-03C229435642}"/>
          </ac:spMkLst>
        </pc:spChg>
        <pc:spChg chg="mod">
          <ac:chgData name="H M" userId="84cd2103f36ef0dc" providerId="LiveId" clId="{1244B03D-71E1-4A59-BDF8-2D526E2E1AF8}" dt="2023-06-05T13:02:22.942" v="466" actId="571"/>
          <ac:spMkLst>
            <pc:docMk/>
            <pc:sldMk cId="3165081508" sldId="471"/>
            <ac:spMk id="203" creationId="{2363A2C6-EFF1-3FFB-E12B-E03452E1F9AB}"/>
          </ac:spMkLst>
        </pc:spChg>
        <pc:spChg chg="mod">
          <ac:chgData name="H M" userId="84cd2103f36ef0dc" providerId="LiveId" clId="{1244B03D-71E1-4A59-BDF8-2D526E2E1AF8}" dt="2023-06-05T13:02:22.942" v="466" actId="571"/>
          <ac:spMkLst>
            <pc:docMk/>
            <pc:sldMk cId="3165081508" sldId="471"/>
            <ac:spMk id="204" creationId="{49147B09-0B98-B97D-0679-4BA3534C565F}"/>
          </ac:spMkLst>
        </pc:spChg>
        <pc:spChg chg="mod">
          <ac:chgData name="H M" userId="84cd2103f36ef0dc" providerId="LiveId" clId="{1244B03D-71E1-4A59-BDF8-2D526E2E1AF8}" dt="2023-06-05T13:02:22.942" v="466" actId="571"/>
          <ac:spMkLst>
            <pc:docMk/>
            <pc:sldMk cId="3165081508" sldId="471"/>
            <ac:spMk id="205" creationId="{5C226E4A-7896-F4FD-9518-0D875FADEEF9}"/>
          </ac:spMkLst>
        </pc:spChg>
        <pc:spChg chg="mod">
          <ac:chgData name="H M" userId="84cd2103f36ef0dc" providerId="LiveId" clId="{1244B03D-71E1-4A59-BDF8-2D526E2E1AF8}" dt="2023-06-05T13:02:22.942" v="466" actId="571"/>
          <ac:spMkLst>
            <pc:docMk/>
            <pc:sldMk cId="3165081508" sldId="471"/>
            <ac:spMk id="206" creationId="{D5BB665C-C008-E7A1-9D2C-1E73A98F48B9}"/>
          </ac:spMkLst>
        </pc:spChg>
        <pc:spChg chg="mod">
          <ac:chgData name="H M" userId="84cd2103f36ef0dc" providerId="LiveId" clId="{1244B03D-71E1-4A59-BDF8-2D526E2E1AF8}" dt="2023-06-05T13:02:22.942" v="466" actId="571"/>
          <ac:spMkLst>
            <pc:docMk/>
            <pc:sldMk cId="3165081508" sldId="471"/>
            <ac:spMk id="207" creationId="{6EE8EC5A-646E-9B2F-43CB-87CBBC74411F}"/>
          </ac:spMkLst>
        </pc:spChg>
        <pc:spChg chg="mod">
          <ac:chgData name="H M" userId="84cd2103f36ef0dc" providerId="LiveId" clId="{1244B03D-71E1-4A59-BDF8-2D526E2E1AF8}" dt="2023-06-05T13:02:22.942" v="466" actId="571"/>
          <ac:spMkLst>
            <pc:docMk/>
            <pc:sldMk cId="3165081508" sldId="471"/>
            <ac:spMk id="208" creationId="{E70C8AA0-1640-8050-7B74-CBB7ECDA5AA2}"/>
          </ac:spMkLst>
        </pc:spChg>
        <pc:spChg chg="mod">
          <ac:chgData name="H M" userId="84cd2103f36ef0dc" providerId="LiveId" clId="{1244B03D-71E1-4A59-BDF8-2D526E2E1AF8}" dt="2023-06-05T13:02:22.942" v="466" actId="571"/>
          <ac:spMkLst>
            <pc:docMk/>
            <pc:sldMk cId="3165081508" sldId="471"/>
            <ac:spMk id="209" creationId="{EEB8ED9D-ADEF-32E9-9A82-891098CAC4CD}"/>
          </ac:spMkLst>
        </pc:spChg>
        <pc:spChg chg="mod">
          <ac:chgData name="H M" userId="84cd2103f36ef0dc" providerId="LiveId" clId="{1244B03D-71E1-4A59-BDF8-2D526E2E1AF8}" dt="2023-06-05T13:02:50.738" v="477" actId="948"/>
          <ac:spMkLst>
            <pc:docMk/>
            <pc:sldMk cId="3165081508" sldId="471"/>
            <ac:spMk id="212" creationId="{CE9B94EE-B623-16B3-882A-B09914A3547E}"/>
          </ac:spMkLst>
        </pc:spChg>
        <pc:spChg chg="mod">
          <ac:chgData name="H M" userId="84cd2103f36ef0dc" providerId="LiveId" clId="{1244B03D-71E1-4A59-BDF8-2D526E2E1AF8}" dt="2023-06-05T13:02:50.738" v="477" actId="948"/>
          <ac:spMkLst>
            <pc:docMk/>
            <pc:sldMk cId="3165081508" sldId="471"/>
            <ac:spMk id="213" creationId="{9D5BF5BB-2196-678E-5AD4-F157B9B8214B}"/>
          </ac:spMkLst>
        </pc:spChg>
        <pc:spChg chg="mod">
          <ac:chgData name="H M" userId="84cd2103f36ef0dc" providerId="LiveId" clId="{1244B03D-71E1-4A59-BDF8-2D526E2E1AF8}" dt="2023-06-05T13:02:50.738" v="477" actId="948"/>
          <ac:spMkLst>
            <pc:docMk/>
            <pc:sldMk cId="3165081508" sldId="471"/>
            <ac:spMk id="214" creationId="{272FDAFE-6A9F-1E7A-DB60-AE3AAD1667A3}"/>
          </ac:spMkLst>
        </pc:spChg>
        <pc:spChg chg="mod">
          <ac:chgData name="H M" userId="84cd2103f36ef0dc" providerId="LiveId" clId="{1244B03D-71E1-4A59-BDF8-2D526E2E1AF8}" dt="2023-06-05T13:02:50.738" v="477" actId="948"/>
          <ac:spMkLst>
            <pc:docMk/>
            <pc:sldMk cId="3165081508" sldId="471"/>
            <ac:spMk id="216" creationId="{46D874F4-347D-66A5-E745-56B5FD1570D5}"/>
          </ac:spMkLst>
        </pc:spChg>
        <pc:spChg chg="mod">
          <ac:chgData name="H M" userId="84cd2103f36ef0dc" providerId="LiveId" clId="{1244B03D-71E1-4A59-BDF8-2D526E2E1AF8}" dt="2023-06-05T13:02:50.738" v="477" actId="948"/>
          <ac:spMkLst>
            <pc:docMk/>
            <pc:sldMk cId="3165081508" sldId="471"/>
            <ac:spMk id="217" creationId="{C01E2D62-29C2-1A6B-CAAA-CF46CE681DDC}"/>
          </ac:spMkLst>
        </pc:spChg>
        <pc:spChg chg="mod">
          <ac:chgData name="H M" userId="84cd2103f36ef0dc" providerId="LiveId" clId="{1244B03D-71E1-4A59-BDF8-2D526E2E1AF8}" dt="2023-06-05T13:02:50.738" v="477" actId="948"/>
          <ac:spMkLst>
            <pc:docMk/>
            <pc:sldMk cId="3165081508" sldId="471"/>
            <ac:spMk id="218" creationId="{69ABCB09-83E0-A3BD-051B-3065E2C2E37A}"/>
          </ac:spMkLst>
        </pc:spChg>
        <pc:spChg chg="mod">
          <ac:chgData name="H M" userId="84cd2103f36ef0dc" providerId="LiveId" clId="{1244B03D-71E1-4A59-BDF8-2D526E2E1AF8}" dt="2023-06-05T13:21:01.798" v="888" actId="1582"/>
          <ac:spMkLst>
            <pc:docMk/>
            <pc:sldMk cId="3165081508" sldId="471"/>
            <ac:spMk id="220" creationId="{2F0F75C8-6590-6462-32DB-BD6770FB65FD}"/>
          </ac:spMkLst>
        </pc:spChg>
        <pc:spChg chg="mod">
          <ac:chgData name="H M" userId="84cd2103f36ef0dc" providerId="LiveId" clId="{1244B03D-71E1-4A59-BDF8-2D526E2E1AF8}" dt="2023-06-05T13:21:01.798" v="888" actId="1582"/>
          <ac:spMkLst>
            <pc:docMk/>
            <pc:sldMk cId="3165081508" sldId="471"/>
            <ac:spMk id="221" creationId="{2D01664B-74CA-6296-1458-4860B5FE0E02}"/>
          </ac:spMkLst>
        </pc:spChg>
        <pc:spChg chg="mod">
          <ac:chgData name="H M" userId="84cd2103f36ef0dc" providerId="LiveId" clId="{1244B03D-71E1-4A59-BDF8-2D526E2E1AF8}" dt="2023-06-05T13:21:07.509" v="889" actId="2085"/>
          <ac:spMkLst>
            <pc:docMk/>
            <pc:sldMk cId="3165081508" sldId="471"/>
            <ac:spMk id="224" creationId="{E08E07E7-0479-272B-E543-EF4635834887}"/>
          </ac:spMkLst>
        </pc:spChg>
        <pc:spChg chg="mod">
          <ac:chgData name="H M" userId="84cd2103f36ef0dc" providerId="LiveId" clId="{1244B03D-71E1-4A59-BDF8-2D526E2E1AF8}" dt="2023-06-05T13:21:07.509" v="889" actId="2085"/>
          <ac:spMkLst>
            <pc:docMk/>
            <pc:sldMk cId="3165081508" sldId="471"/>
            <ac:spMk id="225" creationId="{F2CB2518-CB96-7C4F-6720-6A2DA5166453}"/>
          </ac:spMkLst>
        </pc:spChg>
        <pc:spChg chg="mod">
          <ac:chgData name="H M" userId="84cd2103f36ef0dc" providerId="LiveId" clId="{1244B03D-71E1-4A59-BDF8-2D526E2E1AF8}" dt="2023-06-05T13:21:58.118" v="897" actId="1582"/>
          <ac:spMkLst>
            <pc:docMk/>
            <pc:sldMk cId="3165081508" sldId="471"/>
            <ac:spMk id="226" creationId="{D8F9C166-0815-296C-0F70-EE63A7621B0E}"/>
          </ac:spMkLst>
        </pc:spChg>
        <pc:spChg chg="mod">
          <ac:chgData name="H M" userId="84cd2103f36ef0dc" providerId="LiveId" clId="{1244B03D-71E1-4A59-BDF8-2D526E2E1AF8}" dt="2023-06-05T13:21:01.798" v="888" actId="1582"/>
          <ac:spMkLst>
            <pc:docMk/>
            <pc:sldMk cId="3165081508" sldId="471"/>
            <ac:spMk id="227" creationId="{A205D235-C21F-0825-EDAE-428A643768E5}"/>
          </ac:spMkLst>
        </pc:spChg>
        <pc:spChg chg="mod">
          <ac:chgData name="H M" userId="84cd2103f36ef0dc" providerId="LiveId" clId="{1244B03D-71E1-4A59-BDF8-2D526E2E1AF8}" dt="2023-06-05T13:21:01.798" v="888" actId="1582"/>
          <ac:spMkLst>
            <pc:docMk/>
            <pc:sldMk cId="3165081508" sldId="471"/>
            <ac:spMk id="228" creationId="{A1013E4F-7B12-A37A-A5E2-F18B921FAF25}"/>
          </ac:spMkLst>
        </pc:spChg>
        <pc:spChg chg="mod">
          <ac:chgData name="H M" userId="84cd2103f36ef0dc" providerId="LiveId" clId="{1244B03D-71E1-4A59-BDF8-2D526E2E1AF8}" dt="2023-06-05T13:21:01.798" v="888" actId="1582"/>
          <ac:spMkLst>
            <pc:docMk/>
            <pc:sldMk cId="3165081508" sldId="471"/>
            <ac:spMk id="229" creationId="{0F4076CF-447D-1C15-32F8-F5FE9524F8C6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31" creationId="{209B24F5-0F44-7B39-DABD-7A50CEF02B92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32" creationId="{02623C85-4DE6-0C53-9FF6-EB3D00B393B3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33" creationId="{26208040-02F4-9087-7F58-C81896200222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35" creationId="{0B295EEF-19E6-C205-8713-E10982BBA4A7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36" creationId="{10F18896-6939-1525-1EDE-E125E01231FE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37" creationId="{5E751F1D-5213-711C-2696-D12C26D531C7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38" creationId="{ED9C65EE-AA73-3514-AD18-39496D8E9147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39" creationId="{5CBAEA2E-9311-9DF6-D120-1FEFC4029142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40" creationId="{A658CAE8-30D9-D47A-7B94-4AD40B2C1410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41" creationId="{738D0A58-88C4-8130-253E-81F6BE5BE13A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44" creationId="{98B51018-0054-BFD6-0CF8-4BD9EE874EC2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45" creationId="{3A81B577-148B-981A-284F-EC7EBD611261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46" creationId="{5B1FB277-DC95-84C5-A45A-2B2355279C6B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47" creationId="{025997DA-CD82-AEE1-7A71-B7CB899EF793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48" creationId="{6278B354-685C-147F-1943-FD459B5C241D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49" creationId="{7FCA4261-E215-BC34-3E0A-ECACE300C63A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51" creationId="{BFE53272-FECD-9445-EAB7-B3BA6AB9B2FD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52" creationId="{ACFDD037-D784-AA99-425F-7641F400B2D8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53" creationId="{BFD43EBB-3528-0F6F-DB7B-1E3832701A64}"/>
          </ac:spMkLst>
        </pc:spChg>
        <pc:spChg chg="mod">
          <ac:chgData name="H M" userId="84cd2103f36ef0dc" providerId="LiveId" clId="{1244B03D-71E1-4A59-BDF8-2D526E2E1AF8}" dt="2023-06-05T13:04:27.202" v="524" actId="948"/>
          <ac:spMkLst>
            <pc:docMk/>
            <pc:sldMk cId="3165081508" sldId="471"/>
            <ac:spMk id="255" creationId="{CCEDD498-1A44-E61D-6727-6914FE0229E6}"/>
          </ac:spMkLst>
        </pc:spChg>
        <pc:spChg chg="mod">
          <ac:chgData name="H M" userId="84cd2103f36ef0dc" providerId="LiveId" clId="{1244B03D-71E1-4A59-BDF8-2D526E2E1AF8}" dt="2023-06-05T13:04:27.202" v="524" actId="948"/>
          <ac:spMkLst>
            <pc:docMk/>
            <pc:sldMk cId="3165081508" sldId="471"/>
            <ac:spMk id="256" creationId="{2B5682B1-6016-66A4-257C-132CFF42B106}"/>
          </ac:spMkLst>
        </pc:spChg>
        <pc:spChg chg="mod">
          <ac:chgData name="H M" userId="84cd2103f36ef0dc" providerId="LiveId" clId="{1244B03D-71E1-4A59-BDF8-2D526E2E1AF8}" dt="2023-06-05T13:04:27.202" v="524" actId="948"/>
          <ac:spMkLst>
            <pc:docMk/>
            <pc:sldMk cId="3165081508" sldId="471"/>
            <ac:spMk id="257" creationId="{2874B1E1-19FA-670A-CA58-978A4D628C8C}"/>
          </ac:spMkLst>
        </pc:spChg>
        <pc:spChg chg="mod">
          <ac:chgData name="H M" userId="84cd2103f36ef0dc" providerId="LiveId" clId="{1244B03D-71E1-4A59-BDF8-2D526E2E1AF8}" dt="2023-06-05T13:04:27.202" v="524" actId="948"/>
          <ac:spMkLst>
            <pc:docMk/>
            <pc:sldMk cId="3165081508" sldId="471"/>
            <ac:spMk id="258" creationId="{A944EFB6-99B4-E463-8B38-ABF2D5272DE7}"/>
          </ac:spMkLst>
        </pc:spChg>
        <pc:spChg chg="mod">
          <ac:chgData name="H M" userId="84cd2103f36ef0dc" providerId="LiveId" clId="{1244B03D-71E1-4A59-BDF8-2D526E2E1AF8}" dt="2023-06-05T13:04:27.202" v="524" actId="948"/>
          <ac:spMkLst>
            <pc:docMk/>
            <pc:sldMk cId="3165081508" sldId="471"/>
            <ac:spMk id="259" creationId="{A9A8CC45-A43D-C118-8E58-A454C9E220FF}"/>
          </ac:spMkLst>
        </pc:spChg>
        <pc:spChg chg="mod">
          <ac:chgData name="H M" userId="84cd2103f36ef0dc" providerId="LiveId" clId="{1244B03D-71E1-4A59-BDF8-2D526E2E1AF8}" dt="2023-06-05T13:04:27.202" v="524" actId="948"/>
          <ac:spMkLst>
            <pc:docMk/>
            <pc:sldMk cId="3165081508" sldId="471"/>
            <ac:spMk id="260" creationId="{B335B28B-E27D-B117-B4DB-423D1175D7DA}"/>
          </ac:spMkLst>
        </pc:spChg>
        <pc:spChg chg="mod">
          <ac:chgData name="H M" userId="84cd2103f36ef0dc" providerId="LiveId" clId="{1244B03D-71E1-4A59-BDF8-2D526E2E1AF8}" dt="2023-06-05T13:04:39.272" v="531" actId="571"/>
          <ac:spMkLst>
            <pc:docMk/>
            <pc:sldMk cId="3165081508" sldId="471"/>
            <ac:spMk id="262" creationId="{106F55D0-016A-BDC0-4041-92E0FDCEABEE}"/>
          </ac:spMkLst>
        </pc:spChg>
        <pc:spChg chg="mod">
          <ac:chgData name="H M" userId="84cd2103f36ef0dc" providerId="LiveId" clId="{1244B03D-71E1-4A59-BDF8-2D526E2E1AF8}" dt="2023-06-05T13:04:39.272" v="531" actId="571"/>
          <ac:spMkLst>
            <pc:docMk/>
            <pc:sldMk cId="3165081508" sldId="471"/>
            <ac:spMk id="263" creationId="{BEDF0FFA-C3EA-4D0A-35DF-10DD7B09A121}"/>
          </ac:spMkLst>
        </pc:spChg>
        <pc:spChg chg="mod">
          <ac:chgData name="H M" userId="84cd2103f36ef0dc" providerId="LiveId" clId="{1244B03D-71E1-4A59-BDF8-2D526E2E1AF8}" dt="2023-06-05T13:04:39.272" v="531" actId="571"/>
          <ac:spMkLst>
            <pc:docMk/>
            <pc:sldMk cId="3165081508" sldId="471"/>
            <ac:spMk id="264" creationId="{04F36DE8-7A88-D899-9B55-072FC220D7E4}"/>
          </ac:spMkLst>
        </pc:spChg>
        <pc:spChg chg="mod">
          <ac:chgData name="H M" userId="84cd2103f36ef0dc" providerId="LiveId" clId="{1244B03D-71E1-4A59-BDF8-2D526E2E1AF8}" dt="2023-06-05T13:04:39.272" v="531" actId="571"/>
          <ac:spMkLst>
            <pc:docMk/>
            <pc:sldMk cId="3165081508" sldId="471"/>
            <ac:spMk id="266" creationId="{7BB2EAA6-DDD6-F72D-2D18-9D85ED8F5B08}"/>
          </ac:spMkLst>
        </pc:spChg>
        <pc:spChg chg="mod">
          <ac:chgData name="H M" userId="84cd2103f36ef0dc" providerId="LiveId" clId="{1244B03D-71E1-4A59-BDF8-2D526E2E1AF8}" dt="2023-06-05T13:04:39.272" v="531" actId="571"/>
          <ac:spMkLst>
            <pc:docMk/>
            <pc:sldMk cId="3165081508" sldId="471"/>
            <ac:spMk id="267" creationId="{A98CA300-E301-92B3-1EBE-99C8CF0FFB0D}"/>
          </ac:spMkLst>
        </pc:spChg>
        <pc:spChg chg="mod">
          <ac:chgData name="H M" userId="84cd2103f36ef0dc" providerId="LiveId" clId="{1244B03D-71E1-4A59-BDF8-2D526E2E1AF8}" dt="2023-06-05T13:04:39.272" v="531" actId="571"/>
          <ac:spMkLst>
            <pc:docMk/>
            <pc:sldMk cId="3165081508" sldId="471"/>
            <ac:spMk id="268" creationId="{D70B642B-EF21-092E-2CA6-BED5188D0B62}"/>
          </ac:spMkLst>
        </pc:spChg>
        <pc:spChg chg="add mod">
          <ac:chgData name="H M" userId="84cd2103f36ef0dc" providerId="LiveId" clId="{1244B03D-71E1-4A59-BDF8-2D526E2E1AF8}" dt="2023-06-05T13:05:02.769" v="544" actId="1076"/>
          <ac:spMkLst>
            <pc:docMk/>
            <pc:sldMk cId="3165081508" sldId="471"/>
            <ac:spMk id="269" creationId="{6AD99DEB-AF83-2B2D-3751-4780F5CA04CE}"/>
          </ac:spMkLst>
        </pc:spChg>
        <pc:spChg chg="add mod">
          <ac:chgData name="H M" userId="84cd2103f36ef0dc" providerId="LiveId" clId="{1244B03D-71E1-4A59-BDF8-2D526E2E1AF8}" dt="2023-06-05T13:05:00.492" v="543" actId="1076"/>
          <ac:spMkLst>
            <pc:docMk/>
            <pc:sldMk cId="3165081508" sldId="471"/>
            <ac:spMk id="270" creationId="{EDA9BC95-A27D-E5BC-C02D-FC954E89EAE8}"/>
          </ac:spMkLst>
        </pc:spChg>
        <pc:spChg chg="mod">
          <ac:chgData name="H M" userId="84cd2103f36ef0dc" providerId="LiveId" clId="{1244B03D-71E1-4A59-BDF8-2D526E2E1AF8}" dt="2023-06-05T13:18:20.339" v="859"/>
          <ac:spMkLst>
            <pc:docMk/>
            <pc:sldMk cId="3165081508" sldId="471"/>
            <ac:spMk id="273" creationId="{AB1C5858-9913-F7AB-7A5B-AF73C2578B99}"/>
          </ac:spMkLst>
        </pc:spChg>
        <pc:spChg chg="mod">
          <ac:chgData name="H M" userId="84cd2103f36ef0dc" providerId="LiveId" clId="{1244B03D-71E1-4A59-BDF8-2D526E2E1AF8}" dt="2023-06-05T13:18:20.339" v="859"/>
          <ac:spMkLst>
            <pc:docMk/>
            <pc:sldMk cId="3165081508" sldId="471"/>
            <ac:spMk id="276" creationId="{CA9E6521-8FBC-902A-F572-52200B4E45C1}"/>
          </ac:spMkLst>
        </pc:spChg>
        <pc:spChg chg="mod">
          <ac:chgData name="H M" userId="84cd2103f36ef0dc" providerId="LiveId" clId="{1244B03D-71E1-4A59-BDF8-2D526E2E1AF8}" dt="2023-06-05T13:18:20.339" v="859"/>
          <ac:spMkLst>
            <pc:docMk/>
            <pc:sldMk cId="3165081508" sldId="471"/>
            <ac:spMk id="277" creationId="{6212E070-599C-B056-CDDA-0DA3FA7F42CF}"/>
          </ac:spMkLst>
        </pc:spChg>
        <pc:spChg chg="mod">
          <ac:chgData name="H M" userId="84cd2103f36ef0dc" providerId="LiveId" clId="{1244B03D-71E1-4A59-BDF8-2D526E2E1AF8}" dt="2023-06-05T13:18:20.339" v="859"/>
          <ac:spMkLst>
            <pc:docMk/>
            <pc:sldMk cId="3165081508" sldId="471"/>
            <ac:spMk id="278" creationId="{4646A687-9C91-FDC2-E4D8-EDF9FCD9726B}"/>
          </ac:spMkLst>
        </pc:spChg>
        <pc:spChg chg="mod">
          <ac:chgData name="H M" userId="84cd2103f36ef0dc" providerId="LiveId" clId="{1244B03D-71E1-4A59-BDF8-2D526E2E1AF8}" dt="2023-06-05T13:18:20.339" v="859"/>
          <ac:spMkLst>
            <pc:docMk/>
            <pc:sldMk cId="3165081508" sldId="471"/>
            <ac:spMk id="279" creationId="{CA9A821A-1199-AED4-8820-7013B9563EEA}"/>
          </ac:spMkLst>
        </pc:spChg>
        <pc:spChg chg="mod">
          <ac:chgData name="H M" userId="84cd2103f36ef0dc" providerId="LiveId" clId="{1244B03D-71E1-4A59-BDF8-2D526E2E1AF8}" dt="2023-06-05T13:18:20.339" v="859"/>
          <ac:spMkLst>
            <pc:docMk/>
            <pc:sldMk cId="3165081508" sldId="471"/>
            <ac:spMk id="280" creationId="{3392E1EA-6A46-177C-CB65-8FF0356A0934}"/>
          </ac:spMkLst>
        </pc:spChg>
        <pc:spChg chg="mod">
          <ac:chgData name="H M" userId="84cd2103f36ef0dc" providerId="LiveId" clId="{1244B03D-71E1-4A59-BDF8-2D526E2E1AF8}" dt="2023-06-05T13:18:20.339" v="859"/>
          <ac:spMkLst>
            <pc:docMk/>
            <pc:sldMk cId="3165081508" sldId="471"/>
            <ac:spMk id="281" creationId="{41DC88E9-8AAC-07E9-5995-6A01CD95B1CB}"/>
          </ac:spMkLst>
        </pc:spChg>
        <pc:spChg chg="add mod">
          <ac:chgData name="H M" userId="84cd2103f36ef0dc" providerId="LiveId" clId="{1244B03D-71E1-4A59-BDF8-2D526E2E1AF8}" dt="2023-06-05T13:25:19.735" v="910" actId="1076"/>
          <ac:spMkLst>
            <pc:docMk/>
            <pc:sldMk cId="3165081508" sldId="471"/>
            <ac:spMk id="282" creationId="{0EDB4CCF-20BB-37E5-EB38-DC405AAB1281}"/>
          </ac:spMkLst>
        </pc:spChg>
        <pc:grpChg chg="add del mod">
          <ac:chgData name="H M" userId="84cd2103f36ef0dc" providerId="LiveId" clId="{1244B03D-71E1-4A59-BDF8-2D526E2E1AF8}" dt="2023-06-05T13:48:14.904" v="926" actId="165"/>
          <ac:grpSpMkLst>
            <pc:docMk/>
            <pc:sldMk cId="3165081508" sldId="471"/>
            <ac:grpSpMk id="4" creationId="{FA071DFA-9224-83F3-7470-7DB11C99C646}"/>
          </ac:grpSpMkLst>
        </pc:grpChg>
        <pc:grpChg chg="add del mod">
          <ac:chgData name="H M" userId="84cd2103f36ef0dc" providerId="LiveId" clId="{1244B03D-71E1-4A59-BDF8-2D526E2E1AF8}" dt="2023-06-05T13:13:37.775" v="782" actId="478"/>
          <ac:grpSpMkLst>
            <pc:docMk/>
            <pc:sldMk cId="3165081508" sldId="471"/>
            <ac:grpSpMk id="7" creationId="{ECCE4D0A-7791-2F36-D536-CB45EDF45E6E}"/>
          </ac:grpSpMkLst>
        </pc:grpChg>
        <pc:grpChg chg="add del 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19" creationId="{C16552EC-CB36-ED5F-0460-58C424C48A4A}"/>
          </ac:grpSpMkLst>
        </pc:grpChg>
        <pc:grpChg chg="mod topLvl">
          <ac:chgData name="H M" userId="84cd2103f36ef0dc" providerId="LiveId" clId="{1244B03D-71E1-4A59-BDF8-2D526E2E1AF8}" dt="2023-06-05T13:05:46.030" v="555" actId="1076"/>
          <ac:grpSpMkLst>
            <pc:docMk/>
            <pc:sldMk cId="3165081508" sldId="471"/>
            <ac:grpSpMk id="20" creationId="{F4BA1A97-A158-CB1A-A6D9-D96996EE5A68}"/>
          </ac:grpSpMkLst>
        </pc:grpChg>
        <pc:grpChg chg="del mod topLvl">
          <ac:chgData name="H M" userId="84cd2103f36ef0dc" providerId="LiveId" clId="{1244B03D-71E1-4A59-BDF8-2D526E2E1AF8}" dt="2023-06-05T13:18:21.988" v="860" actId="478"/>
          <ac:grpSpMkLst>
            <pc:docMk/>
            <pc:sldMk cId="3165081508" sldId="471"/>
            <ac:grpSpMk id="21" creationId="{74744151-68CD-EE8A-1580-61704FE0C8E8}"/>
          </ac:grpSpMkLst>
        </pc:grpChg>
        <pc:grpChg chg="mod topLvl">
          <ac:chgData name="H M" userId="84cd2103f36ef0dc" providerId="LiveId" clId="{1244B03D-71E1-4A59-BDF8-2D526E2E1AF8}" dt="2023-06-05T13:04:38.136" v="530" actId="14100"/>
          <ac:grpSpMkLst>
            <pc:docMk/>
            <pc:sldMk cId="3165081508" sldId="471"/>
            <ac:grpSpMk id="22" creationId="{483E86FF-E102-341B-EE2F-D7873331BFAF}"/>
          </ac:grpSpMkLst>
        </pc:grpChg>
        <pc:grpChg chg="mod topLvl">
          <ac:chgData name="H M" userId="84cd2103f36ef0dc" providerId="LiveId" clId="{1244B03D-71E1-4A59-BDF8-2D526E2E1AF8}" dt="2023-06-05T12:53:01.744" v="167" actId="688"/>
          <ac:grpSpMkLst>
            <pc:docMk/>
            <pc:sldMk cId="3165081508" sldId="471"/>
            <ac:grpSpMk id="23" creationId="{791A5293-5C24-9C44-C568-B240E690A1C5}"/>
          </ac:grpSpMkLst>
        </pc:grpChg>
        <pc:grpChg chg="del mod topLvl">
          <ac:chgData name="H M" userId="84cd2103f36ef0dc" providerId="LiveId" clId="{1244B03D-71E1-4A59-BDF8-2D526E2E1AF8}" dt="2023-06-05T13:02:06.487" v="463" actId="165"/>
          <ac:grpSpMkLst>
            <pc:docMk/>
            <pc:sldMk cId="3165081508" sldId="471"/>
            <ac:grpSpMk id="24" creationId="{25308424-117C-F0D1-655E-EA5BD3B1DE9D}"/>
          </ac:grpSpMkLst>
        </pc:grpChg>
        <pc:grpChg chg="mod topLvl">
          <ac:chgData name="H M" userId="84cd2103f36ef0dc" providerId="LiveId" clId="{1244B03D-71E1-4A59-BDF8-2D526E2E1AF8}" dt="2023-06-05T13:25:10.091" v="908" actId="1076"/>
          <ac:grpSpMkLst>
            <pc:docMk/>
            <pc:sldMk cId="3165081508" sldId="471"/>
            <ac:grpSpMk id="25" creationId="{C628FC58-3DE5-3D96-B64F-8A1C191EBB5F}"/>
          </ac:grpSpMkLst>
        </pc:grpChg>
        <pc:grpChg chg="mod topLvl">
          <ac:chgData name="H M" userId="84cd2103f36ef0dc" providerId="LiveId" clId="{1244B03D-71E1-4A59-BDF8-2D526E2E1AF8}" dt="2023-06-05T12:52:44.079" v="161" actId="1076"/>
          <ac:grpSpMkLst>
            <pc:docMk/>
            <pc:sldMk cId="3165081508" sldId="471"/>
            <ac:grpSpMk id="28" creationId="{CE59786C-79DE-8FED-BF45-E1FA82D2BBC0}"/>
          </ac:grpSpMkLst>
        </pc:grpChg>
        <pc:grpChg chg="mod topLvl">
          <ac:chgData name="H M" userId="84cd2103f36ef0dc" providerId="LiveId" clId="{1244B03D-71E1-4A59-BDF8-2D526E2E1AF8}" dt="2023-06-05T13:05:51.311" v="560" actId="1076"/>
          <ac:grpSpMkLst>
            <pc:docMk/>
            <pc:sldMk cId="3165081508" sldId="471"/>
            <ac:grpSpMk id="29" creationId="{E96C36DE-D91B-E9CC-25E4-F4A74BBB990C}"/>
          </ac:grpSpMkLst>
        </pc:grpChg>
        <pc:grpChg chg="mod topLvl">
          <ac:chgData name="H M" userId="84cd2103f36ef0dc" providerId="LiveId" clId="{1244B03D-71E1-4A59-BDF8-2D526E2E1AF8}" dt="2023-06-05T12:52:38.038" v="158" actId="1076"/>
          <ac:grpSpMkLst>
            <pc:docMk/>
            <pc:sldMk cId="3165081508" sldId="471"/>
            <ac:grpSpMk id="30" creationId="{82BA51D8-C861-B76A-D670-5B707BB44323}"/>
          </ac:grpSpMkLst>
        </pc:grpChg>
        <pc:grpChg chg="del mod topLvl">
          <ac:chgData name="H M" userId="84cd2103f36ef0dc" providerId="LiveId" clId="{1244B03D-71E1-4A59-BDF8-2D526E2E1AF8}" dt="2023-06-05T13:13:18.108" v="771" actId="478"/>
          <ac:grpSpMkLst>
            <pc:docMk/>
            <pc:sldMk cId="3165081508" sldId="471"/>
            <ac:grpSpMk id="31" creationId="{BC352E32-28C4-3AB3-E61D-BA37DECA8A30}"/>
          </ac:grpSpMkLst>
        </pc:grpChg>
        <pc:grpChg chg="del mod topLvl">
          <ac:chgData name="H M" userId="84cd2103f36ef0dc" providerId="LiveId" clId="{1244B03D-71E1-4A59-BDF8-2D526E2E1AF8}" dt="2023-06-05T13:13:19.315" v="772" actId="478"/>
          <ac:grpSpMkLst>
            <pc:docMk/>
            <pc:sldMk cId="3165081508" sldId="471"/>
            <ac:grpSpMk id="36" creationId="{2BD1D178-9789-2F68-9A9F-CBDF915FF73F}"/>
          </ac:grpSpMkLst>
        </pc:grpChg>
        <pc:grpChg chg="mod topLvl">
          <ac:chgData name="H M" userId="84cd2103f36ef0dc" providerId="LiveId" clId="{1244B03D-71E1-4A59-BDF8-2D526E2E1AF8}" dt="2023-06-05T13:05:48.286" v="557" actId="1076"/>
          <ac:grpSpMkLst>
            <pc:docMk/>
            <pc:sldMk cId="3165081508" sldId="471"/>
            <ac:grpSpMk id="38" creationId="{EABF52C1-091F-88FB-917A-C7A13B30771E}"/>
          </ac:grpSpMkLst>
        </pc:grpChg>
        <pc:grpChg chg="mod topLvl">
          <ac:chgData name="H M" userId="84cd2103f36ef0dc" providerId="LiveId" clId="{1244B03D-71E1-4A59-BDF8-2D526E2E1AF8}" dt="2023-06-05T13:00:50.581" v="444" actId="164"/>
          <ac:grpSpMkLst>
            <pc:docMk/>
            <pc:sldMk cId="3165081508" sldId="471"/>
            <ac:grpSpMk id="39" creationId="{E7C3C076-5D47-ED96-F245-94DE53966EAD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40" creationId="{F61E2D99-01EA-83B1-3C19-D49F58A9A292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45" creationId="{A3F311AD-3C59-36D3-8DE8-4569F1209388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46" creationId="{73D90682-EE3E-BCF7-AAE7-0F6AF1218398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51" creationId="{6A84046E-922F-6409-1421-6E0E07C103A7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58" creationId="{B35AC06A-13BE-46CE-473B-04BD96A44CC2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62" creationId="{7EF7539E-0218-E6F8-8C8B-3869B1484809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65" creationId="{9DFDD6A7-7BAB-ABF6-505D-77315F9908CB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70" creationId="{64A55832-CDA5-8AB1-B63A-98ECCC1D45D2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75" creationId="{1AE06241-599A-577D-6999-D7799046A3C2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76" creationId="{D94C2185-7935-600F-2E72-B40661A41C22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83" creationId="{2ED2AA65-173B-F601-66F7-54C35D62432D}"/>
          </ac:grpSpMkLst>
        </pc:grpChg>
        <pc:grpChg chg="mod topLvl">
          <ac:chgData name="H M" userId="84cd2103f36ef0dc" providerId="LiveId" clId="{1244B03D-71E1-4A59-BDF8-2D526E2E1AF8}" dt="2023-06-05T13:02:43.383" v="474" actId="164"/>
          <ac:grpSpMkLst>
            <pc:docMk/>
            <pc:sldMk cId="3165081508" sldId="471"/>
            <ac:grpSpMk id="121" creationId="{7CE9780F-2650-2CBF-4222-991260509AEC}"/>
          </ac:grpSpMkLst>
        </pc:grpChg>
        <pc:grpChg chg="mod">
          <ac:chgData name="H M" userId="84cd2103f36ef0dc" providerId="LiveId" clId="{1244B03D-71E1-4A59-BDF8-2D526E2E1AF8}" dt="2023-06-05T13:02:06.487" v="463" actId="165"/>
          <ac:grpSpMkLst>
            <pc:docMk/>
            <pc:sldMk cId="3165081508" sldId="471"/>
            <ac:grpSpMk id="122" creationId="{09E9BF1F-60C9-B2A1-4296-1815AA0DBC86}"/>
          </ac:grpSpMkLst>
        </pc:grpChg>
        <pc:grpChg chg="mod">
          <ac:chgData name="H M" userId="84cd2103f36ef0dc" providerId="LiveId" clId="{1244B03D-71E1-4A59-BDF8-2D526E2E1AF8}" dt="2023-06-05T13:02:06.487" v="463" actId="165"/>
          <ac:grpSpMkLst>
            <pc:docMk/>
            <pc:sldMk cId="3165081508" sldId="471"/>
            <ac:grpSpMk id="123" creationId="{9252F63E-D1B6-5AE1-E1ED-7212D7038A39}"/>
          </ac:grpSpMkLst>
        </pc:grpChg>
        <pc:grpChg chg="mod">
          <ac:chgData name="H M" userId="84cd2103f36ef0dc" providerId="LiveId" clId="{1244B03D-71E1-4A59-BDF8-2D526E2E1AF8}" dt="2023-06-05T13:02:06.487" v="463" actId="165"/>
          <ac:grpSpMkLst>
            <pc:docMk/>
            <pc:sldMk cId="3165081508" sldId="471"/>
            <ac:grpSpMk id="124" creationId="{7731D176-0126-4BD1-14B0-065AA5E4AE55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135" creationId="{EA98E0AA-E662-CCEF-FCA8-2CF356473F99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146" creationId="{41F898D1-0D42-7A3F-4701-AF84A6D8C0D3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150" creationId="{78C43B64-3D5B-0134-E33C-8DA1FB93F4F1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152" creationId="{B03C1846-338D-35F2-0086-25354B52E920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153" creationId="{84651F7E-0FE7-5A1F-9776-52DE03D45A84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167" creationId="{FD41D310-1A12-D7DE-50A9-73F1EF05BF5B}"/>
          </ac:grpSpMkLst>
        </pc:grpChg>
        <pc:grpChg chg="add mod">
          <ac:chgData name="H M" userId="84cd2103f36ef0dc" providerId="LiveId" clId="{1244B03D-71E1-4A59-BDF8-2D526E2E1AF8}" dt="2023-06-05T13:06:16.850" v="562" actId="1076"/>
          <ac:grpSpMkLst>
            <pc:docMk/>
            <pc:sldMk cId="3165081508" sldId="471"/>
            <ac:grpSpMk id="186" creationId="{0A241960-C5EE-EC3C-A4F5-8D42717C443F}"/>
          </ac:grpSpMkLst>
        </pc:grpChg>
        <pc:grpChg chg="add mod">
          <ac:chgData name="H M" userId="84cd2103f36ef0dc" providerId="LiveId" clId="{1244B03D-71E1-4A59-BDF8-2D526E2E1AF8}" dt="2023-06-05T13:06:16.850" v="562" actId="1076"/>
          <ac:grpSpMkLst>
            <pc:docMk/>
            <pc:sldMk cId="3165081508" sldId="471"/>
            <ac:grpSpMk id="187" creationId="{349220FF-ECD6-137B-393E-CD6ABF910CE4}"/>
          </ac:grpSpMkLst>
        </pc:grpChg>
        <pc:grpChg chg="mod">
          <ac:chgData name="H M" userId="84cd2103f36ef0dc" providerId="LiveId" clId="{1244B03D-71E1-4A59-BDF8-2D526E2E1AF8}" dt="2023-06-05T13:01:00.359" v="447" actId="571"/>
          <ac:grpSpMkLst>
            <pc:docMk/>
            <pc:sldMk cId="3165081508" sldId="471"/>
            <ac:grpSpMk id="188" creationId="{931DE6A8-2534-4FEA-CB5C-0FB096C54417}"/>
          </ac:grpSpMkLst>
        </pc:grpChg>
        <pc:grpChg chg="add mod">
          <ac:chgData name="H M" userId="84cd2103f36ef0dc" providerId="LiveId" clId="{1244B03D-71E1-4A59-BDF8-2D526E2E1AF8}" dt="2023-06-05T13:02:22.942" v="466" actId="571"/>
          <ac:grpSpMkLst>
            <pc:docMk/>
            <pc:sldMk cId="3165081508" sldId="471"/>
            <ac:grpSpMk id="199" creationId="{70ECB6E4-4D93-1B91-5956-384E0A8FF6A0}"/>
          </ac:grpSpMkLst>
        </pc:grpChg>
        <pc:grpChg chg="mod">
          <ac:chgData name="H M" userId="84cd2103f36ef0dc" providerId="LiveId" clId="{1244B03D-71E1-4A59-BDF8-2D526E2E1AF8}" dt="2023-06-05T13:02:22.942" v="466" actId="571"/>
          <ac:grpSpMkLst>
            <pc:docMk/>
            <pc:sldMk cId="3165081508" sldId="471"/>
            <ac:grpSpMk id="200" creationId="{99EB8C1A-25B1-A4A5-718C-1A05E2C7E6ED}"/>
          </ac:grpSpMkLst>
        </pc:grpChg>
        <pc:grpChg chg="mod">
          <ac:chgData name="H M" userId="84cd2103f36ef0dc" providerId="LiveId" clId="{1244B03D-71E1-4A59-BDF8-2D526E2E1AF8}" dt="2023-06-05T13:02:22.942" v="466" actId="571"/>
          <ac:grpSpMkLst>
            <pc:docMk/>
            <pc:sldMk cId="3165081508" sldId="471"/>
            <ac:grpSpMk id="201" creationId="{69FA55EE-E4FF-F979-4819-59C709936DA7}"/>
          </ac:grpSpMkLst>
        </pc:grpChg>
        <pc:grpChg chg="mod">
          <ac:chgData name="H M" userId="84cd2103f36ef0dc" providerId="LiveId" clId="{1244B03D-71E1-4A59-BDF8-2D526E2E1AF8}" dt="2023-06-05T13:02:22.942" v="466" actId="571"/>
          <ac:grpSpMkLst>
            <pc:docMk/>
            <pc:sldMk cId="3165081508" sldId="471"/>
            <ac:grpSpMk id="202" creationId="{CF12C0B5-C0A9-6573-D7A9-0A67DDB69556}"/>
          </ac:grpSpMkLst>
        </pc:grpChg>
        <pc:grpChg chg="add mod">
          <ac:chgData name="H M" userId="84cd2103f36ef0dc" providerId="LiveId" clId="{1244B03D-71E1-4A59-BDF8-2D526E2E1AF8}" dt="2023-06-05T13:19:25.145" v="873" actId="1076"/>
          <ac:grpSpMkLst>
            <pc:docMk/>
            <pc:sldMk cId="3165081508" sldId="471"/>
            <ac:grpSpMk id="210" creationId="{8883C814-9EB8-DD57-57C8-DDB7383410DD}"/>
          </ac:grpSpMkLst>
        </pc:grpChg>
        <pc:grpChg chg="add del mod">
          <ac:chgData name="H M" userId="84cd2103f36ef0dc" providerId="LiveId" clId="{1244B03D-71E1-4A59-BDF8-2D526E2E1AF8}" dt="2023-06-05T13:02:56.552" v="481" actId="478"/>
          <ac:grpSpMkLst>
            <pc:docMk/>
            <pc:sldMk cId="3165081508" sldId="471"/>
            <ac:grpSpMk id="211" creationId="{8C57CF84-0917-E037-27B7-D4E7EE3ABDAB}"/>
          </ac:grpSpMkLst>
        </pc:grpChg>
        <pc:grpChg chg="mod">
          <ac:chgData name="H M" userId="84cd2103f36ef0dc" providerId="LiveId" clId="{1244B03D-71E1-4A59-BDF8-2D526E2E1AF8}" dt="2023-06-05T13:02:50.657" v="476" actId="571"/>
          <ac:grpSpMkLst>
            <pc:docMk/>
            <pc:sldMk cId="3165081508" sldId="471"/>
            <ac:grpSpMk id="215" creationId="{1C95ECCF-CC3A-0242-BE4C-D08FBD9953B3}"/>
          </ac:grpSpMkLst>
        </pc:grpChg>
        <pc:grpChg chg="add mod">
          <ac:chgData name="H M" userId="84cd2103f36ef0dc" providerId="LiveId" clId="{1244B03D-71E1-4A59-BDF8-2D526E2E1AF8}" dt="2023-06-05T13:03:12.953" v="489" actId="688"/>
          <ac:grpSpMkLst>
            <pc:docMk/>
            <pc:sldMk cId="3165081508" sldId="471"/>
            <ac:grpSpMk id="219" creationId="{2DBC13BE-B53E-E6B2-6C43-4D9291E088A2}"/>
          </ac:grpSpMkLst>
        </pc:grpChg>
        <pc:grpChg chg="mod">
          <ac:chgData name="H M" userId="84cd2103f36ef0dc" providerId="LiveId" clId="{1244B03D-71E1-4A59-BDF8-2D526E2E1AF8}" dt="2023-06-05T13:02:58.955" v="482" actId="571"/>
          <ac:grpSpMkLst>
            <pc:docMk/>
            <pc:sldMk cId="3165081508" sldId="471"/>
            <ac:grpSpMk id="222" creationId="{D527A36A-EDB9-1CA2-A077-AC9A939D8AD1}"/>
          </ac:grpSpMkLst>
        </pc:grpChg>
        <pc:grpChg chg="mod">
          <ac:chgData name="H M" userId="84cd2103f36ef0dc" providerId="LiveId" clId="{1244B03D-71E1-4A59-BDF8-2D526E2E1AF8}" dt="2023-06-05T13:02:58.955" v="482" actId="571"/>
          <ac:grpSpMkLst>
            <pc:docMk/>
            <pc:sldMk cId="3165081508" sldId="471"/>
            <ac:grpSpMk id="223" creationId="{3F8609E6-5A34-3A6E-0E18-2AB75AE83D06}"/>
          </ac:grpSpMkLst>
        </pc:grpChg>
        <pc:grpChg chg="add del mod">
          <ac:chgData name="H M" userId="84cd2103f36ef0dc" providerId="LiveId" clId="{1244B03D-71E1-4A59-BDF8-2D526E2E1AF8}" dt="2023-06-05T13:03:53.798" v="508" actId="478"/>
          <ac:grpSpMkLst>
            <pc:docMk/>
            <pc:sldMk cId="3165081508" sldId="471"/>
            <ac:grpSpMk id="230" creationId="{0AADA017-24F2-8B13-09A7-54F1E73BEA6F}"/>
          </ac:grpSpMkLst>
        </pc:grpChg>
        <pc:grpChg chg="mod">
          <ac:chgData name="H M" userId="84cd2103f36ef0dc" providerId="LiveId" clId="{1244B03D-71E1-4A59-BDF8-2D526E2E1AF8}" dt="2023-06-05T13:03:30.580" v="498" actId="571"/>
          <ac:grpSpMkLst>
            <pc:docMk/>
            <pc:sldMk cId="3165081508" sldId="471"/>
            <ac:grpSpMk id="234" creationId="{919BF48A-BE1D-92A1-8DD6-0678DDC7E6DD}"/>
          </ac:grpSpMkLst>
        </pc:grpChg>
        <pc:grpChg chg="add del mod">
          <ac:chgData name="H M" userId="84cd2103f36ef0dc" providerId="LiveId" clId="{1244B03D-71E1-4A59-BDF8-2D526E2E1AF8}" dt="2023-06-05T13:03:50.939" v="507" actId="478"/>
          <ac:grpSpMkLst>
            <pc:docMk/>
            <pc:sldMk cId="3165081508" sldId="471"/>
            <ac:grpSpMk id="242" creationId="{FA6EE9DC-A385-ED08-C96D-11CE81F5C899}"/>
          </ac:grpSpMkLst>
        </pc:grpChg>
        <pc:grpChg chg="mod">
          <ac:chgData name="H M" userId="84cd2103f36ef0dc" providerId="LiveId" clId="{1244B03D-71E1-4A59-BDF8-2D526E2E1AF8}" dt="2023-06-05T13:03:30.580" v="498" actId="571"/>
          <ac:grpSpMkLst>
            <pc:docMk/>
            <pc:sldMk cId="3165081508" sldId="471"/>
            <ac:grpSpMk id="243" creationId="{7D1CD0CB-5BB0-B305-A126-D9B6A6E2A1D0}"/>
          </ac:grpSpMkLst>
        </pc:grpChg>
        <pc:grpChg chg="mod">
          <ac:chgData name="H M" userId="84cd2103f36ef0dc" providerId="LiveId" clId="{1244B03D-71E1-4A59-BDF8-2D526E2E1AF8}" dt="2023-06-05T13:03:30.580" v="498" actId="571"/>
          <ac:grpSpMkLst>
            <pc:docMk/>
            <pc:sldMk cId="3165081508" sldId="471"/>
            <ac:grpSpMk id="250" creationId="{5E34D607-B74E-F41C-174B-3B87B699C9FE}"/>
          </ac:grpSpMkLst>
        </pc:grpChg>
        <pc:grpChg chg="add del mod">
          <ac:chgData name="H M" userId="84cd2103f36ef0dc" providerId="LiveId" clId="{1244B03D-71E1-4A59-BDF8-2D526E2E1AF8}" dt="2023-06-05T13:04:32.639" v="526" actId="478"/>
          <ac:grpSpMkLst>
            <pc:docMk/>
            <pc:sldMk cId="3165081508" sldId="471"/>
            <ac:grpSpMk id="254" creationId="{1824798F-4F5C-B77D-2828-CDE255B89BEF}"/>
          </ac:grpSpMkLst>
        </pc:grpChg>
        <pc:grpChg chg="add del mod">
          <ac:chgData name="H M" userId="84cd2103f36ef0dc" providerId="LiveId" clId="{1244B03D-71E1-4A59-BDF8-2D526E2E1AF8}" dt="2023-06-05T13:04:51.300" v="538" actId="478"/>
          <ac:grpSpMkLst>
            <pc:docMk/>
            <pc:sldMk cId="3165081508" sldId="471"/>
            <ac:grpSpMk id="261" creationId="{DB45B4D2-88F3-7580-DBD5-D0B6200BECA3}"/>
          </ac:grpSpMkLst>
        </pc:grpChg>
        <pc:grpChg chg="mod">
          <ac:chgData name="H M" userId="84cd2103f36ef0dc" providerId="LiveId" clId="{1244B03D-71E1-4A59-BDF8-2D526E2E1AF8}" dt="2023-06-05T13:04:39.272" v="531" actId="571"/>
          <ac:grpSpMkLst>
            <pc:docMk/>
            <pc:sldMk cId="3165081508" sldId="471"/>
            <ac:grpSpMk id="265" creationId="{FE5DA156-F858-EC9F-A17A-C7EBF4398E1F}"/>
          </ac:grpSpMkLst>
        </pc:grpChg>
        <pc:grpChg chg="add mod">
          <ac:chgData name="H M" userId="84cd2103f36ef0dc" providerId="LiveId" clId="{1244B03D-71E1-4A59-BDF8-2D526E2E1AF8}" dt="2023-06-05T13:18:32.702" v="863" actId="1076"/>
          <ac:grpSpMkLst>
            <pc:docMk/>
            <pc:sldMk cId="3165081508" sldId="471"/>
            <ac:grpSpMk id="271" creationId="{B0CAD93C-1302-0887-121C-1DEAC4B60ECB}"/>
          </ac:grpSpMkLst>
        </pc:grpChg>
        <pc:grpChg chg="mod">
          <ac:chgData name="H M" userId="84cd2103f36ef0dc" providerId="LiveId" clId="{1244B03D-71E1-4A59-BDF8-2D526E2E1AF8}" dt="2023-06-05T13:18:20.339" v="859"/>
          <ac:grpSpMkLst>
            <pc:docMk/>
            <pc:sldMk cId="3165081508" sldId="471"/>
            <ac:grpSpMk id="272" creationId="{F788C5FA-9F6A-7401-0A45-508EDCD35DCF}"/>
          </ac:grpSpMkLst>
        </pc:grpChg>
        <pc:grpChg chg="mod">
          <ac:chgData name="H M" userId="84cd2103f36ef0dc" providerId="LiveId" clId="{1244B03D-71E1-4A59-BDF8-2D526E2E1AF8}" dt="2023-06-05T13:18:20.339" v="859"/>
          <ac:grpSpMkLst>
            <pc:docMk/>
            <pc:sldMk cId="3165081508" sldId="471"/>
            <ac:grpSpMk id="274" creationId="{1E9949A2-7118-B455-F96E-3D7DAE457693}"/>
          </ac:grpSpMkLst>
        </pc:grpChg>
        <pc:grpChg chg="mod">
          <ac:chgData name="H M" userId="84cd2103f36ef0dc" providerId="LiveId" clId="{1244B03D-71E1-4A59-BDF8-2D526E2E1AF8}" dt="2023-06-05T13:18:20.339" v="859"/>
          <ac:grpSpMkLst>
            <pc:docMk/>
            <pc:sldMk cId="3165081508" sldId="471"/>
            <ac:grpSpMk id="275" creationId="{61565AF3-0C66-8DE5-30DD-39CAA2C3EAB9}"/>
          </ac:grpSpMkLst>
        </pc:grpChg>
        <pc:picChg chg="add del mod modCrop">
          <ac:chgData name="H M" userId="84cd2103f36ef0dc" providerId="LiveId" clId="{1244B03D-71E1-4A59-BDF8-2D526E2E1AF8}" dt="2023-06-05T13:13:25.773" v="774" actId="478"/>
          <ac:picMkLst>
            <pc:docMk/>
            <pc:sldMk cId="3165081508" sldId="471"/>
            <ac:picMk id="5" creationId="{731B1C70-92A1-BB1B-0919-C49F47E8E10A}"/>
          </ac:picMkLst>
        </pc:picChg>
        <pc:picChg chg="mod topLvl">
          <ac:chgData name="H M" userId="84cd2103f36ef0dc" providerId="LiveId" clId="{1244B03D-71E1-4A59-BDF8-2D526E2E1AF8}" dt="2023-06-05T13:48:14.904" v="926" actId="165"/>
          <ac:picMkLst>
            <pc:docMk/>
            <pc:sldMk cId="3165081508" sldId="471"/>
            <ac:picMk id="5" creationId="{F4E99126-3B65-A2CC-72EA-2FB631F26CEE}"/>
          </ac:picMkLst>
        </pc:picChg>
        <pc:picChg chg="mod topLvl">
          <ac:chgData name="H M" userId="84cd2103f36ef0dc" providerId="LiveId" clId="{1244B03D-71E1-4A59-BDF8-2D526E2E1AF8}" dt="2023-06-05T13:48:14.904" v="926" actId="165"/>
          <ac:picMkLst>
            <pc:docMk/>
            <pc:sldMk cId="3165081508" sldId="471"/>
            <ac:picMk id="6" creationId="{D973BBE8-3F70-C411-8542-8843526D1599}"/>
          </ac:picMkLst>
        </pc:picChg>
        <pc:picChg chg="add del mod modCrop">
          <ac:chgData name="H M" userId="84cd2103f36ef0dc" providerId="LiveId" clId="{1244B03D-71E1-4A59-BDF8-2D526E2E1AF8}" dt="2023-06-05T13:13:24.098" v="773" actId="478"/>
          <ac:picMkLst>
            <pc:docMk/>
            <pc:sldMk cId="3165081508" sldId="471"/>
            <ac:picMk id="15" creationId="{E462A17A-61AD-D3B0-CDE0-5B6ACC2C4D30}"/>
          </ac:picMkLst>
        </pc:picChg>
        <pc:cxnChg chg="add del">
          <ac:chgData name="H M" userId="84cd2103f36ef0dc" providerId="LiveId" clId="{1244B03D-71E1-4A59-BDF8-2D526E2E1AF8}" dt="2023-06-05T13:03:39.591" v="502" actId="478"/>
          <ac:cxnSpMkLst>
            <pc:docMk/>
            <pc:sldMk cId="3165081508" sldId="471"/>
            <ac:cxnSpMk id="179" creationId="{D34FFB2C-7806-DDAE-B111-53D1FA0171F0}"/>
          </ac:cxnSpMkLst>
        </pc:cxnChg>
      </pc:sldChg>
      <pc:sldChg chg="addSp delSp modSp add mod">
        <pc:chgData name="H M" userId="84cd2103f36ef0dc" providerId="LiveId" clId="{1244B03D-71E1-4A59-BDF8-2D526E2E1AF8}" dt="2023-06-05T13:48:23.558" v="930" actId="165"/>
        <pc:sldMkLst>
          <pc:docMk/>
          <pc:sldMk cId="3613481990" sldId="472"/>
        </pc:sldMkLst>
        <pc:spChg chg="del mod">
          <ac:chgData name="H M" userId="84cd2103f36ef0dc" providerId="LiveId" clId="{1244B03D-71E1-4A59-BDF8-2D526E2E1AF8}" dt="2023-06-05T13:48:19.903" v="927" actId="478"/>
          <ac:spMkLst>
            <pc:docMk/>
            <pc:sldMk cId="3613481990" sldId="472"/>
            <ac:spMk id="2" creationId="{5C32B595-96F1-BB39-A4E8-1261C8885184}"/>
          </ac:spMkLst>
        </pc:spChg>
        <pc:spChg chg="del mod">
          <ac:chgData name="H M" userId="84cd2103f36ef0dc" providerId="LiveId" clId="{1244B03D-71E1-4A59-BDF8-2D526E2E1AF8}" dt="2023-06-05T13:48:20.885" v="928" actId="478"/>
          <ac:spMkLst>
            <pc:docMk/>
            <pc:sldMk cId="3613481990" sldId="472"/>
            <ac:spMk id="3" creationId="{0BB6EC46-7BC4-0FA5-DD83-BD328C38428B}"/>
          </ac:spMkLst>
        </pc:spChg>
        <pc:spChg chg="add mod">
          <ac:chgData name="H M" userId="84cd2103f36ef0dc" providerId="LiveId" clId="{1244B03D-71E1-4A59-BDF8-2D526E2E1AF8}" dt="2023-06-05T13:07:14.877" v="609" actId="1076"/>
          <ac:spMkLst>
            <pc:docMk/>
            <pc:sldMk cId="3613481990" sldId="472"/>
            <ac:spMk id="4" creationId="{14C353CA-0FF3-7824-617C-28B02ACDE01B}"/>
          </ac:spMkLst>
        </pc:spChg>
        <pc:spChg chg="add mod">
          <ac:chgData name="H M" userId="84cd2103f36ef0dc" providerId="LiveId" clId="{1244B03D-71E1-4A59-BDF8-2D526E2E1AF8}" dt="2023-06-05T13:08:34.574" v="630" actId="1076"/>
          <ac:spMkLst>
            <pc:docMk/>
            <pc:sldMk cId="3613481990" sldId="472"/>
            <ac:spMk id="6" creationId="{2259F8E5-1066-D95A-51C0-FC913D5A7521}"/>
          </ac:spMkLst>
        </pc:spChg>
        <pc:spChg chg="mod">
          <ac:chgData name="H M" userId="84cd2103f36ef0dc" providerId="LiveId" clId="{1244B03D-71E1-4A59-BDF8-2D526E2E1AF8}" dt="2023-06-05T13:20:38.670" v="885" actId="1076"/>
          <ac:spMkLst>
            <pc:docMk/>
            <pc:sldMk cId="3613481990" sldId="472"/>
            <ac:spMk id="14" creationId="{CCFF2AFB-DFF9-CCB3-15E4-607E1C59782D}"/>
          </ac:spMkLst>
        </pc:spChg>
        <pc:spChg chg="mod">
          <ac:chgData name="H M" userId="84cd2103f36ef0dc" providerId="LiveId" clId="{1244B03D-71E1-4A59-BDF8-2D526E2E1AF8}" dt="2023-06-05T13:07:10.083" v="607" actId="404"/>
          <ac:spMkLst>
            <pc:docMk/>
            <pc:sldMk cId="3613481990" sldId="472"/>
            <ac:spMk id="17" creationId="{E4BF7BB1-3554-C5AD-4ED4-E3D476EF0D67}"/>
          </ac:spMkLst>
        </pc:spChg>
        <pc:spChg chg="mod">
          <ac:chgData name="H M" userId="84cd2103f36ef0dc" providerId="LiveId" clId="{1244B03D-71E1-4A59-BDF8-2D526E2E1AF8}" dt="2023-06-05T13:23:31.801" v="901" actId="1076"/>
          <ac:spMkLst>
            <pc:docMk/>
            <pc:sldMk cId="3613481990" sldId="472"/>
            <ac:spMk id="18" creationId="{C65A751E-9A4F-E769-AE18-EFE6DE42CA07}"/>
          </ac:spMkLst>
        </pc:spChg>
        <pc:spChg chg="mod">
          <ac:chgData name="H M" userId="84cd2103f36ef0dc" providerId="LiveId" clId="{1244B03D-71E1-4A59-BDF8-2D526E2E1AF8}" dt="2023-06-05T13:21:23.769" v="893" actId="1582"/>
          <ac:spMkLst>
            <pc:docMk/>
            <pc:sldMk cId="3613481990" sldId="472"/>
            <ac:spMk id="19" creationId="{2E50E0FB-89B4-393B-5A80-8F4C662013F1}"/>
          </ac:spMkLst>
        </pc:spChg>
        <pc:spChg chg="mod">
          <ac:chgData name="H M" userId="84cd2103f36ef0dc" providerId="LiveId" clId="{1244B03D-71E1-4A59-BDF8-2D526E2E1AF8}" dt="2023-06-05T13:21:23.769" v="893" actId="1582"/>
          <ac:spMkLst>
            <pc:docMk/>
            <pc:sldMk cId="3613481990" sldId="472"/>
            <ac:spMk id="24" creationId="{CCAD4351-0A9F-8A82-EF6F-AA6D6CEA9118}"/>
          </ac:spMkLst>
        </pc:spChg>
        <pc:spChg chg="del">
          <ac:chgData name="H M" userId="84cd2103f36ef0dc" providerId="LiveId" clId="{1244B03D-71E1-4A59-BDF8-2D526E2E1AF8}" dt="2023-06-05T13:06:37.782" v="567" actId="478"/>
          <ac:spMkLst>
            <pc:docMk/>
            <pc:sldMk cId="3613481990" sldId="472"/>
            <ac:spMk id="32" creationId="{3A8791F7-61A3-797B-BFC8-7DC9639FDB07}"/>
          </ac:spMkLst>
        </pc:spChg>
        <pc:spChg chg="del">
          <ac:chgData name="H M" userId="84cd2103f36ef0dc" providerId="LiveId" clId="{1244B03D-71E1-4A59-BDF8-2D526E2E1AF8}" dt="2023-06-05T13:06:40.784" v="569" actId="478"/>
          <ac:spMkLst>
            <pc:docMk/>
            <pc:sldMk cId="3613481990" sldId="472"/>
            <ac:spMk id="33" creationId="{E7F09F7F-15AD-24AD-405B-E507C68A538A}"/>
          </ac:spMkLst>
        </pc:spChg>
        <pc:spChg chg="del mod">
          <ac:chgData name="H M" userId="84cd2103f36ef0dc" providerId="LiveId" clId="{1244B03D-71E1-4A59-BDF8-2D526E2E1AF8}" dt="2023-06-05T13:13:30.548" v="777" actId="478"/>
          <ac:spMkLst>
            <pc:docMk/>
            <pc:sldMk cId="3613481990" sldId="472"/>
            <ac:spMk id="34" creationId="{C1E9B928-D6C0-664B-B34B-0B972A60BB16}"/>
          </ac:spMkLst>
        </pc:spChg>
        <pc:spChg chg="mod">
          <ac:chgData name="H M" userId="84cd2103f36ef0dc" providerId="LiveId" clId="{1244B03D-71E1-4A59-BDF8-2D526E2E1AF8}" dt="2023-06-05T13:21:23.769" v="893" actId="1582"/>
          <ac:spMkLst>
            <pc:docMk/>
            <pc:sldMk cId="3613481990" sldId="472"/>
            <ac:spMk id="35" creationId="{41BA149A-12F1-B214-DA09-0BB2C74EF66B}"/>
          </ac:spMkLst>
        </pc:spChg>
        <pc:spChg chg="mod">
          <ac:chgData name="H M" userId="84cd2103f36ef0dc" providerId="LiveId" clId="{1244B03D-71E1-4A59-BDF8-2D526E2E1AF8}" dt="2023-06-05T13:16:22.865" v="830" actId="692"/>
          <ac:spMkLst>
            <pc:docMk/>
            <pc:sldMk cId="3613481990" sldId="472"/>
            <ac:spMk id="63" creationId="{06DEE882-7F62-D7AE-AB59-7E0B0AC6C7A3}"/>
          </ac:spMkLst>
        </pc:spChg>
        <pc:spChg chg="mod">
          <ac:chgData name="H M" userId="84cd2103f36ef0dc" providerId="LiveId" clId="{1244B03D-71E1-4A59-BDF8-2D526E2E1AF8}" dt="2023-06-05T13:16:23.760" v="831" actId="692"/>
          <ac:spMkLst>
            <pc:docMk/>
            <pc:sldMk cId="3613481990" sldId="472"/>
            <ac:spMk id="64" creationId="{D393F8AC-CDDE-79B0-B8DA-E657AC644BBB}"/>
          </ac:spMkLst>
        </pc:spChg>
        <pc:spChg chg="mod">
          <ac:chgData name="H M" userId="84cd2103f36ef0dc" providerId="LiveId" clId="{1244B03D-71E1-4A59-BDF8-2D526E2E1AF8}" dt="2023-06-05T13:16:10.451" v="823" actId="692"/>
          <ac:spMkLst>
            <pc:docMk/>
            <pc:sldMk cId="3613481990" sldId="472"/>
            <ac:spMk id="66" creationId="{66895D19-D67E-D648-164F-5D5FA34D7DA5}"/>
          </ac:spMkLst>
        </pc:spChg>
        <pc:spChg chg="mod">
          <ac:chgData name="H M" userId="84cd2103f36ef0dc" providerId="LiveId" clId="{1244B03D-71E1-4A59-BDF8-2D526E2E1AF8}" dt="2023-06-05T13:16:10.451" v="823" actId="692"/>
          <ac:spMkLst>
            <pc:docMk/>
            <pc:sldMk cId="3613481990" sldId="472"/>
            <ac:spMk id="67" creationId="{93C3BB2E-9E68-ADB5-3566-6DAEB1A402FB}"/>
          </ac:spMkLst>
        </pc:spChg>
        <pc:spChg chg="mod">
          <ac:chgData name="H M" userId="84cd2103f36ef0dc" providerId="LiveId" clId="{1244B03D-71E1-4A59-BDF8-2D526E2E1AF8}" dt="2023-06-05T13:16:10.451" v="823" actId="692"/>
          <ac:spMkLst>
            <pc:docMk/>
            <pc:sldMk cId="3613481990" sldId="472"/>
            <ac:spMk id="68" creationId="{1A7BE30C-8094-3F2F-46BE-B91A4B621AB7}"/>
          </ac:spMkLst>
        </pc:spChg>
        <pc:spChg chg="mod">
          <ac:chgData name="H M" userId="84cd2103f36ef0dc" providerId="LiveId" clId="{1244B03D-71E1-4A59-BDF8-2D526E2E1AF8}" dt="2023-06-05T13:16:17.077" v="827" actId="692"/>
          <ac:spMkLst>
            <pc:docMk/>
            <pc:sldMk cId="3613481990" sldId="472"/>
            <ac:spMk id="69" creationId="{299B4FA7-D9C7-6DF3-1751-B6A3EFE1A0A5}"/>
          </ac:spMkLst>
        </pc:spChg>
        <pc:spChg chg="mod">
          <ac:chgData name="H M" userId="84cd2103f36ef0dc" providerId="LiveId" clId="{1244B03D-71E1-4A59-BDF8-2D526E2E1AF8}" dt="2023-06-05T13:16:21.813" v="829" actId="692"/>
          <ac:spMkLst>
            <pc:docMk/>
            <pc:sldMk cId="3613481990" sldId="472"/>
            <ac:spMk id="71" creationId="{79216B30-8F54-0505-B28C-294ECC8F153B}"/>
          </ac:spMkLst>
        </pc:spChg>
        <pc:spChg chg="mod">
          <ac:chgData name="H M" userId="84cd2103f36ef0dc" providerId="LiveId" clId="{1244B03D-71E1-4A59-BDF8-2D526E2E1AF8}" dt="2023-06-05T13:16:20.438" v="828" actId="692"/>
          <ac:spMkLst>
            <pc:docMk/>
            <pc:sldMk cId="3613481990" sldId="472"/>
            <ac:spMk id="72" creationId="{9B37D3AB-E9D1-9679-7749-493576C492E3}"/>
          </ac:spMkLst>
        </pc:spChg>
        <pc:spChg chg="mod">
          <ac:chgData name="H M" userId="84cd2103f36ef0dc" providerId="LiveId" clId="{1244B03D-71E1-4A59-BDF8-2D526E2E1AF8}" dt="2023-06-05T13:21:20.728" v="892" actId="1582"/>
          <ac:spMkLst>
            <pc:docMk/>
            <pc:sldMk cId="3613481990" sldId="472"/>
            <ac:spMk id="92" creationId="{462BBA52-E26F-0A11-EE2F-20C15FC7DACA}"/>
          </ac:spMkLst>
        </pc:spChg>
        <pc:spChg chg="mod">
          <ac:chgData name="H M" userId="84cd2103f36ef0dc" providerId="LiveId" clId="{1244B03D-71E1-4A59-BDF8-2D526E2E1AF8}" dt="2023-06-05T13:21:20.728" v="892" actId="1582"/>
          <ac:spMkLst>
            <pc:docMk/>
            <pc:sldMk cId="3613481990" sldId="472"/>
            <ac:spMk id="93" creationId="{C04911DD-C97D-9160-70BD-A124BFE9EFA5}"/>
          </ac:spMkLst>
        </pc:spChg>
        <pc:spChg chg="mod">
          <ac:chgData name="H M" userId="84cd2103f36ef0dc" providerId="LiveId" clId="{1244B03D-71E1-4A59-BDF8-2D526E2E1AF8}" dt="2023-06-05T13:21:20.728" v="892" actId="1582"/>
          <ac:spMkLst>
            <pc:docMk/>
            <pc:sldMk cId="3613481990" sldId="472"/>
            <ac:spMk id="94" creationId="{239BA169-4557-BB8C-4CCC-715A28D677DB}"/>
          </ac:spMkLst>
        </pc:spChg>
        <pc:spChg chg="mod">
          <ac:chgData name="H M" userId="84cd2103f36ef0dc" providerId="LiveId" clId="{1244B03D-71E1-4A59-BDF8-2D526E2E1AF8}" dt="2023-06-05T13:21:20.728" v="892" actId="1582"/>
          <ac:spMkLst>
            <pc:docMk/>
            <pc:sldMk cId="3613481990" sldId="472"/>
            <ac:spMk id="95" creationId="{9AB5C03F-C790-C4A9-27D7-8463905C3284}"/>
          </ac:spMkLst>
        </pc:spChg>
        <pc:spChg chg="mod">
          <ac:chgData name="H M" userId="84cd2103f36ef0dc" providerId="LiveId" clId="{1244B03D-71E1-4A59-BDF8-2D526E2E1AF8}" dt="2023-06-05T13:21:20.728" v="892" actId="1582"/>
          <ac:spMkLst>
            <pc:docMk/>
            <pc:sldMk cId="3613481990" sldId="472"/>
            <ac:spMk id="96" creationId="{D5DCE9DF-6451-FB7E-7BF5-03894D2D43AF}"/>
          </ac:spMkLst>
        </pc:spChg>
        <pc:spChg chg="mod">
          <ac:chgData name="H M" userId="84cd2103f36ef0dc" providerId="LiveId" clId="{1244B03D-71E1-4A59-BDF8-2D526E2E1AF8}" dt="2023-06-05T13:21:20.728" v="892" actId="1582"/>
          <ac:spMkLst>
            <pc:docMk/>
            <pc:sldMk cId="3613481990" sldId="472"/>
            <ac:spMk id="97" creationId="{D7F875CF-A274-E4C1-62F4-110ED3458657}"/>
          </ac:spMkLst>
        </pc:spChg>
        <pc:spChg chg="mod">
          <ac:chgData name="H M" userId="84cd2103f36ef0dc" providerId="LiveId" clId="{1244B03D-71E1-4A59-BDF8-2D526E2E1AF8}" dt="2023-06-05T13:21:20.728" v="892" actId="1582"/>
          <ac:spMkLst>
            <pc:docMk/>
            <pc:sldMk cId="3613481990" sldId="472"/>
            <ac:spMk id="98" creationId="{DD4BDC57-D310-6D06-0A4A-BFA8D6C8E480}"/>
          </ac:spMkLst>
        </pc:spChg>
        <pc:spChg chg="mod">
          <ac:chgData name="H M" userId="84cd2103f36ef0dc" providerId="LiveId" clId="{1244B03D-71E1-4A59-BDF8-2D526E2E1AF8}" dt="2023-06-05T13:21:20.728" v="892" actId="1582"/>
          <ac:spMkLst>
            <pc:docMk/>
            <pc:sldMk cId="3613481990" sldId="472"/>
            <ac:spMk id="99" creationId="{9B024CD0-21CB-03AC-B72E-12BDADC27D52}"/>
          </ac:spMkLst>
        </pc:spChg>
        <pc:spChg chg="mod">
          <ac:chgData name="H M" userId="84cd2103f36ef0dc" providerId="LiveId" clId="{1244B03D-71E1-4A59-BDF8-2D526E2E1AF8}" dt="2023-06-05T13:25:44.925" v="913" actId="207"/>
          <ac:spMkLst>
            <pc:docMk/>
            <pc:sldMk cId="3613481990" sldId="472"/>
            <ac:spMk id="112" creationId="{94843E1F-E258-D779-85BD-C8F20DC44BFD}"/>
          </ac:spMkLst>
        </pc:spChg>
        <pc:spChg chg="mod">
          <ac:chgData name="H M" userId="84cd2103f36ef0dc" providerId="LiveId" clId="{1244B03D-71E1-4A59-BDF8-2D526E2E1AF8}" dt="2023-06-05T13:24:38.278" v="905" actId="1582"/>
          <ac:spMkLst>
            <pc:docMk/>
            <pc:sldMk cId="3613481990" sldId="472"/>
            <ac:spMk id="119" creationId="{183A8724-A1AB-C637-6735-D674CE6ED7B3}"/>
          </ac:spMkLst>
        </pc:spChg>
        <pc:spChg chg="mod">
          <ac:chgData name="H M" userId="84cd2103f36ef0dc" providerId="LiveId" clId="{1244B03D-71E1-4A59-BDF8-2D526E2E1AF8}" dt="2023-06-05T13:16:33.341" v="833" actId="692"/>
          <ac:spMkLst>
            <pc:docMk/>
            <pc:sldMk cId="3613481990" sldId="472"/>
            <ac:spMk id="151" creationId="{95F50320-08D9-9BA6-A4A2-7E80432D4986}"/>
          </ac:spMkLst>
        </pc:spChg>
        <pc:spChg chg="mod">
          <ac:chgData name="H M" userId="84cd2103f36ef0dc" providerId="LiveId" clId="{1244B03D-71E1-4A59-BDF8-2D526E2E1AF8}" dt="2023-06-05T13:16:30.396" v="832" actId="692"/>
          <ac:spMkLst>
            <pc:docMk/>
            <pc:sldMk cId="3613481990" sldId="472"/>
            <ac:spMk id="158" creationId="{15B04643-2887-3CB0-2153-8B027F1674C0}"/>
          </ac:spMkLst>
        </pc:spChg>
        <pc:spChg chg="mod">
          <ac:chgData name="H M" userId="84cd2103f36ef0dc" providerId="LiveId" clId="{1244B03D-71E1-4A59-BDF8-2D526E2E1AF8}" dt="2023-06-05T13:16:42.009" v="834" actId="692"/>
          <ac:spMkLst>
            <pc:docMk/>
            <pc:sldMk cId="3613481990" sldId="472"/>
            <ac:spMk id="160" creationId="{23B9B75D-287A-1971-229B-F78D01BBCE51}"/>
          </ac:spMkLst>
        </pc:spChg>
        <pc:spChg chg="mod">
          <ac:chgData name="H M" userId="84cd2103f36ef0dc" providerId="LiveId" clId="{1244B03D-71E1-4A59-BDF8-2D526E2E1AF8}" dt="2023-06-05T13:16:43.344" v="835" actId="692"/>
          <ac:spMkLst>
            <pc:docMk/>
            <pc:sldMk cId="3613481990" sldId="472"/>
            <ac:spMk id="161" creationId="{C12F98BD-0E9D-C74F-BB75-C85FAE8FAD32}"/>
          </ac:spMkLst>
        </pc:spChg>
        <pc:spChg chg="mod">
          <ac:chgData name="H M" userId="84cd2103f36ef0dc" providerId="LiveId" clId="{1244B03D-71E1-4A59-BDF8-2D526E2E1AF8}" dt="2023-06-05T13:16:45.307" v="836" actId="692"/>
          <ac:spMkLst>
            <pc:docMk/>
            <pc:sldMk cId="3613481990" sldId="472"/>
            <ac:spMk id="162" creationId="{70BDDF5A-14E5-0653-1DDA-93DFF638FF28}"/>
          </ac:spMkLst>
        </pc:spChg>
        <pc:spChg chg="del">
          <ac:chgData name="H M" userId="84cd2103f36ef0dc" providerId="LiveId" clId="{1244B03D-71E1-4A59-BDF8-2D526E2E1AF8}" dt="2023-06-05T13:14:21.693" v="787" actId="478"/>
          <ac:spMkLst>
            <pc:docMk/>
            <pc:sldMk cId="3613481990" sldId="472"/>
            <ac:spMk id="165" creationId="{98E9E9D3-66F1-E66C-2F99-A8D000FFDF98}"/>
          </ac:spMkLst>
        </pc:spChg>
        <pc:spChg chg="del">
          <ac:chgData name="H M" userId="84cd2103f36ef0dc" providerId="LiveId" clId="{1244B03D-71E1-4A59-BDF8-2D526E2E1AF8}" dt="2023-06-05T13:14:19.207" v="786" actId="478"/>
          <ac:spMkLst>
            <pc:docMk/>
            <pc:sldMk cId="3613481990" sldId="472"/>
            <ac:spMk id="166" creationId="{240BBAF9-6033-0CFD-37D1-E317F62492AE}"/>
          </ac:spMkLst>
        </pc:spChg>
        <pc:spChg chg="mod">
          <ac:chgData name="H M" userId="84cd2103f36ef0dc" providerId="LiveId" clId="{1244B03D-71E1-4A59-BDF8-2D526E2E1AF8}" dt="2023-06-05T13:08:28.148" v="628" actId="1076"/>
          <ac:spMkLst>
            <pc:docMk/>
            <pc:sldMk cId="3613481990" sldId="472"/>
            <ac:spMk id="174" creationId="{F90DDB09-988C-31A7-9736-D95790168CB0}"/>
          </ac:spMkLst>
        </pc:spChg>
        <pc:spChg chg="mod">
          <ac:chgData name="H M" userId="84cd2103f36ef0dc" providerId="LiveId" clId="{1244B03D-71E1-4A59-BDF8-2D526E2E1AF8}" dt="2023-06-05T13:08:28.148" v="628" actId="1076"/>
          <ac:spMkLst>
            <pc:docMk/>
            <pc:sldMk cId="3613481990" sldId="472"/>
            <ac:spMk id="175" creationId="{D1994430-0C7E-7A51-5EFC-336D58EAD6D1}"/>
          </ac:spMkLst>
        </pc:spChg>
        <pc:spChg chg="mod">
          <ac:chgData name="H M" userId="84cd2103f36ef0dc" providerId="LiveId" clId="{1244B03D-71E1-4A59-BDF8-2D526E2E1AF8}" dt="2023-06-05T13:09:39.946" v="681" actId="1076"/>
          <ac:spMkLst>
            <pc:docMk/>
            <pc:sldMk cId="3613481990" sldId="472"/>
            <ac:spMk id="176" creationId="{7669280A-6870-F152-BA56-1724254C2715}"/>
          </ac:spMkLst>
        </pc:spChg>
        <pc:spChg chg="mod">
          <ac:chgData name="H M" userId="84cd2103f36ef0dc" providerId="LiveId" clId="{1244B03D-71E1-4A59-BDF8-2D526E2E1AF8}" dt="2023-06-05T13:21:23.769" v="893" actId="1582"/>
          <ac:spMkLst>
            <pc:docMk/>
            <pc:sldMk cId="3613481990" sldId="472"/>
            <ac:spMk id="177" creationId="{550426E4-184B-EE1E-9610-14887C901522}"/>
          </ac:spMkLst>
        </pc:spChg>
        <pc:spChg chg="mod">
          <ac:chgData name="H M" userId="84cd2103f36ef0dc" providerId="LiveId" clId="{1244B03D-71E1-4A59-BDF8-2D526E2E1AF8}" dt="2023-06-05T13:21:23.769" v="893" actId="1582"/>
          <ac:spMkLst>
            <pc:docMk/>
            <pc:sldMk cId="3613481990" sldId="472"/>
            <ac:spMk id="178" creationId="{CDBFACD3-727A-2501-0407-A72F66079F20}"/>
          </ac:spMkLst>
        </pc:spChg>
        <pc:spChg chg="mod">
          <ac:chgData name="H M" userId="84cd2103f36ef0dc" providerId="LiveId" clId="{1244B03D-71E1-4A59-BDF8-2D526E2E1AF8}" dt="2023-06-05T13:21:23.769" v="893" actId="1582"/>
          <ac:spMkLst>
            <pc:docMk/>
            <pc:sldMk cId="3613481990" sldId="472"/>
            <ac:spMk id="179" creationId="{327EFE73-28B7-8AC7-EE63-7D48667A5235}"/>
          </ac:spMkLst>
        </pc:spChg>
        <pc:spChg chg="mod">
          <ac:chgData name="H M" userId="84cd2103f36ef0dc" providerId="LiveId" clId="{1244B03D-71E1-4A59-BDF8-2D526E2E1AF8}" dt="2023-06-05T13:22:49.740" v="899" actId="2085"/>
          <ac:spMkLst>
            <pc:docMk/>
            <pc:sldMk cId="3613481990" sldId="472"/>
            <ac:spMk id="180" creationId="{3E5BFCC5-3DE8-F7B8-858A-50AE7F6BE393}"/>
          </ac:spMkLst>
        </pc:spChg>
        <pc:spChg chg="mod">
          <ac:chgData name="H M" userId="84cd2103f36ef0dc" providerId="LiveId" clId="{1244B03D-71E1-4A59-BDF8-2D526E2E1AF8}" dt="2023-06-05T13:08:52.417" v="633" actId="1076"/>
          <ac:spMkLst>
            <pc:docMk/>
            <pc:sldMk cId="3613481990" sldId="472"/>
            <ac:spMk id="181" creationId="{BCA3A8A3-A28C-E118-8D41-9B58DED6B950}"/>
          </ac:spMkLst>
        </pc:spChg>
        <pc:spChg chg="mod">
          <ac:chgData name="H M" userId="84cd2103f36ef0dc" providerId="LiveId" clId="{1244B03D-71E1-4A59-BDF8-2D526E2E1AF8}" dt="2023-06-05T13:22:49.740" v="899" actId="2085"/>
          <ac:spMkLst>
            <pc:docMk/>
            <pc:sldMk cId="3613481990" sldId="472"/>
            <ac:spMk id="182" creationId="{7D49DD1E-ADAB-519B-383F-5A3EC44D1750}"/>
          </ac:spMkLst>
        </pc:spChg>
        <pc:spChg chg="mod">
          <ac:chgData name="H M" userId="84cd2103f36ef0dc" providerId="LiveId" clId="{1244B03D-71E1-4A59-BDF8-2D526E2E1AF8}" dt="2023-06-05T13:08:52.417" v="633" actId="1076"/>
          <ac:spMkLst>
            <pc:docMk/>
            <pc:sldMk cId="3613481990" sldId="472"/>
            <ac:spMk id="183" creationId="{EED575F9-613C-F27B-7D31-B24AF55B320B}"/>
          </ac:spMkLst>
        </pc:spChg>
        <pc:spChg chg="mod">
          <ac:chgData name="H M" userId="84cd2103f36ef0dc" providerId="LiveId" clId="{1244B03D-71E1-4A59-BDF8-2D526E2E1AF8}" dt="2023-06-05T13:22:49.740" v="899" actId="2085"/>
          <ac:spMkLst>
            <pc:docMk/>
            <pc:sldMk cId="3613481990" sldId="472"/>
            <ac:spMk id="184" creationId="{FEB45856-E674-3CFA-D6FD-31855674F1D6}"/>
          </ac:spMkLst>
        </pc:spChg>
        <pc:spChg chg="mod">
          <ac:chgData name="H M" userId="84cd2103f36ef0dc" providerId="LiveId" clId="{1244B03D-71E1-4A59-BDF8-2D526E2E1AF8}" dt="2023-06-05T13:08:52.417" v="633" actId="1076"/>
          <ac:spMkLst>
            <pc:docMk/>
            <pc:sldMk cId="3613481990" sldId="472"/>
            <ac:spMk id="185" creationId="{5A24630C-CF88-18CC-52DD-10D81E1BABBD}"/>
          </ac:spMkLst>
        </pc:spChg>
        <pc:spChg chg="del mod">
          <ac:chgData name="H M" userId="84cd2103f36ef0dc" providerId="LiveId" clId="{1244B03D-71E1-4A59-BDF8-2D526E2E1AF8}" dt="2023-06-05T13:13:32.367" v="778" actId="478"/>
          <ac:spMkLst>
            <pc:docMk/>
            <pc:sldMk cId="3613481990" sldId="472"/>
            <ac:spMk id="197" creationId="{B57ED93A-4075-10E2-94FE-585FA27EAF3E}"/>
          </ac:spMkLst>
        </pc:spChg>
        <pc:spChg chg="del mod">
          <ac:chgData name="H M" userId="84cd2103f36ef0dc" providerId="LiveId" clId="{1244B03D-71E1-4A59-BDF8-2D526E2E1AF8}" dt="2023-06-05T13:13:32.367" v="778" actId="478"/>
          <ac:spMkLst>
            <pc:docMk/>
            <pc:sldMk cId="3613481990" sldId="472"/>
            <ac:spMk id="198" creationId="{04F1A919-168C-64A6-1BA2-03C229435642}"/>
          </ac:spMkLst>
        </pc:spChg>
        <pc:spChg chg="add mod">
          <ac:chgData name="H M" userId="84cd2103f36ef0dc" providerId="LiveId" clId="{1244B03D-71E1-4A59-BDF8-2D526E2E1AF8}" dt="2023-06-05T13:07:43.366" v="618" actId="1076"/>
          <ac:spMkLst>
            <pc:docMk/>
            <pc:sldMk cId="3613481990" sldId="472"/>
            <ac:spMk id="199" creationId="{44D61838-32CC-B2E5-05B0-78A9017EEE95}"/>
          </ac:spMkLst>
        </pc:spChg>
        <pc:spChg chg="add mod">
          <ac:chgData name="H M" userId="84cd2103f36ef0dc" providerId="LiveId" clId="{1244B03D-71E1-4A59-BDF8-2D526E2E1AF8}" dt="2023-06-05T13:07:43.366" v="618" actId="1076"/>
          <ac:spMkLst>
            <pc:docMk/>
            <pc:sldMk cId="3613481990" sldId="472"/>
            <ac:spMk id="200" creationId="{CDB2E792-B5FD-5899-77B1-35D5E7F9F94A}"/>
          </ac:spMkLst>
        </pc:spChg>
        <pc:spChg chg="add mod">
          <ac:chgData name="H M" userId="84cd2103f36ef0dc" providerId="LiveId" clId="{1244B03D-71E1-4A59-BDF8-2D526E2E1AF8}" dt="2023-06-05T13:08:32.018" v="629" actId="571"/>
          <ac:spMkLst>
            <pc:docMk/>
            <pc:sldMk cId="3613481990" sldId="472"/>
            <ac:spMk id="201" creationId="{A4EDB487-9202-7DEC-6A69-41657C7CDA15}"/>
          </ac:spMkLst>
        </pc:spChg>
        <pc:spChg chg="add mod">
          <ac:chgData name="H M" userId="84cd2103f36ef0dc" providerId="LiveId" clId="{1244B03D-71E1-4A59-BDF8-2D526E2E1AF8}" dt="2023-06-05T13:13:55.175" v="783" actId="113"/>
          <ac:spMkLst>
            <pc:docMk/>
            <pc:sldMk cId="3613481990" sldId="472"/>
            <ac:spMk id="202" creationId="{035CCF06-CDD7-FA97-368A-35AEBBD1F55B}"/>
          </ac:spMkLst>
        </pc:spChg>
        <pc:spChg chg="add mod">
          <ac:chgData name="H M" userId="84cd2103f36ef0dc" providerId="LiveId" clId="{1244B03D-71E1-4A59-BDF8-2D526E2E1AF8}" dt="2023-06-05T13:23:36.974" v="903" actId="255"/>
          <ac:spMkLst>
            <pc:docMk/>
            <pc:sldMk cId="3613481990" sldId="472"/>
            <ac:spMk id="203" creationId="{FF5C7964-C0AA-60C0-9764-E9D3CDC0C30F}"/>
          </ac:spMkLst>
        </pc:spChg>
        <pc:spChg chg="add mod">
          <ac:chgData name="H M" userId="84cd2103f36ef0dc" providerId="LiveId" clId="{1244B03D-71E1-4A59-BDF8-2D526E2E1AF8}" dt="2023-06-05T13:10:14.909" v="692" actId="1076"/>
          <ac:spMkLst>
            <pc:docMk/>
            <pc:sldMk cId="3613481990" sldId="472"/>
            <ac:spMk id="204" creationId="{A4EEF5C4-330D-5BBB-850F-75FEECA4E9C9}"/>
          </ac:spMkLst>
        </pc:spChg>
        <pc:spChg chg="del mod">
          <ac:chgData name="H M" userId="84cd2103f36ef0dc" providerId="LiveId" clId="{1244B03D-71E1-4A59-BDF8-2D526E2E1AF8}" dt="2023-06-05T13:13:32.367" v="778" actId="478"/>
          <ac:spMkLst>
            <pc:docMk/>
            <pc:sldMk cId="3613481990" sldId="472"/>
            <ac:spMk id="269" creationId="{6AD99DEB-AF83-2B2D-3751-4780F5CA04CE}"/>
          </ac:spMkLst>
        </pc:spChg>
        <pc:spChg chg="del mod">
          <ac:chgData name="H M" userId="84cd2103f36ef0dc" providerId="LiveId" clId="{1244B03D-71E1-4A59-BDF8-2D526E2E1AF8}" dt="2023-06-05T13:13:32.367" v="778" actId="478"/>
          <ac:spMkLst>
            <pc:docMk/>
            <pc:sldMk cId="3613481990" sldId="472"/>
            <ac:spMk id="270" creationId="{EDA9BC95-A27D-E5BC-C02D-FC954E89EAE8}"/>
          </ac:spMkLst>
        </pc:spChg>
        <pc:grpChg chg="add del mod">
          <ac:chgData name="H M" userId="84cd2103f36ef0dc" providerId="LiveId" clId="{1244B03D-71E1-4A59-BDF8-2D526E2E1AF8}" dt="2023-06-05T13:48:23.558" v="930" actId="165"/>
          <ac:grpSpMkLst>
            <pc:docMk/>
            <pc:sldMk cId="3613481990" sldId="472"/>
            <ac:grpSpMk id="5" creationId="{9A03A350-8024-B634-00DF-E68FBFC2F079}"/>
          </ac:grpSpMkLst>
        </pc:grpChg>
        <pc:grpChg chg="del">
          <ac:chgData name="H M" userId="84cd2103f36ef0dc" providerId="LiveId" clId="{1244B03D-71E1-4A59-BDF8-2D526E2E1AF8}" dt="2023-06-05T13:13:34.720" v="780" actId="478"/>
          <ac:grpSpMkLst>
            <pc:docMk/>
            <pc:sldMk cId="3613481990" sldId="472"/>
            <ac:grpSpMk id="7" creationId="{ECCE4D0A-7791-2F36-D536-CB45EDF45E6E}"/>
          </ac:grpSpMkLst>
        </pc:grpChg>
        <pc:grpChg chg="add mod">
          <ac:chgData name="H M" userId="84cd2103f36ef0dc" providerId="LiveId" clId="{1244B03D-71E1-4A59-BDF8-2D526E2E1AF8}" dt="2023-06-05T13:08:36.454" v="631" actId="1076"/>
          <ac:grpSpMkLst>
            <pc:docMk/>
            <pc:sldMk cId="3613481990" sldId="472"/>
            <ac:grpSpMk id="13" creationId="{5FBEB1F3-3234-8021-2C37-AE6C2C5D72E1}"/>
          </ac:grpSpMkLst>
        </pc:grpChg>
        <pc:grpChg chg="mod">
          <ac:chgData name="H M" userId="84cd2103f36ef0dc" providerId="LiveId" clId="{1244B03D-71E1-4A59-BDF8-2D526E2E1AF8}" dt="2023-06-05T13:10:55.826" v="705" actId="1076"/>
          <ac:grpSpMkLst>
            <pc:docMk/>
            <pc:sldMk cId="3613481990" sldId="472"/>
            <ac:grpSpMk id="20" creationId="{F4BA1A97-A158-CB1A-A6D9-D96996EE5A68}"/>
          </ac:grpSpMkLst>
        </pc:grpChg>
        <pc:grpChg chg="mod">
          <ac:chgData name="H M" userId="84cd2103f36ef0dc" providerId="LiveId" clId="{1244B03D-71E1-4A59-BDF8-2D526E2E1AF8}" dt="2023-06-05T13:10:34.856" v="698" actId="1076"/>
          <ac:grpSpMkLst>
            <pc:docMk/>
            <pc:sldMk cId="3613481990" sldId="472"/>
            <ac:grpSpMk id="21" creationId="{74744151-68CD-EE8A-1580-61704FE0C8E8}"/>
          </ac:grpSpMkLst>
        </pc:grpChg>
        <pc:grpChg chg="del">
          <ac:chgData name="H M" userId="84cd2103f36ef0dc" providerId="LiveId" clId="{1244B03D-71E1-4A59-BDF8-2D526E2E1AF8}" dt="2023-06-05T13:06:34.173" v="564" actId="478"/>
          <ac:grpSpMkLst>
            <pc:docMk/>
            <pc:sldMk cId="3613481990" sldId="472"/>
            <ac:grpSpMk id="22" creationId="{483E86FF-E102-341B-EE2F-D7873331BFAF}"/>
          </ac:grpSpMkLst>
        </pc:grpChg>
        <pc:grpChg chg="del">
          <ac:chgData name="H M" userId="84cd2103f36ef0dc" providerId="LiveId" clId="{1244B03D-71E1-4A59-BDF8-2D526E2E1AF8}" dt="2023-06-05T13:06:34.775" v="565" actId="478"/>
          <ac:grpSpMkLst>
            <pc:docMk/>
            <pc:sldMk cId="3613481990" sldId="472"/>
            <ac:grpSpMk id="23" creationId="{791A5293-5C24-9C44-C568-B240E690A1C5}"/>
          </ac:grpSpMkLst>
        </pc:grpChg>
        <pc:grpChg chg="mod">
          <ac:chgData name="H M" userId="84cd2103f36ef0dc" providerId="LiveId" clId="{1244B03D-71E1-4A59-BDF8-2D526E2E1AF8}" dt="2023-06-05T13:07:23.675" v="613" actId="1076"/>
          <ac:grpSpMkLst>
            <pc:docMk/>
            <pc:sldMk cId="3613481990" sldId="472"/>
            <ac:grpSpMk id="25" creationId="{C628FC58-3DE5-3D96-B64F-8A1C191EBB5F}"/>
          </ac:grpSpMkLst>
        </pc:grpChg>
        <pc:grpChg chg="del">
          <ac:chgData name="H M" userId="84cd2103f36ef0dc" providerId="LiveId" clId="{1244B03D-71E1-4A59-BDF8-2D526E2E1AF8}" dt="2023-06-05T13:06:36.731" v="566" actId="478"/>
          <ac:grpSpMkLst>
            <pc:docMk/>
            <pc:sldMk cId="3613481990" sldId="472"/>
            <ac:grpSpMk id="28" creationId="{CE59786C-79DE-8FED-BF45-E1FA82D2BBC0}"/>
          </ac:grpSpMkLst>
        </pc:grpChg>
        <pc:grpChg chg="mod">
          <ac:chgData name="H M" userId="84cd2103f36ef0dc" providerId="LiveId" clId="{1244B03D-71E1-4A59-BDF8-2D526E2E1AF8}" dt="2023-06-05T13:10:12.442" v="691" actId="1076"/>
          <ac:grpSpMkLst>
            <pc:docMk/>
            <pc:sldMk cId="3613481990" sldId="472"/>
            <ac:grpSpMk id="29" creationId="{E96C36DE-D91B-E9CC-25E4-F4A74BBB990C}"/>
          </ac:grpSpMkLst>
        </pc:grpChg>
        <pc:grpChg chg="del">
          <ac:chgData name="H M" userId="84cd2103f36ef0dc" providerId="LiveId" clId="{1244B03D-71E1-4A59-BDF8-2D526E2E1AF8}" dt="2023-06-05T13:06:39.243" v="568" actId="478"/>
          <ac:grpSpMkLst>
            <pc:docMk/>
            <pc:sldMk cId="3613481990" sldId="472"/>
            <ac:grpSpMk id="30" creationId="{82BA51D8-C861-B76A-D670-5B707BB44323}"/>
          </ac:grpSpMkLst>
        </pc:grpChg>
        <pc:grpChg chg="mod">
          <ac:chgData name="H M" userId="84cd2103f36ef0dc" providerId="LiveId" clId="{1244B03D-71E1-4A59-BDF8-2D526E2E1AF8}" dt="2023-06-05T13:10:42.344" v="700" actId="1076"/>
          <ac:grpSpMkLst>
            <pc:docMk/>
            <pc:sldMk cId="3613481990" sldId="472"/>
            <ac:grpSpMk id="31" creationId="{BC352E32-28C4-3AB3-E61D-BA37DECA8A30}"/>
          </ac:grpSpMkLst>
        </pc:grpChg>
        <pc:grpChg chg="mod">
          <ac:chgData name="H M" userId="84cd2103f36ef0dc" providerId="LiveId" clId="{1244B03D-71E1-4A59-BDF8-2D526E2E1AF8}" dt="2023-06-05T13:10:12.442" v="691" actId="1076"/>
          <ac:grpSpMkLst>
            <pc:docMk/>
            <pc:sldMk cId="3613481990" sldId="472"/>
            <ac:grpSpMk id="36" creationId="{2BD1D178-9789-2F68-9A9F-CBDF915FF73F}"/>
          </ac:grpSpMkLst>
        </pc:grpChg>
        <pc:grpChg chg="del mod">
          <ac:chgData name="H M" userId="84cd2103f36ef0dc" providerId="LiveId" clId="{1244B03D-71E1-4A59-BDF8-2D526E2E1AF8}" dt="2023-06-05T13:13:35.758" v="781" actId="478"/>
          <ac:grpSpMkLst>
            <pc:docMk/>
            <pc:sldMk cId="3613481990" sldId="472"/>
            <ac:grpSpMk id="38" creationId="{EABF52C1-091F-88FB-917A-C7A13B30771E}"/>
          </ac:grpSpMkLst>
        </pc:grpChg>
        <pc:grpChg chg="del mod">
          <ac:chgData name="H M" userId="84cd2103f36ef0dc" providerId="LiveId" clId="{1244B03D-71E1-4A59-BDF8-2D526E2E1AF8}" dt="2023-06-05T13:13:33.096" v="779" actId="478"/>
          <ac:grpSpMkLst>
            <pc:docMk/>
            <pc:sldMk cId="3613481990" sldId="472"/>
            <ac:grpSpMk id="186" creationId="{0A241960-C5EE-EC3C-A4F5-8D42717C443F}"/>
          </ac:grpSpMkLst>
        </pc:grpChg>
        <pc:grpChg chg="mod">
          <ac:chgData name="H M" userId="84cd2103f36ef0dc" providerId="LiveId" clId="{1244B03D-71E1-4A59-BDF8-2D526E2E1AF8}" dt="2023-06-05T13:11:16.168" v="708" actId="1076"/>
          <ac:grpSpMkLst>
            <pc:docMk/>
            <pc:sldMk cId="3613481990" sldId="472"/>
            <ac:grpSpMk id="187" creationId="{349220FF-ECD6-137B-393E-CD6ABF910CE4}"/>
          </ac:grpSpMkLst>
        </pc:grpChg>
        <pc:grpChg chg="del mod">
          <ac:chgData name="H M" userId="84cd2103f36ef0dc" providerId="LiveId" clId="{1244B03D-71E1-4A59-BDF8-2D526E2E1AF8}" dt="2023-06-05T13:13:32.367" v="778" actId="478"/>
          <ac:grpSpMkLst>
            <pc:docMk/>
            <pc:sldMk cId="3613481990" sldId="472"/>
            <ac:grpSpMk id="210" creationId="{8883C814-9EB8-DD57-57C8-DDB7383410DD}"/>
          </ac:grpSpMkLst>
        </pc:grpChg>
        <pc:grpChg chg="del mod">
          <ac:chgData name="H M" userId="84cd2103f36ef0dc" providerId="LiveId" clId="{1244B03D-71E1-4A59-BDF8-2D526E2E1AF8}" dt="2023-06-05T13:13:32.367" v="778" actId="478"/>
          <ac:grpSpMkLst>
            <pc:docMk/>
            <pc:sldMk cId="3613481990" sldId="472"/>
            <ac:grpSpMk id="219" creationId="{2DBC13BE-B53E-E6B2-6C43-4D9291E088A2}"/>
          </ac:grpSpMkLst>
        </pc:grpChg>
        <pc:picChg chg="del mod">
          <ac:chgData name="H M" userId="84cd2103f36ef0dc" providerId="LiveId" clId="{1244B03D-71E1-4A59-BDF8-2D526E2E1AF8}" dt="2023-06-05T13:13:28.853" v="775" actId="478"/>
          <ac:picMkLst>
            <pc:docMk/>
            <pc:sldMk cId="3613481990" sldId="472"/>
            <ac:picMk id="5" creationId="{731B1C70-92A1-BB1B-0919-C49F47E8E10A}"/>
          </ac:picMkLst>
        </pc:picChg>
        <pc:picChg chg="mod topLvl">
          <ac:chgData name="H M" userId="84cd2103f36ef0dc" providerId="LiveId" clId="{1244B03D-71E1-4A59-BDF8-2D526E2E1AF8}" dt="2023-06-05T13:48:23.558" v="930" actId="165"/>
          <ac:picMkLst>
            <pc:docMk/>
            <pc:sldMk cId="3613481990" sldId="472"/>
            <ac:picMk id="7" creationId="{AD6EA11C-A4AF-79D3-A5AC-C6644DBA50E2}"/>
          </ac:picMkLst>
        </pc:picChg>
        <pc:picChg chg="mod topLvl">
          <ac:chgData name="H M" userId="84cd2103f36ef0dc" providerId="LiveId" clId="{1244B03D-71E1-4A59-BDF8-2D526E2E1AF8}" dt="2023-06-05T13:48:23.558" v="930" actId="165"/>
          <ac:picMkLst>
            <pc:docMk/>
            <pc:sldMk cId="3613481990" sldId="472"/>
            <ac:picMk id="8" creationId="{EDEE1017-E84C-BE08-1BAD-4E3E3AB92017}"/>
          </ac:picMkLst>
        </pc:picChg>
        <pc:picChg chg="del mod">
          <ac:chgData name="H M" userId="84cd2103f36ef0dc" providerId="LiveId" clId="{1244B03D-71E1-4A59-BDF8-2D526E2E1AF8}" dt="2023-06-05T13:13:29.553" v="776" actId="478"/>
          <ac:picMkLst>
            <pc:docMk/>
            <pc:sldMk cId="3613481990" sldId="472"/>
            <ac:picMk id="15" creationId="{E462A17A-61AD-D3B0-CDE0-5B6ACC2C4D30}"/>
          </ac:picMkLst>
        </pc:picChg>
      </pc:sldChg>
      <pc:sldChg chg="addSp delSp modSp add del mod">
        <pc:chgData name="H M" userId="84cd2103f36ef0dc" providerId="LiveId" clId="{1244B03D-71E1-4A59-BDF8-2D526E2E1AF8}" dt="2023-06-05T13:36:06.547" v="922" actId="47"/>
        <pc:sldMkLst>
          <pc:docMk/>
          <pc:sldMk cId="1020232075" sldId="473"/>
        </pc:sldMkLst>
        <pc:spChg chg="del">
          <ac:chgData name="H M" userId="84cd2103f36ef0dc" providerId="LiveId" clId="{1244B03D-71E1-4A59-BDF8-2D526E2E1AF8}" dt="2023-06-05T13:35:46.270" v="919" actId="478"/>
          <ac:spMkLst>
            <pc:docMk/>
            <pc:sldMk cId="1020232075" sldId="473"/>
            <ac:spMk id="2" creationId="{5C32B595-96F1-BB39-A4E8-1261C8885184}"/>
          </ac:spMkLst>
        </pc:spChg>
        <pc:spChg chg="del">
          <ac:chgData name="H M" userId="84cd2103f36ef0dc" providerId="LiveId" clId="{1244B03D-71E1-4A59-BDF8-2D526E2E1AF8}" dt="2023-06-05T13:35:47.112" v="920" actId="478"/>
          <ac:spMkLst>
            <pc:docMk/>
            <pc:sldMk cId="1020232075" sldId="473"/>
            <ac:spMk id="3" creationId="{0BB6EC46-7BC4-0FA5-DD83-BD328C38428B}"/>
          </ac:spMkLst>
        </pc:spChg>
        <pc:picChg chg="add mod">
          <ac:chgData name="H M" userId="84cd2103f36ef0dc" providerId="LiveId" clId="{1244B03D-71E1-4A59-BDF8-2D526E2E1AF8}" dt="2023-06-05T13:35:50.640" v="921" actId="1076"/>
          <ac:picMkLst>
            <pc:docMk/>
            <pc:sldMk cId="1020232075" sldId="473"/>
            <ac:picMk id="4" creationId="{37699F6F-C100-851B-B355-BA045291BF85}"/>
          </ac:picMkLst>
        </pc:picChg>
      </pc:sldChg>
      <pc:sldMasterChg chg="modSldLayout">
        <pc:chgData name="H M" userId="84cd2103f36ef0dc" providerId="LiveId" clId="{1244B03D-71E1-4A59-BDF8-2D526E2E1AF8}" dt="2023-06-05T12:49:51.116" v="57" actId="478"/>
        <pc:sldMasterMkLst>
          <pc:docMk/>
          <pc:sldMasterMk cId="2476636414" sldId="2147483660"/>
        </pc:sldMasterMkLst>
        <pc:sldLayoutChg chg="delSp mod">
          <pc:chgData name="H M" userId="84cd2103f36ef0dc" providerId="LiveId" clId="{1244B03D-71E1-4A59-BDF8-2D526E2E1AF8}" dt="2023-06-05T12:49:51.116" v="57" actId="478"/>
          <pc:sldLayoutMkLst>
            <pc:docMk/>
            <pc:sldMasterMk cId="2476636414" sldId="2147483660"/>
            <pc:sldLayoutMk cId="3767799702" sldId="2147483663"/>
          </pc:sldLayoutMkLst>
          <pc:spChg chg="del">
            <ac:chgData name="H M" userId="84cd2103f36ef0dc" providerId="LiveId" clId="{1244B03D-71E1-4A59-BDF8-2D526E2E1AF8}" dt="2023-06-05T12:49:51.116" v="57" actId="478"/>
            <ac:spMkLst>
              <pc:docMk/>
              <pc:sldMasterMk cId="2476636414" sldId="2147483660"/>
              <pc:sldLayoutMk cId="3767799702" sldId="2147483663"/>
              <ac:spMk id="2" creationId="{57D8D651-84F6-42E1-BDE4-352DE4A79A18}"/>
            </ac:spMkLst>
          </pc:spChg>
          <pc:spChg chg="del">
            <ac:chgData name="H M" userId="84cd2103f36ef0dc" providerId="LiveId" clId="{1244B03D-71E1-4A59-BDF8-2D526E2E1AF8}" dt="2023-06-05T12:49:51.116" v="57" actId="478"/>
            <ac:spMkLst>
              <pc:docMk/>
              <pc:sldMasterMk cId="2476636414" sldId="2147483660"/>
              <pc:sldLayoutMk cId="3767799702" sldId="2147483663"/>
              <ac:spMk id="3" creationId="{B2E0FF66-1696-4B5C-BAC4-F1980D4A6AA6}"/>
            </ac:spMkLst>
          </pc:spChg>
          <pc:spChg chg="del">
            <ac:chgData name="H M" userId="84cd2103f36ef0dc" providerId="LiveId" clId="{1244B03D-71E1-4A59-BDF8-2D526E2E1AF8}" dt="2023-06-05T12:49:51.116" v="57" actId="478"/>
            <ac:spMkLst>
              <pc:docMk/>
              <pc:sldMasterMk cId="2476636414" sldId="2147483660"/>
              <pc:sldLayoutMk cId="3767799702" sldId="2147483663"/>
              <ac:spMk id="4" creationId="{9779AB8A-DAC4-46CE-AFDB-33FA2C5C3DA3}"/>
            </ac:spMkLst>
          </pc:spChg>
          <pc:spChg chg="del">
            <ac:chgData name="H M" userId="84cd2103f36ef0dc" providerId="LiveId" clId="{1244B03D-71E1-4A59-BDF8-2D526E2E1AF8}" dt="2023-06-05T12:49:51.116" v="57" actId="478"/>
            <ac:spMkLst>
              <pc:docMk/>
              <pc:sldMasterMk cId="2476636414" sldId="2147483660"/>
              <pc:sldLayoutMk cId="3767799702" sldId="2147483663"/>
              <ac:spMk id="5" creationId="{07717785-9BA3-4D72-AD3D-BD3D96F92C9D}"/>
            </ac:spMkLst>
          </pc:spChg>
          <pc:spChg chg="del">
            <ac:chgData name="H M" userId="84cd2103f36ef0dc" providerId="LiveId" clId="{1244B03D-71E1-4A59-BDF8-2D526E2E1AF8}" dt="2023-06-05T12:49:51.116" v="57" actId="478"/>
            <ac:spMkLst>
              <pc:docMk/>
              <pc:sldMasterMk cId="2476636414" sldId="2147483660"/>
              <pc:sldLayoutMk cId="3767799702" sldId="2147483663"/>
              <ac:spMk id="6" creationId="{16F2E551-1779-46D5-8A39-B36F7CC8F978}"/>
            </ac:spMkLst>
          </pc:spChg>
        </pc:sldLayoutChg>
      </pc:sldMasterChg>
    </pc:docChg>
  </pc:docChgLst>
  <pc:docChgLst>
    <pc:chgData name="H M" userId="84cd2103f36ef0dc" providerId="LiveId" clId="{321F02F4-6DF9-485B-B42D-B3C2A2BB5429}"/>
    <pc:docChg chg="undo custSel delSld modSld">
      <pc:chgData name="H M" userId="84cd2103f36ef0dc" providerId="LiveId" clId="{321F02F4-6DF9-485B-B42D-B3C2A2BB5429}" dt="2023-06-04T07:52:36.058" v="25"/>
      <pc:docMkLst>
        <pc:docMk/>
      </pc:docMkLst>
      <pc:sldChg chg="del">
        <pc:chgData name="H M" userId="84cd2103f36ef0dc" providerId="LiveId" clId="{321F02F4-6DF9-485B-B42D-B3C2A2BB5429}" dt="2023-06-04T07:52:14.460" v="20" actId="47"/>
        <pc:sldMkLst>
          <pc:docMk/>
          <pc:sldMk cId="3284969479" sldId="411"/>
        </pc:sldMkLst>
      </pc:sldChg>
      <pc:sldChg chg="delSp mod setBg">
        <pc:chgData name="H M" userId="84cd2103f36ef0dc" providerId="LiveId" clId="{321F02F4-6DF9-485B-B42D-B3C2A2BB5429}" dt="2023-06-04T07:52:36.058" v="25"/>
        <pc:sldMkLst>
          <pc:docMk/>
          <pc:sldMk cId="2852566979" sldId="412"/>
        </pc:sldMkLst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4" creationId="{C606A39A-E530-4FA2-BCBC-200785593694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43" creationId="{FDDF4820-C5B9-409D-815A-375A72634401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73" creationId="{F21FC9EE-0CA0-4EE6-AA0F-47A83D0A79A0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01" creationId="{7A6F9C47-A5DA-4829-94F3-521B168813F6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35" creationId="{35EF441D-565D-4737-AA13-42C3D3CD55C8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58" creationId="{C7186C8D-0A14-4D2D-9C7A-2FA996EF0765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73" creationId="{3F7F0879-F952-4D5F-8BB0-17BD16CE4F71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99" creationId="{970401E3-8968-48AA-A678-56BA1AC173E0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224" creationId="{DECC9D94-5145-49A4-BE3D-64B15BF63005}"/>
          </ac:grpSpMkLst>
        </pc:grpChg>
      </pc:sldChg>
      <pc:sldChg chg="addSp delSp modSp mod">
        <pc:chgData name="H M" userId="84cd2103f36ef0dc" providerId="LiveId" clId="{321F02F4-6DF9-485B-B42D-B3C2A2BB5429}" dt="2023-06-04T07:52:29.948" v="24" actId="207"/>
        <pc:sldMkLst>
          <pc:docMk/>
          <pc:sldMk cId="3165081508" sldId="471"/>
        </pc:sldMkLst>
        <pc:spChg chg="add del">
          <ac:chgData name="H M" userId="84cd2103f36ef0dc" providerId="LiveId" clId="{321F02F4-6DF9-485B-B42D-B3C2A2BB5429}" dt="2023-06-04T07:51:53.539" v="7" actId="478"/>
          <ac:spMkLst>
            <pc:docMk/>
            <pc:sldMk cId="3165081508" sldId="471"/>
            <ac:spMk id="2" creationId="{5C32B595-96F1-BB39-A4E8-1261C8885184}"/>
          </ac:spMkLst>
        </pc:spChg>
        <pc:spChg chg="del">
          <ac:chgData name="H M" userId="84cd2103f36ef0dc" providerId="LiveId" clId="{321F02F4-6DF9-485B-B42D-B3C2A2BB5429}" dt="2023-06-04T07:51:49.584" v="5" actId="478"/>
          <ac:spMkLst>
            <pc:docMk/>
            <pc:sldMk cId="3165081508" sldId="471"/>
            <ac:spMk id="4" creationId="{F6FBA963-0C80-1BA5-818A-BB6AEE7472DD}"/>
          </ac:spMkLst>
        </pc:spChg>
        <pc:spChg chg="del">
          <ac:chgData name="H M" userId="84cd2103f36ef0dc" providerId="LiveId" clId="{321F02F4-6DF9-485B-B42D-B3C2A2BB5429}" dt="2023-06-04T07:52:00.544" v="12" actId="478"/>
          <ac:spMkLst>
            <pc:docMk/>
            <pc:sldMk cId="3165081508" sldId="471"/>
            <ac:spMk id="5" creationId="{758EE2FE-3F14-FC2F-191B-713083AC9973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6" creationId="{CB3E20DA-BFB1-B89E-EEB0-3C0C818FB5BE}"/>
          </ac:spMkLst>
        </pc:spChg>
        <pc:spChg chg="add del mod">
          <ac:chgData name="H M" userId="84cd2103f36ef0dc" providerId="LiveId" clId="{321F02F4-6DF9-485B-B42D-B3C2A2BB5429}" dt="2023-06-04T07:52:29.404" v="23" actId="207"/>
          <ac:spMkLst>
            <pc:docMk/>
            <pc:sldMk cId="3165081508" sldId="471"/>
            <ac:spMk id="12" creationId="{DB3E85C3-E491-0B74-5880-9B66DBD04995}"/>
          </ac:spMkLst>
        </pc:spChg>
        <pc:spChg chg="del">
          <ac:chgData name="H M" userId="84cd2103f36ef0dc" providerId="LiveId" clId="{321F02F4-6DF9-485B-B42D-B3C2A2BB5429}" dt="2023-06-04T07:51:46.232" v="1" actId="478"/>
          <ac:spMkLst>
            <pc:docMk/>
            <pc:sldMk cId="3165081508" sldId="471"/>
            <ac:spMk id="23" creationId="{31C17C37-F5F0-03CF-257F-7B48345DAB20}"/>
          </ac:spMkLst>
        </pc:spChg>
        <pc:spChg chg="mod">
          <ac:chgData name="H M" userId="84cd2103f36ef0dc" providerId="LiveId" clId="{321F02F4-6DF9-485B-B42D-B3C2A2BB5429}" dt="2023-06-04T07:52:27.112" v="22" actId="207"/>
          <ac:spMkLst>
            <pc:docMk/>
            <pc:sldMk cId="3165081508" sldId="471"/>
            <ac:spMk id="26" creationId="{AA10B143-CA1A-83F8-E65B-A07CD594B0B2}"/>
          </ac:spMkLst>
        </pc:spChg>
        <pc:spChg chg="mod">
          <ac:chgData name="H M" userId="84cd2103f36ef0dc" providerId="LiveId" clId="{321F02F4-6DF9-485B-B42D-B3C2A2BB5429}" dt="2023-06-04T07:52:29.948" v="24" actId="207"/>
          <ac:spMkLst>
            <pc:docMk/>
            <pc:sldMk cId="3165081508" sldId="471"/>
            <ac:spMk id="27" creationId="{8505E859-7AAF-0F73-F630-1EB1BE317AF9}"/>
          </ac:spMkLst>
        </pc:spChg>
        <pc:spChg chg="del">
          <ac:chgData name="H M" userId="84cd2103f36ef0dc" providerId="LiveId" clId="{321F02F4-6DF9-485B-B42D-B3C2A2BB5429}" dt="2023-06-04T07:51:45.430" v="0" actId="478"/>
          <ac:spMkLst>
            <pc:docMk/>
            <pc:sldMk cId="3165081508" sldId="471"/>
            <ac:spMk id="29" creationId="{EFD17D6B-AA39-42C6-C1AE-14A1D50DA5D0}"/>
          </ac:spMkLst>
        </pc:spChg>
        <pc:spChg chg="del">
          <ac:chgData name="H M" userId="84cd2103f36ef0dc" providerId="LiveId" clId="{321F02F4-6DF9-485B-B42D-B3C2A2BB5429}" dt="2023-06-04T07:51:55.094" v="8" actId="478"/>
          <ac:spMkLst>
            <pc:docMk/>
            <pc:sldMk cId="3165081508" sldId="471"/>
            <ac:spMk id="30" creationId="{4127CB7A-ECBD-29AA-E7DB-28DA5801C705}"/>
          </ac:spMkLst>
        </pc:spChg>
        <pc:spChg chg="del">
          <ac:chgData name="H M" userId="84cd2103f36ef0dc" providerId="LiveId" clId="{321F02F4-6DF9-485B-B42D-B3C2A2BB5429}" dt="2023-06-04T07:51:59.734" v="11" actId="478"/>
          <ac:spMkLst>
            <pc:docMk/>
            <pc:sldMk cId="3165081508" sldId="471"/>
            <ac:spMk id="32" creationId="{A6B4F66B-DDD6-A93B-6938-7076CEF96EB9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69" creationId="{446C8FD9-E57F-0D06-A216-5313EC6C1D68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70" creationId="{C56D788F-0F46-30DA-D8DB-4F3E69DBB2AE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71" creationId="{92CC44AB-B92F-2AB8-9254-0DFFBE30EA2C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72" creationId="{33F7F578-6EE9-5D81-35BB-5C95C5AEAF4F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3" creationId="{C280708E-5855-0528-370E-E60FDDE85619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4" creationId="{BDA0D818-9754-7072-BE9C-5D8A43A7C746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6" creationId="{1C5274BD-6868-95A4-FDB6-A1394CBA633F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7" creationId="{93C30959-BE70-A594-22E4-254F2FD6A5DD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8" creationId="{A972F13C-7448-F0D8-ECA9-D39D251E402C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9" creationId="{597D553C-114E-9DE7-C78F-6F643212874A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20" creationId="{E0819303-73A2-1794-1B76-7188F0F16A4F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21" creationId="{86847022-3A6E-6F75-2088-3697BD3A78D0}"/>
          </ac:spMkLst>
        </pc:spChg>
        <pc:grpChg chg="del">
          <ac:chgData name="H M" userId="84cd2103f36ef0dc" providerId="LiveId" clId="{321F02F4-6DF9-485B-B42D-B3C2A2BB5429}" dt="2023-06-04T07:51:48.697" v="4" actId="478"/>
          <ac:grpSpMkLst>
            <pc:docMk/>
            <pc:sldMk cId="3165081508" sldId="471"/>
            <ac:grpSpMk id="11" creationId="{16BE59C3-1FCB-267B-3895-ECE8639D3AF5}"/>
          </ac:grpSpMkLst>
        </pc:grpChg>
        <pc:grpChg chg="del">
          <ac:chgData name="H M" userId="84cd2103f36ef0dc" providerId="LiveId" clId="{321F02F4-6DF9-485B-B42D-B3C2A2BB5429}" dt="2023-06-04T07:51:47.170" v="2" actId="478"/>
          <ac:grpSpMkLst>
            <pc:docMk/>
            <pc:sldMk cId="3165081508" sldId="471"/>
            <ac:grpSpMk id="18" creationId="{E3EA18A9-179B-B573-5D9B-FAE6951F6EE2}"/>
          </ac:grpSpMkLst>
        </pc:grpChg>
        <pc:grpChg chg="del">
          <ac:chgData name="H M" userId="84cd2103f36ef0dc" providerId="LiveId" clId="{321F02F4-6DF9-485B-B42D-B3C2A2BB5429}" dt="2023-06-04T07:52:03.914" v="15" actId="478"/>
          <ac:grpSpMkLst>
            <pc:docMk/>
            <pc:sldMk cId="3165081508" sldId="471"/>
            <ac:grpSpMk id="33" creationId="{3F24FF37-899B-583D-FA24-322CF3D6769D}"/>
          </ac:grpSpMkLst>
        </pc:grpChg>
        <pc:grpChg chg="del">
          <ac:chgData name="H M" userId="84cd2103f36ef0dc" providerId="LiveId" clId="{321F02F4-6DF9-485B-B42D-B3C2A2BB5429}" dt="2023-06-04T07:52:08.950" v="18" actId="478"/>
          <ac:grpSpMkLst>
            <pc:docMk/>
            <pc:sldMk cId="3165081508" sldId="471"/>
            <ac:grpSpMk id="73" creationId="{DAB43640-C4EC-B501-196E-484980F98976}"/>
          </ac:grpSpMkLst>
        </pc:grpChg>
        <pc:grpChg chg="del">
          <ac:chgData name="H M" userId="84cd2103f36ef0dc" providerId="LiveId" clId="{321F02F4-6DF9-485B-B42D-B3C2A2BB5429}" dt="2023-06-04T07:52:08.950" v="18" actId="478"/>
          <ac:grpSpMkLst>
            <pc:docMk/>
            <pc:sldMk cId="3165081508" sldId="471"/>
            <ac:grpSpMk id="80" creationId="{3B7D0739-4CB7-EEBC-014A-8BC3B33BC357}"/>
          </ac:grpSpMkLst>
        </pc:grpChg>
        <pc:grpChg chg="del">
          <ac:chgData name="H M" userId="84cd2103f36ef0dc" providerId="LiveId" clId="{321F02F4-6DF9-485B-B42D-B3C2A2BB5429}" dt="2023-06-04T07:52:08.950" v="18" actId="478"/>
          <ac:grpSpMkLst>
            <pc:docMk/>
            <pc:sldMk cId="3165081508" sldId="471"/>
            <ac:grpSpMk id="108" creationId="{3BB0F204-6B42-21FF-66EA-99EA6605C24E}"/>
          </ac:grpSpMkLst>
        </pc:grpChg>
        <pc:grpChg chg="del">
          <ac:chgData name="H M" userId="84cd2103f36ef0dc" providerId="LiveId" clId="{321F02F4-6DF9-485B-B42D-B3C2A2BB5429}" dt="2023-06-04T07:51:58.188" v="10" actId="478"/>
          <ac:grpSpMkLst>
            <pc:docMk/>
            <pc:sldMk cId="3165081508" sldId="471"/>
            <ac:grpSpMk id="109" creationId="{13946D0D-BD92-B2AD-A3C7-D31AAF4E5F86}"/>
          </ac:grpSpMkLst>
        </pc:grpChg>
        <pc:grpChg chg="del">
          <ac:chgData name="H M" userId="84cd2103f36ef0dc" providerId="LiveId" clId="{321F02F4-6DF9-485B-B42D-B3C2A2BB5429}" dt="2023-06-04T07:52:07.055" v="17" actId="478"/>
          <ac:grpSpMkLst>
            <pc:docMk/>
            <pc:sldMk cId="3165081508" sldId="471"/>
            <ac:grpSpMk id="110" creationId="{ECC5A822-EF97-BD86-93F9-99095D76F3D5}"/>
          </ac:grpSpMkLst>
        </pc:grpChg>
        <pc:grpChg chg="del">
          <ac:chgData name="H M" userId="84cd2103f36ef0dc" providerId="LiveId" clId="{321F02F4-6DF9-485B-B42D-B3C2A2BB5429}" dt="2023-06-04T07:51:56.556" v="9" actId="478"/>
          <ac:grpSpMkLst>
            <pc:docMk/>
            <pc:sldMk cId="3165081508" sldId="471"/>
            <ac:grpSpMk id="123" creationId="{DCB5F36B-AC7F-4F02-E5F4-03BF6B3C7182}"/>
          </ac:grpSpMkLst>
        </pc:grpChg>
        <pc:grpChg chg="del">
          <ac:chgData name="H M" userId="84cd2103f36ef0dc" providerId="LiveId" clId="{321F02F4-6DF9-485B-B42D-B3C2A2BB5429}" dt="2023-06-04T07:52:05.029" v="16" actId="478"/>
          <ac:grpSpMkLst>
            <pc:docMk/>
            <pc:sldMk cId="3165081508" sldId="471"/>
            <ac:grpSpMk id="183" creationId="{0955C0A2-C617-A792-F733-F00873D8ED31}"/>
          </ac:grpSpMkLst>
        </pc:grpChg>
        <pc:grpChg chg="del">
          <ac:chgData name="H M" userId="84cd2103f36ef0dc" providerId="LiveId" clId="{321F02F4-6DF9-485B-B42D-B3C2A2BB5429}" dt="2023-06-04T07:51:48.112" v="3" actId="478"/>
          <ac:grpSpMkLst>
            <pc:docMk/>
            <pc:sldMk cId="3165081508" sldId="471"/>
            <ac:grpSpMk id="224" creationId="{7A4B1218-B65E-3C03-30A8-824924AC8EA1}"/>
          </ac:grpSpMkLst>
        </pc:grpChg>
        <pc:grpChg chg="del">
          <ac:chgData name="H M" userId="84cd2103f36ef0dc" providerId="LiveId" clId="{321F02F4-6DF9-485B-B42D-B3C2A2BB5429}" dt="2023-06-04T07:52:07.055" v="17" actId="478"/>
          <ac:grpSpMkLst>
            <pc:docMk/>
            <pc:sldMk cId="3165081508" sldId="471"/>
            <ac:grpSpMk id="234" creationId="{438A896B-1C15-FAB0-0474-66CAF23E99F0}"/>
          </ac:grpSpMkLst>
        </pc:grpChg>
      </pc:sldChg>
      <pc:sldChg chg="del">
        <pc:chgData name="H M" userId="84cd2103f36ef0dc" providerId="LiveId" clId="{321F02F4-6DF9-485B-B42D-B3C2A2BB5429}" dt="2023-06-04T07:52:10.349" v="19" actId="47"/>
        <pc:sldMkLst>
          <pc:docMk/>
          <pc:sldMk cId="4276042047" sldId="4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023202" y="3"/>
            <a:ext cx="3076099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7" y="3"/>
            <a:ext cx="3076098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8D42A7A-F2EA-4A3A-B80C-B0EDE5406679}" type="datetimeFigureOut">
              <a:rPr lang="ar-SA" smtClean="0"/>
              <a:t>2/22/1445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1279525"/>
            <a:ext cx="4884738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10723" y="4926015"/>
            <a:ext cx="5679440" cy="402907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023202" y="9721852"/>
            <a:ext cx="3076099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7" y="9721852"/>
            <a:ext cx="3076098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EBB802D-6D50-427E-B6C4-0A86EF48D5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196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8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2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6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4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7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2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08075" y="1279525"/>
            <a:ext cx="4884738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08075" y="1279525"/>
            <a:ext cx="4884738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ا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39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ثان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2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65CCA141-A142-C21A-A629-BE4558245910}"/>
              </a:ext>
            </a:extLst>
          </p:cNvPr>
          <p:cNvSpPr txBox="1"/>
          <p:nvPr userDrawn="1"/>
        </p:nvSpPr>
        <p:spPr>
          <a:xfrm>
            <a:off x="-338614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3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Harmatt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شكل حر: شكل 117">
            <a:extLst>
              <a:ext uri="{FF2B5EF4-FFF2-40B4-BE49-F238E27FC236}">
                <a16:creationId xmlns:a16="http://schemas.microsoft.com/office/drawing/2014/main" id="{1FCF97B6-5DD5-CE1A-BEDB-528985FD5A67}"/>
              </a:ext>
            </a:extLst>
          </p:cNvPr>
          <p:cNvSpPr/>
          <p:nvPr/>
        </p:nvSpPr>
        <p:spPr>
          <a:xfrm>
            <a:off x="0" y="2501282"/>
            <a:ext cx="1378506" cy="1576723"/>
          </a:xfrm>
          <a:custGeom>
            <a:avLst/>
            <a:gdLst>
              <a:gd name="connsiteX0" fmla="*/ 803483 w 1378506"/>
              <a:gd name="connsiteY0" fmla="*/ 195 h 1576723"/>
              <a:gd name="connsiteX1" fmla="*/ 1006782 w 1378506"/>
              <a:gd name="connsiteY1" fmla="*/ 77377 h 1576723"/>
              <a:gd name="connsiteX2" fmla="*/ 1362382 w 1378506"/>
              <a:gd name="connsiteY2" fmla="*/ 1073057 h 1576723"/>
              <a:gd name="connsiteX3" fmla="*/ 468302 w 1378506"/>
              <a:gd name="connsiteY3" fmla="*/ 1306737 h 1576723"/>
              <a:gd name="connsiteX4" fmla="*/ 81260 w 1378506"/>
              <a:gd name="connsiteY4" fmla="*/ 1524353 h 1576723"/>
              <a:gd name="connsiteX5" fmla="*/ 0 w 1378506"/>
              <a:gd name="connsiteY5" fmla="*/ 1576723 h 1576723"/>
              <a:gd name="connsiteX6" fmla="*/ 0 w 1378506"/>
              <a:gd name="connsiteY6" fmla="*/ 277871 h 1576723"/>
              <a:gd name="connsiteX7" fmla="*/ 9197 w 1378506"/>
              <a:gd name="connsiteY7" fmla="*/ 272957 h 1576723"/>
              <a:gd name="connsiteX8" fmla="*/ 397182 w 1378506"/>
              <a:gd name="connsiteY8" fmla="*/ 118017 h 1576723"/>
              <a:gd name="connsiteX9" fmla="*/ 803483 w 1378506"/>
              <a:gd name="connsiteY9" fmla="*/ 195 h 1576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8506" h="1576723">
                <a:moveTo>
                  <a:pt x="803483" y="195"/>
                </a:moveTo>
                <a:cubicBezTo>
                  <a:pt x="877798" y="-2236"/>
                  <a:pt x="946457" y="17687"/>
                  <a:pt x="1006782" y="77377"/>
                </a:cubicBezTo>
                <a:cubicBezTo>
                  <a:pt x="1167649" y="236550"/>
                  <a:pt x="1448742" y="871550"/>
                  <a:pt x="1362382" y="1073057"/>
                </a:cubicBezTo>
                <a:cubicBezTo>
                  <a:pt x="1276022" y="1274564"/>
                  <a:pt x="779875" y="1179737"/>
                  <a:pt x="468302" y="1306737"/>
                </a:cubicBezTo>
                <a:cubicBezTo>
                  <a:pt x="351462" y="1354362"/>
                  <a:pt x="216287" y="1437706"/>
                  <a:pt x="81260" y="1524353"/>
                </a:cubicBezTo>
                <a:lnTo>
                  <a:pt x="0" y="1576723"/>
                </a:lnTo>
                <a:lnTo>
                  <a:pt x="0" y="277871"/>
                </a:lnTo>
                <a:lnTo>
                  <a:pt x="9197" y="272957"/>
                </a:lnTo>
                <a:cubicBezTo>
                  <a:pt x="144875" y="205647"/>
                  <a:pt x="282882" y="156117"/>
                  <a:pt x="397182" y="118017"/>
                </a:cubicBezTo>
                <a:cubicBezTo>
                  <a:pt x="540057" y="70392"/>
                  <a:pt x="679625" y="4246"/>
                  <a:pt x="803483" y="195"/>
                </a:cubicBezTo>
                <a:close/>
              </a:path>
            </a:pathLst>
          </a:custGeom>
          <a:solidFill>
            <a:srgbClr val="FF7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A87376F4-B7D6-DA51-AAC2-1B5E020C45DB}"/>
              </a:ext>
            </a:extLst>
          </p:cNvPr>
          <p:cNvSpPr/>
          <p:nvPr/>
        </p:nvSpPr>
        <p:spPr>
          <a:xfrm>
            <a:off x="417000" y="1544638"/>
            <a:ext cx="1723704" cy="4219853"/>
          </a:xfrm>
          <a:prstGeom prst="roundRect">
            <a:avLst>
              <a:gd name="adj" fmla="val 8159"/>
            </a:avLst>
          </a:prstGeom>
          <a:solidFill>
            <a:srgbClr val="FFF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 rtl="1"/>
            <a:endParaRPr lang="ar-SA" sz="3200" dirty="0">
              <a:solidFill>
                <a:srgbClr val="742C62"/>
              </a:solidFill>
            </a:endParaRPr>
          </a:p>
          <a:p>
            <a:pPr algn="ctr" rtl="1"/>
            <a:endParaRPr lang="ar-SA" sz="3200" dirty="0">
              <a:solidFill>
                <a:srgbClr val="742C62"/>
              </a:solidFill>
            </a:endParaRPr>
          </a:p>
          <a:p>
            <a:pPr algn="ctr" rtl="1"/>
            <a:r>
              <a:rPr lang="ar-SA" sz="3200" dirty="0">
                <a:solidFill>
                  <a:srgbClr val="742C62"/>
                </a:solidFill>
              </a:rPr>
              <a:t>الخميس</a:t>
            </a:r>
            <a:r>
              <a:rPr lang="en-US" dirty="0"/>
              <a:t>]</a:t>
            </a:r>
            <a:endParaRPr lang="ar-SA" dirty="0"/>
          </a:p>
        </p:txBody>
      </p:sp>
      <p:sp>
        <p:nvSpPr>
          <p:cNvPr id="111" name="شكل حر: شكل 110">
            <a:extLst>
              <a:ext uri="{FF2B5EF4-FFF2-40B4-BE49-F238E27FC236}">
                <a16:creationId xmlns:a16="http://schemas.microsoft.com/office/drawing/2014/main" id="{862F74E1-1AB0-6D0F-9005-17B11DC20A4F}"/>
              </a:ext>
            </a:extLst>
          </p:cNvPr>
          <p:cNvSpPr/>
          <p:nvPr/>
        </p:nvSpPr>
        <p:spPr>
          <a:xfrm>
            <a:off x="841547" y="1694932"/>
            <a:ext cx="901237" cy="862248"/>
          </a:xfrm>
          <a:custGeom>
            <a:avLst/>
            <a:gdLst>
              <a:gd name="connsiteX0" fmla="*/ 138294 w 1588721"/>
              <a:gd name="connsiteY0" fmla="*/ 218340 h 1519990"/>
              <a:gd name="connsiteX1" fmla="*/ 849494 w 1588721"/>
              <a:gd name="connsiteY1" fmla="*/ 4980 h 1519990"/>
              <a:gd name="connsiteX2" fmla="*/ 1418454 w 1588721"/>
              <a:gd name="connsiteY2" fmla="*/ 360580 h 1519990"/>
              <a:gd name="connsiteX3" fmla="*/ 1570854 w 1588721"/>
              <a:gd name="connsiteY3" fmla="*/ 1173380 h 1519990"/>
              <a:gd name="connsiteX4" fmla="*/ 1073014 w 1588721"/>
              <a:gd name="connsiteY4" fmla="*/ 1518820 h 1519990"/>
              <a:gd name="connsiteX5" fmla="*/ 87494 w 1588721"/>
              <a:gd name="connsiteY5" fmla="*/ 1071780 h 1519990"/>
              <a:gd name="connsiteX6" fmla="*/ 138294 w 1588721"/>
              <a:gd name="connsiteY6" fmla="*/ 218340 h 151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8721" h="1519990">
                <a:moveTo>
                  <a:pt x="138294" y="218340"/>
                </a:moveTo>
                <a:cubicBezTo>
                  <a:pt x="265294" y="40540"/>
                  <a:pt x="636134" y="-18727"/>
                  <a:pt x="849494" y="4980"/>
                </a:cubicBezTo>
                <a:cubicBezTo>
                  <a:pt x="1062854" y="28687"/>
                  <a:pt x="1298227" y="165847"/>
                  <a:pt x="1418454" y="360580"/>
                </a:cubicBezTo>
                <a:cubicBezTo>
                  <a:pt x="1538681" y="555313"/>
                  <a:pt x="1628427" y="980340"/>
                  <a:pt x="1570854" y="1173380"/>
                </a:cubicBezTo>
                <a:cubicBezTo>
                  <a:pt x="1513281" y="1366420"/>
                  <a:pt x="1320241" y="1535753"/>
                  <a:pt x="1073014" y="1518820"/>
                </a:cubicBezTo>
                <a:cubicBezTo>
                  <a:pt x="825787" y="1501887"/>
                  <a:pt x="246667" y="1285140"/>
                  <a:pt x="87494" y="1071780"/>
                </a:cubicBezTo>
                <a:cubicBezTo>
                  <a:pt x="-71679" y="858420"/>
                  <a:pt x="11294" y="396140"/>
                  <a:pt x="138294" y="218340"/>
                </a:cubicBezTo>
                <a:close/>
              </a:path>
            </a:pathLst>
          </a:custGeom>
          <a:solidFill>
            <a:srgbClr val="FF7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6" name="شكل حر: شكل 125">
            <a:extLst>
              <a:ext uri="{FF2B5EF4-FFF2-40B4-BE49-F238E27FC236}">
                <a16:creationId xmlns:a16="http://schemas.microsoft.com/office/drawing/2014/main" id="{485E7D8E-056E-6445-A391-0A915C554B8C}"/>
              </a:ext>
            </a:extLst>
          </p:cNvPr>
          <p:cNvSpPr/>
          <p:nvPr/>
        </p:nvSpPr>
        <p:spPr>
          <a:xfrm>
            <a:off x="8683465" y="261811"/>
            <a:ext cx="2027382" cy="2204816"/>
          </a:xfrm>
          <a:custGeom>
            <a:avLst/>
            <a:gdLst>
              <a:gd name="connsiteX0" fmla="*/ 970812 w 2027382"/>
              <a:gd name="connsiteY0" fmla="*/ 75 h 2204816"/>
              <a:gd name="connsiteX1" fmla="*/ 1297936 w 2027382"/>
              <a:gd name="connsiteY1" fmla="*/ 98688 h 2204816"/>
              <a:gd name="connsiteX2" fmla="*/ 1977485 w 2027382"/>
              <a:gd name="connsiteY2" fmla="*/ 697368 h 2204816"/>
              <a:gd name="connsiteX3" fmla="*/ 2027382 w 2027382"/>
              <a:gd name="connsiteY3" fmla="*/ 758505 h 2204816"/>
              <a:gd name="connsiteX4" fmla="*/ 2027382 w 2027382"/>
              <a:gd name="connsiteY4" fmla="*/ 1623067 h 2204816"/>
              <a:gd name="connsiteX5" fmla="*/ 1996831 w 2027382"/>
              <a:gd name="connsiteY5" fmla="*/ 1662972 h 2204816"/>
              <a:gd name="connsiteX6" fmla="*/ 850896 w 2027382"/>
              <a:gd name="connsiteY6" fmla="*/ 2151008 h 2204816"/>
              <a:gd name="connsiteX7" fmla="*/ 7616 w 2027382"/>
              <a:gd name="connsiteY7" fmla="*/ 769248 h 2204816"/>
              <a:gd name="connsiteX8" fmla="*/ 485136 w 2027382"/>
              <a:gd name="connsiteY8" fmla="*/ 139328 h 2204816"/>
              <a:gd name="connsiteX9" fmla="*/ 970812 w 2027382"/>
              <a:gd name="connsiteY9" fmla="*/ 75 h 220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7382" h="2204816">
                <a:moveTo>
                  <a:pt x="970812" y="75"/>
                </a:moveTo>
                <a:cubicBezTo>
                  <a:pt x="1078067" y="1692"/>
                  <a:pt x="1188716" y="29473"/>
                  <a:pt x="1297936" y="98688"/>
                </a:cubicBezTo>
                <a:cubicBezTo>
                  <a:pt x="1461766" y="202510"/>
                  <a:pt x="1760613" y="444565"/>
                  <a:pt x="1977485" y="697368"/>
                </a:cubicBezTo>
                <a:lnTo>
                  <a:pt x="2027382" y="758505"/>
                </a:lnTo>
                <a:lnTo>
                  <a:pt x="2027382" y="1623067"/>
                </a:lnTo>
                <a:lnTo>
                  <a:pt x="1996831" y="1662972"/>
                </a:lnTo>
                <a:cubicBezTo>
                  <a:pt x="1719801" y="2002431"/>
                  <a:pt x="1252533" y="2338439"/>
                  <a:pt x="850896" y="2151008"/>
                </a:cubicBezTo>
                <a:cubicBezTo>
                  <a:pt x="266696" y="1878381"/>
                  <a:pt x="68576" y="1104528"/>
                  <a:pt x="7616" y="769248"/>
                </a:cubicBezTo>
                <a:cubicBezTo>
                  <a:pt x="-53344" y="433968"/>
                  <a:pt x="265003" y="254475"/>
                  <a:pt x="485136" y="139328"/>
                </a:cubicBezTo>
                <a:cubicBezTo>
                  <a:pt x="622719" y="67361"/>
                  <a:pt x="792053" y="-2621"/>
                  <a:pt x="970812" y="75"/>
                </a:cubicBezTo>
                <a:close/>
              </a:path>
            </a:pathLst>
          </a:custGeom>
          <a:solidFill>
            <a:srgbClr val="A6E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14" name="شكل حر: شكل 113">
            <a:extLst>
              <a:ext uri="{FF2B5EF4-FFF2-40B4-BE49-F238E27FC236}">
                <a16:creationId xmlns:a16="http://schemas.microsoft.com/office/drawing/2014/main" id="{5FD85282-D8DE-4705-5520-302E4FE6FB0D}"/>
              </a:ext>
            </a:extLst>
          </p:cNvPr>
          <p:cNvSpPr/>
          <p:nvPr/>
        </p:nvSpPr>
        <p:spPr>
          <a:xfrm>
            <a:off x="742736" y="0"/>
            <a:ext cx="1874997" cy="725450"/>
          </a:xfrm>
          <a:custGeom>
            <a:avLst/>
            <a:gdLst>
              <a:gd name="connsiteX0" fmla="*/ 3394 w 1874997"/>
              <a:gd name="connsiteY0" fmla="*/ 0 h 725450"/>
              <a:gd name="connsiteX1" fmla="*/ 1874997 w 1874997"/>
              <a:gd name="connsiteY1" fmla="*/ 0 h 725450"/>
              <a:gd name="connsiteX2" fmla="*/ 1861880 w 1874997"/>
              <a:gd name="connsiteY2" fmla="*/ 52603 h 725450"/>
              <a:gd name="connsiteX3" fmla="*/ 1171000 w 1874997"/>
              <a:gd name="connsiteY3" fmla="*/ 682523 h 725450"/>
              <a:gd name="connsiteX4" fmla="*/ 114360 w 1874997"/>
              <a:gd name="connsiteY4" fmla="*/ 540283 h 725450"/>
              <a:gd name="connsiteX5" fmla="*/ 695 w 1874997"/>
              <a:gd name="connsiteY5" fmla="*/ 39903 h 725450"/>
              <a:gd name="connsiteX6" fmla="*/ 3394 w 1874997"/>
              <a:gd name="connsiteY6" fmla="*/ 0 h 72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4997" h="725450">
                <a:moveTo>
                  <a:pt x="3394" y="0"/>
                </a:moveTo>
                <a:lnTo>
                  <a:pt x="1874997" y="0"/>
                </a:lnTo>
                <a:lnTo>
                  <a:pt x="1861880" y="52603"/>
                </a:lnTo>
                <a:cubicBezTo>
                  <a:pt x="1789067" y="247336"/>
                  <a:pt x="1462253" y="601243"/>
                  <a:pt x="1171000" y="682523"/>
                </a:cubicBezTo>
                <a:cubicBezTo>
                  <a:pt x="879747" y="763803"/>
                  <a:pt x="295547" y="736710"/>
                  <a:pt x="114360" y="540283"/>
                </a:cubicBezTo>
                <a:cubicBezTo>
                  <a:pt x="23767" y="442070"/>
                  <a:pt x="-5020" y="243950"/>
                  <a:pt x="695" y="39903"/>
                </a:cubicBezTo>
                <a:lnTo>
                  <a:pt x="3394" y="0"/>
                </a:lnTo>
                <a:close/>
              </a:path>
            </a:pathLst>
          </a:custGeom>
          <a:solidFill>
            <a:srgbClr val="74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23" name="شكل حر: شكل 122">
            <a:extLst>
              <a:ext uri="{FF2B5EF4-FFF2-40B4-BE49-F238E27FC236}">
                <a16:creationId xmlns:a16="http://schemas.microsoft.com/office/drawing/2014/main" id="{82466FF1-5D86-DA58-03F4-181146AB8BEC}"/>
              </a:ext>
            </a:extLst>
          </p:cNvPr>
          <p:cNvSpPr/>
          <p:nvPr/>
        </p:nvSpPr>
        <p:spPr>
          <a:xfrm>
            <a:off x="2859291" y="6428455"/>
            <a:ext cx="1588720" cy="1131220"/>
          </a:xfrm>
          <a:custGeom>
            <a:avLst/>
            <a:gdLst>
              <a:gd name="connsiteX0" fmla="*/ 762886 w 1588720"/>
              <a:gd name="connsiteY0" fmla="*/ 49 h 1131220"/>
              <a:gd name="connsiteX1" fmla="*/ 849494 w 1588720"/>
              <a:gd name="connsiteY1" fmla="*/ 4980 h 1131220"/>
              <a:gd name="connsiteX2" fmla="*/ 1418454 w 1588720"/>
              <a:gd name="connsiteY2" fmla="*/ 360580 h 1131220"/>
              <a:gd name="connsiteX3" fmla="*/ 1585766 w 1588720"/>
              <a:gd name="connsiteY3" fmla="*/ 1091019 h 1131220"/>
              <a:gd name="connsiteX4" fmla="*/ 1578488 w 1588720"/>
              <a:gd name="connsiteY4" fmla="*/ 1131220 h 1131220"/>
              <a:gd name="connsiteX5" fmla="*/ 143256 w 1588720"/>
              <a:gd name="connsiteY5" fmla="*/ 1131220 h 1131220"/>
              <a:gd name="connsiteX6" fmla="*/ 122077 w 1588720"/>
              <a:gd name="connsiteY6" fmla="*/ 1111775 h 1131220"/>
              <a:gd name="connsiteX7" fmla="*/ 87494 w 1588720"/>
              <a:gd name="connsiteY7" fmla="*/ 1071780 h 1131220"/>
              <a:gd name="connsiteX8" fmla="*/ 138294 w 1588720"/>
              <a:gd name="connsiteY8" fmla="*/ 218340 h 1131220"/>
              <a:gd name="connsiteX9" fmla="*/ 762886 w 1588720"/>
              <a:gd name="connsiteY9" fmla="*/ 49 h 1131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8720" h="1131220">
                <a:moveTo>
                  <a:pt x="762886" y="49"/>
                </a:moveTo>
                <a:cubicBezTo>
                  <a:pt x="793694" y="350"/>
                  <a:pt x="822824" y="2017"/>
                  <a:pt x="849494" y="4980"/>
                </a:cubicBezTo>
                <a:cubicBezTo>
                  <a:pt x="1062854" y="28687"/>
                  <a:pt x="1298227" y="165847"/>
                  <a:pt x="1418454" y="360580"/>
                </a:cubicBezTo>
                <a:cubicBezTo>
                  <a:pt x="1523653" y="530972"/>
                  <a:pt x="1605514" y="877682"/>
                  <a:pt x="1585766" y="1091019"/>
                </a:cubicBezTo>
                <a:lnTo>
                  <a:pt x="1578488" y="1131220"/>
                </a:lnTo>
                <a:lnTo>
                  <a:pt x="143256" y="1131220"/>
                </a:lnTo>
                <a:lnTo>
                  <a:pt x="122077" y="1111775"/>
                </a:lnTo>
                <a:cubicBezTo>
                  <a:pt x="109031" y="1098463"/>
                  <a:pt x="97442" y="1085115"/>
                  <a:pt x="87494" y="1071780"/>
                </a:cubicBezTo>
                <a:cubicBezTo>
                  <a:pt x="-71679" y="858420"/>
                  <a:pt x="11294" y="396140"/>
                  <a:pt x="138294" y="218340"/>
                </a:cubicBezTo>
                <a:cubicBezTo>
                  <a:pt x="249419" y="62765"/>
                  <a:pt x="547234" y="-2058"/>
                  <a:pt x="762886" y="49"/>
                </a:cubicBezTo>
                <a:close/>
              </a:path>
            </a:pathLst>
          </a:custGeom>
          <a:solidFill>
            <a:srgbClr val="FFE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id="{192D64C4-DAB9-042E-C418-D3DF4523E8E2}"/>
              </a:ext>
            </a:extLst>
          </p:cNvPr>
          <p:cNvSpPr/>
          <p:nvPr/>
        </p:nvSpPr>
        <p:spPr>
          <a:xfrm rot="2443668">
            <a:off x="8064712" y="200871"/>
            <a:ext cx="1580905" cy="770066"/>
          </a:xfrm>
          <a:custGeom>
            <a:avLst/>
            <a:gdLst>
              <a:gd name="connsiteX0" fmla="*/ 3070860 w 3070860"/>
              <a:gd name="connsiteY0" fmla="*/ 127719 h 1157598"/>
              <a:gd name="connsiteX1" fmla="*/ 2034540 w 3070860"/>
              <a:gd name="connsiteY1" fmla="*/ 74379 h 1157598"/>
              <a:gd name="connsiteX2" fmla="*/ 2103120 w 3070860"/>
              <a:gd name="connsiteY2" fmla="*/ 1011639 h 1157598"/>
              <a:gd name="connsiteX3" fmla="*/ 2263140 w 3070860"/>
              <a:gd name="connsiteY3" fmla="*/ 661119 h 1157598"/>
              <a:gd name="connsiteX4" fmla="*/ 1424940 w 3070860"/>
              <a:gd name="connsiteY4" fmla="*/ 310599 h 1157598"/>
              <a:gd name="connsiteX5" fmla="*/ 1181100 w 3070860"/>
              <a:gd name="connsiteY5" fmla="*/ 1049739 h 1157598"/>
              <a:gd name="connsiteX6" fmla="*/ 1493520 w 3070860"/>
              <a:gd name="connsiteY6" fmla="*/ 1019259 h 1157598"/>
              <a:gd name="connsiteX7" fmla="*/ 624840 w 3070860"/>
              <a:gd name="connsiteY7" fmla="*/ 493479 h 1157598"/>
              <a:gd name="connsiteX8" fmla="*/ 373380 w 3070860"/>
              <a:gd name="connsiteY8" fmla="*/ 1141179 h 1157598"/>
              <a:gd name="connsiteX9" fmla="*/ 518160 w 3070860"/>
              <a:gd name="connsiteY9" fmla="*/ 935439 h 1157598"/>
              <a:gd name="connsiteX10" fmla="*/ 0 w 3070860"/>
              <a:gd name="connsiteY10" fmla="*/ 623019 h 1157598"/>
              <a:gd name="connsiteX0" fmla="*/ 3070860 w 3070860"/>
              <a:gd name="connsiteY0" fmla="*/ 213527 h 1243406"/>
              <a:gd name="connsiteX1" fmla="*/ 2034540 w 3070860"/>
              <a:gd name="connsiteY1" fmla="*/ 160187 h 1243406"/>
              <a:gd name="connsiteX2" fmla="*/ 2103120 w 3070860"/>
              <a:gd name="connsiteY2" fmla="*/ 1097447 h 1243406"/>
              <a:gd name="connsiteX3" fmla="*/ 2263140 w 3070860"/>
              <a:gd name="connsiteY3" fmla="*/ 746927 h 1243406"/>
              <a:gd name="connsiteX4" fmla="*/ 1424940 w 3070860"/>
              <a:gd name="connsiteY4" fmla="*/ 396407 h 1243406"/>
              <a:gd name="connsiteX5" fmla="*/ 1181100 w 3070860"/>
              <a:gd name="connsiteY5" fmla="*/ 1135547 h 1243406"/>
              <a:gd name="connsiteX6" fmla="*/ 1493520 w 3070860"/>
              <a:gd name="connsiteY6" fmla="*/ 1105067 h 1243406"/>
              <a:gd name="connsiteX7" fmla="*/ 624840 w 3070860"/>
              <a:gd name="connsiteY7" fmla="*/ 579287 h 1243406"/>
              <a:gd name="connsiteX8" fmla="*/ 373380 w 3070860"/>
              <a:gd name="connsiteY8" fmla="*/ 1226987 h 1243406"/>
              <a:gd name="connsiteX9" fmla="*/ 518160 w 3070860"/>
              <a:gd name="connsiteY9" fmla="*/ 1021247 h 1243406"/>
              <a:gd name="connsiteX10" fmla="*/ 0 w 3070860"/>
              <a:gd name="connsiteY10" fmla="*/ 708827 h 1243406"/>
              <a:gd name="connsiteX0" fmla="*/ 3070860 w 3070860"/>
              <a:gd name="connsiteY0" fmla="*/ 134897 h 1164776"/>
              <a:gd name="connsiteX1" fmla="*/ 2034540 w 3070860"/>
              <a:gd name="connsiteY1" fmla="*/ 81557 h 1164776"/>
              <a:gd name="connsiteX2" fmla="*/ 2103120 w 3070860"/>
              <a:gd name="connsiteY2" fmla="*/ 1018817 h 1164776"/>
              <a:gd name="connsiteX3" fmla="*/ 2263140 w 3070860"/>
              <a:gd name="connsiteY3" fmla="*/ 668297 h 1164776"/>
              <a:gd name="connsiteX4" fmla="*/ 1424940 w 3070860"/>
              <a:gd name="connsiteY4" fmla="*/ 317777 h 1164776"/>
              <a:gd name="connsiteX5" fmla="*/ 1181100 w 3070860"/>
              <a:gd name="connsiteY5" fmla="*/ 1056917 h 1164776"/>
              <a:gd name="connsiteX6" fmla="*/ 1493520 w 3070860"/>
              <a:gd name="connsiteY6" fmla="*/ 1026437 h 1164776"/>
              <a:gd name="connsiteX7" fmla="*/ 624840 w 3070860"/>
              <a:gd name="connsiteY7" fmla="*/ 500657 h 1164776"/>
              <a:gd name="connsiteX8" fmla="*/ 373380 w 3070860"/>
              <a:gd name="connsiteY8" fmla="*/ 1148357 h 1164776"/>
              <a:gd name="connsiteX9" fmla="*/ 518160 w 3070860"/>
              <a:gd name="connsiteY9" fmla="*/ 942617 h 1164776"/>
              <a:gd name="connsiteX10" fmla="*/ 0 w 3070860"/>
              <a:gd name="connsiteY10" fmla="*/ 630197 h 1164776"/>
              <a:gd name="connsiteX0" fmla="*/ 2905756 w 2905756"/>
              <a:gd name="connsiteY0" fmla="*/ 338713 h 1103362"/>
              <a:gd name="connsiteX1" fmla="*/ 2034540 w 2905756"/>
              <a:gd name="connsiteY1" fmla="*/ 20143 h 1103362"/>
              <a:gd name="connsiteX2" fmla="*/ 2103120 w 2905756"/>
              <a:gd name="connsiteY2" fmla="*/ 957403 h 1103362"/>
              <a:gd name="connsiteX3" fmla="*/ 2263140 w 2905756"/>
              <a:gd name="connsiteY3" fmla="*/ 606883 h 1103362"/>
              <a:gd name="connsiteX4" fmla="*/ 1424940 w 2905756"/>
              <a:gd name="connsiteY4" fmla="*/ 256363 h 1103362"/>
              <a:gd name="connsiteX5" fmla="*/ 1181100 w 2905756"/>
              <a:gd name="connsiteY5" fmla="*/ 995503 h 1103362"/>
              <a:gd name="connsiteX6" fmla="*/ 1493520 w 2905756"/>
              <a:gd name="connsiteY6" fmla="*/ 965023 h 1103362"/>
              <a:gd name="connsiteX7" fmla="*/ 624840 w 2905756"/>
              <a:gd name="connsiteY7" fmla="*/ 439243 h 1103362"/>
              <a:gd name="connsiteX8" fmla="*/ 373380 w 2905756"/>
              <a:gd name="connsiteY8" fmla="*/ 1086943 h 1103362"/>
              <a:gd name="connsiteX9" fmla="*/ 518160 w 2905756"/>
              <a:gd name="connsiteY9" fmla="*/ 881203 h 1103362"/>
              <a:gd name="connsiteX10" fmla="*/ 0 w 2905756"/>
              <a:gd name="connsiteY10" fmla="*/ 568783 h 1103362"/>
              <a:gd name="connsiteX0" fmla="*/ 2905756 w 2905756"/>
              <a:gd name="connsiteY0" fmla="*/ 357838 h 1122487"/>
              <a:gd name="connsiteX1" fmla="*/ 2034540 w 2905756"/>
              <a:gd name="connsiteY1" fmla="*/ 39268 h 1122487"/>
              <a:gd name="connsiteX2" fmla="*/ 2103120 w 2905756"/>
              <a:gd name="connsiteY2" fmla="*/ 976528 h 1122487"/>
              <a:gd name="connsiteX3" fmla="*/ 2263140 w 2905756"/>
              <a:gd name="connsiteY3" fmla="*/ 626008 h 1122487"/>
              <a:gd name="connsiteX4" fmla="*/ 1424940 w 2905756"/>
              <a:gd name="connsiteY4" fmla="*/ 275488 h 1122487"/>
              <a:gd name="connsiteX5" fmla="*/ 1181100 w 2905756"/>
              <a:gd name="connsiteY5" fmla="*/ 1014628 h 1122487"/>
              <a:gd name="connsiteX6" fmla="*/ 1493520 w 2905756"/>
              <a:gd name="connsiteY6" fmla="*/ 984148 h 1122487"/>
              <a:gd name="connsiteX7" fmla="*/ 624840 w 2905756"/>
              <a:gd name="connsiteY7" fmla="*/ 458368 h 1122487"/>
              <a:gd name="connsiteX8" fmla="*/ 373380 w 2905756"/>
              <a:gd name="connsiteY8" fmla="*/ 1106068 h 1122487"/>
              <a:gd name="connsiteX9" fmla="*/ 518160 w 2905756"/>
              <a:gd name="connsiteY9" fmla="*/ 900328 h 1122487"/>
              <a:gd name="connsiteX10" fmla="*/ 0 w 2905756"/>
              <a:gd name="connsiteY10" fmla="*/ 587908 h 1122487"/>
              <a:gd name="connsiteX0" fmla="*/ 2905756 w 2905756"/>
              <a:gd name="connsiteY0" fmla="*/ 382838 h 1147487"/>
              <a:gd name="connsiteX1" fmla="*/ 2034540 w 2905756"/>
              <a:gd name="connsiteY1" fmla="*/ 64268 h 1147487"/>
              <a:gd name="connsiteX2" fmla="*/ 2103120 w 2905756"/>
              <a:gd name="connsiteY2" fmla="*/ 1001528 h 1147487"/>
              <a:gd name="connsiteX3" fmla="*/ 2263140 w 2905756"/>
              <a:gd name="connsiteY3" fmla="*/ 651008 h 1147487"/>
              <a:gd name="connsiteX4" fmla="*/ 1424940 w 2905756"/>
              <a:gd name="connsiteY4" fmla="*/ 300488 h 1147487"/>
              <a:gd name="connsiteX5" fmla="*/ 1181100 w 2905756"/>
              <a:gd name="connsiteY5" fmla="*/ 1039628 h 1147487"/>
              <a:gd name="connsiteX6" fmla="*/ 1493520 w 2905756"/>
              <a:gd name="connsiteY6" fmla="*/ 1009148 h 1147487"/>
              <a:gd name="connsiteX7" fmla="*/ 624840 w 2905756"/>
              <a:gd name="connsiteY7" fmla="*/ 483368 h 1147487"/>
              <a:gd name="connsiteX8" fmla="*/ 373380 w 2905756"/>
              <a:gd name="connsiteY8" fmla="*/ 1131068 h 1147487"/>
              <a:gd name="connsiteX9" fmla="*/ 518160 w 2905756"/>
              <a:gd name="connsiteY9" fmla="*/ 925328 h 1147487"/>
              <a:gd name="connsiteX10" fmla="*/ 0 w 2905756"/>
              <a:gd name="connsiteY10" fmla="*/ 612908 h 1147487"/>
              <a:gd name="connsiteX0" fmla="*/ 2905756 w 2905756"/>
              <a:gd name="connsiteY0" fmla="*/ 382838 h 1147487"/>
              <a:gd name="connsiteX1" fmla="*/ 2034540 w 2905756"/>
              <a:gd name="connsiteY1" fmla="*/ 64268 h 1147487"/>
              <a:gd name="connsiteX2" fmla="*/ 2103120 w 2905756"/>
              <a:gd name="connsiteY2" fmla="*/ 1001528 h 1147487"/>
              <a:gd name="connsiteX3" fmla="*/ 2263140 w 2905756"/>
              <a:gd name="connsiteY3" fmla="*/ 651008 h 1147487"/>
              <a:gd name="connsiteX4" fmla="*/ 1424940 w 2905756"/>
              <a:gd name="connsiteY4" fmla="*/ 300488 h 1147487"/>
              <a:gd name="connsiteX5" fmla="*/ 1181100 w 2905756"/>
              <a:gd name="connsiteY5" fmla="*/ 1039628 h 1147487"/>
              <a:gd name="connsiteX6" fmla="*/ 1493520 w 2905756"/>
              <a:gd name="connsiteY6" fmla="*/ 1009148 h 1147487"/>
              <a:gd name="connsiteX7" fmla="*/ 624840 w 2905756"/>
              <a:gd name="connsiteY7" fmla="*/ 483368 h 1147487"/>
              <a:gd name="connsiteX8" fmla="*/ 373380 w 2905756"/>
              <a:gd name="connsiteY8" fmla="*/ 1131068 h 1147487"/>
              <a:gd name="connsiteX9" fmla="*/ 518160 w 2905756"/>
              <a:gd name="connsiteY9" fmla="*/ 925328 h 1147487"/>
              <a:gd name="connsiteX10" fmla="*/ 0 w 2905756"/>
              <a:gd name="connsiteY10" fmla="*/ 612908 h 1147487"/>
              <a:gd name="connsiteX0" fmla="*/ 2905756 w 2905756"/>
              <a:gd name="connsiteY0" fmla="*/ 382838 h 1147487"/>
              <a:gd name="connsiteX1" fmla="*/ 2034540 w 2905756"/>
              <a:gd name="connsiteY1" fmla="*/ 64268 h 1147487"/>
              <a:gd name="connsiteX2" fmla="*/ 2103120 w 2905756"/>
              <a:gd name="connsiteY2" fmla="*/ 1001528 h 1147487"/>
              <a:gd name="connsiteX3" fmla="*/ 2263140 w 2905756"/>
              <a:gd name="connsiteY3" fmla="*/ 651008 h 1147487"/>
              <a:gd name="connsiteX4" fmla="*/ 1424940 w 2905756"/>
              <a:gd name="connsiteY4" fmla="*/ 300488 h 1147487"/>
              <a:gd name="connsiteX5" fmla="*/ 1181100 w 2905756"/>
              <a:gd name="connsiteY5" fmla="*/ 1039628 h 1147487"/>
              <a:gd name="connsiteX6" fmla="*/ 1493520 w 2905756"/>
              <a:gd name="connsiteY6" fmla="*/ 1009148 h 1147487"/>
              <a:gd name="connsiteX7" fmla="*/ 624840 w 2905756"/>
              <a:gd name="connsiteY7" fmla="*/ 483368 h 1147487"/>
              <a:gd name="connsiteX8" fmla="*/ 373380 w 2905756"/>
              <a:gd name="connsiteY8" fmla="*/ 1131068 h 1147487"/>
              <a:gd name="connsiteX9" fmla="*/ 518160 w 2905756"/>
              <a:gd name="connsiteY9" fmla="*/ 925328 h 1147487"/>
              <a:gd name="connsiteX10" fmla="*/ 0 w 2905756"/>
              <a:gd name="connsiteY10" fmla="*/ 612908 h 114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5756" h="1147487">
                <a:moveTo>
                  <a:pt x="2905756" y="382838"/>
                </a:moveTo>
                <a:cubicBezTo>
                  <a:pt x="2786887" y="59003"/>
                  <a:pt x="2276442" y="-97198"/>
                  <a:pt x="2034540" y="64268"/>
                </a:cubicBezTo>
                <a:cubicBezTo>
                  <a:pt x="1792638" y="225734"/>
                  <a:pt x="2065020" y="903738"/>
                  <a:pt x="2103120" y="1001528"/>
                </a:cubicBezTo>
                <a:cubicBezTo>
                  <a:pt x="2141220" y="1099318"/>
                  <a:pt x="2376170" y="767848"/>
                  <a:pt x="2263140" y="651008"/>
                </a:cubicBezTo>
                <a:cubicBezTo>
                  <a:pt x="2150110" y="534168"/>
                  <a:pt x="1725490" y="157961"/>
                  <a:pt x="1424940" y="300488"/>
                </a:cubicBezTo>
                <a:cubicBezTo>
                  <a:pt x="1124390" y="443015"/>
                  <a:pt x="1169670" y="921518"/>
                  <a:pt x="1181100" y="1039628"/>
                </a:cubicBezTo>
                <a:cubicBezTo>
                  <a:pt x="1192530" y="1157738"/>
                  <a:pt x="1586230" y="1101858"/>
                  <a:pt x="1493520" y="1009148"/>
                </a:cubicBezTo>
                <a:cubicBezTo>
                  <a:pt x="1400810" y="916438"/>
                  <a:pt x="929428" y="446681"/>
                  <a:pt x="624840" y="483368"/>
                </a:cubicBezTo>
                <a:cubicBezTo>
                  <a:pt x="320252" y="520055"/>
                  <a:pt x="391160" y="1057408"/>
                  <a:pt x="373380" y="1131068"/>
                </a:cubicBezTo>
                <a:cubicBezTo>
                  <a:pt x="355600" y="1204728"/>
                  <a:pt x="580390" y="1011688"/>
                  <a:pt x="518160" y="925328"/>
                </a:cubicBezTo>
                <a:cubicBezTo>
                  <a:pt x="455930" y="838968"/>
                  <a:pt x="227965" y="725938"/>
                  <a:pt x="0" y="612908"/>
                </a:cubicBezTo>
              </a:path>
            </a:pathLst>
          </a:custGeom>
          <a:noFill/>
          <a:ln w="38100">
            <a:solidFill>
              <a:srgbClr val="742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حر: شكل 22">
            <a:extLst>
              <a:ext uri="{FF2B5EF4-FFF2-40B4-BE49-F238E27FC236}">
                <a16:creationId xmlns:a16="http://schemas.microsoft.com/office/drawing/2014/main" id="{82B9B47F-9EDA-83A8-2C20-91F5B11DC45E}"/>
              </a:ext>
            </a:extLst>
          </p:cNvPr>
          <p:cNvSpPr/>
          <p:nvPr/>
        </p:nvSpPr>
        <p:spPr>
          <a:xfrm rot="16827602">
            <a:off x="271534" y="1111261"/>
            <a:ext cx="728439" cy="770066"/>
          </a:xfrm>
          <a:custGeom>
            <a:avLst/>
            <a:gdLst>
              <a:gd name="connsiteX0" fmla="*/ 3070860 w 3070860"/>
              <a:gd name="connsiteY0" fmla="*/ 127719 h 1157598"/>
              <a:gd name="connsiteX1" fmla="*/ 2034540 w 3070860"/>
              <a:gd name="connsiteY1" fmla="*/ 74379 h 1157598"/>
              <a:gd name="connsiteX2" fmla="*/ 2103120 w 3070860"/>
              <a:gd name="connsiteY2" fmla="*/ 1011639 h 1157598"/>
              <a:gd name="connsiteX3" fmla="*/ 2263140 w 3070860"/>
              <a:gd name="connsiteY3" fmla="*/ 661119 h 1157598"/>
              <a:gd name="connsiteX4" fmla="*/ 1424940 w 3070860"/>
              <a:gd name="connsiteY4" fmla="*/ 310599 h 1157598"/>
              <a:gd name="connsiteX5" fmla="*/ 1181100 w 3070860"/>
              <a:gd name="connsiteY5" fmla="*/ 1049739 h 1157598"/>
              <a:gd name="connsiteX6" fmla="*/ 1493520 w 3070860"/>
              <a:gd name="connsiteY6" fmla="*/ 1019259 h 1157598"/>
              <a:gd name="connsiteX7" fmla="*/ 624840 w 3070860"/>
              <a:gd name="connsiteY7" fmla="*/ 493479 h 1157598"/>
              <a:gd name="connsiteX8" fmla="*/ 373380 w 3070860"/>
              <a:gd name="connsiteY8" fmla="*/ 1141179 h 1157598"/>
              <a:gd name="connsiteX9" fmla="*/ 518160 w 3070860"/>
              <a:gd name="connsiteY9" fmla="*/ 935439 h 1157598"/>
              <a:gd name="connsiteX10" fmla="*/ 0 w 3070860"/>
              <a:gd name="connsiteY10" fmla="*/ 623019 h 1157598"/>
              <a:gd name="connsiteX0" fmla="*/ 3070860 w 3070860"/>
              <a:gd name="connsiteY0" fmla="*/ 213527 h 1243406"/>
              <a:gd name="connsiteX1" fmla="*/ 2034540 w 3070860"/>
              <a:gd name="connsiteY1" fmla="*/ 160187 h 1243406"/>
              <a:gd name="connsiteX2" fmla="*/ 2103120 w 3070860"/>
              <a:gd name="connsiteY2" fmla="*/ 1097447 h 1243406"/>
              <a:gd name="connsiteX3" fmla="*/ 2263140 w 3070860"/>
              <a:gd name="connsiteY3" fmla="*/ 746927 h 1243406"/>
              <a:gd name="connsiteX4" fmla="*/ 1424940 w 3070860"/>
              <a:gd name="connsiteY4" fmla="*/ 396407 h 1243406"/>
              <a:gd name="connsiteX5" fmla="*/ 1181100 w 3070860"/>
              <a:gd name="connsiteY5" fmla="*/ 1135547 h 1243406"/>
              <a:gd name="connsiteX6" fmla="*/ 1493520 w 3070860"/>
              <a:gd name="connsiteY6" fmla="*/ 1105067 h 1243406"/>
              <a:gd name="connsiteX7" fmla="*/ 624840 w 3070860"/>
              <a:gd name="connsiteY7" fmla="*/ 579287 h 1243406"/>
              <a:gd name="connsiteX8" fmla="*/ 373380 w 3070860"/>
              <a:gd name="connsiteY8" fmla="*/ 1226987 h 1243406"/>
              <a:gd name="connsiteX9" fmla="*/ 518160 w 3070860"/>
              <a:gd name="connsiteY9" fmla="*/ 1021247 h 1243406"/>
              <a:gd name="connsiteX10" fmla="*/ 0 w 3070860"/>
              <a:gd name="connsiteY10" fmla="*/ 708827 h 1243406"/>
              <a:gd name="connsiteX0" fmla="*/ 3070860 w 3070860"/>
              <a:gd name="connsiteY0" fmla="*/ 134897 h 1164776"/>
              <a:gd name="connsiteX1" fmla="*/ 2034540 w 3070860"/>
              <a:gd name="connsiteY1" fmla="*/ 81557 h 1164776"/>
              <a:gd name="connsiteX2" fmla="*/ 2103120 w 3070860"/>
              <a:gd name="connsiteY2" fmla="*/ 1018817 h 1164776"/>
              <a:gd name="connsiteX3" fmla="*/ 2263140 w 3070860"/>
              <a:gd name="connsiteY3" fmla="*/ 668297 h 1164776"/>
              <a:gd name="connsiteX4" fmla="*/ 1424940 w 3070860"/>
              <a:gd name="connsiteY4" fmla="*/ 317777 h 1164776"/>
              <a:gd name="connsiteX5" fmla="*/ 1181100 w 3070860"/>
              <a:gd name="connsiteY5" fmla="*/ 1056917 h 1164776"/>
              <a:gd name="connsiteX6" fmla="*/ 1493520 w 3070860"/>
              <a:gd name="connsiteY6" fmla="*/ 1026437 h 1164776"/>
              <a:gd name="connsiteX7" fmla="*/ 624840 w 3070860"/>
              <a:gd name="connsiteY7" fmla="*/ 500657 h 1164776"/>
              <a:gd name="connsiteX8" fmla="*/ 373380 w 3070860"/>
              <a:gd name="connsiteY8" fmla="*/ 1148357 h 1164776"/>
              <a:gd name="connsiteX9" fmla="*/ 518160 w 3070860"/>
              <a:gd name="connsiteY9" fmla="*/ 942617 h 1164776"/>
              <a:gd name="connsiteX10" fmla="*/ 0 w 3070860"/>
              <a:gd name="connsiteY10" fmla="*/ 630197 h 1164776"/>
              <a:gd name="connsiteX0" fmla="*/ 2905756 w 2905756"/>
              <a:gd name="connsiteY0" fmla="*/ 338713 h 1103362"/>
              <a:gd name="connsiteX1" fmla="*/ 2034540 w 2905756"/>
              <a:gd name="connsiteY1" fmla="*/ 20143 h 1103362"/>
              <a:gd name="connsiteX2" fmla="*/ 2103120 w 2905756"/>
              <a:gd name="connsiteY2" fmla="*/ 957403 h 1103362"/>
              <a:gd name="connsiteX3" fmla="*/ 2263140 w 2905756"/>
              <a:gd name="connsiteY3" fmla="*/ 606883 h 1103362"/>
              <a:gd name="connsiteX4" fmla="*/ 1424940 w 2905756"/>
              <a:gd name="connsiteY4" fmla="*/ 256363 h 1103362"/>
              <a:gd name="connsiteX5" fmla="*/ 1181100 w 2905756"/>
              <a:gd name="connsiteY5" fmla="*/ 995503 h 1103362"/>
              <a:gd name="connsiteX6" fmla="*/ 1493520 w 2905756"/>
              <a:gd name="connsiteY6" fmla="*/ 965023 h 1103362"/>
              <a:gd name="connsiteX7" fmla="*/ 624840 w 2905756"/>
              <a:gd name="connsiteY7" fmla="*/ 439243 h 1103362"/>
              <a:gd name="connsiteX8" fmla="*/ 373380 w 2905756"/>
              <a:gd name="connsiteY8" fmla="*/ 1086943 h 1103362"/>
              <a:gd name="connsiteX9" fmla="*/ 518160 w 2905756"/>
              <a:gd name="connsiteY9" fmla="*/ 881203 h 1103362"/>
              <a:gd name="connsiteX10" fmla="*/ 0 w 2905756"/>
              <a:gd name="connsiteY10" fmla="*/ 568783 h 1103362"/>
              <a:gd name="connsiteX0" fmla="*/ 2905756 w 2905756"/>
              <a:gd name="connsiteY0" fmla="*/ 357838 h 1122487"/>
              <a:gd name="connsiteX1" fmla="*/ 2034540 w 2905756"/>
              <a:gd name="connsiteY1" fmla="*/ 39268 h 1122487"/>
              <a:gd name="connsiteX2" fmla="*/ 2103120 w 2905756"/>
              <a:gd name="connsiteY2" fmla="*/ 976528 h 1122487"/>
              <a:gd name="connsiteX3" fmla="*/ 2263140 w 2905756"/>
              <a:gd name="connsiteY3" fmla="*/ 626008 h 1122487"/>
              <a:gd name="connsiteX4" fmla="*/ 1424940 w 2905756"/>
              <a:gd name="connsiteY4" fmla="*/ 275488 h 1122487"/>
              <a:gd name="connsiteX5" fmla="*/ 1181100 w 2905756"/>
              <a:gd name="connsiteY5" fmla="*/ 1014628 h 1122487"/>
              <a:gd name="connsiteX6" fmla="*/ 1493520 w 2905756"/>
              <a:gd name="connsiteY6" fmla="*/ 984148 h 1122487"/>
              <a:gd name="connsiteX7" fmla="*/ 624840 w 2905756"/>
              <a:gd name="connsiteY7" fmla="*/ 458368 h 1122487"/>
              <a:gd name="connsiteX8" fmla="*/ 373380 w 2905756"/>
              <a:gd name="connsiteY8" fmla="*/ 1106068 h 1122487"/>
              <a:gd name="connsiteX9" fmla="*/ 518160 w 2905756"/>
              <a:gd name="connsiteY9" fmla="*/ 900328 h 1122487"/>
              <a:gd name="connsiteX10" fmla="*/ 0 w 2905756"/>
              <a:gd name="connsiteY10" fmla="*/ 587908 h 1122487"/>
              <a:gd name="connsiteX0" fmla="*/ 2905756 w 2905756"/>
              <a:gd name="connsiteY0" fmla="*/ 382838 h 1147487"/>
              <a:gd name="connsiteX1" fmla="*/ 2034540 w 2905756"/>
              <a:gd name="connsiteY1" fmla="*/ 64268 h 1147487"/>
              <a:gd name="connsiteX2" fmla="*/ 2103120 w 2905756"/>
              <a:gd name="connsiteY2" fmla="*/ 1001528 h 1147487"/>
              <a:gd name="connsiteX3" fmla="*/ 2263140 w 2905756"/>
              <a:gd name="connsiteY3" fmla="*/ 651008 h 1147487"/>
              <a:gd name="connsiteX4" fmla="*/ 1424940 w 2905756"/>
              <a:gd name="connsiteY4" fmla="*/ 300488 h 1147487"/>
              <a:gd name="connsiteX5" fmla="*/ 1181100 w 2905756"/>
              <a:gd name="connsiteY5" fmla="*/ 1039628 h 1147487"/>
              <a:gd name="connsiteX6" fmla="*/ 1493520 w 2905756"/>
              <a:gd name="connsiteY6" fmla="*/ 1009148 h 1147487"/>
              <a:gd name="connsiteX7" fmla="*/ 624840 w 2905756"/>
              <a:gd name="connsiteY7" fmla="*/ 483368 h 1147487"/>
              <a:gd name="connsiteX8" fmla="*/ 373380 w 2905756"/>
              <a:gd name="connsiteY8" fmla="*/ 1131068 h 1147487"/>
              <a:gd name="connsiteX9" fmla="*/ 518160 w 2905756"/>
              <a:gd name="connsiteY9" fmla="*/ 925328 h 1147487"/>
              <a:gd name="connsiteX10" fmla="*/ 0 w 2905756"/>
              <a:gd name="connsiteY10" fmla="*/ 612908 h 1147487"/>
              <a:gd name="connsiteX0" fmla="*/ 2905756 w 2905756"/>
              <a:gd name="connsiteY0" fmla="*/ 382838 h 1147487"/>
              <a:gd name="connsiteX1" fmla="*/ 2034540 w 2905756"/>
              <a:gd name="connsiteY1" fmla="*/ 64268 h 1147487"/>
              <a:gd name="connsiteX2" fmla="*/ 2103120 w 2905756"/>
              <a:gd name="connsiteY2" fmla="*/ 1001528 h 1147487"/>
              <a:gd name="connsiteX3" fmla="*/ 2263140 w 2905756"/>
              <a:gd name="connsiteY3" fmla="*/ 651008 h 1147487"/>
              <a:gd name="connsiteX4" fmla="*/ 1424940 w 2905756"/>
              <a:gd name="connsiteY4" fmla="*/ 300488 h 1147487"/>
              <a:gd name="connsiteX5" fmla="*/ 1181100 w 2905756"/>
              <a:gd name="connsiteY5" fmla="*/ 1039628 h 1147487"/>
              <a:gd name="connsiteX6" fmla="*/ 1493520 w 2905756"/>
              <a:gd name="connsiteY6" fmla="*/ 1009148 h 1147487"/>
              <a:gd name="connsiteX7" fmla="*/ 624840 w 2905756"/>
              <a:gd name="connsiteY7" fmla="*/ 483368 h 1147487"/>
              <a:gd name="connsiteX8" fmla="*/ 373380 w 2905756"/>
              <a:gd name="connsiteY8" fmla="*/ 1131068 h 1147487"/>
              <a:gd name="connsiteX9" fmla="*/ 518160 w 2905756"/>
              <a:gd name="connsiteY9" fmla="*/ 925328 h 1147487"/>
              <a:gd name="connsiteX10" fmla="*/ 0 w 2905756"/>
              <a:gd name="connsiteY10" fmla="*/ 612908 h 1147487"/>
              <a:gd name="connsiteX0" fmla="*/ 2905756 w 2905756"/>
              <a:gd name="connsiteY0" fmla="*/ 382838 h 1147487"/>
              <a:gd name="connsiteX1" fmla="*/ 2034540 w 2905756"/>
              <a:gd name="connsiteY1" fmla="*/ 64268 h 1147487"/>
              <a:gd name="connsiteX2" fmla="*/ 2103120 w 2905756"/>
              <a:gd name="connsiteY2" fmla="*/ 1001528 h 1147487"/>
              <a:gd name="connsiteX3" fmla="*/ 2263140 w 2905756"/>
              <a:gd name="connsiteY3" fmla="*/ 651008 h 1147487"/>
              <a:gd name="connsiteX4" fmla="*/ 1424940 w 2905756"/>
              <a:gd name="connsiteY4" fmla="*/ 300488 h 1147487"/>
              <a:gd name="connsiteX5" fmla="*/ 1181100 w 2905756"/>
              <a:gd name="connsiteY5" fmla="*/ 1039628 h 1147487"/>
              <a:gd name="connsiteX6" fmla="*/ 1493520 w 2905756"/>
              <a:gd name="connsiteY6" fmla="*/ 1009148 h 1147487"/>
              <a:gd name="connsiteX7" fmla="*/ 624840 w 2905756"/>
              <a:gd name="connsiteY7" fmla="*/ 483368 h 1147487"/>
              <a:gd name="connsiteX8" fmla="*/ 373380 w 2905756"/>
              <a:gd name="connsiteY8" fmla="*/ 1131068 h 1147487"/>
              <a:gd name="connsiteX9" fmla="*/ 518160 w 2905756"/>
              <a:gd name="connsiteY9" fmla="*/ 925328 h 1147487"/>
              <a:gd name="connsiteX10" fmla="*/ 0 w 2905756"/>
              <a:gd name="connsiteY10" fmla="*/ 612908 h 114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5756" h="1147487">
                <a:moveTo>
                  <a:pt x="2905756" y="382838"/>
                </a:moveTo>
                <a:cubicBezTo>
                  <a:pt x="2786887" y="59003"/>
                  <a:pt x="2276442" y="-97198"/>
                  <a:pt x="2034540" y="64268"/>
                </a:cubicBezTo>
                <a:cubicBezTo>
                  <a:pt x="1792638" y="225734"/>
                  <a:pt x="2065020" y="903738"/>
                  <a:pt x="2103120" y="1001528"/>
                </a:cubicBezTo>
                <a:cubicBezTo>
                  <a:pt x="2141220" y="1099318"/>
                  <a:pt x="2376170" y="767848"/>
                  <a:pt x="2263140" y="651008"/>
                </a:cubicBezTo>
                <a:cubicBezTo>
                  <a:pt x="2150110" y="534168"/>
                  <a:pt x="1725490" y="157961"/>
                  <a:pt x="1424940" y="300488"/>
                </a:cubicBezTo>
                <a:cubicBezTo>
                  <a:pt x="1124390" y="443015"/>
                  <a:pt x="1169670" y="921518"/>
                  <a:pt x="1181100" y="1039628"/>
                </a:cubicBezTo>
                <a:cubicBezTo>
                  <a:pt x="1192530" y="1157738"/>
                  <a:pt x="1586230" y="1101858"/>
                  <a:pt x="1493520" y="1009148"/>
                </a:cubicBezTo>
                <a:cubicBezTo>
                  <a:pt x="1400810" y="916438"/>
                  <a:pt x="929428" y="446681"/>
                  <a:pt x="624840" y="483368"/>
                </a:cubicBezTo>
                <a:cubicBezTo>
                  <a:pt x="320252" y="520055"/>
                  <a:pt x="391160" y="1057408"/>
                  <a:pt x="373380" y="1131068"/>
                </a:cubicBezTo>
                <a:cubicBezTo>
                  <a:pt x="355600" y="1204728"/>
                  <a:pt x="580390" y="1011688"/>
                  <a:pt x="518160" y="925328"/>
                </a:cubicBezTo>
                <a:cubicBezTo>
                  <a:pt x="455930" y="838968"/>
                  <a:pt x="227965" y="725938"/>
                  <a:pt x="0" y="612908"/>
                </a:cubicBezTo>
              </a:path>
            </a:pathLst>
          </a:custGeom>
          <a:noFill/>
          <a:ln w="38100">
            <a:solidFill>
              <a:srgbClr val="742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شكل حر: شكل 23">
            <a:extLst>
              <a:ext uri="{FF2B5EF4-FFF2-40B4-BE49-F238E27FC236}">
                <a16:creationId xmlns:a16="http://schemas.microsoft.com/office/drawing/2014/main" id="{149E6527-3F60-FF24-1114-82E514F3923C}"/>
              </a:ext>
            </a:extLst>
          </p:cNvPr>
          <p:cNvSpPr/>
          <p:nvPr/>
        </p:nvSpPr>
        <p:spPr>
          <a:xfrm rot="9406699">
            <a:off x="9567474" y="6360015"/>
            <a:ext cx="1062919" cy="759047"/>
          </a:xfrm>
          <a:custGeom>
            <a:avLst/>
            <a:gdLst>
              <a:gd name="connsiteX0" fmla="*/ 3070860 w 3070860"/>
              <a:gd name="connsiteY0" fmla="*/ 127719 h 1157598"/>
              <a:gd name="connsiteX1" fmla="*/ 2034540 w 3070860"/>
              <a:gd name="connsiteY1" fmla="*/ 74379 h 1157598"/>
              <a:gd name="connsiteX2" fmla="*/ 2103120 w 3070860"/>
              <a:gd name="connsiteY2" fmla="*/ 1011639 h 1157598"/>
              <a:gd name="connsiteX3" fmla="*/ 2263140 w 3070860"/>
              <a:gd name="connsiteY3" fmla="*/ 661119 h 1157598"/>
              <a:gd name="connsiteX4" fmla="*/ 1424940 w 3070860"/>
              <a:gd name="connsiteY4" fmla="*/ 310599 h 1157598"/>
              <a:gd name="connsiteX5" fmla="*/ 1181100 w 3070860"/>
              <a:gd name="connsiteY5" fmla="*/ 1049739 h 1157598"/>
              <a:gd name="connsiteX6" fmla="*/ 1493520 w 3070860"/>
              <a:gd name="connsiteY6" fmla="*/ 1019259 h 1157598"/>
              <a:gd name="connsiteX7" fmla="*/ 624840 w 3070860"/>
              <a:gd name="connsiteY7" fmla="*/ 493479 h 1157598"/>
              <a:gd name="connsiteX8" fmla="*/ 373380 w 3070860"/>
              <a:gd name="connsiteY8" fmla="*/ 1141179 h 1157598"/>
              <a:gd name="connsiteX9" fmla="*/ 518160 w 3070860"/>
              <a:gd name="connsiteY9" fmla="*/ 935439 h 1157598"/>
              <a:gd name="connsiteX10" fmla="*/ 0 w 3070860"/>
              <a:gd name="connsiteY10" fmla="*/ 623019 h 1157598"/>
              <a:gd name="connsiteX0" fmla="*/ 3070860 w 3070860"/>
              <a:gd name="connsiteY0" fmla="*/ 213527 h 1243406"/>
              <a:gd name="connsiteX1" fmla="*/ 2034540 w 3070860"/>
              <a:gd name="connsiteY1" fmla="*/ 160187 h 1243406"/>
              <a:gd name="connsiteX2" fmla="*/ 2103120 w 3070860"/>
              <a:gd name="connsiteY2" fmla="*/ 1097447 h 1243406"/>
              <a:gd name="connsiteX3" fmla="*/ 2263140 w 3070860"/>
              <a:gd name="connsiteY3" fmla="*/ 746927 h 1243406"/>
              <a:gd name="connsiteX4" fmla="*/ 1424940 w 3070860"/>
              <a:gd name="connsiteY4" fmla="*/ 396407 h 1243406"/>
              <a:gd name="connsiteX5" fmla="*/ 1181100 w 3070860"/>
              <a:gd name="connsiteY5" fmla="*/ 1135547 h 1243406"/>
              <a:gd name="connsiteX6" fmla="*/ 1493520 w 3070860"/>
              <a:gd name="connsiteY6" fmla="*/ 1105067 h 1243406"/>
              <a:gd name="connsiteX7" fmla="*/ 624840 w 3070860"/>
              <a:gd name="connsiteY7" fmla="*/ 579287 h 1243406"/>
              <a:gd name="connsiteX8" fmla="*/ 373380 w 3070860"/>
              <a:gd name="connsiteY8" fmla="*/ 1226987 h 1243406"/>
              <a:gd name="connsiteX9" fmla="*/ 518160 w 3070860"/>
              <a:gd name="connsiteY9" fmla="*/ 1021247 h 1243406"/>
              <a:gd name="connsiteX10" fmla="*/ 0 w 3070860"/>
              <a:gd name="connsiteY10" fmla="*/ 708827 h 1243406"/>
              <a:gd name="connsiteX0" fmla="*/ 3070860 w 3070860"/>
              <a:gd name="connsiteY0" fmla="*/ 134897 h 1164776"/>
              <a:gd name="connsiteX1" fmla="*/ 2034540 w 3070860"/>
              <a:gd name="connsiteY1" fmla="*/ 81557 h 1164776"/>
              <a:gd name="connsiteX2" fmla="*/ 2103120 w 3070860"/>
              <a:gd name="connsiteY2" fmla="*/ 1018817 h 1164776"/>
              <a:gd name="connsiteX3" fmla="*/ 2263140 w 3070860"/>
              <a:gd name="connsiteY3" fmla="*/ 668297 h 1164776"/>
              <a:gd name="connsiteX4" fmla="*/ 1424940 w 3070860"/>
              <a:gd name="connsiteY4" fmla="*/ 317777 h 1164776"/>
              <a:gd name="connsiteX5" fmla="*/ 1181100 w 3070860"/>
              <a:gd name="connsiteY5" fmla="*/ 1056917 h 1164776"/>
              <a:gd name="connsiteX6" fmla="*/ 1493520 w 3070860"/>
              <a:gd name="connsiteY6" fmla="*/ 1026437 h 1164776"/>
              <a:gd name="connsiteX7" fmla="*/ 624840 w 3070860"/>
              <a:gd name="connsiteY7" fmla="*/ 500657 h 1164776"/>
              <a:gd name="connsiteX8" fmla="*/ 373380 w 3070860"/>
              <a:gd name="connsiteY8" fmla="*/ 1148357 h 1164776"/>
              <a:gd name="connsiteX9" fmla="*/ 518160 w 3070860"/>
              <a:gd name="connsiteY9" fmla="*/ 942617 h 1164776"/>
              <a:gd name="connsiteX10" fmla="*/ 0 w 3070860"/>
              <a:gd name="connsiteY10" fmla="*/ 630197 h 1164776"/>
              <a:gd name="connsiteX0" fmla="*/ 2905756 w 2905756"/>
              <a:gd name="connsiteY0" fmla="*/ 338713 h 1103362"/>
              <a:gd name="connsiteX1" fmla="*/ 2034540 w 2905756"/>
              <a:gd name="connsiteY1" fmla="*/ 20143 h 1103362"/>
              <a:gd name="connsiteX2" fmla="*/ 2103120 w 2905756"/>
              <a:gd name="connsiteY2" fmla="*/ 957403 h 1103362"/>
              <a:gd name="connsiteX3" fmla="*/ 2263140 w 2905756"/>
              <a:gd name="connsiteY3" fmla="*/ 606883 h 1103362"/>
              <a:gd name="connsiteX4" fmla="*/ 1424940 w 2905756"/>
              <a:gd name="connsiteY4" fmla="*/ 256363 h 1103362"/>
              <a:gd name="connsiteX5" fmla="*/ 1181100 w 2905756"/>
              <a:gd name="connsiteY5" fmla="*/ 995503 h 1103362"/>
              <a:gd name="connsiteX6" fmla="*/ 1493520 w 2905756"/>
              <a:gd name="connsiteY6" fmla="*/ 965023 h 1103362"/>
              <a:gd name="connsiteX7" fmla="*/ 624840 w 2905756"/>
              <a:gd name="connsiteY7" fmla="*/ 439243 h 1103362"/>
              <a:gd name="connsiteX8" fmla="*/ 373380 w 2905756"/>
              <a:gd name="connsiteY8" fmla="*/ 1086943 h 1103362"/>
              <a:gd name="connsiteX9" fmla="*/ 518160 w 2905756"/>
              <a:gd name="connsiteY9" fmla="*/ 881203 h 1103362"/>
              <a:gd name="connsiteX10" fmla="*/ 0 w 2905756"/>
              <a:gd name="connsiteY10" fmla="*/ 568783 h 1103362"/>
              <a:gd name="connsiteX0" fmla="*/ 2905756 w 2905756"/>
              <a:gd name="connsiteY0" fmla="*/ 357838 h 1122487"/>
              <a:gd name="connsiteX1" fmla="*/ 2034540 w 2905756"/>
              <a:gd name="connsiteY1" fmla="*/ 39268 h 1122487"/>
              <a:gd name="connsiteX2" fmla="*/ 2103120 w 2905756"/>
              <a:gd name="connsiteY2" fmla="*/ 976528 h 1122487"/>
              <a:gd name="connsiteX3" fmla="*/ 2263140 w 2905756"/>
              <a:gd name="connsiteY3" fmla="*/ 626008 h 1122487"/>
              <a:gd name="connsiteX4" fmla="*/ 1424940 w 2905756"/>
              <a:gd name="connsiteY4" fmla="*/ 275488 h 1122487"/>
              <a:gd name="connsiteX5" fmla="*/ 1181100 w 2905756"/>
              <a:gd name="connsiteY5" fmla="*/ 1014628 h 1122487"/>
              <a:gd name="connsiteX6" fmla="*/ 1493520 w 2905756"/>
              <a:gd name="connsiteY6" fmla="*/ 984148 h 1122487"/>
              <a:gd name="connsiteX7" fmla="*/ 624840 w 2905756"/>
              <a:gd name="connsiteY7" fmla="*/ 458368 h 1122487"/>
              <a:gd name="connsiteX8" fmla="*/ 373380 w 2905756"/>
              <a:gd name="connsiteY8" fmla="*/ 1106068 h 1122487"/>
              <a:gd name="connsiteX9" fmla="*/ 518160 w 2905756"/>
              <a:gd name="connsiteY9" fmla="*/ 900328 h 1122487"/>
              <a:gd name="connsiteX10" fmla="*/ 0 w 2905756"/>
              <a:gd name="connsiteY10" fmla="*/ 587908 h 1122487"/>
              <a:gd name="connsiteX0" fmla="*/ 2905756 w 2905756"/>
              <a:gd name="connsiteY0" fmla="*/ 382838 h 1147487"/>
              <a:gd name="connsiteX1" fmla="*/ 2034540 w 2905756"/>
              <a:gd name="connsiteY1" fmla="*/ 64268 h 1147487"/>
              <a:gd name="connsiteX2" fmla="*/ 2103120 w 2905756"/>
              <a:gd name="connsiteY2" fmla="*/ 1001528 h 1147487"/>
              <a:gd name="connsiteX3" fmla="*/ 2263140 w 2905756"/>
              <a:gd name="connsiteY3" fmla="*/ 651008 h 1147487"/>
              <a:gd name="connsiteX4" fmla="*/ 1424940 w 2905756"/>
              <a:gd name="connsiteY4" fmla="*/ 300488 h 1147487"/>
              <a:gd name="connsiteX5" fmla="*/ 1181100 w 2905756"/>
              <a:gd name="connsiteY5" fmla="*/ 1039628 h 1147487"/>
              <a:gd name="connsiteX6" fmla="*/ 1493520 w 2905756"/>
              <a:gd name="connsiteY6" fmla="*/ 1009148 h 1147487"/>
              <a:gd name="connsiteX7" fmla="*/ 624840 w 2905756"/>
              <a:gd name="connsiteY7" fmla="*/ 483368 h 1147487"/>
              <a:gd name="connsiteX8" fmla="*/ 373380 w 2905756"/>
              <a:gd name="connsiteY8" fmla="*/ 1131068 h 1147487"/>
              <a:gd name="connsiteX9" fmla="*/ 518160 w 2905756"/>
              <a:gd name="connsiteY9" fmla="*/ 925328 h 1147487"/>
              <a:gd name="connsiteX10" fmla="*/ 0 w 2905756"/>
              <a:gd name="connsiteY10" fmla="*/ 612908 h 1147487"/>
              <a:gd name="connsiteX0" fmla="*/ 2905756 w 2905756"/>
              <a:gd name="connsiteY0" fmla="*/ 382838 h 1147487"/>
              <a:gd name="connsiteX1" fmla="*/ 2034540 w 2905756"/>
              <a:gd name="connsiteY1" fmla="*/ 64268 h 1147487"/>
              <a:gd name="connsiteX2" fmla="*/ 2103120 w 2905756"/>
              <a:gd name="connsiteY2" fmla="*/ 1001528 h 1147487"/>
              <a:gd name="connsiteX3" fmla="*/ 2263140 w 2905756"/>
              <a:gd name="connsiteY3" fmla="*/ 651008 h 1147487"/>
              <a:gd name="connsiteX4" fmla="*/ 1424940 w 2905756"/>
              <a:gd name="connsiteY4" fmla="*/ 300488 h 1147487"/>
              <a:gd name="connsiteX5" fmla="*/ 1181100 w 2905756"/>
              <a:gd name="connsiteY5" fmla="*/ 1039628 h 1147487"/>
              <a:gd name="connsiteX6" fmla="*/ 1493520 w 2905756"/>
              <a:gd name="connsiteY6" fmla="*/ 1009148 h 1147487"/>
              <a:gd name="connsiteX7" fmla="*/ 624840 w 2905756"/>
              <a:gd name="connsiteY7" fmla="*/ 483368 h 1147487"/>
              <a:gd name="connsiteX8" fmla="*/ 373380 w 2905756"/>
              <a:gd name="connsiteY8" fmla="*/ 1131068 h 1147487"/>
              <a:gd name="connsiteX9" fmla="*/ 518160 w 2905756"/>
              <a:gd name="connsiteY9" fmla="*/ 925328 h 1147487"/>
              <a:gd name="connsiteX10" fmla="*/ 0 w 2905756"/>
              <a:gd name="connsiteY10" fmla="*/ 612908 h 1147487"/>
              <a:gd name="connsiteX0" fmla="*/ 2905756 w 2905756"/>
              <a:gd name="connsiteY0" fmla="*/ 382838 h 1147487"/>
              <a:gd name="connsiteX1" fmla="*/ 2034540 w 2905756"/>
              <a:gd name="connsiteY1" fmla="*/ 64268 h 1147487"/>
              <a:gd name="connsiteX2" fmla="*/ 2103120 w 2905756"/>
              <a:gd name="connsiteY2" fmla="*/ 1001528 h 1147487"/>
              <a:gd name="connsiteX3" fmla="*/ 2263140 w 2905756"/>
              <a:gd name="connsiteY3" fmla="*/ 651008 h 1147487"/>
              <a:gd name="connsiteX4" fmla="*/ 1424940 w 2905756"/>
              <a:gd name="connsiteY4" fmla="*/ 300488 h 1147487"/>
              <a:gd name="connsiteX5" fmla="*/ 1181100 w 2905756"/>
              <a:gd name="connsiteY5" fmla="*/ 1039628 h 1147487"/>
              <a:gd name="connsiteX6" fmla="*/ 1493520 w 2905756"/>
              <a:gd name="connsiteY6" fmla="*/ 1009148 h 1147487"/>
              <a:gd name="connsiteX7" fmla="*/ 624840 w 2905756"/>
              <a:gd name="connsiteY7" fmla="*/ 483368 h 1147487"/>
              <a:gd name="connsiteX8" fmla="*/ 373380 w 2905756"/>
              <a:gd name="connsiteY8" fmla="*/ 1131068 h 1147487"/>
              <a:gd name="connsiteX9" fmla="*/ 518160 w 2905756"/>
              <a:gd name="connsiteY9" fmla="*/ 925328 h 1147487"/>
              <a:gd name="connsiteX10" fmla="*/ 0 w 2905756"/>
              <a:gd name="connsiteY10" fmla="*/ 612908 h 1147487"/>
              <a:gd name="connsiteX0" fmla="*/ 2533382 w 2533382"/>
              <a:gd name="connsiteY0" fmla="*/ 382838 h 1147487"/>
              <a:gd name="connsiteX1" fmla="*/ 1662166 w 2533382"/>
              <a:gd name="connsiteY1" fmla="*/ 64268 h 1147487"/>
              <a:gd name="connsiteX2" fmla="*/ 1730746 w 2533382"/>
              <a:gd name="connsiteY2" fmla="*/ 1001528 h 1147487"/>
              <a:gd name="connsiteX3" fmla="*/ 1890766 w 2533382"/>
              <a:gd name="connsiteY3" fmla="*/ 651008 h 1147487"/>
              <a:gd name="connsiteX4" fmla="*/ 1052566 w 2533382"/>
              <a:gd name="connsiteY4" fmla="*/ 300488 h 1147487"/>
              <a:gd name="connsiteX5" fmla="*/ 808726 w 2533382"/>
              <a:gd name="connsiteY5" fmla="*/ 1039628 h 1147487"/>
              <a:gd name="connsiteX6" fmla="*/ 1121146 w 2533382"/>
              <a:gd name="connsiteY6" fmla="*/ 1009148 h 1147487"/>
              <a:gd name="connsiteX7" fmla="*/ 252466 w 2533382"/>
              <a:gd name="connsiteY7" fmla="*/ 483368 h 1147487"/>
              <a:gd name="connsiteX8" fmla="*/ 1006 w 2533382"/>
              <a:gd name="connsiteY8" fmla="*/ 1131068 h 1147487"/>
              <a:gd name="connsiteX9" fmla="*/ 145786 w 2533382"/>
              <a:gd name="connsiteY9" fmla="*/ 925328 h 1147487"/>
              <a:gd name="connsiteX0" fmla="*/ 2532377 w 2532377"/>
              <a:gd name="connsiteY0" fmla="*/ 382838 h 1131067"/>
              <a:gd name="connsiteX1" fmla="*/ 1661161 w 2532377"/>
              <a:gd name="connsiteY1" fmla="*/ 64268 h 1131067"/>
              <a:gd name="connsiteX2" fmla="*/ 1729741 w 2532377"/>
              <a:gd name="connsiteY2" fmla="*/ 1001528 h 1131067"/>
              <a:gd name="connsiteX3" fmla="*/ 1889761 w 2532377"/>
              <a:gd name="connsiteY3" fmla="*/ 651008 h 1131067"/>
              <a:gd name="connsiteX4" fmla="*/ 1051561 w 2532377"/>
              <a:gd name="connsiteY4" fmla="*/ 300488 h 1131067"/>
              <a:gd name="connsiteX5" fmla="*/ 807721 w 2532377"/>
              <a:gd name="connsiteY5" fmla="*/ 1039628 h 1131067"/>
              <a:gd name="connsiteX6" fmla="*/ 1120141 w 2532377"/>
              <a:gd name="connsiteY6" fmla="*/ 1009148 h 1131067"/>
              <a:gd name="connsiteX7" fmla="*/ 251461 w 2532377"/>
              <a:gd name="connsiteY7" fmla="*/ 483368 h 1131067"/>
              <a:gd name="connsiteX8" fmla="*/ 1 w 2532377"/>
              <a:gd name="connsiteY8" fmla="*/ 1131068 h 113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2377" h="1131067">
                <a:moveTo>
                  <a:pt x="2532377" y="382838"/>
                </a:moveTo>
                <a:cubicBezTo>
                  <a:pt x="2413508" y="59003"/>
                  <a:pt x="1903063" y="-97198"/>
                  <a:pt x="1661161" y="64268"/>
                </a:cubicBezTo>
                <a:cubicBezTo>
                  <a:pt x="1419259" y="225734"/>
                  <a:pt x="1691641" y="903738"/>
                  <a:pt x="1729741" y="1001528"/>
                </a:cubicBezTo>
                <a:cubicBezTo>
                  <a:pt x="1767841" y="1099318"/>
                  <a:pt x="2002791" y="767848"/>
                  <a:pt x="1889761" y="651008"/>
                </a:cubicBezTo>
                <a:cubicBezTo>
                  <a:pt x="1776731" y="534168"/>
                  <a:pt x="1352111" y="157961"/>
                  <a:pt x="1051561" y="300488"/>
                </a:cubicBezTo>
                <a:cubicBezTo>
                  <a:pt x="751011" y="443015"/>
                  <a:pt x="796291" y="921518"/>
                  <a:pt x="807721" y="1039628"/>
                </a:cubicBezTo>
                <a:cubicBezTo>
                  <a:pt x="819151" y="1157738"/>
                  <a:pt x="1212851" y="1101858"/>
                  <a:pt x="1120141" y="1009148"/>
                </a:cubicBezTo>
                <a:cubicBezTo>
                  <a:pt x="1027431" y="916438"/>
                  <a:pt x="556049" y="446681"/>
                  <a:pt x="251461" y="483368"/>
                </a:cubicBezTo>
                <a:cubicBezTo>
                  <a:pt x="-53127" y="520055"/>
                  <a:pt x="17781" y="1057408"/>
                  <a:pt x="1" y="1131068"/>
                </a:cubicBezTo>
              </a:path>
            </a:pathLst>
          </a:custGeom>
          <a:noFill/>
          <a:ln w="38100">
            <a:solidFill>
              <a:srgbClr val="742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3908EB22-4A6F-ACF6-B490-A0F5D92838A6}"/>
              </a:ext>
            </a:extLst>
          </p:cNvPr>
          <p:cNvSpPr/>
          <p:nvPr/>
        </p:nvSpPr>
        <p:spPr>
          <a:xfrm>
            <a:off x="8537641" y="1544638"/>
            <a:ext cx="1723704" cy="4219853"/>
          </a:xfrm>
          <a:prstGeom prst="roundRect">
            <a:avLst>
              <a:gd name="adj" fmla="val 8159"/>
            </a:avLst>
          </a:prstGeom>
          <a:solidFill>
            <a:srgbClr val="FFF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 rtl="1"/>
            <a:endParaRPr lang="ar-SA" sz="3200" dirty="0">
              <a:solidFill>
                <a:srgbClr val="742C62"/>
              </a:solidFill>
            </a:endParaRPr>
          </a:p>
          <a:p>
            <a:pPr algn="ctr" rtl="1"/>
            <a:endParaRPr lang="ar-SA" sz="3200" dirty="0">
              <a:solidFill>
                <a:srgbClr val="742C62"/>
              </a:solidFill>
            </a:endParaRPr>
          </a:p>
          <a:p>
            <a:pPr algn="ctr" rtl="1"/>
            <a:r>
              <a:rPr lang="ar-SA" sz="3200" dirty="0">
                <a:solidFill>
                  <a:srgbClr val="742C62"/>
                </a:solidFill>
              </a:rPr>
              <a:t>الأحد</a:t>
            </a:r>
            <a:r>
              <a:rPr lang="en-US" dirty="0"/>
              <a:t>]</a:t>
            </a:r>
            <a:endParaRPr lang="ar-SA" dirty="0"/>
          </a:p>
        </p:txBody>
      </p:sp>
      <p:sp>
        <p:nvSpPr>
          <p:cNvPr id="16" name="شكل حر: شكل 15">
            <a:extLst>
              <a:ext uri="{FF2B5EF4-FFF2-40B4-BE49-F238E27FC236}">
                <a16:creationId xmlns:a16="http://schemas.microsoft.com/office/drawing/2014/main" id="{49CB302D-AFBC-E9ED-36E7-13C1D5A5BC20}"/>
              </a:ext>
            </a:extLst>
          </p:cNvPr>
          <p:cNvSpPr/>
          <p:nvPr/>
        </p:nvSpPr>
        <p:spPr>
          <a:xfrm>
            <a:off x="8948874" y="1667234"/>
            <a:ext cx="901237" cy="862248"/>
          </a:xfrm>
          <a:custGeom>
            <a:avLst/>
            <a:gdLst>
              <a:gd name="connsiteX0" fmla="*/ 138294 w 1588721"/>
              <a:gd name="connsiteY0" fmla="*/ 218340 h 1519990"/>
              <a:gd name="connsiteX1" fmla="*/ 849494 w 1588721"/>
              <a:gd name="connsiteY1" fmla="*/ 4980 h 1519990"/>
              <a:gd name="connsiteX2" fmla="*/ 1418454 w 1588721"/>
              <a:gd name="connsiteY2" fmla="*/ 360580 h 1519990"/>
              <a:gd name="connsiteX3" fmla="*/ 1570854 w 1588721"/>
              <a:gd name="connsiteY3" fmla="*/ 1173380 h 1519990"/>
              <a:gd name="connsiteX4" fmla="*/ 1073014 w 1588721"/>
              <a:gd name="connsiteY4" fmla="*/ 1518820 h 1519990"/>
              <a:gd name="connsiteX5" fmla="*/ 87494 w 1588721"/>
              <a:gd name="connsiteY5" fmla="*/ 1071780 h 1519990"/>
              <a:gd name="connsiteX6" fmla="*/ 138294 w 1588721"/>
              <a:gd name="connsiteY6" fmla="*/ 218340 h 151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8721" h="1519990">
                <a:moveTo>
                  <a:pt x="138294" y="218340"/>
                </a:moveTo>
                <a:cubicBezTo>
                  <a:pt x="265294" y="40540"/>
                  <a:pt x="636134" y="-18727"/>
                  <a:pt x="849494" y="4980"/>
                </a:cubicBezTo>
                <a:cubicBezTo>
                  <a:pt x="1062854" y="28687"/>
                  <a:pt x="1298227" y="165847"/>
                  <a:pt x="1418454" y="360580"/>
                </a:cubicBezTo>
                <a:cubicBezTo>
                  <a:pt x="1538681" y="555313"/>
                  <a:pt x="1628427" y="980340"/>
                  <a:pt x="1570854" y="1173380"/>
                </a:cubicBezTo>
                <a:cubicBezTo>
                  <a:pt x="1513281" y="1366420"/>
                  <a:pt x="1320241" y="1535753"/>
                  <a:pt x="1073014" y="1518820"/>
                </a:cubicBezTo>
                <a:cubicBezTo>
                  <a:pt x="825787" y="1501887"/>
                  <a:pt x="246667" y="1285140"/>
                  <a:pt x="87494" y="1071780"/>
                </a:cubicBezTo>
                <a:cubicBezTo>
                  <a:pt x="-71679" y="858420"/>
                  <a:pt x="11294" y="396140"/>
                  <a:pt x="138294" y="218340"/>
                </a:cubicBezTo>
                <a:close/>
              </a:path>
            </a:pathLst>
          </a:custGeom>
          <a:solidFill>
            <a:srgbClr val="FFE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7" name="رسم 16" descr="ساعة رملية 30% مع تعبئة خالصة">
            <a:extLst>
              <a:ext uri="{FF2B5EF4-FFF2-40B4-BE49-F238E27FC236}">
                <a16:creationId xmlns:a16="http://schemas.microsoft.com/office/drawing/2014/main" id="{39D446F1-DF8F-957F-ED01-B5D8D2D0A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76109" y="1888732"/>
            <a:ext cx="429584" cy="429584"/>
          </a:xfrm>
          <a:prstGeom prst="rect">
            <a:avLst/>
          </a:prstGeom>
        </p:spPr>
      </p:pic>
      <p:pic>
        <p:nvPicPr>
          <p:cNvPr id="155" name="رسم 154" descr="ساعة رملية 30% مع تعبئة خالصة">
            <a:extLst>
              <a:ext uri="{FF2B5EF4-FFF2-40B4-BE49-F238E27FC236}">
                <a16:creationId xmlns:a16="http://schemas.microsoft.com/office/drawing/2014/main" id="{8EE29A2D-375D-0122-CAF6-650357B08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286" y="1888732"/>
            <a:ext cx="429584" cy="429584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F231D267-BEDF-0A07-BFE7-1F792D976F34}"/>
              </a:ext>
            </a:extLst>
          </p:cNvPr>
          <p:cNvSpPr txBox="1"/>
          <p:nvPr/>
        </p:nvSpPr>
        <p:spPr>
          <a:xfrm>
            <a:off x="3082766" y="110702"/>
            <a:ext cx="452628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7200" dirty="0">
                <a:solidFill>
                  <a:srgbClr val="752B64"/>
                </a:solidFill>
              </a:rPr>
              <a:t>جدول اسبوعي</a:t>
            </a:r>
          </a:p>
        </p:txBody>
      </p:sp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7D711C6E-D5AA-0A04-5A4B-C1ADFC5D5FE4}"/>
              </a:ext>
            </a:extLst>
          </p:cNvPr>
          <p:cNvSpPr/>
          <p:nvPr/>
        </p:nvSpPr>
        <p:spPr>
          <a:xfrm>
            <a:off x="4482876" y="1544638"/>
            <a:ext cx="1723704" cy="4219853"/>
          </a:xfrm>
          <a:prstGeom prst="roundRect">
            <a:avLst>
              <a:gd name="adj" fmla="val 8159"/>
            </a:avLst>
          </a:prstGeom>
          <a:solidFill>
            <a:srgbClr val="FFF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 rtl="1"/>
            <a:endParaRPr lang="ar-SA" sz="3200" dirty="0">
              <a:solidFill>
                <a:srgbClr val="742C62"/>
              </a:solidFill>
            </a:endParaRPr>
          </a:p>
          <a:p>
            <a:pPr algn="ctr" rtl="1"/>
            <a:endParaRPr lang="ar-SA" sz="3200" dirty="0">
              <a:solidFill>
                <a:srgbClr val="742C62"/>
              </a:solidFill>
            </a:endParaRPr>
          </a:p>
          <a:p>
            <a:pPr algn="ctr" rtl="1"/>
            <a:r>
              <a:rPr lang="ar-SA" sz="3200" dirty="0">
                <a:solidFill>
                  <a:srgbClr val="742C62"/>
                </a:solidFill>
              </a:rPr>
              <a:t>الثلاثاء</a:t>
            </a:r>
            <a:r>
              <a:rPr lang="en-US" dirty="0"/>
              <a:t>]</a:t>
            </a:r>
            <a:endParaRPr lang="ar-SA" dirty="0"/>
          </a:p>
        </p:txBody>
      </p:sp>
      <p:sp>
        <p:nvSpPr>
          <p:cNvPr id="28" name="مستطيل: زوايا مستديرة 27">
            <a:extLst>
              <a:ext uri="{FF2B5EF4-FFF2-40B4-BE49-F238E27FC236}">
                <a16:creationId xmlns:a16="http://schemas.microsoft.com/office/drawing/2014/main" id="{96A5A8A1-E293-B427-B7F0-C7649249796A}"/>
              </a:ext>
            </a:extLst>
          </p:cNvPr>
          <p:cNvSpPr/>
          <p:nvPr/>
        </p:nvSpPr>
        <p:spPr>
          <a:xfrm>
            <a:off x="6510258" y="1544638"/>
            <a:ext cx="1723704" cy="4219853"/>
          </a:xfrm>
          <a:prstGeom prst="roundRect">
            <a:avLst>
              <a:gd name="adj" fmla="val 8159"/>
            </a:avLst>
          </a:prstGeom>
          <a:solidFill>
            <a:srgbClr val="FFF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 rtl="1"/>
            <a:endParaRPr lang="ar-SA" sz="3200" dirty="0">
              <a:solidFill>
                <a:srgbClr val="742C62"/>
              </a:solidFill>
            </a:endParaRPr>
          </a:p>
          <a:p>
            <a:pPr algn="ctr" rtl="1"/>
            <a:endParaRPr lang="ar-SA" sz="3200" dirty="0">
              <a:solidFill>
                <a:srgbClr val="742C62"/>
              </a:solidFill>
            </a:endParaRPr>
          </a:p>
          <a:p>
            <a:pPr algn="ctr" rtl="1"/>
            <a:r>
              <a:rPr lang="ar-SA" sz="3200" dirty="0">
                <a:solidFill>
                  <a:srgbClr val="742C62"/>
                </a:solidFill>
              </a:rPr>
              <a:t>الاثنين</a:t>
            </a:r>
            <a:r>
              <a:rPr lang="en-US" dirty="0"/>
              <a:t>]</a:t>
            </a:r>
            <a:endParaRPr lang="ar-SA" dirty="0"/>
          </a:p>
        </p:txBody>
      </p: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8701DB6E-864C-9ABD-A703-1029C4D1B49B}"/>
              </a:ext>
            </a:extLst>
          </p:cNvPr>
          <p:cNvSpPr/>
          <p:nvPr/>
        </p:nvSpPr>
        <p:spPr>
          <a:xfrm>
            <a:off x="2455493" y="1544638"/>
            <a:ext cx="1723704" cy="4219853"/>
          </a:xfrm>
          <a:prstGeom prst="roundRect">
            <a:avLst>
              <a:gd name="adj" fmla="val 8159"/>
            </a:avLst>
          </a:prstGeom>
          <a:solidFill>
            <a:srgbClr val="FFF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 rtl="1"/>
            <a:endParaRPr lang="ar-SA" sz="3200" dirty="0">
              <a:solidFill>
                <a:srgbClr val="742C62"/>
              </a:solidFill>
            </a:endParaRPr>
          </a:p>
          <a:p>
            <a:pPr algn="ctr" rtl="1"/>
            <a:endParaRPr lang="ar-SA" sz="3200" dirty="0">
              <a:solidFill>
                <a:srgbClr val="742C62"/>
              </a:solidFill>
            </a:endParaRPr>
          </a:p>
          <a:p>
            <a:pPr algn="ctr" rtl="1"/>
            <a:r>
              <a:rPr lang="ar-SA" sz="3200" dirty="0">
                <a:solidFill>
                  <a:srgbClr val="742C62"/>
                </a:solidFill>
              </a:rPr>
              <a:t>الاربعاء</a:t>
            </a:r>
            <a:r>
              <a:rPr lang="en-US" dirty="0"/>
              <a:t>]</a:t>
            </a:r>
            <a:endParaRPr lang="ar-SA" dirty="0"/>
          </a:p>
        </p:txBody>
      </p: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id="{DDDC55A2-AA7A-F237-8F70-C8A835F03B36}"/>
              </a:ext>
            </a:extLst>
          </p:cNvPr>
          <p:cNvSpPr/>
          <p:nvPr/>
        </p:nvSpPr>
        <p:spPr>
          <a:xfrm>
            <a:off x="6941328" y="1694932"/>
            <a:ext cx="901237" cy="862248"/>
          </a:xfrm>
          <a:custGeom>
            <a:avLst/>
            <a:gdLst>
              <a:gd name="connsiteX0" fmla="*/ 138294 w 1588721"/>
              <a:gd name="connsiteY0" fmla="*/ 218340 h 1519990"/>
              <a:gd name="connsiteX1" fmla="*/ 849494 w 1588721"/>
              <a:gd name="connsiteY1" fmla="*/ 4980 h 1519990"/>
              <a:gd name="connsiteX2" fmla="*/ 1418454 w 1588721"/>
              <a:gd name="connsiteY2" fmla="*/ 360580 h 1519990"/>
              <a:gd name="connsiteX3" fmla="*/ 1570854 w 1588721"/>
              <a:gd name="connsiteY3" fmla="*/ 1173380 h 1519990"/>
              <a:gd name="connsiteX4" fmla="*/ 1073014 w 1588721"/>
              <a:gd name="connsiteY4" fmla="*/ 1518820 h 1519990"/>
              <a:gd name="connsiteX5" fmla="*/ 87494 w 1588721"/>
              <a:gd name="connsiteY5" fmla="*/ 1071780 h 1519990"/>
              <a:gd name="connsiteX6" fmla="*/ 138294 w 1588721"/>
              <a:gd name="connsiteY6" fmla="*/ 218340 h 151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8721" h="1519990">
                <a:moveTo>
                  <a:pt x="138294" y="218340"/>
                </a:moveTo>
                <a:cubicBezTo>
                  <a:pt x="265294" y="40540"/>
                  <a:pt x="636134" y="-18727"/>
                  <a:pt x="849494" y="4980"/>
                </a:cubicBezTo>
                <a:cubicBezTo>
                  <a:pt x="1062854" y="28687"/>
                  <a:pt x="1298227" y="165847"/>
                  <a:pt x="1418454" y="360580"/>
                </a:cubicBezTo>
                <a:cubicBezTo>
                  <a:pt x="1538681" y="555313"/>
                  <a:pt x="1628427" y="980340"/>
                  <a:pt x="1570854" y="1173380"/>
                </a:cubicBezTo>
                <a:cubicBezTo>
                  <a:pt x="1513281" y="1366420"/>
                  <a:pt x="1320241" y="1535753"/>
                  <a:pt x="1073014" y="1518820"/>
                </a:cubicBezTo>
                <a:cubicBezTo>
                  <a:pt x="825787" y="1501887"/>
                  <a:pt x="246667" y="1285140"/>
                  <a:pt x="87494" y="1071780"/>
                </a:cubicBezTo>
                <a:cubicBezTo>
                  <a:pt x="-71679" y="858420"/>
                  <a:pt x="11294" y="396140"/>
                  <a:pt x="138294" y="218340"/>
                </a:cubicBezTo>
                <a:close/>
              </a:path>
            </a:pathLst>
          </a:custGeom>
          <a:solidFill>
            <a:srgbClr val="FF7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/>
          </a:p>
        </p:txBody>
      </p: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id="{43D4564C-7EDE-2C27-62EC-05DBC85C23B9}"/>
              </a:ext>
            </a:extLst>
          </p:cNvPr>
          <p:cNvSpPr/>
          <p:nvPr/>
        </p:nvSpPr>
        <p:spPr>
          <a:xfrm>
            <a:off x="4871272" y="1681355"/>
            <a:ext cx="964023" cy="922318"/>
          </a:xfrm>
          <a:custGeom>
            <a:avLst/>
            <a:gdLst>
              <a:gd name="connsiteX0" fmla="*/ 138294 w 1588721"/>
              <a:gd name="connsiteY0" fmla="*/ 218340 h 1519990"/>
              <a:gd name="connsiteX1" fmla="*/ 849494 w 1588721"/>
              <a:gd name="connsiteY1" fmla="*/ 4980 h 1519990"/>
              <a:gd name="connsiteX2" fmla="*/ 1418454 w 1588721"/>
              <a:gd name="connsiteY2" fmla="*/ 360580 h 1519990"/>
              <a:gd name="connsiteX3" fmla="*/ 1570854 w 1588721"/>
              <a:gd name="connsiteY3" fmla="*/ 1173380 h 1519990"/>
              <a:gd name="connsiteX4" fmla="*/ 1073014 w 1588721"/>
              <a:gd name="connsiteY4" fmla="*/ 1518820 h 1519990"/>
              <a:gd name="connsiteX5" fmla="*/ 87494 w 1588721"/>
              <a:gd name="connsiteY5" fmla="*/ 1071780 h 1519990"/>
              <a:gd name="connsiteX6" fmla="*/ 138294 w 1588721"/>
              <a:gd name="connsiteY6" fmla="*/ 218340 h 151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8721" h="1519990">
                <a:moveTo>
                  <a:pt x="138294" y="218340"/>
                </a:moveTo>
                <a:cubicBezTo>
                  <a:pt x="265294" y="40540"/>
                  <a:pt x="636134" y="-18727"/>
                  <a:pt x="849494" y="4980"/>
                </a:cubicBezTo>
                <a:cubicBezTo>
                  <a:pt x="1062854" y="28687"/>
                  <a:pt x="1298227" y="165847"/>
                  <a:pt x="1418454" y="360580"/>
                </a:cubicBezTo>
                <a:cubicBezTo>
                  <a:pt x="1538681" y="555313"/>
                  <a:pt x="1628427" y="980340"/>
                  <a:pt x="1570854" y="1173380"/>
                </a:cubicBezTo>
                <a:cubicBezTo>
                  <a:pt x="1513281" y="1366420"/>
                  <a:pt x="1320241" y="1535753"/>
                  <a:pt x="1073014" y="1518820"/>
                </a:cubicBezTo>
                <a:cubicBezTo>
                  <a:pt x="825787" y="1501887"/>
                  <a:pt x="246667" y="1285140"/>
                  <a:pt x="87494" y="1071780"/>
                </a:cubicBezTo>
                <a:cubicBezTo>
                  <a:pt x="-71679" y="858420"/>
                  <a:pt x="11294" y="396140"/>
                  <a:pt x="138294" y="218340"/>
                </a:cubicBezTo>
                <a:close/>
              </a:path>
            </a:pathLst>
          </a:custGeom>
          <a:solidFill>
            <a:srgbClr val="A6E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/>
          </a:p>
        </p:txBody>
      </p:sp>
      <p:pic>
        <p:nvPicPr>
          <p:cNvPr id="34" name="رسم 33" descr="ساعة توقيت مع تعبئة خالصة">
            <a:extLst>
              <a:ext uri="{FF2B5EF4-FFF2-40B4-BE49-F238E27FC236}">
                <a16:creationId xmlns:a16="http://schemas.microsoft.com/office/drawing/2014/main" id="{FD91B74C-4947-B4EF-1DF1-AA05C50A77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75731" y="1855436"/>
            <a:ext cx="511225" cy="511225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6B0E1A2E-C74B-20DE-439D-D32D4404F4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6153" y="5023549"/>
            <a:ext cx="1726060" cy="2448560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2E47C5D9-38AB-D080-233D-AC43077C81E0}"/>
              </a:ext>
            </a:extLst>
          </p:cNvPr>
          <p:cNvGrpSpPr/>
          <p:nvPr/>
        </p:nvGrpSpPr>
        <p:grpSpPr>
          <a:xfrm rot="2198449">
            <a:off x="7459064" y="5752626"/>
            <a:ext cx="1615002" cy="1704142"/>
            <a:chOff x="5040441" y="1483872"/>
            <a:chExt cx="2111118" cy="2227641"/>
          </a:xfrm>
        </p:grpSpPr>
        <p:grpSp>
          <p:nvGrpSpPr>
            <p:cNvPr id="38" name="رسم 4" descr="مصباح">
              <a:extLst>
                <a:ext uri="{FF2B5EF4-FFF2-40B4-BE49-F238E27FC236}">
                  <a16:creationId xmlns:a16="http://schemas.microsoft.com/office/drawing/2014/main" id="{E508BF38-35C9-7C21-56D4-66FB69D5226C}"/>
                </a:ext>
              </a:extLst>
            </p:cNvPr>
            <p:cNvGrpSpPr/>
            <p:nvPr/>
          </p:nvGrpSpPr>
          <p:grpSpPr>
            <a:xfrm>
              <a:off x="5506534" y="1922549"/>
              <a:ext cx="1178934" cy="1788964"/>
              <a:chOff x="5571597" y="1667520"/>
              <a:chExt cx="1048808" cy="1591506"/>
            </a:xfrm>
            <a:solidFill>
              <a:srgbClr val="FFE59F"/>
            </a:solidFill>
          </p:grpSpPr>
          <p:grpSp>
            <p:nvGrpSpPr>
              <p:cNvPr id="51" name="رسم 4" descr="مصباح">
                <a:extLst>
                  <a:ext uri="{FF2B5EF4-FFF2-40B4-BE49-F238E27FC236}">
                    <a16:creationId xmlns:a16="http://schemas.microsoft.com/office/drawing/2014/main" id="{ECDC6B08-A2C5-16F0-5402-C0C8387EF468}"/>
                  </a:ext>
                </a:extLst>
              </p:cNvPr>
              <p:cNvGrpSpPr/>
              <p:nvPr/>
            </p:nvGrpSpPr>
            <p:grpSpPr>
              <a:xfrm>
                <a:off x="5888677" y="2972433"/>
                <a:ext cx="414646" cy="286593"/>
                <a:chOff x="5888677" y="2972433"/>
                <a:chExt cx="414646" cy="286593"/>
              </a:xfrm>
              <a:grpFill/>
            </p:grpSpPr>
            <p:sp>
              <p:nvSpPr>
                <p:cNvPr id="53" name="شكل حر: شكل 52">
                  <a:extLst>
                    <a:ext uri="{FF2B5EF4-FFF2-40B4-BE49-F238E27FC236}">
                      <a16:creationId xmlns:a16="http://schemas.microsoft.com/office/drawing/2014/main" id="{762947EC-87E9-F7A0-9F61-081759AEC699}"/>
                    </a:ext>
                  </a:extLst>
                </p:cNvPr>
                <p:cNvSpPr/>
                <p:nvPr/>
              </p:nvSpPr>
              <p:spPr>
                <a:xfrm>
                  <a:off x="5888677" y="2972433"/>
                  <a:ext cx="414646" cy="48781"/>
                </a:xfrm>
                <a:custGeom>
                  <a:avLst/>
                  <a:gdLst>
                    <a:gd name="connsiteX0" fmla="*/ 390255 w 414646"/>
                    <a:gd name="connsiteY0" fmla="*/ 48782 h 48781"/>
                    <a:gd name="connsiteX1" fmla="*/ 24391 w 414646"/>
                    <a:gd name="connsiteY1" fmla="*/ 48782 h 48781"/>
                    <a:gd name="connsiteX2" fmla="*/ 0 w 414646"/>
                    <a:gd name="connsiteY2" fmla="*/ 24391 h 48781"/>
                    <a:gd name="connsiteX3" fmla="*/ 24391 w 414646"/>
                    <a:gd name="connsiteY3" fmla="*/ 0 h 48781"/>
                    <a:gd name="connsiteX4" fmla="*/ 390255 w 414646"/>
                    <a:gd name="connsiteY4" fmla="*/ 0 h 48781"/>
                    <a:gd name="connsiteX5" fmla="*/ 414646 w 414646"/>
                    <a:gd name="connsiteY5" fmla="*/ 24391 h 48781"/>
                    <a:gd name="connsiteX6" fmla="*/ 390255 w 414646"/>
                    <a:gd name="connsiteY6" fmla="*/ 48782 h 4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4646" h="48781">
                      <a:moveTo>
                        <a:pt x="390255" y="48782"/>
                      </a:moveTo>
                      <a:lnTo>
                        <a:pt x="24391" y="48782"/>
                      </a:lnTo>
                      <a:cubicBezTo>
                        <a:pt x="10921" y="48782"/>
                        <a:pt x="0" y="37861"/>
                        <a:pt x="0" y="24391"/>
                      </a:cubicBezTo>
                      <a:cubicBezTo>
                        <a:pt x="0" y="10921"/>
                        <a:pt x="10921" y="0"/>
                        <a:pt x="24391" y="0"/>
                      </a:cubicBezTo>
                      <a:lnTo>
                        <a:pt x="390255" y="0"/>
                      </a:lnTo>
                      <a:cubicBezTo>
                        <a:pt x="403725" y="0"/>
                        <a:pt x="414646" y="10921"/>
                        <a:pt x="414646" y="24391"/>
                      </a:cubicBezTo>
                      <a:cubicBezTo>
                        <a:pt x="414646" y="37861"/>
                        <a:pt x="403725" y="48782"/>
                        <a:pt x="390255" y="48782"/>
                      </a:cubicBezTo>
                      <a:close/>
                    </a:path>
                  </a:pathLst>
                </a:custGeom>
                <a:solidFill>
                  <a:srgbClr val="A6E4E6"/>
                </a:solidFill>
                <a:ln w="609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54" name="شكل حر: شكل 53">
                  <a:extLst>
                    <a:ext uri="{FF2B5EF4-FFF2-40B4-BE49-F238E27FC236}">
                      <a16:creationId xmlns:a16="http://schemas.microsoft.com/office/drawing/2014/main" id="{42F997F0-C37B-42CE-B4C4-FC013732065A}"/>
                    </a:ext>
                  </a:extLst>
                </p:cNvPr>
                <p:cNvSpPr/>
                <p:nvPr/>
              </p:nvSpPr>
              <p:spPr>
                <a:xfrm>
                  <a:off x="5888677" y="3051703"/>
                  <a:ext cx="414646" cy="48781"/>
                </a:xfrm>
                <a:custGeom>
                  <a:avLst/>
                  <a:gdLst>
                    <a:gd name="connsiteX0" fmla="*/ 390255 w 414646"/>
                    <a:gd name="connsiteY0" fmla="*/ 48782 h 48781"/>
                    <a:gd name="connsiteX1" fmla="*/ 24391 w 414646"/>
                    <a:gd name="connsiteY1" fmla="*/ 48782 h 48781"/>
                    <a:gd name="connsiteX2" fmla="*/ 0 w 414646"/>
                    <a:gd name="connsiteY2" fmla="*/ 24391 h 48781"/>
                    <a:gd name="connsiteX3" fmla="*/ 24391 w 414646"/>
                    <a:gd name="connsiteY3" fmla="*/ 0 h 48781"/>
                    <a:gd name="connsiteX4" fmla="*/ 390255 w 414646"/>
                    <a:gd name="connsiteY4" fmla="*/ 0 h 48781"/>
                    <a:gd name="connsiteX5" fmla="*/ 414646 w 414646"/>
                    <a:gd name="connsiteY5" fmla="*/ 24391 h 48781"/>
                    <a:gd name="connsiteX6" fmla="*/ 390255 w 414646"/>
                    <a:gd name="connsiteY6" fmla="*/ 48782 h 4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4646" h="48781">
                      <a:moveTo>
                        <a:pt x="390255" y="48782"/>
                      </a:moveTo>
                      <a:lnTo>
                        <a:pt x="24391" y="48782"/>
                      </a:lnTo>
                      <a:cubicBezTo>
                        <a:pt x="10921" y="48782"/>
                        <a:pt x="0" y="37861"/>
                        <a:pt x="0" y="24391"/>
                      </a:cubicBezTo>
                      <a:cubicBezTo>
                        <a:pt x="0" y="10921"/>
                        <a:pt x="10921" y="0"/>
                        <a:pt x="24391" y="0"/>
                      </a:cubicBezTo>
                      <a:lnTo>
                        <a:pt x="390255" y="0"/>
                      </a:lnTo>
                      <a:cubicBezTo>
                        <a:pt x="403725" y="0"/>
                        <a:pt x="414646" y="10921"/>
                        <a:pt x="414646" y="24391"/>
                      </a:cubicBezTo>
                      <a:cubicBezTo>
                        <a:pt x="414646" y="37861"/>
                        <a:pt x="403725" y="48782"/>
                        <a:pt x="390255" y="48782"/>
                      </a:cubicBezTo>
                      <a:close/>
                    </a:path>
                  </a:pathLst>
                </a:custGeom>
                <a:solidFill>
                  <a:srgbClr val="A6E4E6"/>
                </a:solidFill>
                <a:ln w="609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55" name="شكل حر: شكل 54">
                  <a:extLst>
                    <a:ext uri="{FF2B5EF4-FFF2-40B4-BE49-F238E27FC236}">
                      <a16:creationId xmlns:a16="http://schemas.microsoft.com/office/drawing/2014/main" id="{C7E1310E-215A-4790-37F7-18A8A13391FE}"/>
                    </a:ext>
                  </a:extLst>
                </p:cNvPr>
                <p:cNvSpPr/>
                <p:nvPr/>
              </p:nvSpPr>
              <p:spPr>
                <a:xfrm>
                  <a:off x="5888677" y="3130974"/>
                  <a:ext cx="414646" cy="48781"/>
                </a:xfrm>
                <a:custGeom>
                  <a:avLst/>
                  <a:gdLst>
                    <a:gd name="connsiteX0" fmla="*/ 390255 w 414646"/>
                    <a:gd name="connsiteY0" fmla="*/ 48782 h 48781"/>
                    <a:gd name="connsiteX1" fmla="*/ 24391 w 414646"/>
                    <a:gd name="connsiteY1" fmla="*/ 48782 h 48781"/>
                    <a:gd name="connsiteX2" fmla="*/ 0 w 414646"/>
                    <a:gd name="connsiteY2" fmla="*/ 24391 h 48781"/>
                    <a:gd name="connsiteX3" fmla="*/ 24391 w 414646"/>
                    <a:gd name="connsiteY3" fmla="*/ 0 h 48781"/>
                    <a:gd name="connsiteX4" fmla="*/ 390255 w 414646"/>
                    <a:gd name="connsiteY4" fmla="*/ 0 h 48781"/>
                    <a:gd name="connsiteX5" fmla="*/ 414646 w 414646"/>
                    <a:gd name="connsiteY5" fmla="*/ 24391 h 48781"/>
                    <a:gd name="connsiteX6" fmla="*/ 390255 w 414646"/>
                    <a:gd name="connsiteY6" fmla="*/ 48782 h 4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4646" h="48781">
                      <a:moveTo>
                        <a:pt x="390255" y="48782"/>
                      </a:moveTo>
                      <a:lnTo>
                        <a:pt x="24391" y="48782"/>
                      </a:lnTo>
                      <a:cubicBezTo>
                        <a:pt x="10921" y="48782"/>
                        <a:pt x="0" y="37861"/>
                        <a:pt x="0" y="24391"/>
                      </a:cubicBezTo>
                      <a:cubicBezTo>
                        <a:pt x="0" y="10921"/>
                        <a:pt x="10921" y="0"/>
                        <a:pt x="24391" y="0"/>
                      </a:cubicBezTo>
                      <a:lnTo>
                        <a:pt x="390255" y="0"/>
                      </a:lnTo>
                      <a:cubicBezTo>
                        <a:pt x="403725" y="0"/>
                        <a:pt x="414646" y="10921"/>
                        <a:pt x="414646" y="24391"/>
                      </a:cubicBezTo>
                      <a:cubicBezTo>
                        <a:pt x="414646" y="37861"/>
                        <a:pt x="403725" y="48782"/>
                        <a:pt x="390255" y="48782"/>
                      </a:cubicBezTo>
                      <a:close/>
                    </a:path>
                  </a:pathLst>
                </a:custGeom>
                <a:solidFill>
                  <a:srgbClr val="A6E4E6"/>
                </a:solidFill>
                <a:ln w="609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56" name="شكل حر: شكل 55">
                  <a:extLst>
                    <a:ext uri="{FF2B5EF4-FFF2-40B4-BE49-F238E27FC236}">
                      <a16:creationId xmlns:a16="http://schemas.microsoft.com/office/drawing/2014/main" id="{C0CDC44E-66F0-66EE-264B-007EB9470084}"/>
                    </a:ext>
                  </a:extLst>
                </p:cNvPr>
                <p:cNvSpPr/>
                <p:nvPr/>
              </p:nvSpPr>
              <p:spPr>
                <a:xfrm>
                  <a:off x="6010632" y="3210245"/>
                  <a:ext cx="170736" cy="48781"/>
                </a:xfrm>
                <a:custGeom>
                  <a:avLst/>
                  <a:gdLst>
                    <a:gd name="connsiteX0" fmla="*/ 146346 w 170736"/>
                    <a:gd name="connsiteY0" fmla="*/ 48782 h 48781"/>
                    <a:gd name="connsiteX1" fmla="*/ 24391 w 170736"/>
                    <a:gd name="connsiteY1" fmla="*/ 48782 h 48781"/>
                    <a:gd name="connsiteX2" fmla="*/ 0 w 170736"/>
                    <a:gd name="connsiteY2" fmla="*/ 24391 h 48781"/>
                    <a:gd name="connsiteX3" fmla="*/ 24391 w 170736"/>
                    <a:gd name="connsiteY3" fmla="*/ 0 h 48781"/>
                    <a:gd name="connsiteX4" fmla="*/ 146346 w 170736"/>
                    <a:gd name="connsiteY4" fmla="*/ 0 h 48781"/>
                    <a:gd name="connsiteX5" fmla="*/ 170737 w 170736"/>
                    <a:gd name="connsiteY5" fmla="*/ 24391 h 48781"/>
                    <a:gd name="connsiteX6" fmla="*/ 146346 w 170736"/>
                    <a:gd name="connsiteY6" fmla="*/ 48782 h 4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0736" h="48781">
                      <a:moveTo>
                        <a:pt x="146346" y="48782"/>
                      </a:moveTo>
                      <a:lnTo>
                        <a:pt x="24391" y="48782"/>
                      </a:lnTo>
                      <a:cubicBezTo>
                        <a:pt x="10921" y="48782"/>
                        <a:pt x="0" y="37861"/>
                        <a:pt x="0" y="24391"/>
                      </a:cubicBezTo>
                      <a:cubicBezTo>
                        <a:pt x="0" y="10921"/>
                        <a:pt x="10921" y="0"/>
                        <a:pt x="24391" y="0"/>
                      </a:cubicBezTo>
                      <a:lnTo>
                        <a:pt x="146346" y="0"/>
                      </a:lnTo>
                      <a:cubicBezTo>
                        <a:pt x="159816" y="0"/>
                        <a:pt x="170737" y="10921"/>
                        <a:pt x="170737" y="24391"/>
                      </a:cubicBezTo>
                      <a:cubicBezTo>
                        <a:pt x="170737" y="37861"/>
                        <a:pt x="159816" y="48782"/>
                        <a:pt x="146346" y="48782"/>
                      </a:cubicBezTo>
                      <a:close/>
                    </a:path>
                  </a:pathLst>
                </a:custGeom>
                <a:solidFill>
                  <a:srgbClr val="752B64"/>
                </a:solidFill>
                <a:ln w="609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</p:grpSp>
          <p:sp>
            <p:nvSpPr>
              <p:cNvPr id="52" name="شكل حر: شكل 51">
                <a:extLst>
                  <a:ext uri="{FF2B5EF4-FFF2-40B4-BE49-F238E27FC236}">
                    <a16:creationId xmlns:a16="http://schemas.microsoft.com/office/drawing/2014/main" id="{A1C77084-B49F-0828-403A-FD2A2B66C3CE}"/>
                  </a:ext>
                </a:extLst>
              </p:cNvPr>
              <p:cNvSpPr/>
              <p:nvPr/>
            </p:nvSpPr>
            <p:spPr>
              <a:xfrm>
                <a:off x="5571597" y="1667520"/>
                <a:ext cx="1048808" cy="1274424"/>
              </a:xfrm>
              <a:custGeom>
                <a:avLst/>
                <a:gdLst>
                  <a:gd name="connsiteX0" fmla="*/ 1048808 w 1048808"/>
                  <a:gd name="connsiteY0" fmla="*/ 524403 h 1274424"/>
                  <a:gd name="connsiteX1" fmla="*/ 511726 w 1048808"/>
                  <a:gd name="connsiteY1" fmla="*/ 150 h 1274424"/>
                  <a:gd name="connsiteX2" fmla="*/ 71 w 1048808"/>
                  <a:gd name="connsiteY2" fmla="*/ 533190 h 1274424"/>
                  <a:gd name="connsiteX3" fmla="*/ 162234 w 1048808"/>
                  <a:gd name="connsiteY3" fmla="*/ 903597 h 1274424"/>
                  <a:gd name="connsiteX4" fmla="*/ 341471 w 1048808"/>
                  <a:gd name="connsiteY4" fmla="*/ 1264015 h 1274424"/>
                  <a:gd name="connsiteX5" fmla="*/ 341471 w 1048808"/>
                  <a:gd name="connsiteY5" fmla="*/ 1274424 h 1274424"/>
                  <a:gd name="connsiteX6" fmla="*/ 707335 w 1048808"/>
                  <a:gd name="connsiteY6" fmla="*/ 1274424 h 1274424"/>
                  <a:gd name="connsiteX7" fmla="*/ 707335 w 1048808"/>
                  <a:gd name="connsiteY7" fmla="*/ 1256662 h 1274424"/>
                  <a:gd name="connsiteX8" fmla="*/ 884486 w 1048808"/>
                  <a:gd name="connsiteY8" fmla="*/ 905572 h 1274424"/>
                  <a:gd name="connsiteX9" fmla="*/ 1048808 w 1048808"/>
                  <a:gd name="connsiteY9" fmla="*/ 524403 h 127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8808" h="1274424">
                    <a:moveTo>
                      <a:pt x="1048808" y="524403"/>
                    </a:moveTo>
                    <a:cubicBezTo>
                      <a:pt x="1048808" y="230565"/>
                      <a:pt x="807137" y="-6826"/>
                      <a:pt x="511726" y="150"/>
                    </a:cubicBezTo>
                    <a:cubicBezTo>
                      <a:pt x="225327" y="6906"/>
                      <a:pt x="-4631" y="246748"/>
                      <a:pt x="71" y="533190"/>
                    </a:cubicBezTo>
                    <a:cubicBezTo>
                      <a:pt x="2461" y="678828"/>
                      <a:pt x="64237" y="810009"/>
                      <a:pt x="162234" y="903597"/>
                    </a:cubicBezTo>
                    <a:cubicBezTo>
                      <a:pt x="278493" y="1014636"/>
                      <a:pt x="341471" y="1103243"/>
                      <a:pt x="341471" y="1264015"/>
                    </a:cubicBezTo>
                    <a:lnTo>
                      <a:pt x="341471" y="1274424"/>
                    </a:lnTo>
                    <a:lnTo>
                      <a:pt x="707335" y="1274424"/>
                    </a:lnTo>
                    <a:lnTo>
                      <a:pt x="707335" y="1256662"/>
                    </a:lnTo>
                    <a:cubicBezTo>
                      <a:pt x="707335" y="1099041"/>
                      <a:pt x="769910" y="1013819"/>
                      <a:pt x="884486" y="905572"/>
                    </a:cubicBezTo>
                    <a:cubicBezTo>
                      <a:pt x="985666" y="809990"/>
                      <a:pt x="1048808" y="674584"/>
                      <a:pt x="1048808" y="524403"/>
                    </a:cubicBezTo>
                    <a:close/>
                  </a:path>
                </a:pathLst>
              </a:custGeom>
              <a:solidFill>
                <a:srgbClr val="FFC94D"/>
              </a:solidFill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</p:grpSp>
        <p:grpSp>
          <p:nvGrpSpPr>
            <p:cNvPr id="39" name="رسم 4" descr="مصباح">
              <a:extLst>
                <a:ext uri="{FF2B5EF4-FFF2-40B4-BE49-F238E27FC236}">
                  <a16:creationId xmlns:a16="http://schemas.microsoft.com/office/drawing/2014/main" id="{1C063D10-947B-7435-89DB-C5ED67EB4631}"/>
                </a:ext>
              </a:extLst>
            </p:cNvPr>
            <p:cNvGrpSpPr/>
            <p:nvPr/>
          </p:nvGrpSpPr>
          <p:grpSpPr>
            <a:xfrm>
              <a:off x="5629347" y="2024525"/>
              <a:ext cx="513591" cy="513591"/>
              <a:chOff x="5680854" y="1758240"/>
              <a:chExt cx="456903" cy="456903"/>
            </a:xfrm>
            <a:solidFill>
              <a:srgbClr val="FFFFFF"/>
            </a:solidFill>
          </p:grpSpPr>
          <p:sp>
            <p:nvSpPr>
              <p:cNvPr id="49" name="شكل حر: شكل 48">
                <a:extLst>
                  <a:ext uri="{FF2B5EF4-FFF2-40B4-BE49-F238E27FC236}">
                    <a16:creationId xmlns:a16="http://schemas.microsoft.com/office/drawing/2014/main" id="{CCFC8714-9578-BA39-4054-6E730CF553F0}"/>
                  </a:ext>
                </a:extLst>
              </p:cNvPr>
              <p:cNvSpPr/>
              <p:nvPr/>
            </p:nvSpPr>
            <p:spPr>
              <a:xfrm>
                <a:off x="5737082" y="1758240"/>
                <a:ext cx="400675" cy="246738"/>
              </a:xfrm>
              <a:custGeom>
                <a:avLst/>
                <a:gdLst>
                  <a:gd name="connsiteX0" fmla="*/ 18281 w 400675"/>
                  <a:gd name="connsiteY0" fmla="*/ 246739 h 246738"/>
                  <a:gd name="connsiteX1" fmla="*/ 9140 w 400675"/>
                  <a:gd name="connsiteY1" fmla="*/ 244275 h 246738"/>
                  <a:gd name="connsiteX2" fmla="*/ 2463 w 400675"/>
                  <a:gd name="connsiteY2" fmla="*/ 219281 h 246738"/>
                  <a:gd name="connsiteX3" fmla="*/ 382383 w 400675"/>
                  <a:gd name="connsiteY3" fmla="*/ 0 h 246738"/>
                  <a:gd name="connsiteX4" fmla="*/ 400676 w 400675"/>
                  <a:gd name="connsiteY4" fmla="*/ 18293 h 246738"/>
                  <a:gd name="connsiteX5" fmla="*/ 382383 w 400675"/>
                  <a:gd name="connsiteY5" fmla="*/ 36586 h 246738"/>
                  <a:gd name="connsiteX6" fmla="*/ 34135 w 400675"/>
                  <a:gd name="connsiteY6" fmla="*/ 237604 h 246738"/>
                  <a:gd name="connsiteX7" fmla="*/ 18281 w 400675"/>
                  <a:gd name="connsiteY7" fmla="*/ 246739 h 246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0675" h="246738">
                    <a:moveTo>
                      <a:pt x="18281" y="246739"/>
                    </a:moveTo>
                    <a:cubicBezTo>
                      <a:pt x="15171" y="246739"/>
                      <a:pt x="12024" y="245946"/>
                      <a:pt x="9140" y="244275"/>
                    </a:cubicBezTo>
                    <a:cubicBezTo>
                      <a:pt x="390" y="239214"/>
                      <a:pt x="-2598" y="228025"/>
                      <a:pt x="2463" y="219281"/>
                    </a:cubicBezTo>
                    <a:cubicBezTo>
                      <a:pt x="80715" y="84021"/>
                      <a:pt x="226287" y="0"/>
                      <a:pt x="382383" y="0"/>
                    </a:cubicBezTo>
                    <a:cubicBezTo>
                      <a:pt x="392486" y="0"/>
                      <a:pt x="400676" y="8189"/>
                      <a:pt x="400676" y="18293"/>
                    </a:cubicBezTo>
                    <a:cubicBezTo>
                      <a:pt x="400676" y="28397"/>
                      <a:pt x="392486" y="36586"/>
                      <a:pt x="382383" y="36586"/>
                    </a:cubicBezTo>
                    <a:cubicBezTo>
                      <a:pt x="239305" y="36586"/>
                      <a:pt x="105862" y="113613"/>
                      <a:pt x="34135" y="237604"/>
                    </a:cubicBezTo>
                    <a:cubicBezTo>
                      <a:pt x="30744" y="243464"/>
                      <a:pt x="24598" y="246739"/>
                      <a:pt x="18281" y="2467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50" name="شكل حر: شكل 49">
                <a:extLst>
                  <a:ext uri="{FF2B5EF4-FFF2-40B4-BE49-F238E27FC236}">
                    <a16:creationId xmlns:a16="http://schemas.microsoft.com/office/drawing/2014/main" id="{585A38E3-CFBE-064F-05D2-421672003935}"/>
                  </a:ext>
                </a:extLst>
              </p:cNvPr>
              <p:cNvSpPr/>
              <p:nvPr/>
            </p:nvSpPr>
            <p:spPr>
              <a:xfrm>
                <a:off x="5680854" y="2070461"/>
                <a:ext cx="50618" cy="144682"/>
              </a:xfrm>
              <a:custGeom>
                <a:avLst/>
                <a:gdLst>
                  <a:gd name="connsiteX0" fmla="*/ 18293 w 50618"/>
                  <a:gd name="connsiteY0" fmla="*/ 144682 h 144682"/>
                  <a:gd name="connsiteX1" fmla="*/ 0 w 50618"/>
                  <a:gd name="connsiteY1" fmla="*/ 126389 h 144682"/>
                  <a:gd name="connsiteX2" fmla="*/ 14641 w 50618"/>
                  <a:gd name="connsiteY2" fmla="*/ 13611 h 144682"/>
                  <a:gd name="connsiteX3" fmla="*/ 37013 w 50618"/>
                  <a:gd name="connsiteY3" fmla="*/ 623 h 144682"/>
                  <a:gd name="connsiteX4" fmla="*/ 50001 w 50618"/>
                  <a:gd name="connsiteY4" fmla="*/ 22996 h 144682"/>
                  <a:gd name="connsiteX5" fmla="*/ 36586 w 50618"/>
                  <a:gd name="connsiteY5" fmla="*/ 126389 h 144682"/>
                  <a:gd name="connsiteX6" fmla="*/ 18293 w 50618"/>
                  <a:gd name="connsiteY6" fmla="*/ 144682 h 144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618" h="144682">
                    <a:moveTo>
                      <a:pt x="18293" y="144682"/>
                    </a:moveTo>
                    <a:cubicBezTo>
                      <a:pt x="8189" y="144682"/>
                      <a:pt x="0" y="136493"/>
                      <a:pt x="0" y="126389"/>
                    </a:cubicBezTo>
                    <a:cubicBezTo>
                      <a:pt x="0" y="88162"/>
                      <a:pt x="4927" y="50216"/>
                      <a:pt x="14641" y="13611"/>
                    </a:cubicBezTo>
                    <a:cubicBezTo>
                      <a:pt x="17232" y="3843"/>
                      <a:pt x="27239" y="-1987"/>
                      <a:pt x="37013" y="623"/>
                    </a:cubicBezTo>
                    <a:cubicBezTo>
                      <a:pt x="46782" y="3215"/>
                      <a:pt x="52593" y="13227"/>
                      <a:pt x="50001" y="22996"/>
                    </a:cubicBezTo>
                    <a:cubicBezTo>
                      <a:pt x="41099" y="56539"/>
                      <a:pt x="36586" y="91333"/>
                      <a:pt x="36586" y="126389"/>
                    </a:cubicBezTo>
                    <a:cubicBezTo>
                      <a:pt x="36586" y="136487"/>
                      <a:pt x="28397" y="144682"/>
                      <a:pt x="18293" y="1446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</p:grp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D2F66651-9DF4-9D89-92A5-DAD1C36F1783}"/>
                </a:ext>
              </a:extLst>
            </p:cNvPr>
            <p:cNvSpPr/>
            <p:nvPr/>
          </p:nvSpPr>
          <p:spPr>
            <a:xfrm>
              <a:off x="5808120" y="2655954"/>
              <a:ext cx="575759" cy="700507"/>
            </a:xfrm>
            <a:custGeom>
              <a:avLst/>
              <a:gdLst>
                <a:gd name="connsiteX0" fmla="*/ 408548 w 512209"/>
                <a:gd name="connsiteY0" fmla="*/ 0 h 623188"/>
                <a:gd name="connsiteX1" fmla="*/ 304887 w 512209"/>
                <a:gd name="connsiteY1" fmla="*/ 103662 h 623188"/>
                <a:gd name="connsiteX2" fmla="*/ 304887 w 512209"/>
                <a:gd name="connsiteY2" fmla="*/ 171316 h 623188"/>
                <a:gd name="connsiteX3" fmla="*/ 207323 w 512209"/>
                <a:gd name="connsiteY3" fmla="*/ 171316 h 623188"/>
                <a:gd name="connsiteX4" fmla="*/ 207323 w 512209"/>
                <a:gd name="connsiteY4" fmla="*/ 103662 h 623188"/>
                <a:gd name="connsiteX5" fmla="*/ 103662 w 512209"/>
                <a:gd name="connsiteY5" fmla="*/ 0 h 623188"/>
                <a:gd name="connsiteX6" fmla="*/ 0 w 512209"/>
                <a:gd name="connsiteY6" fmla="*/ 103662 h 623188"/>
                <a:gd name="connsiteX7" fmla="*/ 103662 w 512209"/>
                <a:gd name="connsiteY7" fmla="*/ 207323 h 623188"/>
                <a:gd name="connsiteX8" fmla="*/ 170737 w 512209"/>
                <a:gd name="connsiteY8" fmla="*/ 207323 h 623188"/>
                <a:gd name="connsiteX9" fmla="*/ 170737 w 512209"/>
                <a:gd name="connsiteY9" fmla="*/ 623189 h 623188"/>
                <a:gd name="connsiteX10" fmla="*/ 207323 w 512209"/>
                <a:gd name="connsiteY10" fmla="*/ 623189 h 623188"/>
                <a:gd name="connsiteX11" fmla="*/ 207323 w 512209"/>
                <a:gd name="connsiteY11" fmla="*/ 207902 h 623188"/>
                <a:gd name="connsiteX12" fmla="*/ 304887 w 512209"/>
                <a:gd name="connsiteY12" fmla="*/ 207902 h 623188"/>
                <a:gd name="connsiteX13" fmla="*/ 304887 w 512209"/>
                <a:gd name="connsiteY13" fmla="*/ 623189 h 623188"/>
                <a:gd name="connsiteX14" fmla="*/ 341473 w 512209"/>
                <a:gd name="connsiteY14" fmla="*/ 623189 h 623188"/>
                <a:gd name="connsiteX15" fmla="*/ 341473 w 512209"/>
                <a:gd name="connsiteY15" fmla="*/ 207323 h 623188"/>
                <a:gd name="connsiteX16" fmla="*/ 408548 w 512209"/>
                <a:gd name="connsiteY16" fmla="*/ 207323 h 623188"/>
                <a:gd name="connsiteX17" fmla="*/ 512210 w 512209"/>
                <a:gd name="connsiteY17" fmla="*/ 103662 h 623188"/>
                <a:gd name="connsiteX18" fmla="*/ 408548 w 512209"/>
                <a:gd name="connsiteY18" fmla="*/ 0 h 623188"/>
                <a:gd name="connsiteX19" fmla="*/ 36586 w 512209"/>
                <a:gd name="connsiteY19" fmla="*/ 103662 h 623188"/>
                <a:gd name="connsiteX20" fmla="*/ 103662 w 512209"/>
                <a:gd name="connsiteY20" fmla="*/ 36586 h 623188"/>
                <a:gd name="connsiteX21" fmla="*/ 170737 w 512209"/>
                <a:gd name="connsiteY21" fmla="*/ 103662 h 623188"/>
                <a:gd name="connsiteX22" fmla="*/ 170737 w 512209"/>
                <a:gd name="connsiteY22" fmla="*/ 170737 h 623188"/>
                <a:gd name="connsiteX23" fmla="*/ 103662 w 512209"/>
                <a:gd name="connsiteY23" fmla="*/ 170737 h 623188"/>
                <a:gd name="connsiteX24" fmla="*/ 36586 w 512209"/>
                <a:gd name="connsiteY24" fmla="*/ 103662 h 623188"/>
                <a:gd name="connsiteX25" fmla="*/ 408548 w 512209"/>
                <a:gd name="connsiteY25" fmla="*/ 170737 h 623188"/>
                <a:gd name="connsiteX26" fmla="*/ 341473 w 512209"/>
                <a:gd name="connsiteY26" fmla="*/ 170737 h 623188"/>
                <a:gd name="connsiteX27" fmla="*/ 341473 w 512209"/>
                <a:gd name="connsiteY27" fmla="*/ 103662 h 623188"/>
                <a:gd name="connsiteX28" fmla="*/ 408548 w 512209"/>
                <a:gd name="connsiteY28" fmla="*/ 36586 h 623188"/>
                <a:gd name="connsiteX29" fmla="*/ 475623 w 512209"/>
                <a:gd name="connsiteY29" fmla="*/ 103662 h 623188"/>
                <a:gd name="connsiteX30" fmla="*/ 408548 w 512209"/>
                <a:gd name="connsiteY30" fmla="*/ 170737 h 62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2209" h="623188">
                  <a:moveTo>
                    <a:pt x="408548" y="0"/>
                  </a:moveTo>
                  <a:cubicBezTo>
                    <a:pt x="351388" y="0"/>
                    <a:pt x="304887" y="46501"/>
                    <a:pt x="304887" y="103662"/>
                  </a:cubicBezTo>
                  <a:lnTo>
                    <a:pt x="304887" y="171316"/>
                  </a:lnTo>
                  <a:lnTo>
                    <a:pt x="207323" y="171316"/>
                  </a:lnTo>
                  <a:lnTo>
                    <a:pt x="207323" y="103662"/>
                  </a:lnTo>
                  <a:cubicBezTo>
                    <a:pt x="207323" y="46501"/>
                    <a:pt x="160822" y="0"/>
                    <a:pt x="103662" y="0"/>
                  </a:cubicBezTo>
                  <a:cubicBezTo>
                    <a:pt x="46501" y="0"/>
                    <a:pt x="0" y="46501"/>
                    <a:pt x="0" y="103662"/>
                  </a:cubicBezTo>
                  <a:cubicBezTo>
                    <a:pt x="0" y="160822"/>
                    <a:pt x="46501" y="207323"/>
                    <a:pt x="103662" y="207323"/>
                  </a:cubicBezTo>
                  <a:lnTo>
                    <a:pt x="170737" y="207323"/>
                  </a:lnTo>
                  <a:lnTo>
                    <a:pt x="170737" y="623189"/>
                  </a:lnTo>
                  <a:lnTo>
                    <a:pt x="207323" y="623189"/>
                  </a:lnTo>
                  <a:lnTo>
                    <a:pt x="207323" y="207902"/>
                  </a:lnTo>
                  <a:lnTo>
                    <a:pt x="304887" y="207902"/>
                  </a:lnTo>
                  <a:lnTo>
                    <a:pt x="304887" y="623189"/>
                  </a:lnTo>
                  <a:lnTo>
                    <a:pt x="341473" y="623189"/>
                  </a:lnTo>
                  <a:lnTo>
                    <a:pt x="341473" y="207323"/>
                  </a:lnTo>
                  <a:lnTo>
                    <a:pt x="408548" y="207323"/>
                  </a:lnTo>
                  <a:cubicBezTo>
                    <a:pt x="465708" y="207323"/>
                    <a:pt x="512210" y="160822"/>
                    <a:pt x="512210" y="103662"/>
                  </a:cubicBezTo>
                  <a:cubicBezTo>
                    <a:pt x="512210" y="46501"/>
                    <a:pt x="465708" y="0"/>
                    <a:pt x="408548" y="0"/>
                  </a:cubicBezTo>
                  <a:close/>
                  <a:moveTo>
                    <a:pt x="36586" y="103662"/>
                  </a:moveTo>
                  <a:cubicBezTo>
                    <a:pt x="36586" y="66679"/>
                    <a:pt x="66679" y="36586"/>
                    <a:pt x="103662" y="36586"/>
                  </a:cubicBezTo>
                  <a:cubicBezTo>
                    <a:pt x="140644" y="36586"/>
                    <a:pt x="170737" y="66679"/>
                    <a:pt x="170737" y="103662"/>
                  </a:cubicBezTo>
                  <a:lnTo>
                    <a:pt x="170737" y="170737"/>
                  </a:lnTo>
                  <a:lnTo>
                    <a:pt x="103662" y="170737"/>
                  </a:lnTo>
                  <a:cubicBezTo>
                    <a:pt x="66679" y="170737"/>
                    <a:pt x="36586" y="140644"/>
                    <a:pt x="36586" y="103662"/>
                  </a:cubicBezTo>
                  <a:close/>
                  <a:moveTo>
                    <a:pt x="408548" y="170737"/>
                  </a:moveTo>
                  <a:lnTo>
                    <a:pt x="341473" y="170737"/>
                  </a:lnTo>
                  <a:lnTo>
                    <a:pt x="341473" y="103662"/>
                  </a:lnTo>
                  <a:cubicBezTo>
                    <a:pt x="341473" y="66679"/>
                    <a:pt x="371566" y="36586"/>
                    <a:pt x="408548" y="36586"/>
                  </a:cubicBezTo>
                  <a:cubicBezTo>
                    <a:pt x="445531" y="36586"/>
                    <a:pt x="475623" y="66679"/>
                    <a:pt x="475623" y="103662"/>
                  </a:cubicBezTo>
                  <a:cubicBezTo>
                    <a:pt x="475623" y="140644"/>
                    <a:pt x="445531" y="170737"/>
                    <a:pt x="408548" y="170737"/>
                  </a:cubicBezTo>
                  <a:close/>
                </a:path>
              </a:pathLst>
            </a:custGeom>
            <a:solidFill>
              <a:srgbClr val="FFFFFF"/>
            </a:solidFill>
            <a:ln w="6092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  <p:grpSp>
          <p:nvGrpSpPr>
            <p:cNvPr id="41" name="رسم 4" descr="مصباح">
              <a:extLst>
                <a:ext uri="{FF2B5EF4-FFF2-40B4-BE49-F238E27FC236}">
                  <a16:creationId xmlns:a16="http://schemas.microsoft.com/office/drawing/2014/main" id="{08707207-3657-8DE7-6098-F026143DD443}"/>
                </a:ext>
              </a:extLst>
            </p:cNvPr>
            <p:cNvGrpSpPr/>
            <p:nvPr/>
          </p:nvGrpSpPr>
          <p:grpSpPr>
            <a:xfrm>
              <a:off x="5040441" y="1483872"/>
              <a:ext cx="2111118" cy="1809982"/>
              <a:chOff x="5156949" y="1277262"/>
              <a:chExt cx="1878102" cy="1610204"/>
            </a:xfrm>
            <a:solidFill>
              <a:srgbClr val="FFDFDE"/>
            </a:solidFill>
          </p:grpSpPr>
          <p:sp>
            <p:nvSpPr>
              <p:cNvPr id="42" name="شكل حر: شكل 41">
                <a:extLst>
                  <a:ext uri="{FF2B5EF4-FFF2-40B4-BE49-F238E27FC236}">
                    <a16:creationId xmlns:a16="http://schemas.microsoft.com/office/drawing/2014/main" id="{0A30BD46-5132-4852-227B-2836A7E563F5}"/>
                  </a:ext>
                </a:extLst>
              </p:cNvPr>
              <p:cNvSpPr/>
              <p:nvPr/>
            </p:nvSpPr>
            <p:spPr>
              <a:xfrm>
                <a:off x="6071609" y="1277262"/>
                <a:ext cx="48781" cy="158541"/>
              </a:xfrm>
              <a:custGeom>
                <a:avLst/>
                <a:gdLst>
                  <a:gd name="connsiteX0" fmla="*/ 24391 w 48781"/>
                  <a:gd name="connsiteY0" fmla="*/ 158541 h 158541"/>
                  <a:gd name="connsiteX1" fmla="*/ 0 w 48781"/>
                  <a:gd name="connsiteY1" fmla="*/ 134150 h 158541"/>
                  <a:gd name="connsiteX2" fmla="*/ 0 w 48781"/>
                  <a:gd name="connsiteY2" fmla="*/ 24391 h 158541"/>
                  <a:gd name="connsiteX3" fmla="*/ 24391 w 48781"/>
                  <a:gd name="connsiteY3" fmla="*/ 0 h 158541"/>
                  <a:gd name="connsiteX4" fmla="*/ 48782 w 48781"/>
                  <a:gd name="connsiteY4" fmla="*/ 24391 h 158541"/>
                  <a:gd name="connsiteX5" fmla="*/ 48782 w 48781"/>
                  <a:gd name="connsiteY5" fmla="*/ 134150 h 158541"/>
                  <a:gd name="connsiteX6" fmla="*/ 24391 w 48781"/>
                  <a:gd name="connsiteY6" fmla="*/ 158541 h 158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81" h="158541">
                    <a:moveTo>
                      <a:pt x="24391" y="158541"/>
                    </a:moveTo>
                    <a:cubicBezTo>
                      <a:pt x="10921" y="158541"/>
                      <a:pt x="0" y="147620"/>
                      <a:pt x="0" y="134150"/>
                    </a:cubicBezTo>
                    <a:lnTo>
                      <a:pt x="0" y="24391"/>
                    </a:lnTo>
                    <a:cubicBezTo>
                      <a:pt x="0" y="10921"/>
                      <a:pt x="10921" y="0"/>
                      <a:pt x="24391" y="0"/>
                    </a:cubicBezTo>
                    <a:cubicBezTo>
                      <a:pt x="37861" y="0"/>
                      <a:pt x="48782" y="10921"/>
                      <a:pt x="48782" y="24391"/>
                    </a:cubicBezTo>
                    <a:lnTo>
                      <a:pt x="48782" y="134150"/>
                    </a:lnTo>
                    <a:cubicBezTo>
                      <a:pt x="48782" y="147620"/>
                      <a:pt x="37861" y="158541"/>
                      <a:pt x="24391" y="158541"/>
                    </a:cubicBezTo>
                    <a:close/>
                  </a:path>
                </a:pathLst>
              </a:custGeom>
              <a:grpFill/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43" name="شكل حر: شكل 42">
                <a:extLst>
                  <a:ext uri="{FF2B5EF4-FFF2-40B4-BE49-F238E27FC236}">
                    <a16:creationId xmlns:a16="http://schemas.microsoft.com/office/drawing/2014/main" id="{B09822D3-C9BC-DD1C-875A-7FF0E00FFEA2}"/>
                  </a:ext>
                </a:extLst>
              </p:cNvPr>
              <p:cNvSpPr/>
              <p:nvPr/>
            </p:nvSpPr>
            <p:spPr>
              <a:xfrm>
                <a:off x="5424839" y="1545163"/>
                <a:ext cx="126402" cy="126390"/>
              </a:xfrm>
              <a:custGeom>
                <a:avLst/>
                <a:gdLst>
                  <a:gd name="connsiteX0" fmla="*/ 102011 w 126402"/>
                  <a:gd name="connsiteY0" fmla="*/ 126391 h 126390"/>
                  <a:gd name="connsiteX1" fmla="*/ 84766 w 126402"/>
                  <a:gd name="connsiteY1" fmla="*/ 119250 h 126390"/>
                  <a:gd name="connsiteX2" fmla="*/ 7148 w 126402"/>
                  <a:gd name="connsiteY2" fmla="*/ 41638 h 126390"/>
                  <a:gd name="connsiteX3" fmla="*/ 7148 w 126402"/>
                  <a:gd name="connsiteY3" fmla="*/ 7143 h 126390"/>
                  <a:gd name="connsiteX4" fmla="*/ 41637 w 126402"/>
                  <a:gd name="connsiteY4" fmla="*/ 7143 h 126390"/>
                  <a:gd name="connsiteX5" fmla="*/ 119255 w 126402"/>
                  <a:gd name="connsiteY5" fmla="*/ 84755 h 126390"/>
                  <a:gd name="connsiteX6" fmla="*/ 119255 w 126402"/>
                  <a:gd name="connsiteY6" fmla="*/ 119250 h 126390"/>
                  <a:gd name="connsiteX7" fmla="*/ 102011 w 126402"/>
                  <a:gd name="connsiteY7" fmla="*/ 126391 h 126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402" h="126390">
                    <a:moveTo>
                      <a:pt x="102011" y="126391"/>
                    </a:moveTo>
                    <a:cubicBezTo>
                      <a:pt x="95773" y="126391"/>
                      <a:pt x="89528" y="124007"/>
                      <a:pt x="84766" y="119250"/>
                    </a:cubicBezTo>
                    <a:lnTo>
                      <a:pt x="7148" y="41638"/>
                    </a:lnTo>
                    <a:cubicBezTo>
                      <a:pt x="-2383" y="32114"/>
                      <a:pt x="-2383" y="16668"/>
                      <a:pt x="7148" y="7143"/>
                    </a:cubicBezTo>
                    <a:cubicBezTo>
                      <a:pt x="16667" y="-2381"/>
                      <a:pt x="32112" y="-2381"/>
                      <a:pt x="41637" y="7143"/>
                    </a:cubicBezTo>
                    <a:lnTo>
                      <a:pt x="119255" y="84755"/>
                    </a:lnTo>
                    <a:cubicBezTo>
                      <a:pt x="128786" y="94280"/>
                      <a:pt x="128786" y="109726"/>
                      <a:pt x="119255" y="119250"/>
                    </a:cubicBezTo>
                    <a:cubicBezTo>
                      <a:pt x="114499" y="124007"/>
                      <a:pt x="108255" y="126391"/>
                      <a:pt x="102011" y="126391"/>
                    </a:cubicBezTo>
                    <a:close/>
                  </a:path>
                </a:pathLst>
              </a:custGeom>
              <a:grpFill/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44" name="شكل حر: شكل 43">
                <a:extLst>
                  <a:ext uri="{FF2B5EF4-FFF2-40B4-BE49-F238E27FC236}">
                    <a16:creationId xmlns:a16="http://schemas.microsoft.com/office/drawing/2014/main" id="{9A940722-EF70-D186-5642-454668FBEEDB}"/>
                  </a:ext>
                </a:extLst>
              </p:cNvPr>
              <p:cNvSpPr/>
              <p:nvPr/>
            </p:nvSpPr>
            <p:spPr>
              <a:xfrm>
                <a:off x="5156949" y="2191923"/>
                <a:ext cx="158541" cy="48781"/>
              </a:xfrm>
              <a:custGeom>
                <a:avLst/>
                <a:gdLst>
                  <a:gd name="connsiteX0" fmla="*/ 134150 w 158541"/>
                  <a:gd name="connsiteY0" fmla="*/ 48782 h 48781"/>
                  <a:gd name="connsiteX1" fmla="*/ 24391 w 158541"/>
                  <a:gd name="connsiteY1" fmla="*/ 48782 h 48781"/>
                  <a:gd name="connsiteX2" fmla="*/ 0 w 158541"/>
                  <a:gd name="connsiteY2" fmla="*/ 24391 h 48781"/>
                  <a:gd name="connsiteX3" fmla="*/ 24391 w 158541"/>
                  <a:gd name="connsiteY3" fmla="*/ 0 h 48781"/>
                  <a:gd name="connsiteX4" fmla="*/ 134150 w 158541"/>
                  <a:gd name="connsiteY4" fmla="*/ 0 h 48781"/>
                  <a:gd name="connsiteX5" fmla="*/ 158541 w 158541"/>
                  <a:gd name="connsiteY5" fmla="*/ 24391 h 48781"/>
                  <a:gd name="connsiteX6" fmla="*/ 134150 w 158541"/>
                  <a:gd name="connsiteY6" fmla="*/ 48782 h 48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541" h="48781">
                    <a:moveTo>
                      <a:pt x="134150" y="48782"/>
                    </a:moveTo>
                    <a:lnTo>
                      <a:pt x="24391" y="48782"/>
                    </a:lnTo>
                    <a:cubicBezTo>
                      <a:pt x="10921" y="48782"/>
                      <a:pt x="0" y="37861"/>
                      <a:pt x="0" y="24391"/>
                    </a:cubicBezTo>
                    <a:cubicBezTo>
                      <a:pt x="0" y="10921"/>
                      <a:pt x="10921" y="0"/>
                      <a:pt x="24391" y="0"/>
                    </a:cubicBezTo>
                    <a:lnTo>
                      <a:pt x="134150" y="0"/>
                    </a:lnTo>
                    <a:cubicBezTo>
                      <a:pt x="147620" y="0"/>
                      <a:pt x="158541" y="10921"/>
                      <a:pt x="158541" y="24391"/>
                    </a:cubicBezTo>
                    <a:cubicBezTo>
                      <a:pt x="158541" y="37861"/>
                      <a:pt x="147620" y="48782"/>
                      <a:pt x="134150" y="48782"/>
                    </a:cubicBezTo>
                    <a:close/>
                  </a:path>
                </a:pathLst>
              </a:custGeom>
              <a:grpFill/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45" name="شكل حر: شكل 44">
                <a:extLst>
                  <a:ext uri="{FF2B5EF4-FFF2-40B4-BE49-F238E27FC236}">
                    <a16:creationId xmlns:a16="http://schemas.microsoft.com/office/drawing/2014/main" id="{D31137C7-6A43-01AF-CA6B-F0B358B19BED}"/>
                  </a:ext>
                </a:extLst>
              </p:cNvPr>
              <p:cNvSpPr/>
              <p:nvPr/>
            </p:nvSpPr>
            <p:spPr>
              <a:xfrm>
                <a:off x="5424845" y="2761076"/>
                <a:ext cx="126403" cy="126390"/>
              </a:xfrm>
              <a:custGeom>
                <a:avLst/>
                <a:gdLst>
                  <a:gd name="connsiteX0" fmla="*/ 24393 w 126403"/>
                  <a:gd name="connsiteY0" fmla="*/ 126391 h 126390"/>
                  <a:gd name="connsiteX1" fmla="*/ 7148 w 126403"/>
                  <a:gd name="connsiteY1" fmla="*/ 119250 h 126390"/>
                  <a:gd name="connsiteX2" fmla="*/ 7148 w 126403"/>
                  <a:gd name="connsiteY2" fmla="*/ 84756 h 126390"/>
                  <a:gd name="connsiteX3" fmla="*/ 84766 w 126403"/>
                  <a:gd name="connsiteY3" fmla="*/ 7144 h 126390"/>
                  <a:gd name="connsiteX4" fmla="*/ 119255 w 126403"/>
                  <a:gd name="connsiteY4" fmla="*/ 7144 h 126390"/>
                  <a:gd name="connsiteX5" fmla="*/ 119255 w 126403"/>
                  <a:gd name="connsiteY5" fmla="*/ 41638 h 126390"/>
                  <a:gd name="connsiteX6" fmla="*/ 41637 w 126403"/>
                  <a:gd name="connsiteY6" fmla="*/ 119250 h 126390"/>
                  <a:gd name="connsiteX7" fmla="*/ 24393 w 126403"/>
                  <a:gd name="connsiteY7" fmla="*/ 126391 h 126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403" h="126390">
                    <a:moveTo>
                      <a:pt x="24393" y="126391"/>
                    </a:moveTo>
                    <a:cubicBezTo>
                      <a:pt x="18154" y="126391"/>
                      <a:pt x="11910" y="124007"/>
                      <a:pt x="7148" y="119250"/>
                    </a:cubicBezTo>
                    <a:cubicBezTo>
                      <a:pt x="-2383" y="109720"/>
                      <a:pt x="-2383" y="94280"/>
                      <a:pt x="7148" y="84756"/>
                    </a:cubicBezTo>
                    <a:lnTo>
                      <a:pt x="84766" y="7144"/>
                    </a:lnTo>
                    <a:cubicBezTo>
                      <a:pt x="94285" y="-2381"/>
                      <a:pt x="109730" y="-2381"/>
                      <a:pt x="119255" y="7144"/>
                    </a:cubicBezTo>
                    <a:cubicBezTo>
                      <a:pt x="128786" y="16674"/>
                      <a:pt x="128786" y="32114"/>
                      <a:pt x="119255" y="41638"/>
                    </a:cubicBezTo>
                    <a:lnTo>
                      <a:pt x="41637" y="119250"/>
                    </a:lnTo>
                    <a:cubicBezTo>
                      <a:pt x="36875" y="124007"/>
                      <a:pt x="30630" y="126391"/>
                      <a:pt x="24393" y="126391"/>
                    </a:cubicBezTo>
                    <a:close/>
                  </a:path>
                </a:pathLst>
              </a:custGeom>
              <a:grpFill/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46" name="شكل حر: شكل 45">
                <a:extLst>
                  <a:ext uri="{FF2B5EF4-FFF2-40B4-BE49-F238E27FC236}">
                    <a16:creationId xmlns:a16="http://schemas.microsoft.com/office/drawing/2014/main" id="{8DFA6EE0-1EBD-C47C-E51D-5B20AB67056C}"/>
                  </a:ext>
                </a:extLst>
              </p:cNvPr>
              <p:cNvSpPr/>
              <p:nvPr/>
            </p:nvSpPr>
            <p:spPr>
              <a:xfrm>
                <a:off x="6640752" y="2761076"/>
                <a:ext cx="126402" cy="126390"/>
              </a:xfrm>
              <a:custGeom>
                <a:avLst/>
                <a:gdLst>
                  <a:gd name="connsiteX0" fmla="*/ 102011 w 126402"/>
                  <a:gd name="connsiteY0" fmla="*/ 126391 h 126390"/>
                  <a:gd name="connsiteX1" fmla="*/ 84766 w 126402"/>
                  <a:gd name="connsiteY1" fmla="*/ 119250 h 126390"/>
                  <a:gd name="connsiteX2" fmla="*/ 7148 w 126402"/>
                  <a:gd name="connsiteY2" fmla="*/ 41638 h 126390"/>
                  <a:gd name="connsiteX3" fmla="*/ 7148 w 126402"/>
                  <a:gd name="connsiteY3" fmla="*/ 7144 h 126390"/>
                  <a:gd name="connsiteX4" fmla="*/ 41637 w 126402"/>
                  <a:gd name="connsiteY4" fmla="*/ 7144 h 126390"/>
                  <a:gd name="connsiteX5" fmla="*/ 119255 w 126402"/>
                  <a:gd name="connsiteY5" fmla="*/ 84756 h 126390"/>
                  <a:gd name="connsiteX6" fmla="*/ 119255 w 126402"/>
                  <a:gd name="connsiteY6" fmla="*/ 119250 h 126390"/>
                  <a:gd name="connsiteX7" fmla="*/ 102011 w 126402"/>
                  <a:gd name="connsiteY7" fmla="*/ 126391 h 126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402" h="126390">
                    <a:moveTo>
                      <a:pt x="102011" y="126391"/>
                    </a:moveTo>
                    <a:cubicBezTo>
                      <a:pt x="95772" y="126391"/>
                      <a:pt x="89528" y="124007"/>
                      <a:pt x="84766" y="119250"/>
                    </a:cubicBezTo>
                    <a:lnTo>
                      <a:pt x="7148" y="41638"/>
                    </a:lnTo>
                    <a:cubicBezTo>
                      <a:pt x="-2383" y="32114"/>
                      <a:pt x="-2383" y="16668"/>
                      <a:pt x="7148" y="7144"/>
                    </a:cubicBezTo>
                    <a:cubicBezTo>
                      <a:pt x="16667" y="-2381"/>
                      <a:pt x="32112" y="-2381"/>
                      <a:pt x="41637" y="7144"/>
                    </a:cubicBezTo>
                    <a:lnTo>
                      <a:pt x="119255" y="84756"/>
                    </a:lnTo>
                    <a:cubicBezTo>
                      <a:pt x="128786" y="94280"/>
                      <a:pt x="128786" y="109726"/>
                      <a:pt x="119255" y="119250"/>
                    </a:cubicBezTo>
                    <a:cubicBezTo>
                      <a:pt x="114499" y="124007"/>
                      <a:pt x="108255" y="126391"/>
                      <a:pt x="102011" y="126391"/>
                    </a:cubicBezTo>
                    <a:close/>
                  </a:path>
                </a:pathLst>
              </a:custGeom>
              <a:grpFill/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47" name="شكل حر: شكل 46">
                <a:extLst>
                  <a:ext uri="{FF2B5EF4-FFF2-40B4-BE49-F238E27FC236}">
                    <a16:creationId xmlns:a16="http://schemas.microsoft.com/office/drawing/2014/main" id="{178044B1-DD2F-826A-2D0D-A3AA290857DD}"/>
                  </a:ext>
                </a:extLst>
              </p:cNvPr>
              <p:cNvSpPr/>
              <p:nvPr/>
            </p:nvSpPr>
            <p:spPr>
              <a:xfrm>
                <a:off x="6876510" y="2191923"/>
                <a:ext cx="158541" cy="48781"/>
              </a:xfrm>
              <a:custGeom>
                <a:avLst/>
                <a:gdLst>
                  <a:gd name="connsiteX0" fmla="*/ 134150 w 158541"/>
                  <a:gd name="connsiteY0" fmla="*/ 48782 h 48781"/>
                  <a:gd name="connsiteX1" fmla="*/ 24391 w 158541"/>
                  <a:gd name="connsiteY1" fmla="*/ 48782 h 48781"/>
                  <a:gd name="connsiteX2" fmla="*/ 0 w 158541"/>
                  <a:gd name="connsiteY2" fmla="*/ 24391 h 48781"/>
                  <a:gd name="connsiteX3" fmla="*/ 24391 w 158541"/>
                  <a:gd name="connsiteY3" fmla="*/ 0 h 48781"/>
                  <a:gd name="connsiteX4" fmla="*/ 134150 w 158541"/>
                  <a:gd name="connsiteY4" fmla="*/ 0 h 48781"/>
                  <a:gd name="connsiteX5" fmla="*/ 158541 w 158541"/>
                  <a:gd name="connsiteY5" fmla="*/ 24391 h 48781"/>
                  <a:gd name="connsiteX6" fmla="*/ 134150 w 158541"/>
                  <a:gd name="connsiteY6" fmla="*/ 48782 h 48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541" h="48781">
                    <a:moveTo>
                      <a:pt x="134150" y="48782"/>
                    </a:moveTo>
                    <a:lnTo>
                      <a:pt x="24391" y="48782"/>
                    </a:lnTo>
                    <a:cubicBezTo>
                      <a:pt x="10921" y="48782"/>
                      <a:pt x="0" y="37861"/>
                      <a:pt x="0" y="24391"/>
                    </a:cubicBezTo>
                    <a:cubicBezTo>
                      <a:pt x="0" y="10921"/>
                      <a:pt x="10921" y="0"/>
                      <a:pt x="24391" y="0"/>
                    </a:cubicBezTo>
                    <a:lnTo>
                      <a:pt x="134150" y="0"/>
                    </a:lnTo>
                    <a:cubicBezTo>
                      <a:pt x="147620" y="0"/>
                      <a:pt x="158541" y="10921"/>
                      <a:pt x="158541" y="24391"/>
                    </a:cubicBezTo>
                    <a:cubicBezTo>
                      <a:pt x="158541" y="37861"/>
                      <a:pt x="147620" y="48782"/>
                      <a:pt x="134150" y="48782"/>
                    </a:cubicBezTo>
                    <a:close/>
                  </a:path>
                </a:pathLst>
              </a:custGeom>
              <a:grpFill/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48" name="شكل حر: شكل 47">
                <a:extLst>
                  <a:ext uri="{FF2B5EF4-FFF2-40B4-BE49-F238E27FC236}">
                    <a16:creationId xmlns:a16="http://schemas.microsoft.com/office/drawing/2014/main" id="{3AF4D653-91CE-3B82-20B6-8BA805C55F9D}"/>
                  </a:ext>
                </a:extLst>
              </p:cNvPr>
              <p:cNvSpPr/>
              <p:nvPr/>
            </p:nvSpPr>
            <p:spPr>
              <a:xfrm>
                <a:off x="6640758" y="1545163"/>
                <a:ext cx="126403" cy="126390"/>
              </a:xfrm>
              <a:custGeom>
                <a:avLst/>
                <a:gdLst>
                  <a:gd name="connsiteX0" fmla="*/ 24393 w 126403"/>
                  <a:gd name="connsiteY0" fmla="*/ 126391 h 126390"/>
                  <a:gd name="connsiteX1" fmla="*/ 7148 w 126403"/>
                  <a:gd name="connsiteY1" fmla="*/ 119250 h 126390"/>
                  <a:gd name="connsiteX2" fmla="*/ 7148 w 126403"/>
                  <a:gd name="connsiteY2" fmla="*/ 84755 h 126390"/>
                  <a:gd name="connsiteX3" fmla="*/ 84766 w 126403"/>
                  <a:gd name="connsiteY3" fmla="*/ 7143 h 126390"/>
                  <a:gd name="connsiteX4" fmla="*/ 119255 w 126403"/>
                  <a:gd name="connsiteY4" fmla="*/ 7143 h 126390"/>
                  <a:gd name="connsiteX5" fmla="*/ 119255 w 126403"/>
                  <a:gd name="connsiteY5" fmla="*/ 41638 h 126390"/>
                  <a:gd name="connsiteX6" fmla="*/ 41637 w 126403"/>
                  <a:gd name="connsiteY6" fmla="*/ 119250 h 126390"/>
                  <a:gd name="connsiteX7" fmla="*/ 24393 w 126403"/>
                  <a:gd name="connsiteY7" fmla="*/ 126391 h 126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403" h="126390">
                    <a:moveTo>
                      <a:pt x="24393" y="126391"/>
                    </a:moveTo>
                    <a:cubicBezTo>
                      <a:pt x="18155" y="126391"/>
                      <a:pt x="11910" y="124007"/>
                      <a:pt x="7148" y="119250"/>
                    </a:cubicBezTo>
                    <a:cubicBezTo>
                      <a:pt x="-2383" y="109720"/>
                      <a:pt x="-2383" y="94280"/>
                      <a:pt x="7148" y="84755"/>
                    </a:cubicBezTo>
                    <a:lnTo>
                      <a:pt x="84766" y="7143"/>
                    </a:lnTo>
                    <a:cubicBezTo>
                      <a:pt x="94285" y="-2381"/>
                      <a:pt x="109730" y="-2381"/>
                      <a:pt x="119255" y="7143"/>
                    </a:cubicBezTo>
                    <a:cubicBezTo>
                      <a:pt x="128786" y="16674"/>
                      <a:pt x="128786" y="32114"/>
                      <a:pt x="119255" y="41638"/>
                    </a:cubicBezTo>
                    <a:lnTo>
                      <a:pt x="41637" y="119250"/>
                    </a:lnTo>
                    <a:cubicBezTo>
                      <a:pt x="36881" y="124007"/>
                      <a:pt x="30630" y="126391"/>
                      <a:pt x="24393" y="126391"/>
                    </a:cubicBezTo>
                    <a:close/>
                  </a:path>
                </a:pathLst>
              </a:custGeom>
              <a:grpFill/>
              <a:ln w="609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</p:grpSp>
      </p:grpSp>
      <p:grpSp>
        <p:nvGrpSpPr>
          <p:cNvPr id="59" name="مجموعة 58">
            <a:extLst>
              <a:ext uri="{FF2B5EF4-FFF2-40B4-BE49-F238E27FC236}">
                <a16:creationId xmlns:a16="http://schemas.microsoft.com/office/drawing/2014/main" id="{3E8541F3-0AE6-9E63-7403-CC62EEF317A6}"/>
              </a:ext>
            </a:extLst>
          </p:cNvPr>
          <p:cNvGrpSpPr/>
          <p:nvPr/>
        </p:nvGrpSpPr>
        <p:grpSpPr>
          <a:xfrm rot="20266915">
            <a:off x="403422" y="5799633"/>
            <a:ext cx="1800958" cy="1242184"/>
            <a:chOff x="5124055" y="1979939"/>
            <a:chExt cx="1942965" cy="1340131"/>
          </a:xfrm>
        </p:grpSpPr>
        <p:grpSp>
          <p:nvGrpSpPr>
            <p:cNvPr id="60" name="رسم 2" descr="كتاب مفتوح">
              <a:extLst>
                <a:ext uri="{FF2B5EF4-FFF2-40B4-BE49-F238E27FC236}">
                  <a16:creationId xmlns:a16="http://schemas.microsoft.com/office/drawing/2014/main" id="{90C4896E-1C24-1B05-1409-FFFF3469CAA6}"/>
                </a:ext>
              </a:extLst>
            </p:cNvPr>
            <p:cNvGrpSpPr/>
            <p:nvPr/>
          </p:nvGrpSpPr>
          <p:grpSpPr>
            <a:xfrm>
              <a:off x="5124055" y="2028261"/>
              <a:ext cx="1942965" cy="1260302"/>
              <a:chOff x="5124055" y="2028261"/>
              <a:chExt cx="1942965" cy="1260302"/>
            </a:xfrm>
            <a:solidFill>
              <a:srgbClr val="A6E4E6"/>
            </a:solidFill>
          </p:grpSpPr>
          <p:sp>
            <p:nvSpPr>
              <p:cNvPr id="105" name="شكل حر: شكل 104">
                <a:extLst>
                  <a:ext uri="{FF2B5EF4-FFF2-40B4-BE49-F238E27FC236}">
                    <a16:creationId xmlns:a16="http://schemas.microsoft.com/office/drawing/2014/main" id="{42DEC446-2BD7-1A5B-45E6-73F2330C953A}"/>
                  </a:ext>
                </a:extLst>
              </p:cNvPr>
              <p:cNvSpPr/>
              <p:nvPr/>
            </p:nvSpPr>
            <p:spPr>
              <a:xfrm>
                <a:off x="5124055" y="2028261"/>
                <a:ext cx="1942965" cy="1260302"/>
              </a:xfrm>
              <a:custGeom>
                <a:avLst/>
                <a:gdLst>
                  <a:gd name="connsiteX0" fmla="*/ 1911458 w 1942965"/>
                  <a:gd name="connsiteY0" fmla="*/ 0 h 1260302"/>
                  <a:gd name="connsiteX1" fmla="*/ 31508 w 1942965"/>
                  <a:gd name="connsiteY1" fmla="*/ 0 h 1260302"/>
                  <a:gd name="connsiteX2" fmla="*/ 0 w 1942965"/>
                  <a:gd name="connsiteY2" fmla="*/ 31508 h 1260302"/>
                  <a:gd name="connsiteX3" fmla="*/ 0 w 1942965"/>
                  <a:gd name="connsiteY3" fmla="*/ 1228795 h 1260302"/>
                  <a:gd name="connsiteX4" fmla="*/ 31508 w 1942965"/>
                  <a:gd name="connsiteY4" fmla="*/ 1260302 h 1260302"/>
                  <a:gd name="connsiteX5" fmla="*/ 1911458 w 1942965"/>
                  <a:gd name="connsiteY5" fmla="*/ 1260302 h 1260302"/>
                  <a:gd name="connsiteX6" fmla="*/ 1942966 w 1942965"/>
                  <a:gd name="connsiteY6" fmla="*/ 1228795 h 1260302"/>
                  <a:gd name="connsiteX7" fmla="*/ 1942966 w 1942965"/>
                  <a:gd name="connsiteY7" fmla="*/ 31508 h 1260302"/>
                  <a:gd name="connsiteX8" fmla="*/ 1911458 w 1942965"/>
                  <a:gd name="connsiteY8" fmla="*/ 0 h 126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42965" h="1260302">
                    <a:moveTo>
                      <a:pt x="1911458" y="0"/>
                    </a:moveTo>
                    <a:lnTo>
                      <a:pt x="31508" y="0"/>
                    </a:lnTo>
                    <a:cubicBezTo>
                      <a:pt x="14105" y="0"/>
                      <a:pt x="0" y="14105"/>
                      <a:pt x="0" y="31508"/>
                    </a:cubicBezTo>
                    <a:lnTo>
                      <a:pt x="0" y="1228795"/>
                    </a:lnTo>
                    <a:cubicBezTo>
                      <a:pt x="0" y="1246197"/>
                      <a:pt x="14105" y="1260302"/>
                      <a:pt x="31508" y="1260302"/>
                    </a:cubicBezTo>
                    <a:lnTo>
                      <a:pt x="1911458" y="1260302"/>
                    </a:lnTo>
                    <a:cubicBezTo>
                      <a:pt x="1928861" y="1260302"/>
                      <a:pt x="1942966" y="1246197"/>
                      <a:pt x="1942966" y="1228795"/>
                    </a:cubicBezTo>
                    <a:lnTo>
                      <a:pt x="1942966" y="31508"/>
                    </a:lnTo>
                    <a:cubicBezTo>
                      <a:pt x="1942966" y="14105"/>
                      <a:pt x="1928861" y="0"/>
                      <a:pt x="1911458" y="0"/>
                    </a:cubicBezTo>
                    <a:close/>
                  </a:path>
                </a:pathLst>
              </a:custGeom>
              <a:grpFill/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106" name="شكل حر: شكل 105">
                <a:extLst>
                  <a:ext uri="{FF2B5EF4-FFF2-40B4-BE49-F238E27FC236}">
                    <a16:creationId xmlns:a16="http://schemas.microsoft.com/office/drawing/2014/main" id="{2019B54A-9BE6-2175-FD61-E412EE0834A3}"/>
                  </a:ext>
                </a:extLst>
              </p:cNvPr>
              <p:cNvSpPr/>
              <p:nvPr/>
            </p:nvSpPr>
            <p:spPr>
              <a:xfrm>
                <a:off x="5150311" y="2028261"/>
                <a:ext cx="855955" cy="1260302"/>
              </a:xfrm>
              <a:custGeom>
                <a:avLst/>
                <a:gdLst>
                  <a:gd name="connsiteX0" fmla="*/ 31508 w 855955"/>
                  <a:gd name="connsiteY0" fmla="*/ 0 h 1260302"/>
                  <a:gd name="connsiteX1" fmla="*/ 0 w 855955"/>
                  <a:gd name="connsiteY1" fmla="*/ 31508 h 1260302"/>
                  <a:gd name="connsiteX2" fmla="*/ 0 w 855955"/>
                  <a:gd name="connsiteY2" fmla="*/ 1228795 h 1260302"/>
                  <a:gd name="connsiteX3" fmla="*/ 31508 w 855955"/>
                  <a:gd name="connsiteY3" fmla="*/ 1260302 h 1260302"/>
                  <a:gd name="connsiteX4" fmla="*/ 855955 w 855955"/>
                  <a:gd name="connsiteY4" fmla="*/ 1260302 h 1260302"/>
                  <a:gd name="connsiteX5" fmla="*/ 855955 w 855955"/>
                  <a:gd name="connsiteY5" fmla="*/ 0 h 1260302"/>
                  <a:gd name="connsiteX6" fmla="*/ 31508 w 855955"/>
                  <a:gd name="connsiteY6" fmla="*/ 0 h 126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5955" h="1260302">
                    <a:moveTo>
                      <a:pt x="31508" y="0"/>
                    </a:moveTo>
                    <a:cubicBezTo>
                      <a:pt x="14105" y="0"/>
                      <a:pt x="0" y="14105"/>
                      <a:pt x="0" y="31508"/>
                    </a:cubicBezTo>
                    <a:lnTo>
                      <a:pt x="0" y="1228795"/>
                    </a:lnTo>
                    <a:cubicBezTo>
                      <a:pt x="0" y="1246197"/>
                      <a:pt x="14105" y="1260302"/>
                      <a:pt x="31508" y="1260302"/>
                    </a:cubicBezTo>
                    <a:lnTo>
                      <a:pt x="855955" y="1260302"/>
                    </a:lnTo>
                    <a:lnTo>
                      <a:pt x="855955" y="0"/>
                    </a:lnTo>
                    <a:lnTo>
                      <a:pt x="31508" y="0"/>
                    </a:lnTo>
                    <a:close/>
                  </a:path>
                </a:pathLst>
              </a:custGeom>
              <a:grpFill/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107" name="شكل حر: شكل 106">
                <a:extLst>
                  <a:ext uri="{FF2B5EF4-FFF2-40B4-BE49-F238E27FC236}">
                    <a16:creationId xmlns:a16="http://schemas.microsoft.com/office/drawing/2014/main" id="{F4B1E4FD-2BC4-C568-64F7-997E2A4D358D}"/>
                  </a:ext>
                </a:extLst>
              </p:cNvPr>
              <p:cNvSpPr/>
              <p:nvPr/>
            </p:nvSpPr>
            <p:spPr>
              <a:xfrm>
                <a:off x="6174306" y="2028261"/>
                <a:ext cx="866457" cy="1260302"/>
              </a:xfrm>
              <a:custGeom>
                <a:avLst/>
                <a:gdLst>
                  <a:gd name="connsiteX0" fmla="*/ 834950 w 866457"/>
                  <a:gd name="connsiteY0" fmla="*/ 0 h 1260302"/>
                  <a:gd name="connsiteX1" fmla="*/ 0 w 866457"/>
                  <a:gd name="connsiteY1" fmla="*/ 0 h 1260302"/>
                  <a:gd name="connsiteX2" fmla="*/ 0 w 866457"/>
                  <a:gd name="connsiteY2" fmla="*/ 1260302 h 1260302"/>
                  <a:gd name="connsiteX3" fmla="*/ 834950 w 866457"/>
                  <a:gd name="connsiteY3" fmla="*/ 1260302 h 1260302"/>
                  <a:gd name="connsiteX4" fmla="*/ 866458 w 866457"/>
                  <a:gd name="connsiteY4" fmla="*/ 1228795 h 1260302"/>
                  <a:gd name="connsiteX5" fmla="*/ 866458 w 866457"/>
                  <a:gd name="connsiteY5" fmla="*/ 31508 h 1260302"/>
                  <a:gd name="connsiteX6" fmla="*/ 834950 w 866457"/>
                  <a:gd name="connsiteY6" fmla="*/ 0 h 126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6457" h="1260302">
                    <a:moveTo>
                      <a:pt x="834950" y="0"/>
                    </a:moveTo>
                    <a:lnTo>
                      <a:pt x="0" y="0"/>
                    </a:lnTo>
                    <a:lnTo>
                      <a:pt x="0" y="1260302"/>
                    </a:lnTo>
                    <a:lnTo>
                      <a:pt x="834950" y="1260302"/>
                    </a:lnTo>
                    <a:cubicBezTo>
                      <a:pt x="852353" y="1260302"/>
                      <a:pt x="866458" y="1246197"/>
                      <a:pt x="866458" y="1228795"/>
                    </a:cubicBezTo>
                    <a:lnTo>
                      <a:pt x="866458" y="31508"/>
                    </a:lnTo>
                    <a:cubicBezTo>
                      <a:pt x="866458" y="14105"/>
                      <a:pt x="852353" y="0"/>
                      <a:pt x="834950" y="0"/>
                    </a:cubicBezTo>
                    <a:close/>
                  </a:path>
                </a:pathLst>
              </a:custGeom>
              <a:grpFill/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</p:grpSp>
        <p:grpSp>
          <p:nvGrpSpPr>
            <p:cNvPr id="61" name="رسم 2" descr="كتاب مفتوح">
              <a:extLst>
                <a:ext uri="{FF2B5EF4-FFF2-40B4-BE49-F238E27FC236}">
                  <a16:creationId xmlns:a16="http://schemas.microsoft.com/office/drawing/2014/main" id="{2EE7D627-667C-55B3-F1BA-C5C4D007B75D}"/>
                </a:ext>
              </a:extLst>
            </p:cNvPr>
            <p:cNvGrpSpPr/>
            <p:nvPr/>
          </p:nvGrpSpPr>
          <p:grpSpPr>
            <a:xfrm>
              <a:off x="5276341" y="1979939"/>
              <a:ext cx="1297060" cy="1340131"/>
              <a:chOff x="5276341" y="1979939"/>
              <a:chExt cx="1297060" cy="1340131"/>
            </a:xfrm>
            <a:solidFill>
              <a:srgbClr val="FFC94D"/>
            </a:solidFill>
          </p:grpSpPr>
          <p:sp>
            <p:nvSpPr>
              <p:cNvPr id="101" name="شكل حر: شكل 100">
                <a:extLst>
                  <a:ext uri="{FF2B5EF4-FFF2-40B4-BE49-F238E27FC236}">
                    <a16:creationId xmlns:a16="http://schemas.microsoft.com/office/drawing/2014/main" id="{2D9D2ABD-B48A-731D-2CBA-DA2DC2C21D86}"/>
                  </a:ext>
                </a:extLst>
              </p:cNvPr>
              <p:cNvSpPr/>
              <p:nvPr/>
            </p:nvSpPr>
            <p:spPr>
              <a:xfrm>
                <a:off x="5276341" y="2028261"/>
                <a:ext cx="488367" cy="120778"/>
              </a:xfrm>
              <a:custGeom>
                <a:avLst/>
                <a:gdLst>
                  <a:gd name="connsiteX0" fmla="*/ 0 w 488367"/>
                  <a:gd name="connsiteY0" fmla="*/ 0 h 120778"/>
                  <a:gd name="connsiteX1" fmla="*/ 488367 w 488367"/>
                  <a:gd name="connsiteY1" fmla="*/ 0 h 120778"/>
                  <a:gd name="connsiteX2" fmla="*/ 488367 w 488367"/>
                  <a:gd name="connsiteY2" fmla="*/ 120779 h 120778"/>
                  <a:gd name="connsiteX3" fmla="*/ 0 w 488367"/>
                  <a:gd name="connsiteY3" fmla="*/ 120779 h 120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367" h="120778">
                    <a:moveTo>
                      <a:pt x="0" y="0"/>
                    </a:moveTo>
                    <a:lnTo>
                      <a:pt x="488367" y="0"/>
                    </a:lnTo>
                    <a:lnTo>
                      <a:pt x="488367" y="120779"/>
                    </a:lnTo>
                    <a:lnTo>
                      <a:pt x="0" y="120779"/>
                    </a:lnTo>
                    <a:close/>
                  </a:path>
                </a:pathLst>
              </a:custGeom>
              <a:grpFill/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102" name="شكل حر: شكل 101">
                <a:extLst>
                  <a:ext uri="{FF2B5EF4-FFF2-40B4-BE49-F238E27FC236}">
                    <a16:creationId xmlns:a16="http://schemas.microsoft.com/office/drawing/2014/main" id="{2D6CDAA5-B10B-7D61-0D76-88BEF04438D2}"/>
                  </a:ext>
                </a:extLst>
              </p:cNvPr>
              <p:cNvSpPr/>
              <p:nvPr/>
            </p:nvSpPr>
            <p:spPr>
              <a:xfrm>
                <a:off x="5334105" y="1979939"/>
                <a:ext cx="488367" cy="169101"/>
              </a:xfrm>
              <a:custGeom>
                <a:avLst/>
                <a:gdLst>
                  <a:gd name="connsiteX0" fmla="*/ 0 w 488367"/>
                  <a:gd name="connsiteY0" fmla="*/ 0 h 169101"/>
                  <a:gd name="connsiteX1" fmla="*/ 488367 w 488367"/>
                  <a:gd name="connsiteY1" fmla="*/ 0 h 169101"/>
                  <a:gd name="connsiteX2" fmla="*/ 488367 w 488367"/>
                  <a:gd name="connsiteY2" fmla="*/ 169101 h 169101"/>
                  <a:gd name="connsiteX3" fmla="*/ 0 w 488367"/>
                  <a:gd name="connsiteY3" fmla="*/ 169101 h 169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367" h="169101">
                    <a:moveTo>
                      <a:pt x="0" y="0"/>
                    </a:moveTo>
                    <a:lnTo>
                      <a:pt x="488367" y="0"/>
                    </a:lnTo>
                    <a:lnTo>
                      <a:pt x="488367" y="169101"/>
                    </a:lnTo>
                    <a:lnTo>
                      <a:pt x="0" y="169101"/>
                    </a:lnTo>
                    <a:close/>
                  </a:path>
                </a:pathLst>
              </a:custGeom>
              <a:grpFill/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103" name="شكل حر: شكل 102">
                <a:extLst>
                  <a:ext uri="{FF2B5EF4-FFF2-40B4-BE49-F238E27FC236}">
                    <a16:creationId xmlns:a16="http://schemas.microsoft.com/office/drawing/2014/main" id="{EC71CEC8-407C-134A-09BF-EFD0FD271C55}"/>
                  </a:ext>
                </a:extLst>
              </p:cNvPr>
              <p:cNvSpPr/>
              <p:nvPr/>
            </p:nvSpPr>
            <p:spPr>
              <a:xfrm>
                <a:off x="5628176" y="3188789"/>
                <a:ext cx="945226" cy="131281"/>
              </a:xfrm>
              <a:custGeom>
                <a:avLst/>
                <a:gdLst>
                  <a:gd name="connsiteX0" fmla="*/ 0 w 945226"/>
                  <a:gd name="connsiteY0" fmla="*/ 0 h 131281"/>
                  <a:gd name="connsiteX1" fmla="*/ 945227 w 945226"/>
                  <a:gd name="connsiteY1" fmla="*/ 0 h 131281"/>
                  <a:gd name="connsiteX2" fmla="*/ 945227 w 945226"/>
                  <a:gd name="connsiteY2" fmla="*/ 131281 h 131281"/>
                  <a:gd name="connsiteX3" fmla="*/ 0 w 945226"/>
                  <a:gd name="connsiteY3" fmla="*/ 131281 h 13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5226" h="131281">
                    <a:moveTo>
                      <a:pt x="0" y="0"/>
                    </a:moveTo>
                    <a:lnTo>
                      <a:pt x="945227" y="0"/>
                    </a:lnTo>
                    <a:lnTo>
                      <a:pt x="945227" y="131281"/>
                    </a:lnTo>
                    <a:lnTo>
                      <a:pt x="0" y="131281"/>
                    </a:lnTo>
                    <a:close/>
                  </a:path>
                </a:pathLst>
              </a:custGeom>
              <a:solidFill>
                <a:srgbClr val="752B64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104" name="شكل حر: شكل 103">
                <a:extLst>
                  <a:ext uri="{FF2B5EF4-FFF2-40B4-BE49-F238E27FC236}">
                    <a16:creationId xmlns:a16="http://schemas.microsoft.com/office/drawing/2014/main" id="{65077998-3E96-2B62-5CA7-F81B06589FE7}"/>
                  </a:ext>
                </a:extLst>
              </p:cNvPr>
              <p:cNvSpPr/>
              <p:nvPr/>
            </p:nvSpPr>
            <p:spPr>
              <a:xfrm>
                <a:off x="5638678" y="2028261"/>
                <a:ext cx="126030" cy="73517"/>
              </a:xfrm>
              <a:custGeom>
                <a:avLst/>
                <a:gdLst>
                  <a:gd name="connsiteX0" fmla="*/ 0 w 126030"/>
                  <a:gd name="connsiteY0" fmla="*/ 0 h 73517"/>
                  <a:gd name="connsiteX1" fmla="*/ 126030 w 126030"/>
                  <a:gd name="connsiteY1" fmla="*/ 0 h 73517"/>
                  <a:gd name="connsiteX2" fmla="*/ 126030 w 126030"/>
                  <a:gd name="connsiteY2" fmla="*/ 73518 h 73517"/>
                  <a:gd name="connsiteX3" fmla="*/ 0 w 126030"/>
                  <a:gd name="connsiteY3" fmla="*/ 73518 h 73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030" h="73517">
                    <a:moveTo>
                      <a:pt x="0" y="0"/>
                    </a:moveTo>
                    <a:lnTo>
                      <a:pt x="126030" y="0"/>
                    </a:lnTo>
                    <a:lnTo>
                      <a:pt x="126030" y="73518"/>
                    </a:lnTo>
                    <a:lnTo>
                      <a:pt x="0" y="73518"/>
                    </a:lnTo>
                    <a:close/>
                  </a:path>
                </a:pathLst>
              </a:custGeom>
              <a:grpFill/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</p:grpSp>
        <p:grpSp>
          <p:nvGrpSpPr>
            <p:cNvPr id="62" name="رسم 2" descr="كتاب مفتوح">
              <a:extLst>
                <a:ext uri="{FF2B5EF4-FFF2-40B4-BE49-F238E27FC236}">
                  <a16:creationId xmlns:a16="http://schemas.microsoft.com/office/drawing/2014/main" id="{4B58B063-35D5-0DC8-462C-7436747EFD2B}"/>
                </a:ext>
              </a:extLst>
            </p:cNvPr>
            <p:cNvGrpSpPr/>
            <p:nvPr/>
          </p:nvGrpSpPr>
          <p:grpSpPr>
            <a:xfrm>
              <a:off x="5197572" y="2026386"/>
              <a:ext cx="1785428" cy="1183408"/>
              <a:chOff x="5197572" y="2026386"/>
              <a:chExt cx="1785428" cy="1183408"/>
            </a:xfrm>
          </p:grpSpPr>
          <p:sp>
            <p:nvSpPr>
              <p:cNvPr id="88" name="شكل حر: شكل 87">
                <a:extLst>
                  <a:ext uri="{FF2B5EF4-FFF2-40B4-BE49-F238E27FC236}">
                    <a16:creationId xmlns:a16="http://schemas.microsoft.com/office/drawing/2014/main" id="{61E10665-6AB0-A118-0E07-B1D98EC3B0E5}"/>
                  </a:ext>
                </a:extLst>
              </p:cNvPr>
              <p:cNvSpPr/>
              <p:nvPr/>
            </p:nvSpPr>
            <p:spPr>
              <a:xfrm>
                <a:off x="5242733" y="2107030"/>
                <a:ext cx="1693005" cy="1102764"/>
              </a:xfrm>
              <a:custGeom>
                <a:avLst/>
                <a:gdLst>
                  <a:gd name="connsiteX0" fmla="*/ 2101 w 1693005"/>
                  <a:gd name="connsiteY0" fmla="*/ 17854 h 1102764"/>
                  <a:gd name="connsiteX1" fmla="*/ 0 w 1693005"/>
                  <a:gd name="connsiteY1" fmla="*/ 1072307 h 1102764"/>
                  <a:gd name="connsiteX2" fmla="*/ 21856 w 1693005"/>
                  <a:gd name="connsiteY2" fmla="*/ 1102764 h 1102764"/>
                  <a:gd name="connsiteX3" fmla="*/ 1673576 w 1693005"/>
                  <a:gd name="connsiteY3" fmla="*/ 1102764 h 1102764"/>
                  <a:gd name="connsiteX4" fmla="*/ 1693006 w 1693005"/>
                  <a:gd name="connsiteY4" fmla="*/ 1080709 h 1102764"/>
                  <a:gd name="connsiteX5" fmla="*/ 1693006 w 1693005"/>
                  <a:gd name="connsiteY5" fmla="*/ 24156 h 1102764"/>
                  <a:gd name="connsiteX6" fmla="*/ 1673314 w 1693005"/>
                  <a:gd name="connsiteY6" fmla="*/ 0 h 1102764"/>
                  <a:gd name="connsiteX7" fmla="*/ 21724 w 1693005"/>
                  <a:gd name="connsiteY7" fmla="*/ 0 h 110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3005" h="1102764">
                    <a:moveTo>
                      <a:pt x="2101" y="17854"/>
                    </a:moveTo>
                    <a:lnTo>
                      <a:pt x="0" y="1072307"/>
                    </a:lnTo>
                    <a:lnTo>
                      <a:pt x="21856" y="1102764"/>
                    </a:lnTo>
                    <a:lnTo>
                      <a:pt x="1673576" y="1102764"/>
                    </a:lnTo>
                    <a:lnTo>
                      <a:pt x="1693006" y="1080709"/>
                    </a:lnTo>
                    <a:lnTo>
                      <a:pt x="1693006" y="24156"/>
                    </a:lnTo>
                    <a:lnTo>
                      <a:pt x="1673314" y="0"/>
                    </a:lnTo>
                    <a:lnTo>
                      <a:pt x="21724" y="0"/>
                    </a:lnTo>
                    <a:close/>
                  </a:path>
                </a:pathLst>
              </a:custGeom>
              <a:solidFill>
                <a:srgbClr val="F2F2F2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89" name="شكل حر: شكل 88">
                <a:extLst>
                  <a:ext uri="{FF2B5EF4-FFF2-40B4-BE49-F238E27FC236}">
                    <a16:creationId xmlns:a16="http://schemas.microsoft.com/office/drawing/2014/main" id="{17232D9E-A030-3601-2F74-BD798D5BA2F9}"/>
                  </a:ext>
                </a:extLst>
              </p:cNvPr>
              <p:cNvSpPr/>
              <p:nvPr/>
            </p:nvSpPr>
            <p:spPr>
              <a:xfrm>
                <a:off x="5197572" y="2107030"/>
                <a:ext cx="67163" cy="1102764"/>
              </a:xfrm>
              <a:custGeom>
                <a:avLst/>
                <a:gdLst>
                  <a:gd name="connsiteX0" fmla="*/ 0 w 67163"/>
                  <a:gd name="connsiteY0" fmla="*/ 0 h 1102764"/>
                  <a:gd name="connsiteX1" fmla="*/ 67164 w 67163"/>
                  <a:gd name="connsiteY1" fmla="*/ 0 h 1102764"/>
                  <a:gd name="connsiteX2" fmla="*/ 67164 w 67163"/>
                  <a:gd name="connsiteY2" fmla="*/ 1102764 h 1102764"/>
                  <a:gd name="connsiteX3" fmla="*/ 0 w 67163"/>
                  <a:gd name="connsiteY3" fmla="*/ 1102764 h 110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163" h="1102764">
                    <a:moveTo>
                      <a:pt x="0" y="0"/>
                    </a:moveTo>
                    <a:lnTo>
                      <a:pt x="67164" y="0"/>
                    </a:lnTo>
                    <a:lnTo>
                      <a:pt x="67164" y="1102764"/>
                    </a:lnTo>
                    <a:lnTo>
                      <a:pt x="0" y="1102764"/>
                    </a:ln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90" name="شكل حر: شكل 89">
                <a:extLst>
                  <a:ext uri="{FF2B5EF4-FFF2-40B4-BE49-F238E27FC236}">
                    <a16:creationId xmlns:a16="http://schemas.microsoft.com/office/drawing/2014/main" id="{B69A0785-6C30-3320-C43C-2E24C5636E7F}"/>
                  </a:ext>
                </a:extLst>
              </p:cNvPr>
              <p:cNvSpPr/>
              <p:nvPr/>
            </p:nvSpPr>
            <p:spPr>
              <a:xfrm rot="-10800000">
                <a:off x="6915837" y="2107030"/>
                <a:ext cx="67163" cy="1102764"/>
              </a:xfrm>
              <a:custGeom>
                <a:avLst/>
                <a:gdLst>
                  <a:gd name="connsiteX0" fmla="*/ 0 w 67163"/>
                  <a:gd name="connsiteY0" fmla="*/ 0 h 1102764"/>
                  <a:gd name="connsiteX1" fmla="*/ 67164 w 67163"/>
                  <a:gd name="connsiteY1" fmla="*/ 0 h 1102764"/>
                  <a:gd name="connsiteX2" fmla="*/ 67164 w 67163"/>
                  <a:gd name="connsiteY2" fmla="*/ 1102764 h 1102764"/>
                  <a:gd name="connsiteX3" fmla="*/ 0 w 67163"/>
                  <a:gd name="connsiteY3" fmla="*/ 1102764 h 110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163" h="1102764">
                    <a:moveTo>
                      <a:pt x="0" y="0"/>
                    </a:moveTo>
                    <a:lnTo>
                      <a:pt x="67164" y="0"/>
                    </a:lnTo>
                    <a:lnTo>
                      <a:pt x="67164" y="1102764"/>
                    </a:lnTo>
                    <a:lnTo>
                      <a:pt x="0" y="1102764"/>
                    </a:ln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grpSp>
            <p:nvGrpSpPr>
              <p:cNvPr id="91" name="رسم 2" descr="كتاب مفتوح">
                <a:extLst>
                  <a:ext uri="{FF2B5EF4-FFF2-40B4-BE49-F238E27FC236}">
                    <a16:creationId xmlns:a16="http://schemas.microsoft.com/office/drawing/2014/main" id="{5E165518-D4C9-066A-94E4-BC4B1A53F4DF}"/>
                  </a:ext>
                </a:extLst>
              </p:cNvPr>
              <p:cNvGrpSpPr/>
              <p:nvPr/>
            </p:nvGrpSpPr>
            <p:grpSpPr>
              <a:xfrm>
                <a:off x="5210700" y="2107030"/>
                <a:ext cx="36758" cy="866457"/>
                <a:chOff x="5210700" y="2107030"/>
                <a:chExt cx="36758" cy="866457"/>
              </a:xfrm>
              <a:solidFill>
                <a:srgbClr val="D2D2D2"/>
              </a:solidFill>
            </p:grpSpPr>
            <p:sp>
              <p:nvSpPr>
                <p:cNvPr id="98" name="شكل حر: شكل 97">
                  <a:extLst>
                    <a:ext uri="{FF2B5EF4-FFF2-40B4-BE49-F238E27FC236}">
                      <a16:creationId xmlns:a16="http://schemas.microsoft.com/office/drawing/2014/main" id="{19434E6C-893D-A427-31AF-9250EA626756}"/>
                    </a:ext>
                  </a:extLst>
                </p:cNvPr>
                <p:cNvSpPr/>
                <p:nvPr/>
              </p:nvSpPr>
              <p:spPr>
                <a:xfrm>
                  <a:off x="5210700" y="2107030"/>
                  <a:ext cx="5251" cy="866457"/>
                </a:xfrm>
                <a:custGeom>
                  <a:avLst/>
                  <a:gdLst>
                    <a:gd name="connsiteX0" fmla="*/ 0 w 5251"/>
                    <a:gd name="connsiteY0" fmla="*/ 0 h 866457"/>
                    <a:gd name="connsiteX1" fmla="*/ 5251 w 5251"/>
                    <a:gd name="connsiteY1" fmla="*/ 0 h 866457"/>
                    <a:gd name="connsiteX2" fmla="*/ 5251 w 5251"/>
                    <a:gd name="connsiteY2" fmla="*/ 866458 h 866457"/>
                    <a:gd name="connsiteX3" fmla="*/ 0 w 5251"/>
                    <a:gd name="connsiteY3" fmla="*/ 866458 h 866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51" h="866457">
                      <a:moveTo>
                        <a:pt x="0" y="0"/>
                      </a:moveTo>
                      <a:lnTo>
                        <a:pt x="5251" y="0"/>
                      </a:lnTo>
                      <a:lnTo>
                        <a:pt x="5251" y="866458"/>
                      </a:lnTo>
                      <a:lnTo>
                        <a:pt x="0" y="866458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99" name="شكل حر: شكل 98">
                  <a:extLst>
                    <a:ext uri="{FF2B5EF4-FFF2-40B4-BE49-F238E27FC236}">
                      <a16:creationId xmlns:a16="http://schemas.microsoft.com/office/drawing/2014/main" id="{CACCA715-997F-DCC4-C6B3-FCFF7453F256}"/>
                    </a:ext>
                  </a:extLst>
                </p:cNvPr>
                <p:cNvSpPr/>
                <p:nvPr/>
              </p:nvSpPr>
              <p:spPr>
                <a:xfrm>
                  <a:off x="5226454" y="2107030"/>
                  <a:ext cx="5251" cy="866457"/>
                </a:xfrm>
                <a:custGeom>
                  <a:avLst/>
                  <a:gdLst>
                    <a:gd name="connsiteX0" fmla="*/ 0 w 5251"/>
                    <a:gd name="connsiteY0" fmla="*/ 0 h 866457"/>
                    <a:gd name="connsiteX1" fmla="*/ 5251 w 5251"/>
                    <a:gd name="connsiteY1" fmla="*/ 0 h 866457"/>
                    <a:gd name="connsiteX2" fmla="*/ 5251 w 5251"/>
                    <a:gd name="connsiteY2" fmla="*/ 866458 h 866457"/>
                    <a:gd name="connsiteX3" fmla="*/ 0 w 5251"/>
                    <a:gd name="connsiteY3" fmla="*/ 866458 h 866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51" h="866457">
                      <a:moveTo>
                        <a:pt x="0" y="0"/>
                      </a:moveTo>
                      <a:lnTo>
                        <a:pt x="5251" y="0"/>
                      </a:lnTo>
                      <a:lnTo>
                        <a:pt x="5251" y="866458"/>
                      </a:lnTo>
                      <a:lnTo>
                        <a:pt x="0" y="866458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100" name="شكل حر: شكل 99">
                  <a:extLst>
                    <a:ext uri="{FF2B5EF4-FFF2-40B4-BE49-F238E27FC236}">
                      <a16:creationId xmlns:a16="http://schemas.microsoft.com/office/drawing/2014/main" id="{76598AA4-A668-1F3E-AFF5-C64E08B2ABF7}"/>
                    </a:ext>
                  </a:extLst>
                </p:cNvPr>
                <p:cNvSpPr/>
                <p:nvPr/>
              </p:nvSpPr>
              <p:spPr>
                <a:xfrm>
                  <a:off x="5242208" y="2107030"/>
                  <a:ext cx="5251" cy="866457"/>
                </a:xfrm>
                <a:custGeom>
                  <a:avLst/>
                  <a:gdLst>
                    <a:gd name="connsiteX0" fmla="*/ 0 w 5251"/>
                    <a:gd name="connsiteY0" fmla="*/ 0 h 866457"/>
                    <a:gd name="connsiteX1" fmla="*/ 5251 w 5251"/>
                    <a:gd name="connsiteY1" fmla="*/ 0 h 866457"/>
                    <a:gd name="connsiteX2" fmla="*/ 5251 w 5251"/>
                    <a:gd name="connsiteY2" fmla="*/ 866458 h 866457"/>
                    <a:gd name="connsiteX3" fmla="*/ 0 w 5251"/>
                    <a:gd name="connsiteY3" fmla="*/ 866458 h 866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51" h="866457">
                      <a:moveTo>
                        <a:pt x="0" y="0"/>
                      </a:moveTo>
                      <a:lnTo>
                        <a:pt x="5251" y="0"/>
                      </a:lnTo>
                      <a:lnTo>
                        <a:pt x="5251" y="866458"/>
                      </a:lnTo>
                      <a:lnTo>
                        <a:pt x="0" y="866458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</p:grpSp>
          <p:grpSp>
            <p:nvGrpSpPr>
              <p:cNvPr id="92" name="رسم 2" descr="كتاب مفتوح">
                <a:extLst>
                  <a:ext uri="{FF2B5EF4-FFF2-40B4-BE49-F238E27FC236}">
                    <a16:creationId xmlns:a16="http://schemas.microsoft.com/office/drawing/2014/main" id="{C4271B01-B9A4-E9D4-4A3C-3856A5AF50C9}"/>
                  </a:ext>
                </a:extLst>
              </p:cNvPr>
              <p:cNvGrpSpPr/>
              <p:nvPr/>
            </p:nvGrpSpPr>
            <p:grpSpPr>
              <a:xfrm>
                <a:off x="6933113" y="2107030"/>
                <a:ext cx="36758" cy="1102764"/>
                <a:chOff x="6933113" y="2107030"/>
                <a:chExt cx="36758" cy="1102764"/>
              </a:xfrm>
              <a:solidFill>
                <a:srgbClr val="D2D2D2"/>
              </a:solidFill>
            </p:grpSpPr>
            <p:sp>
              <p:nvSpPr>
                <p:cNvPr id="95" name="شكل حر: شكل 94">
                  <a:extLst>
                    <a:ext uri="{FF2B5EF4-FFF2-40B4-BE49-F238E27FC236}">
                      <a16:creationId xmlns:a16="http://schemas.microsoft.com/office/drawing/2014/main" id="{EEA3B40E-BB31-9970-8CB6-2DCF3325A2FB}"/>
                    </a:ext>
                  </a:extLst>
                </p:cNvPr>
                <p:cNvSpPr/>
                <p:nvPr/>
              </p:nvSpPr>
              <p:spPr>
                <a:xfrm>
                  <a:off x="6964621" y="2107030"/>
                  <a:ext cx="5251" cy="1102764"/>
                </a:xfrm>
                <a:custGeom>
                  <a:avLst/>
                  <a:gdLst>
                    <a:gd name="connsiteX0" fmla="*/ 0 w 5251"/>
                    <a:gd name="connsiteY0" fmla="*/ 0 h 1102764"/>
                    <a:gd name="connsiteX1" fmla="*/ 5251 w 5251"/>
                    <a:gd name="connsiteY1" fmla="*/ 0 h 1102764"/>
                    <a:gd name="connsiteX2" fmla="*/ 5251 w 5251"/>
                    <a:gd name="connsiteY2" fmla="*/ 1102764 h 1102764"/>
                    <a:gd name="connsiteX3" fmla="*/ 0 w 5251"/>
                    <a:gd name="connsiteY3" fmla="*/ 1102764 h 1102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51" h="1102764">
                      <a:moveTo>
                        <a:pt x="0" y="0"/>
                      </a:moveTo>
                      <a:lnTo>
                        <a:pt x="5251" y="0"/>
                      </a:lnTo>
                      <a:lnTo>
                        <a:pt x="5251" y="1102764"/>
                      </a:lnTo>
                      <a:lnTo>
                        <a:pt x="0" y="110276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96" name="شكل حر: شكل 95">
                  <a:extLst>
                    <a:ext uri="{FF2B5EF4-FFF2-40B4-BE49-F238E27FC236}">
                      <a16:creationId xmlns:a16="http://schemas.microsoft.com/office/drawing/2014/main" id="{F8B38386-21A1-AC5B-6597-77747D5BAC65}"/>
                    </a:ext>
                  </a:extLst>
                </p:cNvPr>
                <p:cNvSpPr/>
                <p:nvPr/>
              </p:nvSpPr>
              <p:spPr>
                <a:xfrm>
                  <a:off x="6948867" y="2107030"/>
                  <a:ext cx="5251" cy="1102764"/>
                </a:xfrm>
                <a:custGeom>
                  <a:avLst/>
                  <a:gdLst>
                    <a:gd name="connsiteX0" fmla="*/ 0 w 5251"/>
                    <a:gd name="connsiteY0" fmla="*/ 0 h 1102764"/>
                    <a:gd name="connsiteX1" fmla="*/ 5251 w 5251"/>
                    <a:gd name="connsiteY1" fmla="*/ 0 h 1102764"/>
                    <a:gd name="connsiteX2" fmla="*/ 5251 w 5251"/>
                    <a:gd name="connsiteY2" fmla="*/ 1102764 h 1102764"/>
                    <a:gd name="connsiteX3" fmla="*/ 0 w 5251"/>
                    <a:gd name="connsiteY3" fmla="*/ 1102764 h 1102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51" h="1102764">
                      <a:moveTo>
                        <a:pt x="0" y="0"/>
                      </a:moveTo>
                      <a:lnTo>
                        <a:pt x="5251" y="0"/>
                      </a:lnTo>
                      <a:lnTo>
                        <a:pt x="5251" y="1102764"/>
                      </a:lnTo>
                      <a:lnTo>
                        <a:pt x="0" y="110276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97" name="شكل حر: شكل 96">
                  <a:extLst>
                    <a:ext uri="{FF2B5EF4-FFF2-40B4-BE49-F238E27FC236}">
                      <a16:creationId xmlns:a16="http://schemas.microsoft.com/office/drawing/2014/main" id="{5DDF01DF-A5BD-718C-E3EA-F4549828DD5C}"/>
                    </a:ext>
                  </a:extLst>
                </p:cNvPr>
                <p:cNvSpPr/>
                <p:nvPr/>
              </p:nvSpPr>
              <p:spPr>
                <a:xfrm>
                  <a:off x="6933113" y="2107030"/>
                  <a:ext cx="5251" cy="1102764"/>
                </a:xfrm>
                <a:custGeom>
                  <a:avLst/>
                  <a:gdLst>
                    <a:gd name="connsiteX0" fmla="*/ 0 w 5251"/>
                    <a:gd name="connsiteY0" fmla="*/ 0 h 1102764"/>
                    <a:gd name="connsiteX1" fmla="*/ 5251 w 5251"/>
                    <a:gd name="connsiteY1" fmla="*/ 0 h 1102764"/>
                    <a:gd name="connsiteX2" fmla="*/ 5251 w 5251"/>
                    <a:gd name="connsiteY2" fmla="*/ 1102764 h 1102764"/>
                    <a:gd name="connsiteX3" fmla="*/ 0 w 5251"/>
                    <a:gd name="connsiteY3" fmla="*/ 1102764 h 1102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51" h="1102764">
                      <a:moveTo>
                        <a:pt x="0" y="0"/>
                      </a:moveTo>
                      <a:lnTo>
                        <a:pt x="5251" y="0"/>
                      </a:lnTo>
                      <a:lnTo>
                        <a:pt x="5251" y="1102764"/>
                      </a:lnTo>
                      <a:lnTo>
                        <a:pt x="0" y="1102764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523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</p:grpSp>
          <p:sp>
            <p:nvSpPr>
              <p:cNvPr id="93" name="شكل حر: شكل 92">
                <a:extLst>
                  <a:ext uri="{FF2B5EF4-FFF2-40B4-BE49-F238E27FC236}">
                    <a16:creationId xmlns:a16="http://schemas.microsoft.com/office/drawing/2014/main" id="{95B05040-DD9E-67E0-D248-E1249C299A41}"/>
                  </a:ext>
                </a:extLst>
              </p:cNvPr>
              <p:cNvSpPr/>
              <p:nvPr/>
            </p:nvSpPr>
            <p:spPr>
              <a:xfrm>
                <a:off x="6090286" y="2056386"/>
                <a:ext cx="764845" cy="1153407"/>
              </a:xfrm>
              <a:custGeom>
                <a:avLst/>
                <a:gdLst>
                  <a:gd name="connsiteX0" fmla="*/ 0 w 764845"/>
                  <a:gd name="connsiteY0" fmla="*/ 1153407 h 1153407"/>
                  <a:gd name="connsiteX1" fmla="*/ 764846 w 764845"/>
                  <a:gd name="connsiteY1" fmla="*/ 1102764 h 1153407"/>
                  <a:gd name="connsiteX2" fmla="*/ 764846 w 764845"/>
                  <a:gd name="connsiteY2" fmla="*/ 0 h 1153407"/>
                  <a:gd name="connsiteX3" fmla="*/ 0 w 764845"/>
                  <a:gd name="connsiteY3" fmla="*/ 50643 h 1153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4845" h="1153407">
                    <a:moveTo>
                      <a:pt x="0" y="1153407"/>
                    </a:moveTo>
                    <a:lnTo>
                      <a:pt x="764846" y="1102764"/>
                    </a:lnTo>
                    <a:lnTo>
                      <a:pt x="764846" y="0"/>
                    </a:lnTo>
                    <a:lnTo>
                      <a:pt x="0" y="50643"/>
                    </a:lnTo>
                    <a:close/>
                  </a:path>
                </a:pathLst>
              </a:custGeom>
              <a:solidFill>
                <a:srgbClr val="D2D2D2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94" name="شكل حر: شكل 93">
                <a:extLst>
                  <a:ext uri="{FF2B5EF4-FFF2-40B4-BE49-F238E27FC236}">
                    <a16:creationId xmlns:a16="http://schemas.microsoft.com/office/drawing/2014/main" id="{05E0C093-1AF8-7A99-C43A-63404F79E7A3}"/>
                  </a:ext>
                </a:extLst>
              </p:cNvPr>
              <p:cNvSpPr/>
              <p:nvPr/>
            </p:nvSpPr>
            <p:spPr>
              <a:xfrm>
                <a:off x="6090286" y="2026386"/>
                <a:ext cx="667650" cy="1183407"/>
              </a:xfrm>
              <a:custGeom>
                <a:avLst/>
                <a:gdLst>
                  <a:gd name="connsiteX0" fmla="*/ 0 w 667650"/>
                  <a:gd name="connsiteY0" fmla="*/ 1183408 h 1183407"/>
                  <a:gd name="connsiteX1" fmla="*/ 667650 w 667650"/>
                  <a:gd name="connsiteY1" fmla="*/ 1102764 h 1183407"/>
                  <a:gd name="connsiteX2" fmla="*/ 667650 w 667650"/>
                  <a:gd name="connsiteY2" fmla="*/ 0 h 1183407"/>
                  <a:gd name="connsiteX3" fmla="*/ 0 w 667650"/>
                  <a:gd name="connsiteY3" fmla="*/ 80644 h 1183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7650" h="1183407">
                    <a:moveTo>
                      <a:pt x="0" y="1183408"/>
                    </a:moveTo>
                    <a:lnTo>
                      <a:pt x="667650" y="1102764"/>
                    </a:lnTo>
                    <a:lnTo>
                      <a:pt x="667650" y="0"/>
                    </a:lnTo>
                    <a:lnTo>
                      <a:pt x="0" y="80644"/>
                    </a:lnTo>
                    <a:close/>
                  </a:path>
                </a:pathLst>
              </a:custGeom>
              <a:solidFill>
                <a:srgbClr val="FFFFFF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</p:grpSp>
        <p:grpSp>
          <p:nvGrpSpPr>
            <p:cNvPr id="63" name="رسم 2" descr="كتاب مفتوح">
              <a:extLst>
                <a:ext uri="{FF2B5EF4-FFF2-40B4-BE49-F238E27FC236}">
                  <a16:creationId xmlns:a16="http://schemas.microsoft.com/office/drawing/2014/main" id="{51720FB5-9C70-C043-C985-0D5632AB8DD0}"/>
                </a:ext>
              </a:extLst>
            </p:cNvPr>
            <p:cNvGrpSpPr/>
            <p:nvPr/>
          </p:nvGrpSpPr>
          <p:grpSpPr>
            <a:xfrm>
              <a:off x="5334105" y="2227809"/>
              <a:ext cx="493618" cy="782437"/>
              <a:chOff x="5334105" y="2227809"/>
              <a:chExt cx="493618" cy="782437"/>
            </a:xfrm>
            <a:solidFill>
              <a:srgbClr val="E6E6E6"/>
            </a:solidFill>
          </p:grpSpPr>
          <p:sp>
            <p:nvSpPr>
              <p:cNvPr id="77" name="شكل حر: شكل 76">
                <a:extLst>
                  <a:ext uri="{FF2B5EF4-FFF2-40B4-BE49-F238E27FC236}">
                    <a16:creationId xmlns:a16="http://schemas.microsoft.com/office/drawing/2014/main" id="{0E54EE81-DABA-50B8-92B3-6E1B5907EB90}"/>
                  </a:ext>
                </a:extLst>
              </p:cNvPr>
              <p:cNvSpPr/>
              <p:nvPr/>
            </p:nvSpPr>
            <p:spPr>
              <a:xfrm>
                <a:off x="5334105" y="2227809"/>
                <a:ext cx="493618" cy="21005"/>
              </a:xfrm>
              <a:custGeom>
                <a:avLst/>
                <a:gdLst>
                  <a:gd name="connsiteX0" fmla="*/ 483116 w 493618"/>
                  <a:gd name="connsiteY0" fmla="*/ 21005 h 21005"/>
                  <a:gd name="connsiteX1" fmla="*/ 10503 w 493618"/>
                  <a:gd name="connsiteY1" fmla="*/ 21005 h 21005"/>
                  <a:gd name="connsiteX2" fmla="*/ 0 w 493618"/>
                  <a:gd name="connsiteY2" fmla="*/ 10503 h 21005"/>
                  <a:gd name="connsiteX3" fmla="*/ 10503 w 493618"/>
                  <a:gd name="connsiteY3" fmla="*/ 0 h 21005"/>
                  <a:gd name="connsiteX4" fmla="*/ 483116 w 493618"/>
                  <a:gd name="connsiteY4" fmla="*/ 0 h 21005"/>
                  <a:gd name="connsiteX5" fmla="*/ 493618 w 493618"/>
                  <a:gd name="connsiteY5" fmla="*/ 10503 h 21005"/>
                  <a:gd name="connsiteX6" fmla="*/ 483116 w 493618"/>
                  <a:gd name="connsiteY6" fmla="*/ 21005 h 2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18" h="21005">
                    <a:moveTo>
                      <a:pt x="483116" y="21005"/>
                    </a:moveTo>
                    <a:lnTo>
                      <a:pt x="10503" y="21005"/>
                    </a:lnTo>
                    <a:cubicBezTo>
                      <a:pt x="4705" y="21005"/>
                      <a:pt x="0" y="16300"/>
                      <a:pt x="0" y="10503"/>
                    </a:cubicBezTo>
                    <a:cubicBezTo>
                      <a:pt x="0" y="4705"/>
                      <a:pt x="4705" y="0"/>
                      <a:pt x="10503" y="0"/>
                    </a:cubicBezTo>
                    <a:lnTo>
                      <a:pt x="483116" y="0"/>
                    </a:lnTo>
                    <a:cubicBezTo>
                      <a:pt x="488913" y="0"/>
                      <a:pt x="493618" y="4705"/>
                      <a:pt x="493618" y="10503"/>
                    </a:cubicBezTo>
                    <a:cubicBezTo>
                      <a:pt x="493618" y="16300"/>
                      <a:pt x="488913" y="21005"/>
                      <a:pt x="483116" y="21005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78" name="شكل حر: شكل 77">
                <a:extLst>
                  <a:ext uri="{FF2B5EF4-FFF2-40B4-BE49-F238E27FC236}">
                    <a16:creationId xmlns:a16="http://schemas.microsoft.com/office/drawing/2014/main" id="{EDB98C15-2DD6-C425-0630-2095D7097266}"/>
                  </a:ext>
                </a:extLst>
              </p:cNvPr>
              <p:cNvSpPr/>
              <p:nvPr/>
            </p:nvSpPr>
            <p:spPr>
              <a:xfrm>
                <a:off x="5334105" y="2303952"/>
                <a:ext cx="493618" cy="21005"/>
              </a:xfrm>
              <a:custGeom>
                <a:avLst/>
                <a:gdLst>
                  <a:gd name="connsiteX0" fmla="*/ 483116 w 493618"/>
                  <a:gd name="connsiteY0" fmla="*/ 21005 h 21005"/>
                  <a:gd name="connsiteX1" fmla="*/ 10503 w 493618"/>
                  <a:gd name="connsiteY1" fmla="*/ 21005 h 21005"/>
                  <a:gd name="connsiteX2" fmla="*/ 0 w 493618"/>
                  <a:gd name="connsiteY2" fmla="*/ 10503 h 21005"/>
                  <a:gd name="connsiteX3" fmla="*/ 10503 w 493618"/>
                  <a:gd name="connsiteY3" fmla="*/ 0 h 21005"/>
                  <a:gd name="connsiteX4" fmla="*/ 483116 w 493618"/>
                  <a:gd name="connsiteY4" fmla="*/ 0 h 21005"/>
                  <a:gd name="connsiteX5" fmla="*/ 493618 w 493618"/>
                  <a:gd name="connsiteY5" fmla="*/ 10503 h 21005"/>
                  <a:gd name="connsiteX6" fmla="*/ 483116 w 493618"/>
                  <a:gd name="connsiteY6" fmla="*/ 21005 h 2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18" h="21005">
                    <a:moveTo>
                      <a:pt x="483116" y="21005"/>
                    </a:moveTo>
                    <a:lnTo>
                      <a:pt x="10503" y="21005"/>
                    </a:lnTo>
                    <a:cubicBezTo>
                      <a:pt x="4705" y="21005"/>
                      <a:pt x="0" y="16300"/>
                      <a:pt x="0" y="10503"/>
                    </a:cubicBezTo>
                    <a:cubicBezTo>
                      <a:pt x="0" y="4705"/>
                      <a:pt x="4705" y="0"/>
                      <a:pt x="10503" y="0"/>
                    </a:cubicBezTo>
                    <a:lnTo>
                      <a:pt x="483116" y="0"/>
                    </a:lnTo>
                    <a:cubicBezTo>
                      <a:pt x="488913" y="0"/>
                      <a:pt x="493618" y="4705"/>
                      <a:pt x="493618" y="10503"/>
                    </a:cubicBezTo>
                    <a:cubicBezTo>
                      <a:pt x="493618" y="16300"/>
                      <a:pt x="488913" y="21005"/>
                      <a:pt x="483116" y="21005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79" name="شكل حر: شكل 78">
                <a:extLst>
                  <a:ext uri="{FF2B5EF4-FFF2-40B4-BE49-F238E27FC236}">
                    <a16:creationId xmlns:a16="http://schemas.microsoft.com/office/drawing/2014/main" id="{8EAA9FBF-7E82-7D85-899B-503491F73CE5}"/>
                  </a:ext>
                </a:extLst>
              </p:cNvPr>
              <p:cNvSpPr/>
              <p:nvPr/>
            </p:nvSpPr>
            <p:spPr>
              <a:xfrm>
                <a:off x="5334105" y="2380095"/>
                <a:ext cx="493618" cy="21005"/>
              </a:xfrm>
              <a:custGeom>
                <a:avLst/>
                <a:gdLst>
                  <a:gd name="connsiteX0" fmla="*/ 483116 w 493618"/>
                  <a:gd name="connsiteY0" fmla="*/ 21005 h 21005"/>
                  <a:gd name="connsiteX1" fmla="*/ 10503 w 493618"/>
                  <a:gd name="connsiteY1" fmla="*/ 21005 h 21005"/>
                  <a:gd name="connsiteX2" fmla="*/ 0 w 493618"/>
                  <a:gd name="connsiteY2" fmla="*/ 10503 h 21005"/>
                  <a:gd name="connsiteX3" fmla="*/ 10503 w 493618"/>
                  <a:gd name="connsiteY3" fmla="*/ 0 h 21005"/>
                  <a:gd name="connsiteX4" fmla="*/ 483116 w 493618"/>
                  <a:gd name="connsiteY4" fmla="*/ 0 h 21005"/>
                  <a:gd name="connsiteX5" fmla="*/ 493618 w 493618"/>
                  <a:gd name="connsiteY5" fmla="*/ 10503 h 21005"/>
                  <a:gd name="connsiteX6" fmla="*/ 483116 w 493618"/>
                  <a:gd name="connsiteY6" fmla="*/ 21005 h 2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18" h="21005">
                    <a:moveTo>
                      <a:pt x="483116" y="21005"/>
                    </a:moveTo>
                    <a:lnTo>
                      <a:pt x="10503" y="21005"/>
                    </a:lnTo>
                    <a:cubicBezTo>
                      <a:pt x="4705" y="21005"/>
                      <a:pt x="0" y="16300"/>
                      <a:pt x="0" y="10503"/>
                    </a:cubicBezTo>
                    <a:cubicBezTo>
                      <a:pt x="0" y="4705"/>
                      <a:pt x="4705" y="0"/>
                      <a:pt x="10503" y="0"/>
                    </a:cubicBezTo>
                    <a:lnTo>
                      <a:pt x="483116" y="0"/>
                    </a:lnTo>
                    <a:cubicBezTo>
                      <a:pt x="488913" y="0"/>
                      <a:pt x="493618" y="4705"/>
                      <a:pt x="493618" y="10503"/>
                    </a:cubicBezTo>
                    <a:cubicBezTo>
                      <a:pt x="493618" y="16300"/>
                      <a:pt x="488913" y="21005"/>
                      <a:pt x="483116" y="21005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80" name="شكل حر: شكل 79">
                <a:extLst>
                  <a:ext uri="{FF2B5EF4-FFF2-40B4-BE49-F238E27FC236}">
                    <a16:creationId xmlns:a16="http://schemas.microsoft.com/office/drawing/2014/main" id="{14F62371-0325-D6D2-BFFB-A0E659CAADC8}"/>
                  </a:ext>
                </a:extLst>
              </p:cNvPr>
              <p:cNvSpPr/>
              <p:nvPr/>
            </p:nvSpPr>
            <p:spPr>
              <a:xfrm>
                <a:off x="5334105" y="2456238"/>
                <a:ext cx="493618" cy="21005"/>
              </a:xfrm>
              <a:custGeom>
                <a:avLst/>
                <a:gdLst>
                  <a:gd name="connsiteX0" fmla="*/ 483116 w 493618"/>
                  <a:gd name="connsiteY0" fmla="*/ 21005 h 21005"/>
                  <a:gd name="connsiteX1" fmla="*/ 10503 w 493618"/>
                  <a:gd name="connsiteY1" fmla="*/ 21005 h 21005"/>
                  <a:gd name="connsiteX2" fmla="*/ 0 w 493618"/>
                  <a:gd name="connsiteY2" fmla="*/ 10503 h 21005"/>
                  <a:gd name="connsiteX3" fmla="*/ 10503 w 493618"/>
                  <a:gd name="connsiteY3" fmla="*/ 0 h 21005"/>
                  <a:gd name="connsiteX4" fmla="*/ 483116 w 493618"/>
                  <a:gd name="connsiteY4" fmla="*/ 0 h 21005"/>
                  <a:gd name="connsiteX5" fmla="*/ 493618 w 493618"/>
                  <a:gd name="connsiteY5" fmla="*/ 10503 h 21005"/>
                  <a:gd name="connsiteX6" fmla="*/ 483116 w 493618"/>
                  <a:gd name="connsiteY6" fmla="*/ 21005 h 2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18" h="21005">
                    <a:moveTo>
                      <a:pt x="483116" y="21005"/>
                    </a:moveTo>
                    <a:lnTo>
                      <a:pt x="10503" y="21005"/>
                    </a:lnTo>
                    <a:cubicBezTo>
                      <a:pt x="4705" y="21005"/>
                      <a:pt x="0" y="16300"/>
                      <a:pt x="0" y="10503"/>
                    </a:cubicBezTo>
                    <a:cubicBezTo>
                      <a:pt x="0" y="4705"/>
                      <a:pt x="4705" y="0"/>
                      <a:pt x="10503" y="0"/>
                    </a:cubicBezTo>
                    <a:lnTo>
                      <a:pt x="483116" y="0"/>
                    </a:lnTo>
                    <a:cubicBezTo>
                      <a:pt x="488913" y="0"/>
                      <a:pt x="493618" y="4705"/>
                      <a:pt x="493618" y="10503"/>
                    </a:cubicBezTo>
                    <a:cubicBezTo>
                      <a:pt x="493618" y="16300"/>
                      <a:pt x="488913" y="21005"/>
                      <a:pt x="483116" y="21005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81" name="شكل حر: شكل 80">
                <a:extLst>
                  <a:ext uri="{FF2B5EF4-FFF2-40B4-BE49-F238E27FC236}">
                    <a16:creationId xmlns:a16="http://schemas.microsoft.com/office/drawing/2014/main" id="{094E9432-B877-CE4A-2016-BB1E30467F68}"/>
                  </a:ext>
                </a:extLst>
              </p:cNvPr>
              <p:cNvSpPr/>
              <p:nvPr/>
            </p:nvSpPr>
            <p:spPr>
              <a:xfrm>
                <a:off x="5334105" y="2532381"/>
                <a:ext cx="493618" cy="21005"/>
              </a:xfrm>
              <a:custGeom>
                <a:avLst/>
                <a:gdLst>
                  <a:gd name="connsiteX0" fmla="*/ 483116 w 493618"/>
                  <a:gd name="connsiteY0" fmla="*/ 21005 h 21005"/>
                  <a:gd name="connsiteX1" fmla="*/ 10503 w 493618"/>
                  <a:gd name="connsiteY1" fmla="*/ 21005 h 21005"/>
                  <a:gd name="connsiteX2" fmla="*/ 0 w 493618"/>
                  <a:gd name="connsiteY2" fmla="*/ 10503 h 21005"/>
                  <a:gd name="connsiteX3" fmla="*/ 10503 w 493618"/>
                  <a:gd name="connsiteY3" fmla="*/ 0 h 21005"/>
                  <a:gd name="connsiteX4" fmla="*/ 483116 w 493618"/>
                  <a:gd name="connsiteY4" fmla="*/ 0 h 21005"/>
                  <a:gd name="connsiteX5" fmla="*/ 493618 w 493618"/>
                  <a:gd name="connsiteY5" fmla="*/ 10503 h 21005"/>
                  <a:gd name="connsiteX6" fmla="*/ 483116 w 493618"/>
                  <a:gd name="connsiteY6" fmla="*/ 21005 h 2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18" h="21005">
                    <a:moveTo>
                      <a:pt x="483116" y="21005"/>
                    </a:moveTo>
                    <a:lnTo>
                      <a:pt x="10503" y="21005"/>
                    </a:lnTo>
                    <a:cubicBezTo>
                      <a:pt x="4705" y="21005"/>
                      <a:pt x="0" y="16300"/>
                      <a:pt x="0" y="10503"/>
                    </a:cubicBezTo>
                    <a:cubicBezTo>
                      <a:pt x="0" y="4705"/>
                      <a:pt x="4705" y="0"/>
                      <a:pt x="10503" y="0"/>
                    </a:cubicBezTo>
                    <a:lnTo>
                      <a:pt x="483116" y="0"/>
                    </a:lnTo>
                    <a:cubicBezTo>
                      <a:pt x="488913" y="0"/>
                      <a:pt x="493618" y="4705"/>
                      <a:pt x="493618" y="10503"/>
                    </a:cubicBezTo>
                    <a:cubicBezTo>
                      <a:pt x="493618" y="16300"/>
                      <a:pt x="488913" y="21005"/>
                      <a:pt x="483116" y="21005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82" name="شكل حر: شكل 81">
                <a:extLst>
                  <a:ext uri="{FF2B5EF4-FFF2-40B4-BE49-F238E27FC236}">
                    <a16:creationId xmlns:a16="http://schemas.microsoft.com/office/drawing/2014/main" id="{B4EF7C65-C1D8-1AB5-82EA-1C4CCF40C482}"/>
                  </a:ext>
                </a:extLst>
              </p:cNvPr>
              <p:cNvSpPr/>
              <p:nvPr/>
            </p:nvSpPr>
            <p:spPr>
              <a:xfrm>
                <a:off x="5334105" y="2608525"/>
                <a:ext cx="309824" cy="21005"/>
              </a:xfrm>
              <a:custGeom>
                <a:avLst/>
                <a:gdLst>
                  <a:gd name="connsiteX0" fmla="*/ 299322 w 309824"/>
                  <a:gd name="connsiteY0" fmla="*/ 21005 h 21005"/>
                  <a:gd name="connsiteX1" fmla="*/ 10503 w 309824"/>
                  <a:gd name="connsiteY1" fmla="*/ 21005 h 21005"/>
                  <a:gd name="connsiteX2" fmla="*/ 0 w 309824"/>
                  <a:gd name="connsiteY2" fmla="*/ 10503 h 21005"/>
                  <a:gd name="connsiteX3" fmla="*/ 10503 w 309824"/>
                  <a:gd name="connsiteY3" fmla="*/ 0 h 21005"/>
                  <a:gd name="connsiteX4" fmla="*/ 299322 w 309824"/>
                  <a:gd name="connsiteY4" fmla="*/ 0 h 21005"/>
                  <a:gd name="connsiteX5" fmla="*/ 309824 w 309824"/>
                  <a:gd name="connsiteY5" fmla="*/ 10503 h 21005"/>
                  <a:gd name="connsiteX6" fmla="*/ 299322 w 309824"/>
                  <a:gd name="connsiteY6" fmla="*/ 21005 h 2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9824" h="21005">
                    <a:moveTo>
                      <a:pt x="299322" y="21005"/>
                    </a:moveTo>
                    <a:lnTo>
                      <a:pt x="10503" y="21005"/>
                    </a:lnTo>
                    <a:cubicBezTo>
                      <a:pt x="4705" y="21005"/>
                      <a:pt x="0" y="16300"/>
                      <a:pt x="0" y="10503"/>
                    </a:cubicBezTo>
                    <a:cubicBezTo>
                      <a:pt x="0" y="4705"/>
                      <a:pt x="4705" y="0"/>
                      <a:pt x="10503" y="0"/>
                    </a:cubicBezTo>
                    <a:lnTo>
                      <a:pt x="299322" y="0"/>
                    </a:lnTo>
                    <a:cubicBezTo>
                      <a:pt x="305119" y="0"/>
                      <a:pt x="309824" y="4705"/>
                      <a:pt x="309824" y="10503"/>
                    </a:cubicBezTo>
                    <a:cubicBezTo>
                      <a:pt x="309824" y="16300"/>
                      <a:pt x="305119" y="21005"/>
                      <a:pt x="299322" y="21005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83" name="شكل حر: شكل 82">
                <a:extLst>
                  <a:ext uri="{FF2B5EF4-FFF2-40B4-BE49-F238E27FC236}">
                    <a16:creationId xmlns:a16="http://schemas.microsoft.com/office/drawing/2014/main" id="{BCE45493-8FAF-5F57-A659-33072A0EEF16}"/>
                  </a:ext>
                </a:extLst>
              </p:cNvPr>
              <p:cNvSpPr/>
              <p:nvPr/>
            </p:nvSpPr>
            <p:spPr>
              <a:xfrm>
                <a:off x="5334105" y="2684668"/>
                <a:ext cx="493618" cy="21005"/>
              </a:xfrm>
              <a:custGeom>
                <a:avLst/>
                <a:gdLst>
                  <a:gd name="connsiteX0" fmla="*/ 483116 w 493618"/>
                  <a:gd name="connsiteY0" fmla="*/ 21005 h 21005"/>
                  <a:gd name="connsiteX1" fmla="*/ 10503 w 493618"/>
                  <a:gd name="connsiteY1" fmla="*/ 21005 h 21005"/>
                  <a:gd name="connsiteX2" fmla="*/ 0 w 493618"/>
                  <a:gd name="connsiteY2" fmla="*/ 10503 h 21005"/>
                  <a:gd name="connsiteX3" fmla="*/ 10503 w 493618"/>
                  <a:gd name="connsiteY3" fmla="*/ 0 h 21005"/>
                  <a:gd name="connsiteX4" fmla="*/ 483116 w 493618"/>
                  <a:gd name="connsiteY4" fmla="*/ 0 h 21005"/>
                  <a:gd name="connsiteX5" fmla="*/ 493618 w 493618"/>
                  <a:gd name="connsiteY5" fmla="*/ 10503 h 21005"/>
                  <a:gd name="connsiteX6" fmla="*/ 483116 w 493618"/>
                  <a:gd name="connsiteY6" fmla="*/ 21005 h 2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18" h="21005">
                    <a:moveTo>
                      <a:pt x="483116" y="21005"/>
                    </a:moveTo>
                    <a:lnTo>
                      <a:pt x="10503" y="21005"/>
                    </a:lnTo>
                    <a:cubicBezTo>
                      <a:pt x="4705" y="21005"/>
                      <a:pt x="0" y="16300"/>
                      <a:pt x="0" y="10503"/>
                    </a:cubicBezTo>
                    <a:cubicBezTo>
                      <a:pt x="0" y="4705"/>
                      <a:pt x="4705" y="0"/>
                      <a:pt x="10503" y="0"/>
                    </a:cubicBezTo>
                    <a:lnTo>
                      <a:pt x="483116" y="0"/>
                    </a:lnTo>
                    <a:cubicBezTo>
                      <a:pt x="488913" y="0"/>
                      <a:pt x="493618" y="4705"/>
                      <a:pt x="493618" y="10503"/>
                    </a:cubicBezTo>
                    <a:cubicBezTo>
                      <a:pt x="493618" y="16300"/>
                      <a:pt x="488913" y="21005"/>
                      <a:pt x="483116" y="21005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84" name="شكل حر: شكل 83">
                <a:extLst>
                  <a:ext uri="{FF2B5EF4-FFF2-40B4-BE49-F238E27FC236}">
                    <a16:creationId xmlns:a16="http://schemas.microsoft.com/office/drawing/2014/main" id="{5FA59C70-C1C6-37D9-406B-A52556F1D8A7}"/>
                  </a:ext>
                </a:extLst>
              </p:cNvPr>
              <p:cNvSpPr/>
              <p:nvPr/>
            </p:nvSpPr>
            <p:spPr>
              <a:xfrm>
                <a:off x="5334105" y="2760811"/>
                <a:ext cx="493618" cy="21005"/>
              </a:xfrm>
              <a:custGeom>
                <a:avLst/>
                <a:gdLst>
                  <a:gd name="connsiteX0" fmla="*/ 483116 w 493618"/>
                  <a:gd name="connsiteY0" fmla="*/ 21005 h 21005"/>
                  <a:gd name="connsiteX1" fmla="*/ 10503 w 493618"/>
                  <a:gd name="connsiteY1" fmla="*/ 21005 h 21005"/>
                  <a:gd name="connsiteX2" fmla="*/ 0 w 493618"/>
                  <a:gd name="connsiteY2" fmla="*/ 10503 h 21005"/>
                  <a:gd name="connsiteX3" fmla="*/ 10503 w 493618"/>
                  <a:gd name="connsiteY3" fmla="*/ 0 h 21005"/>
                  <a:gd name="connsiteX4" fmla="*/ 483116 w 493618"/>
                  <a:gd name="connsiteY4" fmla="*/ 0 h 21005"/>
                  <a:gd name="connsiteX5" fmla="*/ 493618 w 493618"/>
                  <a:gd name="connsiteY5" fmla="*/ 10503 h 21005"/>
                  <a:gd name="connsiteX6" fmla="*/ 483116 w 493618"/>
                  <a:gd name="connsiteY6" fmla="*/ 21005 h 2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18" h="21005">
                    <a:moveTo>
                      <a:pt x="483116" y="21005"/>
                    </a:moveTo>
                    <a:lnTo>
                      <a:pt x="10503" y="21005"/>
                    </a:lnTo>
                    <a:cubicBezTo>
                      <a:pt x="4705" y="21005"/>
                      <a:pt x="0" y="16300"/>
                      <a:pt x="0" y="10503"/>
                    </a:cubicBezTo>
                    <a:cubicBezTo>
                      <a:pt x="0" y="4705"/>
                      <a:pt x="4705" y="0"/>
                      <a:pt x="10503" y="0"/>
                    </a:cubicBezTo>
                    <a:lnTo>
                      <a:pt x="483116" y="0"/>
                    </a:lnTo>
                    <a:cubicBezTo>
                      <a:pt x="488913" y="0"/>
                      <a:pt x="493618" y="4705"/>
                      <a:pt x="493618" y="10503"/>
                    </a:cubicBezTo>
                    <a:cubicBezTo>
                      <a:pt x="493618" y="16300"/>
                      <a:pt x="488913" y="21005"/>
                      <a:pt x="483116" y="21005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85" name="شكل حر: شكل 84">
                <a:extLst>
                  <a:ext uri="{FF2B5EF4-FFF2-40B4-BE49-F238E27FC236}">
                    <a16:creationId xmlns:a16="http://schemas.microsoft.com/office/drawing/2014/main" id="{D24046DF-B583-9872-72F1-22F2DD36FB9C}"/>
                  </a:ext>
                </a:extLst>
              </p:cNvPr>
              <p:cNvSpPr/>
              <p:nvPr/>
            </p:nvSpPr>
            <p:spPr>
              <a:xfrm>
                <a:off x="5334105" y="2836954"/>
                <a:ext cx="493618" cy="21005"/>
              </a:xfrm>
              <a:custGeom>
                <a:avLst/>
                <a:gdLst>
                  <a:gd name="connsiteX0" fmla="*/ 483116 w 493618"/>
                  <a:gd name="connsiteY0" fmla="*/ 21005 h 21005"/>
                  <a:gd name="connsiteX1" fmla="*/ 10503 w 493618"/>
                  <a:gd name="connsiteY1" fmla="*/ 21005 h 21005"/>
                  <a:gd name="connsiteX2" fmla="*/ 0 w 493618"/>
                  <a:gd name="connsiteY2" fmla="*/ 10503 h 21005"/>
                  <a:gd name="connsiteX3" fmla="*/ 10503 w 493618"/>
                  <a:gd name="connsiteY3" fmla="*/ 0 h 21005"/>
                  <a:gd name="connsiteX4" fmla="*/ 483116 w 493618"/>
                  <a:gd name="connsiteY4" fmla="*/ 0 h 21005"/>
                  <a:gd name="connsiteX5" fmla="*/ 493618 w 493618"/>
                  <a:gd name="connsiteY5" fmla="*/ 10503 h 21005"/>
                  <a:gd name="connsiteX6" fmla="*/ 483116 w 493618"/>
                  <a:gd name="connsiteY6" fmla="*/ 21005 h 2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18" h="21005">
                    <a:moveTo>
                      <a:pt x="483116" y="21005"/>
                    </a:moveTo>
                    <a:lnTo>
                      <a:pt x="10503" y="21005"/>
                    </a:lnTo>
                    <a:cubicBezTo>
                      <a:pt x="4705" y="21005"/>
                      <a:pt x="0" y="16300"/>
                      <a:pt x="0" y="10503"/>
                    </a:cubicBezTo>
                    <a:cubicBezTo>
                      <a:pt x="0" y="4705"/>
                      <a:pt x="4705" y="0"/>
                      <a:pt x="10503" y="0"/>
                    </a:cubicBezTo>
                    <a:lnTo>
                      <a:pt x="483116" y="0"/>
                    </a:lnTo>
                    <a:cubicBezTo>
                      <a:pt x="488913" y="0"/>
                      <a:pt x="493618" y="4705"/>
                      <a:pt x="493618" y="10503"/>
                    </a:cubicBezTo>
                    <a:cubicBezTo>
                      <a:pt x="493618" y="16300"/>
                      <a:pt x="488913" y="21005"/>
                      <a:pt x="483116" y="21005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86" name="شكل حر: شكل 85">
                <a:extLst>
                  <a:ext uri="{FF2B5EF4-FFF2-40B4-BE49-F238E27FC236}">
                    <a16:creationId xmlns:a16="http://schemas.microsoft.com/office/drawing/2014/main" id="{C2FA8691-98D4-D0F4-9D86-E12C7B89F07D}"/>
                  </a:ext>
                </a:extLst>
              </p:cNvPr>
              <p:cNvSpPr/>
              <p:nvPr/>
            </p:nvSpPr>
            <p:spPr>
              <a:xfrm>
                <a:off x="5334105" y="2913098"/>
                <a:ext cx="493618" cy="21005"/>
              </a:xfrm>
              <a:custGeom>
                <a:avLst/>
                <a:gdLst>
                  <a:gd name="connsiteX0" fmla="*/ 483116 w 493618"/>
                  <a:gd name="connsiteY0" fmla="*/ 21005 h 21005"/>
                  <a:gd name="connsiteX1" fmla="*/ 10503 w 493618"/>
                  <a:gd name="connsiteY1" fmla="*/ 21005 h 21005"/>
                  <a:gd name="connsiteX2" fmla="*/ 0 w 493618"/>
                  <a:gd name="connsiteY2" fmla="*/ 10503 h 21005"/>
                  <a:gd name="connsiteX3" fmla="*/ 10503 w 493618"/>
                  <a:gd name="connsiteY3" fmla="*/ 0 h 21005"/>
                  <a:gd name="connsiteX4" fmla="*/ 483116 w 493618"/>
                  <a:gd name="connsiteY4" fmla="*/ 0 h 21005"/>
                  <a:gd name="connsiteX5" fmla="*/ 493618 w 493618"/>
                  <a:gd name="connsiteY5" fmla="*/ 10503 h 21005"/>
                  <a:gd name="connsiteX6" fmla="*/ 483116 w 493618"/>
                  <a:gd name="connsiteY6" fmla="*/ 21005 h 2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18" h="21005">
                    <a:moveTo>
                      <a:pt x="483116" y="21005"/>
                    </a:moveTo>
                    <a:lnTo>
                      <a:pt x="10503" y="21005"/>
                    </a:lnTo>
                    <a:cubicBezTo>
                      <a:pt x="4705" y="21005"/>
                      <a:pt x="0" y="16300"/>
                      <a:pt x="0" y="10503"/>
                    </a:cubicBezTo>
                    <a:cubicBezTo>
                      <a:pt x="0" y="4705"/>
                      <a:pt x="4705" y="0"/>
                      <a:pt x="10503" y="0"/>
                    </a:cubicBezTo>
                    <a:lnTo>
                      <a:pt x="483116" y="0"/>
                    </a:lnTo>
                    <a:cubicBezTo>
                      <a:pt x="488913" y="0"/>
                      <a:pt x="493618" y="4705"/>
                      <a:pt x="493618" y="10503"/>
                    </a:cubicBezTo>
                    <a:cubicBezTo>
                      <a:pt x="493618" y="16300"/>
                      <a:pt x="488913" y="21005"/>
                      <a:pt x="483116" y="21005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87" name="شكل حر: شكل 86">
                <a:extLst>
                  <a:ext uri="{FF2B5EF4-FFF2-40B4-BE49-F238E27FC236}">
                    <a16:creationId xmlns:a16="http://schemas.microsoft.com/office/drawing/2014/main" id="{4DB41918-FCDD-2185-6E3E-B402B72136B6}"/>
                  </a:ext>
                </a:extLst>
              </p:cNvPr>
              <p:cNvSpPr/>
              <p:nvPr/>
            </p:nvSpPr>
            <p:spPr>
              <a:xfrm>
                <a:off x="5334105" y="2989241"/>
                <a:ext cx="493618" cy="21005"/>
              </a:xfrm>
              <a:custGeom>
                <a:avLst/>
                <a:gdLst>
                  <a:gd name="connsiteX0" fmla="*/ 483116 w 493618"/>
                  <a:gd name="connsiteY0" fmla="*/ 21005 h 21005"/>
                  <a:gd name="connsiteX1" fmla="*/ 10503 w 493618"/>
                  <a:gd name="connsiteY1" fmla="*/ 21005 h 21005"/>
                  <a:gd name="connsiteX2" fmla="*/ 0 w 493618"/>
                  <a:gd name="connsiteY2" fmla="*/ 10503 h 21005"/>
                  <a:gd name="connsiteX3" fmla="*/ 10503 w 493618"/>
                  <a:gd name="connsiteY3" fmla="*/ 0 h 21005"/>
                  <a:gd name="connsiteX4" fmla="*/ 483116 w 493618"/>
                  <a:gd name="connsiteY4" fmla="*/ 0 h 21005"/>
                  <a:gd name="connsiteX5" fmla="*/ 493618 w 493618"/>
                  <a:gd name="connsiteY5" fmla="*/ 10503 h 21005"/>
                  <a:gd name="connsiteX6" fmla="*/ 483116 w 493618"/>
                  <a:gd name="connsiteY6" fmla="*/ 21005 h 2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618" h="21005">
                    <a:moveTo>
                      <a:pt x="483116" y="21005"/>
                    </a:moveTo>
                    <a:lnTo>
                      <a:pt x="10503" y="21005"/>
                    </a:lnTo>
                    <a:cubicBezTo>
                      <a:pt x="4705" y="21005"/>
                      <a:pt x="0" y="16300"/>
                      <a:pt x="0" y="10503"/>
                    </a:cubicBezTo>
                    <a:cubicBezTo>
                      <a:pt x="0" y="4705"/>
                      <a:pt x="4705" y="0"/>
                      <a:pt x="10503" y="0"/>
                    </a:cubicBezTo>
                    <a:lnTo>
                      <a:pt x="483116" y="0"/>
                    </a:lnTo>
                    <a:cubicBezTo>
                      <a:pt x="488913" y="0"/>
                      <a:pt x="493618" y="4705"/>
                      <a:pt x="493618" y="10503"/>
                    </a:cubicBezTo>
                    <a:cubicBezTo>
                      <a:pt x="493618" y="16300"/>
                      <a:pt x="488913" y="21005"/>
                      <a:pt x="483116" y="21005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</p:grpSp>
        <p:grpSp>
          <p:nvGrpSpPr>
            <p:cNvPr id="64" name="رسم 2" descr="كتاب مفتوح">
              <a:extLst>
                <a:ext uri="{FF2B5EF4-FFF2-40B4-BE49-F238E27FC236}">
                  <a16:creationId xmlns:a16="http://schemas.microsoft.com/office/drawing/2014/main" id="{A2417B97-3420-8DD0-CCFF-3F34FEC3A019}"/>
                </a:ext>
              </a:extLst>
            </p:cNvPr>
            <p:cNvGrpSpPr/>
            <p:nvPr/>
          </p:nvGrpSpPr>
          <p:grpSpPr>
            <a:xfrm>
              <a:off x="6176934" y="2159535"/>
              <a:ext cx="506746" cy="850711"/>
              <a:chOff x="6176934" y="2159535"/>
              <a:chExt cx="506746" cy="850711"/>
            </a:xfrm>
            <a:solidFill>
              <a:srgbClr val="E6E6E6"/>
            </a:solidFill>
          </p:grpSpPr>
          <p:sp>
            <p:nvSpPr>
              <p:cNvPr id="66" name="شكل حر: شكل 65">
                <a:extLst>
                  <a:ext uri="{FF2B5EF4-FFF2-40B4-BE49-F238E27FC236}">
                    <a16:creationId xmlns:a16="http://schemas.microsoft.com/office/drawing/2014/main" id="{2066069F-FA32-538E-3083-0CF38533B869}"/>
                  </a:ext>
                </a:extLst>
              </p:cNvPr>
              <p:cNvSpPr/>
              <p:nvPr/>
            </p:nvSpPr>
            <p:spPr>
              <a:xfrm>
                <a:off x="6187437" y="2159535"/>
                <a:ext cx="496244" cy="89278"/>
              </a:xfrm>
              <a:custGeom>
                <a:avLst/>
                <a:gdLst>
                  <a:gd name="connsiteX0" fmla="*/ 10490 w 496244"/>
                  <a:gd name="connsiteY0" fmla="*/ 89279 h 89278"/>
                  <a:gd name="connsiteX1" fmla="*/ 108 w 496244"/>
                  <a:gd name="connsiteY1" fmla="*/ 80268 h 89278"/>
                  <a:gd name="connsiteX2" fmla="*/ 9009 w 496244"/>
                  <a:gd name="connsiteY2" fmla="*/ 68379 h 89278"/>
                  <a:gd name="connsiteX3" fmla="*/ 484248 w 496244"/>
                  <a:gd name="connsiteY3" fmla="*/ 113 h 89278"/>
                  <a:gd name="connsiteX4" fmla="*/ 496137 w 496244"/>
                  <a:gd name="connsiteY4" fmla="*/ 9013 h 89278"/>
                  <a:gd name="connsiteX5" fmla="*/ 487236 w 496244"/>
                  <a:gd name="connsiteY5" fmla="*/ 20902 h 89278"/>
                  <a:gd name="connsiteX6" fmla="*/ 11997 w 496244"/>
                  <a:gd name="connsiteY6" fmla="*/ 89169 h 89278"/>
                  <a:gd name="connsiteX7" fmla="*/ 10490 w 496244"/>
                  <a:gd name="connsiteY7" fmla="*/ 89279 h 8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244" h="89278">
                    <a:moveTo>
                      <a:pt x="10490" y="89279"/>
                    </a:moveTo>
                    <a:cubicBezTo>
                      <a:pt x="5349" y="89279"/>
                      <a:pt x="859" y="85503"/>
                      <a:pt x="108" y="80268"/>
                    </a:cubicBezTo>
                    <a:cubicBezTo>
                      <a:pt x="-716" y="74528"/>
                      <a:pt x="3269" y="69203"/>
                      <a:pt x="9009" y="68379"/>
                    </a:cubicBezTo>
                    <a:lnTo>
                      <a:pt x="484248" y="113"/>
                    </a:lnTo>
                    <a:cubicBezTo>
                      <a:pt x="490003" y="-733"/>
                      <a:pt x="495312" y="3274"/>
                      <a:pt x="496137" y="9013"/>
                    </a:cubicBezTo>
                    <a:cubicBezTo>
                      <a:pt x="496961" y="14753"/>
                      <a:pt x="492975" y="20078"/>
                      <a:pt x="487236" y="20902"/>
                    </a:cubicBezTo>
                    <a:lnTo>
                      <a:pt x="11997" y="89169"/>
                    </a:lnTo>
                    <a:cubicBezTo>
                      <a:pt x="11487" y="89248"/>
                      <a:pt x="10983" y="89279"/>
                      <a:pt x="10490" y="89279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67" name="شكل حر: شكل 66">
                <a:extLst>
                  <a:ext uri="{FF2B5EF4-FFF2-40B4-BE49-F238E27FC236}">
                    <a16:creationId xmlns:a16="http://schemas.microsoft.com/office/drawing/2014/main" id="{5FA0B08C-8CA1-1EED-A482-C97FBB0F52A9}"/>
                  </a:ext>
                </a:extLst>
              </p:cNvPr>
              <p:cNvSpPr/>
              <p:nvPr/>
            </p:nvSpPr>
            <p:spPr>
              <a:xfrm>
                <a:off x="6186383" y="2236204"/>
                <a:ext cx="496247" cy="88752"/>
              </a:xfrm>
              <a:custGeom>
                <a:avLst/>
                <a:gdLst>
                  <a:gd name="connsiteX0" fmla="*/ 10494 w 496247"/>
                  <a:gd name="connsiteY0" fmla="*/ 88752 h 88752"/>
                  <a:gd name="connsiteX1" fmla="*/ 107 w 496247"/>
                  <a:gd name="connsiteY1" fmla="*/ 79731 h 88752"/>
                  <a:gd name="connsiteX2" fmla="*/ 9023 w 496247"/>
                  <a:gd name="connsiteY2" fmla="*/ 67853 h 88752"/>
                  <a:gd name="connsiteX3" fmla="*/ 484262 w 496247"/>
                  <a:gd name="connsiteY3" fmla="*/ 111 h 88752"/>
                  <a:gd name="connsiteX4" fmla="*/ 496140 w 496247"/>
                  <a:gd name="connsiteY4" fmla="*/ 9028 h 88752"/>
                  <a:gd name="connsiteX5" fmla="*/ 487224 w 496247"/>
                  <a:gd name="connsiteY5" fmla="*/ 20906 h 88752"/>
                  <a:gd name="connsiteX6" fmla="*/ 11985 w 496247"/>
                  <a:gd name="connsiteY6" fmla="*/ 88647 h 88752"/>
                  <a:gd name="connsiteX7" fmla="*/ 10494 w 496247"/>
                  <a:gd name="connsiteY7" fmla="*/ 88752 h 88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247" h="88752">
                    <a:moveTo>
                      <a:pt x="10494" y="88752"/>
                    </a:moveTo>
                    <a:cubicBezTo>
                      <a:pt x="5347" y="88752"/>
                      <a:pt x="858" y="84972"/>
                      <a:pt x="107" y="79731"/>
                    </a:cubicBezTo>
                    <a:cubicBezTo>
                      <a:pt x="-713" y="73991"/>
                      <a:pt x="3278" y="68672"/>
                      <a:pt x="9023" y="67853"/>
                    </a:cubicBezTo>
                    <a:lnTo>
                      <a:pt x="484262" y="111"/>
                    </a:lnTo>
                    <a:cubicBezTo>
                      <a:pt x="490018" y="-729"/>
                      <a:pt x="495321" y="3283"/>
                      <a:pt x="496140" y="9028"/>
                    </a:cubicBezTo>
                    <a:cubicBezTo>
                      <a:pt x="496960" y="14767"/>
                      <a:pt x="492969" y="20087"/>
                      <a:pt x="487224" y="20906"/>
                    </a:cubicBezTo>
                    <a:lnTo>
                      <a:pt x="11985" y="88647"/>
                    </a:lnTo>
                    <a:cubicBezTo>
                      <a:pt x="11486" y="88721"/>
                      <a:pt x="10982" y="88752"/>
                      <a:pt x="10494" y="88752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68" name="شكل حر: شكل 67">
                <a:extLst>
                  <a:ext uri="{FF2B5EF4-FFF2-40B4-BE49-F238E27FC236}">
                    <a16:creationId xmlns:a16="http://schemas.microsoft.com/office/drawing/2014/main" id="{2D405DAD-46DE-40F8-1E87-B7D9F530925C}"/>
                  </a:ext>
                </a:extLst>
              </p:cNvPr>
              <p:cNvSpPr/>
              <p:nvPr/>
            </p:nvSpPr>
            <p:spPr>
              <a:xfrm>
                <a:off x="6185334" y="2312868"/>
                <a:ext cx="496244" cy="88232"/>
              </a:xfrm>
              <a:custGeom>
                <a:avLst/>
                <a:gdLst>
                  <a:gd name="connsiteX0" fmla="*/ 10492 w 496244"/>
                  <a:gd name="connsiteY0" fmla="*/ 88232 h 88232"/>
                  <a:gd name="connsiteX1" fmla="*/ 105 w 496244"/>
                  <a:gd name="connsiteY1" fmla="*/ 79195 h 88232"/>
                  <a:gd name="connsiteX2" fmla="*/ 9032 w 496244"/>
                  <a:gd name="connsiteY2" fmla="*/ 67327 h 88232"/>
                  <a:gd name="connsiteX3" fmla="*/ 484271 w 496244"/>
                  <a:gd name="connsiteY3" fmla="*/ 111 h 88232"/>
                  <a:gd name="connsiteX4" fmla="*/ 496139 w 496244"/>
                  <a:gd name="connsiteY4" fmla="*/ 9038 h 88232"/>
                  <a:gd name="connsiteX5" fmla="*/ 487212 w 496244"/>
                  <a:gd name="connsiteY5" fmla="*/ 20906 h 88232"/>
                  <a:gd name="connsiteX6" fmla="*/ 11973 w 496244"/>
                  <a:gd name="connsiteY6" fmla="*/ 88122 h 88232"/>
                  <a:gd name="connsiteX7" fmla="*/ 10492 w 496244"/>
                  <a:gd name="connsiteY7" fmla="*/ 88232 h 8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244" h="88232">
                    <a:moveTo>
                      <a:pt x="10492" y="88232"/>
                    </a:moveTo>
                    <a:cubicBezTo>
                      <a:pt x="5341" y="88232"/>
                      <a:pt x="846" y="84441"/>
                      <a:pt x="105" y="79195"/>
                    </a:cubicBezTo>
                    <a:cubicBezTo>
                      <a:pt x="-709" y="73450"/>
                      <a:pt x="3293" y="68136"/>
                      <a:pt x="9032" y="67327"/>
                    </a:cubicBezTo>
                    <a:lnTo>
                      <a:pt x="484271" y="111"/>
                    </a:lnTo>
                    <a:cubicBezTo>
                      <a:pt x="490021" y="-729"/>
                      <a:pt x="495330" y="3293"/>
                      <a:pt x="496139" y="9038"/>
                    </a:cubicBezTo>
                    <a:cubicBezTo>
                      <a:pt x="496953" y="14783"/>
                      <a:pt x="492951" y="20097"/>
                      <a:pt x="487212" y="20906"/>
                    </a:cubicBezTo>
                    <a:lnTo>
                      <a:pt x="11973" y="88122"/>
                    </a:lnTo>
                    <a:cubicBezTo>
                      <a:pt x="11474" y="88201"/>
                      <a:pt x="10981" y="88232"/>
                      <a:pt x="10492" y="88232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69" name="شكل حر: شكل 68">
                <a:extLst>
                  <a:ext uri="{FF2B5EF4-FFF2-40B4-BE49-F238E27FC236}">
                    <a16:creationId xmlns:a16="http://schemas.microsoft.com/office/drawing/2014/main" id="{846A4E55-EF36-4D5C-21E2-EA010AC275F8}"/>
                  </a:ext>
                </a:extLst>
              </p:cNvPr>
              <p:cNvSpPr/>
              <p:nvPr/>
            </p:nvSpPr>
            <p:spPr>
              <a:xfrm>
                <a:off x="6184286" y="2389537"/>
                <a:ext cx="496249" cy="87705"/>
              </a:xfrm>
              <a:custGeom>
                <a:avLst/>
                <a:gdLst>
                  <a:gd name="connsiteX0" fmla="*/ 10490 w 496249"/>
                  <a:gd name="connsiteY0" fmla="*/ 87706 h 87705"/>
                  <a:gd name="connsiteX1" fmla="*/ 103 w 496249"/>
                  <a:gd name="connsiteY1" fmla="*/ 78658 h 87705"/>
                  <a:gd name="connsiteX2" fmla="*/ 9045 w 496249"/>
                  <a:gd name="connsiteY2" fmla="*/ 66801 h 87705"/>
                  <a:gd name="connsiteX3" fmla="*/ 484284 w 496249"/>
                  <a:gd name="connsiteY3" fmla="*/ 110 h 87705"/>
                  <a:gd name="connsiteX4" fmla="*/ 496147 w 496249"/>
                  <a:gd name="connsiteY4" fmla="*/ 9053 h 87705"/>
                  <a:gd name="connsiteX5" fmla="*/ 487204 w 496249"/>
                  <a:gd name="connsiteY5" fmla="*/ 20910 h 87705"/>
                  <a:gd name="connsiteX6" fmla="*/ 11965 w 496249"/>
                  <a:gd name="connsiteY6" fmla="*/ 87601 h 87705"/>
                  <a:gd name="connsiteX7" fmla="*/ 10490 w 496249"/>
                  <a:gd name="connsiteY7" fmla="*/ 87706 h 8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249" h="87705">
                    <a:moveTo>
                      <a:pt x="10490" y="87706"/>
                    </a:moveTo>
                    <a:cubicBezTo>
                      <a:pt x="5338" y="87706"/>
                      <a:pt x="838" y="83909"/>
                      <a:pt x="103" y="78658"/>
                    </a:cubicBezTo>
                    <a:cubicBezTo>
                      <a:pt x="-701" y="72913"/>
                      <a:pt x="3301" y="67604"/>
                      <a:pt x="9045" y="66801"/>
                    </a:cubicBezTo>
                    <a:lnTo>
                      <a:pt x="484284" y="110"/>
                    </a:lnTo>
                    <a:cubicBezTo>
                      <a:pt x="490034" y="-725"/>
                      <a:pt x="495338" y="3302"/>
                      <a:pt x="496147" y="9053"/>
                    </a:cubicBezTo>
                    <a:cubicBezTo>
                      <a:pt x="496950" y="14797"/>
                      <a:pt x="492949" y="20106"/>
                      <a:pt x="487204" y="20910"/>
                    </a:cubicBezTo>
                    <a:lnTo>
                      <a:pt x="11965" y="87601"/>
                    </a:lnTo>
                    <a:cubicBezTo>
                      <a:pt x="11466" y="87674"/>
                      <a:pt x="10973" y="87706"/>
                      <a:pt x="10490" y="87706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70" name="شكل حر: شكل 69">
                <a:extLst>
                  <a:ext uri="{FF2B5EF4-FFF2-40B4-BE49-F238E27FC236}">
                    <a16:creationId xmlns:a16="http://schemas.microsoft.com/office/drawing/2014/main" id="{EB5FA71B-064B-9B80-B908-A3491DD3D435}"/>
                  </a:ext>
                </a:extLst>
              </p:cNvPr>
              <p:cNvSpPr/>
              <p:nvPr/>
            </p:nvSpPr>
            <p:spPr>
              <a:xfrm>
                <a:off x="6183237" y="2466207"/>
                <a:ext cx="496246" cy="87179"/>
              </a:xfrm>
              <a:custGeom>
                <a:avLst/>
                <a:gdLst>
                  <a:gd name="connsiteX0" fmla="*/ 10488 w 496246"/>
                  <a:gd name="connsiteY0" fmla="*/ 87179 h 87179"/>
                  <a:gd name="connsiteX1" fmla="*/ 101 w 496246"/>
                  <a:gd name="connsiteY1" fmla="*/ 78121 h 87179"/>
                  <a:gd name="connsiteX2" fmla="*/ 9055 w 496246"/>
                  <a:gd name="connsiteY2" fmla="*/ 66274 h 87179"/>
                  <a:gd name="connsiteX3" fmla="*/ 484294 w 496246"/>
                  <a:gd name="connsiteY3" fmla="*/ 108 h 87179"/>
                  <a:gd name="connsiteX4" fmla="*/ 496146 w 496246"/>
                  <a:gd name="connsiteY4" fmla="*/ 9061 h 87179"/>
                  <a:gd name="connsiteX5" fmla="*/ 487192 w 496246"/>
                  <a:gd name="connsiteY5" fmla="*/ 20908 h 87179"/>
                  <a:gd name="connsiteX6" fmla="*/ 11953 w 496246"/>
                  <a:gd name="connsiteY6" fmla="*/ 87074 h 87179"/>
                  <a:gd name="connsiteX7" fmla="*/ 10488 w 496246"/>
                  <a:gd name="connsiteY7" fmla="*/ 87179 h 87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246" h="87179">
                    <a:moveTo>
                      <a:pt x="10488" y="87179"/>
                    </a:moveTo>
                    <a:cubicBezTo>
                      <a:pt x="5332" y="87179"/>
                      <a:pt x="831" y="83377"/>
                      <a:pt x="101" y="78121"/>
                    </a:cubicBezTo>
                    <a:cubicBezTo>
                      <a:pt x="-697" y="72376"/>
                      <a:pt x="3310" y="67072"/>
                      <a:pt x="9055" y="66274"/>
                    </a:cubicBezTo>
                    <a:lnTo>
                      <a:pt x="484294" y="108"/>
                    </a:lnTo>
                    <a:cubicBezTo>
                      <a:pt x="490044" y="-722"/>
                      <a:pt x="495342" y="3317"/>
                      <a:pt x="496146" y="9061"/>
                    </a:cubicBezTo>
                    <a:cubicBezTo>
                      <a:pt x="496944" y="14806"/>
                      <a:pt x="492937" y="20110"/>
                      <a:pt x="487192" y="20908"/>
                    </a:cubicBezTo>
                    <a:lnTo>
                      <a:pt x="11953" y="87074"/>
                    </a:lnTo>
                    <a:cubicBezTo>
                      <a:pt x="11454" y="87148"/>
                      <a:pt x="10966" y="87179"/>
                      <a:pt x="10488" y="87179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71" name="شكل حر: شكل 70">
                <a:extLst>
                  <a:ext uri="{FF2B5EF4-FFF2-40B4-BE49-F238E27FC236}">
                    <a16:creationId xmlns:a16="http://schemas.microsoft.com/office/drawing/2014/main" id="{E96C55F2-5AE8-6AC8-8443-97642112BA5A}"/>
                  </a:ext>
                </a:extLst>
              </p:cNvPr>
              <p:cNvSpPr/>
              <p:nvPr/>
            </p:nvSpPr>
            <p:spPr>
              <a:xfrm>
                <a:off x="6182183" y="2542876"/>
                <a:ext cx="496249" cy="86653"/>
              </a:xfrm>
              <a:custGeom>
                <a:avLst/>
                <a:gdLst>
                  <a:gd name="connsiteX0" fmla="*/ 10492 w 496249"/>
                  <a:gd name="connsiteY0" fmla="*/ 86654 h 86653"/>
                  <a:gd name="connsiteX1" fmla="*/ 100 w 496249"/>
                  <a:gd name="connsiteY1" fmla="*/ 77585 h 86653"/>
                  <a:gd name="connsiteX2" fmla="*/ 9069 w 496249"/>
                  <a:gd name="connsiteY2" fmla="*/ 65749 h 86653"/>
                  <a:gd name="connsiteX3" fmla="*/ 484308 w 496249"/>
                  <a:gd name="connsiteY3" fmla="*/ 108 h 86653"/>
                  <a:gd name="connsiteX4" fmla="*/ 496149 w 496249"/>
                  <a:gd name="connsiteY4" fmla="*/ 9077 h 86653"/>
                  <a:gd name="connsiteX5" fmla="*/ 487180 w 496249"/>
                  <a:gd name="connsiteY5" fmla="*/ 20913 h 86653"/>
                  <a:gd name="connsiteX6" fmla="*/ 11941 w 496249"/>
                  <a:gd name="connsiteY6" fmla="*/ 86554 h 86653"/>
                  <a:gd name="connsiteX7" fmla="*/ 10492 w 496249"/>
                  <a:gd name="connsiteY7" fmla="*/ 86654 h 86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249" h="86653">
                    <a:moveTo>
                      <a:pt x="10492" y="86654"/>
                    </a:moveTo>
                    <a:cubicBezTo>
                      <a:pt x="5330" y="86654"/>
                      <a:pt x="830" y="82847"/>
                      <a:pt x="100" y="77585"/>
                    </a:cubicBezTo>
                    <a:cubicBezTo>
                      <a:pt x="-693" y="71840"/>
                      <a:pt x="3319" y="66536"/>
                      <a:pt x="9069" y="65749"/>
                    </a:cubicBezTo>
                    <a:lnTo>
                      <a:pt x="484308" y="108"/>
                    </a:lnTo>
                    <a:cubicBezTo>
                      <a:pt x="490058" y="-722"/>
                      <a:pt x="495357" y="3327"/>
                      <a:pt x="496149" y="9077"/>
                    </a:cubicBezTo>
                    <a:cubicBezTo>
                      <a:pt x="496942" y="14822"/>
                      <a:pt x="492930" y="20126"/>
                      <a:pt x="487180" y="20913"/>
                    </a:cubicBezTo>
                    <a:lnTo>
                      <a:pt x="11941" y="86554"/>
                    </a:lnTo>
                    <a:cubicBezTo>
                      <a:pt x="11453" y="86622"/>
                      <a:pt x="10970" y="86654"/>
                      <a:pt x="10492" y="86654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72" name="شكل حر: شكل 71">
                <a:extLst>
                  <a:ext uri="{FF2B5EF4-FFF2-40B4-BE49-F238E27FC236}">
                    <a16:creationId xmlns:a16="http://schemas.microsoft.com/office/drawing/2014/main" id="{E72E00CF-6B29-C84A-C31E-8F68E3B6430D}"/>
                  </a:ext>
                </a:extLst>
              </p:cNvPr>
              <p:cNvSpPr/>
              <p:nvPr/>
            </p:nvSpPr>
            <p:spPr>
              <a:xfrm>
                <a:off x="6181134" y="2619540"/>
                <a:ext cx="496246" cy="86132"/>
              </a:xfrm>
              <a:custGeom>
                <a:avLst/>
                <a:gdLst>
                  <a:gd name="connsiteX0" fmla="*/ 10491 w 496246"/>
                  <a:gd name="connsiteY0" fmla="*/ 86133 h 86132"/>
                  <a:gd name="connsiteX1" fmla="*/ 99 w 496246"/>
                  <a:gd name="connsiteY1" fmla="*/ 77053 h 86132"/>
                  <a:gd name="connsiteX2" fmla="*/ 9078 w 496246"/>
                  <a:gd name="connsiteY2" fmla="*/ 65222 h 86132"/>
                  <a:gd name="connsiteX3" fmla="*/ 484317 w 496246"/>
                  <a:gd name="connsiteY3" fmla="*/ 106 h 86132"/>
                  <a:gd name="connsiteX4" fmla="*/ 496148 w 496246"/>
                  <a:gd name="connsiteY4" fmla="*/ 9086 h 86132"/>
                  <a:gd name="connsiteX5" fmla="*/ 487168 w 496246"/>
                  <a:gd name="connsiteY5" fmla="*/ 20917 h 86132"/>
                  <a:gd name="connsiteX6" fmla="*/ 11930 w 496246"/>
                  <a:gd name="connsiteY6" fmla="*/ 86033 h 86132"/>
                  <a:gd name="connsiteX7" fmla="*/ 10491 w 496246"/>
                  <a:gd name="connsiteY7" fmla="*/ 86133 h 8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246" h="86132">
                    <a:moveTo>
                      <a:pt x="10491" y="86133"/>
                    </a:moveTo>
                    <a:cubicBezTo>
                      <a:pt x="5323" y="86133"/>
                      <a:pt x="818" y="82315"/>
                      <a:pt x="99" y="77053"/>
                    </a:cubicBezTo>
                    <a:cubicBezTo>
                      <a:pt x="-689" y="71308"/>
                      <a:pt x="3333" y="66010"/>
                      <a:pt x="9078" y="65222"/>
                    </a:cubicBezTo>
                    <a:lnTo>
                      <a:pt x="484317" y="106"/>
                    </a:lnTo>
                    <a:cubicBezTo>
                      <a:pt x="490067" y="-718"/>
                      <a:pt x="495360" y="3336"/>
                      <a:pt x="496148" y="9086"/>
                    </a:cubicBezTo>
                    <a:cubicBezTo>
                      <a:pt x="496936" y="14831"/>
                      <a:pt x="492913" y="20130"/>
                      <a:pt x="487168" y="20917"/>
                    </a:cubicBezTo>
                    <a:lnTo>
                      <a:pt x="11930" y="86033"/>
                    </a:lnTo>
                    <a:cubicBezTo>
                      <a:pt x="11441" y="86101"/>
                      <a:pt x="10963" y="86133"/>
                      <a:pt x="10491" y="86133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73" name="شكل حر: شكل 72">
                <a:extLst>
                  <a:ext uri="{FF2B5EF4-FFF2-40B4-BE49-F238E27FC236}">
                    <a16:creationId xmlns:a16="http://schemas.microsoft.com/office/drawing/2014/main" id="{5D4925BD-585D-831F-91E2-684C37A53310}"/>
                  </a:ext>
                </a:extLst>
              </p:cNvPr>
              <p:cNvSpPr/>
              <p:nvPr/>
            </p:nvSpPr>
            <p:spPr>
              <a:xfrm>
                <a:off x="6180085" y="2696210"/>
                <a:ext cx="496244" cy="85606"/>
              </a:xfrm>
              <a:custGeom>
                <a:avLst/>
                <a:gdLst>
                  <a:gd name="connsiteX0" fmla="*/ 10489 w 496244"/>
                  <a:gd name="connsiteY0" fmla="*/ 85606 h 85606"/>
                  <a:gd name="connsiteX1" fmla="*/ 97 w 496244"/>
                  <a:gd name="connsiteY1" fmla="*/ 76516 h 85606"/>
                  <a:gd name="connsiteX2" fmla="*/ 9087 w 496244"/>
                  <a:gd name="connsiteY2" fmla="*/ 64696 h 85606"/>
                  <a:gd name="connsiteX3" fmla="*/ 484326 w 496244"/>
                  <a:gd name="connsiteY3" fmla="*/ 105 h 85606"/>
                  <a:gd name="connsiteX4" fmla="*/ 496147 w 496244"/>
                  <a:gd name="connsiteY4" fmla="*/ 9095 h 85606"/>
                  <a:gd name="connsiteX5" fmla="*/ 487157 w 496244"/>
                  <a:gd name="connsiteY5" fmla="*/ 20916 h 85606"/>
                  <a:gd name="connsiteX6" fmla="*/ 11918 w 496244"/>
                  <a:gd name="connsiteY6" fmla="*/ 85506 h 85606"/>
                  <a:gd name="connsiteX7" fmla="*/ 10489 w 496244"/>
                  <a:gd name="connsiteY7" fmla="*/ 85606 h 8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244" h="85606">
                    <a:moveTo>
                      <a:pt x="10489" y="85606"/>
                    </a:moveTo>
                    <a:cubicBezTo>
                      <a:pt x="5317" y="85606"/>
                      <a:pt x="811" y="81783"/>
                      <a:pt x="97" y="76516"/>
                    </a:cubicBezTo>
                    <a:cubicBezTo>
                      <a:pt x="-685" y="70771"/>
                      <a:pt x="3343" y="65478"/>
                      <a:pt x="9087" y="64696"/>
                    </a:cubicBezTo>
                    <a:lnTo>
                      <a:pt x="484326" y="105"/>
                    </a:lnTo>
                    <a:cubicBezTo>
                      <a:pt x="490071" y="-714"/>
                      <a:pt x="495365" y="3350"/>
                      <a:pt x="496147" y="9095"/>
                    </a:cubicBezTo>
                    <a:cubicBezTo>
                      <a:pt x="496929" y="14840"/>
                      <a:pt x="492902" y="20133"/>
                      <a:pt x="487157" y="20916"/>
                    </a:cubicBezTo>
                    <a:lnTo>
                      <a:pt x="11918" y="85506"/>
                    </a:lnTo>
                    <a:cubicBezTo>
                      <a:pt x="11435" y="85574"/>
                      <a:pt x="10957" y="85606"/>
                      <a:pt x="10489" y="85606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74" name="شكل حر: شكل 73">
                <a:extLst>
                  <a:ext uri="{FF2B5EF4-FFF2-40B4-BE49-F238E27FC236}">
                    <a16:creationId xmlns:a16="http://schemas.microsoft.com/office/drawing/2014/main" id="{E40997A4-CA14-01B9-755C-49E5D94CDAB4}"/>
                  </a:ext>
                </a:extLst>
              </p:cNvPr>
              <p:cNvSpPr/>
              <p:nvPr/>
            </p:nvSpPr>
            <p:spPr>
              <a:xfrm>
                <a:off x="6179031" y="2772879"/>
                <a:ext cx="496246" cy="85080"/>
              </a:xfrm>
              <a:custGeom>
                <a:avLst/>
                <a:gdLst>
                  <a:gd name="connsiteX0" fmla="*/ 10493 w 496246"/>
                  <a:gd name="connsiteY0" fmla="*/ 85081 h 85080"/>
                  <a:gd name="connsiteX1" fmla="*/ 96 w 496246"/>
                  <a:gd name="connsiteY1" fmla="*/ 75980 h 85080"/>
                  <a:gd name="connsiteX2" fmla="*/ 9102 w 496246"/>
                  <a:gd name="connsiteY2" fmla="*/ 64170 h 85080"/>
                  <a:gd name="connsiteX3" fmla="*/ 484341 w 496246"/>
                  <a:gd name="connsiteY3" fmla="*/ 105 h 85080"/>
                  <a:gd name="connsiteX4" fmla="*/ 496151 w 496246"/>
                  <a:gd name="connsiteY4" fmla="*/ 9111 h 85080"/>
                  <a:gd name="connsiteX5" fmla="*/ 487145 w 496246"/>
                  <a:gd name="connsiteY5" fmla="*/ 20921 h 85080"/>
                  <a:gd name="connsiteX6" fmla="*/ 11906 w 496246"/>
                  <a:gd name="connsiteY6" fmla="*/ 84986 h 85080"/>
                  <a:gd name="connsiteX7" fmla="*/ 10493 w 496246"/>
                  <a:gd name="connsiteY7" fmla="*/ 85081 h 85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246" h="85080">
                    <a:moveTo>
                      <a:pt x="10493" y="85081"/>
                    </a:moveTo>
                    <a:cubicBezTo>
                      <a:pt x="5316" y="85081"/>
                      <a:pt x="810" y="81253"/>
                      <a:pt x="96" y="75980"/>
                    </a:cubicBezTo>
                    <a:cubicBezTo>
                      <a:pt x="-681" y="70235"/>
                      <a:pt x="3352" y="64947"/>
                      <a:pt x="9102" y="64170"/>
                    </a:cubicBezTo>
                    <a:lnTo>
                      <a:pt x="484341" y="105"/>
                    </a:lnTo>
                    <a:cubicBezTo>
                      <a:pt x="490086" y="-714"/>
                      <a:pt x="495379" y="3361"/>
                      <a:pt x="496151" y="9111"/>
                    </a:cubicBezTo>
                    <a:cubicBezTo>
                      <a:pt x="496928" y="14856"/>
                      <a:pt x="492895" y="20144"/>
                      <a:pt x="487145" y="20921"/>
                    </a:cubicBezTo>
                    <a:lnTo>
                      <a:pt x="11906" y="84986"/>
                    </a:lnTo>
                    <a:cubicBezTo>
                      <a:pt x="11433" y="85049"/>
                      <a:pt x="10955" y="85081"/>
                      <a:pt x="10493" y="85081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75" name="شكل حر: شكل 74">
                <a:extLst>
                  <a:ext uri="{FF2B5EF4-FFF2-40B4-BE49-F238E27FC236}">
                    <a16:creationId xmlns:a16="http://schemas.microsoft.com/office/drawing/2014/main" id="{A4304AC8-10BD-2710-EC48-1CDE462702C2}"/>
                  </a:ext>
                </a:extLst>
              </p:cNvPr>
              <p:cNvSpPr/>
              <p:nvPr/>
            </p:nvSpPr>
            <p:spPr>
              <a:xfrm>
                <a:off x="6177983" y="2849549"/>
                <a:ext cx="496241" cy="84554"/>
              </a:xfrm>
              <a:custGeom>
                <a:avLst/>
                <a:gdLst>
                  <a:gd name="connsiteX0" fmla="*/ 10491 w 496241"/>
                  <a:gd name="connsiteY0" fmla="*/ 84554 h 84554"/>
                  <a:gd name="connsiteX1" fmla="*/ 93 w 496241"/>
                  <a:gd name="connsiteY1" fmla="*/ 75443 h 84554"/>
                  <a:gd name="connsiteX2" fmla="*/ 9110 w 496241"/>
                  <a:gd name="connsiteY2" fmla="*/ 63644 h 84554"/>
                  <a:gd name="connsiteX3" fmla="*/ 484349 w 496241"/>
                  <a:gd name="connsiteY3" fmla="*/ 103 h 84554"/>
                  <a:gd name="connsiteX4" fmla="*/ 496148 w 496241"/>
                  <a:gd name="connsiteY4" fmla="*/ 9120 h 84554"/>
                  <a:gd name="connsiteX5" fmla="*/ 487132 w 496241"/>
                  <a:gd name="connsiteY5" fmla="*/ 20919 h 84554"/>
                  <a:gd name="connsiteX6" fmla="*/ 11893 w 496241"/>
                  <a:gd name="connsiteY6" fmla="*/ 84460 h 84554"/>
                  <a:gd name="connsiteX7" fmla="*/ 10491 w 496241"/>
                  <a:gd name="connsiteY7" fmla="*/ 84554 h 8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241" h="84554">
                    <a:moveTo>
                      <a:pt x="10491" y="84554"/>
                    </a:moveTo>
                    <a:cubicBezTo>
                      <a:pt x="5308" y="84554"/>
                      <a:pt x="797" y="80721"/>
                      <a:pt x="93" y="75443"/>
                    </a:cubicBezTo>
                    <a:cubicBezTo>
                      <a:pt x="-673" y="69693"/>
                      <a:pt x="3360" y="64410"/>
                      <a:pt x="9110" y="63644"/>
                    </a:cubicBezTo>
                    <a:lnTo>
                      <a:pt x="484349" y="103"/>
                    </a:lnTo>
                    <a:cubicBezTo>
                      <a:pt x="490094" y="-710"/>
                      <a:pt x="495382" y="3370"/>
                      <a:pt x="496148" y="9120"/>
                    </a:cubicBezTo>
                    <a:cubicBezTo>
                      <a:pt x="496915" y="14870"/>
                      <a:pt x="492882" y="20153"/>
                      <a:pt x="487132" y="20919"/>
                    </a:cubicBezTo>
                    <a:lnTo>
                      <a:pt x="11893" y="84460"/>
                    </a:lnTo>
                    <a:cubicBezTo>
                      <a:pt x="11420" y="84528"/>
                      <a:pt x="10953" y="84554"/>
                      <a:pt x="10491" y="84554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76" name="شكل حر: شكل 75">
                <a:extLst>
                  <a:ext uri="{FF2B5EF4-FFF2-40B4-BE49-F238E27FC236}">
                    <a16:creationId xmlns:a16="http://schemas.microsoft.com/office/drawing/2014/main" id="{E620A2F3-3F74-DACA-3AD2-1203FDFEADB8}"/>
                  </a:ext>
                </a:extLst>
              </p:cNvPr>
              <p:cNvSpPr/>
              <p:nvPr/>
            </p:nvSpPr>
            <p:spPr>
              <a:xfrm>
                <a:off x="6176934" y="2926218"/>
                <a:ext cx="496249" cy="84027"/>
              </a:xfrm>
              <a:custGeom>
                <a:avLst/>
                <a:gdLst>
                  <a:gd name="connsiteX0" fmla="*/ 10489 w 496249"/>
                  <a:gd name="connsiteY0" fmla="*/ 84028 h 84027"/>
                  <a:gd name="connsiteX1" fmla="*/ 92 w 496249"/>
                  <a:gd name="connsiteY1" fmla="*/ 74906 h 84027"/>
                  <a:gd name="connsiteX2" fmla="*/ 9124 w 496249"/>
                  <a:gd name="connsiteY2" fmla="*/ 63117 h 84027"/>
                  <a:gd name="connsiteX3" fmla="*/ 484363 w 496249"/>
                  <a:gd name="connsiteY3" fmla="*/ 102 h 84027"/>
                  <a:gd name="connsiteX4" fmla="*/ 496158 w 496249"/>
                  <a:gd name="connsiteY4" fmla="*/ 9134 h 84027"/>
                  <a:gd name="connsiteX5" fmla="*/ 487125 w 496249"/>
                  <a:gd name="connsiteY5" fmla="*/ 20923 h 84027"/>
                  <a:gd name="connsiteX6" fmla="*/ 11886 w 496249"/>
                  <a:gd name="connsiteY6" fmla="*/ 83938 h 84027"/>
                  <a:gd name="connsiteX7" fmla="*/ 10489 w 496249"/>
                  <a:gd name="connsiteY7" fmla="*/ 84028 h 84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6249" h="84027">
                    <a:moveTo>
                      <a:pt x="10489" y="84028"/>
                    </a:moveTo>
                    <a:cubicBezTo>
                      <a:pt x="5301" y="84028"/>
                      <a:pt x="791" y="80189"/>
                      <a:pt x="92" y="74906"/>
                    </a:cubicBezTo>
                    <a:cubicBezTo>
                      <a:pt x="-669" y="69156"/>
                      <a:pt x="3374" y="63878"/>
                      <a:pt x="9124" y="63117"/>
                    </a:cubicBezTo>
                    <a:lnTo>
                      <a:pt x="484363" y="102"/>
                    </a:lnTo>
                    <a:cubicBezTo>
                      <a:pt x="490108" y="-707"/>
                      <a:pt x="495396" y="3384"/>
                      <a:pt x="496158" y="9134"/>
                    </a:cubicBezTo>
                    <a:cubicBezTo>
                      <a:pt x="496919" y="14884"/>
                      <a:pt x="492875" y="20162"/>
                      <a:pt x="487125" y="20923"/>
                    </a:cubicBezTo>
                    <a:lnTo>
                      <a:pt x="11886" y="83938"/>
                    </a:lnTo>
                    <a:cubicBezTo>
                      <a:pt x="11414" y="84001"/>
                      <a:pt x="10946" y="84028"/>
                      <a:pt x="10489" y="84028"/>
                    </a:cubicBezTo>
                    <a:close/>
                  </a:path>
                </a:pathLst>
              </a:custGeom>
              <a:solidFill>
                <a:srgbClr val="E6E6E6"/>
              </a:solidFill>
              <a:ln w="52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</p:grpSp>
        <p:sp>
          <p:nvSpPr>
            <p:cNvPr id="65" name="شكل حر: شكل 64">
              <a:extLst>
                <a:ext uri="{FF2B5EF4-FFF2-40B4-BE49-F238E27FC236}">
                  <a16:creationId xmlns:a16="http://schemas.microsoft.com/office/drawing/2014/main" id="{4815291B-3781-5D6D-3BB2-A5BB9DC7B69B}"/>
                </a:ext>
              </a:extLst>
            </p:cNvPr>
            <p:cNvSpPr/>
            <p:nvPr/>
          </p:nvSpPr>
          <p:spPr>
            <a:xfrm>
              <a:off x="5869733" y="2106898"/>
              <a:ext cx="136532" cy="582889"/>
            </a:xfrm>
            <a:custGeom>
              <a:avLst/>
              <a:gdLst>
                <a:gd name="connsiteX0" fmla="*/ 136533 w 136532"/>
                <a:gd name="connsiteY0" fmla="*/ 582890 h 582889"/>
                <a:gd name="connsiteX1" fmla="*/ 68266 w 136532"/>
                <a:gd name="connsiteY1" fmla="*/ 535628 h 582889"/>
                <a:gd name="connsiteX2" fmla="*/ 0 w 136532"/>
                <a:gd name="connsiteY2" fmla="*/ 582890 h 582889"/>
                <a:gd name="connsiteX3" fmla="*/ 0 w 136532"/>
                <a:gd name="connsiteY3" fmla="*/ 0 h 582889"/>
                <a:gd name="connsiteX4" fmla="*/ 136533 w 136532"/>
                <a:gd name="connsiteY4" fmla="*/ 0 h 58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532" h="582889">
                  <a:moveTo>
                    <a:pt x="136533" y="582890"/>
                  </a:moveTo>
                  <a:lnTo>
                    <a:pt x="68266" y="535628"/>
                  </a:lnTo>
                  <a:lnTo>
                    <a:pt x="0" y="582890"/>
                  </a:lnTo>
                  <a:lnTo>
                    <a:pt x="0" y="0"/>
                  </a:lnTo>
                  <a:lnTo>
                    <a:pt x="136533" y="0"/>
                  </a:lnTo>
                  <a:close/>
                </a:path>
              </a:pathLst>
            </a:custGeom>
            <a:solidFill>
              <a:srgbClr val="FF7F8D"/>
            </a:solidFill>
            <a:ln w="523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</p:grpSp>
      <p:sp>
        <p:nvSpPr>
          <p:cNvPr id="109" name="شكل حر: شكل 108">
            <a:extLst>
              <a:ext uri="{FF2B5EF4-FFF2-40B4-BE49-F238E27FC236}">
                <a16:creationId xmlns:a16="http://schemas.microsoft.com/office/drawing/2014/main" id="{F309DDE7-B24A-AD1F-28E9-A54F88B726C2}"/>
              </a:ext>
            </a:extLst>
          </p:cNvPr>
          <p:cNvSpPr/>
          <p:nvPr/>
        </p:nvSpPr>
        <p:spPr>
          <a:xfrm>
            <a:off x="2933789" y="1667234"/>
            <a:ext cx="901237" cy="862248"/>
          </a:xfrm>
          <a:custGeom>
            <a:avLst/>
            <a:gdLst>
              <a:gd name="connsiteX0" fmla="*/ 138294 w 1588721"/>
              <a:gd name="connsiteY0" fmla="*/ 218340 h 1519990"/>
              <a:gd name="connsiteX1" fmla="*/ 849494 w 1588721"/>
              <a:gd name="connsiteY1" fmla="*/ 4980 h 1519990"/>
              <a:gd name="connsiteX2" fmla="*/ 1418454 w 1588721"/>
              <a:gd name="connsiteY2" fmla="*/ 360580 h 1519990"/>
              <a:gd name="connsiteX3" fmla="*/ 1570854 w 1588721"/>
              <a:gd name="connsiteY3" fmla="*/ 1173380 h 1519990"/>
              <a:gd name="connsiteX4" fmla="*/ 1073014 w 1588721"/>
              <a:gd name="connsiteY4" fmla="*/ 1518820 h 1519990"/>
              <a:gd name="connsiteX5" fmla="*/ 87494 w 1588721"/>
              <a:gd name="connsiteY5" fmla="*/ 1071780 h 1519990"/>
              <a:gd name="connsiteX6" fmla="*/ 138294 w 1588721"/>
              <a:gd name="connsiteY6" fmla="*/ 218340 h 151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8721" h="1519990">
                <a:moveTo>
                  <a:pt x="138294" y="218340"/>
                </a:moveTo>
                <a:cubicBezTo>
                  <a:pt x="265294" y="40540"/>
                  <a:pt x="636134" y="-18727"/>
                  <a:pt x="849494" y="4980"/>
                </a:cubicBezTo>
                <a:cubicBezTo>
                  <a:pt x="1062854" y="28687"/>
                  <a:pt x="1298227" y="165847"/>
                  <a:pt x="1418454" y="360580"/>
                </a:cubicBezTo>
                <a:cubicBezTo>
                  <a:pt x="1538681" y="555313"/>
                  <a:pt x="1628427" y="980340"/>
                  <a:pt x="1570854" y="1173380"/>
                </a:cubicBezTo>
                <a:cubicBezTo>
                  <a:pt x="1513281" y="1366420"/>
                  <a:pt x="1320241" y="1535753"/>
                  <a:pt x="1073014" y="1518820"/>
                </a:cubicBezTo>
                <a:cubicBezTo>
                  <a:pt x="825787" y="1501887"/>
                  <a:pt x="246667" y="1285140"/>
                  <a:pt x="87494" y="1071780"/>
                </a:cubicBezTo>
                <a:cubicBezTo>
                  <a:pt x="-71679" y="858420"/>
                  <a:pt x="11294" y="396140"/>
                  <a:pt x="138294" y="218340"/>
                </a:cubicBezTo>
                <a:close/>
              </a:path>
            </a:pathLst>
          </a:custGeom>
          <a:solidFill>
            <a:srgbClr val="FFE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4" name="رسم 143" descr="نظارة ثلاثية الأبعاد مع تعبئة خالصة">
            <a:extLst>
              <a:ext uri="{FF2B5EF4-FFF2-40B4-BE49-F238E27FC236}">
                <a16:creationId xmlns:a16="http://schemas.microsoft.com/office/drawing/2014/main" id="{D428395F-D32C-0D2E-80E8-A3B1228105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30803" y="1842937"/>
            <a:ext cx="566238" cy="566238"/>
          </a:xfrm>
          <a:prstGeom prst="rect">
            <a:avLst/>
          </a:prstGeom>
        </p:spPr>
      </p:pic>
      <p:pic>
        <p:nvPicPr>
          <p:cNvPr id="154" name="رسم 153" descr="ذكر رائد فضاء مع تعبئة خالصة">
            <a:extLst>
              <a:ext uri="{FF2B5EF4-FFF2-40B4-BE49-F238E27FC236}">
                <a16:creationId xmlns:a16="http://schemas.microsoft.com/office/drawing/2014/main" id="{B28A1661-43A9-350B-5DF2-BAA4A9BF3B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79848" y="1790329"/>
            <a:ext cx="604678" cy="60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67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B4D62E6E-6847-0675-56F4-9DA0FD7D80D5}"/>
              </a:ext>
            </a:extLst>
          </p:cNvPr>
          <p:cNvSpPr/>
          <p:nvPr/>
        </p:nvSpPr>
        <p:spPr>
          <a:xfrm>
            <a:off x="2" y="2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0840D0D-8AF2-2A3F-366D-B76454B5CB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097855"/>
            <a:ext cx="10691813" cy="60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3DE8571A-E21A-B10C-7095-0453ECEE5737}"/>
              </a:ext>
            </a:extLst>
          </p:cNvPr>
          <p:cNvSpPr/>
          <p:nvPr/>
        </p:nvSpPr>
        <p:spPr>
          <a:xfrm>
            <a:off x="2" y="2"/>
            <a:ext cx="10691813" cy="7559675"/>
          </a:xfrm>
          <a:prstGeom prst="rect">
            <a:avLst/>
          </a:prstGeom>
          <a:solidFill>
            <a:srgbClr val="DC5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1948382" y="4271783"/>
            <a:ext cx="6795053" cy="57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الخط</a:t>
            </a:r>
            <a:r>
              <a:rPr lang="ar-SA" sz="1579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وط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المستخدم</a:t>
            </a:r>
            <a:r>
              <a:rPr lang="ar-SA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  <a:r>
              <a:rPr lang="en-GB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القالب </a:t>
            </a:r>
            <a:endParaRPr lang="ar-SA" sz="1579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en-US" sz="122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Harmattan  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sz="1579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sz="1579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1" y="2171346"/>
            <a:ext cx="10691755" cy="1819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21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4ECBBBA-6F20-B561-97FE-277B26437ACC}"/>
              </a:ext>
            </a:extLst>
          </p:cNvPr>
          <p:cNvGrpSpPr/>
          <p:nvPr/>
        </p:nvGrpSpPr>
        <p:grpSpPr>
          <a:xfrm>
            <a:off x="2266804" y="5260350"/>
            <a:ext cx="6158205" cy="1432007"/>
            <a:chOff x="2948473" y="5071430"/>
            <a:chExt cx="6158205" cy="1432007"/>
          </a:xfrm>
        </p:grpSpPr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C271014F-2CEE-97B9-A158-6F4A5DCEB1EE}"/>
                </a:ext>
              </a:extLst>
            </p:cNvPr>
            <p:cNvSpPr/>
            <p:nvPr/>
          </p:nvSpPr>
          <p:spPr>
            <a:xfrm>
              <a:off x="2948473" y="5146985"/>
              <a:ext cx="6158205" cy="1356452"/>
            </a:xfrm>
            <a:prstGeom prst="roundRect">
              <a:avLst/>
            </a:prstGeom>
            <a:noFill/>
            <a:ln>
              <a:solidFill>
                <a:srgbClr val="FBBC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ABF9B4D-3A8C-0F47-58C8-48D769647876}"/>
                </a:ext>
              </a:extLst>
            </p:cNvPr>
            <p:cNvSpPr txBox="1"/>
            <p:nvPr/>
          </p:nvSpPr>
          <p:spPr>
            <a:xfrm>
              <a:off x="3327918" y="5071430"/>
              <a:ext cx="452845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b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تم تصميم هذا القالب بواسطة موقع انجز </a:t>
              </a:r>
              <a:r>
                <a:rPr lang="en-US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ingez-ppt </a:t>
              </a:r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ولا يحق لأي شخص إعادة نشر أو توزيع ملفات القوالب أو إصدارات معدلة في مواقع أخرى بدون إذن خطي من انجز</a:t>
              </a:r>
              <a:endParaRPr lang="ar-SA" dirty="0">
                <a:solidFill>
                  <a:srgbClr val="FFD77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رسم 9" descr="تحذير مع تعبئة خالصة">
              <a:extLst>
                <a:ext uri="{FF2B5EF4-FFF2-40B4-BE49-F238E27FC236}">
                  <a16:creationId xmlns:a16="http://schemas.microsoft.com/office/drawing/2014/main" id="{2D3C8203-3A1E-F1AD-B63C-078DEDD30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52318" y="535723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003349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armattan">
      <a:majorFont>
        <a:latin typeface="Harmattan"/>
        <a:ea typeface=""/>
        <a:cs typeface="Harmattan"/>
      </a:majorFont>
      <a:minorFont>
        <a:latin typeface="Harmattan"/>
        <a:ea typeface=""/>
        <a:cs typeface="Harmatta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102</Words>
  <Application>Microsoft Office PowerPoint</Application>
  <PresentationFormat>مخصص</PresentationFormat>
  <Paragraphs>25</Paragraphs>
  <Slides>3</Slides>
  <Notes>2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7" baseType="lpstr">
      <vt:lpstr>Harmattan</vt:lpstr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ingez-ppt</cp:lastModifiedBy>
  <cp:revision>44</cp:revision>
  <cp:lastPrinted>2023-06-05T13:34:42Z</cp:lastPrinted>
  <dcterms:created xsi:type="dcterms:W3CDTF">2022-06-17T15:03:51Z</dcterms:created>
  <dcterms:modified xsi:type="dcterms:W3CDTF">2023-09-07T15:07:33Z</dcterms:modified>
</cp:coreProperties>
</file>