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3" r:id="rId2"/>
    <p:sldId id="468" r:id="rId3"/>
    <p:sldId id="469" r:id="rId4"/>
  </p:sldIdLst>
  <p:sldSz cx="10691813" cy="7559675"/>
  <p:notesSz cx="7099300" cy="102346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040"/>
    <a:srgbClr val="A48D76"/>
    <a:srgbClr val="4878BA"/>
    <a:srgbClr val="155C58"/>
    <a:srgbClr val="FFA82B"/>
    <a:srgbClr val="FF8F8F"/>
    <a:srgbClr val="F5EBD9"/>
    <a:srgbClr val="6F68CE"/>
    <a:srgbClr val="A5A0E0"/>
    <a:srgbClr val="6A6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0BA3E-A750-4CB1-AA43-E025249698A1}" v="15" dt="2023-09-07T13:55:37.140"/>
    <p1510:client id="{8466001B-87A3-4A6B-8301-A1E2D322B227}" v="131" dt="2023-09-06T15:47:1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66" d="100"/>
          <a:sy n="66" d="100"/>
        </p:scale>
        <p:origin x="1877" y="41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8466001B-87A3-4A6B-8301-A1E2D322B227}"/>
    <pc:docChg chg="undo custSel addSld delSld modSld sldOrd modMainMaster">
      <pc:chgData name="H M" userId="84cd2103f36ef0dc" providerId="LiveId" clId="{8466001B-87A3-4A6B-8301-A1E2D322B227}" dt="2023-09-06T15:52:37.567" v="899" actId="47"/>
      <pc:docMkLst>
        <pc:docMk/>
      </pc:docMkLst>
      <pc:sldChg chg="addSp delSp del mod ord setBg">
        <pc:chgData name="H M" userId="84cd2103f36ef0dc" providerId="LiveId" clId="{8466001B-87A3-4A6B-8301-A1E2D322B227}" dt="2023-09-06T15:52:37.567" v="899" actId="47"/>
        <pc:sldMkLst>
          <pc:docMk/>
          <pc:sldMk cId="2852566979" sldId="412"/>
        </pc:sldMkLst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17" creationId="{FD0E22B6-E21A-85D3-8AD5-607EDC17E553}"/>
          </ac:grpSpMkLst>
        </pc:grpChg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48" creationId="{4E73B81F-BE9F-2648-B25A-2289216F24F2}"/>
          </ac:grpSpMkLst>
        </pc:grpChg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130" creationId="{AC73B6DA-B665-6545-589F-5D5BC79FE913}"/>
          </ac:grpSpMkLst>
        </pc:grpChg>
      </pc:sldChg>
      <pc:sldChg chg="del setBg">
        <pc:chgData name="H M" userId="84cd2103f36ef0dc" providerId="LiveId" clId="{8466001B-87A3-4A6B-8301-A1E2D322B227}" dt="2023-09-06T15:52:37.567" v="899" actId="47"/>
        <pc:sldMkLst>
          <pc:docMk/>
          <pc:sldMk cId="1894565167" sldId="470"/>
        </pc:sldMkLst>
      </pc:sldChg>
      <pc:sldChg chg="del">
        <pc:chgData name="H M" userId="84cd2103f36ef0dc" providerId="LiveId" clId="{8466001B-87A3-4A6B-8301-A1E2D322B227}" dt="2023-09-06T15:52:37.567" v="899" actId="47"/>
        <pc:sldMkLst>
          <pc:docMk/>
          <pc:sldMk cId="3165081508" sldId="471"/>
        </pc:sldMkLst>
      </pc:sldChg>
      <pc:sldChg chg="del">
        <pc:chgData name="H M" userId="84cd2103f36ef0dc" providerId="LiveId" clId="{8466001B-87A3-4A6B-8301-A1E2D322B227}" dt="2023-09-06T15:52:37.567" v="899" actId="47"/>
        <pc:sldMkLst>
          <pc:docMk/>
          <pc:sldMk cId="3613481990" sldId="472"/>
        </pc:sldMkLst>
      </pc:sldChg>
      <pc:sldChg chg="addSp delSp modSp new mod ord setBg">
        <pc:chgData name="H M" userId="84cd2103f36ef0dc" providerId="LiveId" clId="{8466001B-87A3-4A6B-8301-A1E2D322B227}" dt="2023-09-06T15:51:46.354" v="898" actId="207"/>
        <pc:sldMkLst>
          <pc:docMk/>
          <pc:sldMk cId="1722810502" sldId="473"/>
        </pc:sldMkLst>
        <pc:spChg chg="add mod">
          <ac:chgData name="H M" userId="84cd2103f36ef0dc" providerId="LiveId" clId="{8466001B-87A3-4A6B-8301-A1E2D322B227}" dt="2023-09-06T15:36:30.340" v="524" actId="164"/>
          <ac:spMkLst>
            <pc:docMk/>
            <pc:sldMk cId="1722810502" sldId="473"/>
            <ac:spMk id="2" creationId="{ED61B0F8-9B9A-29BF-D9D1-B3C183A55230}"/>
          </ac:spMkLst>
        </pc:spChg>
        <pc:spChg chg="add mod">
          <ac:chgData name="H M" userId="84cd2103f36ef0dc" providerId="LiveId" clId="{8466001B-87A3-4A6B-8301-A1E2D322B227}" dt="2023-09-06T15:36:27.035" v="523" actId="164"/>
          <ac:spMkLst>
            <pc:docMk/>
            <pc:sldMk cId="1722810502" sldId="473"/>
            <ac:spMk id="3" creationId="{31CEAF68-48DC-18B4-A1F0-E3E271EE499E}"/>
          </ac:spMkLst>
        </pc:spChg>
        <pc:spChg chg="add del mod">
          <ac:chgData name="H M" userId="84cd2103f36ef0dc" providerId="LiveId" clId="{8466001B-87A3-4A6B-8301-A1E2D322B227}" dt="2023-09-06T15:36:22.911" v="522" actId="478"/>
          <ac:spMkLst>
            <pc:docMk/>
            <pc:sldMk cId="1722810502" sldId="473"/>
            <ac:spMk id="4" creationId="{7EF365E8-4718-67AE-CC7D-8B70433E9A45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7" creationId="{83C54B76-23F0-E2B0-F387-F8FCCE5C5722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8" creationId="{451E4323-FF20-CDFE-929F-A30D29B1B3E3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9" creationId="{77682F0E-432E-F49D-B72C-F28B0B48AEF9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0" creationId="{23A5BC98-84FE-6C3E-0AD7-E2D807F222A6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1" creationId="{09B9601F-787F-3635-DB59-98BE7963B9ED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2" creationId="{21000EA5-1E77-39F4-80C6-5E60DE221F9C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3" creationId="{9520B421-C3F7-E69A-0821-E6BB49DFF051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4" creationId="{871E6974-E422-ACA3-4ADC-7BDA2B18EDCB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5" creationId="{06B2646B-8F1D-B867-D4A7-82A553AF5234}"/>
          </ac:spMkLst>
        </pc:spChg>
        <pc:spChg chg="add del mod">
          <ac:chgData name="H M" userId="84cd2103f36ef0dc" providerId="LiveId" clId="{8466001B-87A3-4A6B-8301-A1E2D322B227}" dt="2023-09-06T15:39:37.314" v="559" actId="478"/>
          <ac:spMkLst>
            <pc:docMk/>
            <pc:sldMk cId="1722810502" sldId="473"/>
            <ac:spMk id="16" creationId="{29ACC131-C269-A2EC-2D4F-C0F0ED5BB0D9}"/>
          </ac:spMkLst>
        </pc:spChg>
        <pc:spChg chg="add mod">
          <ac:chgData name="H M" userId="84cd2103f36ef0dc" providerId="LiveId" clId="{8466001B-87A3-4A6B-8301-A1E2D322B227}" dt="2023-09-06T15:43:21.825" v="697" actId="108"/>
          <ac:spMkLst>
            <pc:docMk/>
            <pc:sldMk cId="1722810502" sldId="473"/>
            <ac:spMk id="17" creationId="{F36C1680-209B-658B-FC6A-F3CB42CF2D47}"/>
          </ac:spMkLst>
        </pc:spChg>
        <pc:spChg chg="add mod">
          <ac:chgData name="H M" userId="84cd2103f36ef0dc" providerId="LiveId" clId="{8466001B-87A3-4A6B-8301-A1E2D322B227}" dt="2023-09-06T15:43:22.736" v="698" actId="108"/>
          <ac:spMkLst>
            <pc:docMk/>
            <pc:sldMk cId="1722810502" sldId="473"/>
            <ac:spMk id="18" creationId="{B18F2916-14BC-FF7E-CA3F-39DBC34B123C}"/>
          </ac:spMkLst>
        </pc:spChg>
        <pc:spChg chg="add mod">
          <ac:chgData name="H M" userId="84cd2103f36ef0dc" providerId="LiveId" clId="{8466001B-87A3-4A6B-8301-A1E2D322B227}" dt="2023-09-06T15:43:14.535" v="693" actId="108"/>
          <ac:spMkLst>
            <pc:docMk/>
            <pc:sldMk cId="1722810502" sldId="473"/>
            <ac:spMk id="19" creationId="{BC198AD0-82DE-AA95-0C91-DF4A15421BDC}"/>
          </ac:spMkLst>
        </pc:spChg>
        <pc:spChg chg="add del mod">
          <ac:chgData name="H M" userId="84cd2103f36ef0dc" providerId="LiveId" clId="{8466001B-87A3-4A6B-8301-A1E2D322B227}" dt="2023-09-06T15:39:53.535" v="569" actId="478"/>
          <ac:spMkLst>
            <pc:docMk/>
            <pc:sldMk cId="1722810502" sldId="473"/>
            <ac:spMk id="20" creationId="{1434C36F-E4D5-11FB-EB4B-B62BD31DC989}"/>
          </ac:spMkLst>
        </pc:spChg>
        <pc:spChg chg="add mod">
          <ac:chgData name="H M" userId="84cd2103f36ef0dc" providerId="LiveId" clId="{8466001B-87A3-4A6B-8301-A1E2D322B227}" dt="2023-09-06T15:43:15.104" v="694" actId="108"/>
          <ac:spMkLst>
            <pc:docMk/>
            <pc:sldMk cId="1722810502" sldId="473"/>
            <ac:spMk id="21" creationId="{409D6EDE-E0ED-1035-AD42-BDB8821A2764}"/>
          </ac:spMkLst>
        </pc:spChg>
        <pc:spChg chg="add mod">
          <ac:chgData name="H M" userId="84cd2103f36ef0dc" providerId="LiveId" clId="{8466001B-87A3-4A6B-8301-A1E2D322B227}" dt="2023-09-06T15:43:19.755" v="696" actId="108"/>
          <ac:spMkLst>
            <pc:docMk/>
            <pc:sldMk cId="1722810502" sldId="473"/>
            <ac:spMk id="22" creationId="{EF0D1A6D-E2DF-6AFF-2AB0-011F2BC4F81F}"/>
          </ac:spMkLst>
        </pc:spChg>
        <pc:spChg chg="add mod">
          <ac:chgData name="H M" userId="84cd2103f36ef0dc" providerId="LiveId" clId="{8466001B-87A3-4A6B-8301-A1E2D322B227}" dt="2023-09-06T15:43:13.745" v="692" actId="108"/>
          <ac:spMkLst>
            <pc:docMk/>
            <pc:sldMk cId="1722810502" sldId="473"/>
            <ac:spMk id="23" creationId="{D7F650B4-FA04-1136-8D67-E74DA2CE5D6D}"/>
          </ac:spMkLst>
        </pc:spChg>
        <pc:spChg chg="add mod">
          <ac:chgData name="H M" userId="84cd2103f36ef0dc" providerId="LiveId" clId="{8466001B-87A3-4A6B-8301-A1E2D322B227}" dt="2023-09-06T15:43:03.261" v="685" actId="207"/>
          <ac:spMkLst>
            <pc:docMk/>
            <pc:sldMk cId="1722810502" sldId="473"/>
            <ac:spMk id="24" creationId="{C71A0772-AB21-F5BC-4B7E-C7F106D54BA5}"/>
          </ac:spMkLst>
        </pc:spChg>
        <pc:spChg chg="add mod">
          <ac:chgData name="H M" userId="84cd2103f36ef0dc" providerId="LiveId" clId="{8466001B-87A3-4A6B-8301-A1E2D322B227}" dt="2023-09-06T15:43:15.754" v="695" actId="108"/>
          <ac:spMkLst>
            <pc:docMk/>
            <pc:sldMk cId="1722810502" sldId="473"/>
            <ac:spMk id="25" creationId="{732A053B-D975-364C-2C0C-BF7AC96C4A19}"/>
          </ac:spMkLst>
        </pc:spChg>
        <pc:spChg chg="add mod">
          <ac:chgData name="H M" userId="84cd2103f36ef0dc" providerId="LiveId" clId="{8466001B-87A3-4A6B-8301-A1E2D322B227}" dt="2023-09-06T15:43:11.225" v="689" actId="108"/>
          <ac:spMkLst>
            <pc:docMk/>
            <pc:sldMk cId="1722810502" sldId="473"/>
            <ac:spMk id="26" creationId="{D6567E40-FB16-6C4C-4BF8-54083DB57491}"/>
          </ac:spMkLst>
        </pc:spChg>
        <pc:spChg chg="add mod">
          <ac:chgData name="H M" userId="84cd2103f36ef0dc" providerId="LiveId" clId="{8466001B-87A3-4A6B-8301-A1E2D322B227}" dt="2023-09-06T15:43:07.874" v="686" actId="108"/>
          <ac:spMkLst>
            <pc:docMk/>
            <pc:sldMk cId="1722810502" sldId="473"/>
            <ac:spMk id="27" creationId="{7449697E-6EA3-A860-5487-2DE1997F17D6}"/>
          </ac:spMkLst>
        </pc:spChg>
        <pc:spChg chg="add mod">
          <ac:chgData name="H M" userId="84cd2103f36ef0dc" providerId="LiveId" clId="{8466001B-87A3-4A6B-8301-A1E2D322B227}" dt="2023-09-06T15:43:23.486" v="699" actId="108"/>
          <ac:spMkLst>
            <pc:docMk/>
            <pc:sldMk cId="1722810502" sldId="473"/>
            <ac:spMk id="28" creationId="{CF00F1CE-4A44-9DF0-C044-946E9A91078C}"/>
          </ac:spMkLst>
        </pc:spChg>
        <pc:spChg chg="add del mod">
          <ac:chgData name="H M" userId="84cd2103f36ef0dc" providerId="LiveId" clId="{8466001B-87A3-4A6B-8301-A1E2D322B227}" dt="2023-09-06T15:47:25.955" v="779" actId="478"/>
          <ac:spMkLst>
            <pc:docMk/>
            <pc:sldMk cId="1722810502" sldId="473"/>
            <ac:spMk id="29" creationId="{2330CD8E-6D0D-0C0F-55EB-1D8EC78151B0}"/>
          </ac:spMkLst>
        </pc:spChg>
        <pc:spChg chg="add del">
          <ac:chgData name="H M" userId="84cd2103f36ef0dc" providerId="LiveId" clId="{8466001B-87A3-4A6B-8301-A1E2D322B227}" dt="2023-09-06T15:11:02.526" v="43" actId="478"/>
          <ac:spMkLst>
            <pc:docMk/>
            <pc:sldMk cId="1722810502" sldId="473"/>
            <ac:spMk id="29" creationId="{BC27DCFE-D887-4EEA-EB67-5D7C61CF6336}"/>
          </ac:spMkLst>
        </pc:spChg>
        <pc:spChg chg="add del mod ord">
          <ac:chgData name="H M" userId="84cd2103f36ef0dc" providerId="LiveId" clId="{8466001B-87A3-4A6B-8301-A1E2D322B227}" dt="2023-09-06T15:16:22.352" v="204"/>
          <ac:spMkLst>
            <pc:docMk/>
            <pc:sldMk cId="1722810502" sldId="473"/>
            <ac:spMk id="30" creationId="{50B45B16-6B1D-D990-CE33-C99C0D46818F}"/>
          </ac:spMkLst>
        </pc:spChg>
        <pc:spChg chg="add mod ord topLvl">
          <ac:chgData name="H M" userId="84cd2103f36ef0dc" providerId="LiveId" clId="{8466001B-87A3-4A6B-8301-A1E2D322B227}" dt="2023-09-06T15:51:45.614" v="896" actId="207"/>
          <ac:spMkLst>
            <pc:docMk/>
            <pc:sldMk cId="1722810502" sldId="473"/>
            <ac:spMk id="31" creationId="{462223BC-9C1B-608E-7616-BA2F6AC44463}"/>
          </ac:spMkLst>
        </pc:spChg>
        <pc:spChg chg="add mod ord topLvl">
          <ac:chgData name="H M" userId="84cd2103f36ef0dc" providerId="LiveId" clId="{8466001B-87A3-4A6B-8301-A1E2D322B227}" dt="2023-09-06T15:51:43.874" v="887" actId="692"/>
          <ac:spMkLst>
            <pc:docMk/>
            <pc:sldMk cId="1722810502" sldId="473"/>
            <ac:spMk id="32" creationId="{DBA2810E-A3D6-E520-988E-C354D0228132}"/>
          </ac:spMkLst>
        </pc:spChg>
        <pc:spChg chg="add del">
          <ac:chgData name="H M" userId="84cd2103f36ef0dc" providerId="LiveId" clId="{8466001B-87A3-4A6B-8301-A1E2D322B227}" dt="2023-09-06T15:16:22.352" v="204"/>
          <ac:spMkLst>
            <pc:docMk/>
            <pc:sldMk cId="1722810502" sldId="473"/>
            <ac:spMk id="1027" creationId="{57F1419C-3752-79DB-6306-9F1A1F48BD17}"/>
          </ac:spMkLst>
        </pc:spChg>
        <pc:spChg chg="mod">
          <ac:chgData name="H M" userId="84cd2103f36ef0dc" providerId="LiveId" clId="{8466001B-87A3-4A6B-8301-A1E2D322B227}" dt="2023-09-06T15:51:46.354" v="898" actId="207"/>
          <ac:spMkLst>
            <pc:docMk/>
            <pc:sldMk cId="1722810502" sldId="473"/>
            <ac:spMk id="1028" creationId="{27E4F179-F8AA-018A-2AB8-939DE46BCA8A}"/>
          </ac:spMkLst>
        </pc:spChg>
        <pc:spChg chg="del mod">
          <ac:chgData name="H M" userId="84cd2103f36ef0dc" providerId="LiveId" clId="{8466001B-87A3-4A6B-8301-A1E2D322B227}" dt="2023-09-06T15:16:23.922" v="205" actId="478"/>
          <ac:spMkLst>
            <pc:docMk/>
            <pc:sldMk cId="1722810502" sldId="473"/>
            <ac:spMk id="1029" creationId="{04132D5A-58BC-09BD-6099-EBE447072B16}"/>
          </ac:spMkLst>
        </pc:spChg>
        <pc:spChg chg="del mod">
          <ac:chgData name="H M" userId="84cd2103f36ef0dc" providerId="LiveId" clId="{8466001B-87A3-4A6B-8301-A1E2D322B227}" dt="2023-09-06T15:16:25.285" v="206" actId="478"/>
          <ac:spMkLst>
            <pc:docMk/>
            <pc:sldMk cId="1722810502" sldId="473"/>
            <ac:spMk id="1030" creationId="{10F39C9E-224F-B75D-B63F-76C473F52256}"/>
          </ac:spMkLst>
        </pc:spChg>
        <pc:spChg chg="add mod">
          <ac:chgData name="H M" userId="84cd2103f36ef0dc" providerId="LiveId" clId="{8466001B-87A3-4A6B-8301-A1E2D322B227}" dt="2023-09-06T15:45:00.035" v="759" actId="688"/>
          <ac:spMkLst>
            <pc:docMk/>
            <pc:sldMk cId="1722810502" sldId="473"/>
            <ac:spMk id="1031" creationId="{3B7D2BDB-BAD4-70B7-20C2-AAB1A2BA7842}"/>
          </ac:spMkLst>
        </pc:spChg>
        <pc:spChg chg="add mod">
          <ac:chgData name="H M" userId="84cd2103f36ef0dc" providerId="LiveId" clId="{8466001B-87A3-4A6B-8301-A1E2D322B227}" dt="2023-09-06T15:45:00.574" v="760" actId="688"/>
          <ac:spMkLst>
            <pc:docMk/>
            <pc:sldMk cId="1722810502" sldId="473"/>
            <ac:spMk id="1032" creationId="{4251A460-4A4B-2F36-4BD3-1E4741F8EBCD}"/>
          </ac:spMkLst>
        </pc:spChg>
        <pc:spChg chg="mod topLvl">
          <ac:chgData name="H M" userId="84cd2103f36ef0dc" providerId="LiveId" clId="{8466001B-87A3-4A6B-8301-A1E2D322B227}" dt="2023-09-06T15:51:45.348" v="895" actId="207"/>
          <ac:spMkLst>
            <pc:docMk/>
            <pc:sldMk cId="1722810502" sldId="473"/>
            <ac:spMk id="1035" creationId="{BC92662D-5DAD-63B9-4F64-9E4B341758E9}"/>
          </ac:spMkLst>
        </pc:spChg>
        <pc:spChg chg="mod topLvl">
          <ac:chgData name="H M" userId="84cd2103f36ef0dc" providerId="LiveId" clId="{8466001B-87A3-4A6B-8301-A1E2D322B227}" dt="2023-09-06T15:51:44.044" v="888" actId="692"/>
          <ac:spMkLst>
            <pc:docMk/>
            <pc:sldMk cId="1722810502" sldId="473"/>
            <ac:spMk id="1036" creationId="{A6FF2925-EC9F-A10A-753C-29FC97C2E5A3}"/>
          </ac:spMkLst>
        </pc:spChg>
        <pc:spChg chg="mod topLvl">
          <ac:chgData name="H M" userId="84cd2103f36ef0dc" providerId="LiveId" clId="{8466001B-87A3-4A6B-8301-A1E2D322B227}" dt="2023-09-06T15:51:45.194" v="894" actId="207"/>
          <ac:spMkLst>
            <pc:docMk/>
            <pc:sldMk cId="1722810502" sldId="473"/>
            <ac:spMk id="1038" creationId="{2E0233E2-CB2B-7670-8402-F2AE6F2EB6D5}"/>
          </ac:spMkLst>
        </pc:spChg>
        <pc:spChg chg="mod topLvl">
          <ac:chgData name="H M" userId="84cd2103f36ef0dc" providerId="LiveId" clId="{8466001B-87A3-4A6B-8301-A1E2D322B227}" dt="2023-09-06T15:51:44.614" v="891" actId="692"/>
          <ac:spMkLst>
            <pc:docMk/>
            <pc:sldMk cId="1722810502" sldId="473"/>
            <ac:spMk id="1039" creationId="{6E8983E3-4DFC-749A-8AC3-5AFA20B8A230}"/>
          </ac:spMkLst>
        </pc:spChg>
        <pc:spChg chg="mod topLvl">
          <ac:chgData name="H M" userId="84cd2103f36ef0dc" providerId="LiveId" clId="{8466001B-87A3-4A6B-8301-A1E2D322B227}" dt="2023-09-06T15:51:44.974" v="893" actId="207"/>
          <ac:spMkLst>
            <pc:docMk/>
            <pc:sldMk cId="1722810502" sldId="473"/>
            <ac:spMk id="1041" creationId="{4DD2E48E-39C7-23E4-B296-224DE25181D1}"/>
          </ac:spMkLst>
        </pc:spChg>
        <pc:spChg chg="mod topLvl">
          <ac:chgData name="H M" userId="84cd2103f36ef0dc" providerId="LiveId" clId="{8466001B-87A3-4A6B-8301-A1E2D322B227}" dt="2023-09-06T15:51:44.414" v="890" actId="692"/>
          <ac:spMkLst>
            <pc:docMk/>
            <pc:sldMk cId="1722810502" sldId="473"/>
            <ac:spMk id="1042" creationId="{CF9A1CA4-EBCB-9ED8-C1A7-D6F55E21B9DA}"/>
          </ac:spMkLst>
        </pc:spChg>
        <pc:spChg chg="mod topLvl">
          <ac:chgData name="H M" userId="84cd2103f36ef0dc" providerId="LiveId" clId="{8466001B-87A3-4A6B-8301-A1E2D322B227}" dt="2023-09-06T15:51:44.824" v="892" actId="207"/>
          <ac:spMkLst>
            <pc:docMk/>
            <pc:sldMk cId="1722810502" sldId="473"/>
            <ac:spMk id="1044" creationId="{6E158CE7-9AA8-F6E4-6DB7-967E13D3582C}"/>
          </ac:spMkLst>
        </pc:spChg>
        <pc:spChg chg="mod topLvl">
          <ac:chgData name="H M" userId="84cd2103f36ef0dc" providerId="LiveId" clId="{8466001B-87A3-4A6B-8301-A1E2D322B227}" dt="2023-09-06T15:51:44.204" v="889" actId="692"/>
          <ac:spMkLst>
            <pc:docMk/>
            <pc:sldMk cId="1722810502" sldId="473"/>
            <ac:spMk id="1045" creationId="{7FC0198C-E386-A23C-FD2D-8DCF5662482C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7" creationId="{3F9554E5-D254-1351-5AF4-2ADFB7D2FBE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8" creationId="{A44C847A-7B76-AB59-4C87-1D78712A6F0D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9" creationId="{4D6A07D7-849D-9405-781C-D3FE80BB53D7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0" creationId="{8C34DE56-93A9-9586-3626-41ADEC288580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1" creationId="{6AAB6C85-8F2B-BDFA-D61B-BF02CFB814A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2" creationId="{2BDFB7D0-6FC9-3C31-3EE0-CBFB7071504F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3" creationId="{620CB5AF-500A-36EE-E8D9-6B25E2BA636D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4" creationId="{30FA53AA-EDA4-5185-CBFC-EED89172A8B2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5" creationId="{56C282B4-74D8-66D6-AAD0-245F490A06BF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6" creationId="{03EA4F58-8533-C37A-CA2E-696BE2E63640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7" creationId="{EC81BA4B-3642-E9FA-7D78-3AA5426C3EF5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8" creationId="{4FBF21E6-ADBC-2D43-49CE-63EB9B3072E2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9" creationId="{ED6CF56A-3770-2767-3879-EEA2100C90A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60" creationId="{25C91D2E-01BB-0CE5-6118-700C2BAC795C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63" creationId="{D30A308A-5094-779F-1C14-B12CA2A68FB2}"/>
          </ac:spMkLst>
        </pc:spChg>
        <pc:spChg chg="mod">
          <ac:chgData name="H M" userId="84cd2103f36ef0dc" providerId="LiveId" clId="{8466001B-87A3-4A6B-8301-A1E2D322B227}" dt="2023-09-06T15:35:07.880" v="509" actId="207"/>
          <ac:spMkLst>
            <pc:docMk/>
            <pc:sldMk cId="1722810502" sldId="473"/>
            <ac:spMk id="1066" creationId="{AC30B409-7892-F89D-1977-D1B716CD26D6}"/>
          </ac:spMkLst>
        </pc:spChg>
        <pc:spChg chg="mod">
          <ac:chgData name="H M" userId="84cd2103f36ef0dc" providerId="LiveId" clId="{8466001B-87A3-4A6B-8301-A1E2D322B227}" dt="2023-09-06T15:35:07.880" v="509" actId="207"/>
          <ac:spMkLst>
            <pc:docMk/>
            <pc:sldMk cId="1722810502" sldId="473"/>
            <ac:spMk id="1067" creationId="{9C5915FF-ED28-CEF0-39E5-7E550B144A69}"/>
          </ac:spMkLst>
        </pc:spChg>
        <pc:spChg chg="mod">
          <ac:chgData name="H M" userId="84cd2103f36ef0dc" providerId="LiveId" clId="{8466001B-87A3-4A6B-8301-A1E2D322B227}" dt="2023-09-06T15:35:09.736" v="510" actId="207"/>
          <ac:spMkLst>
            <pc:docMk/>
            <pc:sldMk cId="1722810502" sldId="473"/>
            <ac:spMk id="1068" creationId="{9288AB46-BBD6-D65C-FD8E-0637E239555F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69" creationId="{5AD1CDE6-3C11-F725-E757-4783BA52289C}"/>
          </ac:spMkLst>
        </pc:spChg>
        <pc:spChg chg="mod">
          <ac:chgData name="H M" userId="84cd2103f36ef0dc" providerId="LiveId" clId="{8466001B-87A3-4A6B-8301-A1E2D322B227}" dt="2023-09-06T15:35:02.295" v="508" actId="208"/>
          <ac:spMkLst>
            <pc:docMk/>
            <pc:sldMk cId="1722810502" sldId="473"/>
            <ac:spMk id="1070" creationId="{50CE8E35-81D8-CD4F-F860-EF6E1ECBB829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71" creationId="{F8CB70FA-5BF4-8390-AFE0-11EAD808287D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3" creationId="{6774F757-F9A5-728D-AC70-8A5D4FBC9129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8" creationId="{2A744FEB-91FA-AE2E-BE60-D59C02539BAD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9" creationId="{051A8EF2-6AEB-02B2-9B13-7BC6AEBA5580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0" creationId="{0AFF6A9E-B173-4764-CEE9-D638C01DDC58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1" creationId="{B6F9F85A-FEAD-6728-225A-2C03935F0800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2" creationId="{514ACAE5-10C6-E5F1-5431-87C9F1E4FF75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3" creationId="{425262AF-C84E-5290-C4B4-7253918E54DC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4" creationId="{6D1B4D97-7FF4-3851-AF56-C1ACA5E4D5F6}"/>
          </ac:spMkLst>
        </pc:spChg>
        <pc:spChg chg="mod">
          <ac:chgData name="H M" userId="84cd2103f36ef0dc" providerId="LiveId" clId="{8466001B-87A3-4A6B-8301-A1E2D322B227}" dt="2023-09-06T15:26:06.425" v="427" actId="207"/>
          <ac:spMkLst>
            <pc:docMk/>
            <pc:sldMk cId="1722810502" sldId="473"/>
            <ac:spMk id="1087" creationId="{2D6BB4FF-BA2B-C480-DF6F-1682D54F6B83}"/>
          </ac:spMkLst>
        </pc:spChg>
        <pc:spChg chg="mod">
          <ac:chgData name="H M" userId="84cd2103f36ef0dc" providerId="LiveId" clId="{8466001B-87A3-4A6B-8301-A1E2D322B227}" dt="2023-09-06T15:26:09.068" v="428" actId="207"/>
          <ac:spMkLst>
            <pc:docMk/>
            <pc:sldMk cId="1722810502" sldId="473"/>
            <ac:spMk id="1088" creationId="{C9171F94-FC61-1EE7-F0C6-26092D6490DB}"/>
          </ac:spMkLst>
        </pc:spChg>
        <pc:spChg chg="mod">
          <ac:chgData name="H M" userId="84cd2103f36ef0dc" providerId="LiveId" clId="{8466001B-87A3-4A6B-8301-A1E2D322B227}" dt="2023-09-06T15:26:09.621" v="429" actId="207"/>
          <ac:spMkLst>
            <pc:docMk/>
            <pc:sldMk cId="1722810502" sldId="473"/>
            <ac:spMk id="1089" creationId="{2D5B9C2C-15FD-0704-16B3-C785A929E2B9}"/>
          </ac:spMkLst>
        </pc:spChg>
        <pc:spChg chg="mod">
          <ac:chgData name="H M" userId="84cd2103f36ef0dc" providerId="LiveId" clId="{8466001B-87A3-4A6B-8301-A1E2D322B227}" dt="2023-09-06T15:31:50.353" v="449" actId="1582"/>
          <ac:spMkLst>
            <pc:docMk/>
            <pc:sldMk cId="1722810502" sldId="473"/>
            <ac:spMk id="1090" creationId="{4221B48A-89F3-B54D-F968-29E77F217812}"/>
          </ac:spMkLst>
        </pc:spChg>
        <pc:spChg chg="mod">
          <ac:chgData name="H M" userId="84cd2103f36ef0dc" providerId="LiveId" clId="{8466001B-87A3-4A6B-8301-A1E2D322B227}" dt="2023-09-06T15:27:10.435" v="442" actId="1582"/>
          <ac:spMkLst>
            <pc:docMk/>
            <pc:sldMk cId="1722810502" sldId="473"/>
            <ac:spMk id="1091" creationId="{43B93E20-17DD-7BB2-3148-8C4BBB13E68B}"/>
          </ac:spMkLst>
        </pc:spChg>
        <pc:spChg chg="mod">
          <ac:chgData name="H M" userId="84cd2103f36ef0dc" providerId="LiveId" clId="{8466001B-87A3-4A6B-8301-A1E2D322B227}" dt="2023-09-06T15:31:53.895" v="450" actId="1582"/>
          <ac:spMkLst>
            <pc:docMk/>
            <pc:sldMk cId="1722810502" sldId="473"/>
            <ac:spMk id="1092" creationId="{5CFDDDCC-B51A-554C-D992-EFD320B899CB}"/>
          </ac:spMkLst>
        </pc:spChg>
        <pc:spChg chg="mod">
          <ac:chgData name="H M" userId="84cd2103f36ef0dc" providerId="LiveId" clId="{8466001B-87A3-4A6B-8301-A1E2D322B227}" dt="2023-09-06T15:26:04.125" v="425" actId="207"/>
          <ac:spMkLst>
            <pc:docMk/>
            <pc:sldMk cId="1722810502" sldId="473"/>
            <ac:spMk id="1094" creationId="{BD742612-D359-8035-C08C-B08AA45D25A2}"/>
          </ac:spMkLst>
        </pc:spChg>
        <pc:spChg chg="mod">
          <ac:chgData name="H M" userId="84cd2103f36ef0dc" providerId="LiveId" clId="{8466001B-87A3-4A6B-8301-A1E2D322B227}" dt="2023-09-06T15:26:05.556" v="426" actId="207"/>
          <ac:spMkLst>
            <pc:docMk/>
            <pc:sldMk cId="1722810502" sldId="473"/>
            <ac:spMk id="1095" creationId="{BEA46FF8-B2E3-2C2D-A369-43669E38C5C5}"/>
          </ac:spMkLst>
        </pc:spChg>
        <pc:spChg chg="mod">
          <ac:chgData name="H M" userId="84cd2103f36ef0dc" providerId="LiveId" clId="{8466001B-87A3-4A6B-8301-A1E2D322B227}" dt="2023-09-06T15:25:22.615" v="418" actId="208"/>
          <ac:spMkLst>
            <pc:docMk/>
            <pc:sldMk cId="1722810502" sldId="473"/>
            <ac:spMk id="1096" creationId="{2392BD84-53D7-0290-CEBA-8472E27707F9}"/>
          </ac:spMkLst>
        </pc:spChg>
        <pc:spChg chg="mod">
          <ac:chgData name="H M" userId="84cd2103f36ef0dc" providerId="LiveId" clId="{8466001B-87A3-4A6B-8301-A1E2D322B227}" dt="2023-09-06T15:36:53.179" v="526" actId="207"/>
          <ac:spMkLst>
            <pc:docMk/>
            <pc:sldMk cId="1722810502" sldId="473"/>
            <ac:spMk id="1099" creationId="{96A2B27A-7011-4E19-78FD-A5F4DECCDA97}"/>
          </ac:spMkLst>
        </pc:spChg>
        <pc:spChg chg="mod">
          <ac:chgData name="H M" userId="84cd2103f36ef0dc" providerId="LiveId" clId="{8466001B-87A3-4A6B-8301-A1E2D322B227}" dt="2023-09-06T15:34:39.421" v="499" actId="207"/>
          <ac:spMkLst>
            <pc:docMk/>
            <pc:sldMk cId="1722810502" sldId="473"/>
            <ac:spMk id="1100" creationId="{8CFA7677-4511-3E9C-0A0B-CB3FAC082A79}"/>
          </ac:spMkLst>
        </pc:spChg>
        <pc:spChg chg="mod">
          <ac:chgData name="H M" userId="84cd2103f36ef0dc" providerId="LiveId" clId="{8466001B-87A3-4A6B-8301-A1E2D322B227}" dt="2023-09-06T15:36:58.515" v="527" actId="207"/>
          <ac:spMkLst>
            <pc:docMk/>
            <pc:sldMk cId="1722810502" sldId="473"/>
            <ac:spMk id="1101" creationId="{A17A4F55-5F68-408E-4617-584E510B2E6B}"/>
          </ac:spMkLst>
        </pc:spChg>
        <pc:spChg chg="mod">
          <ac:chgData name="H M" userId="84cd2103f36ef0dc" providerId="LiveId" clId="{8466001B-87A3-4A6B-8301-A1E2D322B227}" dt="2023-09-06T15:37:03.335" v="528" actId="207"/>
          <ac:spMkLst>
            <pc:docMk/>
            <pc:sldMk cId="1722810502" sldId="473"/>
            <ac:spMk id="1102" creationId="{08135850-FCA1-71E4-3D78-A8EA63C72994}"/>
          </ac:spMkLst>
        </pc:spChg>
        <pc:spChg chg="mod">
          <ac:chgData name="H M" userId="84cd2103f36ef0dc" providerId="LiveId" clId="{8466001B-87A3-4A6B-8301-A1E2D322B227}" dt="2023-09-06T15:23:02.509" v="388"/>
          <ac:spMkLst>
            <pc:docMk/>
            <pc:sldMk cId="1722810502" sldId="473"/>
            <ac:spMk id="1103" creationId="{D2D19E55-643C-1ECD-C158-ED1C2D1236E2}"/>
          </ac:spMkLst>
        </pc:spChg>
        <pc:spChg chg="mod">
          <ac:chgData name="H M" userId="84cd2103f36ef0dc" providerId="LiveId" clId="{8466001B-87A3-4A6B-8301-A1E2D322B227}" dt="2023-09-06T15:34:12.810" v="490" actId="208"/>
          <ac:spMkLst>
            <pc:docMk/>
            <pc:sldMk cId="1722810502" sldId="473"/>
            <ac:spMk id="1104" creationId="{7F8A3D61-2691-782A-5A11-EF245EF22AC0}"/>
          </ac:spMkLst>
        </pc:spChg>
        <pc:spChg chg="mod">
          <ac:chgData name="H M" userId="84cd2103f36ef0dc" providerId="LiveId" clId="{8466001B-87A3-4A6B-8301-A1E2D322B227}" dt="2023-09-06T15:34:26.205" v="492" actId="208"/>
          <ac:spMkLst>
            <pc:docMk/>
            <pc:sldMk cId="1722810502" sldId="473"/>
            <ac:spMk id="1105" creationId="{A1B2388F-2219-9896-4D4B-4A8DF92F4A5B}"/>
          </ac:spMkLst>
        </pc:spChg>
        <pc:spChg chg="mod">
          <ac:chgData name="H M" userId="84cd2103f36ef0dc" providerId="LiveId" clId="{8466001B-87A3-4A6B-8301-A1E2D322B227}" dt="2023-09-06T15:34:14.995" v="491" actId="208"/>
          <ac:spMkLst>
            <pc:docMk/>
            <pc:sldMk cId="1722810502" sldId="473"/>
            <ac:spMk id="1106" creationId="{49CAC1FC-3974-7EE9-9A06-2736DB79BEEC}"/>
          </ac:spMkLst>
        </pc:spChg>
        <pc:spChg chg="mod">
          <ac:chgData name="H M" userId="84cd2103f36ef0dc" providerId="LiveId" clId="{8466001B-87A3-4A6B-8301-A1E2D322B227}" dt="2023-09-06T15:32:26.567" v="463" actId="207"/>
          <ac:spMkLst>
            <pc:docMk/>
            <pc:sldMk cId="1722810502" sldId="473"/>
            <ac:spMk id="1108" creationId="{DC20B1D4-7B3F-FB3A-86BA-02F4EE15657A}"/>
          </ac:spMkLst>
        </pc:spChg>
        <pc:spChg chg="mod">
          <ac:chgData name="H M" userId="84cd2103f36ef0dc" providerId="LiveId" clId="{8466001B-87A3-4A6B-8301-A1E2D322B227}" dt="2023-09-06T15:31:59.605" v="452" actId="1582"/>
          <ac:spMkLst>
            <pc:docMk/>
            <pc:sldMk cId="1722810502" sldId="473"/>
            <ac:spMk id="1109" creationId="{CF85FDBC-8013-3328-8D2A-7C7A3D794EE6}"/>
          </ac:spMkLst>
        </pc:spChg>
        <pc:spChg chg="mod">
          <ac:chgData name="H M" userId="84cd2103f36ef0dc" providerId="LiveId" clId="{8466001B-87A3-4A6B-8301-A1E2D322B227}" dt="2023-09-06T15:26:43.079" v="438" actId="207"/>
          <ac:spMkLst>
            <pc:docMk/>
            <pc:sldMk cId="1722810502" sldId="473"/>
            <ac:spMk id="1112" creationId="{95A21CDB-C456-36D4-687C-77C777592FBA}"/>
          </ac:spMkLst>
        </pc:spChg>
        <pc:spChg chg="mod">
          <ac:chgData name="H M" userId="84cd2103f36ef0dc" providerId="LiveId" clId="{8466001B-87A3-4A6B-8301-A1E2D322B227}" dt="2023-09-06T15:26:41.990" v="437" actId="207"/>
          <ac:spMkLst>
            <pc:docMk/>
            <pc:sldMk cId="1722810502" sldId="473"/>
            <ac:spMk id="1113" creationId="{FC72067F-91DA-723A-6131-6E34B9C61C13}"/>
          </ac:spMkLst>
        </pc:spChg>
        <pc:spChg chg="mod">
          <ac:chgData name="H M" userId="84cd2103f36ef0dc" providerId="LiveId" clId="{8466001B-87A3-4A6B-8301-A1E2D322B227}" dt="2023-09-06T15:26:45.895" v="441" actId="208"/>
          <ac:spMkLst>
            <pc:docMk/>
            <pc:sldMk cId="1722810502" sldId="473"/>
            <ac:spMk id="1114" creationId="{B859F701-F615-5B4C-0739-2B015216C8B9}"/>
          </ac:spMkLst>
        </pc:spChg>
        <pc:spChg chg="mod">
          <ac:chgData name="H M" userId="84cd2103f36ef0dc" providerId="LiveId" clId="{8466001B-87A3-4A6B-8301-A1E2D322B227}" dt="2023-09-06T15:32:02.085" v="454" actId="1582"/>
          <ac:spMkLst>
            <pc:docMk/>
            <pc:sldMk cId="1722810502" sldId="473"/>
            <ac:spMk id="1115" creationId="{5077B147-E7CF-58B3-BF83-60593616B167}"/>
          </ac:spMkLst>
        </pc:spChg>
        <pc:spChg chg="mod">
          <ac:chgData name="H M" userId="84cd2103f36ef0dc" providerId="LiveId" clId="{8466001B-87A3-4A6B-8301-A1E2D322B227}" dt="2023-09-06T15:32:00.850" v="453" actId="1582"/>
          <ac:spMkLst>
            <pc:docMk/>
            <pc:sldMk cId="1722810502" sldId="473"/>
            <ac:spMk id="1116" creationId="{4134F8BA-8DE8-B089-8E8E-59DFD8A2C223}"/>
          </ac:spMkLst>
        </pc:spChg>
        <pc:spChg chg="mod">
          <ac:chgData name="H M" userId="84cd2103f36ef0dc" providerId="LiveId" clId="{8466001B-87A3-4A6B-8301-A1E2D322B227}" dt="2023-09-06T15:32:02.766" v="455" actId="1582"/>
          <ac:spMkLst>
            <pc:docMk/>
            <pc:sldMk cId="1722810502" sldId="473"/>
            <ac:spMk id="1117" creationId="{E6FE2567-6BAB-5194-D1C2-9B87B11DA91E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19" creationId="{A045CFCB-6530-5AF2-7990-F88E82915B45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2" creationId="{69D27E27-296C-F830-4900-6E55C436363D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3" creationId="{A3B5600E-D219-F1E5-290E-BAD61BA4DA41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4" creationId="{7EA7826A-B8E5-03FD-90BE-E59B2C583A47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5" creationId="{9301013B-D94E-C33C-22EE-CA5B11D0FE00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8" creationId="{2102EC01-1DA9-C0D2-D8D6-6B99B764A813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9" creationId="{C81DDD7B-B0A0-1DC4-45A7-8048D1A1EF84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30" creationId="{6BBD6CCE-D461-733C-C2B0-52B63CCA5D36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31" creationId="{B4A54227-D107-469E-0ABF-B2CE36E96D73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3" creationId="{70FB62A4-5883-654D-0036-645BFF53A3C7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4" creationId="{45611BC3-B070-ADF6-DB8E-43A7ECCEEFEF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5" creationId="{5650ED52-054F-4564-E87B-345BE3A358C6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7" creationId="{31418D3E-9A9B-5599-3FA0-24E93718AD05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8" creationId="{048D8F9E-3D0E-6660-06DC-C72CDBFF0A44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9" creationId="{9932851A-BF21-96AF-1007-DB9141C2B0E5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2" creationId="{75514660-4376-E18E-A3C4-DBB7C9BE24CD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3" creationId="{4F41840E-EE3B-2BC0-267D-8165B998FD2C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5" creationId="{E0EAC21C-66BC-C3FA-6698-E88E0D205BB6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6" creationId="{38D1CD66-9B54-237E-78E7-9AA6B8B158DE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7" creationId="{EF8B897A-B0F0-4D96-F4D2-8CB2A8A6CB54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8" creationId="{0C991FA3-7DAA-B106-661B-287385B6DA9F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50" creationId="{B46A72A2-C380-4077-5754-0428D1E0D121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51" creationId="{ACDAFB40-0979-A5A5-9FFA-839094B4070B}"/>
          </ac:spMkLst>
        </pc:spChg>
        <pc:spChg chg="mod">
          <ac:chgData name="H M" userId="84cd2103f36ef0dc" providerId="LiveId" clId="{8466001B-87A3-4A6B-8301-A1E2D322B227}" dt="2023-09-06T15:36:44.355" v="525" actId="207"/>
          <ac:spMkLst>
            <pc:docMk/>
            <pc:sldMk cId="1722810502" sldId="473"/>
            <ac:spMk id="1153" creationId="{D6EDD384-9B36-62D5-384D-BA404BCCD1F0}"/>
          </ac:spMkLst>
        </pc:spChg>
        <pc:spChg chg="mod">
          <ac:chgData name="H M" userId="84cd2103f36ef0dc" providerId="LiveId" clId="{8466001B-87A3-4A6B-8301-A1E2D322B227}" dt="2023-09-06T15:47:45.675" v="785" actId="207"/>
          <ac:spMkLst>
            <pc:docMk/>
            <pc:sldMk cId="1722810502" sldId="473"/>
            <ac:spMk id="1156" creationId="{F4E7D129-6E02-A9D9-DD0D-D6822CB172F7}"/>
          </ac:spMkLst>
        </pc:spChg>
        <pc:spChg chg="mod">
          <ac:chgData name="H M" userId="84cd2103f36ef0dc" providerId="LiveId" clId="{8466001B-87A3-4A6B-8301-A1E2D322B227}" dt="2023-09-06T15:33:48.965" v="488" actId="207"/>
          <ac:spMkLst>
            <pc:docMk/>
            <pc:sldMk cId="1722810502" sldId="473"/>
            <ac:spMk id="1157" creationId="{EAB54CE2-DF04-6799-CED2-B1FFF82CD868}"/>
          </ac:spMkLst>
        </pc:spChg>
        <pc:spChg chg="mod">
          <ac:chgData name="H M" userId="84cd2103f36ef0dc" providerId="LiveId" clId="{8466001B-87A3-4A6B-8301-A1E2D322B227}" dt="2023-09-06T15:37:20.426" v="530" actId="207"/>
          <ac:spMkLst>
            <pc:docMk/>
            <pc:sldMk cId="1722810502" sldId="473"/>
            <ac:spMk id="1158" creationId="{AED3EE06-BBAF-4A71-2D27-E709C77F1C24}"/>
          </ac:spMkLst>
        </pc:spChg>
        <pc:spChg chg="mod">
          <ac:chgData name="H M" userId="84cd2103f36ef0dc" providerId="LiveId" clId="{8466001B-87A3-4A6B-8301-A1E2D322B227}" dt="2023-09-06T15:33:11.699" v="474" actId="208"/>
          <ac:spMkLst>
            <pc:docMk/>
            <pc:sldMk cId="1722810502" sldId="473"/>
            <ac:spMk id="1159" creationId="{E3E51E33-E1DB-50A7-3994-94CA02021F20}"/>
          </ac:spMkLst>
        </pc:spChg>
        <pc:spChg chg="mod">
          <ac:chgData name="H M" userId="84cd2103f36ef0dc" providerId="LiveId" clId="{8466001B-87A3-4A6B-8301-A1E2D322B227}" dt="2023-09-06T15:33:44.025" v="487" actId="207"/>
          <ac:spMkLst>
            <pc:docMk/>
            <pc:sldMk cId="1722810502" sldId="473"/>
            <ac:spMk id="1162" creationId="{67D9DB2B-01A1-E991-2260-C7E62905578E}"/>
          </ac:spMkLst>
        </pc:spChg>
        <pc:spChg chg="mod">
          <ac:chgData name="H M" userId="84cd2103f36ef0dc" providerId="LiveId" clId="{8466001B-87A3-4A6B-8301-A1E2D322B227}" dt="2023-09-06T15:33:41.005" v="484" actId="207"/>
          <ac:spMkLst>
            <pc:docMk/>
            <pc:sldMk cId="1722810502" sldId="473"/>
            <ac:spMk id="1163" creationId="{4DA1A8CE-B8AB-CF84-1349-E6FDD2362919}"/>
          </ac:spMkLst>
        </pc:spChg>
        <pc:spChg chg="mod">
          <ac:chgData name="H M" userId="84cd2103f36ef0dc" providerId="LiveId" clId="{8466001B-87A3-4A6B-8301-A1E2D322B227}" dt="2023-09-06T15:47:46.224" v="787" actId="208"/>
          <ac:spMkLst>
            <pc:docMk/>
            <pc:sldMk cId="1722810502" sldId="473"/>
            <ac:spMk id="1164" creationId="{1B79AA57-133E-1150-6E43-9C3B42E98F2B}"/>
          </ac:spMkLst>
        </pc:spChg>
        <pc:spChg chg="mod">
          <ac:chgData name="H M" userId="84cd2103f36ef0dc" providerId="LiveId" clId="{8466001B-87A3-4A6B-8301-A1E2D322B227}" dt="2023-09-06T15:47:45.884" v="786" actId="208"/>
          <ac:spMkLst>
            <pc:docMk/>
            <pc:sldMk cId="1722810502" sldId="473"/>
            <ac:spMk id="1165" creationId="{F7BE66AC-CC30-88B0-743C-84D047F1F6CD}"/>
          </ac:spMkLst>
        </pc:spChg>
        <pc:grpChg chg="add mod">
          <ac:chgData name="H M" userId="84cd2103f36ef0dc" providerId="LiveId" clId="{8466001B-87A3-4A6B-8301-A1E2D322B227}" dt="2023-09-06T15:48:05.345" v="792" actId="688"/>
          <ac:grpSpMkLst>
            <pc:docMk/>
            <pc:sldMk cId="1722810502" sldId="473"/>
            <ac:grpSpMk id="5" creationId="{FB7D134C-D8CB-1EBF-97AB-CEF33B0471C7}"/>
          </ac:grpSpMkLst>
        </pc:grpChg>
        <pc:grpChg chg="add mod">
          <ac:chgData name="H M" userId="84cd2103f36ef0dc" providerId="LiveId" clId="{8466001B-87A3-4A6B-8301-A1E2D322B227}" dt="2023-09-06T15:48:25.245" v="795" actId="688"/>
          <ac:grpSpMkLst>
            <pc:docMk/>
            <pc:sldMk cId="1722810502" sldId="473"/>
            <ac:grpSpMk id="6" creationId="{1461D5E3-3209-36C1-797F-4848EED95620}"/>
          </ac:grpSpMkLst>
        </pc:grpChg>
        <pc:grpChg chg="add del mod">
          <ac:chgData name="H M" userId="84cd2103f36ef0dc" providerId="LiveId" clId="{8466001B-87A3-4A6B-8301-A1E2D322B227}" dt="2023-09-06T15:13:46.819" v="113" actId="165"/>
          <ac:grpSpMkLst>
            <pc:docMk/>
            <pc:sldMk cId="1722810502" sldId="473"/>
            <ac:grpSpMk id="28" creationId="{F42ADA0D-8FA9-475F-9067-3D6C56DFCB7A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3" creationId="{D78F2FAE-5209-7087-204D-6B1117292555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4" creationId="{C9EEF9E0-F823-3C39-72D7-A04575009F22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7" creationId="{D27D462A-C015-9BB8-9439-1094141F7809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40" creationId="{61B907F9-D5D4-436F-D45E-ED84ACCC5FB6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43" creationId="{29832CD4-FB34-9239-ACD2-6AFD1497513B}"/>
          </ac:grpSpMkLst>
        </pc:grpChg>
        <pc:grpChg chg="add del mod">
          <ac:chgData name="H M" userId="84cd2103f36ef0dc" providerId="LiveId" clId="{8466001B-87A3-4A6B-8301-A1E2D322B227}" dt="2023-09-06T15:23:27.795" v="397" actId="478"/>
          <ac:grpSpMkLst>
            <pc:docMk/>
            <pc:sldMk cId="1722810502" sldId="473"/>
            <ac:grpSpMk id="1046" creationId="{4D1A7B7C-D223-66BC-7D89-9406EB4E4052}"/>
          </ac:grpSpMkLst>
        </pc:grpChg>
        <pc:grpChg chg="add mod">
          <ac:chgData name="H M" userId="84cd2103f36ef0dc" providerId="LiveId" clId="{8466001B-87A3-4A6B-8301-A1E2D322B227}" dt="2023-09-06T15:36:30.340" v="524" actId="164"/>
          <ac:grpSpMkLst>
            <pc:docMk/>
            <pc:sldMk cId="1722810502" sldId="473"/>
            <ac:grpSpMk id="1061" creationId="{E67BF940-F71C-3F9D-041F-A7A790B9D031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2" creationId="{E336914A-1731-01DD-986F-48A4B83FA603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4" creationId="{0B846D69-066C-3643-5805-119F9FE69A6E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5" creationId="{81DFAEFD-180D-9B00-C8F2-4B99141ED98D}"/>
          </ac:grpSpMkLst>
        </pc:grpChg>
        <pc:grpChg chg="add del mod">
          <ac:chgData name="H M" userId="84cd2103f36ef0dc" providerId="LiveId" clId="{8466001B-87A3-4A6B-8301-A1E2D322B227}" dt="2023-09-06T15:23:44.126" v="400" actId="478"/>
          <ac:grpSpMkLst>
            <pc:docMk/>
            <pc:sldMk cId="1722810502" sldId="473"/>
            <ac:grpSpMk id="1072" creationId="{EE9E1375-D5DB-91C3-7974-6A60F91540C7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4" creationId="{3A6023FB-255E-7880-D943-5AFF9B123F18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5" creationId="{5F329D0C-4273-61E8-8908-40B3664360EC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6" creationId="{CD867218-3797-C234-D889-39C2E4CBC4C3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7" creationId="{BBF7D604-0CD2-525D-0630-41E519E5CF4E}"/>
          </ac:grpSpMkLst>
        </pc:grpChg>
        <pc:grpChg chg="add mod">
          <ac:chgData name="H M" userId="84cd2103f36ef0dc" providerId="LiveId" clId="{8466001B-87A3-4A6B-8301-A1E2D322B227}" dt="2023-09-06T15:48:17.274" v="794" actId="1076"/>
          <ac:grpSpMkLst>
            <pc:docMk/>
            <pc:sldMk cId="1722810502" sldId="473"/>
            <ac:grpSpMk id="1085" creationId="{DD76DBD4-2975-2A26-DF7C-E19C4967F85E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86" creationId="{6BD0B5BB-3235-0FB3-55E9-1E717ABE1DA4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93" creationId="{3983876D-4727-AF71-074F-2EEBF2ECC7B3}"/>
          </ac:grpSpMkLst>
        </pc:grpChg>
        <pc:grpChg chg="add mod">
          <ac:chgData name="H M" userId="84cd2103f36ef0dc" providerId="LiveId" clId="{8466001B-87A3-4A6B-8301-A1E2D322B227}" dt="2023-09-06T15:47:57.399" v="789" actId="688"/>
          <ac:grpSpMkLst>
            <pc:docMk/>
            <pc:sldMk cId="1722810502" sldId="473"/>
            <ac:grpSpMk id="1097" creationId="{BE9E0464-F012-A699-1014-B7A93D2266A1}"/>
          </ac:grpSpMkLst>
        </pc:grpChg>
        <pc:grpChg chg="mod">
          <ac:chgData name="H M" userId="84cd2103f36ef0dc" providerId="LiveId" clId="{8466001B-87A3-4A6B-8301-A1E2D322B227}" dt="2023-09-06T15:23:02.509" v="388"/>
          <ac:grpSpMkLst>
            <pc:docMk/>
            <pc:sldMk cId="1722810502" sldId="473"/>
            <ac:grpSpMk id="1098" creationId="{F2002685-75FC-B9AB-1861-DC76B6ED7909}"/>
          </ac:grpSpMkLst>
        </pc:grpChg>
        <pc:grpChg chg="add mod">
          <ac:chgData name="H M" userId="84cd2103f36ef0dc" providerId="LiveId" clId="{8466001B-87A3-4A6B-8301-A1E2D322B227}" dt="2023-09-06T15:36:27.035" v="523" actId="164"/>
          <ac:grpSpMkLst>
            <pc:docMk/>
            <pc:sldMk cId="1722810502" sldId="473"/>
            <ac:grpSpMk id="1107" creationId="{66FD27CD-73D3-579F-6611-BDFA4BE351C4}"/>
          </ac:grpSpMkLst>
        </pc:grpChg>
        <pc:grpChg chg="mod">
          <ac:chgData name="H M" userId="84cd2103f36ef0dc" providerId="LiveId" clId="{8466001B-87A3-4A6B-8301-A1E2D322B227}" dt="2023-09-06T15:23:18.165" v="392"/>
          <ac:grpSpMkLst>
            <pc:docMk/>
            <pc:sldMk cId="1722810502" sldId="473"/>
            <ac:grpSpMk id="1110" creationId="{54ED275A-9053-A32F-F4A7-C43E6ACA7800}"/>
          </ac:grpSpMkLst>
        </pc:grpChg>
        <pc:grpChg chg="mod">
          <ac:chgData name="H M" userId="84cd2103f36ef0dc" providerId="LiveId" clId="{8466001B-87A3-4A6B-8301-A1E2D322B227}" dt="2023-09-06T15:23:18.165" v="392"/>
          <ac:grpSpMkLst>
            <pc:docMk/>
            <pc:sldMk cId="1722810502" sldId="473"/>
            <ac:grpSpMk id="1111" creationId="{3090C976-B1F5-5B5E-EFB1-A3648FA9A7C6}"/>
          </ac:grpSpMkLst>
        </pc:grpChg>
        <pc:grpChg chg="add del mod">
          <ac:chgData name="H M" userId="84cd2103f36ef0dc" providerId="LiveId" clId="{8466001B-87A3-4A6B-8301-A1E2D322B227}" dt="2023-09-06T15:24:01.665" v="403" actId="478"/>
          <ac:grpSpMkLst>
            <pc:docMk/>
            <pc:sldMk cId="1722810502" sldId="473"/>
            <ac:grpSpMk id="1118" creationId="{33833B93-482A-6591-02C1-B53ADACAE0D9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0" creationId="{091A8E5F-90E2-3FF7-EBD4-390390FE3163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1" creationId="{23488F3E-B05B-8678-6362-57DD11324DD1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6" creationId="{875EDCD3-4F81-497D-763C-F2827D4F4E03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7" creationId="{4D024213-9546-1E29-1D35-8E00C9FBBB20}"/>
          </ac:grpSpMkLst>
        </pc:grpChg>
        <pc:grpChg chg="add del mod">
          <ac:chgData name="H M" userId="84cd2103f36ef0dc" providerId="LiveId" clId="{8466001B-87A3-4A6B-8301-A1E2D322B227}" dt="2023-09-06T15:24:13.395" v="408" actId="478"/>
          <ac:grpSpMkLst>
            <pc:docMk/>
            <pc:sldMk cId="1722810502" sldId="473"/>
            <ac:grpSpMk id="1132" creationId="{1DE4AC82-E90A-0BE0-426A-ECA74D7ED32F}"/>
          </ac:grpSpMkLst>
        </pc:grpChg>
        <pc:grpChg chg="mod">
          <ac:chgData name="H M" userId="84cd2103f36ef0dc" providerId="LiveId" clId="{8466001B-87A3-4A6B-8301-A1E2D322B227}" dt="2023-09-06T15:24:06.307" v="404"/>
          <ac:grpSpMkLst>
            <pc:docMk/>
            <pc:sldMk cId="1722810502" sldId="473"/>
            <ac:grpSpMk id="1136" creationId="{FCB5CCEB-813B-0BE2-0073-ADAEC2AB22A6}"/>
          </ac:grpSpMkLst>
        </pc:grpChg>
        <pc:grpChg chg="add del mod">
          <ac:chgData name="H M" userId="84cd2103f36ef0dc" providerId="LiveId" clId="{8466001B-87A3-4A6B-8301-A1E2D322B227}" dt="2023-09-06T15:24:31.285" v="413" actId="478"/>
          <ac:grpSpMkLst>
            <pc:docMk/>
            <pc:sldMk cId="1722810502" sldId="473"/>
            <ac:grpSpMk id="1140" creationId="{4030FEDD-04B3-6B50-D04C-00DEFB161219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1" creationId="{2A7AA411-9753-71D0-0AAA-846193132BE3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4" creationId="{F335F0D3-CA30-44AC-45FF-918D0667D75C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9" creationId="{E8570441-F962-3A97-E30A-3ACCBBAE5C20}"/>
          </ac:grpSpMkLst>
        </pc:grpChg>
        <pc:grpChg chg="add mod">
          <ac:chgData name="H M" userId="84cd2103f36ef0dc" providerId="LiveId" clId="{8466001B-87A3-4A6B-8301-A1E2D322B227}" dt="2023-09-06T15:48:01.544" v="791" actId="688"/>
          <ac:grpSpMkLst>
            <pc:docMk/>
            <pc:sldMk cId="1722810502" sldId="473"/>
            <ac:grpSpMk id="1152" creationId="{FF76C567-9F07-7D25-CD2D-ACD27F1C001D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54" creationId="{D2661E94-2DA7-3FF2-5CF3-BD168F5DE811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55" creationId="{BCD7931F-4B3F-FABA-E0E2-3C01C1428611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60" creationId="{4D5E67D0-84B4-4D72-7ADA-A216865973F9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61" creationId="{BEFF0387-AD09-A5F7-EB08-42B1C5094682}"/>
          </ac:grpSpMkLst>
        </pc:grpChg>
        <pc:picChg chg="add del mod">
          <ac:chgData name="H M" userId="84cd2103f36ef0dc" providerId="LiveId" clId="{8466001B-87A3-4A6B-8301-A1E2D322B227}" dt="2023-09-06T15:45:04.015" v="761" actId="478"/>
          <ac:picMkLst>
            <pc:docMk/>
            <pc:sldMk cId="1722810502" sldId="473"/>
            <ac:picMk id="1026" creationId="{7368345C-E6B4-9BB3-219B-C3CD04002B86}"/>
          </ac:picMkLst>
        </pc:pic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" creationId="{96B27F6B-3DF4-9DB0-DCD0-A5B60104632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4" creationId="{E4BF3912-2F98-6A9E-74D5-A47E802E9490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" creationId="{D7B9D31E-8871-663B-7E72-EC40A2E74096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" creationId="{AF61D25F-5068-C3AF-2E72-8196D34C72D7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7" creationId="{CAED35C6-2405-FD3C-2751-8646F9B66F52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8" creationId="{F4C33251-FA30-DC81-F5E1-1BB2D36C709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9" creationId="{4B4A17CA-C418-31F8-14EA-7523EC980BD6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" creationId="{39B9DDDE-BF66-5584-D232-EDA1B1A17F7D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1" creationId="{22F39680-7F56-5D10-4ECB-CDF5465F02A2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2" creationId="{747DA062-1B4A-BCE5-176A-ADAF7887418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3" creationId="{CDE13266-80A1-8CC3-3B20-71DA05AF4D54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4" creationId="{3D5FA143-DA04-D541-8F82-7C7E471790F8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5" creationId="{758EE87A-D4BE-D21C-AB6C-3078DB1E5573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6" creationId="{A4507B1A-E2AC-4BF6-5DEC-5F67C2B5CED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7" creationId="{C406D0C8-929A-68A0-4B20-7FAD20FBCCFC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8" creationId="{3293DF6B-2EBF-BAFF-3949-84CD2FC2D95D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9" creationId="{F19A89CB-CD61-49C3-CD07-78EFCC1B2F48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0" creationId="{87E236FA-815E-5F1A-6862-B213DA566C9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1" creationId="{24012D8B-DC92-7158-C2F1-ECAAB33CC7DE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2" creationId="{D7790B37-42FB-E1DF-A88E-2CE606AD1EA0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3" creationId="{7726E99B-E087-A07D-7B9C-D20DDB41BCF5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4" creationId="{93E43271-830B-B254-ED67-98DA97B4C83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5" creationId="{2B5F634B-688D-1251-621A-D0870F7485B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6" creationId="{6A2516AB-1B5D-7C3E-B034-19C1A778916B}"/>
          </ac:cxnSpMkLst>
        </pc:cxnChg>
        <pc:cxnChg chg="add del mod">
          <ac:chgData name="H M" userId="84cd2103f36ef0dc" providerId="LiveId" clId="{8466001B-87A3-4A6B-8301-A1E2D322B227}" dt="2023-09-06T15:10:23.406" v="36" actId="478"/>
          <ac:cxnSpMkLst>
            <pc:docMk/>
            <pc:sldMk cId="1722810502" sldId="473"/>
            <ac:cxnSpMk id="27" creationId="{EB15E2FA-03A8-67FE-9A6B-147CB4EEB661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4" creationId="{9797DFB6-FCFC-AD17-0FC7-9E07DF2579F5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6" creationId="{151AA308-7FA9-C16C-F6E9-8E9779FB7F30}"/>
          </ac:cxnSpMkLst>
        </pc:cxnChg>
        <pc:cxnChg chg="add mod">
          <ac:chgData name="H M" userId="84cd2103f36ef0dc" providerId="LiveId" clId="{8466001B-87A3-4A6B-8301-A1E2D322B227}" dt="2023-09-06T15:13:07.487" v="87"/>
          <ac:cxnSpMkLst>
            <pc:docMk/>
            <pc:sldMk cId="1722810502" sldId="473"/>
            <ac:cxnSpMk id="37" creationId="{B52CD063-4174-0065-2864-12C26B18E68B}"/>
          </ac:cxnSpMkLst>
        </pc:cxnChg>
        <pc:cxnChg chg="add mod">
          <ac:chgData name="H M" userId="84cd2103f36ef0dc" providerId="LiveId" clId="{8466001B-87A3-4A6B-8301-A1E2D322B227}" dt="2023-09-06T15:13:07.116" v="86"/>
          <ac:cxnSpMkLst>
            <pc:docMk/>
            <pc:sldMk cId="1722810502" sldId="473"/>
            <ac:cxnSpMk id="38" creationId="{17E11BB8-24FC-E9B2-22F6-84658B26E460}"/>
          </ac:cxnSpMkLst>
        </pc:cxnChg>
        <pc:cxnChg chg="add mod">
          <ac:chgData name="H M" userId="84cd2103f36ef0dc" providerId="LiveId" clId="{8466001B-87A3-4A6B-8301-A1E2D322B227}" dt="2023-09-06T15:13:06.811" v="85"/>
          <ac:cxnSpMkLst>
            <pc:docMk/>
            <pc:sldMk cId="1722810502" sldId="473"/>
            <ac:cxnSpMk id="39" creationId="{7B320236-87DE-EC36-BD0F-9DF95B45B6BC}"/>
          </ac:cxnSpMkLst>
        </pc:cxnChg>
        <pc:cxnChg chg="add mod">
          <ac:chgData name="H M" userId="84cd2103f36ef0dc" providerId="LiveId" clId="{8466001B-87A3-4A6B-8301-A1E2D322B227}" dt="2023-09-06T15:13:06.607" v="84"/>
          <ac:cxnSpMkLst>
            <pc:docMk/>
            <pc:sldMk cId="1722810502" sldId="473"/>
            <ac:cxnSpMk id="40" creationId="{F58FE319-AF4D-FA15-292E-E193573F0207}"/>
          </ac:cxnSpMkLst>
        </pc:cxnChg>
        <pc:cxnChg chg="add mod">
          <ac:chgData name="H M" userId="84cd2103f36ef0dc" providerId="LiveId" clId="{8466001B-87A3-4A6B-8301-A1E2D322B227}" dt="2023-09-06T15:13:06.466" v="83"/>
          <ac:cxnSpMkLst>
            <pc:docMk/>
            <pc:sldMk cId="1722810502" sldId="473"/>
            <ac:cxnSpMk id="41" creationId="{455270FB-44A8-6777-7B51-E2360E3C797F}"/>
          </ac:cxnSpMkLst>
        </pc:cxnChg>
        <pc:cxnChg chg="add mod">
          <ac:chgData name="H M" userId="84cd2103f36ef0dc" providerId="LiveId" clId="{8466001B-87A3-4A6B-8301-A1E2D322B227}" dt="2023-09-06T15:13:06.296" v="82"/>
          <ac:cxnSpMkLst>
            <pc:docMk/>
            <pc:sldMk cId="1722810502" sldId="473"/>
            <ac:cxnSpMk id="42" creationId="{153F2552-5A47-361E-223D-ECD2A66543DA}"/>
          </ac:cxnSpMkLst>
        </pc:cxnChg>
        <pc:cxnChg chg="add mod">
          <ac:chgData name="H M" userId="84cd2103f36ef0dc" providerId="LiveId" clId="{8466001B-87A3-4A6B-8301-A1E2D322B227}" dt="2023-09-06T15:13:06.049" v="81"/>
          <ac:cxnSpMkLst>
            <pc:docMk/>
            <pc:sldMk cId="1722810502" sldId="473"/>
            <ac:cxnSpMk id="43" creationId="{AC3BAC9F-B210-CC5B-9C3D-974A64B3DF9E}"/>
          </ac:cxnSpMkLst>
        </pc:cxnChg>
        <pc:cxnChg chg="add mod">
          <ac:chgData name="H M" userId="84cd2103f36ef0dc" providerId="LiveId" clId="{8466001B-87A3-4A6B-8301-A1E2D322B227}" dt="2023-09-06T15:13:06.017" v="80"/>
          <ac:cxnSpMkLst>
            <pc:docMk/>
            <pc:sldMk cId="1722810502" sldId="473"/>
            <ac:cxnSpMk id="44" creationId="{4498F7C2-1930-BD73-582A-C3205CC8BE15}"/>
          </ac:cxnSpMkLst>
        </pc:cxnChg>
        <pc:cxnChg chg="add mod">
          <ac:chgData name="H M" userId="84cd2103f36ef0dc" providerId="LiveId" clId="{8466001B-87A3-4A6B-8301-A1E2D322B227}" dt="2023-09-06T15:13:05.986" v="79"/>
          <ac:cxnSpMkLst>
            <pc:docMk/>
            <pc:sldMk cId="1722810502" sldId="473"/>
            <ac:cxnSpMk id="45" creationId="{F4386550-4F5E-B748-E625-8586732DBD87}"/>
          </ac:cxnSpMkLst>
        </pc:cxnChg>
        <pc:cxnChg chg="add mod">
          <ac:chgData name="H M" userId="84cd2103f36ef0dc" providerId="LiveId" clId="{8466001B-87A3-4A6B-8301-A1E2D322B227}" dt="2023-09-06T15:13:05.956" v="78"/>
          <ac:cxnSpMkLst>
            <pc:docMk/>
            <pc:sldMk cId="1722810502" sldId="473"/>
            <ac:cxnSpMk id="46" creationId="{0E81EDC7-A4AC-C410-ACF4-FDEC2AC29D58}"/>
          </ac:cxnSpMkLst>
        </pc:cxnChg>
        <pc:cxnChg chg="add mod">
          <ac:chgData name="H M" userId="84cd2103f36ef0dc" providerId="LiveId" clId="{8466001B-87A3-4A6B-8301-A1E2D322B227}" dt="2023-09-06T15:13:05.926" v="77"/>
          <ac:cxnSpMkLst>
            <pc:docMk/>
            <pc:sldMk cId="1722810502" sldId="473"/>
            <ac:cxnSpMk id="47" creationId="{DD71C518-FD4B-3AAA-6A0F-6D82F950B42D}"/>
          </ac:cxnSpMkLst>
        </pc:cxnChg>
        <pc:cxnChg chg="add mod">
          <ac:chgData name="H M" userId="84cd2103f36ef0dc" providerId="LiveId" clId="{8466001B-87A3-4A6B-8301-A1E2D322B227}" dt="2023-09-06T15:13:05.890" v="76"/>
          <ac:cxnSpMkLst>
            <pc:docMk/>
            <pc:sldMk cId="1722810502" sldId="473"/>
            <ac:cxnSpMk id="48" creationId="{9ED5233E-7574-6EA8-9CF7-9A5BE5AC1EA4}"/>
          </ac:cxnSpMkLst>
        </pc:cxnChg>
        <pc:cxnChg chg="add mod">
          <ac:chgData name="H M" userId="84cd2103f36ef0dc" providerId="LiveId" clId="{8466001B-87A3-4A6B-8301-A1E2D322B227}" dt="2023-09-06T15:13:05.386" v="75"/>
          <ac:cxnSpMkLst>
            <pc:docMk/>
            <pc:sldMk cId="1722810502" sldId="473"/>
            <ac:cxnSpMk id="49" creationId="{F9BA9FE8-E116-D312-56E4-2E4C5771FE2F}"/>
          </ac:cxnSpMkLst>
        </pc:cxnChg>
        <pc:cxnChg chg="add mod">
          <ac:chgData name="H M" userId="84cd2103f36ef0dc" providerId="LiveId" clId="{8466001B-87A3-4A6B-8301-A1E2D322B227}" dt="2023-09-06T15:13:05.206" v="74"/>
          <ac:cxnSpMkLst>
            <pc:docMk/>
            <pc:sldMk cId="1722810502" sldId="473"/>
            <ac:cxnSpMk id="50" creationId="{D2165BD0-5A29-8F0B-5FFA-9A4203A58E6D}"/>
          </ac:cxnSpMkLst>
        </pc:cxnChg>
        <pc:cxnChg chg="add mod">
          <ac:chgData name="H M" userId="84cd2103f36ef0dc" providerId="LiveId" clId="{8466001B-87A3-4A6B-8301-A1E2D322B227}" dt="2023-09-06T15:13:05.011" v="73"/>
          <ac:cxnSpMkLst>
            <pc:docMk/>
            <pc:sldMk cId="1722810502" sldId="473"/>
            <ac:cxnSpMk id="51" creationId="{3A2ED42E-DEA7-0F09-1454-9F77C67F0B84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2" creationId="{5159750F-9CB9-53C3-2337-0A6065D3DF72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3" creationId="{07D68EF1-6D69-52C9-DF6D-FEF47B05E8E5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4" creationId="{AEF68731-1DA2-C509-06E8-260FDAB7159D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5" creationId="{C8A34F51-AE55-0297-D000-9DFA578D7C9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6" creationId="{0C93FCE0-542D-BDBB-AC46-0C145793FDD9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7" creationId="{96D36C3E-5A6F-95A8-A606-8B23F640C57C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8" creationId="{B9BFAD62-1FAE-D496-FCEB-D918E3617F9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9" creationId="{8073B96E-F209-3040-B17F-87CC2B054E5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0" creationId="{7EEDB7E0-8493-57B7-D03C-7E6BA7435D41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1" creationId="{756DE525-FFEC-85AF-1CB8-288C89E79CF2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2" creationId="{2F6915F3-1564-3E66-8B1E-6765E8824567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3" creationId="{6F2C6585-AF64-95E1-95B5-32D940943F27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24" creationId="{D61C1501-5A6D-8B2F-BA66-FFA3612241C4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25" creationId="{84449766-775B-C34A-140D-81ABC4E6CE2F}"/>
          </ac:cxnSpMkLst>
        </pc:cxnChg>
      </pc:sldChg>
      <pc:sldChg chg="addSp delSp modSp new del mod">
        <pc:chgData name="H M" userId="84cd2103f36ef0dc" providerId="LiveId" clId="{8466001B-87A3-4A6B-8301-A1E2D322B227}" dt="2023-09-06T15:52:37.567" v="899" actId="47"/>
        <pc:sldMkLst>
          <pc:docMk/>
          <pc:sldMk cId="490190297" sldId="474"/>
        </pc:sldMkLst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" creationId="{BB70C3AA-DF88-E646-D1D3-967836F84AC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" creationId="{2849ADBC-8F5B-0A7F-E048-CF8422746ED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" creationId="{4A38DC00-C4DE-43A1-A092-89D038756E2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" creationId="{BE383A4F-6D2C-5B18-25C8-F7F6132123A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" creationId="{C0367614-E325-C1B7-1323-4E97015EA2A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" creationId="{B5F4B64D-B0D7-170F-388B-258CBA8D4F3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" creationId="{B1405308-DA02-4C6C-8BA0-D27456A6B23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9" creationId="{ECAB7BAB-D20D-3F2E-72FA-1C9EF08812F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0" creationId="{9774FA77-9E79-EE3A-679A-F1EC1B51C39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1" creationId="{3FA1A9D4-0FF3-84B9-D1EA-85AF4D41648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2" creationId="{20C0B300-3D91-92AB-A794-658299E763A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3" creationId="{BCEF672E-23EF-2CE0-CABB-65A12948E85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4" creationId="{8E9E2E5F-E5A9-8C17-FE61-F1711A63059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5" creationId="{880C0BCF-5115-5FB0-9CBB-D63FD7A88D0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6" creationId="{002D3470-619B-77BE-177E-A4DE5EFB410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7" creationId="{FF61FBFF-CF5D-9AE6-8741-CB5A4CDA45E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8" creationId="{74EC6912-BE69-15A2-8925-E70C9EC5CF1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9" creationId="{D1E5E95A-DFB1-BFA6-0E9C-39897658753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0" creationId="{6FA0D60E-5085-33F9-B14A-170B19DD450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1" creationId="{0DC0ED73-B6C3-CEA8-DAB3-1F14048EEFA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2" creationId="{B7EDF4DD-A327-B10D-4DDD-20A8F286F25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3" creationId="{6FFA55C3-52F0-A21C-1E58-85A6DEB8BB7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4" creationId="{3639C21E-9F04-1A71-FC47-2CB70435099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5" creationId="{5E104113-FF37-F9FC-F46E-6FF9C00EA3D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6" creationId="{FC5BE4B4-3AF5-EE82-79A4-6F9178F4B48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7" creationId="{60AAABF3-9F42-2D03-36A0-D313E0C34147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8" creationId="{CBEEF184-D0E3-8B3C-FAD2-B15B6CACCA5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9" creationId="{B1B2FEB5-3B4C-1361-92A6-F37FBE5B34B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0" creationId="{7529E77D-F4E2-3F79-936A-D3F2DDAABC2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1" creationId="{4EEF7DD8-99F2-3D5C-33D0-CC85BED4AB4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2" creationId="{98B4C534-B937-F4F8-DC50-C198F4F0046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3" creationId="{64BA0C9C-BC99-B385-6709-5318C49CE20C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4" creationId="{CDFAB356-3C69-389D-B35E-91CC8045E9E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5" creationId="{3A38D3EB-D4C3-20DA-1D3A-D719D51428B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6" creationId="{F61F6D52-F665-6FE0-457D-947250D1257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7" creationId="{6BD45135-89BA-55D5-597B-333165206EA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8" creationId="{5F421C77-0E68-0E62-76CF-20671973FD6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9" creationId="{017F8DD6-EB76-69BB-56D9-A299AEDA385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0" creationId="{E7BF9194-2936-E8B1-3054-4526FAA5C8B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1" creationId="{047B4A12-8A7B-1E33-FA73-4B320F017D8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2" creationId="{597D456C-2466-E974-60B1-EB5D00AB963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3" creationId="{57C42C84-1220-8885-2FEA-9A8B7D66927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4" creationId="{CDFC1246-9D45-0EAA-A76F-1CF6B5A74FE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5" creationId="{9C389E69-283F-6F5B-19A4-A9C777D59BE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6" creationId="{0B1C4AC7-C5E3-1D67-D22E-0D3B851AB09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7" creationId="{A4213599-0E48-63FF-ECD8-8A45E70A9B0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8" creationId="{0C0BC44F-1F99-9B74-206A-B7AD736685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9" creationId="{7D9811C2-1E85-A26D-12AF-55D7F3BF996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0" creationId="{90A839F1-D5D2-B096-0F9C-5886A125A39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1" creationId="{6E0EE526-25A8-DC9D-0C82-C14409407DE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2" creationId="{B3D28965-D2DA-6198-1035-E35ED5DDC26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3" creationId="{F2CA3555-E040-4F78-890C-A82C6A278C5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4" creationId="{931C6F0E-5972-4EB7-109E-07768501B05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5" creationId="{782CDAED-97E0-5EB8-F232-93519491930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6" creationId="{2FF66990-E63C-12B7-240C-CF466B7C377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7" creationId="{133208EF-5EC1-F8AF-B42A-481B85E016A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8" creationId="{7E35BBD6-84D4-64A1-AD65-4AC02C38179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9" creationId="{F6B332BC-0A88-5DE7-650F-8F76B1A16E1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0" creationId="{02F55900-2314-296A-E45A-3AC7DC08367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1" creationId="{3609E481-CFEB-EC42-8A45-7696B9F38A0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2" creationId="{9840AB01-4602-5C29-0DF9-C8418502E7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3" creationId="{1A3DF13B-7A98-3478-1ED9-7B6E9F88321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4" creationId="{F0D55CA4-160A-5308-4E9E-6F226187847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5" creationId="{C7D59E83-5046-83E2-637B-F60B560689A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6" creationId="{C0B770F6-7F91-95ED-C6C8-3253C21DB37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7" creationId="{0AA8D926-A0AF-972C-933D-6499C834610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8" creationId="{04F844B4-2B14-54AD-6CAB-C747A9852A0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9" creationId="{4152B93E-19EE-A280-1230-C6AAA312BE9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0" creationId="{E18FA33E-0F97-94DA-49E1-91C8C24881A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1" creationId="{95FBBF48-F720-FCDE-B636-3A6BB1BE06F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2" creationId="{157B0F32-89F5-EF99-4136-5DE39E0F62A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3" creationId="{7C561E6E-5BCA-C343-A6C1-9172729B09A7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4" creationId="{ED6BED29-85D8-11DA-6529-14CF99AFEA7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5" creationId="{22B3149B-A366-79FB-FB73-C336793BD7F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6" creationId="{3523F967-6336-CAD6-73E0-16EFF29A72A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7" creationId="{FB6C3726-D1EA-E86C-232B-16D5E26B1AE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8" creationId="{B9570367-DB11-F31F-355C-060E151806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9" creationId="{B03562F2-9B7D-6671-EE55-633734232E3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0" creationId="{CB3ADF59-7708-F232-848E-EDF7574861E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1" creationId="{38AEA683-3430-0685-A5C1-ABBC074AEBD9}"/>
          </ac:spMkLst>
        </pc:spChg>
        <pc:grpChg chg="add del mod">
          <ac:chgData name="H M" userId="84cd2103f36ef0dc" providerId="LiveId" clId="{8466001B-87A3-4A6B-8301-A1E2D322B227}" dt="2023-09-06T15:38:08.975" v="537" actId="165"/>
          <ac:grpSpMkLst>
            <pc:docMk/>
            <pc:sldMk cId="490190297" sldId="474"/>
            <ac:grpSpMk id="82" creationId="{0891681C-1AC3-66C4-CC4E-C63486E7E950}"/>
          </ac:grpSpMkLst>
        </pc:grpChg>
      </pc:sldChg>
      <pc:sldChg chg="add del">
        <pc:chgData name="H M" userId="84cd2103f36ef0dc" providerId="LiveId" clId="{8466001B-87A3-4A6B-8301-A1E2D322B227}" dt="2023-09-06T15:10:02.501" v="11" actId="2890"/>
        <pc:sldMkLst>
          <pc:docMk/>
          <pc:sldMk cId="1471991030" sldId="474"/>
        </pc:sldMkLst>
      </pc:sldChg>
      <pc:sldMasterChg chg="addSp modSp mod setBg delSldLayout modSldLayout">
        <pc:chgData name="H M" userId="84cd2103f36ef0dc" providerId="LiveId" clId="{8466001B-87A3-4A6B-8301-A1E2D322B227}" dt="2023-09-06T15:52:37.567" v="899" actId="47"/>
        <pc:sldMasterMkLst>
          <pc:docMk/>
          <pc:sldMasterMk cId="2476636414" sldId="2147483660"/>
        </pc:sldMasterMkLst>
        <pc:grpChg chg="add mod">
          <ac:chgData name="H M" userId="84cd2103f36ef0dc" providerId="LiveId" clId="{8466001B-87A3-4A6B-8301-A1E2D322B227}" dt="2023-09-06T15:46:09.054" v="772" actId="164"/>
          <ac:grpSpMkLst>
            <pc:docMk/>
            <pc:sldMasterMk cId="2476636414" sldId="2147483660"/>
            <ac:grpSpMk id="43" creationId="{511D6440-59B4-F3E0-F84C-E50B1D93E92D}"/>
          </ac:grpSpMkLst>
        </pc:grp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" creationId="{29BB1B9F-4F0E-3AAA-7F73-13455236876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" creationId="{AFEA123F-3CEF-0A74-FF45-7E480640895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5" creationId="{E25E4B44-BC5C-96F0-A689-7EDB3FC1328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6" creationId="{A582E8F3-498F-6DEB-8C3A-E75F41C1BF31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7" creationId="{8C2EDF58-1B06-2E5A-AC8A-5716EA79B85C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8" creationId="{FE369FC7-6286-702F-AF6E-CB15E34497D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9" creationId="{3FEE9CBF-1A28-E108-1283-9FB2306476F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0" creationId="{B222332D-CE70-BDB0-9CD0-5A33A9371663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1" creationId="{3F8A0F37-326E-3D2F-A07A-0EF192644B1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2" creationId="{C13B0649-0F7F-F802-348A-DD6C9010C25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3" creationId="{5246D841-C25C-9797-92A6-4498D886346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4" creationId="{BCEDA12D-6AD4-3201-2B75-73BD1F9426B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5" creationId="{AF6D4748-7C1E-707B-6DEA-F06EBA49D83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6" creationId="{40ADE683-9415-DC7B-A165-2F71E814C59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7" creationId="{0176F4B0-E9F6-478B-4E17-BE5C4D1CA21D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8" creationId="{86A81B66-EAF2-69F3-80F4-024ACA349A4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9" creationId="{45D9DAA8-A5DF-E78C-397F-18C5BE2D84F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0" creationId="{3F982773-0C75-9D52-2B70-AD914CCE0B40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1" creationId="{7542EBF2-CA4F-D0C2-4A75-3C47619447E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2" creationId="{675DF727-ECE1-A5D8-25BD-B45B17EDBC3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3" creationId="{553CEC3B-DD25-D274-05CA-F8308C718C5A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4" creationId="{7EBEA887-8BAE-113A-D47B-824AC07DFBDD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5" creationId="{31238953-F426-3137-604D-FAD16DCA726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6" creationId="{6BE4BF07-3E39-5DF7-8A7F-63171097CFD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7" creationId="{08E0BC9E-6332-0154-2919-2B7FFEE5ADD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8" creationId="{7AC50256-98BA-4AA8-B8EF-C23CC49B284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9" creationId="{EA3D756B-8395-3D78-5E39-AF38F5784FC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0" creationId="{12F22B32-3AF3-FD90-C13F-E200B3385A49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1" creationId="{79B2FFBE-AC69-B7D4-615C-3EA2442EF33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2" creationId="{A8666B8A-BB9C-AE14-FC79-9DC600F6BD11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3" creationId="{3C07FAEE-6842-89A5-1D62-C34BD331594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4" creationId="{63C8CC2D-B4F6-8550-5151-C8E27702879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5" creationId="{F9850F8A-70F9-D484-3487-3E43A31A9AF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6" creationId="{CC149D9B-C8CE-6FEA-73BE-6BDB494BC58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7" creationId="{3B2FE348-AA95-F8D3-19AD-C8CF0D524CF4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8" creationId="{035B502C-CEED-3A72-4927-4A9925650AAC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9" creationId="{7DEABBB9-1FB8-3BDE-6CD8-F0640AF836A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0" creationId="{59CB67DD-697E-66A3-D80A-BAD601B8F51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1" creationId="{3E329EC2-AFF7-95E0-0EA0-18972A2AE3E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2" creationId="{8F96FC93-E945-06EB-1CDC-BDA0B3D1B2B6}"/>
          </ac:cxnSpMkLst>
        </pc:cxnChg>
        <pc:sldLayoutChg chg="setBg">
          <pc:chgData name="H M" userId="84cd2103f36ef0dc" providerId="LiveId" clId="{8466001B-87A3-4A6B-8301-A1E2D322B227}" dt="2023-09-06T15:15:05.756" v="200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8466001B-87A3-4A6B-8301-A1E2D322B227}" dt="2023-09-06T15:15:05.756" v="200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 M" userId="84cd2103f36ef0dc" providerId="LiveId" clId="{8466001B-87A3-4A6B-8301-A1E2D322B227}" dt="2023-09-06T15:52:37.567" v="899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5000BA3E-A750-4CB1-AA43-E025249698A1}"/>
    <pc:docChg chg="undo custSel addSld delSld modSld modMainMaster">
      <pc:chgData name="H M" userId="84cd2103f36ef0dc" providerId="LiveId" clId="{5000BA3E-A750-4CB1-AA43-E025249698A1}" dt="2023-09-07T14:00:18.579" v="148" actId="14100"/>
      <pc:docMkLst>
        <pc:docMk/>
      </pc:docMkLst>
      <pc:sldChg chg="addSp delSp modSp add del mod">
        <pc:chgData name="H M" userId="84cd2103f36ef0dc" providerId="LiveId" clId="{5000BA3E-A750-4CB1-AA43-E025249698A1}" dt="2023-09-07T14:00:18.579" v="148" actId="14100"/>
        <pc:sldMkLst>
          <pc:docMk/>
          <pc:sldMk cId="1722810502" sldId="473"/>
        </pc:sldMkLst>
        <pc:spChg chg="add mod ord">
          <ac:chgData name="H M" userId="84cd2103f36ef0dc" providerId="LiveId" clId="{5000BA3E-A750-4CB1-AA43-E025249698A1}" dt="2023-09-07T13:58:10.470" v="136" actId="1076"/>
          <ac:spMkLst>
            <pc:docMk/>
            <pc:sldMk cId="1722810502" sldId="473"/>
            <ac:spMk id="7" creationId="{D43CF86F-EAEC-6D7B-03DF-7ED0989F0D7C}"/>
          </ac:spMkLst>
        </pc:spChg>
        <pc:spChg chg="add mod ord">
          <ac:chgData name="H M" userId="84cd2103f36ef0dc" providerId="LiveId" clId="{5000BA3E-A750-4CB1-AA43-E025249698A1}" dt="2023-09-07T13:54:04.035" v="86" actId="1076"/>
          <ac:spMkLst>
            <pc:docMk/>
            <pc:sldMk cId="1722810502" sldId="473"/>
            <ac:spMk id="8" creationId="{86F52694-82A3-3EB2-ACE1-549B7285C21E}"/>
          </ac:spMkLst>
        </pc:spChg>
        <pc:spChg chg="add mod ord">
          <ac:chgData name="H M" userId="84cd2103f36ef0dc" providerId="LiveId" clId="{5000BA3E-A750-4CB1-AA43-E025249698A1}" dt="2023-09-07T13:51:57.740" v="29" actId="167"/>
          <ac:spMkLst>
            <pc:docMk/>
            <pc:sldMk cId="1722810502" sldId="473"/>
            <ac:spMk id="9" creationId="{3D1D4E30-B951-E5D4-C77B-CDE869F4C3D9}"/>
          </ac:spMkLst>
        </pc:spChg>
        <pc:spChg chg="add mod ord">
          <ac:chgData name="H M" userId="84cd2103f36ef0dc" providerId="LiveId" clId="{5000BA3E-A750-4CB1-AA43-E025249698A1}" dt="2023-09-07T13:51:57.740" v="29" actId="167"/>
          <ac:spMkLst>
            <pc:docMk/>
            <pc:sldMk cId="1722810502" sldId="473"/>
            <ac:spMk id="10" creationId="{5EF18909-809A-D13E-19BA-44B76795C0E5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2" creationId="{B33E3D24-A8A0-582F-1708-BBB7CBC43026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3" creationId="{95765046-4553-6D9B-DD46-7835CADB2353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5" creationId="{0C5017E7-DC54-50F5-E0D7-A06BB494F271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16" creationId="{D7B77EDA-0BFE-5832-35C5-3122E0F377D1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17" creationId="{F36C1680-209B-658B-FC6A-F3CB42CF2D47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18" creationId="{B18F2916-14BC-FF7E-CA3F-39DBC34B123C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19" creationId="{BC198AD0-82DE-AA95-0C91-DF4A15421BDC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1" creationId="{409D6EDE-E0ED-1035-AD42-BDB8821A2764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2" creationId="{EF0D1A6D-E2DF-6AFF-2AB0-011F2BC4F81F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3" creationId="{D7F650B4-FA04-1136-8D67-E74DA2CE5D6D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4" creationId="{C71A0772-AB21-F5BC-4B7E-C7F106D54BA5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5" creationId="{732A053B-D975-364C-2C0C-BF7AC96C4A19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6" creationId="{D6567E40-FB16-6C4C-4BF8-54083DB57491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7" creationId="{7449697E-6EA3-A860-5487-2DE1997F17D6}"/>
          </ac:spMkLst>
        </pc:spChg>
        <pc:spChg chg="del">
          <ac:chgData name="H M" userId="84cd2103f36ef0dc" providerId="LiveId" clId="{5000BA3E-A750-4CB1-AA43-E025249698A1}" dt="2023-09-07T13:49:34.430" v="9" actId="478"/>
          <ac:spMkLst>
            <pc:docMk/>
            <pc:sldMk cId="1722810502" sldId="473"/>
            <ac:spMk id="28" creationId="{CF00F1CE-4A44-9DF0-C044-946E9A91078C}"/>
          </ac:spMkLst>
        </pc:spChg>
        <pc:spChg chg="mod">
          <ac:chgData name="H M" userId="84cd2103f36ef0dc" providerId="LiveId" clId="{5000BA3E-A750-4CB1-AA43-E025249698A1}" dt="2023-09-07T13:56:46.030" v="120" actId="207"/>
          <ac:spMkLst>
            <pc:docMk/>
            <pc:sldMk cId="1722810502" sldId="473"/>
            <ac:spMk id="31" creationId="{462223BC-9C1B-608E-7616-BA2F6AC44463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32" creationId="{DBA2810E-A3D6-E520-988E-C354D0228132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3" creationId="{7FA4632D-A90A-D118-B610-3A2255E6DC87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4" creationId="{31040F55-559A-4E3D-2013-729691909EBA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5" creationId="{B6F7231A-FD86-F4C7-72A0-F8B1478A7167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36" creationId="{9012AB0E-0D32-3EC2-5CA4-CF6B14F3EF4C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0" creationId="{B3B88C95-EC41-0848-6A28-BA316221B13C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1" creationId="{C7C232BE-D555-5D39-16F3-3EB7C24DBE09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2" creationId="{BCE19080-530B-D0C7-4FFE-F50D8562AEDB}"/>
          </ac:spMkLst>
        </pc:spChg>
        <pc:spChg chg="mod">
          <ac:chgData name="H M" userId="84cd2103f36ef0dc" providerId="LiveId" clId="{5000BA3E-A750-4CB1-AA43-E025249698A1}" dt="2023-09-07T13:51:55.063" v="28"/>
          <ac:spMkLst>
            <pc:docMk/>
            <pc:sldMk cId="1722810502" sldId="473"/>
            <ac:spMk id="43" creationId="{6E3EC63C-A29E-01DA-55F9-DA41C35A6CEA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47" creationId="{02614883-56E0-80B1-2797-E950AC2FCB35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48" creationId="{4D2B3403-276B-1424-7303-A42AC31C662A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49" creationId="{EAE8ACA8-F8EF-956F-3663-F988A856ECA2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0" creationId="{6281F87E-5F95-7E8F-FF7B-327BCAF1F56C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3" creationId="{D4D4A4B0-5AD9-80B3-AEEE-6212A6AD02B6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4" creationId="{A0C1C7A5-CB6A-E52F-0385-D3B7AD8F3F83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5" creationId="{32143CD0-FD6B-AEF2-C1BE-D26564B681B3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6" creationId="{882DA049-5AC8-39AA-9DDE-474B00515B16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7" creationId="{429F41A8-3A71-A50C-00ED-5D6CF80C43A7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8" creationId="{932398C4-AE52-17F6-1801-69D388406058}"/>
          </ac:spMkLst>
        </pc:spChg>
        <pc:spChg chg="mod">
          <ac:chgData name="H M" userId="84cd2103f36ef0dc" providerId="LiveId" clId="{5000BA3E-A750-4CB1-AA43-E025249698A1}" dt="2023-09-07T13:54:13.220" v="87"/>
          <ac:spMkLst>
            <pc:docMk/>
            <pc:sldMk cId="1722810502" sldId="473"/>
            <ac:spMk id="59" creationId="{5341E133-042E-8A25-0DA8-A221AD6AA9C7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4" creationId="{A8FF0296-5633-57C5-230E-D029C4723097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6" creationId="{AFB4690B-BBDF-6AA6-FE5F-2D34B088E046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7" creationId="{6C3D4E98-428A-ACA0-018B-47EBBB88E71B}"/>
          </ac:spMkLst>
        </pc:spChg>
        <pc:spChg chg="del">
          <ac:chgData name="H M" userId="84cd2103f36ef0dc" providerId="LiveId" clId="{5000BA3E-A750-4CB1-AA43-E025249698A1}" dt="2023-09-07T13:49:26.192" v="7" actId="478"/>
          <ac:spMkLst>
            <pc:docMk/>
            <pc:sldMk cId="1722810502" sldId="473"/>
            <ac:spMk id="1028" creationId="{27E4F179-F8AA-018A-2AB8-939DE46BCA8A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29" creationId="{7FD6D2B4-0347-84C0-54B7-C101CA5F056D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0" creationId="{BDF45DAD-246B-4E3D-B2F9-D00852697561}"/>
          </ac:spMkLst>
        </pc:spChg>
        <pc:spChg chg="mod">
          <ac:chgData name="H M" userId="84cd2103f36ef0dc" providerId="LiveId" clId="{5000BA3E-A750-4CB1-AA43-E025249698A1}" dt="2023-09-07T13:53:15.030" v="57" actId="404"/>
          <ac:spMkLst>
            <pc:docMk/>
            <pc:sldMk cId="1722810502" sldId="473"/>
            <ac:spMk id="1031" creationId="{3B7D2BDB-BAD4-70B7-20C2-AAB1A2BA7842}"/>
          </ac:spMkLst>
        </pc:spChg>
        <pc:spChg chg="del">
          <ac:chgData name="H M" userId="84cd2103f36ef0dc" providerId="LiveId" clId="{5000BA3E-A750-4CB1-AA43-E025249698A1}" dt="2023-09-07T13:49:24.450" v="6" actId="478"/>
          <ac:spMkLst>
            <pc:docMk/>
            <pc:sldMk cId="1722810502" sldId="473"/>
            <ac:spMk id="1032" creationId="{4251A460-4A4B-2F36-4BD3-1E4741F8EBCD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3" creationId="{1151040C-D1BB-533B-C353-D1A823ACDF34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4" creationId="{D87B9742-4EFB-168C-80F7-E8E313941862}"/>
          </ac:spMkLst>
        </pc:spChg>
        <pc:spChg chg="mod">
          <ac:chgData name="H M" userId="84cd2103f36ef0dc" providerId="LiveId" clId="{5000BA3E-A750-4CB1-AA43-E025249698A1}" dt="2023-09-07T13:56:01.500" v="112" actId="207"/>
          <ac:spMkLst>
            <pc:docMk/>
            <pc:sldMk cId="1722810502" sldId="473"/>
            <ac:spMk id="1035" creationId="{BC92662D-5DAD-63B9-4F64-9E4B341758E9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36" creationId="{A6FF2925-EC9F-A10A-753C-29FC97C2E5A3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37" creationId="{DE10E449-095F-1DF0-0770-2F1C0CC1655B}"/>
          </ac:spMkLst>
        </pc:spChg>
        <pc:spChg chg="mod topLvl">
          <ac:chgData name="H M" userId="84cd2103f36ef0dc" providerId="LiveId" clId="{5000BA3E-A750-4CB1-AA43-E025249698A1}" dt="2023-09-07T13:56:13.655" v="114" actId="207"/>
          <ac:spMkLst>
            <pc:docMk/>
            <pc:sldMk cId="1722810502" sldId="473"/>
            <ac:spMk id="1038" creationId="{2E0233E2-CB2B-7670-8402-F2AE6F2EB6D5}"/>
          </ac:spMkLst>
        </pc:spChg>
        <pc:spChg chg="mod topLvl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39" creationId="{6E8983E3-4DFC-749A-8AC3-5AFA20B8A230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0" creationId="{36E4AD6F-7A58-0F88-75B4-5F04D7745FDA}"/>
          </ac:spMkLst>
        </pc:spChg>
        <pc:spChg chg="mod">
          <ac:chgData name="H M" userId="84cd2103f36ef0dc" providerId="LiveId" clId="{5000BA3E-A750-4CB1-AA43-E025249698A1}" dt="2023-09-07T13:56:26.460" v="117" actId="207"/>
          <ac:spMkLst>
            <pc:docMk/>
            <pc:sldMk cId="1722810502" sldId="473"/>
            <ac:spMk id="1041" creationId="{4DD2E48E-39C7-23E4-B296-224DE25181D1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42" creationId="{CF9A1CA4-EBCB-9ED8-C1A7-D6F55E21B9DA}"/>
          </ac:spMkLst>
        </pc:spChg>
        <pc:spChg chg="mod">
          <ac:chgData name="H M" userId="84cd2103f36ef0dc" providerId="LiveId" clId="{5000BA3E-A750-4CB1-AA43-E025249698A1}" dt="2023-09-07T14:00:18.579" v="148" actId="14100"/>
          <ac:spMkLst>
            <pc:docMk/>
            <pc:sldMk cId="1722810502" sldId="473"/>
            <ac:spMk id="1044" creationId="{6E158CE7-9AA8-F6E4-6DB7-967E13D3582C}"/>
          </ac:spMkLst>
        </pc:spChg>
        <pc:spChg chg="mod">
          <ac:chgData name="H M" userId="84cd2103f36ef0dc" providerId="LiveId" clId="{5000BA3E-A750-4CB1-AA43-E025249698A1}" dt="2023-09-07T13:58:32.780" v="142" actId="1036"/>
          <ac:spMkLst>
            <pc:docMk/>
            <pc:sldMk cId="1722810502" sldId="473"/>
            <ac:spMk id="1045" creationId="{7FC0198C-E386-A23C-FD2D-8DCF5662482C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7" creationId="{98F980C9-EDF1-51E9-1003-5803E79057E5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8" creationId="{623E2272-D739-96B7-5CFC-2198B5269F55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49" creationId="{549B9265-04C6-9054-326D-6A1F12C3E19B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0" creationId="{5B93A7AA-5E99-5C16-A6F2-ECC592C2F216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1" creationId="{6208A386-F804-BD58-8380-4D4698108831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2" creationId="{5637220B-3507-F0C8-255A-A1C0732C45E0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3" creationId="{6206A7EE-A9F1-8621-C371-0D89B7C4C7AD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6" creationId="{5EB6228C-5B5E-84B1-2F42-FE06C4EBF399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7" creationId="{D46A7D4A-DDC3-AD0F-9599-2F0048D3AE14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8" creationId="{5D642932-1658-0217-5869-E1D6403EF03F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59" creationId="{4804CA89-9AA1-50DB-0556-2F77C12BA878}"/>
          </ac:spMkLst>
        </pc:spChg>
        <pc:spChg chg="mod">
          <ac:chgData name="H M" userId="84cd2103f36ef0dc" providerId="LiveId" clId="{5000BA3E-A750-4CB1-AA43-E025249698A1}" dt="2023-09-07T13:54:26.019" v="91"/>
          <ac:spMkLst>
            <pc:docMk/>
            <pc:sldMk cId="1722810502" sldId="473"/>
            <ac:spMk id="1060" creationId="{69E90609-BD60-384A-6D93-3FE0FA76B91B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74" creationId="{DD096BB3-71AC-32BE-104A-35D54DEECED9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75" creationId="{A3E507F8-1087-D5F2-1482-E2E2125CF99D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78" creationId="{69088B31-7500-3E27-5223-C598521AB80F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82" creationId="{5FD5EAF0-2448-FC77-E44E-9AD550BE57F2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83" creationId="{9C5DC046-B1A1-BF07-A031-3BC7B82871BA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084" creationId="{4257457A-2257-5610-53E2-0800A6554865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18" creationId="{89245666-DC90-3C0E-AFD8-995BE8C26C4E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19" creationId="{F42850DD-0C02-9590-EB0A-087189E9FD00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0" creationId="{76451D26-0740-552A-EF1F-231E90B7B001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1" creationId="{72DAA364-30F7-9786-1D9B-406C77A70F3C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3" creationId="{7695B33D-8743-C37C-0FBF-C176E02C6909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5" creationId="{249FF0CB-3829-19A1-B74A-0EC91AC52158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6" creationId="{75A18ED0-6FA9-B093-147C-287D9F7C64CA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7" creationId="{62E3EBFE-2896-2D2A-B785-360264A39D6D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8" creationId="{95F52688-1722-EB04-0790-42C7C831A4F7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29" creationId="{B7CD3E8E-7ED0-64BF-AD0E-06E4695C8252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0" creationId="{6D347D9E-0B70-E85A-8F0F-7A8F3C7113E5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1" creationId="{897F2B39-9DAF-5B60-637F-C737AA6A5C5D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2" creationId="{C834E31A-B052-526D-C712-E9313FC980D0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3" creationId="{44554A0E-DAA6-F7CE-A811-7C8E5CCBC7E7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4" creationId="{D062D039-300D-08B7-E6F9-6A1A71E4F7EE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5" creationId="{85AA39AD-D365-EB2B-6981-B12773468D2C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6" creationId="{654E1766-FA7A-077D-3591-D2A980EAB878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7" creationId="{CC992E23-9FB0-824B-50BA-D3037255424C}"/>
          </ac:spMkLst>
        </pc:spChg>
        <pc:spChg chg="mod">
          <ac:chgData name="H M" userId="84cd2103f36ef0dc" providerId="LiveId" clId="{5000BA3E-A750-4CB1-AA43-E025249698A1}" dt="2023-09-07T13:54:35.419" v="95"/>
          <ac:spMkLst>
            <pc:docMk/>
            <pc:sldMk cId="1722810502" sldId="473"/>
            <ac:spMk id="1138" creationId="{F34BB956-DC58-33A0-6987-D2F7936CDCB2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0" creationId="{20EE0E14-9276-DC2D-EA0D-A02D419F19FD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1" creationId="{2096F6C4-ED79-155F-61FF-254D5E9313AD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2" creationId="{8DD09CE4-3100-ADF4-D691-06E63CFE86CE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3" creationId="{29FF0D9E-D809-2570-2D4E-7F263264D718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4" creationId="{710CA05D-A458-5729-BE4B-A5C9AB3880AF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5" creationId="{53360607-6A35-4AB6-93E1-21456C76D8FC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6" creationId="{65098B01-9DC0-26B3-624C-5CD7DACE1745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48" creationId="{E0964E4C-4626-FEE1-ABD7-A7A6C18661B1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51" creationId="{43F5DC6A-AFDD-4D9E-5F1F-92E1BAF2B1F4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6" creationId="{37806C50-7CDB-9DAB-D719-91487A499369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7" creationId="{2F621123-1F24-CA08-3CCB-7B4F35628670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8" creationId="{EE2FDBF6-48E5-88E9-57AD-C8E454BB8651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69" creationId="{9222BB89-E3B2-082A-9718-C867BCFEE2B4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0" creationId="{EACF0C2C-14CD-467E-ED88-1AE4C0433C86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1" creationId="{1F2FE573-A832-2E1C-50A6-9DB4FB9F58E9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2" creationId="{564BEBFC-11D3-3BD9-5599-9C73AD55AAE5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3" creationId="{EBB52ACF-C63B-FF13-DD6F-2C4CA76D686D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4" creationId="{2ADC4A3B-F5E7-9195-B94F-B4F1FCE84C27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5" creationId="{7B68547C-0CCC-48FB-4008-3C98C94DDE7E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6" creationId="{71D3EA98-870B-7B6D-5138-6E0206BFF64E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7" creationId="{41EF0B92-F2FD-9CEF-DA22-70582377FFCA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8" creationId="{EB582349-C981-2FFF-D3E5-7054043D6B1B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79" creationId="{B38993C1-DBF8-4C9C-8E1F-BE98222849D4}"/>
          </ac:spMkLst>
        </pc:spChg>
        <pc:spChg chg="mod">
          <ac:chgData name="H M" userId="84cd2103f36ef0dc" providerId="LiveId" clId="{5000BA3E-A750-4CB1-AA43-E025249698A1}" dt="2023-09-07T13:54:50.379" v="99"/>
          <ac:spMkLst>
            <pc:docMk/>
            <pc:sldMk cId="1722810502" sldId="473"/>
            <ac:spMk id="1180" creationId="{DE8DBF83-4DC5-82CA-7BDC-000AA90928A8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5" creationId="{81888E12-2027-C4CD-C76E-891E9BECE9A2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7" creationId="{8B76C668-8024-469F-0CE6-859699D59A5F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8" creationId="{E261AE50-EE56-2D81-68A9-3138EB39C80C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89" creationId="{D9977DAC-FF10-E3E8-973F-BE4137000ECF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0" creationId="{ADDEEC0B-8B1B-A818-0613-FCE33B00760B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1" creationId="{0606583D-3134-F4AE-7E30-F533B9F182D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2" creationId="{B01AEEF5-B63D-FCBD-B84C-24609B56252E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3" creationId="{4E734326-4D55-75F5-C20C-F77018444099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4" creationId="{A358BCCA-90FC-F82D-4879-52A3783C2CCD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7" creationId="{BB9EC778-3891-503A-E018-5347CA69F0F0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8" creationId="{D97CC2BD-647B-2812-AAB7-EEF902907180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199" creationId="{AD1659C2-22EC-71C5-3A03-AA7722100DC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0" creationId="{78B18AAD-C710-72E9-5B05-56926AF2243D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1" creationId="{82483C2E-A50F-17CF-AE38-48410C8E7A8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2" creationId="{E007AD4B-EF4A-7F9E-CE1C-270754D4DD98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3" creationId="{0DED3CFB-9CBD-318D-2C69-B56DF0F229A8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6" creationId="{A1D0FB2F-59E2-1E15-A7E9-D10120A2EF44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7" creationId="{870A7E57-4C42-9036-654D-2C03DEF250F6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8" creationId="{FB3C6E80-656F-6532-81DA-BC8AE69DE085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09" creationId="{C096BADF-2145-0551-10D3-00BBE4D8541D}"/>
          </ac:spMkLst>
        </pc:spChg>
        <pc:spChg chg="mod">
          <ac:chgData name="H M" userId="84cd2103f36ef0dc" providerId="LiveId" clId="{5000BA3E-A750-4CB1-AA43-E025249698A1}" dt="2023-09-07T13:55:37.140" v="105" actId="571"/>
          <ac:spMkLst>
            <pc:docMk/>
            <pc:sldMk cId="1722810502" sldId="473"/>
            <ac:spMk id="1210" creationId="{6D555E44-9035-B1EF-9D90-856D87376B5D}"/>
          </ac:spMkLst>
        </pc:s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5" creationId="{FB7D134C-D8CB-1EBF-97AB-CEF33B0471C7}"/>
          </ac:grpSpMkLst>
        </pc:gr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6" creationId="{1461D5E3-3209-36C1-797F-4848EED95620}"/>
          </ac:grpSpMkLst>
        </pc:grpChg>
        <pc:grpChg chg="add mod ord">
          <ac:chgData name="H M" userId="84cd2103f36ef0dc" providerId="LiveId" clId="{5000BA3E-A750-4CB1-AA43-E025249698A1}" dt="2023-09-07T13:59:28.410" v="143" actId="166"/>
          <ac:grpSpMkLst>
            <pc:docMk/>
            <pc:sldMk cId="1722810502" sldId="473"/>
            <ac:grpSpMk id="11" creationId="{8356B92C-C122-5D02-C03D-2AF5E6233D24}"/>
          </ac:grpSpMkLst>
        </pc:grpChg>
        <pc:grpChg chg="add mod ord">
          <ac:chgData name="H M" userId="84cd2103f36ef0dc" providerId="LiveId" clId="{5000BA3E-A750-4CB1-AA43-E025249698A1}" dt="2023-09-07T13:52:35.135" v="35" actId="1076"/>
          <ac:grpSpMkLst>
            <pc:docMk/>
            <pc:sldMk cId="1722810502" sldId="473"/>
            <ac:grpSpMk id="14" creationId="{4C09E5B9-2A05-F249-2A05-E8B2E2D0D876}"/>
          </ac:grpSpMkLst>
        </pc:grpChg>
        <pc:grpChg chg="add mod ord">
          <ac:chgData name="H M" userId="84cd2103f36ef0dc" providerId="LiveId" clId="{5000BA3E-A750-4CB1-AA43-E025249698A1}" dt="2023-09-07T13:52:32.640" v="34" actId="166"/>
          <ac:grpSpMkLst>
            <pc:docMk/>
            <pc:sldMk cId="1722810502" sldId="473"/>
            <ac:grpSpMk id="20" creationId="{6B7C4DF6-5E53-5C2E-6B73-A43E419BB04E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29" creationId="{1C435BB1-E82A-CE5F-F44D-71D12411DA58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30" creationId="{AC2D88D2-4236-149C-3362-47799D8C1813}"/>
          </ac:grpSpMkLst>
        </pc:grpChg>
        <pc:grpChg chg="add mod ord">
          <ac:chgData name="H M" userId="84cd2103f36ef0dc" providerId="LiveId" clId="{5000BA3E-A750-4CB1-AA43-E025249698A1}" dt="2023-09-07T13:58:12.140" v="137" actId="1076"/>
          <ac:grpSpMkLst>
            <pc:docMk/>
            <pc:sldMk cId="1722810502" sldId="473"/>
            <ac:grpSpMk id="37" creationId="{DFA469BC-EFB8-E08A-7FA3-3DDE360BB815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38" creationId="{3B19A2ED-DF55-E5EA-4778-D74072E3DE3C}"/>
          </ac:grpSpMkLst>
        </pc:grpChg>
        <pc:grpChg chg="mod">
          <ac:chgData name="H M" userId="84cd2103f36ef0dc" providerId="LiveId" clId="{5000BA3E-A750-4CB1-AA43-E025249698A1}" dt="2023-09-07T13:51:55.063" v="28"/>
          <ac:grpSpMkLst>
            <pc:docMk/>
            <pc:sldMk cId="1722810502" sldId="473"/>
            <ac:grpSpMk id="39" creationId="{96F22827-2CF3-6ED2-420C-79EA8AB82049}"/>
          </ac:grpSpMkLst>
        </pc:grpChg>
        <pc:grpChg chg="add del mod">
          <ac:chgData name="H M" userId="84cd2103f36ef0dc" providerId="LiveId" clId="{5000BA3E-A750-4CB1-AA43-E025249698A1}" dt="2023-09-07T13:53:31.090" v="60" actId="165"/>
          <ac:grpSpMkLst>
            <pc:docMk/>
            <pc:sldMk cId="1722810502" sldId="473"/>
            <ac:grpSpMk id="44" creationId="{60E98B23-A9FE-2F15-8691-B58EEE00896A}"/>
          </ac:grpSpMkLst>
        </pc:grpChg>
        <pc:grpChg chg="add mod">
          <ac:chgData name="H M" userId="84cd2103f36ef0dc" providerId="LiveId" clId="{5000BA3E-A750-4CB1-AA43-E025249698A1}" dt="2023-09-07T13:55:53.754" v="111" actId="1076"/>
          <ac:grpSpMkLst>
            <pc:docMk/>
            <pc:sldMk cId="1722810502" sldId="473"/>
            <ac:grpSpMk id="45" creationId="{000543C8-54A3-5804-B0E8-E4E7810A09A3}"/>
          </ac:grpSpMkLst>
        </pc:grpChg>
        <pc:grpChg chg="mod">
          <ac:chgData name="H M" userId="84cd2103f36ef0dc" providerId="LiveId" clId="{5000BA3E-A750-4CB1-AA43-E025249698A1}" dt="2023-09-07T13:54:13.220" v="87"/>
          <ac:grpSpMkLst>
            <pc:docMk/>
            <pc:sldMk cId="1722810502" sldId="473"/>
            <ac:grpSpMk id="46" creationId="{3FD5DCD0-17EE-1033-8356-AFDD633A7429}"/>
          </ac:grpSpMkLst>
        </pc:grpChg>
        <pc:grpChg chg="mod">
          <ac:chgData name="H M" userId="84cd2103f36ef0dc" providerId="LiveId" clId="{5000BA3E-A750-4CB1-AA43-E025249698A1}" dt="2023-09-07T13:54:13.220" v="87"/>
          <ac:grpSpMkLst>
            <pc:docMk/>
            <pc:sldMk cId="1722810502" sldId="473"/>
            <ac:grpSpMk id="51" creationId="{1B982C08-FD6C-6685-53FC-7BDFF2B3E1C7}"/>
          </ac:grpSpMkLst>
        </pc:grpChg>
        <pc:grpChg chg="mod">
          <ac:chgData name="H M" userId="84cd2103f36ef0dc" providerId="LiveId" clId="{5000BA3E-A750-4CB1-AA43-E025249698A1}" dt="2023-09-07T13:54:13.220" v="87"/>
          <ac:grpSpMkLst>
            <pc:docMk/>
            <pc:sldMk cId="1722810502" sldId="473"/>
            <ac:grpSpMk id="52" creationId="{034BA193-74D2-0F6D-BCC2-4960A0083EE4}"/>
          </ac:grpSpMkLst>
        </pc:grpChg>
        <pc:grpChg chg="add mod">
          <ac:chgData name="H M" userId="84cd2103f36ef0dc" providerId="LiveId" clId="{5000BA3E-A750-4CB1-AA43-E025249698A1}" dt="2023-09-07T13:57:03.590" v="125" actId="1076"/>
          <ac:grpSpMkLst>
            <pc:docMk/>
            <pc:sldMk cId="1722810502" sldId="473"/>
            <ac:grpSpMk id="60" creationId="{FFEDFE72-8792-031F-8FFE-B7A80062BCBC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61" creationId="{11FD1DF9-5E2F-30E0-BBF7-5150C84CD951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62" creationId="{6B0E37C0-F044-38B0-66F9-05610D22737B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63" creationId="{74A5527D-A44A-9962-B08D-95E5805907A8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25" creationId="{CDA3E458-2E2E-904A-4CB3-CB3E8B0EDD50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43" creationId="{AFB0BA9C-5061-0B89-126A-1F12C4E8052A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46" creationId="{DB7AB264-1E3B-6ADB-6016-097CF2F36FFB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54" creationId="{A19B2517-4DE0-8ED7-11C5-ECECE6E67DB5}"/>
          </ac:grpSpMkLst>
        </pc:grpChg>
        <pc:grpChg chg="mod">
          <ac:chgData name="H M" userId="84cd2103f36ef0dc" providerId="LiveId" clId="{5000BA3E-A750-4CB1-AA43-E025249698A1}" dt="2023-09-07T13:54:26.019" v="91"/>
          <ac:grpSpMkLst>
            <pc:docMk/>
            <pc:sldMk cId="1722810502" sldId="473"/>
            <ac:grpSpMk id="1055" creationId="{9E9EB5E2-B7E0-D302-ECAD-CF0A0DEA4BA7}"/>
          </ac:grpSpMkLst>
        </pc:grpChg>
        <pc:grpChg chg="add mod ord">
          <ac:chgData name="H M" userId="84cd2103f36ef0dc" providerId="LiveId" clId="{5000BA3E-A750-4CB1-AA43-E025249698A1}" dt="2023-09-07T13:59:31.249" v="144" actId="166"/>
          <ac:grpSpMkLst>
            <pc:docMk/>
            <pc:sldMk cId="1722810502" sldId="473"/>
            <ac:grpSpMk id="1072" creationId="{8BFE0B7B-1452-9360-8B2C-CD7AE778A770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3" creationId="{1E9ADB0D-18B3-2E74-74AC-87A628B5E903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6" creationId="{5EC97E75-8127-4F91-8A8F-569F2F31DFB7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7" creationId="{070BAB33-E391-3AAA-4438-40147327C99E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79" creationId="{2A3517FF-D577-4451-49A9-524BF7F53144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80" creationId="{C8A872BB-7DA5-9EB2-557C-8E29B82F98BF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081" creationId="{C870A764-B6A0-C13A-44C9-007432C70D7E}"/>
          </ac:grpSpMkLst>
        </pc:gr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1085" creationId="{DD76DBD4-2975-2A26-DF7C-E19C4967F85E}"/>
          </ac:grpSpMkLst>
        </pc:grpChg>
        <pc:grpChg chg="del">
          <ac:chgData name="H M" userId="84cd2103f36ef0dc" providerId="LiveId" clId="{5000BA3E-A750-4CB1-AA43-E025249698A1}" dt="2023-09-07T13:49:36.680" v="10" actId="478"/>
          <ac:grpSpMkLst>
            <pc:docMk/>
            <pc:sldMk cId="1722810502" sldId="473"/>
            <ac:grpSpMk id="1097" creationId="{BE9E0464-F012-A699-1014-B7A93D2266A1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122" creationId="{8A31C1BB-8BC5-5299-7B36-DDBC15DF8D04}"/>
          </ac:grpSpMkLst>
        </pc:grpChg>
        <pc:grpChg chg="mod">
          <ac:chgData name="H M" userId="84cd2103f36ef0dc" providerId="LiveId" clId="{5000BA3E-A750-4CB1-AA43-E025249698A1}" dt="2023-09-07T13:54:35.419" v="95"/>
          <ac:grpSpMkLst>
            <pc:docMk/>
            <pc:sldMk cId="1722810502" sldId="473"/>
            <ac:grpSpMk id="1124" creationId="{82ECEDF1-6D74-B93A-5DB3-DAC2B3A3CF5F}"/>
          </ac:grpSpMkLst>
        </pc:grpChg>
        <pc:grpChg chg="add mod">
          <ac:chgData name="H M" userId="84cd2103f36ef0dc" providerId="LiveId" clId="{5000BA3E-A750-4CB1-AA43-E025249698A1}" dt="2023-09-07T13:57:40.449" v="134" actId="1076"/>
          <ac:grpSpMkLst>
            <pc:docMk/>
            <pc:sldMk cId="1722810502" sldId="473"/>
            <ac:grpSpMk id="1139" creationId="{07AAC2B1-709F-FC7E-416C-26BFD1512F53}"/>
          </ac:grpSpMkLst>
        </pc:grpChg>
        <pc:grpChg chg="mod">
          <ac:chgData name="H M" userId="84cd2103f36ef0dc" providerId="LiveId" clId="{5000BA3E-A750-4CB1-AA43-E025249698A1}" dt="2023-09-07T13:54:50.379" v="99"/>
          <ac:grpSpMkLst>
            <pc:docMk/>
            <pc:sldMk cId="1722810502" sldId="473"/>
            <ac:grpSpMk id="1147" creationId="{E4AED0CA-AEA6-CC22-DFE7-3050A18969C2}"/>
          </ac:grpSpMkLst>
        </pc:grpChg>
        <pc:grpChg chg="mod">
          <ac:chgData name="H M" userId="84cd2103f36ef0dc" providerId="LiveId" clId="{5000BA3E-A750-4CB1-AA43-E025249698A1}" dt="2023-09-07T13:54:50.379" v="99"/>
          <ac:grpSpMkLst>
            <pc:docMk/>
            <pc:sldMk cId="1722810502" sldId="473"/>
            <ac:grpSpMk id="1149" creationId="{7679266C-B849-76EE-CDB6-5F6DC608BEE4}"/>
          </ac:grpSpMkLst>
        </pc:grpChg>
        <pc:grpChg chg="mod">
          <ac:chgData name="H M" userId="84cd2103f36ef0dc" providerId="LiveId" clId="{5000BA3E-A750-4CB1-AA43-E025249698A1}" dt="2023-09-07T13:54:50.379" v="99"/>
          <ac:grpSpMkLst>
            <pc:docMk/>
            <pc:sldMk cId="1722810502" sldId="473"/>
            <ac:grpSpMk id="1150" creationId="{3A4063B5-C4E8-E968-0F2E-47A763BCC37E}"/>
          </ac:grpSpMkLst>
        </pc:grpChg>
        <pc:grpChg chg="del">
          <ac:chgData name="H M" userId="84cd2103f36ef0dc" providerId="LiveId" clId="{5000BA3E-A750-4CB1-AA43-E025249698A1}" dt="2023-09-07T13:49:34.430" v="9" actId="478"/>
          <ac:grpSpMkLst>
            <pc:docMk/>
            <pc:sldMk cId="1722810502" sldId="473"/>
            <ac:grpSpMk id="1152" creationId="{FF76C567-9F07-7D25-CD2D-ACD27F1C001D}"/>
          </ac:grpSpMkLst>
        </pc:grpChg>
        <pc:grpChg chg="add mod">
          <ac:chgData name="H M" userId="84cd2103f36ef0dc" providerId="LiveId" clId="{5000BA3E-A750-4CB1-AA43-E025249698A1}" dt="2023-09-07T13:57:01.521" v="123" actId="1076"/>
          <ac:grpSpMkLst>
            <pc:docMk/>
            <pc:sldMk cId="1722810502" sldId="473"/>
            <ac:grpSpMk id="1181" creationId="{60B2291E-2D37-599F-19D4-DE4F3779B8FF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2" creationId="{F53C5414-BFD2-F76A-216B-1366B4893403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3" creationId="{29944D10-8FC2-09B9-96AE-D8D15A02AB65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4" creationId="{807135EB-85A5-1392-4A8E-EF39DF32E81E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86" creationId="{5598B2AD-EC01-6DA2-10C8-BB6AD701D0AF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95" creationId="{8B8CB0A6-CCC2-D659-CCE3-D553B3D1A05E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196" creationId="{CD25D2A5-81C2-1E49-BA01-626D752CD1C1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204" creationId="{9BD8E443-EF57-799C-4630-E0AD159ADD5C}"/>
          </ac:grpSpMkLst>
        </pc:grpChg>
        <pc:grpChg chg="mod">
          <ac:chgData name="H M" userId="84cd2103f36ef0dc" providerId="LiveId" clId="{5000BA3E-A750-4CB1-AA43-E025249698A1}" dt="2023-09-07T13:55:37.140" v="105" actId="571"/>
          <ac:grpSpMkLst>
            <pc:docMk/>
            <pc:sldMk cId="1722810502" sldId="473"/>
            <ac:grpSpMk id="1205" creationId="{03B6FBEC-2EFE-D8FD-77D5-052CCBC98E28}"/>
          </ac:grpSpMkLst>
        </pc:grpChg>
        <pc:picChg chg="add mod">
          <ac:chgData name="H M" userId="84cd2103f36ef0dc" providerId="LiveId" clId="{5000BA3E-A750-4CB1-AA43-E025249698A1}" dt="2023-09-07T13:57:27.385" v="133" actId="1076"/>
          <ac:picMkLst>
            <pc:docMk/>
            <pc:sldMk cId="1722810502" sldId="473"/>
            <ac:picMk id="4" creationId="{C4789446-7A04-6D0C-5239-BB6B77D2CB4C}"/>
          </ac:picMkLst>
        </pc:picChg>
      </pc:sldChg>
      <pc:sldChg chg="addSp delSp modSp new del mod setBg">
        <pc:chgData name="H M" userId="84cd2103f36ef0dc" providerId="LiveId" clId="{5000BA3E-A750-4CB1-AA43-E025249698A1}" dt="2023-09-07T13:57:21.110" v="132" actId="47"/>
        <pc:sldMkLst>
          <pc:docMk/>
          <pc:sldMk cId="3474186773" sldId="474"/>
        </pc:sldMkLst>
        <pc:spChg chg="add mod">
          <ac:chgData name="H M" userId="84cd2103f36ef0dc" providerId="LiveId" clId="{5000BA3E-A750-4CB1-AA43-E025249698A1}" dt="2023-09-07T13:50:25.840" v="13" actId="1076"/>
          <ac:spMkLst>
            <pc:docMk/>
            <pc:sldMk cId="3474186773" sldId="474"/>
            <ac:spMk id="2" creationId="{4F52A1D4-9267-88A9-BCCA-3B6194ED7C9F}"/>
          </ac:spMkLst>
        </pc:spChg>
        <pc:spChg chg="add mod">
          <ac:chgData name="H M" userId="84cd2103f36ef0dc" providerId="LiveId" clId="{5000BA3E-A750-4CB1-AA43-E025249698A1}" dt="2023-09-07T13:50:30.545" v="16" actId="1076"/>
          <ac:spMkLst>
            <pc:docMk/>
            <pc:sldMk cId="3474186773" sldId="474"/>
            <ac:spMk id="3" creationId="{0D6FBC26-6088-9217-EB50-CC48326C835D}"/>
          </ac:spMkLst>
        </pc:spChg>
        <pc:spChg chg="add 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4" creationId="{166A5639-3034-D494-FC17-02D26B7AB167}"/>
          </ac:spMkLst>
        </pc:spChg>
        <pc:spChg chg="add 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5" creationId="{24DF4FC1-42EB-D835-CA6B-47D876E60F6B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7" creationId="{D238845B-ED54-83BD-358B-6EE306211F78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8" creationId="{4CD5530B-A96D-00DC-FCBF-76A434B4C93F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10" creationId="{A89610A0-2322-708E-14EA-A2A34A69CE78}"/>
          </ac:spMkLst>
        </pc:spChg>
        <pc:spChg chg="mod">
          <ac:chgData name="H M" userId="84cd2103f36ef0dc" providerId="LiveId" clId="{5000BA3E-A750-4CB1-AA43-E025249698A1}" dt="2023-09-07T13:49:56.420" v="11"/>
          <ac:spMkLst>
            <pc:docMk/>
            <pc:sldMk cId="3474186773" sldId="474"/>
            <ac:spMk id="11" creationId="{0CEECEB0-3B4D-74C1-5ECE-5484A6617938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5" creationId="{D5A2DFFD-A18D-F997-672C-DF68267DCA40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6" creationId="{C0EE059C-7E7D-39B6-AF9A-02B72805CE10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7" creationId="{3FCE4439-4880-C1E4-A5D7-1617BEEDD8A8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18" creationId="{B2F2EAFB-5676-FA6A-384F-E20B61D38DAF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2" creationId="{9C2A57B0-D2C5-54DC-7474-D77986CD2C96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3" creationId="{A821F1C1-3A06-F7C5-3E08-0B83BD024BA3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4" creationId="{0E03B74E-CA46-538D-F2E2-7D011EF328A1}"/>
          </ac:spMkLst>
        </pc:spChg>
        <pc:spChg chg="mod">
          <ac:chgData name="H M" userId="84cd2103f36ef0dc" providerId="LiveId" clId="{5000BA3E-A750-4CB1-AA43-E025249698A1}" dt="2023-09-07T13:50:41.130" v="17"/>
          <ac:spMkLst>
            <pc:docMk/>
            <pc:sldMk cId="3474186773" sldId="474"/>
            <ac:spMk id="25" creationId="{D0D9D6E1-276D-7082-742C-B4BD001F18CF}"/>
          </ac:spMkLst>
        </pc:spChg>
        <pc:spChg chg="add del mod">
          <ac:chgData name="H M" userId="84cd2103f36ef0dc" providerId="LiveId" clId="{5000BA3E-A750-4CB1-AA43-E025249698A1}" dt="2023-09-07T13:51:47.280" v="26" actId="478"/>
          <ac:spMkLst>
            <pc:docMk/>
            <pc:sldMk cId="3474186773" sldId="474"/>
            <ac:spMk id="26" creationId="{6E37CB05-A43E-2AA1-6DCA-EE642E624508}"/>
          </ac:spMkLst>
        </pc:spChg>
        <pc:grpChg chg="add mod">
          <ac:chgData name="H M" userId="84cd2103f36ef0dc" providerId="LiveId" clId="{5000BA3E-A750-4CB1-AA43-E025249698A1}" dt="2023-09-07T13:50:28.852" v="15" actId="1076"/>
          <ac:grpSpMkLst>
            <pc:docMk/>
            <pc:sldMk cId="3474186773" sldId="474"/>
            <ac:grpSpMk id="6" creationId="{D8A5F14F-9998-1D1F-978F-3E08435299BF}"/>
          </ac:grpSpMkLst>
        </pc:grpChg>
        <pc:grpChg chg="add mod">
          <ac:chgData name="H M" userId="84cd2103f36ef0dc" providerId="LiveId" clId="{5000BA3E-A750-4CB1-AA43-E025249698A1}" dt="2023-09-07T13:50:27.360" v="14" actId="1076"/>
          <ac:grpSpMkLst>
            <pc:docMk/>
            <pc:sldMk cId="3474186773" sldId="474"/>
            <ac:grpSpMk id="9" creationId="{2F519CEB-D7DD-E6E1-3B5D-8AA2CF9F1E08}"/>
          </ac:grpSpMkLst>
        </pc:grpChg>
        <pc:grpChg chg="add mod">
          <ac:chgData name="H M" userId="84cd2103f36ef0dc" providerId="LiveId" clId="{5000BA3E-A750-4CB1-AA43-E025249698A1}" dt="2023-09-07T13:51:49.980" v="27" actId="1076"/>
          <ac:grpSpMkLst>
            <pc:docMk/>
            <pc:sldMk cId="3474186773" sldId="474"/>
            <ac:grpSpMk id="12" creationId="{9A470426-52B2-92A2-0A5C-787D15514638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13" creationId="{047D3BB7-A955-39BE-AF44-991A71539C60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14" creationId="{C39C9B21-6524-D010-CC62-F0F06A1B8241}"/>
          </ac:grpSpMkLst>
        </pc:grpChg>
        <pc:grpChg chg="add 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19" creationId="{C7DC38A8-5777-1CB6-29C7-D4E76A03CDE7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20" creationId="{5030D2DD-0D5C-45A3-BAC7-EF7ED26F937D}"/>
          </ac:grpSpMkLst>
        </pc:grpChg>
        <pc:grpChg chg="mod">
          <ac:chgData name="H M" userId="84cd2103f36ef0dc" providerId="LiveId" clId="{5000BA3E-A750-4CB1-AA43-E025249698A1}" dt="2023-09-07T13:50:41.130" v="17"/>
          <ac:grpSpMkLst>
            <pc:docMk/>
            <pc:sldMk cId="3474186773" sldId="474"/>
            <ac:grpSpMk id="21" creationId="{EF2AACE2-00B0-7814-41A4-A9277D548790}"/>
          </ac:grpSpMkLst>
        </pc:grpChg>
      </pc:sldChg>
      <pc:sldMasterChg chg="addSp delSp mod setBg modSldLayout">
        <pc:chgData name="H M" userId="84cd2103f36ef0dc" providerId="LiveId" clId="{5000BA3E-A750-4CB1-AA43-E025249698A1}" dt="2023-09-07T13:52:17.490" v="30"/>
        <pc:sldMasterMkLst>
          <pc:docMk/>
          <pc:sldMasterMk cId="2476636414" sldId="2147483660"/>
        </pc:sldMasterMkLst>
        <pc:grpChg chg="add del">
          <ac:chgData name="H M" userId="84cd2103f36ef0dc" providerId="LiveId" clId="{5000BA3E-A750-4CB1-AA43-E025249698A1}" dt="2023-09-07T13:49:11.260" v="5" actId="478"/>
          <ac:grpSpMkLst>
            <pc:docMk/>
            <pc:sldMasterMk cId="2476636414" sldId="2147483660"/>
            <ac:grpSpMk id="43" creationId="{511D6440-59B4-F3E0-F84C-E50B1D93E92D}"/>
          </ac:grpSpMkLst>
        </pc:grpChg>
        <pc:sldLayoutChg chg="setBg">
          <pc:chgData name="H M" userId="84cd2103f36ef0dc" providerId="LiveId" clId="{5000BA3E-A750-4CB1-AA43-E025249698A1}" dt="2023-09-07T13:52:17.490" v="30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5000BA3E-A750-4CB1-AA43-E025249698A1}" dt="2023-09-07T13:52:17.490" v="30"/>
          <pc:sldLayoutMkLst>
            <pc:docMk/>
            <pc:sldMasterMk cId="2476636414" sldId="2147483660"/>
            <pc:sldLayoutMk cId="117721130" sldId="2147483662"/>
          </pc:sldLayoutMkLst>
        </pc:sldLayoutChg>
      </pc:sldMasterChg>
    </pc:docChg>
  </pc:docChgLst>
  <pc:docChgLst>
    <pc:chgData name="H M" userId="84cd2103f36ef0dc" providerId="LiveId" clId="{1244B03D-71E1-4A59-BDF8-2D526E2E1AF8}"/>
    <pc:docChg chg="undo redo custSel addSld delSld modSld modMainMaster modNotesMaster">
      <pc:chgData name="H M" userId="84cd2103f36ef0dc" providerId="LiveId" clId="{1244B03D-71E1-4A59-BDF8-2D526E2E1AF8}" dt="2023-06-05T13:48:23.558" v="930" actId="165"/>
      <pc:docMkLst>
        <pc:docMk/>
      </pc:docMkLst>
      <pc:sldChg chg="addSp delSp modSp mod setBg">
        <pc:chgData name="H M" userId="84cd2103f36ef0dc" providerId="LiveId" clId="{1244B03D-71E1-4A59-BDF8-2D526E2E1AF8}" dt="2023-06-05T13:13:11.870" v="770" actId="1076"/>
        <pc:sldMkLst>
          <pc:docMk/>
          <pc:sldMk cId="2852566979" sldId="412"/>
        </pc:sldMkLst>
        <pc:spChg chg="mod">
          <ac:chgData name="H M" userId="84cd2103f36ef0dc" providerId="LiveId" clId="{1244B03D-71E1-4A59-BDF8-2D526E2E1AF8}" dt="2023-06-05T13:11:35.304" v="713" actId="207"/>
          <ac:spMkLst>
            <pc:docMk/>
            <pc:sldMk cId="2852566979" sldId="412"/>
            <ac:spMk id="3" creationId="{240F3B58-6052-9F6A-8CF4-EA37D012117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" creationId="{82DE51B8-2F16-C558-F03E-12B96CB40DC0}"/>
          </ac:spMkLst>
        </pc:spChg>
        <pc:spChg chg="mod">
          <ac:chgData name="H M" userId="84cd2103f36ef0dc" providerId="LiveId" clId="{1244B03D-71E1-4A59-BDF8-2D526E2E1AF8}" dt="2023-06-05T13:11:37.526" v="714" actId="207"/>
          <ac:spMkLst>
            <pc:docMk/>
            <pc:sldMk cId="2852566979" sldId="412"/>
            <ac:spMk id="5" creationId="{1501F3FC-C754-E676-0F8E-665CE9E4C1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" creationId="{C3AFDD04-E272-CDEF-F39D-505343D2BA8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" creationId="{CA8CBC1A-4D73-8426-0242-C109809CED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" creationId="{17118692-3359-0A2E-48BF-A342D5E0DB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" creationId="{84F7B25F-E212-5083-2CC3-72DAA0AD2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" creationId="{8BBC4581-3218-D471-2237-354990FF2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" creationId="{C1971DDA-5285-5648-3243-C4B8AEAFCE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" creationId="{6139D71F-2DC5-DC57-FB4D-0B57102C885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" creationId="{DD0B3740-7452-F6E5-EFFA-C082D40B03F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" creationId="{6E96CCB3-0D23-A3BB-4945-51264A50C36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6" creationId="{DEDE1DBB-3EDC-5336-E3AF-2B2C8C118E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9" creationId="{1F2A3EF6-2DE7-1CE7-14D6-1C0B264F10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2" creationId="{3F41222E-4E66-CB8C-BAA9-747A4F99CF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3" creationId="{47A6B2E6-18B5-8D85-FCA1-196BD131DC1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4" creationId="{5C032486-EF22-FCF9-BDB3-D6078BAE496F}"/>
          </ac:spMkLst>
        </pc:spChg>
        <pc:spChg chg="mod">
          <ac:chgData name="H M" userId="84cd2103f36ef0dc" providerId="LiveId" clId="{1244B03D-71E1-4A59-BDF8-2D526E2E1AF8}" dt="2023-06-05T13:11:54.079" v="723" actId="207"/>
          <ac:spMkLst>
            <pc:docMk/>
            <pc:sldMk cId="2852566979" sldId="412"/>
            <ac:spMk id="25" creationId="{1D970279-3CEB-96F9-A78F-A6AF157AE8B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6" creationId="{B50667F8-5229-4095-8664-E6741755F8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7" creationId="{3F282EB6-727F-4FF3-21C1-0823979D40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9" creationId="{D988190A-2A20-70AE-A1B8-907FF1CE7BA1}"/>
          </ac:spMkLst>
        </pc:spChg>
        <pc:spChg chg="mod">
          <ac:chgData name="H M" userId="84cd2103f36ef0dc" providerId="LiveId" clId="{1244B03D-71E1-4A59-BDF8-2D526E2E1AF8}" dt="2023-06-05T13:11:59.396" v="727" actId="207"/>
          <ac:spMkLst>
            <pc:docMk/>
            <pc:sldMk cId="2852566979" sldId="412"/>
            <ac:spMk id="30" creationId="{1972E3E6-E025-525B-C1EC-70E8C9DDD3B9}"/>
          </ac:spMkLst>
        </pc:spChg>
        <pc:spChg chg="mod">
          <ac:chgData name="H M" userId="84cd2103f36ef0dc" providerId="LiveId" clId="{1244B03D-71E1-4A59-BDF8-2D526E2E1AF8}" dt="2023-06-05T13:12:01.190" v="728" actId="207"/>
          <ac:spMkLst>
            <pc:docMk/>
            <pc:sldMk cId="2852566979" sldId="412"/>
            <ac:spMk id="31" creationId="{A869E919-14DF-968A-2D16-1398024698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3" creationId="{3BA3C747-9AB5-F1C2-8338-ED5F67758C1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4" creationId="{4AEE911C-A293-8536-FB15-631B45F41ED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5" creationId="{12E8344C-33B1-A6E4-4846-3D604E131533}"/>
          </ac:spMkLst>
        </pc:spChg>
        <pc:spChg chg="mod">
          <ac:chgData name="H M" userId="84cd2103f36ef0dc" providerId="LiveId" clId="{1244B03D-71E1-4A59-BDF8-2D526E2E1AF8}" dt="2023-06-05T13:11:55.479" v="724" actId="207"/>
          <ac:spMkLst>
            <pc:docMk/>
            <pc:sldMk cId="2852566979" sldId="412"/>
            <ac:spMk id="37" creationId="{077B560D-1D85-AD8B-D3DA-96212385B2B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8" creationId="{4BA5C0D8-6D2E-F787-7D88-8C6F1CA910D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9" creationId="{8007FD53-751A-5D02-6401-21177FB4911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1" creationId="{E2E6C578-4BD9-B463-0A10-4B2527A2D96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2" creationId="{59762C26-FEB9-666C-0F18-C362811C1D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3" creationId="{89418A6A-6E2D-3C9B-3335-C46CB6862A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4" creationId="{FA701CCE-CAA7-75ED-80FE-EAEDCC299A2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5" creationId="{CE105B40-7AE8-9D18-67A5-EC4E549DD4F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6" creationId="{EA361218-138A-5A8B-41C6-D8F63D3D59B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7" creationId="{020D6ECF-E23D-FCEB-72CB-F329BAB6EF5D}"/>
          </ac:spMkLst>
        </pc:spChg>
        <pc:spChg chg="mod">
          <ac:chgData name="H M" userId="84cd2103f36ef0dc" providerId="LiveId" clId="{1244B03D-71E1-4A59-BDF8-2D526E2E1AF8}" dt="2023-06-05T13:11:44.536" v="718" actId="207"/>
          <ac:spMkLst>
            <pc:docMk/>
            <pc:sldMk cId="2852566979" sldId="412"/>
            <ac:spMk id="49" creationId="{CFDB4F03-B0F0-70DE-AD3A-614929C933C1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4" creationId="{D51014C4-5B34-2F89-4156-470A48352D8D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5" creationId="{922A17C1-F475-8E9F-2A8F-8417B516DBD3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6" creationId="{2B36B875-D139-E30C-5DDE-CFE639DE03F5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7" creationId="{96CA554A-13A5-F96B-9CC8-009FA2DDEBBC}"/>
          </ac:spMkLst>
        </pc:spChg>
        <pc:spChg chg="mod">
          <ac:chgData name="H M" userId="84cd2103f36ef0dc" providerId="LiveId" clId="{1244B03D-71E1-4A59-BDF8-2D526E2E1AF8}" dt="2023-06-05T13:11:43.271" v="717" actId="207"/>
          <ac:spMkLst>
            <pc:docMk/>
            <pc:sldMk cId="2852566979" sldId="412"/>
            <ac:spMk id="58" creationId="{19197C75-3EFD-4906-B229-2BB0055698E9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9" creationId="{6CA63088-F88E-99D7-1942-57315005271F}"/>
          </ac:spMkLst>
        </pc:spChg>
        <pc:spChg chg="mod">
          <ac:chgData name="H M" userId="84cd2103f36ef0dc" providerId="LiveId" clId="{1244B03D-71E1-4A59-BDF8-2D526E2E1AF8}" dt="2023-06-05T13:11:46.439" v="719" actId="207"/>
          <ac:spMkLst>
            <pc:docMk/>
            <pc:sldMk cId="2852566979" sldId="412"/>
            <ac:spMk id="60" creationId="{547DF5C6-36E1-208D-5764-C05A5CB4D06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2" creationId="{38042EDD-A497-75EB-632F-E66F1F2529C9}"/>
          </ac:spMkLst>
        </pc:spChg>
        <pc:spChg chg="mod">
          <ac:chgData name="H M" userId="84cd2103f36ef0dc" providerId="LiveId" clId="{1244B03D-71E1-4A59-BDF8-2D526E2E1AF8}" dt="2023-06-05T13:11:58.088" v="726" actId="207"/>
          <ac:spMkLst>
            <pc:docMk/>
            <pc:sldMk cId="2852566979" sldId="412"/>
            <ac:spMk id="63" creationId="{DEBCA8E0-2A8A-9003-5EB5-934FC16B8E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4" creationId="{3FEDDD87-E321-FBF6-B04B-EDD18EAA6EF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5" creationId="{286E271B-B5BD-3484-9C69-4391C93487B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6" creationId="{555E80E8-3DB6-7C09-BF3E-B6B6738F13B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7" creationId="{0B1F0E83-DA3E-B073-F89A-0560B7B1AB89}"/>
          </ac:spMkLst>
        </pc:spChg>
        <pc:spChg chg="mod">
          <ac:chgData name="H M" userId="84cd2103f36ef0dc" providerId="LiveId" clId="{1244B03D-71E1-4A59-BDF8-2D526E2E1AF8}" dt="2023-06-05T13:12:02.944" v="729" actId="207"/>
          <ac:spMkLst>
            <pc:docMk/>
            <pc:sldMk cId="2852566979" sldId="412"/>
            <ac:spMk id="68" creationId="{20B39870-D8A6-BDB3-274A-E2B5BC74962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9" creationId="{401CF3B2-496D-218F-C74D-1D2BBA2FE9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0" creationId="{0F1C956A-F24C-D25E-0741-7C4288794D2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1" creationId="{60668763-67C9-99D1-CAD3-8B3E9BD787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2" creationId="{D0F9A2CE-BB5A-F2EC-4690-7320513CB45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3" creationId="{F9B66363-FB2A-E7F9-F95D-BDBC209A668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4" creationId="{124A1E84-E59C-FD36-8430-5DC6DEB2D88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5" creationId="{FE824BA2-8310-A13B-2A7A-70F56FD89B5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7" creationId="{255507B6-3F8F-5D2C-EC09-82FD8D8622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8" creationId="{45F19D4D-6FD8-3E88-A267-40BE1C7FE99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9" creationId="{A57799D9-342F-953A-6743-BD9375E4B4C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0" creationId="{77AF8BC0-30F3-D00C-7158-B00FBC3737E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1" creationId="{B5D10E57-C182-F05C-E735-9B284D21E6F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2" creationId="{C791A37D-0C9A-068A-9170-8F06CCA56F4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4" creationId="{02B5EA69-8167-4EDD-0948-CED1C1AEDFB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5" creationId="{966CC986-FEFD-4EF4-262F-C3AF2CD4B83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6" creationId="{EA9559AE-2457-949B-38DC-DF052DE1E22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7" creationId="{E81C3B72-C6C4-231D-1DE3-BBD9E6CD65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8" creationId="{63BFD604-3540-3434-3D34-0071BEFDF1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9" creationId="{22D978C7-88A4-5D32-44B7-54BB526E9BE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0" creationId="{58CF18A6-6BBA-7D86-E2F3-7F28C34C0E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1" creationId="{F3363B8D-D2CE-9DC1-9067-41A7592D94D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4" creationId="{4EDC6DC8-C93B-16B2-5EC1-48B4C752EA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5" creationId="{01EA70D7-D84F-41C2-154D-51386034E8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6" creationId="{79A12E60-A90A-3A83-C0A5-04DA0BAB93E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7" creationId="{F0297D6E-C54E-C64E-609D-81206FC3FED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8" creationId="{63014012-C4CB-74D7-D10E-5829C16074A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9" creationId="{5F00B0D0-3249-75C0-B87C-A6D6BFB9A9C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0" creationId="{8EB95F53-AB8E-8A96-11A9-B412A843E24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1" creationId="{69FA8352-232F-9183-8B0C-DCA4D87B37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3" creationId="{EC197D66-9C89-8827-B40F-8359D4E8BBE7}"/>
          </ac:spMkLst>
        </pc:spChg>
        <pc:spChg chg="mod">
          <ac:chgData name="H M" userId="84cd2103f36ef0dc" providerId="LiveId" clId="{1244B03D-71E1-4A59-BDF8-2D526E2E1AF8}" dt="2023-06-05T13:11:51.877" v="722" actId="207"/>
          <ac:spMkLst>
            <pc:docMk/>
            <pc:sldMk cId="2852566979" sldId="412"/>
            <ac:spMk id="104" creationId="{58FF55D6-0F32-F805-6DA0-F76CB3F505A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7" creationId="{3B43ED0D-8D2D-2435-B46D-6228AFBB10A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8" creationId="{7065209F-F8CC-8D56-D3F8-99AFD2D7482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9" creationId="{2C3E6557-BB1E-2499-3F22-45A37773B4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0" creationId="{ED55B613-5D79-4673-9263-6F4BA230987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1" creationId="{94D8D493-391A-62BE-8635-A8D317F8AE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2" creationId="{B2870E07-D7C7-2D41-7C2E-07B95950F0A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3" creationId="{8064AA85-9A44-72BA-299D-DAAF2D0DCD7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4" creationId="{C7E031F6-7867-C530-E1FF-0268B166C1D3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5" creationId="{19769F55-4E96-4820-7678-B325CDA11FB7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6" creationId="{82FB537B-DD91-5A6E-5AAD-8D841D417AD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9" creationId="{EF18E86D-0B35-685C-5CFE-BFCF2700F2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0" creationId="{3B47C4A5-C2C2-5889-CAB3-4F31D58871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2" creationId="{56CDC8E3-7F27-FF7A-23C3-F4DD7D431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3" creationId="{D2E9FA76-9FEF-0E4B-BBDC-35BFACB06C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4" creationId="{903CFE96-9C57-5DFE-F4DF-6D45AB23FF04}"/>
          </ac:spMkLst>
        </pc:spChg>
        <pc:spChg chg="mod">
          <ac:chgData name="H M" userId="84cd2103f36ef0dc" providerId="LiveId" clId="{1244B03D-71E1-4A59-BDF8-2D526E2E1AF8}" dt="2023-06-05T13:12:04.560" v="730" actId="207"/>
          <ac:spMkLst>
            <pc:docMk/>
            <pc:sldMk cId="2852566979" sldId="412"/>
            <ac:spMk id="125" creationId="{64EA554A-8AB7-044B-C7B0-5C39853775F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7" creationId="{E030BCE0-F8A9-D5CA-0DCA-8A11F6622A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8" creationId="{2C3DE58D-39CE-25DA-4C21-3B5FED35C99C}"/>
          </ac:spMkLst>
        </pc:spChg>
        <pc:spChg chg="add mod topLvl">
          <ac:chgData name="H M" userId="84cd2103f36ef0dc" providerId="LiveId" clId="{1244B03D-71E1-4A59-BDF8-2D526E2E1AF8}" dt="2023-06-05T13:12:35.766" v="749" actId="164"/>
          <ac:spMkLst>
            <pc:docMk/>
            <pc:sldMk cId="2852566979" sldId="412"/>
            <ac:spMk id="129" creationId="{8188B88D-44C8-DFE4-BFA1-537AC46B2F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2" creationId="{45826373-E05D-C60A-E644-B3F67BE5177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3" creationId="{CA1D5BE7-CCA9-B5C2-7854-A7D5949939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4" creationId="{FF6F0795-5A38-6658-E595-C093B924C7C3}"/>
          </ac:spMkLst>
        </pc:spChg>
        <pc:spChg chg="mod">
          <ac:chgData name="H M" userId="84cd2103f36ef0dc" providerId="LiveId" clId="{1244B03D-71E1-4A59-BDF8-2D526E2E1AF8}" dt="2023-06-05T13:11:48.330" v="720" actId="207"/>
          <ac:spMkLst>
            <pc:docMk/>
            <pc:sldMk cId="2852566979" sldId="412"/>
            <ac:spMk id="135" creationId="{6CB9EEA6-B7DA-EAC4-7F58-4A043A8F826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6" creationId="{FC72A1B9-9E65-746A-B80F-066F6425493E}"/>
          </ac:spMkLst>
        </pc:spChg>
        <pc:spChg chg="mod">
          <ac:chgData name="H M" userId="84cd2103f36ef0dc" providerId="LiveId" clId="{1244B03D-71E1-4A59-BDF8-2D526E2E1AF8}" dt="2023-06-05T13:11:49.607" v="721" actId="207"/>
          <ac:spMkLst>
            <pc:docMk/>
            <pc:sldMk cId="2852566979" sldId="412"/>
            <ac:spMk id="137" creationId="{6CA178C6-B4D1-5DE2-58F5-1840B38EFF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9" creationId="{9DFCBC65-040E-AE47-A642-4D2472A459F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0" creationId="{E362F39C-CD26-8121-DFAE-926AF533CD0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1" creationId="{26D6829F-BCF8-6203-FE33-53F58EE07EB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4" creationId="{39FA3C40-5D42-7A21-1FF9-277DFF939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5" creationId="{12F8CCC7-6B4D-699A-6411-7C4ABB12166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6" creationId="{70D9C24F-4F01-03FF-5519-CB11BC4D8D3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7" creationId="{4610070D-8194-3C4A-B4CF-8A5385EB45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0" creationId="{E5C29C69-AE9E-1EFE-9EF0-3328FA2C234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1" creationId="{BB29B66B-28B8-F8FB-146C-003A783DDA2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2" creationId="{05E3E5A5-84EF-37FF-B504-918CCCAFC47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3" creationId="{BE8354F5-E8E4-93F2-09B5-FCD1D70EBA9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8" creationId="{8DB11EED-F8C4-B918-F8EE-05CFFFF42E24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9" creationId="{3A5C0D62-3F28-2757-9A20-F48E018F697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0" creationId="{52EEED11-CCE7-84CC-CBF1-7735E60914F1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1" creationId="{8BBCC7CB-EFF2-F6EC-8A69-52B2CD8CC4A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2" creationId="{1A2598DA-78ED-E567-A80E-904D7686FE6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3" creationId="{D3813165-EE48-D0A5-6353-E1CBDE325DA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4" creationId="{ED95EC28-9248-B630-55AD-E50563FD27E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5" creationId="{6C1E3105-C67B-D175-BEA2-1B7FE66B3535}"/>
          </ac:spMkLst>
        </pc:spChg>
        <pc:grpChg chg="add mod topLvl">
          <ac:chgData name="H M" userId="84cd2103f36ef0dc" providerId="LiveId" clId="{1244B03D-71E1-4A59-BDF8-2D526E2E1AF8}" dt="2023-06-05T13:12:29.012" v="745" actId="1076"/>
          <ac:grpSpMkLst>
            <pc:docMk/>
            <pc:sldMk cId="2852566979" sldId="412"/>
            <ac:grpSpMk id="2" creationId="{91085966-A1E8-CC76-754C-8ABD1AC369EE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" creationId="{834A8666-0954-31F8-4D47-D08888E50F0F}"/>
          </ac:grpSpMkLst>
        </pc:grpChg>
        <pc:grpChg chg="add mod topLvl">
          <ac:chgData name="H M" userId="84cd2103f36ef0dc" providerId="LiveId" clId="{1244B03D-71E1-4A59-BDF8-2D526E2E1AF8}" dt="2023-06-05T13:13:04.326" v="767" actId="1076"/>
          <ac:grpSpMkLst>
            <pc:docMk/>
            <pc:sldMk cId="2852566979" sldId="412"/>
            <ac:grpSpMk id="17" creationId="{FD0E22B6-E21A-85D3-8AD5-607EDC17E55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8" creationId="{322C22AF-98A5-5403-2AA1-6DB1E105E8A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0" creationId="{6BD52292-21AF-B4E0-0099-781E806E4D6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1" creationId="{AB8C3C0A-B6FC-DF6F-0F08-6A05376ECD0D}"/>
          </ac:grpSpMkLst>
        </pc:grpChg>
        <pc:grpChg chg="add mod topLvl">
          <ac:chgData name="H M" userId="84cd2103f36ef0dc" providerId="LiveId" clId="{1244B03D-71E1-4A59-BDF8-2D526E2E1AF8}" dt="2023-06-05T13:13:10.875" v="769" actId="1076"/>
          <ac:grpSpMkLst>
            <pc:docMk/>
            <pc:sldMk cId="2852566979" sldId="412"/>
            <ac:grpSpMk id="28" creationId="{FB49514B-4203-FEC4-D860-03E3A0EC15B6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32" creationId="{C668BD87-6C95-BEA4-2868-36042827EBE2}"/>
          </ac:grpSpMkLst>
        </pc:grpChg>
        <pc:grpChg chg="add mod topLvl">
          <ac:chgData name="H M" userId="84cd2103f36ef0dc" providerId="LiveId" clId="{1244B03D-71E1-4A59-BDF8-2D526E2E1AF8}" dt="2023-06-05T13:12:41.583" v="752" actId="1076"/>
          <ac:grpSpMkLst>
            <pc:docMk/>
            <pc:sldMk cId="2852566979" sldId="412"/>
            <ac:grpSpMk id="36" creationId="{6C80B36E-A5B0-4F58-6CF4-4A2E8A9865D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40" creationId="{831679B0-A3B0-7A71-348C-B57797F1D39F}"/>
          </ac:grpSpMkLst>
        </pc:grpChg>
        <pc:grpChg chg="add mod topLvl">
          <ac:chgData name="H M" userId="84cd2103f36ef0dc" providerId="LiveId" clId="{1244B03D-71E1-4A59-BDF8-2D526E2E1AF8}" dt="2023-06-05T13:12:42.979" v="753" actId="1076"/>
          <ac:grpSpMkLst>
            <pc:docMk/>
            <pc:sldMk cId="2852566979" sldId="412"/>
            <ac:grpSpMk id="48" creationId="{4E73B81F-BE9F-2648-B25A-2289216F24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0" creationId="{3B3BF7A2-9169-A50B-CFC0-15326FD730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1" creationId="{54796599-6BA5-8592-7442-43C1FD6EA15F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2" creationId="{C6408839-0372-3D71-7A91-CA743D108C1B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3" creationId="{BBBC11CD-46D5-CF40-76B0-3E5E2FCE2CF2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61" creationId="{2F168E8A-4BFF-C337-00F3-0608E32CE665}"/>
          </ac:grpSpMkLst>
        </pc:grpChg>
        <pc:grpChg chg="add mod topLvl">
          <ac:chgData name="H M" userId="84cd2103f36ef0dc" providerId="LiveId" clId="{1244B03D-71E1-4A59-BDF8-2D526E2E1AF8}" dt="2023-06-05T13:12:52.842" v="759" actId="1076"/>
          <ac:grpSpMkLst>
            <pc:docMk/>
            <pc:sldMk cId="2852566979" sldId="412"/>
            <ac:grpSpMk id="76" creationId="{3A2DA787-1E11-9B77-C352-714EE9FDF38F}"/>
          </ac:grpSpMkLst>
        </pc:grpChg>
        <pc:grpChg chg="add mod topLvl">
          <ac:chgData name="H M" userId="84cd2103f36ef0dc" providerId="LiveId" clId="{1244B03D-71E1-4A59-BDF8-2D526E2E1AF8}" dt="2023-06-05T13:12:49.167" v="757" actId="1076"/>
          <ac:grpSpMkLst>
            <pc:docMk/>
            <pc:sldMk cId="2852566979" sldId="412"/>
            <ac:grpSpMk id="83" creationId="{01C17C6C-1BDC-BDCF-BB2A-E02F2F07FB6E}"/>
          </ac:grpSpMkLst>
        </pc:grpChg>
        <pc:grpChg chg="add mod topLvl">
          <ac:chgData name="H M" userId="84cd2103f36ef0dc" providerId="LiveId" clId="{1244B03D-71E1-4A59-BDF8-2D526E2E1AF8}" dt="2023-06-05T13:12:56.681" v="761" actId="1076"/>
          <ac:grpSpMkLst>
            <pc:docMk/>
            <pc:sldMk cId="2852566979" sldId="412"/>
            <ac:grpSpMk id="92" creationId="{B79F85F7-7203-7EBC-6A5D-428C79384A7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93" creationId="{17074D2C-9EE0-1E37-5171-F95E2829D893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2" creationId="{D222127B-B570-5E0D-2440-F583C5091B9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5" creationId="{6BC223C6-D86E-2E0C-A3C0-649D7BF9E46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6" creationId="{C8921CBE-EF1E-0943-E6D9-260BFDB8B7AC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7" creationId="{D3E2A691-9259-B629-A42E-A65BDC8B3EA2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8" creationId="{555CABCE-8A4D-8D16-8A41-85608966E4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1" creationId="{2B6858D0-1127-80F1-B287-2B7B99F0E64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6" creationId="{73BCA688-20E1-28FC-F232-64A6D8362E6F}"/>
          </ac:grpSpMkLst>
        </pc:grpChg>
        <pc:grpChg chg="add mod topLvl">
          <ac:chgData name="H M" userId="84cd2103f36ef0dc" providerId="LiveId" clId="{1244B03D-71E1-4A59-BDF8-2D526E2E1AF8}" dt="2023-06-05T13:13:06.179" v="768" actId="1076"/>
          <ac:grpSpMkLst>
            <pc:docMk/>
            <pc:sldMk cId="2852566979" sldId="412"/>
            <ac:grpSpMk id="130" creationId="{AC73B6DA-B665-6545-589F-5D5BC79FE9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1" creationId="{B42AFCCA-131A-CD0F-C7F5-57FDCDEF629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8" creationId="{5D610C35-CC0B-A562-CA82-5A7E4B048EB0}"/>
          </ac:grpSpMkLst>
        </pc:grpChg>
        <pc:grpChg chg="add mod topLvl">
          <ac:chgData name="H M" userId="84cd2103f36ef0dc" providerId="LiveId" clId="{1244B03D-71E1-4A59-BDF8-2D526E2E1AF8}" dt="2023-06-05T13:12:35.766" v="749" actId="164"/>
          <ac:grpSpMkLst>
            <pc:docMk/>
            <pc:sldMk cId="2852566979" sldId="412"/>
            <ac:grpSpMk id="142" creationId="{528D1791-9372-0C57-B1FD-566332822EE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3" creationId="{E895D1F1-82FA-31BF-A658-29B5E812EF0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8" creationId="{23F43B53-E08B-3F6C-893B-A7234FE05820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9" creationId="{16B6BD39-770F-C4AC-47C0-D36648BAC905}"/>
          </ac:grpSpMkLst>
        </pc:grpChg>
        <pc:grpChg chg="add del 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54" creationId="{60CCB839-CBA0-381B-CB80-0EFF54F5EADA}"/>
          </ac:grpSpMkLst>
        </pc:grpChg>
        <pc:grpChg chg="add mod">
          <ac:chgData name="H M" userId="84cd2103f36ef0dc" providerId="LiveId" clId="{1244B03D-71E1-4A59-BDF8-2D526E2E1AF8}" dt="2023-06-05T13:13:11.870" v="770" actId="1076"/>
          <ac:grpSpMkLst>
            <pc:docMk/>
            <pc:sldMk cId="2852566979" sldId="412"/>
            <ac:grpSpMk id="155" creationId="{F5EC32FC-FCA3-EDAE-1E47-7527F5D98CAF}"/>
          </ac:grpSpMkLst>
        </pc:grpChg>
        <pc:grpChg chg="add mod">
          <ac:chgData name="H M" userId="84cd2103f36ef0dc" providerId="LiveId" clId="{1244B03D-71E1-4A59-BDF8-2D526E2E1AF8}" dt="2023-06-05T13:13:01.676" v="766" actId="688"/>
          <ac:grpSpMkLst>
            <pc:docMk/>
            <pc:sldMk cId="2852566979" sldId="412"/>
            <ac:grpSpMk id="156" creationId="{7CF1E3F5-47CE-55B1-5995-7D937450640A}"/>
          </ac:grpSpMkLst>
        </pc:grpChg>
        <pc:grpChg chg="mod">
          <ac:chgData name="H M" userId="84cd2103f36ef0dc" providerId="LiveId" clId="{1244B03D-71E1-4A59-BDF8-2D526E2E1AF8}" dt="2023-06-05T13:12:57.839" v="762" actId="571"/>
          <ac:grpSpMkLst>
            <pc:docMk/>
            <pc:sldMk cId="2852566979" sldId="412"/>
            <ac:grpSpMk id="157" creationId="{542D675F-F581-01D9-9343-699C30371E88}"/>
          </ac:grpSpMkLst>
        </pc:grpChg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1719167534" sldId="468"/>
        </pc:sldMkLst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4000033492" sldId="469"/>
        </pc:sldMkLst>
      </pc:sldChg>
      <pc:sldChg chg="addSp delSp modSp mod">
        <pc:chgData name="H M" userId="84cd2103f36ef0dc" providerId="LiveId" clId="{1244B03D-71E1-4A59-BDF8-2D526E2E1AF8}" dt="2023-06-05T13:48:14.904" v="926" actId="165"/>
        <pc:sldMkLst>
          <pc:docMk/>
          <pc:sldMk cId="3165081508" sldId="471"/>
        </pc:sldMkLst>
        <pc:spChg chg="del mod">
          <ac:chgData name="H M" userId="84cd2103f36ef0dc" providerId="LiveId" clId="{1244B03D-71E1-4A59-BDF8-2D526E2E1AF8}" dt="2023-06-05T13:48:07.253" v="923" actId="478"/>
          <ac:spMkLst>
            <pc:docMk/>
            <pc:sldMk cId="3165081508" sldId="471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08.879" v="924" actId="478"/>
          <ac:spMkLst>
            <pc:docMk/>
            <pc:sldMk cId="3165081508" sldId="471"/>
            <ac:spMk id="3" creationId="{0BB6EC46-7BC4-0FA5-DD83-BD328C38428B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6" creationId="{142E7160-2796-A3F6-9E2C-A3230779EBD8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8" creationId="{9E32B65F-3E90-D2D8-47F8-8D1D690372E4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9" creationId="{684FD0FC-804C-9D8C-E6B9-42088657641E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0" creationId="{93506FB9-2481-935D-2F10-B1D9E4F9CAB0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1" creationId="{A557A3F8-2185-BDA7-96FA-F5BE27D80281}"/>
          </ac:spMkLst>
        </pc:spChg>
        <pc:spChg chg="mod">
          <ac:chgData name="H M" userId="84cd2103f36ef0dc" providerId="LiveId" clId="{1244B03D-71E1-4A59-BDF8-2D526E2E1AF8}" dt="2023-06-05T13:05:49.775" v="559" actId="1076"/>
          <ac:spMkLst>
            <pc:docMk/>
            <pc:sldMk cId="3165081508" sldId="471"/>
            <ac:spMk id="12" creationId="{DB3E85C3-E491-0B74-5880-9B66DBD04995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13" creationId="{25B1C09B-9480-6B17-3D79-B2F5A72FEB7C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4" creationId="{CCFF2AFB-DFF9-CCB3-15E4-607E1C59782D}"/>
          </ac:spMkLst>
        </pc:spChg>
        <pc:spChg chg="add mod">
          <ac:chgData name="H M" userId="84cd2103f36ef0dc" providerId="LiveId" clId="{1244B03D-71E1-4A59-BDF8-2D526E2E1AF8}" dt="2023-06-05T13:20:18.522" v="882" actId="14100"/>
          <ac:spMkLst>
            <pc:docMk/>
            <pc:sldMk cId="3165081508" sldId="471"/>
            <ac:spMk id="16" creationId="{658CDD1F-E65C-A4E9-BABB-B23188C2AB28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7" creationId="{E4BF7BB1-3554-C5AD-4ED4-E3D476EF0D67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2:59:43.361" v="420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1244B03D-71E1-4A59-BDF8-2D526E2E1AF8}" dt="2023-06-05T12:59:44.198" v="421" actId="207"/>
          <ac:spMkLst>
            <pc:docMk/>
            <pc:sldMk cId="3165081508" sldId="471"/>
            <ac:spMk id="27" creationId="{8505E859-7AAF-0F73-F630-1EB1BE317AF9}"/>
          </ac:spMkLst>
        </pc:spChg>
        <pc:spChg chg="mod topLvl">
          <ac:chgData name="H M" userId="84cd2103f36ef0dc" providerId="LiveId" clId="{1244B03D-71E1-4A59-BDF8-2D526E2E1AF8}" dt="2023-06-05T13:00:12.041" v="431" actId="207"/>
          <ac:spMkLst>
            <pc:docMk/>
            <pc:sldMk cId="3165081508" sldId="471"/>
            <ac:spMk id="32" creationId="{3A8791F7-61A3-797B-BFC8-7DC9639FDB07}"/>
          </ac:spMkLst>
        </pc:spChg>
        <pc:spChg chg="mod topLvl">
          <ac:chgData name="H M" userId="84cd2103f36ef0dc" providerId="LiveId" clId="{1244B03D-71E1-4A59-BDF8-2D526E2E1AF8}" dt="2023-06-05T13:00:14.219" v="432" actId="207"/>
          <ac:spMkLst>
            <pc:docMk/>
            <pc:sldMk cId="3165081508" sldId="471"/>
            <ac:spMk id="33" creationId="{E7F09F7F-15AD-24AD-405B-E507C68A538A}"/>
          </ac:spMkLst>
        </pc:spChg>
        <pc:spChg chg="mod topLvl">
          <ac:chgData name="H M" userId="84cd2103f36ef0dc" providerId="LiveId" clId="{1244B03D-71E1-4A59-BDF8-2D526E2E1AF8}" dt="2023-06-05T13:00:55.502" v="446" actId="1076"/>
          <ac:spMkLst>
            <pc:docMk/>
            <pc:sldMk cId="3165081508" sldId="471"/>
            <ac:spMk id="34" creationId="{C1E9B928-D6C0-664B-B34B-0B972A60BB16}"/>
          </ac:spMkLst>
        </pc:spChg>
        <pc:spChg chg="del mod topLvl">
          <ac:chgData name="H M" userId="84cd2103f36ef0dc" providerId="LiveId" clId="{1244B03D-71E1-4A59-BDF8-2D526E2E1AF8}" dt="2023-06-05T13:00:16.748" v="433" actId="478"/>
          <ac:spMkLst>
            <pc:docMk/>
            <pc:sldMk cId="3165081508" sldId="471"/>
            <ac:spMk id="35" creationId="{BBA4D590-29DE-EB76-895C-514EB8D242F0}"/>
          </ac:spMkLst>
        </pc:spChg>
        <pc:spChg chg="mod topLvl">
          <ac:chgData name="H M" userId="84cd2103f36ef0dc" providerId="LiveId" clId="{1244B03D-71E1-4A59-BDF8-2D526E2E1AF8}" dt="2023-06-05T13:00:50.581" v="444" actId="164"/>
          <ac:spMkLst>
            <pc:docMk/>
            <pc:sldMk cId="3165081508" sldId="471"/>
            <ac:spMk id="37" creationId="{3F25D834-F373-5FBD-8062-7BD8A8960BC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1" creationId="{BC831CA2-E4F3-6F9B-D81F-B8E33789F28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2" creationId="{8644CA27-AE1D-E351-A0A2-CB27EF09D2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3" creationId="{3BF66C57-ED13-A60D-9F64-99E0F2423FA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4" creationId="{E1853292-B165-5323-B914-2243BF54DA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7" creationId="{5F483C39-3E18-3D03-7EB9-C8B5E4B095E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8" creationId="{DBAFDD24-E118-2BCB-50DF-CDD3E0FD4F6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9" creationId="{8C83494E-9EBD-7114-79B9-97227B5CBCFF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50" creationId="{082593D9-C8C3-5489-656D-BD63C8818BE1}"/>
          </ac:spMkLst>
        </pc:spChg>
        <pc:spChg chg="mod">
          <ac:chgData name="H M" userId="84cd2103f36ef0dc" providerId="LiveId" clId="{1244B03D-71E1-4A59-BDF8-2D526E2E1AF8}" dt="2023-06-05T13:17:02.325" v="841" actId="692"/>
          <ac:spMkLst>
            <pc:docMk/>
            <pc:sldMk cId="3165081508" sldId="471"/>
            <ac:spMk id="52" creationId="{68C7D243-71B2-83D0-2E2C-440C79935126}"/>
          </ac:spMkLst>
        </pc:spChg>
        <pc:spChg chg="mod">
          <ac:chgData name="H M" userId="84cd2103f36ef0dc" providerId="LiveId" clId="{1244B03D-71E1-4A59-BDF8-2D526E2E1AF8}" dt="2023-06-05T13:17:05.952" v="842" actId="692"/>
          <ac:spMkLst>
            <pc:docMk/>
            <pc:sldMk cId="3165081508" sldId="471"/>
            <ac:spMk id="53" creationId="{FA086A92-00BA-BD0A-DB72-EE637437E81A}"/>
          </ac:spMkLst>
        </pc:spChg>
        <pc:spChg chg="mod">
          <ac:chgData name="H M" userId="84cd2103f36ef0dc" providerId="LiveId" clId="{1244B03D-71E1-4A59-BDF8-2D526E2E1AF8}" dt="2023-06-05T13:17:28.996" v="845" actId="692"/>
          <ac:spMkLst>
            <pc:docMk/>
            <pc:sldMk cId="3165081508" sldId="471"/>
            <ac:spMk id="54" creationId="{E2D6B97D-2CE2-E0B1-3766-03E78465AA89}"/>
          </ac:spMkLst>
        </pc:spChg>
        <pc:spChg chg="mod">
          <ac:chgData name="H M" userId="84cd2103f36ef0dc" providerId="LiveId" clId="{1244B03D-71E1-4A59-BDF8-2D526E2E1AF8}" dt="2023-06-05T13:16:53.397" v="837" actId="692"/>
          <ac:spMkLst>
            <pc:docMk/>
            <pc:sldMk cId="3165081508" sldId="471"/>
            <ac:spMk id="55" creationId="{AA7FC89E-28FC-92E0-4CAE-FDCBF859108F}"/>
          </ac:spMkLst>
        </pc:spChg>
        <pc:spChg chg="mod">
          <ac:chgData name="H M" userId="84cd2103f36ef0dc" providerId="LiveId" clId="{1244B03D-71E1-4A59-BDF8-2D526E2E1AF8}" dt="2023-06-05T13:16:54.996" v="838" actId="692"/>
          <ac:spMkLst>
            <pc:docMk/>
            <pc:sldMk cId="3165081508" sldId="471"/>
            <ac:spMk id="56" creationId="{EDD27FA5-A0C9-D4F2-265E-012FAF5962C3}"/>
          </ac:spMkLst>
        </pc:spChg>
        <pc:spChg chg="add del mod">
          <ac:chgData name="H M" userId="84cd2103f36ef0dc" providerId="LiveId" clId="{1244B03D-71E1-4A59-BDF8-2D526E2E1AF8}" dt="2023-06-05T13:25:03.684" v="907" actId="2085"/>
          <ac:spMkLst>
            <pc:docMk/>
            <pc:sldMk cId="3165081508" sldId="471"/>
            <ac:spMk id="57" creationId="{B37B0F40-261E-3A94-12C4-C209544AE6A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59" creationId="{B3C6EFA4-CB42-927E-B2D8-B57546904644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0" creationId="{D3A129A2-74BF-8BDB-FBE9-1F666BE3BE27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1" creationId="{B279EA99-4554-29E2-40E2-5E8C98536C2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00:28.718" v="438" actId="1076"/>
          <ac:spMkLst>
            <pc:docMk/>
            <pc:sldMk cId="3165081508" sldId="471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3" creationId="{2CEC7F3C-1F0E-7BA2-52D7-44AF581B772C}"/>
          </ac:spMkLst>
        </pc:spChg>
        <pc:spChg chg="mod">
          <ac:chgData name="H M" userId="84cd2103f36ef0dc" providerId="LiveId" clId="{1244B03D-71E1-4A59-BDF8-2D526E2E1AF8}" dt="2023-06-05T13:00:34.386" v="439" actId="207"/>
          <ac:spMkLst>
            <pc:docMk/>
            <pc:sldMk cId="3165081508" sldId="471"/>
            <ac:spMk id="74" creationId="{AC373594-F60B-3963-D7AD-1FC45EC0FB2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7" creationId="{54B20350-9A8A-1329-A736-2EEC58D2A94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8" creationId="{F6A38AF6-0FFE-B559-4F8D-82EF3227C099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9" creationId="{F927736C-6BF0-2483-C6CC-C7CF2A108DA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0" creationId="{A833B092-3405-798A-D7F3-657AB7B8CF0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1" creationId="{8D57B440-D062-9B7A-051F-F6097EE6D7E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2" creationId="{A8E090D5-EDEE-E5BA-EA9E-FEECE129B39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4" creationId="{B1203924-F1D1-E1E7-A7BD-322D6102AEA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5" creationId="{5A278F72-FF3C-3712-CAEA-5928702B794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6" creationId="{856D88B8-D4EC-137D-31D1-EE0939E0667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7" creationId="{9FCB10A8-A430-B115-29F1-E383A0D10FA1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8" creationId="{FBA2540D-AA65-6280-64B8-29CE2542574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9" creationId="{84D9619C-6CD5-1296-CAEF-E423F74934A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0" creationId="{50AE5ADF-95EC-AF8C-4D75-F83FEECAD4D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1" creationId="{13043AD6-9059-CF9C-A444-61677EB6E68D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0" creationId="{0A5F9829-21F2-CF81-07EF-494E2EF7C73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1" creationId="{C664E85E-0BAA-03D6-0F2F-F194ECBC174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2" creationId="{ED91499D-C772-5D47-0048-553B4A2C278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3" creationId="{8C303F92-DB18-7B04-8E86-CF41E84E076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4" creationId="{33B4B53F-748F-5220-869C-EEEA53ABDBCF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5" creationId="{4F64EAF6-E69E-5C6D-4226-BE6F110099C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6" creationId="{2312D0F0-5D61-4A29-1909-D902CC1B733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7" creationId="{F0B90E49-01D8-29F9-E477-5F066060259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8" creationId="{02E4F10F-B06C-D25D-17F2-5B0D149C865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9" creationId="{47225EE6-1181-07AB-FBC2-FBFF3C00289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0" creationId="{288510E3-F35E-F157-AC62-1950CE6C25D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1" creationId="{53541C8F-DE8E-6CA9-F6BB-C50350C05D9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3" creationId="{C2C65678-BFBB-605E-BF9B-595F3DF5B16B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4" creationId="{2500FF58-F763-B017-3899-A125017F384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5" creationId="{9EACC0A6-4A82-0C72-008F-7AEED8C9962A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6" creationId="{225EB6BB-9C59-484C-817D-5299567BE76F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7" creationId="{0E3A8FCD-A60A-3BB2-AC91-AB38412FB42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8" creationId="{C7263203-3F89-9202-CF22-6DA2049285DA}"/>
          </ac:spMkLst>
        </pc:spChg>
        <pc:spChg chg="mod">
          <ac:chgData name="H M" userId="84cd2103f36ef0dc" providerId="LiveId" clId="{1244B03D-71E1-4A59-BDF8-2D526E2E1AF8}" dt="2023-06-05T13:24:20.760" v="904" actId="1582"/>
          <ac:spMkLst>
            <pc:docMk/>
            <pc:sldMk cId="3165081508" sldId="471"/>
            <ac:spMk id="119" creationId="{183A8724-A1AB-C637-6735-D674CE6ED7B3}"/>
          </ac:spMkLst>
        </pc:spChg>
        <pc:spChg chg="mod topLvl">
          <ac:chgData name="H M" userId="84cd2103f36ef0dc" providerId="LiveId" clId="{1244B03D-71E1-4A59-BDF8-2D526E2E1AF8}" dt="2023-06-05T13:19:39.535" v="875" actId="692"/>
          <ac:spMkLst>
            <pc:docMk/>
            <pc:sldMk cId="3165081508" sldId="471"/>
            <ac:spMk id="120" creationId="{0ED278B1-5E7E-625D-BBDD-FF8AB6D3FE28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5" creationId="{94FDB20E-3AEF-379C-F8AA-92D9E859DBA2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6" creationId="{997E47EA-4DF8-F5E7-34C1-FE8EE17F9DAE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7" creationId="{952ECAAD-841F-DEE2-348C-43C39D37A0CA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8" creationId="{73D3DBE8-B001-2D61-5421-AAE6EA875517}"/>
          </ac:spMkLst>
        </pc:spChg>
        <pc:spChg chg="mod">
          <ac:chgData name="H M" userId="84cd2103f36ef0dc" providerId="LiveId" clId="{1244B03D-71E1-4A59-BDF8-2D526E2E1AF8}" dt="2023-06-05T13:19:30.741" v="874" actId="692"/>
          <ac:spMkLst>
            <pc:docMk/>
            <pc:sldMk cId="3165081508" sldId="471"/>
            <ac:spMk id="129" creationId="{C257ABE7-6458-FD4E-CD04-56AEB7574764}"/>
          </ac:spMkLst>
        </pc:spChg>
        <pc:spChg chg="mod">
          <ac:chgData name="H M" userId="84cd2103f36ef0dc" providerId="LiveId" clId="{1244B03D-71E1-4A59-BDF8-2D526E2E1AF8}" dt="2023-06-05T13:19:41.249" v="876" actId="692"/>
          <ac:spMkLst>
            <pc:docMk/>
            <pc:sldMk cId="3165081508" sldId="471"/>
            <ac:spMk id="130" creationId="{2CC37176-9E41-A989-4484-3BD2121E2208}"/>
          </ac:spMkLst>
        </pc:spChg>
        <pc:spChg chg="mod">
          <ac:chgData name="H M" userId="84cd2103f36ef0dc" providerId="LiveId" clId="{1244B03D-71E1-4A59-BDF8-2D526E2E1AF8}" dt="2023-06-05T13:19:42.985" v="877" actId="692"/>
          <ac:spMkLst>
            <pc:docMk/>
            <pc:sldMk cId="3165081508" sldId="471"/>
            <ac:spMk id="131" creationId="{4C9CD903-128C-AEAB-518B-10C98B0D97FC}"/>
          </ac:spMkLst>
        </pc:spChg>
        <pc:spChg chg="mod">
          <ac:chgData name="H M" userId="84cd2103f36ef0dc" providerId="LiveId" clId="{1244B03D-71E1-4A59-BDF8-2D526E2E1AF8}" dt="2023-06-05T13:18:01.134" v="854" actId="692"/>
          <ac:spMkLst>
            <pc:docMk/>
            <pc:sldMk cId="3165081508" sldId="471"/>
            <ac:spMk id="132" creationId="{6E1E85AF-02D7-0C7D-E176-0C3F23969FF1}"/>
          </ac:spMkLst>
        </pc:spChg>
        <pc:spChg chg="mod">
          <ac:chgData name="H M" userId="84cd2103f36ef0dc" providerId="LiveId" clId="{1244B03D-71E1-4A59-BDF8-2D526E2E1AF8}" dt="2023-06-05T13:18:04.154" v="855" actId="692"/>
          <ac:spMkLst>
            <pc:docMk/>
            <pc:sldMk cId="3165081508" sldId="471"/>
            <ac:spMk id="133" creationId="{1DC42DA9-FDBB-F7B1-A8B0-643649DDE350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4" creationId="{C6921630-BBBA-E860-28C3-479DB1DA4601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6" creationId="{B6BFAB6E-9AB7-DF3C-7D8D-15AD834A412F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7" creationId="{0DD0E394-A417-66E3-27E2-87EA374AB555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8" creationId="{6C0F9E6A-47ED-2AE1-7A40-0DBF804FA40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9" creationId="{55F7C69F-D360-4A7A-4F6D-DE3EA0BB8BC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0" creationId="{C9C66979-BB1E-308F-01E0-88B8F76D0F0B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1" creationId="{001CE818-10EE-B448-6213-9929A16FD136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2" creationId="{C886BCC7-5FC0-61AA-525C-7AF347E20B12}"/>
          </ac:spMkLst>
        </pc:spChg>
        <pc:spChg chg="mod">
          <ac:chgData name="H M" userId="84cd2103f36ef0dc" providerId="LiveId" clId="{1244B03D-71E1-4A59-BDF8-2D526E2E1AF8}" dt="2023-06-05T13:17:56.005" v="853" actId="692"/>
          <ac:spMkLst>
            <pc:docMk/>
            <pc:sldMk cId="3165081508" sldId="471"/>
            <ac:spMk id="143" creationId="{652A4C38-649C-319A-945D-F5330C5B7194}"/>
          </ac:spMkLst>
        </pc:spChg>
        <pc:spChg chg="mod">
          <ac:chgData name="H M" userId="84cd2103f36ef0dc" providerId="LiveId" clId="{1244B03D-71E1-4A59-BDF8-2D526E2E1AF8}" dt="2023-06-05T13:17:42.241" v="847" actId="692"/>
          <ac:spMkLst>
            <pc:docMk/>
            <pc:sldMk cId="3165081508" sldId="471"/>
            <ac:spMk id="144" creationId="{9C882A4A-5746-BE40-2BEC-73E23362F57D}"/>
          </ac:spMkLst>
        </pc:spChg>
        <pc:spChg chg="mod">
          <ac:chgData name="H M" userId="84cd2103f36ef0dc" providerId="LiveId" clId="{1244B03D-71E1-4A59-BDF8-2D526E2E1AF8}" dt="2023-06-05T13:17:52.421" v="852" actId="692"/>
          <ac:spMkLst>
            <pc:docMk/>
            <pc:sldMk cId="3165081508" sldId="471"/>
            <ac:spMk id="145" creationId="{A4CA0D97-8E6B-831F-825C-D4A29C14EC46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7" creationId="{43EBFD2F-53B1-4BCE-98C0-3F673B7C8529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8" creationId="{4AA7122C-36C5-4788-38A4-EE135E8E3558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9" creationId="{A4E84326-8355-6AFB-D3D5-5EE404966A92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4" creationId="{44900DE0-F3F0-7D35-261C-CDE8FA68B994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5" creationId="{4BB169B8-FCCE-6632-C783-1A32354B3475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6" creationId="{CDDCBF75-3831-EB08-FD17-B80284A5BF6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7" creationId="{026B7DCB-1D3D-D61D-9A47-E660B432C4D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9" creationId="{B4A43A4F-5CA4-A379-0989-77851FEFB2E8}"/>
          </ac:spMkLst>
        </pc:spChg>
        <pc:spChg chg="mod">
          <ac:chgData name="H M" userId="84cd2103f36ef0dc" providerId="LiveId" clId="{1244B03D-71E1-4A59-BDF8-2D526E2E1AF8}" dt="2023-06-05T13:18:52.530" v="864" actId="692"/>
          <ac:spMkLst>
            <pc:docMk/>
            <pc:sldMk cId="3165081508" sldId="471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8:58.692" v="866" actId="692"/>
          <ac:spMkLst>
            <pc:docMk/>
            <pc:sldMk cId="3165081508" sldId="471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8:57.154" v="865" actId="692"/>
          <ac:spMkLst>
            <pc:docMk/>
            <pc:sldMk cId="3165081508" sldId="471"/>
            <ac:spMk id="162" creationId="{70BDDF5A-14E5-0653-1DDA-93DFF638FF28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3" creationId="{55C1D61F-7923-AA63-D151-5622EA0425A6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4" creationId="{06B344A2-2D6A-3AF0-6672-B9AFBC34336C}"/>
          </ac:spMkLst>
        </pc:spChg>
        <pc:spChg chg="del mod">
          <ac:chgData name="H M" userId="84cd2103f36ef0dc" providerId="LiveId" clId="{1244B03D-71E1-4A59-BDF8-2D526E2E1AF8}" dt="2023-06-05T13:19:02.662" v="867" actId="478"/>
          <ac:spMkLst>
            <pc:docMk/>
            <pc:sldMk cId="3165081508" sldId="471"/>
            <ac:spMk id="165" creationId="{98E9E9D3-66F1-E66C-2F99-A8D000FFDF98}"/>
          </ac:spMkLst>
        </pc:spChg>
        <pc:spChg chg="del mod">
          <ac:chgData name="H M" userId="84cd2103f36ef0dc" providerId="LiveId" clId="{1244B03D-71E1-4A59-BDF8-2D526E2E1AF8}" dt="2023-06-05T13:19:04.248" v="868" actId="478"/>
          <ac:spMkLst>
            <pc:docMk/>
            <pc:sldMk cId="3165081508" sldId="471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8" creationId="{73FE25CC-1037-7D19-2E3B-281185581A4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9" creationId="{30F63454-C1E9-60B2-747C-7BD47F5C1C1D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0" creationId="{ECB2D1F2-C512-579B-A9F2-BC25F1558790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1" creationId="{0EC83D74-8BA9-CC26-3A20-D6F4E5604D0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2" creationId="{BB6DF5E8-3EA8-848F-377E-BFC8B65FCF6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3" creationId="{7D01D174-5645-8D56-199E-23DF49EEC4C4}"/>
          </ac:spMkLst>
        </pc:spChg>
        <pc:spChg chg="add mod">
          <ac:chgData name="H M" userId="84cd2103f36ef0dc" providerId="LiveId" clId="{1244B03D-71E1-4A59-BDF8-2D526E2E1AF8}" dt="2023-06-05T12:54:42.434" v="231" actId="1076"/>
          <ac:spMkLst>
            <pc:docMk/>
            <pc:sldMk cId="3165081508" sldId="471"/>
            <ac:spMk id="174" creationId="{F90DDB09-988C-31A7-9736-D95790168CB0}"/>
          </ac:spMkLst>
        </pc:spChg>
        <pc:spChg chg="add mod">
          <ac:chgData name="H M" userId="84cd2103f36ef0dc" providerId="LiveId" clId="{1244B03D-71E1-4A59-BDF8-2D526E2E1AF8}" dt="2023-06-05T12:54:44.758" v="232" actId="1076"/>
          <ac:spMkLst>
            <pc:docMk/>
            <pc:sldMk cId="3165081508" sldId="471"/>
            <ac:spMk id="175" creationId="{D1994430-0C7E-7A51-5EFC-336D58EAD6D1}"/>
          </ac:spMkLst>
        </pc:spChg>
        <pc:spChg chg="add mod">
          <ac:chgData name="H M" userId="84cd2103f36ef0dc" providerId="LiveId" clId="{1244B03D-71E1-4A59-BDF8-2D526E2E1AF8}" dt="2023-06-05T12:58:40.501" v="405" actId="1076"/>
          <ac:spMkLst>
            <pc:docMk/>
            <pc:sldMk cId="3165081508" sldId="471"/>
            <ac:spMk id="176" creationId="{7669280A-6870-F152-BA56-1724254C2715}"/>
          </ac:spMkLst>
        </pc:spChg>
        <pc:spChg chg="add mod">
          <ac:chgData name="H M" userId="84cd2103f36ef0dc" providerId="LiveId" clId="{1244B03D-71E1-4A59-BDF8-2D526E2E1AF8}" dt="2023-06-05T12:55:41.009" v="326" actId="571"/>
          <ac:spMkLst>
            <pc:docMk/>
            <pc:sldMk cId="3165081508" sldId="471"/>
            <ac:spMk id="177" creationId="{27014AE1-28E3-58AA-5AA1-FDA5E99191B6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0" creationId="{3E5BFCC5-3DE8-F7B8-858A-50AE7F6BE393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1" creationId="{BCA3A8A3-A28C-E118-8D41-9B58DED6B950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2" creationId="{7D49DD1E-ADAB-519B-383F-5A3EC44D1750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3" creationId="{EED575F9-613C-F27B-7D31-B24AF55B320B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4" creationId="{FEB45856-E674-3CFA-D6FD-31855674F1D6}"/>
          </ac:spMkLst>
        </pc:spChg>
        <pc:spChg chg="add mod">
          <ac:chgData name="H M" userId="84cd2103f36ef0dc" providerId="LiveId" clId="{1244B03D-71E1-4A59-BDF8-2D526E2E1AF8}" dt="2023-06-05T13:17:34.873" v="846" actId="1076"/>
          <ac:spMkLst>
            <pc:docMk/>
            <pc:sldMk cId="3165081508" sldId="471"/>
            <ac:spMk id="185" creationId="{5A24630C-CF88-18CC-52DD-10D81E1BABBD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89" creationId="{2948DF91-8F69-6633-F76E-15FED0A5CFF4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0" creationId="{7ADE70FC-1B79-58E9-FA41-BFC2441D1603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1" creationId="{57DA74BE-2FF9-44A9-A224-DC92188904F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2" creationId="{3F061C2B-1A9B-C6F7-C49A-88503EC2749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3" creationId="{71450FF3-1608-6E58-B93E-63D7D2A5B6B8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4" creationId="{3072AAEB-73D6-3C11-AC5A-8BA9C64AD865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5" creationId="{1FDB64F4-15F8-0FA6-CEEF-E70B006D12E0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6" creationId="{63212D76-6083-169B-0E89-C483D22D167F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7" creationId="{B57ED93A-4075-10E2-94FE-585FA27EAF3E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8" creationId="{04F1A919-168C-64A6-1BA2-03C22943564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3" creationId="{2363A2C6-EFF1-3FFB-E12B-E03452E1F9AB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4" creationId="{49147B09-0B98-B97D-0679-4BA3534C565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5" creationId="{5C226E4A-7896-F4FD-9518-0D875FADEEF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6" creationId="{D5BB665C-C008-E7A1-9D2C-1E73A98F48B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7" creationId="{6EE8EC5A-646E-9B2F-43CB-87CBBC74411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8" creationId="{E70C8AA0-1640-8050-7B74-CBB7ECDA5AA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9" creationId="{EEB8ED9D-ADEF-32E9-9A82-891098CAC4CD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2" creationId="{CE9B94EE-B623-16B3-882A-B09914A3547E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3" creationId="{9D5BF5BB-2196-678E-5AD4-F157B9B8214B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4" creationId="{272FDAFE-6A9F-1E7A-DB60-AE3AAD1667A3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6" creationId="{46D874F4-347D-66A5-E745-56B5FD1570D5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7" creationId="{C01E2D62-29C2-1A6B-CAAA-CF46CE681DDC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8" creationId="{69ABCB09-83E0-A3BD-051B-3065E2C2E37A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0" creationId="{2F0F75C8-6590-6462-32DB-BD6770FB65FD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1" creationId="{2D01664B-74CA-6296-1458-4860B5FE0E02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4" creationId="{E08E07E7-0479-272B-E543-EF4635834887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5" creationId="{F2CB2518-CB96-7C4F-6720-6A2DA5166453}"/>
          </ac:spMkLst>
        </pc:spChg>
        <pc:spChg chg="mod">
          <ac:chgData name="H M" userId="84cd2103f36ef0dc" providerId="LiveId" clId="{1244B03D-71E1-4A59-BDF8-2D526E2E1AF8}" dt="2023-06-05T13:21:58.118" v="897" actId="1582"/>
          <ac:spMkLst>
            <pc:docMk/>
            <pc:sldMk cId="3165081508" sldId="471"/>
            <ac:spMk id="226" creationId="{D8F9C166-0815-296C-0F70-EE63A7621B0E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7" creationId="{A205D235-C21F-0825-EDAE-428A643768E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8" creationId="{A1013E4F-7B12-A37A-A5E2-F18B921FAF2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9" creationId="{0F4076CF-447D-1C15-32F8-F5FE9524F8C6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1" creationId="{209B24F5-0F44-7B39-DABD-7A50CEF02B9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2" creationId="{02623C85-4DE6-0C53-9FF6-EB3D00B393B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3" creationId="{26208040-02F4-9087-7F58-C8189620022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5" creationId="{0B295EEF-19E6-C205-8713-E10982BBA4A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6" creationId="{10F18896-6939-1525-1EDE-E125E01231FE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7" creationId="{5E751F1D-5213-711C-2696-D12C26D531C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8" creationId="{ED9C65EE-AA73-3514-AD18-39496D8E914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9" creationId="{5CBAEA2E-9311-9DF6-D120-1FEFC402914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0" creationId="{A658CAE8-30D9-D47A-7B94-4AD40B2C1410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1" creationId="{738D0A58-88C4-8130-253E-81F6BE5BE1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4" creationId="{98B51018-0054-BFD6-0CF8-4BD9EE874EC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5" creationId="{3A81B577-148B-981A-284F-EC7EBD611261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6" creationId="{5B1FB277-DC95-84C5-A45A-2B2355279C6B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7" creationId="{025997DA-CD82-AEE1-7A71-B7CB899EF79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8" creationId="{6278B354-685C-147F-1943-FD459B5C241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9" creationId="{7FCA4261-E215-BC34-3E0A-ECACE300C6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1" creationId="{BFE53272-FECD-9445-EAB7-B3BA6AB9B2F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2" creationId="{ACFDD037-D784-AA99-425F-7641F400B2D8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3" creationId="{BFD43EBB-3528-0F6F-DB7B-1E3832701A64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5" creationId="{CCEDD498-1A44-E61D-6727-6914FE0229E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6" creationId="{2B5682B1-6016-66A4-257C-132CFF42B10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7" creationId="{2874B1E1-19FA-670A-CA58-978A4D628C8C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8" creationId="{A944EFB6-99B4-E463-8B38-ABF2D5272DE7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9" creationId="{A9A8CC45-A43D-C118-8E58-A454C9E220FF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60" creationId="{B335B28B-E27D-B117-B4DB-423D1175D7DA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2" creationId="{106F55D0-016A-BDC0-4041-92E0FDCEABEE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3" creationId="{BEDF0FFA-C3EA-4D0A-35DF-10DD7B09A121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4" creationId="{04F36DE8-7A88-D899-9B55-072FC220D7E4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6" creationId="{7BB2EAA6-DDD6-F72D-2D18-9D85ED8F5B08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7" creationId="{A98CA300-E301-92B3-1EBE-99C8CF0FFB0D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8" creationId="{D70B642B-EF21-092E-2CA6-BED5188D0B62}"/>
          </ac:spMkLst>
        </pc:spChg>
        <pc:spChg chg="add mod">
          <ac:chgData name="H M" userId="84cd2103f36ef0dc" providerId="LiveId" clId="{1244B03D-71E1-4A59-BDF8-2D526E2E1AF8}" dt="2023-06-05T13:05:02.769" v="544" actId="1076"/>
          <ac:spMkLst>
            <pc:docMk/>
            <pc:sldMk cId="3165081508" sldId="471"/>
            <ac:spMk id="269" creationId="{6AD99DEB-AF83-2B2D-3751-4780F5CA04CE}"/>
          </ac:spMkLst>
        </pc:spChg>
        <pc:spChg chg="add mod">
          <ac:chgData name="H M" userId="84cd2103f36ef0dc" providerId="LiveId" clId="{1244B03D-71E1-4A59-BDF8-2D526E2E1AF8}" dt="2023-06-05T13:05:00.492" v="543" actId="1076"/>
          <ac:spMkLst>
            <pc:docMk/>
            <pc:sldMk cId="3165081508" sldId="471"/>
            <ac:spMk id="270" creationId="{EDA9BC95-A27D-E5BC-C02D-FC954E89EAE8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3" creationId="{AB1C5858-9913-F7AB-7A5B-AF73C2578B99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6" creationId="{CA9E6521-8FBC-902A-F572-52200B4E45C1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7" creationId="{6212E070-599C-B056-CDDA-0DA3FA7F42CF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8" creationId="{4646A687-9C91-FDC2-E4D8-EDF9FCD9726B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9" creationId="{CA9A821A-1199-AED4-8820-7013B9563EEA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0" creationId="{3392E1EA-6A46-177C-CB65-8FF0356A0934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1" creationId="{41DC88E9-8AAC-07E9-5995-6A01CD95B1CB}"/>
          </ac:spMkLst>
        </pc:spChg>
        <pc:spChg chg="add mod">
          <ac:chgData name="H M" userId="84cd2103f36ef0dc" providerId="LiveId" clId="{1244B03D-71E1-4A59-BDF8-2D526E2E1AF8}" dt="2023-06-05T13:25:19.735" v="910" actId="1076"/>
          <ac:spMkLst>
            <pc:docMk/>
            <pc:sldMk cId="3165081508" sldId="471"/>
            <ac:spMk id="282" creationId="{0EDB4CCF-20BB-37E5-EB38-DC405AAB1281}"/>
          </ac:spMkLst>
        </pc:spChg>
        <pc:grpChg chg="add del mod">
          <ac:chgData name="H M" userId="84cd2103f36ef0dc" providerId="LiveId" clId="{1244B03D-71E1-4A59-BDF8-2D526E2E1AF8}" dt="2023-06-05T13:48:14.904" v="926" actId="165"/>
          <ac:grpSpMkLst>
            <pc:docMk/>
            <pc:sldMk cId="3165081508" sldId="471"/>
            <ac:grpSpMk id="4" creationId="{FA071DFA-9224-83F3-7470-7DB11C99C646}"/>
          </ac:grpSpMkLst>
        </pc:grpChg>
        <pc:grpChg chg="add del mod">
          <ac:chgData name="H M" userId="84cd2103f36ef0dc" providerId="LiveId" clId="{1244B03D-71E1-4A59-BDF8-2D526E2E1AF8}" dt="2023-06-05T13:13:37.775" v="782" actId="478"/>
          <ac:grpSpMkLst>
            <pc:docMk/>
            <pc:sldMk cId="3165081508" sldId="471"/>
            <ac:grpSpMk id="7" creationId="{ECCE4D0A-7791-2F36-D536-CB45EDF45E6E}"/>
          </ac:grpSpMkLst>
        </pc:grpChg>
        <pc:grpChg chg="add del 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9" creationId="{C16552EC-CB36-ED5F-0460-58C424C48A4A}"/>
          </ac:grpSpMkLst>
        </pc:grpChg>
        <pc:grpChg chg="mod topLvl">
          <ac:chgData name="H M" userId="84cd2103f36ef0dc" providerId="LiveId" clId="{1244B03D-71E1-4A59-BDF8-2D526E2E1AF8}" dt="2023-06-05T13:05:46.030" v="555" actId="1076"/>
          <ac:grpSpMkLst>
            <pc:docMk/>
            <pc:sldMk cId="3165081508" sldId="471"/>
            <ac:grpSpMk id="20" creationId="{F4BA1A97-A158-CB1A-A6D9-D96996EE5A68}"/>
          </ac:grpSpMkLst>
        </pc:grpChg>
        <pc:grpChg chg="del mod topLvl">
          <ac:chgData name="H M" userId="84cd2103f36ef0dc" providerId="LiveId" clId="{1244B03D-71E1-4A59-BDF8-2D526E2E1AF8}" dt="2023-06-05T13:18:21.988" v="860" actId="478"/>
          <ac:grpSpMkLst>
            <pc:docMk/>
            <pc:sldMk cId="3165081508" sldId="471"/>
            <ac:grpSpMk id="21" creationId="{74744151-68CD-EE8A-1580-61704FE0C8E8}"/>
          </ac:grpSpMkLst>
        </pc:grpChg>
        <pc:grpChg chg="mod topLvl">
          <ac:chgData name="H M" userId="84cd2103f36ef0dc" providerId="LiveId" clId="{1244B03D-71E1-4A59-BDF8-2D526E2E1AF8}" dt="2023-06-05T13:04:38.136" v="530" actId="14100"/>
          <ac:grpSpMkLst>
            <pc:docMk/>
            <pc:sldMk cId="3165081508" sldId="471"/>
            <ac:grpSpMk id="22" creationId="{483E86FF-E102-341B-EE2F-D7873331BFAF}"/>
          </ac:grpSpMkLst>
        </pc:grpChg>
        <pc:grpChg chg="mod topLvl">
          <ac:chgData name="H M" userId="84cd2103f36ef0dc" providerId="LiveId" clId="{1244B03D-71E1-4A59-BDF8-2D526E2E1AF8}" dt="2023-06-05T12:53:01.744" v="167" actId="688"/>
          <ac:grpSpMkLst>
            <pc:docMk/>
            <pc:sldMk cId="3165081508" sldId="471"/>
            <ac:grpSpMk id="23" creationId="{791A5293-5C24-9C44-C568-B240E690A1C5}"/>
          </ac:grpSpMkLst>
        </pc:grpChg>
        <pc:grpChg chg="del mod topLvl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24" creationId="{25308424-117C-F0D1-655E-EA5BD3B1DE9D}"/>
          </ac:grpSpMkLst>
        </pc:grpChg>
        <pc:grpChg chg="mod topLvl">
          <ac:chgData name="H M" userId="84cd2103f36ef0dc" providerId="LiveId" clId="{1244B03D-71E1-4A59-BDF8-2D526E2E1AF8}" dt="2023-06-05T13:25:10.091" v="908" actId="1076"/>
          <ac:grpSpMkLst>
            <pc:docMk/>
            <pc:sldMk cId="3165081508" sldId="471"/>
            <ac:grpSpMk id="25" creationId="{C628FC58-3DE5-3D96-B64F-8A1C191EBB5F}"/>
          </ac:grpSpMkLst>
        </pc:grpChg>
        <pc:grpChg chg="mod topLvl">
          <ac:chgData name="H M" userId="84cd2103f36ef0dc" providerId="LiveId" clId="{1244B03D-71E1-4A59-BDF8-2D526E2E1AF8}" dt="2023-06-05T12:52:44.079" v="161" actId="1076"/>
          <ac:grpSpMkLst>
            <pc:docMk/>
            <pc:sldMk cId="3165081508" sldId="471"/>
            <ac:grpSpMk id="28" creationId="{CE59786C-79DE-8FED-BF45-E1FA82D2BBC0}"/>
          </ac:grpSpMkLst>
        </pc:grpChg>
        <pc:grpChg chg="mod topLvl">
          <ac:chgData name="H M" userId="84cd2103f36ef0dc" providerId="LiveId" clId="{1244B03D-71E1-4A59-BDF8-2D526E2E1AF8}" dt="2023-06-05T13:05:51.311" v="560" actId="1076"/>
          <ac:grpSpMkLst>
            <pc:docMk/>
            <pc:sldMk cId="3165081508" sldId="471"/>
            <ac:grpSpMk id="29" creationId="{E96C36DE-D91B-E9CC-25E4-F4A74BBB990C}"/>
          </ac:grpSpMkLst>
        </pc:grpChg>
        <pc:grpChg chg="mod topLvl">
          <ac:chgData name="H M" userId="84cd2103f36ef0dc" providerId="LiveId" clId="{1244B03D-71E1-4A59-BDF8-2D526E2E1AF8}" dt="2023-06-05T12:52:38.038" v="158" actId="1076"/>
          <ac:grpSpMkLst>
            <pc:docMk/>
            <pc:sldMk cId="3165081508" sldId="471"/>
            <ac:grpSpMk id="30" creationId="{82BA51D8-C861-B76A-D670-5B707BB44323}"/>
          </ac:grpSpMkLst>
        </pc:grpChg>
        <pc:grpChg chg="del mod topLvl">
          <ac:chgData name="H M" userId="84cd2103f36ef0dc" providerId="LiveId" clId="{1244B03D-71E1-4A59-BDF8-2D526E2E1AF8}" dt="2023-06-05T13:13:18.108" v="771" actId="478"/>
          <ac:grpSpMkLst>
            <pc:docMk/>
            <pc:sldMk cId="3165081508" sldId="471"/>
            <ac:grpSpMk id="31" creationId="{BC352E32-28C4-3AB3-E61D-BA37DECA8A30}"/>
          </ac:grpSpMkLst>
        </pc:grpChg>
        <pc:grpChg chg="del mod topLvl">
          <ac:chgData name="H M" userId="84cd2103f36ef0dc" providerId="LiveId" clId="{1244B03D-71E1-4A59-BDF8-2D526E2E1AF8}" dt="2023-06-05T13:13:19.315" v="772" actId="478"/>
          <ac:grpSpMkLst>
            <pc:docMk/>
            <pc:sldMk cId="3165081508" sldId="471"/>
            <ac:grpSpMk id="36" creationId="{2BD1D178-9789-2F68-9A9F-CBDF915FF73F}"/>
          </ac:grpSpMkLst>
        </pc:grpChg>
        <pc:grpChg chg="mod topLvl">
          <ac:chgData name="H M" userId="84cd2103f36ef0dc" providerId="LiveId" clId="{1244B03D-71E1-4A59-BDF8-2D526E2E1AF8}" dt="2023-06-05T13:05:48.286" v="557" actId="1076"/>
          <ac:grpSpMkLst>
            <pc:docMk/>
            <pc:sldMk cId="3165081508" sldId="471"/>
            <ac:grpSpMk id="38" creationId="{EABF52C1-091F-88FB-917A-C7A13B30771E}"/>
          </ac:grpSpMkLst>
        </pc:grpChg>
        <pc:grpChg chg="mod topLvl">
          <ac:chgData name="H M" userId="84cd2103f36ef0dc" providerId="LiveId" clId="{1244B03D-71E1-4A59-BDF8-2D526E2E1AF8}" dt="2023-06-05T13:00:50.581" v="444" actId="164"/>
          <ac:grpSpMkLst>
            <pc:docMk/>
            <pc:sldMk cId="3165081508" sldId="471"/>
            <ac:grpSpMk id="39" creationId="{E7C3C076-5D47-ED96-F245-94DE53966EAD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0" creationId="{F61E2D99-01EA-83B1-3C19-D49F58A9A29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5" creationId="{A3F311AD-3C59-36D3-8DE8-4569F120938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6" creationId="{73D90682-EE3E-BCF7-AAE7-0F6AF121839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1" creationId="{6A84046E-922F-6409-1421-6E0E07C103A7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8" creationId="{B35AC06A-13BE-46CE-473B-04BD96A44C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2" creationId="{7EF7539E-0218-E6F8-8C8B-3869B148480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5" creationId="{9DFDD6A7-7BAB-ABF6-505D-77315F9908CB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0" creationId="{64A55832-CDA5-8AB1-B63A-98ECCC1D45D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5" creationId="{1AE06241-599A-577D-6999-D7799046A3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6" creationId="{D94C2185-7935-600F-2E72-B40661A41C2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83" creationId="{2ED2AA65-173B-F601-66F7-54C35D62432D}"/>
          </ac:grpSpMkLst>
        </pc:grpChg>
        <pc:grpChg chg="mod topLvl">
          <ac:chgData name="H M" userId="84cd2103f36ef0dc" providerId="LiveId" clId="{1244B03D-71E1-4A59-BDF8-2D526E2E1AF8}" dt="2023-06-05T13:02:43.383" v="474" actId="164"/>
          <ac:grpSpMkLst>
            <pc:docMk/>
            <pc:sldMk cId="3165081508" sldId="471"/>
            <ac:grpSpMk id="121" creationId="{7CE9780F-2650-2CBF-4222-991260509AEC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2" creationId="{09E9BF1F-60C9-B2A1-4296-1815AA0DBC86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3" creationId="{9252F63E-D1B6-5AE1-E1ED-7212D7038A39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4" creationId="{7731D176-0126-4BD1-14B0-065AA5E4AE55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35" creationId="{EA98E0AA-E662-CCEF-FCA8-2CF356473F9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46" creationId="{41F898D1-0D42-7A3F-4701-AF84A6D8C0D3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0" creationId="{78C43B64-3D5B-0134-E33C-8DA1FB93F4F1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2" creationId="{B03C1846-338D-35F2-0086-25354B52E920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3" creationId="{84651F7E-0FE7-5A1F-9776-52DE03D45A84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67" creationId="{FD41D310-1A12-D7DE-50A9-73F1EF05BF5B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6" creationId="{0A241960-C5EE-EC3C-A4F5-8D42717C443F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7" creationId="{349220FF-ECD6-137B-393E-CD6ABF910CE4}"/>
          </ac:grpSpMkLst>
        </pc:grpChg>
        <pc:grpChg chg="mod">
          <ac:chgData name="H M" userId="84cd2103f36ef0dc" providerId="LiveId" clId="{1244B03D-71E1-4A59-BDF8-2D526E2E1AF8}" dt="2023-06-05T13:01:00.359" v="447" actId="571"/>
          <ac:grpSpMkLst>
            <pc:docMk/>
            <pc:sldMk cId="3165081508" sldId="471"/>
            <ac:grpSpMk id="188" creationId="{931DE6A8-2534-4FEA-CB5C-0FB096C54417}"/>
          </ac:grpSpMkLst>
        </pc:grpChg>
        <pc:grpChg chg="add 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199" creationId="{70ECB6E4-4D93-1B91-5956-384E0A8FF6A0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0" creationId="{99EB8C1A-25B1-A4A5-718C-1A05E2C7E6ED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1" creationId="{69FA55EE-E4FF-F979-4819-59C709936DA7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2" creationId="{CF12C0B5-C0A9-6573-D7A9-0A67DDB69556}"/>
          </ac:grpSpMkLst>
        </pc:grpChg>
        <pc:grpChg chg="add mod">
          <ac:chgData name="H M" userId="84cd2103f36ef0dc" providerId="LiveId" clId="{1244B03D-71E1-4A59-BDF8-2D526E2E1AF8}" dt="2023-06-05T13:19:25.145" v="873" actId="1076"/>
          <ac:grpSpMkLst>
            <pc:docMk/>
            <pc:sldMk cId="3165081508" sldId="471"/>
            <ac:grpSpMk id="210" creationId="{8883C814-9EB8-DD57-57C8-DDB7383410DD}"/>
          </ac:grpSpMkLst>
        </pc:grpChg>
        <pc:grpChg chg="add del mod">
          <ac:chgData name="H M" userId="84cd2103f36ef0dc" providerId="LiveId" clId="{1244B03D-71E1-4A59-BDF8-2D526E2E1AF8}" dt="2023-06-05T13:02:56.552" v="481" actId="478"/>
          <ac:grpSpMkLst>
            <pc:docMk/>
            <pc:sldMk cId="3165081508" sldId="471"/>
            <ac:grpSpMk id="211" creationId="{8C57CF84-0917-E037-27B7-D4E7EE3ABDAB}"/>
          </ac:grpSpMkLst>
        </pc:grpChg>
        <pc:grpChg chg="mod">
          <ac:chgData name="H M" userId="84cd2103f36ef0dc" providerId="LiveId" clId="{1244B03D-71E1-4A59-BDF8-2D526E2E1AF8}" dt="2023-06-05T13:02:50.657" v="476" actId="571"/>
          <ac:grpSpMkLst>
            <pc:docMk/>
            <pc:sldMk cId="3165081508" sldId="471"/>
            <ac:grpSpMk id="215" creationId="{1C95ECCF-CC3A-0242-BE4C-D08FBD9953B3}"/>
          </ac:grpSpMkLst>
        </pc:grpChg>
        <pc:grpChg chg="add mod">
          <ac:chgData name="H M" userId="84cd2103f36ef0dc" providerId="LiveId" clId="{1244B03D-71E1-4A59-BDF8-2D526E2E1AF8}" dt="2023-06-05T13:03:12.953" v="489" actId="688"/>
          <ac:grpSpMkLst>
            <pc:docMk/>
            <pc:sldMk cId="3165081508" sldId="471"/>
            <ac:grpSpMk id="219" creationId="{2DBC13BE-B53E-E6B2-6C43-4D9291E088A2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2" creationId="{D527A36A-EDB9-1CA2-A077-AC9A939D8AD1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3" creationId="{3F8609E6-5A34-3A6E-0E18-2AB75AE83D06}"/>
          </ac:grpSpMkLst>
        </pc:grpChg>
        <pc:grpChg chg="add del mod">
          <ac:chgData name="H M" userId="84cd2103f36ef0dc" providerId="LiveId" clId="{1244B03D-71E1-4A59-BDF8-2D526E2E1AF8}" dt="2023-06-05T13:03:53.798" v="508" actId="478"/>
          <ac:grpSpMkLst>
            <pc:docMk/>
            <pc:sldMk cId="3165081508" sldId="471"/>
            <ac:grpSpMk id="230" creationId="{0AADA017-24F2-8B13-09A7-54F1E73BEA6F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34" creationId="{919BF48A-BE1D-92A1-8DD6-0678DDC7E6DD}"/>
          </ac:grpSpMkLst>
        </pc:grpChg>
        <pc:grpChg chg="add del mod">
          <ac:chgData name="H M" userId="84cd2103f36ef0dc" providerId="LiveId" clId="{1244B03D-71E1-4A59-BDF8-2D526E2E1AF8}" dt="2023-06-05T13:03:50.939" v="507" actId="478"/>
          <ac:grpSpMkLst>
            <pc:docMk/>
            <pc:sldMk cId="3165081508" sldId="471"/>
            <ac:grpSpMk id="242" creationId="{FA6EE9DC-A385-ED08-C96D-11CE81F5C899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43" creationId="{7D1CD0CB-5BB0-B305-A126-D9B6A6E2A1D0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50" creationId="{5E34D607-B74E-F41C-174B-3B87B699C9FE}"/>
          </ac:grpSpMkLst>
        </pc:grpChg>
        <pc:grpChg chg="add del mod">
          <ac:chgData name="H M" userId="84cd2103f36ef0dc" providerId="LiveId" clId="{1244B03D-71E1-4A59-BDF8-2D526E2E1AF8}" dt="2023-06-05T13:04:32.639" v="526" actId="478"/>
          <ac:grpSpMkLst>
            <pc:docMk/>
            <pc:sldMk cId="3165081508" sldId="471"/>
            <ac:grpSpMk id="254" creationId="{1824798F-4F5C-B77D-2828-CDE255B89BEF}"/>
          </ac:grpSpMkLst>
        </pc:grpChg>
        <pc:grpChg chg="add del mod">
          <ac:chgData name="H M" userId="84cd2103f36ef0dc" providerId="LiveId" clId="{1244B03D-71E1-4A59-BDF8-2D526E2E1AF8}" dt="2023-06-05T13:04:51.300" v="538" actId="478"/>
          <ac:grpSpMkLst>
            <pc:docMk/>
            <pc:sldMk cId="3165081508" sldId="471"/>
            <ac:grpSpMk id="261" creationId="{DB45B4D2-88F3-7580-DBD5-D0B6200BECA3}"/>
          </ac:grpSpMkLst>
        </pc:grpChg>
        <pc:grpChg chg="mod">
          <ac:chgData name="H M" userId="84cd2103f36ef0dc" providerId="LiveId" clId="{1244B03D-71E1-4A59-BDF8-2D526E2E1AF8}" dt="2023-06-05T13:04:39.272" v="531" actId="571"/>
          <ac:grpSpMkLst>
            <pc:docMk/>
            <pc:sldMk cId="3165081508" sldId="471"/>
            <ac:grpSpMk id="265" creationId="{FE5DA156-F858-EC9F-A17A-C7EBF4398E1F}"/>
          </ac:grpSpMkLst>
        </pc:grpChg>
        <pc:grpChg chg="add mod">
          <ac:chgData name="H M" userId="84cd2103f36ef0dc" providerId="LiveId" clId="{1244B03D-71E1-4A59-BDF8-2D526E2E1AF8}" dt="2023-06-05T13:18:32.702" v="863" actId="1076"/>
          <ac:grpSpMkLst>
            <pc:docMk/>
            <pc:sldMk cId="3165081508" sldId="471"/>
            <ac:grpSpMk id="271" creationId="{B0CAD93C-1302-0887-121C-1DEAC4B60ECB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2" creationId="{F788C5FA-9F6A-7401-0A45-508EDCD35DCF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4" creationId="{1E9949A2-7118-B455-F96E-3D7DAE457693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5" creationId="{61565AF3-0C66-8DE5-30DD-39CAA2C3EAB9}"/>
          </ac:grpSpMkLst>
        </pc:grpChg>
        <pc:picChg chg="add del mod modCrop">
          <ac:chgData name="H M" userId="84cd2103f36ef0dc" providerId="LiveId" clId="{1244B03D-71E1-4A59-BDF8-2D526E2E1AF8}" dt="2023-06-05T13:13:25.773" v="774" actId="478"/>
          <ac:picMkLst>
            <pc:docMk/>
            <pc:sldMk cId="3165081508" sldId="471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5" creationId="{F4E99126-3B65-A2CC-72EA-2FB631F26CEE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6" creationId="{D973BBE8-3F70-C411-8542-8843526D1599}"/>
          </ac:picMkLst>
        </pc:picChg>
        <pc:picChg chg="add del mod modCrop">
          <ac:chgData name="H M" userId="84cd2103f36ef0dc" providerId="LiveId" clId="{1244B03D-71E1-4A59-BDF8-2D526E2E1AF8}" dt="2023-06-05T13:13:24.098" v="773" actId="478"/>
          <ac:picMkLst>
            <pc:docMk/>
            <pc:sldMk cId="3165081508" sldId="471"/>
            <ac:picMk id="15" creationId="{E462A17A-61AD-D3B0-CDE0-5B6ACC2C4D30}"/>
          </ac:picMkLst>
        </pc:picChg>
        <pc:cxnChg chg="add del">
          <ac:chgData name="H M" userId="84cd2103f36ef0dc" providerId="LiveId" clId="{1244B03D-71E1-4A59-BDF8-2D526E2E1AF8}" dt="2023-06-05T13:03:39.591" v="502" actId="478"/>
          <ac:cxnSpMkLst>
            <pc:docMk/>
            <pc:sldMk cId="3165081508" sldId="471"/>
            <ac:cxnSpMk id="179" creationId="{D34FFB2C-7806-DDAE-B111-53D1FA0171F0}"/>
          </ac:cxnSpMkLst>
        </pc:cxnChg>
      </pc:sldChg>
      <pc:sldChg chg="addSp delSp modSp add mod">
        <pc:chgData name="H M" userId="84cd2103f36ef0dc" providerId="LiveId" clId="{1244B03D-71E1-4A59-BDF8-2D526E2E1AF8}" dt="2023-06-05T13:48:23.558" v="930" actId="165"/>
        <pc:sldMkLst>
          <pc:docMk/>
          <pc:sldMk cId="3613481990" sldId="472"/>
        </pc:sldMkLst>
        <pc:spChg chg="del mod">
          <ac:chgData name="H M" userId="84cd2103f36ef0dc" providerId="LiveId" clId="{1244B03D-71E1-4A59-BDF8-2D526E2E1AF8}" dt="2023-06-05T13:48:19.903" v="927" actId="478"/>
          <ac:spMkLst>
            <pc:docMk/>
            <pc:sldMk cId="3613481990" sldId="472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20.885" v="928" actId="478"/>
          <ac:spMkLst>
            <pc:docMk/>
            <pc:sldMk cId="3613481990" sldId="472"/>
            <ac:spMk id="3" creationId="{0BB6EC46-7BC4-0FA5-DD83-BD328C38428B}"/>
          </ac:spMkLst>
        </pc:spChg>
        <pc:spChg chg="add mod">
          <ac:chgData name="H M" userId="84cd2103f36ef0dc" providerId="LiveId" clId="{1244B03D-71E1-4A59-BDF8-2D526E2E1AF8}" dt="2023-06-05T13:07:14.877" v="609" actId="1076"/>
          <ac:spMkLst>
            <pc:docMk/>
            <pc:sldMk cId="3613481990" sldId="472"/>
            <ac:spMk id="4" creationId="{14C353CA-0FF3-7824-617C-28B02ACDE01B}"/>
          </ac:spMkLst>
        </pc:spChg>
        <pc:spChg chg="add mod">
          <ac:chgData name="H M" userId="84cd2103f36ef0dc" providerId="LiveId" clId="{1244B03D-71E1-4A59-BDF8-2D526E2E1AF8}" dt="2023-06-05T13:08:34.574" v="630" actId="1076"/>
          <ac:spMkLst>
            <pc:docMk/>
            <pc:sldMk cId="3613481990" sldId="472"/>
            <ac:spMk id="6" creationId="{2259F8E5-1066-D95A-51C0-FC913D5A7521}"/>
          </ac:spMkLst>
        </pc:spChg>
        <pc:spChg chg="mod">
          <ac:chgData name="H M" userId="84cd2103f36ef0dc" providerId="LiveId" clId="{1244B03D-71E1-4A59-BDF8-2D526E2E1AF8}" dt="2023-06-05T13:20:38.670" v="885" actId="1076"/>
          <ac:spMkLst>
            <pc:docMk/>
            <pc:sldMk cId="3613481990" sldId="472"/>
            <ac:spMk id="14" creationId="{CCFF2AFB-DFF9-CCB3-15E4-607E1C59782D}"/>
          </ac:spMkLst>
        </pc:spChg>
        <pc:spChg chg="mod">
          <ac:chgData name="H M" userId="84cd2103f36ef0dc" providerId="LiveId" clId="{1244B03D-71E1-4A59-BDF8-2D526E2E1AF8}" dt="2023-06-05T13:07:10.083" v="607" actId="404"/>
          <ac:spMkLst>
            <pc:docMk/>
            <pc:sldMk cId="3613481990" sldId="472"/>
            <ac:spMk id="17" creationId="{E4BF7BB1-3554-C5AD-4ED4-E3D476EF0D67}"/>
          </ac:spMkLst>
        </pc:spChg>
        <pc:spChg chg="mod">
          <ac:chgData name="H M" userId="84cd2103f36ef0dc" providerId="LiveId" clId="{1244B03D-71E1-4A59-BDF8-2D526E2E1AF8}" dt="2023-06-05T13:23:31.801" v="901" actId="1076"/>
          <ac:spMkLst>
            <pc:docMk/>
            <pc:sldMk cId="3613481990" sldId="472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9" creationId="{2E50E0FB-89B4-393B-5A80-8F4C662013F1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24" creationId="{CCAD4351-0A9F-8A82-EF6F-AA6D6CEA9118}"/>
          </ac:spMkLst>
        </pc:spChg>
        <pc:spChg chg="del">
          <ac:chgData name="H M" userId="84cd2103f36ef0dc" providerId="LiveId" clId="{1244B03D-71E1-4A59-BDF8-2D526E2E1AF8}" dt="2023-06-05T13:06:37.782" v="567" actId="478"/>
          <ac:spMkLst>
            <pc:docMk/>
            <pc:sldMk cId="3613481990" sldId="472"/>
            <ac:spMk id="32" creationId="{3A8791F7-61A3-797B-BFC8-7DC9639FDB07}"/>
          </ac:spMkLst>
        </pc:spChg>
        <pc:spChg chg="del">
          <ac:chgData name="H M" userId="84cd2103f36ef0dc" providerId="LiveId" clId="{1244B03D-71E1-4A59-BDF8-2D526E2E1AF8}" dt="2023-06-05T13:06:40.784" v="569" actId="478"/>
          <ac:spMkLst>
            <pc:docMk/>
            <pc:sldMk cId="3613481990" sldId="472"/>
            <ac:spMk id="33" creationId="{E7F09F7F-15AD-24AD-405B-E507C68A538A}"/>
          </ac:spMkLst>
        </pc:spChg>
        <pc:spChg chg="del mod">
          <ac:chgData name="H M" userId="84cd2103f36ef0dc" providerId="LiveId" clId="{1244B03D-71E1-4A59-BDF8-2D526E2E1AF8}" dt="2023-06-05T13:13:30.548" v="777" actId="478"/>
          <ac:spMkLst>
            <pc:docMk/>
            <pc:sldMk cId="3613481990" sldId="472"/>
            <ac:spMk id="34" creationId="{C1E9B928-D6C0-664B-B34B-0B972A60BB16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35" creationId="{41BA149A-12F1-B214-DA09-0BB2C74EF66B}"/>
          </ac:spMkLst>
        </pc:spChg>
        <pc:spChg chg="mod">
          <ac:chgData name="H M" userId="84cd2103f36ef0dc" providerId="LiveId" clId="{1244B03D-71E1-4A59-BDF8-2D526E2E1AF8}" dt="2023-06-05T13:16:22.865" v="830" actId="692"/>
          <ac:spMkLst>
            <pc:docMk/>
            <pc:sldMk cId="3613481990" sldId="472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3:16:23.760" v="831" actId="692"/>
          <ac:spMkLst>
            <pc:docMk/>
            <pc:sldMk cId="3613481990" sldId="472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16:17.077" v="827" actId="692"/>
          <ac:spMkLst>
            <pc:docMk/>
            <pc:sldMk cId="3613481990" sldId="472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3:16:21.813" v="829" actId="692"/>
          <ac:spMkLst>
            <pc:docMk/>
            <pc:sldMk cId="3613481990" sldId="472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3:16:20.438" v="828" actId="692"/>
          <ac:spMkLst>
            <pc:docMk/>
            <pc:sldMk cId="3613481990" sldId="472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5:44.925" v="913" actId="207"/>
          <ac:spMkLst>
            <pc:docMk/>
            <pc:sldMk cId="3613481990" sldId="472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24:38.278" v="905" actId="1582"/>
          <ac:spMkLst>
            <pc:docMk/>
            <pc:sldMk cId="3613481990" sldId="472"/>
            <ac:spMk id="119" creationId="{183A8724-A1AB-C637-6735-D674CE6ED7B3}"/>
          </ac:spMkLst>
        </pc:spChg>
        <pc:spChg chg="mod">
          <ac:chgData name="H M" userId="84cd2103f36ef0dc" providerId="LiveId" clId="{1244B03D-71E1-4A59-BDF8-2D526E2E1AF8}" dt="2023-06-05T13:16:33.341" v="833" actId="692"/>
          <ac:spMkLst>
            <pc:docMk/>
            <pc:sldMk cId="3613481990" sldId="472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3:16:30.396" v="832" actId="692"/>
          <ac:spMkLst>
            <pc:docMk/>
            <pc:sldMk cId="3613481990" sldId="472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3:16:42.009" v="834" actId="692"/>
          <ac:spMkLst>
            <pc:docMk/>
            <pc:sldMk cId="3613481990" sldId="472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6:43.344" v="835" actId="692"/>
          <ac:spMkLst>
            <pc:docMk/>
            <pc:sldMk cId="3613481990" sldId="472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6:45.307" v="836" actId="692"/>
          <ac:spMkLst>
            <pc:docMk/>
            <pc:sldMk cId="3613481990" sldId="472"/>
            <ac:spMk id="162" creationId="{70BDDF5A-14E5-0653-1DDA-93DFF638FF28}"/>
          </ac:spMkLst>
        </pc:spChg>
        <pc:spChg chg="del">
          <ac:chgData name="H M" userId="84cd2103f36ef0dc" providerId="LiveId" clId="{1244B03D-71E1-4A59-BDF8-2D526E2E1AF8}" dt="2023-06-05T13:14:21.693" v="787" actId="478"/>
          <ac:spMkLst>
            <pc:docMk/>
            <pc:sldMk cId="3613481990" sldId="472"/>
            <ac:spMk id="165" creationId="{98E9E9D3-66F1-E66C-2F99-A8D000FFDF98}"/>
          </ac:spMkLst>
        </pc:spChg>
        <pc:spChg chg="del">
          <ac:chgData name="H M" userId="84cd2103f36ef0dc" providerId="LiveId" clId="{1244B03D-71E1-4A59-BDF8-2D526E2E1AF8}" dt="2023-06-05T13:14:19.207" v="786" actId="478"/>
          <ac:spMkLst>
            <pc:docMk/>
            <pc:sldMk cId="3613481990" sldId="472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4" creationId="{F90DDB09-988C-31A7-9736-D95790168CB0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5" creationId="{D1994430-0C7E-7A51-5EFC-336D58EAD6D1}"/>
          </ac:spMkLst>
        </pc:spChg>
        <pc:spChg chg="mod">
          <ac:chgData name="H M" userId="84cd2103f36ef0dc" providerId="LiveId" clId="{1244B03D-71E1-4A59-BDF8-2D526E2E1AF8}" dt="2023-06-05T13:09:39.946" v="681" actId="1076"/>
          <ac:spMkLst>
            <pc:docMk/>
            <pc:sldMk cId="3613481990" sldId="472"/>
            <ac:spMk id="176" creationId="{7669280A-6870-F152-BA56-1724254C2715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7" creationId="{550426E4-184B-EE1E-9610-14887C901522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8" creationId="{CDBFACD3-727A-2501-0407-A72F66079F20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9" creationId="{327EFE73-28B7-8AC7-EE63-7D48667A5235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0" creationId="{3E5BFCC5-3DE8-F7B8-858A-50AE7F6BE393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1" creationId="{BCA3A8A3-A28C-E118-8D41-9B58DED6B950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2" creationId="{7D49DD1E-ADAB-519B-383F-5A3EC44D1750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3" creationId="{EED575F9-613C-F27B-7D31-B24AF55B320B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4" creationId="{FEB45856-E674-3CFA-D6FD-31855674F1D6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5" creationId="{5A24630C-CF88-18CC-52DD-10D81E1BABBD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7" creationId="{B57ED93A-4075-10E2-94FE-585FA27EAF3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8" creationId="{04F1A919-168C-64A6-1BA2-03C229435642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199" creationId="{44D61838-32CC-B2E5-05B0-78A9017EEE95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200" creationId="{CDB2E792-B5FD-5899-77B1-35D5E7F9F94A}"/>
          </ac:spMkLst>
        </pc:spChg>
        <pc:spChg chg="add mod">
          <ac:chgData name="H M" userId="84cd2103f36ef0dc" providerId="LiveId" clId="{1244B03D-71E1-4A59-BDF8-2D526E2E1AF8}" dt="2023-06-05T13:08:32.018" v="629" actId="571"/>
          <ac:spMkLst>
            <pc:docMk/>
            <pc:sldMk cId="3613481990" sldId="472"/>
            <ac:spMk id="201" creationId="{A4EDB487-9202-7DEC-6A69-41657C7CDA15}"/>
          </ac:spMkLst>
        </pc:spChg>
        <pc:spChg chg="add mod">
          <ac:chgData name="H M" userId="84cd2103f36ef0dc" providerId="LiveId" clId="{1244B03D-71E1-4A59-BDF8-2D526E2E1AF8}" dt="2023-06-05T13:13:55.175" v="783" actId="113"/>
          <ac:spMkLst>
            <pc:docMk/>
            <pc:sldMk cId="3613481990" sldId="472"/>
            <ac:spMk id="202" creationId="{035CCF06-CDD7-FA97-368A-35AEBBD1F55B}"/>
          </ac:spMkLst>
        </pc:spChg>
        <pc:spChg chg="add mod">
          <ac:chgData name="H M" userId="84cd2103f36ef0dc" providerId="LiveId" clId="{1244B03D-71E1-4A59-BDF8-2D526E2E1AF8}" dt="2023-06-05T13:23:36.974" v="903" actId="255"/>
          <ac:spMkLst>
            <pc:docMk/>
            <pc:sldMk cId="3613481990" sldId="472"/>
            <ac:spMk id="203" creationId="{FF5C7964-C0AA-60C0-9764-E9D3CDC0C30F}"/>
          </ac:spMkLst>
        </pc:spChg>
        <pc:spChg chg="add mod">
          <ac:chgData name="H M" userId="84cd2103f36ef0dc" providerId="LiveId" clId="{1244B03D-71E1-4A59-BDF8-2D526E2E1AF8}" dt="2023-06-05T13:10:14.909" v="692" actId="1076"/>
          <ac:spMkLst>
            <pc:docMk/>
            <pc:sldMk cId="3613481990" sldId="472"/>
            <ac:spMk id="204" creationId="{A4EEF5C4-330D-5BBB-850F-75FEECA4E9C9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69" creationId="{6AD99DEB-AF83-2B2D-3751-4780F5CA04C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70" creationId="{EDA9BC95-A27D-E5BC-C02D-FC954E89EAE8}"/>
          </ac:spMkLst>
        </pc:spChg>
        <pc:grpChg chg="add del mod">
          <ac:chgData name="H M" userId="84cd2103f36ef0dc" providerId="LiveId" clId="{1244B03D-71E1-4A59-BDF8-2D526E2E1AF8}" dt="2023-06-05T13:48:23.558" v="930" actId="165"/>
          <ac:grpSpMkLst>
            <pc:docMk/>
            <pc:sldMk cId="3613481990" sldId="472"/>
            <ac:grpSpMk id="5" creationId="{9A03A350-8024-B634-00DF-E68FBFC2F079}"/>
          </ac:grpSpMkLst>
        </pc:grpChg>
        <pc:grpChg chg="del">
          <ac:chgData name="H M" userId="84cd2103f36ef0dc" providerId="LiveId" clId="{1244B03D-71E1-4A59-BDF8-2D526E2E1AF8}" dt="2023-06-05T13:13:34.720" v="780" actId="478"/>
          <ac:grpSpMkLst>
            <pc:docMk/>
            <pc:sldMk cId="3613481990" sldId="472"/>
            <ac:grpSpMk id="7" creationId="{ECCE4D0A-7791-2F36-D536-CB45EDF45E6E}"/>
          </ac:grpSpMkLst>
        </pc:grpChg>
        <pc:grpChg chg="add mod">
          <ac:chgData name="H M" userId="84cd2103f36ef0dc" providerId="LiveId" clId="{1244B03D-71E1-4A59-BDF8-2D526E2E1AF8}" dt="2023-06-05T13:08:36.454" v="631" actId="1076"/>
          <ac:grpSpMkLst>
            <pc:docMk/>
            <pc:sldMk cId="3613481990" sldId="472"/>
            <ac:grpSpMk id="13" creationId="{5FBEB1F3-3234-8021-2C37-AE6C2C5D72E1}"/>
          </ac:grpSpMkLst>
        </pc:grpChg>
        <pc:grpChg chg="mod">
          <ac:chgData name="H M" userId="84cd2103f36ef0dc" providerId="LiveId" clId="{1244B03D-71E1-4A59-BDF8-2D526E2E1AF8}" dt="2023-06-05T13:10:55.826" v="705" actId="1076"/>
          <ac:grpSpMkLst>
            <pc:docMk/>
            <pc:sldMk cId="3613481990" sldId="472"/>
            <ac:grpSpMk id="20" creationId="{F4BA1A97-A158-CB1A-A6D9-D96996EE5A68}"/>
          </ac:grpSpMkLst>
        </pc:grpChg>
        <pc:grpChg chg="mod">
          <ac:chgData name="H M" userId="84cd2103f36ef0dc" providerId="LiveId" clId="{1244B03D-71E1-4A59-BDF8-2D526E2E1AF8}" dt="2023-06-05T13:10:34.856" v="698" actId="1076"/>
          <ac:grpSpMkLst>
            <pc:docMk/>
            <pc:sldMk cId="3613481990" sldId="472"/>
            <ac:grpSpMk id="21" creationId="{74744151-68CD-EE8A-1580-61704FE0C8E8}"/>
          </ac:grpSpMkLst>
        </pc:grpChg>
        <pc:grpChg chg="del">
          <ac:chgData name="H M" userId="84cd2103f36ef0dc" providerId="LiveId" clId="{1244B03D-71E1-4A59-BDF8-2D526E2E1AF8}" dt="2023-06-05T13:06:34.173" v="564" actId="478"/>
          <ac:grpSpMkLst>
            <pc:docMk/>
            <pc:sldMk cId="3613481990" sldId="472"/>
            <ac:grpSpMk id="22" creationId="{483E86FF-E102-341B-EE2F-D7873331BFAF}"/>
          </ac:grpSpMkLst>
        </pc:grpChg>
        <pc:grpChg chg="del">
          <ac:chgData name="H M" userId="84cd2103f36ef0dc" providerId="LiveId" clId="{1244B03D-71E1-4A59-BDF8-2D526E2E1AF8}" dt="2023-06-05T13:06:34.775" v="565" actId="478"/>
          <ac:grpSpMkLst>
            <pc:docMk/>
            <pc:sldMk cId="3613481990" sldId="472"/>
            <ac:grpSpMk id="23" creationId="{791A5293-5C24-9C44-C568-B240E690A1C5}"/>
          </ac:grpSpMkLst>
        </pc:grpChg>
        <pc:grpChg chg="mod">
          <ac:chgData name="H M" userId="84cd2103f36ef0dc" providerId="LiveId" clId="{1244B03D-71E1-4A59-BDF8-2D526E2E1AF8}" dt="2023-06-05T13:07:23.675" v="613" actId="1076"/>
          <ac:grpSpMkLst>
            <pc:docMk/>
            <pc:sldMk cId="3613481990" sldId="472"/>
            <ac:grpSpMk id="25" creationId="{C628FC58-3DE5-3D96-B64F-8A1C191EBB5F}"/>
          </ac:grpSpMkLst>
        </pc:grpChg>
        <pc:grpChg chg="del">
          <ac:chgData name="H M" userId="84cd2103f36ef0dc" providerId="LiveId" clId="{1244B03D-71E1-4A59-BDF8-2D526E2E1AF8}" dt="2023-06-05T13:06:36.731" v="566" actId="478"/>
          <ac:grpSpMkLst>
            <pc:docMk/>
            <pc:sldMk cId="3613481990" sldId="472"/>
            <ac:grpSpMk id="28" creationId="{CE59786C-79DE-8FED-BF45-E1FA82D2BBC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29" creationId="{E96C36DE-D91B-E9CC-25E4-F4A74BBB990C}"/>
          </ac:grpSpMkLst>
        </pc:grpChg>
        <pc:grpChg chg="del">
          <ac:chgData name="H M" userId="84cd2103f36ef0dc" providerId="LiveId" clId="{1244B03D-71E1-4A59-BDF8-2D526E2E1AF8}" dt="2023-06-05T13:06:39.243" v="568" actId="478"/>
          <ac:grpSpMkLst>
            <pc:docMk/>
            <pc:sldMk cId="3613481990" sldId="472"/>
            <ac:grpSpMk id="30" creationId="{82BA51D8-C861-B76A-D670-5B707BB44323}"/>
          </ac:grpSpMkLst>
        </pc:grpChg>
        <pc:grpChg chg="mod">
          <ac:chgData name="H M" userId="84cd2103f36ef0dc" providerId="LiveId" clId="{1244B03D-71E1-4A59-BDF8-2D526E2E1AF8}" dt="2023-06-05T13:10:42.344" v="700" actId="1076"/>
          <ac:grpSpMkLst>
            <pc:docMk/>
            <pc:sldMk cId="3613481990" sldId="472"/>
            <ac:grpSpMk id="31" creationId="{BC352E32-28C4-3AB3-E61D-BA37DECA8A3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36" creationId="{2BD1D178-9789-2F68-9A9F-CBDF915FF73F}"/>
          </ac:grpSpMkLst>
        </pc:grpChg>
        <pc:grpChg chg="del mod">
          <ac:chgData name="H M" userId="84cd2103f36ef0dc" providerId="LiveId" clId="{1244B03D-71E1-4A59-BDF8-2D526E2E1AF8}" dt="2023-06-05T13:13:35.758" v="781" actId="478"/>
          <ac:grpSpMkLst>
            <pc:docMk/>
            <pc:sldMk cId="3613481990" sldId="472"/>
            <ac:grpSpMk id="38" creationId="{EABF52C1-091F-88FB-917A-C7A13B30771E}"/>
          </ac:grpSpMkLst>
        </pc:grpChg>
        <pc:grpChg chg="del mod">
          <ac:chgData name="H M" userId="84cd2103f36ef0dc" providerId="LiveId" clId="{1244B03D-71E1-4A59-BDF8-2D526E2E1AF8}" dt="2023-06-05T13:13:33.096" v="779" actId="478"/>
          <ac:grpSpMkLst>
            <pc:docMk/>
            <pc:sldMk cId="3613481990" sldId="472"/>
            <ac:grpSpMk id="186" creationId="{0A241960-C5EE-EC3C-A4F5-8D42717C443F}"/>
          </ac:grpSpMkLst>
        </pc:grpChg>
        <pc:grpChg chg="mod">
          <ac:chgData name="H M" userId="84cd2103f36ef0dc" providerId="LiveId" clId="{1244B03D-71E1-4A59-BDF8-2D526E2E1AF8}" dt="2023-06-05T13:11:16.168" v="708" actId="1076"/>
          <ac:grpSpMkLst>
            <pc:docMk/>
            <pc:sldMk cId="3613481990" sldId="472"/>
            <ac:grpSpMk id="187" creationId="{349220FF-ECD6-137B-393E-CD6ABF910CE4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0" creationId="{8883C814-9EB8-DD57-57C8-DDB7383410DD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9" creationId="{2DBC13BE-B53E-E6B2-6C43-4D9291E088A2}"/>
          </ac:grpSpMkLst>
        </pc:grpChg>
        <pc:picChg chg="del mod">
          <ac:chgData name="H M" userId="84cd2103f36ef0dc" providerId="LiveId" clId="{1244B03D-71E1-4A59-BDF8-2D526E2E1AF8}" dt="2023-06-05T13:13:28.853" v="775" actId="478"/>
          <ac:picMkLst>
            <pc:docMk/>
            <pc:sldMk cId="3613481990" sldId="472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7" creationId="{AD6EA11C-A4AF-79D3-A5AC-C6644DBA50E2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8" creationId="{EDEE1017-E84C-BE08-1BAD-4E3E3AB92017}"/>
          </ac:picMkLst>
        </pc:picChg>
        <pc:picChg chg="del mod">
          <ac:chgData name="H M" userId="84cd2103f36ef0dc" providerId="LiveId" clId="{1244B03D-71E1-4A59-BDF8-2D526E2E1AF8}" dt="2023-06-05T13:13:29.553" v="776" actId="478"/>
          <ac:picMkLst>
            <pc:docMk/>
            <pc:sldMk cId="3613481990" sldId="472"/>
            <ac:picMk id="15" creationId="{E462A17A-61AD-D3B0-CDE0-5B6ACC2C4D30}"/>
          </ac:picMkLst>
        </pc:picChg>
      </pc:sldChg>
      <pc:sldChg chg="addSp delSp modSp add del mod">
        <pc:chgData name="H M" userId="84cd2103f36ef0dc" providerId="LiveId" clId="{1244B03D-71E1-4A59-BDF8-2D526E2E1AF8}" dt="2023-06-05T13:36:06.547" v="922" actId="47"/>
        <pc:sldMkLst>
          <pc:docMk/>
          <pc:sldMk cId="1020232075" sldId="473"/>
        </pc:sldMkLst>
        <pc:spChg chg="del">
          <ac:chgData name="H M" userId="84cd2103f36ef0dc" providerId="LiveId" clId="{1244B03D-71E1-4A59-BDF8-2D526E2E1AF8}" dt="2023-06-05T13:35:46.270" v="919" actId="478"/>
          <ac:spMkLst>
            <pc:docMk/>
            <pc:sldMk cId="1020232075" sldId="473"/>
            <ac:spMk id="2" creationId="{5C32B595-96F1-BB39-A4E8-1261C8885184}"/>
          </ac:spMkLst>
        </pc:spChg>
        <pc:spChg chg="del">
          <ac:chgData name="H M" userId="84cd2103f36ef0dc" providerId="LiveId" clId="{1244B03D-71E1-4A59-BDF8-2D526E2E1AF8}" dt="2023-06-05T13:35:47.112" v="920" actId="478"/>
          <ac:spMkLst>
            <pc:docMk/>
            <pc:sldMk cId="1020232075" sldId="473"/>
            <ac:spMk id="3" creationId="{0BB6EC46-7BC4-0FA5-DD83-BD328C38428B}"/>
          </ac:spMkLst>
        </pc:spChg>
        <pc:picChg chg="add mod">
          <ac:chgData name="H M" userId="84cd2103f36ef0dc" providerId="LiveId" clId="{1244B03D-71E1-4A59-BDF8-2D526E2E1AF8}" dt="2023-06-05T13:35:50.640" v="921" actId="1076"/>
          <ac:picMkLst>
            <pc:docMk/>
            <pc:sldMk cId="1020232075" sldId="473"/>
            <ac:picMk id="4" creationId="{37699F6F-C100-851B-B355-BA045291BF85}"/>
          </ac:picMkLst>
        </pc:picChg>
      </pc:sldChg>
      <pc:sldMasterChg chg="modSldLayout">
        <pc:chgData name="H M" userId="84cd2103f36ef0dc" providerId="LiveId" clId="{1244B03D-71E1-4A59-BDF8-2D526E2E1AF8}" dt="2023-06-05T12:49:51.116" v="57" actId="478"/>
        <pc:sldMasterMkLst>
          <pc:docMk/>
          <pc:sldMasterMk cId="2476636414" sldId="2147483660"/>
        </pc:sldMasterMkLst>
        <pc:sldLayoutChg chg="delSp mod">
          <pc:chgData name="H M" userId="84cd2103f36ef0dc" providerId="LiveId" clId="{1244B03D-71E1-4A59-BDF8-2D526E2E1AF8}" dt="2023-06-05T12:49:51.116" v="57" actId="478"/>
          <pc:sldLayoutMkLst>
            <pc:docMk/>
            <pc:sldMasterMk cId="2476636414" sldId="2147483660"/>
            <pc:sldLayoutMk cId="3767799702" sldId="2147483663"/>
          </pc:sldLayoutMkLst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2" creationId="{57D8D651-84F6-42E1-BDE4-352DE4A79A18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3" creationId="{B2E0FF66-1696-4B5C-BAC4-F1980D4A6AA6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4" creationId="{9779AB8A-DAC4-46CE-AFDB-33FA2C5C3DA3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5" creationId="{07717785-9BA3-4D72-AD3D-BD3D96F92C9D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6" creationId="{16F2E551-1779-46D5-8A39-B36F7CC8F978}"/>
            </ac:spMkLst>
          </pc:spChg>
        </pc:sldLayoutChg>
      </pc:sldMaster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2/22/1445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D43CF86F-EAEC-6D7B-03DF-7ED0989F0D7C}"/>
              </a:ext>
            </a:extLst>
          </p:cNvPr>
          <p:cNvSpPr/>
          <p:nvPr/>
        </p:nvSpPr>
        <p:spPr>
          <a:xfrm>
            <a:off x="0" y="6182952"/>
            <a:ext cx="10691813" cy="1376723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86F52694-82A3-3EB2-ACE1-549B7285C21E}"/>
              </a:ext>
            </a:extLst>
          </p:cNvPr>
          <p:cNvSpPr/>
          <p:nvPr/>
        </p:nvSpPr>
        <p:spPr>
          <a:xfrm>
            <a:off x="7375984" y="641535"/>
            <a:ext cx="2875315" cy="130657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3D1D4E30-B951-E5D4-C77B-CDE869F4C3D9}"/>
              </a:ext>
            </a:extLst>
          </p:cNvPr>
          <p:cNvSpPr/>
          <p:nvPr/>
        </p:nvSpPr>
        <p:spPr>
          <a:xfrm>
            <a:off x="452789" y="3717403"/>
            <a:ext cx="2875315" cy="130657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EF18909-809A-D13E-19BA-44B76795C0E5}"/>
              </a:ext>
            </a:extLst>
          </p:cNvPr>
          <p:cNvSpPr/>
          <p:nvPr/>
        </p:nvSpPr>
        <p:spPr>
          <a:xfrm>
            <a:off x="440513" y="398585"/>
            <a:ext cx="3845367" cy="1747380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C09E5B9-2A05-F249-2A05-E8B2E2D0D876}"/>
              </a:ext>
            </a:extLst>
          </p:cNvPr>
          <p:cNvGrpSpPr/>
          <p:nvPr/>
        </p:nvGrpSpPr>
        <p:grpSpPr>
          <a:xfrm>
            <a:off x="7569476" y="6135345"/>
            <a:ext cx="886123" cy="1161457"/>
            <a:chOff x="10279048" y="5223083"/>
            <a:chExt cx="886123" cy="1161457"/>
          </a:xfrm>
        </p:grpSpPr>
        <p:sp>
          <p:nvSpPr>
            <p:cNvPr id="15" name="grass">
              <a:extLst>
                <a:ext uri="{FF2B5EF4-FFF2-40B4-BE49-F238E27FC236}">
                  <a16:creationId xmlns:a16="http://schemas.microsoft.com/office/drawing/2014/main" id="{0C5017E7-DC54-50F5-E0D7-A06BB494F271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rass">
              <a:extLst>
                <a:ext uri="{FF2B5EF4-FFF2-40B4-BE49-F238E27FC236}">
                  <a16:creationId xmlns:a16="http://schemas.microsoft.com/office/drawing/2014/main" id="{D7B77EDA-0BFE-5832-35C5-3122E0F377D1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462223BC-9C1B-608E-7616-BA2F6AC44463}"/>
              </a:ext>
            </a:extLst>
          </p:cNvPr>
          <p:cNvSpPr/>
          <p:nvPr/>
        </p:nvSpPr>
        <p:spPr>
          <a:xfrm>
            <a:off x="8607015" y="1544638"/>
            <a:ext cx="1584957" cy="553720"/>
          </a:xfrm>
          <a:prstGeom prst="roundRect">
            <a:avLst>
              <a:gd name="adj" fmla="val 28031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4FAEA3"/>
                </a:solidFill>
              </a:rPr>
              <a:t>الأحد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DBA2810E-A3D6-E520-988E-C354D0228132}"/>
              </a:ext>
            </a:extLst>
          </p:cNvPr>
          <p:cNvSpPr/>
          <p:nvPr/>
        </p:nvSpPr>
        <p:spPr>
          <a:xfrm>
            <a:off x="8537641" y="2215059"/>
            <a:ext cx="1723704" cy="3549432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1031" name="مربع نص 1030">
            <a:extLst>
              <a:ext uri="{FF2B5EF4-FFF2-40B4-BE49-F238E27FC236}">
                <a16:creationId xmlns:a16="http://schemas.microsoft.com/office/drawing/2014/main" id="{3B7D2BDB-BAD4-70B7-20C2-AAB1A2BA7842}"/>
              </a:ext>
            </a:extLst>
          </p:cNvPr>
          <p:cNvSpPr txBox="1"/>
          <p:nvPr/>
        </p:nvSpPr>
        <p:spPr>
          <a:xfrm>
            <a:off x="3082766" y="110702"/>
            <a:ext cx="45262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جدول اسبوعي</a:t>
            </a:r>
          </a:p>
        </p:txBody>
      </p:sp>
      <p:sp>
        <p:nvSpPr>
          <p:cNvPr id="1035" name="مستطيل: زوايا مستديرة 1034">
            <a:extLst>
              <a:ext uri="{FF2B5EF4-FFF2-40B4-BE49-F238E27FC236}">
                <a16:creationId xmlns:a16="http://schemas.microsoft.com/office/drawing/2014/main" id="{BC92662D-5DAD-63B9-4F64-9E4B341758E9}"/>
              </a:ext>
            </a:extLst>
          </p:cNvPr>
          <p:cNvSpPr/>
          <p:nvPr/>
        </p:nvSpPr>
        <p:spPr>
          <a:xfrm>
            <a:off x="6583760" y="1544638"/>
            <a:ext cx="1584957" cy="553720"/>
          </a:xfrm>
          <a:prstGeom prst="roundRect">
            <a:avLst>
              <a:gd name="adj" fmla="val 28031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8F8F"/>
                </a:solidFill>
              </a:rPr>
              <a:t>الاثنين</a:t>
            </a:r>
          </a:p>
        </p:txBody>
      </p:sp>
      <p:sp>
        <p:nvSpPr>
          <p:cNvPr id="1036" name="مستطيل: زوايا مستديرة 1035">
            <a:extLst>
              <a:ext uri="{FF2B5EF4-FFF2-40B4-BE49-F238E27FC236}">
                <a16:creationId xmlns:a16="http://schemas.microsoft.com/office/drawing/2014/main" id="{A6FF2925-EC9F-A10A-753C-29FC97C2E5A3}"/>
              </a:ext>
            </a:extLst>
          </p:cNvPr>
          <p:cNvSpPr/>
          <p:nvPr/>
        </p:nvSpPr>
        <p:spPr>
          <a:xfrm>
            <a:off x="6514386" y="2215059"/>
            <a:ext cx="1723704" cy="3549432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1038" name="مستطيل: زوايا مستديرة 1037">
            <a:extLst>
              <a:ext uri="{FF2B5EF4-FFF2-40B4-BE49-F238E27FC236}">
                <a16:creationId xmlns:a16="http://schemas.microsoft.com/office/drawing/2014/main" id="{2E0233E2-CB2B-7670-8402-F2AE6F2EB6D5}"/>
              </a:ext>
            </a:extLst>
          </p:cNvPr>
          <p:cNvSpPr/>
          <p:nvPr/>
        </p:nvSpPr>
        <p:spPr>
          <a:xfrm>
            <a:off x="4553428" y="1544638"/>
            <a:ext cx="1584957" cy="553720"/>
          </a:xfrm>
          <a:prstGeom prst="roundRect">
            <a:avLst>
              <a:gd name="adj" fmla="val 28031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A82B"/>
                </a:solidFill>
              </a:rPr>
              <a:t>الثلاثاء</a:t>
            </a:r>
          </a:p>
        </p:txBody>
      </p:sp>
      <p:sp>
        <p:nvSpPr>
          <p:cNvPr id="1039" name="مستطيل: زوايا مستديرة 1038">
            <a:extLst>
              <a:ext uri="{FF2B5EF4-FFF2-40B4-BE49-F238E27FC236}">
                <a16:creationId xmlns:a16="http://schemas.microsoft.com/office/drawing/2014/main" id="{6E8983E3-4DFC-749A-8AC3-5AFA20B8A230}"/>
              </a:ext>
            </a:extLst>
          </p:cNvPr>
          <p:cNvSpPr/>
          <p:nvPr/>
        </p:nvSpPr>
        <p:spPr>
          <a:xfrm>
            <a:off x="4484054" y="2215059"/>
            <a:ext cx="1723704" cy="3549432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1041" name="مستطيل: زوايا مستديرة 1040">
            <a:extLst>
              <a:ext uri="{FF2B5EF4-FFF2-40B4-BE49-F238E27FC236}">
                <a16:creationId xmlns:a16="http://schemas.microsoft.com/office/drawing/2014/main" id="{4DD2E48E-39C7-23E4-B296-224DE25181D1}"/>
              </a:ext>
            </a:extLst>
          </p:cNvPr>
          <p:cNvSpPr/>
          <p:nvPr/>
        </p:nvSpPr>
        <p:spPr>
          <a:xfrm>
            <a:off x="2483254" y="1544638"/>
            <a:ext cx="1584957" cy="553720"/>
          </a:xfrm>
          <a:prstGeom prst="roundRect">
            <a:avLst>
              <a:gd name="adj" fmla="val 28031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4878BA"/>
                </a:solidFill>
              </a:rPr>
              <a:t>الاربعاء</a:t>
            </a:r>
          </a:p>
        </p:txBody>
      </p:sp>
      <p:sp>
        <p:nvSpPr>
          <p:cNvPr id="1042" name="مستطيل: زوايا مستديرة 1041">
            <a:extLst>
              <a:ext uri="{FF2B5EF4-FFF2-40B4-BE49-F238E27FC236}">
                <a16:creationId xmlns:a16="http://schemas.microsoft.com/office/drawing/2014/main" id="{CF9A1CA4-EBCB-9ED8-C1A7-D6F55E21B9DA}"/>
              </a:ext>
            </a:extLst>
          </p:cNvPr>
          <p:cNvSpPr/>
          <p:nvPr/>
        </p:nvSpPr>
        <p:spPr>
          <a:xfrm>
            <a:off x="2413880" y="2215059"/>
            <a:ext cx="1723704" cy="3549432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1044" name="مستطيل: زوايا مستديرة 1043">
            <a:extLst>
              <a:ext uri="{FF2B5EF4-FFF2-40B4-BE49-F238E27FC236}">
                <a16:creationId xmlns:a16="http://schemas.microsoft.com/office/drawing/2014/main" id="{6E158CE7-9AA8-F6E4-6DB7-967E13D3582C}"/>
              </a:ext>
            </a:extLst>
          </p:cNvPr>
          <p:cNvSpPr/>
          <p:nvPr/>
        </p:nvSpPr>
        <p:spPr>
          <a:xfrm>
            <a:off x="435034" y="1544638"/>
            <a:ext cx="1584957" cy="553720"/>
          </a:xfrm>
          <a:prstGeom prst="roundRect">
            <a:avLst>
              <a:gd name="adj" fmla="val 28031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A48D76"/>
                </a:solidFill>
              </a:rPr>
              <a:t>الخميس</a:t>
            </a:r>
          </a:p>
        </p:txBody>
      </p:sp>
      <p:sp>
        <p:nvSpPr>
          <p:cNvPr id="1045" name="مستطيل: زوايا مستديرة 1044">
            <a:extLst>
              <a:ext uri="{FF2B5EF4-FFF2-40B4-BE49-F238E27FC236}">
                <a16:creationId xmlns:a16="http://schemas.microsoft.com/office/drawing/2014/main" id="{7FC0198C-E386-A23C-FD2D-8DCF5662482C}"/>
              </a:ext>
            </a:extLst>
          </p:cNvPr>
          <p:cNvSpPr/>
          <p:nvPr/>
        </p:nvSpPr>
        <p:spPr>
          <a:xfrm>
            <a:off x="365660" y="2215059"/>
            <a:ext cx="1723704" cy="3549432"/>
          </a:xfrm>
          <a:prstGeom prst="roundRect">
            <a:avLst>
              <a:gd name="adj" fmla="val 8159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789446-7A04-6D0C-5239-BB6B77D2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54" y="4820862"/>
            <a:ext cx="2215590" cy="2646289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B7C4DF6-5E53-5C2E-6B73-A43E419BB04E}"/>
              </a:ext>
            </a:extLst>
          </p:cNvPr>
          <p:cNvGrpSpPr/>
          <p:nvPr/>
        </p:nvGrpSpPr>
        <p:grpSpPr>
          <a:xfrm>
            <a:off x="8987650" y="4815420"/>
            <a:ext cx="2215590" cy="2629557"/>
            <a:chOff x="1597771" y="1659416"/>
            <a:chExt cx="2500002" cy="2967109"/>
          </a:xfrm>
        </p:grpSpPr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1C435BB1-E82A-CE5F-F44D-71D12411DA5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35" name="grass">
                <a:extLst>
                  <a:ext uri="{FF2B5EF4-FFF2-40B4-BE49-F238E27FC236}">
                    <a16:creationId xmlns:a16="http://schemas.microsoft.com/office/drawing/2014/main" id="{B6F7231A-FD86-F4C7-72A0-F8B1478A7167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rass">
                <a:extLst>
                  <a:ext uri="{FF2B5EF4-FFF2-40B4-BE49-F238E27FC236}">
                    <a16:creationId xmlns:a16="http://schemas.microsoft.com/office/drawing/2014/main" id="{9012AB0E-0D32-3EC2-5CA4-CF6B14F3EF4C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AC2D88D2-4236-149C-3362-47799D8C1813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33" name="grass">
                <a:extLst>
                  <a:ext uri="{FF2B5EF4-FFF2-40B4-BE49-F238E27FC236}">
                    <a16:creationId xmlns:a16="http://schemas.microsoft.com/office/drawing/2014/main" id="{7FA4632D-A90A-D118-B610-3A2255E6DC87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rass">
                <a:extLst>
                  <a:ext uri="{FF2B5EF4-FFF2-40B4-BE49-F238E27FC236}">
                    <a16:creationId xmlns:a16="http://schemas.microsoft.com/office/drawing/2014/main" id="{31040F55-559A-4E3D-2013-729691909EBA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FA469BC-EFB8-E08A-7FA3-3DDE360BB815}"/>
              </a:ext>
            </a:extLst>
          </p:cNvPr>
          <p:cNvGrpSpPr/>
          <p:nvPr/>
        </p:nvGrpSpPr>
        <p:grpSpPr>
          <a:xfrm flipH="1">
            <a:off x="-443820" y="4493885"/>
            <a:ext cx="2500002" cy="2967109"/>
            <a:chOff x="1597771" y="1659416"/>
            <a:chExt cx="2500002" cy="296710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3B19A2ED-DF55-E5EA-4778-D74072E3DE3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42" name="grass">
                <a:extLst>
                  <a:ext uri="{FF2B5EF4-FFF2-40B4-BE49-F238E27FC236}">
                    <a16:creationId xmlns:a16="http://schemas.microsoft.com/office/drawing/2014/main" id="{BCE19080-530B-D0C7-4FFE-F50D8562AEDB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rass">
                <a:extLst>
                  <a:ext uri="{FF2B5EF4-FFF2-40B4-BE49-F238E27FC236}">
                    <a16:creationId xmlns:a16="http://schemas.microsoft.com/office/drawing/2014/main" id="{6E3EC63C-A29E-01DA-55F9-DA41C35A6CEA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96F22827-2CF3-6ED2-420C-79EA8AB82049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40" name="grass">
                <a:extLst>
                  <a:ext uri="{FF2B5EF4-FFF2-40B4-BE49-F238E27FC236}">
                    <a16:creationId xmlns:a16="http://schemas.microsoft.com/office/drawing/2014/main" id="{B3B88C95-EC41-0848-6A28-BA316221B13C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rass">
                <a:extLst>
                  <a:ext uri="{FF2B5EF4-FFF2-40B4-BE49-F238E27FC236}">
                    <a16:creationId xmlns:a16="http://schemas.microsoft.com/office/drawing/2014/main" id="{C7C232BE-D555-5D39-16F3-3EB7C24DBE09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000543C8-54A3-5804-B0E8-E4E7810A09A3}"/>
              </a:ext>
            </a:extLst>
          </p:cNvPr>
          <p:cNvGrpSpPr/>
          <p:nvPr/>
        </p:nvGrpSpPr>
        <p:grpSpPr>
          <a:xfrm>
            <a:off x="2719892" y="962596"/>
            <a:ext cx="807525" cy="691232"/>
            <a:chOff x="2437458" y="1152322"/>
            <a:chExt cx="1226133" cy="1049556"/>
          </a:xfrm>
        </p:grpSpPr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3FD5DCD0-17EE-1033-8356-AFDD633A7429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4D2B3403-276B-1424-7303-A42AC31C662A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EAE8ACA8-F8EF-956F-3663-F988A856ECA2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6281F87E-5F95-7E8F-FF7B-327BCAF1F56C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1" name="رسم 2267" descr="طائر أصلي">
                <a:extLst>
                  <a:ext uri="{FF2B5EF4-FFF2-40B4-BE49-F238E27FC236}">
                    <a16:creationId xmlns:a16="http://schemas.microsoft.com/office/drawing/2014/main" id="{1B982C08-FD6C-6685-53FC-7BDFF2B3E1C7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57" name="شكل حر: شكل 56">
                  <a:extLst>
                    <a:ext uri="{FF2B5EF4-FFF2-40B4-BE49-F238E27FC236}">
                      <a16:creationId xmlns:a16="http://schemas.microsoft.com/office/drawing/2014/main" id="{429F41A8-3A71-A50C-00ED-5D6CF80C43A7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" name="شكل حر: شكل 57">
                  <a:extLst>
                    <a:ext uri="{FF2B5EF4-FFF2-40B4-BE49-F238E27FC236}">
                      <a16:creationId xmlns:a16="http://schemas.microsoft.com/office/drawing/2014/main" id="{932398C4-AE52-17F6-1801-69D388406058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5341E133-042E-8A25-0DA8-A221AD6AA9C7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2" name="رسم 2267" descr="طائر أصلي">
                <a:extLst>
                  <a:ext uri="{FF2B5EF4-FFF2-40B4-BE49-F238E27FC236}">
                    <a16:creationId xmlns:a16="http://schemas.microsoft.com/office/drawing/2014/main" id="{034BA193-74D2-0F6D-BCC2-4960A0083EE4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D4D4A4B0-5AD9-80B3-AEEE-6212A6AD02B6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A0C1C7A5-CB6A-E52F-0385-D3B7AD8F3F83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" name="شكل حر: شكل 54">
                  <a:extLst>
                    <a:ext uri="{FF2B5EF4-FFF2-40B4-BE49-F238E27FC236}">
                      <a16:creationId xmlns:a16="http://schemas.microsoft.com/office/drawing/2014/main" id="{32143CD0-FD6B-AEF2-C1BE-D26564B681B3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6" name="شكل حر: شكل 55">
                  <a:extLst>
                    <a:ext uri="{FF2B5EF4-FFF2-40B4-BE49-F238E27FC236}">
                      <a16:creationId xmlns:a16="http://schemas.microsoft.com/office/drawing/2014/main" id="{882DA049-5AC8-39AA-9DDE-474B00515B16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02614883-56E0-80B1-2797-E950AC2FCB35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FFEDFE72-8792-031F-8FFE-B7A80062BCBC}"/>
              </a:ext>
            </a:extLst>
          </p:cNvPr>
          <p:cNvGrpSpPr/>
          <p:nvPr/>
        </p:nvGrpSpPr>
        <p:grpSpPr>
          <a:xfrm rot="1754521">
            <a:off x="8182098" y="541696"/>
            <a:ext cx="905308" cy="626179"/>
            <a:chOff x="6629176" y="3979860"/>
            <a:chExt cx="1556252" cy="1076420"/>
          </a:xfrm>
        </p:grpSpPr>
        <p:grpSp>
          <p:nvGrpSpPr>
            <p:cNvPr id="61" name="رسم 2269" descr="فراشه">
              <a:extLst>
                <a:ext uri="{FF2B5EF4-FFF2-40B4-BE49-F238E27FC236}">
                  <a16:creationId xmlns:a16="http://schemas.microsoft.com/office/drawing/2014/main" id="{11FD1DF9-5E2F-30E0-BBF7-5150C84CD951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052" name="شكل حر: شكل 1051">
                <a:extLst>
                  <a:ext uri="{FF2B5EF4-FFF2-40B4-BE49-F238E27FC236}">
                    <a16:creationId xmlns:a16="http://schemas.microsoft.com/office/drawing/2014/main" id="{5637220B-3507-F0C8-255A-A1C0732C45E0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53" name="شكل حر: شكل 1052">
                <a:extLst>
                  <a:ext uri="{FF2B5EF4-FFF2-40B4-BE49-F238E27FC236}">
                    <a16:creationId xmlns:a16="http://schemas.microsoft.com/office/drawing/2014/main" id="{6206A7EE-A9F1-8621-C371-0D89B7C4C7AD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1054" name="رسم 2269" descr="فراشه">
                <a:extLst>
                  <a:ext uri="{FF2B5EF4-FFF2-40B4-BE49-F238E27FC236}">
                    <a16:creationId xmlns:a16="http://schemas.microsoft.com/office/drawing/2014/main" id="{A19B2517-4DE0-8ED7-11C5-ECECE6E67DB5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058" name="شكل حر: شكل 1057">
                  <a:extLst>
                    <a:ext uri="{FF2B5EF4-FFF2-40B4-BE49-F238E27FC236}">
                      <a16:creationId xmlns:a16="http://schemas.microsoft.com/office/drawing/2014/main" id="{5D642932-1658-0217-5869-E1D6403EF03F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59" name="شكل حر: شكل 1058">
                  <a:extLst>
                    <a:ext uri="{FF2B5EF4-FFF2-40B4-BE49-F238E27FC236}">
                      <a16:creationId xmlns:a16="http://schemas.microsoft.com/office/drawing/2014/main" id="{4804CA89-9AA1-50DB-0556-2F77C12BA878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60" name="شكل حر: شكل 1059">
                  <a:extLst>
                    <a:ext uri="{FF2B5EF4-FFF2-40B4-BE49-F238E27FC236}">
                      <a16:creationId xmlns:a16="http://schemas.microsoft.com/office/drawing/2014/main" id="{69E90609-BD60-384A-6D93-3FE0FA76B91B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55" name="رسم 2269" descr="فراشه">
                <a:extLst>
                  <a:ext uri="{FF2B5EF4-FFF2-40B4-BE49-F238E27FC236}">
                    <a16:creationId xmlns:a16="http://schemas.microsoft.com/office/drawing/2014/main" id="{9E9EB5E2-B7E0-D302-ECAD-CF0A0DEA4BA7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056" name="شكل حر: شكل 1055">
                  <a:extLst>
                    <a:ext uri="{FF2B5EF4-FFF2-40B4-BE49-F238E27FC236}">
                      <a16:creationId xmlns:a16="http://schemas.microsoft.com/office/drawing/2014/main" id="{5EB6228C-5B5E-84B1-2F42-FE06C4EBF399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57" name="شكل حر: شكل 1056">
                  <a:extLst>
                    <a:ext uri="{FF2B5EF4-FFF2-40B4-BE49-F238E27FC236}">
                      <a16:creationId xmlns:a16="http://schemas.microsoft.com/office/drawing/2014/main" id="{D46A7D4A-DDC3-AD0F-9599-2F0048D3AE14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62" name="رسم 2269" descr="فراشه">
              <a:extLst>
                <a:ext uri="{FF2B5EF4-FFF2-40B4-BE49-F238E27FC236}">
                  <a16:creationId xmlns:a16="http://schemas.microsoft.com/office/drawing/2014/main" id="{6B0E37C0-F044-38B0-66F9-05610D22737B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037" name="شكل حر: شكل 1036">
                <a:extLst>
                  <a:ext uri="{FF2B5EF4-FFF2-40B4-BE49-F238E27FC236}">
                    <a16:creationId xmlns:a16="http://schemas.microsoft.com/office/drawing/2014/main" id="{DE10E449-095F-1DF0-0770-2F1C0CC1655B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40" name="شكل حر: شكل 1039">
                <a:extLst>
                  <a:ext uri="{FF2B5EF4-FFF2-40B4-BE49-F238E27FC236}">
                    <a16:creationId xmlns:a16="http://schemas.microsoft.com/office/drawing/2014/main" id="{36E4AD6F-7A58-0F88-75B4-5F04D7745FDA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43" name="رسم 2269" descr="فراشه">
                <a:extLst>
                  <a:ext uri="{FF2B5EF4-FFF2-40B4-BE49-F238E27FC236}">
                    <a16:creationId xmlns:a16="http://schemas.microsoft.com/office/drawing/2014/main" id="{AFB0BA9C-5061-0B89-126A-1F12C4E8052A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049" name="شكل حر: شكل 1048">
                  <a:extLst>
                    <a:ext uri="{FF2B5EF4-FFF2-40B4-BE49-F238E27FC236}">
                      <a16:creationId xmlns:a16="http://schemas.microsoft.com/office/drawing/2014/main" id="{549B9265-04C6-9054-326D-6A1F12C3E19B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50" name="شكل حر: شكل 1049">
                  <a:extLst>
                    <a:ext uri="{FF2B5EF4-FFF2-40B4-BE49-F238E27FC236}">
                      <a16:creationId xmlns:a16="http://schemas.microsoft.com/office/drawing/2014/main" id="{5B93A7AA-5E99-5C16-A6F2-ECC592C2F216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51" name="شكل حر: شكل 1050">
                  <a:extLst>
                    <a:ext uri="{FF2B5EF4-FFF2-40B4-BE49-F238E27FC236}">
                      <a16:creationId xmlns:a16="http://schemas.microsoft.com/office/drawing/2014/main" id="{6208A386-F804-BD58-8380-4D4698108831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46" name="رسم 2269" descr="فراشه">
                <a:extLst>
                  <a:ext uri="{FF2B5EF4-FFF2-40B4-BE49-F238E27FC236}">
                    <a16:creationId xmlns:a16="http://schemas.microsoft.com/office/drawing/2014/main" id="{DB7AB264-1E3B-6ADB-6016-097CF2F36FFB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047" name="شكل حر: شكل 1046">
                  <a:extLst>
                    <a:ext uri="{FF2B5EF4-FFF2-40B4-BE49-F238E27FC236}">
                      <a16:creationId xmlns:a16="http://schemas.microsoft.com/office/drawing/2014/main" id="{98F980C9-EDF1-51E9-1003-5803E79057E5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48" name="شكل حر: شكل 1047">
                  <a:extLst>
                    <a:ext uri="{FF2B5EF4-FFF2-40B4-BE49-F238E27FC236}">
                      <a16:creationId xmlns:a16="http://schemas.microsoft.com/office/drawing/2014/main" id="{623E2272-D739-96B7-5CFC-2198B5269F55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63" name="رسم 2269" descr="فراشه">
              <a:extLst>
                <a:ext uri="{FF2B5EF4-FFF2-40B4-BE49-F238E27FC236}">
                  <a16:creationId xmlns:a16="http://schemas.microsoft.com/office/drawing/2014/main" id="{74A5527D-A44A-9962-B08D-95E5805907A8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4" name="شكل حر: شكل 1023">
                <a:extLst>
                  <a:ext uri="{FF2B5EF4-FFF2-40B4-BE49-F238E27FC236}">
                    <a16:creationId xmlns:a16="http://schemas.microsoft.com/office/drawing/2014/main" id="{A8FF0296-5633-57C5-230E-D029C4723097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25" name="رسم 2269" descr="فراشه">
                <a:extLst>
                  <a:ext uri="{FF2B5EF4-FFF2-40B4-BE49-F238E27FC236}">
                    <a16:creationId xmlns:a16="http://schemas.microsoft.com/office/drawing/2014/main" id="{CDA3E458-2E2E-904A-4CB3-CB3E8B0EDD50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30" name="شكل حر: شكل 1029">
                  <a:extLst>
                    <a:ext uri="{FF2B5EF4-FFF2-40B4-BE49-F238E27FC236}">
                      <a16:creationId xmlns:a16="http://schemas.microsoft.com/office/drawing/2014/main" id="{BDF45DAD-246B-4E3D-B2F9-D00852697561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33" name="شكل حر: شكل 1032">
                  <a:extLst>
                    <a:ext uri="{FF2B5EF4-FFF2-40B4-BE49-F238E27FC236}">
                      <a16:creationId xmlns:a16="http://schemas.microsoft.com/office/drawing/2014/main" id="{1151040C-D1BB-533B-C353-D1A823ACDF34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34" name="شكل حر: شكل 1033">
                  <a:extLst>
                    <a:ext uri="{FF2B5EF4-FFF2-40B4-BE49-F238E27FC236}">
                      <a16:creationId xmlns:a16="http://schemas.microsoft.com/office/drawing/2014/main" id="{D87B9742-4EFB-168C-80F7-E8E313941862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026" name="شكل حر: شكل 1025">
                <a:extLst>
                  <a:ext uri="{FF2B5EF4-FFF2-40B4-BE49-F238E27FC236}">
                    <a16:creationId xmlns:a16="http://schemas.microsoft.com/office/drawing/2014/main" id="{AFB4690B-BBDF-6AA6-FE5F-2D34B088E046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27" name="شكل حر: شكل 1026">
                <a:extLst>
                  <a:ext uri="{FF2B5EF4-FFF2-40B4-BE49-F238E27FC236}">
                    <a16:creationId xmlns:a16="http://schemas.microsoft.com/office/drawing/2014/main" id="{6C3D4E98-428A-ACA0-018B-47EBBB88E71B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29" name="شكل حر: شكل 1028">
                <a:extLst>
                  <a:ext uri="{FF2B5EF4-FFF2-40B4-BE49-F238E27FC236}">
                    <a16:creationId xmlns:a16="http://schemas.microsoft.com/office/drawing/2014/main" id="{7FD6D2B4-0347-84C0-54B7-C101CA5F056D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139" name="رسم 2271" descr="غابات الغزال في الثلج">
            <a:extLst>
              <a:ext uri="{FF2B5EF4-FFF2-40B4-BE49-F238E27FC236}">
                <a16:creationId xmlns:a16="http://schemas.microsoft.com/office/drawing/2014/main" id="{07AAC2B1-709F-FC7E-416C-26BFD1512F53}"/>
              </a:ext>
            </a:extLst>
          </p:cNvPr>
          <p:cNvGrpSpPr/>
          <p:nvPr/>
        </p:nvGrpSpPr>
        <p:grpSpPr>
          <a:xfrm flipH="1">
            <a:off x="7973107" y="4499136"/>
            <a:ext cx="1412279" cy="1843181"/>
            <a:chOff x="5164869" y="721767"/>
            <a:chExt cx="1590571" cy="2419937"/>
          </a:xfrm>
        </p:grpSpPr>
        <p:sp>
          <p:nvSpPr>
            <p:cNvPr id="1140" name="شكل حر: شكل 1139">
              <a:extLst>
                <a:ext uri="{FF2B5EF4-FFF2-40B4-BE49-F238E27FC236}">
                  <a16:creationId xmlns:a16="http://schemas.microsoft.com/office/drawing/2014/main" id="{20EE0E14-9276-DC2D-EA0D-A02D419F19FD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1141" name="شكل حر: شكل 1140">
              <a:extLst>
                <a:ext uri="{FF2B5EF4-FFF2-40B4-BE49-F238E27FC236}">
                  <a16:creationId xmlns:a16="http://schemas.microsoft.com/office/drawing/2014/main" id="{2096F6C4-ED79-155F-61FF-254D5E9313AD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1142" name="شكل حر: شكل 1141">
              <a:extLst>
                <a:ext uri="{FF2B5EF4-FFF2-40B4-BE49-F238E27FC236}">
                  <a16:creationId xmlns:a16="http://schemas.microsoft.com/office/drawing/2014/main" id="{8DD09CE4-3100-ADF4-D691-06E63CFE86CE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1143" name="شكل حر: شكل 1142">
              <a:extLst>
                <a:ext uri="{FF2B5EF4-FFF2-40B4-BE49-F238E27FC236}">
                  <a16:creationId xmlns:a16="http://schemas.microsoft.com/office/drawing/2014/main" id="{29FF0D9E-D809-2570-2D4E-7F263264D718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1144" name="شكل حر: شكل 1143">
              <a:extLst>
                <a:ext uri="{FF2B5EF4-FFF2-40B4-BE49-F238E27FC236}">
                  <a16:creationId xmlns:a16="http://schemas.microsoft.com/office/drawing/2014/main" id="{710CA05D-A458-5729-BE4B-A5C9AB3880AF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1145" name="شكل حر: شكل 1144">
              <a:extLst>
                <a:ext uri="{FF2B5EF4-FFF2-40B4-BE49-F238E27FC236}">
                  <a16:creationId xmlns:a16="http://schemas.microsoft.com/office/drawing/2014/main" id="{53360607-6A35-4AB6-93E1-21456C76D8FC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1146" name="شكل حر: شكل 1145">
              <a:extLst>
                <a:ext uri="{FF2B5EF4-FFF2-40B4-BE49-F238E27FC236}">
                  <a16:creationId xmlns:a16="http://schemas.microsoft.com/office/drawing/2014/main" id="{65098B01-9DC0-26B3-624C-5CD7DACE1745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1147" name="رسم 2271" descr="غابات الغزال في الثلج">
              <a:extLst>
                <a:ext uri="{FF2B5EF4-FFF2-40B4-BE49-F238E27FC236}">
                  <a16:creationId xmlns:a16="http://schemas.microsoft.com/office/drawing/2014/main" id="{E4AED0CA-AEA6-CC22-DFE7-3050A18969C2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1173" name="شكل حر: شكل 1172">
                <a:extLst>
                  <a:ext uri="{FF2B5EF4-FFF2-40B4-BE49-F238E27FC236}">
                    <a16:creationId xmlns:a16="http://schemas.microsoft.com/office/drawing/2014/main" id="{EBB52ACF-C63B-FF13-DD6F-2C4CA76D686D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4" name="شكل حر: شكل 1173">
                <a:extLst>
                  <a:ext uri="{FF2B5EF4-FFF2-40B4-BE49-F238E27FC236}">
                    <a16:creationId xmlns:a16="http://schemas.microsoft.com/office/drawing/2014/main" id="{2ADC4A3B-F5E7-9195-B94F-B4F1FCE84C27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5" name="شكل حر: شكل 1174">
                <a:extLst>
                  <a:ext uri="{FF2B5EF4-FFF2-40B4-BE49-F238E27FC236}">
                    <a16:creationId xmlns:a16="http://schemas.microsoft.com/office/drawing/2014/main" id="{7B68547C-0CCC-48FB-4008-3C98C94DDE7E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6" name="شكل حر: شكل 1175">
                <a:extLst>
                  <a:ext uri="{FF2B5EF4-FFF2-40B4-BE49-F238E27FC236}">
                    <a16:creationId xmlns:a16="http://schemas.microsoft.com/office/drawing/2014/main" id="{71D3EA98-870B-7B6D-5138-6E0206BFF64E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7" name="شكل حر: شكل 1176">
                <a:extLst>
                  <a:ext uri="{FF2B5EF4-FFF2-40B4-BE49-F238E27FC236}">
                    <a16:creationId xmlns:a16="http://schemas.microsoft.com/office/drawing/2014/main" id="{41EF0B92-F2FD-9CEF-DA22-70582377FFCA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8" name="شكل حر: شكل 1177">
                <a:extLst>
                  <a:ext uri="{FF2B5EF4-FFF2-40B4-BE49-F238E27FC236}">
                    <a16:creationId xmlns:a16="http://schemas.microsoft.com/office/drawing/2014/main" id="{EB582349-C981-2FFF-D3E5-7054043D6B1B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9" name="شكل حر: شكل 1178">
                <a:extLst>
                  <a:ext uri="{FF2B5EF4-FFF2-40B4-BE49-F238E27FC236}">
                    <a16:creationId xmlns:a16="http://schemas.microsoft.com/office/drawing/2014/main" id="{B38993C1-DBF8-4C9C-8E1F-BE98222849D4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80" name="شكل حر: شكل 1179">
                <a:extLst>
                  <a:ext uri="{FF2B5EF4-FFF2-40B4-BE49-F238E27FC236}">
                    <a16:creationId xmlns:a16="http://schemas.microsoft.com/office/drawing/2014/main" id="{DE8DBF83-4DC5-82CA-7BDC-000AA90928A8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sp>
          <p:nvSpPr>
            <p:cNvPr id="1148" name="شكل حر: شكل 1147">
              <a:extLst>
                <a:ext uri="{FF2B5EF4-FFF2-40B4-BE49-F238E27FC236}">
                  <a16:creationId xmlns:a16="http://schemas.microsoft.com/office/drawing/2014/main" id="{E0964E4C-4626-FEE1-ABD7-A7A6C18661B1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1149" name="رسم 2271" descr="غابات الغزال في الثلج">
              <a:extLst>
                <a:ext uri="{FF2B5EF4-FFF2-40B4-BE49-F238E27FC236}">
                  <a16:creationId xmlns:a16="http://schemas.microsoft.com/office/drawing/2014/main" id="{7679266C-B849-76EE-CDB6-5F6DC608BEE4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1167" name="شكل حر: شكل 1166">
                <a:extLst>
                  <a:ext uri="{FF2B5EF4-FFF2-40B4-BE49-F238E27FC236}">
                    <a16:creationId xmlns:a16="http://schemas.microsoft.com/office/drawing/2014/main" id="{2F621123-1F24-CA08-3CCB-7B4F35628670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68" name="شكل حر: شكل 1167">
                <a:extLst>
                  <a:ext uri="{FF2B5EF4-FFF2-40B4-BE49-F238E27FC236}">
                    <a16:creationId xmlns:a16="http://schemas.microsoft.com/office/drawing/2014/main" id="{EE2FDBF6-48E5-88E9-57AD-C8E454BB8651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69" name="شكل حر: شكل 1168">
                <a:extLst>
                  <a:ext uri="{FF2B5EF4-FFF2-40B4-BE49-F238E27FC236}">
                    <a16:creationId xmlns:a16="http://schemas.microsoft.com/office/drawing/2014/main" id="{9222BB89-E3B2-082A-9718-C867BCFEE2B4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0" name="شكل حر: شكل 1169">
                <a:extLst>
                  <a:ext uri="{FF2B5EF4-FFF2-40B4-BE49-F238E27FC236}">
                    <a16:creationId xmlns:a16="http://schemas.microsoft.com/office/drawing/2014/main" id="{EACF0C2C-14CD-467E-ED88-1AE4C0433C86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1" name="شكل حر: شكل 1170">
                <a:extLst>
                  <a:ext uri="{FF2B5EF4-FFF2-40B4-BE49-F238E27FC236}">
                    <a16:creationId xmlns:a16="http://schemas.microsoft.com/office/drawing/2014/main" id="{1F2FE573-A832-2E1C-50A6-9DB4FB9F58E9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72" name="شكل حر: شكل 1171">
                <a:extLst>
                  <a:ext uri="{FF2B5EF4-FFF2-40B4-BE49-F238E27FC236}">
                    <a16:creationId xmlns:a16="http://schemas.microsoft.com/office/drawing/2014/main" id="{564BEBFC-11D3-3BD9-5599-9C73AD55AAE5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grpSp>
          <p:nvGrpSpPr>
            <p:cNvPr id="1150" name="رسم 2271" descr="غابات الغزال في الثلج">
              <a:extLst>
                <a:ext uri="{FF2B5EF4-FFF2-40B4-BE49-F238E27FC236}">
                  <a16:creationId xmlns:a16="http://schemas.microsoft.com/office/drawing/2014/main" id="{3A4063B5-C4E8-E968-0F2E-47A763BCC37E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1151" name="شكل حر: شكل 1150">
                <a:extLst>
                  <a:ext uri="{FF2B5EF4-FFF2-40B4-BE49-F238E27FC236}">
                    <a16:creationId xmlns:a16="http://schemas.microsoft.com/office/drawing/2014/main" id="{43F5DC6A-AFDD-4D9E-5F1F-92E1BAF2B1F4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166" name="شكل حر: شكل 1165">
                <a:extLst>
                  <a:ext uri="{FF2B5EF4-FFF2-40B4-BE49-F238E27FC236}">
                    <a16:creationId xmlns:a16="http://schemas.microsoft.com/office/drawing/2014/main" id="{37806C50-7CDB-9DAB-D719-91487A499369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1181" name="مجموعة 1180">
            <a:extLst>
              <a:ext uri="{FF2B5EF4-FFF2-40B4-BE49-F238E27FC236}">
                <a16:creationId xmlns:a16="http://schemas.microsoft.com/office/drawing/2014/main" id="{60B2291E-2D37-599F-19D4-DE4F3779B8FF}"/>
              </a:ext>
            </a:extLst>
          </p:cNvPr>
          <p:cNvGrpSpPr/>
          <p:nvPr/>
        </p:nvGrpSpPr>
        <p:grpSpPr>
          <a:xfrm rot="19245730">
            <a:off x="527334" y="797390"/>
            <a:ext cx="618787" cy="428000"/>
            <a:chOff x="6629176" y="3979860"/>
            <a:chExt cx="1556252" cy="1076420"/>
          </a:xfrm>
        </p:grpSpPr>
        <p:grpSp>
          <p:nvGrpSpPr>
            <p:cNvPr id="1182" name="رسم 2269" descr="فراشه">
              <a:extLst>
                <a:ext uri="{FF2B5EF4-FFF2-40B4-BE49-F238E27FC236}">
                  <a16:creationId xmlns:a16="http://schemas.microsoft.com/office/drawing/2014/main" id="{F53C5414-BFD2-F76A-216B-1366B4893403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202" name="شكل حر: شكل 1201">
                <a:extLst>
                  <a:ext uri="{FF2B5EF4-FFF2-40B4-BE49-F238E27FC236}">
                    <a16:creationId xmlns:a16="http://schemas.microsoft.com/office/drawing/2014/main" id="{E007AD4B-EF4A-7F9E-CE1C-270754D4DD98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03" name="شكل حر: شكل 1202">
                <a:extLst>
                  <a:ext uri="{FF2B5EF4-FFF2-40B4-BE49-F238E27FC236}">
                    <a16:creationId xmlns:a16="http://schemas.microsoft.com/office/drawing/2014/main" id="{0DED3CFB-9CBD-318D-2C69-B56DF0F229A8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1204" name="رسم 2269" descr="فراشه">
                <a:extLst>
                  <a:ext uri="{FF2B5EF4-FFF2-40B4-BE49-F238E27FC236}">
                    <a16:creationId xmlns:a16="http://schemas.microsoft.com/office/drawing/2014/main" id="{9BD8E443-EF57-799C-4630-E0AD159ADD5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08" name="شكل حر: شكل 1207">
                  <a:extLst>
                    <a:ext uri="{FF2B5EF4-FFF2-40B4-BE49-F238E27FC236}">
                      <a16:creationId xmlns:a16="http://schemas.microsoft.com/office/drawing/2014/main" id="{FB3C6E80-656F-6532-81DA-BC8AE69DE085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09" name="شكل حر: شكل 1208">
                  <a:extLst>
                    <a:ext uri="{FF2B5EF4-FFF2-40B4-BE49-F238E27FC236}">
                      <a16:creationId xmlns:a16="http://schemas.microsoft.com/office/drawing/2014/main" id="{C096BADF-2145-0551-10D3-00BBE4D8541D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10" name="شكل حر: شكل 1209">
                  <a:extLst>
                    <a:ext uri="{FF2B5EF4-FFF2-40B4-BE49-F238E27FC236}">
                      <a16:creationId xmlns:a16="http://schemas.microsoft.com/office/drawing/2014/main" id="{6D555E44-9035-B1EF-9D90-856D87376B5D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205" name="رسم 2269" descr="فراشه">
                <a:extLst>
                  <a:ext uri="{FF2B5EF4-FFF2-40B4-BE49-F238E27FC236}">
                    <a16:creationId xmlns:a16="http://schemas.microsoft.com/office/drawing/2014/main" id="{03B6FBEC-2EFE-D8FD-77D5-052CCBC98E28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06" name="شكل حر: شكل 1205">
                  <a:extLst>
                    <a:ext uri="{FF2B5EF4-FFF2-40B4-BE49-F238E27FC236}">
                      <a16:creationId xmlns:a16="http://schemas.microsoft.com/office/drawing/2014/main" id="{A1D0FB2F-59E2-1E15-A7E9-D10120A2EF44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07" name="شكل حر: شكل 1206">
                  <a:extLst>
                    <a:ext uri="{FF2B5EF4-FFF2-40B4-BE49-F238E27FC236}">
                      <a16:creationId xmlns:a16="http://schemas.microsoft.com/office/drawing/2014/main" id="{870A7E57-4C42-9036-654D-2C03DEF250F6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183" name="رسم 2269" descr="فراشه">
              <a:extLst>
                <a:ext uri="{FF2B5EF4-FFF2-40B4-BE49-F238E27FC236}">
                  <a16:creationId xmlns:a16="http://schemas.microsoft.com/office/drawing/2014/main" id="{29944D10-8FC2-09B9-96AE-D8D15A02AB65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193" name="شكل حر: شكل 1192">
                <a:extLst>
                  <a:ext uri="{FF2B5EF4-FFF2-40B4-BE49-F238E27FC236}">
                    <a16:creationId xmlns:a16="http://schemas.microsoft.com/office/drawing/2014/main" id="{4E734326-4D55-75F5-C20C-F77018444099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94" name="شكل حر: شكل 1193">
                <a:extLst>
                  <a:ext uri="{FF2B5EF4-FFF2-40B4-BE49-F238E27FC236}">
                    <a16:creationId xmlns:a16="http://schemas.microsoft.com/office/drawing/2014/main" id="{A358BCCA-90FC-F82D-4879-52A3783C2CCD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195" name="رسم 2269" descr="فراشه">
                <a:extLst>
                  <a:ext uri="{FF2B5EF4-FFF2-40B4-BE49-F238E27FC236}">
                    <a16:creationId xmlns:a16="http://schemas.microsoft.com/office/drawing/2014/main" id="{8B8CB0A6-CCC2-D659-CCE3-D553B3D1A05E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199" name="شكل حر: شكل 1198">
                  <a:extLst>
                    <a:ext uri="{FF2B5EF4-FFF2-40B4-BE49-F238E27FC236}">
                      <a16:creationId xmlns:a16="http://schemas.microsoft.com/office/drawing/2014/main" id="{AD1659C2-22EC-71C5-3A03-AA7722100DC4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00" name="شكل حر: شكل 1199">
                  <a:extLst>
                    <a:ext uri="{FF2B5EF4-FFF2-40B4-BE49-F238E27FC236}">
                      <a16:creationId xmlns:a16="http://schemas.microsoft.com/office/drawing/2014/main" id="{78B18AAD-C710-72E9-5B05-56926AF2243D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01" name="شكل حر: شكل 1200">
                  <a:extLst>
                    <a:ext uri="{FF2B5EF4-FFF2-40B4-BE49-F238E27FC236}">
                      <a16:creationId xmlns:a16="http://schemas.microsoft.com/office/drawing/2014/main" id="{82483C2E-A50F-17CF-AE38-48410C8E7A84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196" name="رسم 2269" descr="فراشه">
                <a:extLst>
                  <a:ext uri="{FF2B5EF4-FFF2-40B4-BE49-F238E27FC236}">
                    <a16:creationId xmlns:a16="http://schemas.microsoft.com/office/drawing/2014/main" id="{CD25D2A5-81C2-1E49-BA01-626D752CD1C1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197" name="شكل حر: شكل 1196">
                  <a:extLst>
                    <a:ext uri="{FF2B5EF4-FFF2-40B4-BE49-F238E27FC236}">
                      <a16:creationId xmlns:a16="http://schemas.microsoft.com/office/drawing/2014/main" id="{BB9EC778-3891-503A-E018-5347CA69F0F0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98" name="شكل حر: شكل 1197">
                  <a:extLst>
                    <a:ext uri="{FF2B5EF4-FFF2-40B4-BE49-F238E27FC236}">
                      <a16:creationId xmlns:a16="http://schemas.microsoft.com/office/drawing/2014/main" id="{D97CC2BD-647B-2812-AAB7-EEF902907180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184" name="رسم 2269" descr="فراشه">
              <a:extLst>
                <a:ext uri="{FF2B5EF4-FFF2-40B4-BE49-F238E27FC236}">
                  <a16:creationId xmlns:a16="http://schemas.microsoft.com/office/drawing/2014/main" id="{807135EB-85A5-1392-4A8E-EF39DF32E81E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185" name="شكل حر: شكل 1184">
                <a:extLst>
                  <a:ext uri="{FF2B5EF4-FFF2-40B4-BE49-F238E27FC236}">
                    <a16:creationId xmlns:a16="http://schemas.microsoft.com/office/drawing/2014/main" id="{81888E12-2027-C4CD-C76E-891E9BECE9A2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186" name="رسم 2269" descr="فراشه">
                <a:extLst>
                  <a:ext uri="{FF2B5EF4-FFF2-40B4-BE49-F238E27FC236}">
                    <a16:creationId xmlns:a16="http://schemas.microsoft.com/office/drawing/2014/main" id="{5598B2AD-EC01-6DA2-10C8-BB6AD701D0AF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190" name="شكل حر: شكل 1189">
                  <a:extLst>
                    <a:ext uri="{FF2B5EF4-FFF2-40B4-BE49-F238E27FC236}">
                      <a16:creationId xmlns:a16="http://schemas.microsoft.com/office/drawing/2014/main" id="{ADDEEC0B-8B1B-A818-0613-FCE33B00760B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91" name="شكل حر: شكل 1190">
                  <a:extLst>
                    <a:ext uri="{FF2B5EF4-FFF2-40B4-BE49-F238E27FC236}">
                      <a16:creationId xmlns:a16="http://schemas.microsoft.com/office/drawing/2014/main" id="{0606583D-3134-F4AE-7E30-F533B9F182D4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92" name="شكل حر: شكل 1191">
                  <a:extLst>
                    <a:ext uri="{FF2B5EF4-FFF2-40B4-BE49-F238E27FC236}">
                      <a16:creationId xmlns:a16="http://schemas.microsoft.com/office/drawing/2014/main" id="{B01AEEF5-B63D-FCBD-B84C-24609B56252E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187" name="شكل حر: شكل 1186">
                <a:extLst>
                  <a:ext uri="{FF2B5EF4-FFF2-40B4-BE49-F238E27FC236}">
                    <a16:creationId xmlns:a16="http://schemas.microsoft.com/office/drawing/2014/main" id="{8B76C668-8024-469F-0CE6-859699D59A5F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88" name="شكل حر: شكل 1187">
                <a:extLst>
                  <a:ext uri="{FF2B5EF4-FFF2-40B4-BE49-F238E27FC236}">
                    <a16:creationId xmlns:a16="http://schemas.microsoft.com/office/drawing/2014/main" id="{E261AE50-EE56-2D81-68A9-3138EB39C80C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89" name="شكل حر: شكل 1188">
                <a:extLst>
                  <a:ext uri="{FF2B5EF4-FFF2-40B4-BE49-F238E27FC236}">
                    <a16:creationId xmlns:a16="http://schemas.microsoft.com/office/drawing/2014/main" id="{D9977DAC-FF10-E3E8-973F-BE4137000ECF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356B92C-C122-5D02-C03D-2AF5E6233D24}"/>
              </a:ext>
            </a:extLst>
          </p:cNvPr>
          <p:cNvGrpSpPr/>
          <p:nvPr/>
        </p:nvGrpSpPr>
        <p:grpSpPr>
          <a:xfrm>
            <a:off x="2294661" y="5635199"/>
            <a:ext cx="1275698" cy="882893"/>
            <a:chOff x="639452" y="5546599"/>
            <a:chExt cx="1275698" cy="882893"/>
          </a:xfrm>
        </p:grpSpPr>
        <p:sp>
          <p:nvSpPr>
            <p:cNvPr id="12" name="grass">
              <a:extLst>
                <a:ext uri="{FF2B5EF4-FFF2-40B4-BE49-F238E27FC236}">
                  <a16:creationId xmlns:a16="http://schemas.microsoft.com/office/drawing/2014/main" id="{B33E3D24-A8A0-582F-1708-BBB7CBC43026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rass">
              <a:extLst>
                <a:ext uri="{FF2B5EF4-FFF2-40B4-BE49-F238E27FC236}">
                  <a16:creationId xmlns:a16="http://schemas.microsoft.com/office/drawing/2014/main" id="{95765046-4553-6D9B-DD46-7835CADB2353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مجموعة 1071">
            <a:extLst>
              <a:ext uri="{FF2B5EF4-FFF2-40B4-BE49-F238E27FC236}">
                <a16:creationId xmlns:a16="http://schemas.microsoft.com/office/drawing/2014/main" id="{8BFE0B7B-1452-9360-8B2C-CD7AE778A770}"/>
              </a:ext>
            </a:extLst>
          </p:cNvPr>
          <p:cNvGrpSpPr/>
          <p:nvPr/>
        </p:nvGrpSpPr>
        <p:grpSpPr>
          <a:xfrm>
            <a:off x="2491345" y="6311231"/>
            <a:ext cx="1164942" cy="897373"/>
            <a:chOff x="430925" y="1074990"/>
            <a:chExt cx="1722995" cy="1327249"/>
          </a:xfrm>
        </p:grpSpPr>
        <p:grpSp>
          <p:nvGrpSpPr>
            <p:cNvPr id="1073" name="مجموعة 1072">
              <a:extLst>
                <a:ext uri="{FF2B5EF4-FFF2-40B4-BE49-F238E27FC236}">
                  <a16:creationId xmlns:a16="http://schemas.microsoft.com/office/drawing/2014/main" id="{1E9ADB0D-18B3-2E74-74AC-87A628B5E903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1076" name="رسم 2261" descr="راكون">
                <a:extLst>
                  <a:ext uri="{FF2B5EF4-FFF2-40B4-BE49-F238E27FC236}">
                    <a16:creationId xmlns:a16="http://schemas.microsoft.com/office/drawing/2014/main" id="{5EC97E75-8127-4F91-8A8F-569F2F31DFB7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1133" name="شكل حر: شكل 1132">
                  <a:extLst>
                    <a:ext uri="{FF2B5EF4-FFF2-40B4-BE49-F238E27FC236}">
                      <a16:creationId xmlns:a16="http://schemas.microsoft.com/office/drawing/2014/main" id="{44554A0E-DAA6-F7CE-A811-7C8E5CCBC7E7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4" name="شكل حر: شكل 1133">
                  <a:extLst>
                    <a:ext uri="{FF2B5EF4-FFF2-40B4-BE49-F238E27FC236}">
                      <a16:creationId xmlns:a16="http://schemas.microsoft.com/office/drawing/2014/main" id="{D062D039-300D-08B7-E6F9-6A1A71E4F7EE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5" name="شكل حر: شكل 1134">
                  <a:extLst>
                    <a:ext uri="{FF2B5EF4-FFF2-40B4-BE49-F238E27FC236}">
                      <a16:creationId xmlns:a16="http://schemas.microsoft.com/office/drawing/2014/main" id="{85AA39AD-D365-EB2B-6981-B12773468D2C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6" name="شكل حر: شكل 1135">
                  <a:extLst>
                    <a:ext uri="{FF2B5EF4-FFF2-40B4-BE49-F238E27FC236}">
                      <a16:creationId xmlns:a16="http://schemas.microsoft.com/office/drawing/2014/main" id="{654E1766-FA7A-077D-3591-D2A980EAB878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7" name="شكل حر: شكل 1136">
                  <a:extLst>
                    <a:ext uri="{FF2B5EF4-FFF2-40B4-BE49-F238E27FC236}">
                      <a16:creationId xmlns:a16="http://schemas.microsoft.com/office/drawing/2014/main" id="{CC992E23-9FB0-824B-50BA-D3037255424C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8" name="شكل حر: شكل 1137">
                  <a:extLst>
                    <a:ext uri="{FF2B5EF4-FFF2-40B4-BE49-F238E27FC236}">
                      <a16:creationId xmlns:a16="http://schemas.microsoft.com/office/drawing/2014/main" id="{F34BB956-DC58-33A0-6987-D2F7936CDCB2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77" name="رسم 2261" descr="راكون">
                <a:extLst>
                  <a:ext uri="{FF2B5EF4-FFF2-40B4-BE49-F238E27FC236}">
                    <a16:creationId xmlns:a16="http://schemas.microsoft.com/office/drawing/2014/main" id="{070BAB33-E391-3AAA-4438-40147327C99E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1122" name="رسم 2261" descr="راكون">
                  <a:extLst>
                    <a:ext uri="{FF2B5EF4-FFF2-40B4-BE49-F238E27FC236}">
                      <a16:creationId xmlns:a16="http://schemas.microsoft.com/office/drawing/2014/main" id="{8A31C1BB-8BC5-5299-7B36-DDBC15DF8D04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1131" name="شكل حر: شكل 1130">
                    <a:extLst>
                      <a:ext uri="{FF2B5EF4-FFF2-40B4-BE49-F238E27FC236}">
                        <a16:creationId xmlns:a16="http://schemas.microsoft.com/office/drawing/2014/main" id="{897F2B39-9DAF-5B60-637F-C737AA6A5C5D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132" name="شكل حر: شكل 1131">
                    <a:extLst>
                      <a:ext uri="{FF2B5EF4-FFF2-40B4-BE49-F238E27FC236}">
                        <a16:creationId xmlns:a16="http://schemas.microsoft.com/office/drawing/2014/main" id="{C834E31A-B052-526D-C712-E9313FC980D0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23" name="شكل حر: شكل 1122">
                  <a:extLst>
                    <a:ext uri="{FF2B5EF4-FFF2-40B4-BE49-F238E27FC236}">
                      <a16:creationId xmlns:a16="http://schemas.microsoft.com/office/drawing/2014/main" id="{7695B33D-8743-C37C-0FBF-C176E02C6909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1124" name="رسم 2261" descr="راكون">
                  <a:extLst>
                    <a:ext uri="{FF2B5EF4-FFF2-40B4-BE49-F238E27FC236}">
                      <a16:creationId xmlns:a16="http://schemas.microsoft.com/office/drawing/2014/main" id="{82ECEDF1-6D74-B93A-5DB3-DAC2B3A3CF5F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1125" name="شكل حر: شكل 1124">
                    <a:extLst>
                      <a:ext uri="{FF2B5EF4-FFF2-40B4-BE49-F238E27FC236}">
                        <a16:creationId xmlns:a16="http://schemas.microsoft.com/office/drawing/2014/main" id="{249FF0CB-3829-19A1-B74A-0EC91AC52158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126" name="شكل حر: شكل 1125">
                    <a:extLst>
                      <a:ext uri="{FF2B5EF4-FFF2-40B4-BE49-F238E27FC236}">
                        <a16:creationId xmlns:a16="http://schemas.microsoft.com/office/drawing/2014/main" id="{75A18ED0-6FA9-B093-147C-287D9F7C64CA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127" name="شكل حر: شكل 1126">
                    <a:extLst>
                      <a:ext uri="{FF2B5EF4-FFF2-40B4-BE49-F238E27FC236}">
                        <a16:creationId xmlns:a16="http://schemas.microsoft.com/office/drawing/2014/main" id="{62E3EBFE-2896-2D2A-B785-360264A39D6D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128" name="شكل حر: شكل 1127">
                    <a:extLst>
                      <a:ext uri="{FF2B5EF4-FFF2-40B4-BE49-F238E27FC236}">
                        <a16:creationId xmlns:a16="http://schemas.microsoft.com/office/drawing/2014/main" id="{95F52688-1722-EB04-0790-42C7C831A4F7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129" name="شكل حر: شكل 1128">
                    <a:extLst>
                      <a:ext uri="{FF2B5EF4-FFF2-40B4-BE49-F238E27FC236}">
                        <a16:creationId xmlns:a16="http://schemas.microsoft.com/office/drawing/2014/main" id="{B7CD3E8E-7ED0-64BF-AD0E-06E4695C8252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130" name="شكل حر: شكل 1129">
                    <a:extLst>
                      <a:ext uri="{FF2B5EF4-FFF2-40B4-BE49-F238E27FC236}">
                        <a16:creationId xmlns:a16="http://schemas.microsoft.com/office/drawing/2014/main" id="{6D347D9E-0B70-E85A-8F0F-7A8F3C7113E5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1078" name="شكل حر: شكل 1077">
                <a:extLst>
                  <a:ext uri="{FF2B5EF4-FFF2-40B4-BE49-F238E27FC236}">
                    <a16:creationId xmlns:a16="http://schemas.microsoft.com/office/drawing/2014/main" id="{69088B31-7500-3E27-5223-C598521AB80F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79" name="رسم 2261" descr="راكون">
                <a:extLst>
                  <a:ext uri="{FF2B5EF4-FFF2-40B4-BE49-F238E27FC236}">
                    <a16:creationId xmlns:a16="http://schemas.microsoft.com/office/drawing/2014/main" id="{2A3517FF-D577-4451-49A9-524BF7F53144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1120" name="شكل حر: شكل 1119">
                  <a:extLst>
                    <a:ext uri="{FF2B5EF4-FFF2-40B4-BE49-F238E27FC236}">
                      <a16:creationId xmlns:a16="http://schemas.microsoft.com/office/drawing/2014/main" id="{76451D26-0740-552A-EF1F-231E90B7B001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21" name="شكل حر: شكل 1120">
                  <a:extLst>
                    <a:ext uri="{FF2B5EF4-FFF2-40B4-BE49-F238E27FC236}">
                      <a16:creationId xmlns:a16="http://schemas.microsoft.com/office/drawing/2014/main" id="{72DAA364-30F7-9786-1D9B-406C77A70F3C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80" name="رسم 2261" descr="راكون">
                <a:extLst>
                  <a:ext uri="{FF2B5EF4-FFF2-40B4-BE49-F238E27FC236}">
                    <a16:creationId xmlns:a16="http://schemas.microsoft.com/office/drawing/2014/main" id="{C8A872BB-7DA5-9EB2-557C-8E29B82F98BF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1118" name="شكل حر: شكل 1117">
                  <a:extLst>
                    <a:ext uri="{FF2B5EF4-FFF2-40B4-BE49-F238E27FC236}">
                      <a16:creationId xmlns:a16="http://schemas.microsoft.com/office/drawing/2014/main" id="{89245666-DC90-3C0E-AFD8-995BE8C26C4E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19" name="شكل حر: شكل 1118">
                  <a:extLst>
                    <a:ext uri="{FF2B5EF4-FFF2-40B4-BE49-F238E27FC236}">
                      <a16:creationId xmlns:a16="http://schemas.microsoft.com/office/drawing/2014/main" id="{F42850DD-0C02-9590-EB0A-087189E9FD00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81" name="رسم 2261" descr="راكون">
                <a:extLst>
                  <a:ext uri="{FF2B5EF4-FFF2-40B4-BE49-F238E27FC236}">
                    <a16:creationId xmlns:a16="http://schemas.microsoft.com/office/drawing/2014/main" id="{C870A764-B6A0-C13A-44C9-007432C70D7E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1083" name="شكل حر: شكل 1082">
                  <a:extLst>
                    <a:ext uri="{FF2B5EF4-FFF2-40B4-BE49-F238E27FC236}">
                      <a16:creationId xmlns:a16="http://schemas.microsoft.com/office/drawing/2014/main" id="{9C5DC046-B1A1-BF07-A031-3BC7B82871BA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84" name="شكل حر: شكل 1083">
                  <a:extLst>
                    <a:ext uri="{FF2B5EF4-FFF2-40B4-BE49-F238E27FC236}">
                      <a16:creationId xmlns:a16="http://schemas.microsoft.com/office/drawing/2014/main" id="{4257457A-2257-5610-53E2-0800A6554865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082" name="شكل حر: شكل 1081">
                <a:extLst>
                  <a:ext uri="{FF2B5EF4-FFF2-40B4-BE49-F238E27FC236}">
                    <a16:creationId xmlns:a16="http://schemas.microsoft.com/office/drawing/2014/main" id="{5FD5EAF0-2448-FC77-E44E-9AD550BE57F2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074" name="شكل بيضاوي 1073">
              <a:extLst>
                <a:ext uri="{FF2B5EF4-FFF2-40B4-BE49-F238E27FC236}">
                  <a16:creationId xmlns:a16="http://schemas.microsoft.com/office/drawing/2014/main" id="{DD096BB3-71AC-32BE-104A-35D54DEECED9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75" name="شكل بيضاوي 1074">
              <a:extLst>
                <a:ext uri="{FF2B5EF4-FFF2-40B4-BE49-F238E27FC236}">
                  <a16:creationId xmlns:a16="http://schemas.microsoft.com/office/drawing/2014/main" id="{A3E507F8-1087-D5F2-1482-E2E2125CF99D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81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97</Words>
  <Application>Microsoft Office PowerPoint</Application>
  <PresentationFormat>مخصص</PresentationFormat>
  <Paragraphs>15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7" baseType="lpstr">
      <vt:lpstr>Arial</vt:lpstr>
      <vt:lpstr>Calibri</vt:lpstr>
      <vt:lpstr>Harmattan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2023-06-05T13:34:42Z</cp:lastPrinted>
  <dcterms:created xsi:type="dcterms:W3CDTF">2022-06-17T15:03:51Z</dcterms:created>
  <dcterms:modified xsi:type="dcterms:W3CDTF">2023-09-07T14:00:26Z</dcterms:modified>
</cp:coreProperties>
</file>