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autoCompressPictures="0">
  <p:sldMasterIdLst>
    <p:sldMasterId id="2147483684" r:id="rId1"/>
    <p:sldMasterId id="2147483686" r:id="rId2"/>
  </p:sldMasterIdLst>
  <p:notesMasterIdLst>
    <p:notesMasterId r:id="rId6"/>
  </p:notesMasterIdLst>
  <p:sldIdLst>
    <p:sldId id="256" r:id="rId3"/>
    <p:sldId id="468" r:id="rId4"/>
    <p:sldId id="469" r:id="rId5"/>
  </p:sldIdLst>
  <p:sldSz cx="7559675" cy="10691813"/>
  <p:notesSz cx="7104063" cy="10234613"/>
  <p:embeddedFontLst>
    <p:embeddedFont>
      <p:font typeface="Harmattan" panose="01000503000000020003" pitchFamily="2" charset="-78"/>
      <p:regular r:id="rId7"/>
      <p:bold r:id="rId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EEDF"/>
    <a:srgbClr val="E88585"/>
    <a:srgbClr val="FFBCAD"/>
    <a:srgbClr val="705D83"/>
    <a:srgbClr val="D6D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7C7C0F-FB94-4845-882D-188E5CD8657E}" v="82" dt="2022-04-04T19:51:33.7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0" d="100"/>
          <a:sy n="50" d="100"/>
        </p:scale>
        <p:origin x="2635" y="53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san MH" userId="84cd2103f36ef0dc" providerId="LiveId" clId="{627C7C0F-FB94-4845-882D-188E5CD8657E}"/>
    <pc:docChg chg="undo custSel addSld modSld">
      <pc:chgData name="hassan MH" userId="84cd2103f36ef0dc" providerId="LiveId" clId="{627C7C0F-FB94-4845-882D-188E5CD8657E}" dt="2022-04-04T19:52:09.636" v="1044" actId="1076"/>
      <pc:docMkLst>
        <pc:docMk/>
      </pc:docMkLst>
      <pc:sldChg chg="addSp delSp modSp new mod">
        <pc:chgData name="hassan MH" userId="84cd2103f36ef0dc" providerId="LiveId" clId="{627C7C0F-FB94-4845-882D-188E5CD8657E}" dt="2022-04-04T19:52:09.636" v="1044" actId="1076"/>
        <pc:sldMkLst>
          <pc:docMk/>
          <pc:sldMk cId="3815652503" sldId="256"/>
        </pc:sldMkLst>
        <pc:spChg chg="del">
          <ac:chgData name="hassan MH" userId="84cd2103f36ef0dc" providerId="LiveId" clId="{627C7C0F-FB94-4845-882D-188E5CD8657E}" dt="2022-04-04T18:30:38.725" v="1" actId="478"/>
          <ac:spMkLst>
            <pc:docMk/>
            <pc:sldMk cId="3815652503" sldId="256"/>
            <ac:spMk id="2" creationId="{3C511326-4FA3-428D-807A-ED09E750C39F}"/>
          </ac:spMkLst>
        </pc:spChg>
        <pc:spChg chg="del">
          <ac:chgData name="hassan MH" userId="84cd2103f36ef0dc" providerId="LiveId" clId="{627C7C0F-FB94-4845-882D-188E5CD8657E}" dt="2022-04-04T18:30:38.725" v="1" actId="478"/>
          <ac:spMkLst>
            <pc:docMk/>
            <pc:sldMk cId="3815652503" sldId="256"/>
            <ac:spMk id="3" creationId="{62A51985-0B28-4729-816F-D17A3F2A4013}"/>
          </ac:spMkLst>
        </pc:spChg>
        <pc:spChg chg="add mod">
          <ac:chgData name="hassan MH" userId="84cd2103f36ef0dc" providerId="LiveId" clId="{627C7C0F-FB94-4845-882D-188E5CD8657E}" dt="2022-04-04T18:46:59.213" v="58" actId="12788"/>
          <ac:spMkLst>
            <pc:docMk/>
            <pc:sldMk cId="3815652503" sldId="256"/>
            <ac:spMk id="10" creationId="{29D88CC2-7B89-43FD-9CBC-C442147F999E}"/>
          </ac:spMkLst>
        </pc:spChg>
        <pc:spChg chg="add mod">
          <ac:chgData name="hassan MH" userId="84cd2103f36ef0dc" providerId="LiveId" clId="{627C7C0F-FB94-4845-882D-188E5CD8657E}" dt="2022-04-04T19:18:50.798" v="559" actId="1076"/>
          <ac:spMkLst>
            <pc:docMk/>
            <pc:sldMk cId="3815652503" sldId="256"/>
            <ac:spMk id="20" creationId="{C8CD2658-482E-4C20-BADF-DF2189552B2C}"/>
          </ac:spMkLst>
        </pc:spChg>
        <pc:spChg chg="add mod topLvl">
          <ac:chgData name="hassan MH" userId="84cd2103f36ef0dc" providerId="LiveId" clId="{627C7C0F-FB94-4845-882D-188E5CD8657E}" dt="2022-04-04T19:18:50.798" v="559" actId="1076"/>
          <ac:spMkLst>
            <pc:docMk/>
            <pc:sldMk cId="3815652503" sldId="256"/>
            <ac:spMk id="21" creationId="{211E2C21-57FB-4D14-ACD5-A752F22EC7D7}"/>
          </ac:spMkLst>
        </pc:spChg>
        <pc:spChg chg="mod">
          <ac:chgData name="hassan MH" userId="84cd2103f36ef0dc" providerId="LiveId" clId="{627C7C0F-FB94-4845-882D-188E5CD8657E}" dt="2022-04-04T18:51:44.551" v="133" actId="20577"/>
          <ac:spMkLst>
            <pc:docMk/>
            <pc:sldMk cId="3815652503" sldId="256"/>
            <ac:spMk id="28" creationId="{D574FA02-2BD3-4BD0-889E-614B28A41CA0}"/>
          </ac:spMkLst>
        </pc:spChg>
        <pc:spChg chg="mod">
          <ac:chgData name="hassan MH" userId="84cd2103f36ef0dc" providerId="LiveId" clId="{627C7C0F-FB94-4845-882D-188E5CD8657E}" dt="2022-04-04T18:52:34.286" v="148" actId="20577"/>
          <ac:spMkLst>
            <pc:docMk/>
            <pc:sldMk cId="3815652503" sldId="256"/>
            <ac:spMk id="31" creationId="{B2C1C47E-38AB-44A2-84A4-2AACE67F1A47}"/>
          </ac:spMkLst>
        </pc:spChg>
        <pc:spChg chg="mod">
          <ac:chgData name="hassan MH" userId="84cd2103f36ef0dc" providerId="LiveId" clId="{627C7C0F-FB94-4845-882D-188E5CD8657E}" dt="2022-04-04T18:51:56.994" v="137" actId="571"/>
          <ac:spMkLst>
            <pc:docMk/>
            <pc:sldMk cId="3815652503" sldId="256"/>
            <ac:spMk id="35" creationId="{BE3CD262-354C-4190-A0AA-F32940714BFD}"/>
          </ac:spMkLst>
        </pc:spChg>
        <pc:spChg chg="mod">
          <ac:chgData name="hassan MH" userId="84cd2103f36ef0dc" providerId="LiveId" clId="{627C7C0F-FB94-4845-882D-188E5CD8657E}" dt="2022-04-04T18:52:45.507" v="156" actId="20577"/>
          <ac:spMkLst>
            <pc:docMk/>
            <pc:sldMk cId="3815652503" sldId="256"/>
            <ac:spMk id="40" creationId="{B04BBED8-E805-4290-8C99-81AFC15AAF2D}"/>
          </ac:spMkLst>
        </pc:spChg>
        <pc:spChg chg="mod">
          <ac:chgData name="hassan MH" userId="84cd2103f36ef0dc" providerId="LiveId" clId="{627C7C0F-FB94-4845-882D-188E5CD8657E}" dt="2022-04-04T18:54:30.727" v="167" actId="20577"/>
          <ac:spMkLst>
            <pc:docMk/>
            <pc:sldMk cId="3815652503" sldId="256"/>
            <ac:spMk id="44" creationId="{B372A32C-591F-4CC8-953E-3A7AACC06E65}"/>
          </ac:spMkLst>
        </pc:spChg>
        <pc:spChg chg="mod">
          <ac:chgData name="hassan MH" userId="84cd2103f36ef0dc" providerId="LiveId" clId="{627C7C0F-FB94-4845-882D-188E5CD8657E}" dt="2022-04-04T18:54:49.684" v="183" actId="20577"/>
          <ac:spMkLst>
            <pc:docMk/>
            <pc:sldMk cId="3815652503" sldId="256"/>
            <ac:spMk id="48" creationId="{B7D5919E-2CB5-4F20-B006-91B41FC340E8}"/>
          </ac:spMkLst>
        </pc:spChg>
        <pc:spChg chg="mod">
          <ac:chgData name="hassan MH" userId="84cd2103f36ef0dc" providerId="LiveId" clId="{627C7C0F-FB94-4845-882D-188E5CD8657E}" dt="2022-04-04T18:55:06.353" v="197" actId="20577"/>
          <ac:spMkLst>
            <pc:docMk/>
            <pc:sldMk cId="3815652503" sldId="256"/>
            <ac:spMk id="52" creationId="{4DC4EFF3-9284-4C96-8660-EAE80264DB73}"/>
          </ac:spMkLst>
        </pc:spChg>
        <pc:spChg chg="mod">
          <ac:chgData name="hassan MH" userId="84cd2103f36ef0dc" providerId="LiveId" clId="{627C7C0F-FB94-4845-882D-188E5CD8657E}" dt="2022-04-04T18:55:20.339" v="212" actId="20577"/>
          <ac:spMkLst>
            <pc:docMk/>
            <pc:sldMk cId="3815652503" sldId="256"/>
            <ac:spMk id="56" creationId="{D06870DE-F00B-48C9-8B34-BDD2BDFEB84A}"/>
          </ac:spMkLst>
        </pc:spChg>
        <pc:spChg chg="add mod">
          <ac:chgData name="hassan MH" userId="84cd2103f36ef0dc" providerId="LiveId" clId="{627C7C0F-FB94-4845-882D-188E5CD8657E}" dt="2022-04-04T19:00:21.447" v="364" actId="14100"/>
          <ac:spMkLst>
            <pc:docMk/>
            <pc:sldMk cId="3815652503" sldId="256"/>
            <ac:spMk id="58" creationId="{8E28AC15-9B71-4AC1-A196-DABDF0F6F868}"/>
          </ac:spMkLst>
        </pc:spChg>
        <pc:spChg chg="add mod">
          <ac:chgData name="hassan MH" userId="84cd2103f36ef0dc" providerId="LiveId" clId="{627C7C0F-FB94-4845-882D-188E5CD8657E}" dt="2022-04-04T18:57:16.105" v="291" actId="571"/>
          <ac:spMkLst>
            <pc:docMk/>
            <pc:sldMk cId="3815652503" sldId="256"/>
            <ac:spMk id="60" creationId="{63401C37-7C27-468F-A31E-5D2086977C0A}"/>
          </ac:spMkLst>
        </pc:spChg>
        <pc:spChg chg="add mod">
          <ac:chgData name="hassan MH" userId="84cd2103f36ef0dc" providerId="LiveId" clId="{627C7C0F-FB94-4845-882D-188E5CD8657E}" dt="2022-04-04T18:57:44.186" v="296" actId="571"/>
          <ac:spMkLst>
            <pc:docMk/>
            <pc:sldMk cId="3815652503" sldId="256"/>
            <ac:spMk id="61" creationId="{FF8670BC-FA0A-4E1C-89F7-ECA19B7F35AC}"/>
          </ac:spMkLst>
        </pc:spChg>
        <pc:spChg chg="add mod">
          <ac:chgData name="hassan MH" userId="84cd2103f36ef0dc" providerId="LiveId" clId="{627C7C0F-FB94-4845-882D-188E5CD8657E}" dt="2022-04-04T18:57:44.186" v="296" actId="571"/>
          <ac:spMkLst>
            <pc:docMk/>
            <pc:sldMk cId="3815652503" sldId="256"/>
            <ac:spMk id="62" creationId="{98E096D9-2454-4DA1-B611-BC3E5891DFEE}"/>
          </ac:spMkLst>
        </pc:spChg>
        <pc:spChg chg="mod">
          <ac:chgData name="hassan MH" userId="84cd2103f36ef0dc" providerId="LiveId" clId="{627C7C0F-FB94-4845-882D-188E5CD8657E}" dt="2022-04-04T18:57:44.186" v="296" actId="571"/>
          <ac:spMkLst>
            <pc:docMk/>
            <pc:sldMk cId="3815652503" sldId="256"/>
            <ac:spMk id="65" creationId="{F370C100-282B-4434-86D0-59FBD3346C9D}"/>
          </ac:spMkLst>
        </pc:spChg>
        <pc:spChg chg="mod">
          <ac:chgData name="hassan MH" userId="84cd2103f36ef0dc" providerId="LiveId" clId="{627C7C0F-FB94-4845-882D-188E5CD8657E}" dt="2022-04-04T18:57:44.186" v="296" actId="571"/>
          <ac:spMkLst>
            <pc:docMk/>
            <pc:sldMk cId="3815652503" sldId="256"/>
            <ac:spMk id="68" creationId="{31B95126-D875-4837-A5B6-25EB47D4C4BA}"/>
          </ac:spMkLst>
        </pc:spChg>
        <pc:spChg chg="mod">
          <ac:chgData name="hassan MH" userId="84cd2103f36ef0dc" providerId="LiveId" clId="{627C7C0F-FB94-4845-882D-188E5CD8657E}" dt="2022-04-04T18:57:44.186" v="296" actId="571"/>
          <ac:spMkLst>
            <pc:docMk/>
            <pc:sldMk cId="3815652503" sldId="256"/>
            <ac:spMk id="72" creationId="{D490704F-DBD1-4F5B-8EF9-ED0F9B2358FD}"/>
          </ac:spMkLst>
        </pc:spChg>
        <pc:spChg chg="mod">
          <ac:chgData name="hassan MH" userId="84cd2103f36ef0dc" providerId="LiveId" clId="{627C7C0F-FB94-4845-882D-188E5CD8657E}" dt="2022-04-04T18:57:44.186" v="296" actId="571"/>
          <ac:spMkLst>
            <pc:docMk/>
            <pc:sldMk cId="3815652503" sldId="256"/>
            <ac:spMk id="76" creationId="{371082C2-DEFB-4792-8BD6-2BB63D984379}"/>
          </ac:spMkLst>
        </pc:spChg>
        <pc:spChg chg="mod">
          <ac:chgData name="hassan MH" userId="84cd2103f36ef0dc" providerId="LiveId" clId="{627C7C0F-FB94-4845-882D-188E5CD8657E}" dt="2022-04-04T18:57:44.186" v="296" actId="571"/>
          <ac:spMkLst>
            <pc:docMk/>
            <pc:sldMk cId="3815652503" sldId="256"/>
            <ac:spMk id="80" creationId="{35FEF07B-2A1A-4E0C-9839-6FABFAC05267}"/>
          </ac:spMkLst>
        </pc:spChg>
        <pc:spChg chg="mod">
          <ac:chgData name="hassan MH" userId="84cd2103f36ef0dc" providerId="LiveId" clId="{627C7C0F-FB94-4845-882D-188E5CD8657E}" dt="2022-04-04T18:57:44.186" v="296" actId="571"/>
          <ac:spMkLst>
            <pc:docMk/>
            <pc:sldMk cId="3815652503" sldId="256"/>
            <ac:spMk id="84" creationId="{048248AA-795E-45CC-9127-5E58433DE528}"/>
          </ac:spMkLst>
        </pc:spChg>
        <pc:spChg chg="mod">
          <ac:chgData name="hassan MH" userId="84cd2103f36ef0dc" providerId="LiveId" clId="{627C7C0F-FB94-4845-882D-188E5CD8657E}" dt="2022-04-04T18:57:44.186" v="296" actId="571"/>
          <ac:spMkLst>
            <pc:docMk/>
            <pc:sldMk cId="3815652503" sldId="256"/>
            <ac:spMk id="88" creationId="{70EA224C-285A-42F2-8933-5E22A8B22635}"/>
          </ac:spMkLst>
        </pc:spChg>
        <pc:spChg chg="add mod">
          <ac:chgData name="hassan MH" userId="84cd2103f36ef0dc" providerId="LiveId" clId="{627C7C0F-FB94-4845-882D-188E5CD8657E}" dt="2022-04-04T19:01:03.849" v="377" actId="20577"/>
          <ac:spMkLst>
            <pc:docMk/>
            <pc:sldMk cId="3815652503" sldId="256"/>
            <ac:spMk id="90" creationId="{FB09818B-BE52-4F13-850B-79B484EFFF2E}"/>
          </ac:spMkLst>
        </pc:spChg>
        <pc:spChg chg="add mod">
          <ac:chgData name="hassan MH" userId="84cd2103f36ef0dc" providerId="LiveId" clId="{627C7C0F-FB94-4845-882D-188E5CD8657E}" dt="2022-04-04T19:04:47.388" v="456" actId="20577"/>
          <ac:spMkLst>
            <pc:docMk/>
            <pc:sldMk cId="3815652503" sldId="256"/>
            <ac:spMk id="91" creationId="{AC1FE374-F62F-474E-B9A1-252C24790C36}"/>
          </ac:spMkLst>
        </pc:spChg>
        <pc:spChg chg="mod">
          <ac:chgData name="hassan MH" userId="84cd2103f36ef0dc" providerId="LiveId" clId="{627C7C0F-FB94-4845-882D-188E5CD8657E}" dt="2022-04-04T18:58:06.948" v="300" actId="948"/>
          <ac:spMkLst>
            <pc:docMk/>
            <pc:sldMk cId="3815652503" sldId="256"/>
            <ac:spMk id="94" creationId="{3E3900DE-607B-4EF4-869D-C7997A036010}"/>
          </ac:spMkLst>
        </pc:spChg>
        <pc:spChg chg="mod">
          <ac:chgData name="hassan MH" userId="84cd2103f36ef0dc" providerId="LiveId" clId="{627C7C0F-FB94-4845-882D-188E5CD8657E}" dt="2022-04-04T18:58:06.948" v="300" actId="948"/>
          <ac:spMkLst>
            <pc:docMk/>
            <pc:sldMk cId="3815652503" sldId="256"/>
            <ac:spMk id="97" creationId="{2AAC20D2-1CF4-485B-B7DB-E76C2B54CF4F}"/>
          </ac:spMkLst>
        </pc:spChg>
        <pc:spChg chg="mod">
          <ac:chgData name="hassan MH" userId="84cd2103f36ef0dc" providerId="LiveId" clId="{627C7C0F-FB94-4845-882D-188E5CD8657E}" dt="2022-04-04T19:02:28.555" v="425" actId="20577"/>
          <ac:spMkLst>
            <pc:docMk/>
            <pc:sldMk cId="3815652503" sldId="256"/>
            <ac:spMk id="101" creationId="{6D9F3164-82F6-46E9-A3DD-B30AF8E261CA}"/>
          </ac:spMkLst>
        </pc:spChg>
        <pc:spChg chg="mod">
          <ac:chgData name="hassan MH" userId="84cd2103f36ef0dc" providerId="LiveId" clId="{627C7C0F-FB94-4845-882D-188E5CD8657E}" dt="2022-04-04T19:03:04.716" v="432" actId="20577"/>
          <ac:spMkLst>
            <pc:docMk/>
            <pc:sldMk cId="3815652503" sldId="256"/>
            <ac:spMk id="105" creationId="{E8822E37-2AF5-43EC-9F8A-2EBF8EB8C979}"/>
          </ac:spMkLst>
        </pc:spChg>
        <pc:spChg chg="mod">
          <ac:chgData name="hassan MH" userId="84cd2103f36ef0dc" providerId="LiveId" clId="{627C7C0F-FB94-4845-882D-188E5CD8657E}" dt="2022-04-04T19:03:19.828" v="438" actId="20577"/>
          <ac:spMkLst>
            <pc:docMk/>
            <pc:sldMk cId="3815652503" sldId="256"/>
            <ac:spMk id="109" creationId="{CAEDFD84-967E-4724-A3A0-F71E093673FC}"/>
          </ac:spMkLst>
        </pc:spChg>
        <pc:spChg chg="mod">
          <ac:chgData name="hassan MH" userId="84cd2103f36ef0dc" providerId="LiveId" clId="{627C7C0F-FB94-4845-882D-188E5CD8657E}" dt="2022-04-04T19:03:50.052" v="452" actId="20577"/>
          <ac:spMkLst>
            <pc:docMk/>
            <pc:sldMk cId="3815652503" sldId="256"/>
            <ac:spMk id="113" creationId="{99FDDF76-B760-4324-B701-84657F96190B}"/>
          </ac:spMkLst>
        </pc:spChg>
        <pc:spChg chg="mod">
          <ac:chgData name="hassan MH" userId="84cd2103f36ef0dc" providerId="LiveId" clId="{627C7C0F-FB94-4845-882D-188E5CD8657E}" dt="2022-04-04T18:58:06.948" v="300" actId="948"/>
          <ac:spMkLst>
            <pc:docMk/>
            <pc:sldMk cId="3815652503" sldId="256"/>
            <ac:spMk id="117" creationId="{2C12EEB9-9873-490B-A257-6B709EF22EB2}"/>
          </ac:spMkLst>
        </pc:spChg>
        <pc:spChg chg="add del mod">
          <ac:chgData name="hassan MH" userId="84cd2103f36ef0dc" providerId="LiveId" clId="{627C7C0F-FB94-4845-882D-188E5CD8657E}" dt="2022-04-04T19:00:24.487" v="365" actId="478"/>
          <ac:spMkLst>
            <pc:docMk/>
            <pc:sldMk cId="3815652503" sldId="256"/>
            <ac:spMk id="119" creationId="{82A7F13C-CC15-45CA-B385-CCE147C53F77}"/>
          </ac:spMkLst>
        </pc:spChg>
        <pc:spChg chg="add mod">
          <ac:chgData name="hassan MH" userId="84cd2103f36ef0dc" providerId="LiveId" clId="{627C7C0F-FB94-4845-882D-188E5CD8657E}" dt="2022-04-04T19:36:38.491" v="871" actId="20577"/>
          <ac:spMkLst>
            <pc:docMk/>
            <pc:sldMk cId="3815652503" sldId="256"/>
            <ac:spMk id="120" creationId="{249888CB-4F93-4C40-9E86-2F2FA6B28D1D}"/>
          </ac:spMkLst>
        </pc:spChg>
        <pc:spChg chg="mod">
          <ac:chgData name="hassan MH" userId="84cd2103f36ef0dc" providerId="LiveId" clId="{627C7C0F-FB94-4845-882D-188E5CD8657E}" dt="2022-04-04T19:12:42.902" v="510"/>
          <ac:spMkLst>
            <pc:docMk/>
            <pc:sldMk cId="3815652503" sldId="256"/>
            <ac:spMk id="123" creationId="{5ECD0D67-361E-4470-9D0E-C0585953721C}"/>
          </ac:spMkLst>
        </pc:spChg>
        <pc:spChg chg="mod">
          <ac:chgData name="hassan MH" userId="84cd2103f36ef0dc" providerId="LiveId" clId="{627C7C0F-FB94-4845-882D-188E5CD8657E}" dt="2022-04-04T19:12:53.806" v="511"/>
          <ac:spMkLst>
            <pc:docMk/>
            <pc:sldMk cId="3815652503" sldId="256"/>
            <ac:spMk id="126" creationId="{083700B2-E658-47BE-8CF6-79C725720F6D}"/>
          </ac:spMkLst>
        </pc:spChg>
        <pc:spChg chg="mod">
          <ac:chgData name="hassan MH" userId="84cd2103f36ef0dc" providerId="LiveId" clId="{627C7C0F-FB94-4845-882D-188E5CD8657E}" dt="2022-04-04T19:36:35.776" v="866"/>
          <ac:spMkLst>
            <pc:docMk/>
            <pc:sldMk cId="3815652503" sldId="256"/>
            <ac:spMk id="130" creationId="{0E78AAA5-EE6B-41C3-867B-0EB369EAA2CE}"/>
          </ac:spMkLst>
        </pc:spChg>
        <pc:spChg chg="mod">
          <ac:chgData name="hassan MH" userId="84cd2103f36ef0dc" providerId="LiveId" clId="{627C7C0F-FB94-4845-882D-188E5CD8657E}" dt="2022-04-04T19:36:02.006" v="858"/>
          <ac:spMkLst>
            <pc:docMk/>
            <pc:sldMk cId="3815652503" sldId="256"/>
            <ac:spMk id="134" creationId="{C1CF9D9B-5D87-44BB-BF28-2F5C87C6D00F}"/>
          </ac:spMkLst>
        </pc:spChg>
        <pc:spChg chg="mod">
          <ac:chgData name="hassan MH" userId="84cd2103f36ef0dc" providerId="LiveId" clId="{627C7C0F-FB94-4845-882D-188E5CD8657E}" dt="2022-04-04T19:17:00.220" v="531" actId="20577"/>
          <ac:spMkLst>
            <pc:docMk/>
            <pc:sldMk cId="3815652503" sldId="256"/>
            <ac:spMk id="138" creationId="{4722C599-A0D9-41A1-9308-ADBDAC73AFC3}"/>
          </ac:spMkLst>
        </pc:spChg>
        <pc:spChg chg="mod">
          <ac:chgData name="hassan MH" userId="84cd2103f36ef0dc" providerId="LiveId" clId="{627C7C0F-FB94-4845-882D-188E5CD8657E}" dt="2022-04-04T19:36:07.542" v="865" actId="20577"/>
          <ac:spMkLst>
            <pc:docMk/>
            <pc:sldMk cId="3815652503" sldId="256"/>
            <ac:spMk id="142" creationId="{44278EB1-4B66-41D7-9187-CCB7462F312D}"/>
          </ac:spMkLst>
        </pc:spChg>
        <pc:spChg chg="mod">
          <ac:chgData name="hassan MH" userId="84cd2103f36ef0dc" providerId="LiveId" clId="{627C7C0F-FB94-4845-882D-188E5CD8657E}" dt="2022-04-04T19:17:45.773" v="549" actId="20577"/>
          <ac:spMkLst>
            <pc:docMk/>
            <pc:sldMk cId="3815652503" sldId="256"/>
            <ac:spMk id="146" creationId="{02DC1EA0-37E5-4945-94B1-7C78861CA85E}"/>
          </ac:spMkLst>
        </pc:spChg>
        <pc:spChg chg="add mod">
          <ac:chgData name="hassan MH" userId="84cd2103f36ef0dc" providerId="LiveId" clId="{627C7C0F-FB94-4845-882D-188E5CD8657E}" dt="2022-04-04T19:51:24.016" v="1031" actId="20577"/>
          <ac:spMkLst>
            <pc:docMk/>
            <pc:sldMk cId="3815652503" sldId="256"/>
            <ac:spMk id="148" creationId="{04CDCB36-438D-4690-BC4A-150E7AE89D41}"/>
          </ac:spMkLst>
        </pc:spChg>
        <pc:spChg chg="add mod">
          <ac:chgData name="hassan MH" userId="84cd2103f36ef0dc" providerId="LiveId" clId="{627C7C0F-FB94-4845-882D-188E5CD8657E}" dt="2022-04-04T19:40:56.239" v="899" actId="1035"/>
          <ac:spMkLst>
            <pc:docMk/>
            <pc:sldMk cId="3815652503" sldId="256"/>
            <ac:spMk id="149" creationId="{F431CB05-C72E-46FB-9CF0-3FBF79B862EB}"/>
          </ac:spMkLst>
        </pc:spChg>
        <pc:spChg chg="mod">
          <ac:chgData name="hassan MH" userId="84cd2103f36ef0dc" providerId="LiveId" clId="{627C7C0F-FB94-4845-882D-188E5CD8657E}" dt="2022-04-04T19:06:58.828" v="466" actId="20577"/>
          <ac:spMkLst>
            <pc:docMk/>
            <pc:sldMk cId="3815652503" sldId="256"/>
            <ac:spMk id="152" creationId="{5A798844-8BA5-4F62-8D24-4A9777E3BCA0}"/>
          </ac:spMkLst>
        </pc:spChg>
        <pc:spChg chg="mod">
          <ac:chgData name="hassan MH" userId="84cd2103f36ef0dc" providerId="LiveId" clId="{627C7C0F-FB94-4845-882D-188E5CD8657E}" dt="2022-04-04T19:07:06.713" v="475" actId="20577"/>
          <ac:spMkLst>
            <pc:docMk/>
            <pc:sldMk cId="3815652503" sldId="256"/>
            <ac:spMk id="155" creationId="{33F3D9AC-C43B-4517-913E-7EEDCFC6F1D7}"/>
          </ac:spMkLst>
        </pc:spChg>
        <pc:spChg chg="mod">
          <ac:chgData name="hassan MH" userId="84cd2103f36ef0dc" providerId="LiveId" clId="{627C7C0F-FB94-4845-882D-188E5CD8657E}" dt="2022-04-04T19:08:09.158" v="478"/>
          <ac:spMkLst>
            <pc:docMk/>
            <pc:sldMk cId="3815652503" sldId="256"/>
            <ac:spMk id="159" creationId="{C6BE5DE2-5C4A-4C30-88EA-426A5BC3B269}"/>
          </ac:spMkLst>
        </pc:spChg>
        <pc:spChg chg="mod">
          <ac:chgData name="hassan MH" userId="84cd2103f36ef0dc" providerId="LiveId" clId="{627C7C0F-FB94-4845-882D-188E5CD8657E}" dt="2022-04-04T19:10:12.472" v="501" actId="108"/>
          <ac:spMkLst>
            <pc:docMk/>
            <pc:sldMk cId="3815652503" sldId="256"/>
            <ac:spMk id="163" creationId="{3D580456-CBE6-4AF3-8872-2623A6582313}"/>
          </ac:spMkLst>
        </pc:spChg>
        <pc:spChg chg="mod">
          <ac:chgData name="hassan MH" userId="84cd2103f36ef0dc" providerId="LiveId" clId="{627C7C0F-FB94-4845-882D-188E5CD8657E}" dt="2022-04-04T19:09:56.508" v="499" actId="20577"/>
          <ac:spMkLst>
            <pc:docMk/>
            <pc:sldMk cId="3815652503" sldId="256"/>
            <ac:spMk id="167" creationId="{3359DB2A-56EA-40E3-8718-5F8871C84C46}"/>
          </ac:spMkLst>
        </pc:spChg>
        <pc:spChg chg="mod">
          <ac:chgData name="hassan MH" userId="84cd2103f36ef0dc" providerId="LiveId" clId="{627C7C0F-FB94-4845-882D-188E5CD8657E}" dt="2022-04-04T19:05:12.703" v="458" actId="948"/>
          <ac:spMkLst>
            <pc:docMk/>
            <pc:sldMk cId="3815652503" sldId="256"/>
            <ac:spMk id="171" creationId="{93884735-482B-45B7-8898-C28FBB61F6D9}"/>
          </ac:spMkLst>
        </pc:spChg>
        <pc:spChg chg="add del">
          <ac:chgData name="hassan MH" userId="84cd2103f36ef0dc" providerId="LiveId" clId="{627C7C0F-FB94-4845-882D-188E5CD8657E}" dt="2022-04-04T19:08:27.872" v="487" actId="22"/>
          <ac:spMkLst>
            <pc:docMk/>
            <pc:sldMk cId="3815652503" sldId="256"/>
            <ac:spMk id="174" creationId="{69494DDE-4CAD-4091-A169-67D16F9679D0}"/>
          </ac:spMkLst>
        </pc:spChg>
        <pc:spChg chg="add del">
          <ac:chgData name="hassan MH" userId="84cd2103f36ef0dc" providerId="LiveId" clId="{627C7C0F-FB94-4845-882D-188E5CD8657E}" dt="2022-04-04T19:09:44.867" v="494" actId="22"/>
          <ac:spMkLst>
            <pc:docMk/>
            <pc:sldMk cId="3815652503" sldId="256"/>
            <ac:spMk id="176" creationId="{2D55239F-B719-4D2A-8102-3D93A5C31A33}"/>
          </ac:spMkLst>
        </pc:spChg>
        <pc:spChg chg="add mod">
          <ac:chgData name="hassan MH" userId="84cd2103f36ef0dc" providerId="LiveId" clId="{627C7C0F-FB94-4845-882D-188E5CD8657E}" dt="2022-04-04T19:18:47.645" v="557" actId="571"/>
          <ac:spMkLst>
            <pc:docMk/>
            <pc:sldMk cId="3815652503" sldId="256"/>
            <ac:spMk id="177" creationId="{9FCACFD4-2BDB-4566-9F48-B118824B9CBB}"/>
          </ac:spMkLst>
        </pc:spChg>
        <pc:spChg chg="add mod">
          <ac:chgData name="hassan MH" userId="84cd2103f36ef0dc" providerId="LiveId" clId="{627C7C0F-FB94-4845-882D-188E5CD8657E}" dt="2022-04-04T19:18:47.645" v="557" actId="571"/>
          <ac:spMkLst>
            <pc:docMk/>
            <pc:sldMk cId="3815652503" sldId="256"/>
            <ac:spMk id="178" creationId="{A41D4494-7A59-4C5D-B2F5-6024385CE286}"/>
          </ac:spMkLst>
        </pc:spChg>
        <pc:spChg chg="mod">
          <ac:chgData name="hassan MH" userId="84cd2103f36ef0dc" providerId="LiveId" clId="{627C7C0F-FB94-4845-882D-188E5CD8657E}" dt="2022-04-04T19:18:47.645" v="557" actId="571"/>
          <ac:spMkLst>
            <pc:docMk/>
            <pc:sldMk cId="3815652503" sldId="256"/>
            <ac:spMk id="181" creationId="{80940A73-540E-4A3C-B90B-4FDBBA582264}"/>
          </ac:spMkLst>
        </pc:spChg>
        <pc:spChg chg="mod">
          <ac:chgData name="hassan MH" userId="84cd2103f36ef0dc" providerId="LiveId" clId="{627C7C0F-FB94-4845-882D-188E5CD8657E}" dt="2022-04-04T19:18:47.645" v="557" actId="571"/>
          <ac:spMkLst>
            <pc:docMk/>
            <pc:sldMk cId="3815652503" sldId="256"/>
            <ac:spMk id="184" creationId="{A987561E-BE0C-410C-8AA4-1E980FFFB79D}"/>
          </ac:spMkLst>
        </pc:spChg>
        <pc:spChg chg="mod">
          <ac:chgData name="hassan MH" userId="84cd2103f36ef0dc" providerId="LiveId" clId="{627C7C0F-FB94-4845-882D-188E5CD8657E}" dt="2022-04-04T19:18:47.645" v="557" actId="571"/>
          <ac:spMkLst>
            <pc:docMk/>
            <pc:sldMk cId="3815652503" sldId="256"/>
            <ac:spMk id="188" creationId="{8D5BAB1D-891C-47FC-80D5-2D59EF48FBEF}"/>
          </ac:spMkLst>
        </pc:spChg>
        <pc:spChg chg="mod">
          <ac:chgData name="hassan MH" userId="84cd2103f36ef0dc" providerId="LiveId" clId="{627C7C0F-FB94-4845-882D-188E5CD8657E}" dt="2022-04-04T19:18:47.645" v="557" actId="571"/>
          <ac:spMkLst>
            <pc:docMk/>
            <pc:sldMk cId="3815652503" sldId="256"/>
            <ac:spMk id="192" creationId="{9B868644-E74B-4736-B20F-722278B552BD}"/>
          </ac:spMkLst>
        </pc:spChg>
        <pc:spChg chg="mod">
          <ac:chgData name="hassan MH" userId="84cd2103f36ef0dc" providerId="LiveId" clId="{627C7C0F-FB94-4845-882D-188E5CD8657E}" dt="2022-04-04T19:18:47.645" v="557" actId="571"/>
          <ac:spMkLst>
            <pc:docMk/>
            <pc:sldMk cId="3815652503" sldId="256"/>
            <ac:spMk id="196" creationId="{06BE4F67-32A0-475F-94C4-B57D77498333}"/>
          </ac:spMkLst>
        </pc:spChg>
        <pc:spChg chg="mod">
          <ac:chgData name="hassan MH" userId="84cd2103f36ef0dc" providerId="LiveId" clId="{627C7C0F-FB94-4845-882D-188E5CD8657E}" dt="2022-04-04T19:18:47.645" v="557" actId="571"/>
          <ac:spMkLst>
            <pc:docMk/>
            <pc:sldMk cId="3815652503" sldId="256"/>
            <ac:spMk id="200" creationId="{07CA1122-04FA-4655-8189-400B86DC8DE8}"/>
          </ac:spMkLst>
        </pc:spChg>
        <pc:spChg chg="mod">
          <ac:chgData name="hassan MH" userId="84cd2103f36ef0dc" providerId="LiveId" clId="{627C7C0F-FB94-4845-882D-188E5CD8657E}" dt="2022-04-04T19:18:47.645" v="557" actId="571"/>
          <ac:spMkLst>
            <pc:docMk/>
            <pc:sldMk cId="3815652503" sldId="256"/>
            <ac:spMk id="204" creationId="{F2FE8C74-06CA-412C-A9F2-FF7F8BE6FE5D}"/>
          </ac:spMkLst>
        </pc:spChg>
        <pc:spChg chg="add del mod">
          <ac:chgData name="hassan MH" userId="84cd2103f36ef0dc" providerId="LiveId" clId="{627C7C0F-FB94-4845-882D-188E5CD8657E}" dt="2022-04-04T19:18:54.876" v="563"/>
          <ac:spMkLst>
            <pc:docMk/>
            <pc:sldMk cId="3815652503" sldId="256"/>
            <ac:spMk id="206" creationId="{9E1385DD-8EF6-41B8-9B5A-B73A97B0F06B}"/>
          </ac:spMkLst>
        </pc:spChg>
        <pc:spChg chg="add del mod">
          <ac:chgData name="hassan MH" userId="84cd2103f36ef0dc" providerId="LiveId" clId="{627C7C0F-FB94-4845-882D-188E5CD8657E}" dt="2022-04-04T19:18:54.876" v="563"/>
          <ac:spMkLst>
            <pc:docMk/>
            <pc:sldMk cId="3815652503" sldId="256"/>
            <ac:spMk id="207" creationId="{FE85679A-A237-4D95-8A9F-C0A917772D68}"/>
          </ac:spMkLst>
        </pc:spChg>
        <pc:spChg chg="mod">
          <ac:chgData name="hassan MH" userId="84cd2103f36ef0dc" providerId="LiveId" clId="{627C7C0F-FB94-4845-882D-188E5CD8657E}" dt="2022-04-04T19:18:52.283" v="560"/>
          <ac:spMkLst>
            <pc:docMk/>
            <pc:sldMk cId="3815652503" sldId="256"/>
            <ac:spMk id="210" creationId="{42BEF97C-49FC-4D1D-A3E9-9405719E8085}"/>
          </ac:spMkLst>
        </pc:spChg>
        <pc:spChg chg="mod">
          <ac:chgData name="hassan MH" userId="84cd2103f36ef0dc" providerId="LiveId" clId="{627C7C0F-FB94-4845-882D-188E5CD8657E}" dt="2022-04-04T19:18:52.283" v="560"/>
          <ac:spMkLst>
            <pc:docMk/>
            <pc:sldMk cId="3815652503" sldId="256"/>
            <ac:spMk id="213" creationId="{7A639AC9-7686-44D2-93FC-04487E1DF87B}"/>
          </ac:spMkLst>
        </pc:spChg>
        <pc:spChg chg="mod">
          <ac:chgData name="hassan MH" userId="84cd2103f36ef0dc" providerId="LiveId" clId="{627C7C0F-FB94-4845-882D-188E5CD8657E}" dt="2022-04-04T19:18:52.283" v="560"/>
          <ac:spMkLst>
            <pc:docMk/>
            <pc:sldMk cId="3815652503" sldId="256"/>
            <ac:spMk id="217" creationId="{516D358E-2677-4AF8-BDC4-3A7B7E17650F}"/>
          </ac:spMkLst>
        </pc:spChg>
        <pc:spChg chg="mod">
          <ac:chgData name="hassan MH" userId="84cd2103f36ef0dc" providerId="LiveId" clId="{627C7C0F-FB94-4845-882D-188E5CD8657E}" dt="2022-04-04T19:18:52.283" v="560"/>
          <ac:spMkLst>
            <pc:docMk/>
            <pc:sldMk cId="3815652503" sldId="256"/>
            <ac:spMk id="221" creationId="{55B8E1FC-0BAE-4952-B58C-C98518F16124}"/>
          </ac:spMkLst>
        </pc:spChg>
        <pc:spChg chg="mod">
          <ac:chgData name="hassan MH" userId="84cd2103f36ef0dc" providerId="LiveId" clId="{627C7C0F-FB94-4845-882D-188E5CD8657E}" dt="2022-04-04T19:18:52.283" v="560"/>
          <ac:spMkLst>
            <pc:docMk/>
            <pc:sldMk cId="3815652503" sldId="256"/>
            <ac:spMk id="225" creationId="{1DB7F717-17B4-4650-B2A2-BEEBE581F865}"/>
          </ac:spMkLst>
        </pc:spChg>
        <pc:spChg chg="mod">
          <ac:chgData name="hassan MH" userId="84cd2103f36ef0dc" providerId="LiveId" clId="{627C7C0F-FB94-4845-882D-188E5CD8657E}" dt="2022-04-04T19:18:52.283" v="560"/>
          <ac:spMkLst>
            <pc:docMk/>
            <pc:sldMk cId="3815652503" sldId="256"/>
            <ac:spMk id="229" creationId="{468D9857-C863-41A5-87B2-29027B32B303}"/>
          </ac:spMkLst>
        </pc:spChg>
        <pc:spChg chg="mod">
          <ac:chgData name="hassan MH" userId="84cd2103f36ef0dc" providerId="LiveId" clId="{627C7C0F-FB94-4845-882D-188E5CD8657E}" dt="2022-04-04T19:18:52.283" v="560"/>
          <ac:spMkLst>
            <pc:docMk/>
            <pc:sldMk cId="3815652503" sldId="256"/>
            <ac:spMk id="233" creationId="{17BEFDC3-5B08-4F77-B4C1-75D3672877F5}"/>
          </ac:spMkLst>
        </pc:spChg>
        <pc:spChg chg="add mod">
          <ac:chgData name="hassan MH" userId="84cd2103f36ef0dc" providerId="LiveId" clId="{627C7C0F-FB94-4845-882D-188E5CD8657E}" dt="2022-04-04T19:50:23.458" v="1019" actId="20577"/>
          <ac:spMkLst>
            <pc:docMk/>
            <pc:sldMk cId="3815652503" sldId="256"/>
            <ac:spMk id="235" creationId="{8666CAA5-571A-412F-843F-EE1C3E199F53}"/>
          </ac:spMkLst>
        </pc:spChg>
        <pc:spChg chg="add mod">
          <ac:chgData name="hassan MH" userId="84cd2103f36ef0dc" providerId="LiveId" clId="{627C7C0F-FB94-4845-882D-188E5CD8657E}" dt="2022-04-04T19:31:37.646" v="779" actId="1035"/>
          <ac:spMkLst>
            <pc:docMk/>
            <pc:sldMk cId="3815652503" sldId="256"/>
            <ac:spMk id="236" creationId="{A3BEFEAE-2626-4996-BB5C-A0397CA1E095}"/>
          </ac:spMkLst>
        </pc:spChg>
        <pc:spChg chg="mod">
          <ac:chgData name="hassan MH" userId="84cd2103f36ef0dc" providerId="LiveId" clId="{627C7C0F-FB94-4845-882D-188E5CD8657E}" dt="2022-04-04T19:22:46.370" v="643" actId="948"/>
          <ac:spMkLst>
            <pc:docMk/>
            <pc:sldMk cId="3815652503" sldId="256"/>
            <ac:spMk id="239" creationId="{A333FAE6-7B0C-4558-9BE0-22FA493A0AB1}"/>
          </ac:spMkLst>
        </pc:spChg>
        <pc:spChg chg="mod">
          <ac:chgData name="hassan MH" userId="84cd2103f36ef0dc" providerId="LiveId" clId="{627C7C0F-FB94-4845-882D-188E5CD8657E}" dt="2022-04-04T19:22:46.370" v="643" actId="948"/>
          <ac:spMkLst>
            <pc:docMk/>
            <pc:sldMk cId="3815652503" sldId="256"/>
            <ac:spMk id="242" creationId="{784CB4A0-9939-4099-AEFC-B42D44ABE6C7}"/>
          </ac:spMkLst>
        </pc:spChg>
        <pc:spChg chg="mod">
          <ac:chgData name="hassan MH" userId="84cd2103f36ef0dc" providerId="LiveId" clId="{627C7C0F-FB94-4845-882D-188E5CD8657E}" dt="2022-04-04T19:22:46.370" v="643" actId="948"/>
          <ac:spMkLst>
            <pc:docMk/>
            <pc:sldMk cId="3815652503" sldId="256"/>
            <ac:spMk id="246" creationId="{7EF0AA3E-7310-4CEA-8433-E598E52D1974}"/>
          </ac:spMkLst>
        </pc:spChg>
        <pc:spChg chg="mod">
          <ac:chgData name="hassan MH" userId="84cd2103f36ef0dc" providerId="LiveId" clId="{627C7C0F-FB94-4845-882D-188E5CD8657E}" dt="2022-04-04T19:22:46.370" v="643" actId="948"/>
          <ac:spMkLst>
            <pc:docMk/>
            <pc:sldMk cId="3815652503" sldId="256"/>
            <ac:spMk id="250" creationId="{D1F09F33-36FD-43CC-9C4F-DF8CA3F4D90A}"/>
          </ac:spMkLst>
        </pc:spChg>
        <pc:spChg chg="mod">
          <ac:chgData name="hassan MH" userId="84cd2103f36ef0dc" providerId="LiveId" clId="{627C7C0F-FB94-4845-882D-188E5CD8657E}" dt="2022-04-04T19:22:46.370" v="643" actId="948"/>
          <ac:spMkLst>
            <pc:docMk/>
            <pc:sldMk cId="3815652503" sldId="256"/>
            <ac:spMk id="254" creationId="{097468EA-89C3-48BB-8BB8-216D189CD2C6}"/>
          </ac:spMkLst>
        </pc:spChg>
        <pc:spChg chg="mod">
          <ac:chgData name="hassan MH" userId="84cd2103f36ef0dc" providerId="LiveId" clId="{627C7C0F-FB94-4845-882D-188E5CD8657E}" dt="2022-04-04T19:19:04.179" v="565" actId="948"/>
          <ac:spMkLst>
            <pc:docMk/>
            <pc:sldMk cId="3815652503" sldId="256"/>
            <ac:spMk id="258" creationId="{0EF704CA-1E5D-4673-AF34-387C049BEC41}"/>
          </ac:spMkLst>
        </pc:spChg>
        <pc:spChg chg="mod">
          <ac:chgData name="hassan MH" userId="84cd2103f36ef0dc" providerId="LiveId" clId="{627C7C0F-FB94-4845-882D-188E5CD8657E}" dt="2022-04-04T19:19:04.179" v="565" actId="948"/>
          <ac:spMkLst>
            <pc:docMk/>
            <pc:sldMk cId="3815652503" sldId="256"/>
            <ac:spMk id="262" creationId="{58F5ADCE-2000-4975-89EF-DCD9B7BF4684}"/>
          </ac:spMkLst>
        </pc:spChg>
        <pc:spChg chg="add mod">
          <ac:chgData name="hassan MH" userId="84cd2103f36ef0dc" providerId="LiveId" clId="{627C7C0F-FB94-4845-882D-188E5CD8657E}" dt="2022-04-04T19:23:14.063" v="654" actId="20577"/>
          <ac:spMkLst>
            <pc:docMk/>
            <pc:sldMk cId="3815652503" sldId="256"/>
            <ac:spMk id="266" creationId="{D11FA821-49F3-4D84-A479-311AFAE4276F}"/>
          </ac:spMkLst>
        </pc:spChg>
        <pc:spChg chg="add mod">
          <ac:chgData name="hassan MH" userId="84cd2103f36ef0dc" providerId="LiveId" clId="{627C7C0F-FB94-4845-882D-188E5CD8657E}" dt="2022-04-04T19:32:40.481" v="811" actId="1036"/>
          <ac:spMkLst>
            <pc:docMk/>
            <pc:sldMk cId="3815652503" sldId="256"/>
            <ac:spMk id="267" creationId="{E91B4B88-4BD8-4B58-A093-B7D326CF903C}"/>
          </ac:spMkLst>
        </pc:spChg>
        <pc:spChg chg="mod">
          <ac:chgData name="hassan MH" userId="84cd2103f36ef0dc" providerId="LiveId" clId="{627C7C0F-FB94-4845-882D-188E5CD8657E}" dt="2022-04-04T19:26:32.685" v="694" actId="108"/>
          <ac:spMkLst>
            <pc:docMk/>
            <pc:sldMk cId="3815652503" sldId="256"/>
            <ac:spMk id="270" creationId="{DCC5B364-52A6-4C49-B7C1-5E3CD9287F97}"/>
          </ac:spMkLst>
        </pc:spChg>
        <pc:spChg chg="mod">
          <ac:chgData name="hassan MH" userId="84cd2103f36ef0dc" providerId="LiveId" clId="{627C7C0F-FB94-4845-882D-188E5CD8657E}" dt="2022-04-04T19:27:48.548" v="697"/>
          <ac:spMkLst>
            <pc:docMk/>
            <pc:sldMk cId="3815652503" sldId="256"/>
            <ac:spMk id="273" creationId="{77F6B79F-FFB6-42A8-BA3F-22DB3500D4F4}"/>
          </ac:spMkLst>
        </pc:spChg>
        <pc:spChg chg="mod">
          <ac:chgData name="hassan MH" userId="84cd2103f36ef0dc" providerId="LiveId" clId="{627C7C0F-FB94-4845-882D-188E5CD8657E}" dt="2022-04-04T19:26:38.213" v="696" actId="108"/>
          <ac:spMkLst>
            <pc:docMk/>
            <pc:sldMk cId="3815652503" sldId="256"/>
            <ac:spMk id="277" creationId="{B8463453-C050-4007-91B6-D227C8D7EE21}"/>
          </ac:spMkLst>
        </pc:spChg>
        <pc:spChg chg="mod">
          <ac:chgData name="hassan MH" userId="84cd2103f36ef0dc" providerId="LiveId" clId="{627C7C0F-FB94-4845-882D-188E5CD8657E}" dt="2022-04-04T19:22:55.499" v="645" actId="948"/>
          <ac:spMkLst>
            <pc:docMk/>
            <pc:sldMk cId="3815652503" sldId="256"/>
            <ac:spMk id="281" creationId="{99B14B5D-9C5B-4C8E-8A31-D7581093E207}"/>
          </ac:spMkLst>
        </pc:spChg>
        <pc:spChg chg="mod">
          <ac:chgData name="hassan MH" userId="84cd2103f36ef0dc" providerId="LiveId" clId="{627C7C0F-FB94-4845-882D-188E5CD8657E}" dt="2022-04-04T19:22:55.499" v="645" actId="948"/>
          <ac:spMkLst>
            <pc:docMk/>
            <pc:sldMk cId="3815652503" sldId="256"/>
            <ac:spMk id="285" creationId="{E990E9EE-F98B-4C42-84EF-3F652BDC3FF2}"/>
          </ac:spMkLst>
        </pc:spChg>
        <pc:spChg chg="add del">
          <ac:chgData name="hassan MH" userId="84cd2103f36ef0dc" providerId="LiveId" clId="{627C7C0F-FB94-4845-882D-188E5CD8657E}" dt="2022-04-04T19:25:31.206" v="676" actId="22"/>
          <ac:spMkLst>
            <pc:docMk/>
            <pc:sldMk cId="3815652503" sldId="256"/>
            <ac:spMk id="288" creationId="{C0669FDA-4106-4147-ADE0-8A5CA3E4B867}"/>
          </ac:spMkLst>
        </pc:spChg>
        <pc:spChg chg="mod">
          <ac:chgData name="hassan MH" userId="84cd2103f36ef0dc" providerId="LiveId" clId="{627C7C0F-FB94-4845-882D-188E5CD8657E}" dt="2022-04-04T19:25:34.442" v="677"/>
          <ac:spMkLst>
            <pc:docMk/>
            <pc:sldMk cId="3815652503" sldId="256"/>
            <ac:spMk id="291" creationId="{CECCA2C9-DD26-4CC0-A8C1-B50426E66E8E}"/>
          </ac:spMkLst>
        </pc:spChg>
        <pc:spChg chg="mod">
          <ac:chgData name="hassan MH" userId="84cd2103f36ef0dc" providerId="LiveId" clId="{627C7C0F-FB94-4845-882D-188E5CD8657E}" dt="2022-04-04T19:25:43.382" v="683"/>
          <ac:spMkLst>
            <pc:docMk/>
            <pc:sldMk cId="3815652503" sldId="256"/>
            <ac:spMk id="295" creationId="{278F0128-F852-466B-8B41-7B65CF8DD387}"/>
          </ac:spMkLst>
        </pc:spChg>
        <pc:spChg chg="mod">
          <ac:chgData name="hassan MH" userId="84cd2103f36ef0dc" providerId="LiveId" clId="{627C7C0F-FB94-4845-882D-188E5CD8657E}" dt="2022-04-04T19:26:23.734" v="693" actId="108"/>
          <ac:spMkLst>
            <pc:docMk/>
            <pc:sldMk cId="3815652503" sldId="256"/>
            <ac:spMk id="299" creationId="{31535878-9B78-41E5-AB33-A5F03EB46782}"/>
          </ac:spMkLst>
        </pc:spChg>
        <pc:spChg chg="add mod">
          <ac:chgData name="hassan MH" userId="84cd2103f36ef0dc" providerId="LiveId" clId="{627C7C0F-FB94-4845-882D-188E5CD8657E}" dt="2022-04-04T19:33:54.266" v="843" actId="20577"/>
          <ac:spMkLst>
            <pc:docMk/>
            <pc:sldMk cId="3815652503" sldId="256"/>
            <ac:spMk id="301" creationId="{638C4EB6-7E6A-439D-9FF9-F77ABAB01108}"/>
          </ac:spMkLst>
        </pc:spChg>
        <pc:spChg chg="add mod">
          <ac:chgData name="hassan MH" userId="84cd2103f36ef0dc" providerId="LiveId" clId="{627C7C0F-FB94-4845-882D-188E5CD8657E}" dt="2022-04-04T19:29:42.853" v="759" actId="1035"/>
          <ac:spMkLst>
            <pc:docMk/>
            <pc:sldMk cId="3815652503" sldId="256"/>
            <ac:spMk id="302" creationId="{908CBCC7-98AF-4A96-857D-95BFD4C432CA}"/>
          </ac:spMkLst>
        </pc:spChg>
        <pc:spChg chg="mod">
          <ac:chgData name="hassan MH" userId="84cd2103f36ef0dc" providerId="LiveId" clId="{627C7C0F-FB94-4845-882D-188E5CD8657E}" dt="2022-04-04T19:29:16.659" v="741" actId="20577"/>
          <ac:spMkLst>
            <pc:docMk/>
            <pc:sldMk cId="3815652503" sldId="256"/>
            <ac:spMk id="305" creationId="{4D657872-FD78-42C6-B06E-30A11A8770E5}"/>
          </ac:spMkLst>
        </pc:spChg>
        <pc:spChg chg="mod">
          <ac:chgData name="hassan MH" userId="84cd2103f36ef0dc" providerId="LiveId" clId="{627C7C0F-FB94-4845-882D-188E5CD8657E}" dt="2022-04-04T19:29:31.083" v="751" actId="20577"/>
          <ac:spMkLst>
            <pc:docMk/>
            <pc:sldMk cId="3815652503" sldId="256"/>
            <ac:spMk id="308" creationId="{523D530B-9D09-409D-8CC9-71B2EEC7A961}"/>
          </ac:spMkLst>
        </pc:spChg>
        <pc:spChg chg="mod">
          <ac:chgData name="hassan MH" userId="84cd2103f36ef0dc" providerId="LiveId" clId="{627C7C0F-FB94-4845-882D-188E5CD8657E}" dt="2022-04-04T19:38:58.941" v="892" actId="108"/>
          <ac:spMkLst>
            <pc:docMk/>
            <pc:sldMk cId="3815652503" sldId="256"/>
            <ac:spMk id="314" creationId="{0DBE5A51-D2FB-4E32-A33C-E14855BCC66D}"/>
          </ac:spMkLst>
        </pc:spChg>
        <pc:spChg chg="mod">
          <ac:chgData name="hassan MH" userId="84cd2103f36ef0dc" providerId="LiveId" clId="{627C7C0F-FB94-4845-882D-188E5CD8657E}" dt="2022-04-04T19:39:01.533" v="893" actId="108"/>
          <ac:spMkLst>
            <pc:docMk/>
            <pc:sldMk cId="3815652503" sldId="256"/>
            <ac:spMk id="318" creationId="{6D72961E-F57C-466F-B09E-B1FDA8C5089E}"/>
          </ac:spMkLst>
        </pc:spChg>
        <pc:spChg chg="mod">
          <ac:chgData name="hassan MH" userId="84cd2103f36ef0dc" providerId="LiveId" clId="{627C7C0F-FB94-4845-882D-188E5CD8657E}" dt="2022-04-04T19:48:12.757" v="1009" actId="1076"/>
          <ac:spMkLst>
            <pc:docMk/>
            <pc:sldMk cId="3815652503" sldId="256"/>
            <ac:spMk id="327" creationId="{81E82E7C-FB57-4ABB-A130-27FF974DEF3B}"/>
          </ac:spMkLst>
        </pc:spChg>
        <pc:spChg chg="mod">
          <ac:chgData name="hassan MH" userId="84cd2103f36ef0dc" providerId="LiveId" clId="{627C7C0F-FB94-4845-882D-188E5CD8657E}" dt="2022-04-04T19:47:37.815" v="954" actId="404"/>
          <ac:spMkLst>
            <pc:docMk/>
            <pc:sldMk cId="3815652503" sldId="256"/>
            <ac:spMk id="328" creationId="{F7069824-66D8-45F0-ABBA-D3B7885AD8EA}"/>
          </ac:spMkLst>
        </pc:spChg>
        <pc:spChg chg="del mod">
          <ac:chgData name="hassan MH" userId="84cd2103f36ef0dc" providerId="LiveId" clId="{627C7C0F-FB94-4845-882D-188E5CD8657E}" dt="2022-04-04T19:48:48.376" v="1016" actId="478"/>
          <ac:spMkLst>
            <pc:docMk/>
            <pc:sldMk cId="3815652503" sldId="256"/>
            <ac:spMk id="330" creationId="{AA1179E0-B605-4B4A-B4EA-88874AABFD39}"/>
          </ac:spMkLst>
        </pc:spChg>
        <pc:grpChg chg="add del mod">
          <ac:chgData name="hassan MH" userId="84cd2103f36ef0dc" providerId="LiveId" clId="{627C7C0F-FB94-4845-882D-188E5CD8657E}" dt="2022-04-04T18:56:18.733" v="249" actId="478"/>
          <ac:grpSpMkLst>
            <pc:docMk/>
            <pc:sldMk cId="3815652503" sldId="256"/>
            <ac:grpSpMk id="25" creationId="{8F72EFBF-62C9-431B-93C7-B12ECC65161C}"/>
          </ac:grpSpMkLst>
        </pc:grpChg>
        <pc:grpChg chg="add mod">
          <ac:chgData name="hassan MH" userId="84cd2103f36ef0dc" providerId="LiveId" clId="{627C7C0F-FB94-4845-882D-188E5CD8657E}" dt="2022-04-04T19:18:50.798" v="559" actId="1076"/>
          <ac:grpSpMkLst>
            <pc:docMk/>
            <pc:sldMk cId="3815652503" sldId="256"/>
            <ac:grpSpMk id="26" creationId="{D53A86E3-F0B2-4AA5-AD40-C06BCC432641}"/>
          </ac:grpSpMkLst>
        </pc:grpChg>
        <pc:grpChg chg="add mod">
          <ac:chgData name="hassan MH" userId="84cd2103f36ef0dc" providerId="LiveId" clId="{627C7C0F-FB94-4845-882D-188E5CD8657E}" dt="2022-04-04T19:18:50.798" v="559" actId="1076"/>
          <ac:grpSpMkLst>
            <pc:docMk/>
            <pc:sldMk cId="3815652503" sldId="256"/>
            <ac:grpSpMk id="29" creationId="{1363A80E-E1ED-4014-8852-553AD352E89A}"/>
          </ac:grpSpMkLst>
        </pc:grpChg>
        <pc:grpChg chg="add mod">
          <ac:chgData name="hassan MH" userId="84cd2103f36ef0dc" providerId="LiveId" clId="{627C7C0F-FB94-4845-882D-188E5CD8657E}" dt="2022-04-04T18:51:56.994" v="137" actId="571"/>
          <ac:grpSpMkLst>
            <pc:docMk/>
            <pc:sldMk cId="3815652503" sldId="256"/>
            <ac:grpSpMk id="33" creationId="{BDE1267D-043A-40C8-B3C9-1CAECEBB695B}"/>
          </ac:grpSpMkLst>
        </pc:grpChg>
        <pc:grpChg chg="add mod">
          <ac:chgData name="hassan MH" userId="84cd2103f36ef0dc" providerId="LiveId" clId="{627C7C0F-FB94-4845-882D-188E5CD8657E}" dt="2022-04-04T19:18:50.798" v="559" actId="1076"/>
          <ac:grpSpMkLst>
            <pc:docMk/>
            <pc:sldMk cId="3815652503" sldId="256"/>
            <ac:grpSpMk id="38" creationId="{3A222435-6967-4E36-AFF7-7FFFCB02E46B}"/>
          </ac:grpSpMkLst>
        </pc:grpChg>
        <pc:grpChg chg="add mod">
          <ac:chgData name="hassan MH" userId="84cd2103f36ef0dc" providerId="LiveId" clId="{627C7C0F-FB94-4845-882D-188E5CD8657E}" dt="2022-04-04T19:18:50.798" v="559" actId="1076"/>
          <ac:grpSpMkLst>
            <pc:docMk/>
            <pc:sldMk cId="3815652503" sldId="256"/>
            <ac:grpSpMk id="42" creationId="{FDD852B6-77EE-45A6-BDC3-8791D5839CEB}"/>
          </ac:grpSpMkLst>
        </pc:grpChg>
        <pc:grpChg chg="add mod">
          <ac:chgData name="hassan MH" userId="84cd2103f36ef0dc" providerId="LiveId" clId="{627C7C0F-FB94-4845-882D-188E5CD8657E}" dt="2022-04-04T19:18:50.798" v="559" actId="1076"/>
          <ac:grpSpMkLst>
            <pc:docMk/>
            <pc:sldMk cId="3815652503" sldId="256"/>
            <ac:grpSpMk id="46" creationId="{0C8D4107-79F6-4478-998F-601928AE4A9A}"/>
          </ac:grpSpMkLst>
        </pc:grpChg>
        <pc:grpChg chg="add mod">
          <ac:chgData name="hassan MH" userId="84cd2103f36ef0dc" providerId="LiveId" clId="{627C7C0F-FB94-4845-882D-188E5CD8657E}" dt="2022-04-04T19:18:50.798" v="559" actId="1076"/>
          <ac:grpSpMkLst>
            <pc:docMk/>
            <pc:sldMk cId="3815652503" sldId="256"/>
            <ac:grpSpMk id="50" creationId="{39913406-2D66-4742-B216-3B96C05D2968}"/>
          </ac:grpSpMkLst>
        </pc:grpChg>
        <pc:grpChg chg="add mod">
          <ac:chgData name="hassan MH" userId="84cd2103f36ef0dc" providerId="LiveId" clId="{627C7C0F-FB94-4845-882D-188E5CD8657E}" dt="2022-04-04T19:18:50.798" v="559" actId="1076"/>
          <ac:grpSpMkLst>
            <pc:docMk/>
            <pc:sldMk cId="3815652503" sldId="256"/>
            <ac:grpSpMk id="54" creationId="{A940D52B-47E4-4DF7-9EE4-9FE7D523F1F1}"/>
          </ac:grpSpMkLst>
        </pc:grpChg>
        <pc:grpChg chg="add mod">
          <ac:chgData name="hassan MH" userId="84cd2103f36ef0dc" providerId="LiveId" clId="{627C7C0F-FB94-4845-882D-188E5CD8657E}" dt="2022-04-04T18:57:44.186" v="296" actId="571"/>
          <ac:grpSpMkLst>
            <pc:docMk/>
            <pc:sldMk cId="3815652503" sldId="256"/>
            <ac:grpSpMk id="63" creationId="{56C53954-D7B7-4D99-B7AA-5F0A2F94952B}"/>
          </ac:grpSpMkLst>
        </pc:grpChg>
        <pc:grpChg chg="add mod">
          <ac:chgData name="hassan MH" userId="84cd2103f36ef0dc" providerId="LiveId" clId="{627C7C0F-FB94-4845-882D-188E5CD8657E}" dt="2022-04-04T18:57:44.186" v="296" actId="571"/>
          <ac:grpSpMkLst>
            <pc:docMk/>
            <pc:sldMk cId="3815652503" sldId="256"/>
            <ac:grpSpMk id="66" creationId="{92BA4A69-EEE0-487E-A0E8-93A7D6D9EA3A}"/>
          </ac:grpSpMkLst>
        </pc:grpChg>
        <pc:grpChg chg="add mod">
          <ac:chgData name="hassan MH" userId="84cd2103f36ef0dc" providerId="LiveId" clId="{627C7C0F-FB94-4845-882D-188E5CD8657E}" dt="2022-04-04T18:57:44.186" v="296" actId="571"/>
          <ac:grpSpMkLst>
            <pc:docMk/>
            <pc:sldMk cId="3815652503" sldId="256"/>
            <ac:grpSpMk id="70" creationId="{E9A18CF4-02C5-47F9-AB55-BB4DB5D7FF32}"/>
          </ac:grpSpMkLst>
        </pc:grpChg>
        <pc:grpChg chg="add mod">
          <ac:chgData name="hassan MH" userId="84cd2103f36ef0dc" providerId="LiveId" clId="{627C7C0F-FB94-4845-882D-188E5CD8657E}" dt="2022-04-04T18:57:44.186" v="296" actId="571"/>
          <ac:grpSpMkLst>
            <pc:docMk/>
            <pc:sldMk cId="3815652503" sldId="256"/>
            <ac:grpSpMk id="74" creationId="{EB26288E-2F60-49F2-BAED-8B8A4C6D9AB4}"/>
          </ac:grpSpMkLst>
        </pc:grpChg>
        <pc:grpChg chg="add mod">
          <ac:chgData name="hassan MH" userId="84cd2103f36ef0dc" providerId="LiveId" clId="{627C7C0F-FB94-4845-882D-188E5CD8657E}" dt="2022-04-04T18:57:44.186" v="296" actId="571"/>
          <ac:grpSpMkLst>
            <pc:docMk/>
            <pc:sldMk cId="3815652503" sldId="256"/>
            <ac:grpSpMk id="78" creationId="{385671D8-6CFE-42B1-A245-7D93EBFAACCB}"/>
          </ac:grpSpMkLst>
        </pc:grpChg>
        <pc:grpChg chg="add mod">
          <ac:chgData name="hassan MH" userId="84cd2103f36ef0dc" providerId="LiveId" clId="{627C7C0F-FB94-4845-882D-188E5CD8657E}" dt="2022-04-04T18:57:44.186" v="296" actId="571"/>
          <ac:grpSpMkLst>
            <pc:docMk/>
            <pc:sldMk cId="3815652503" sldId="256"/>
            <ac:grpSpMk id="82" creationId="{E7E8DA79-468B-453E-B046-6FBEC0C9804F}"/>
          </ac:grpSpMkLst>
        </pc:grpChg>
        <pc:grpChg chg="add mod">
          <ac:chgData name="hassan MH" userId="84cd2103f36ef0dc" providerId="LiveId" clId="{627C7C0F-FB94-4845-882D-188E5CD8657E}" dt="2022-04-04T18:57:44.186" v="296" actId="571"/>
          <ac:grpSpMkLst>
            <pc:docMk/>
            <pc:sldMk cId="3815652503" sldId="256"/>
            <ac:grpSpMk id="86" creationId="{15170219-BD9A-4249-84BF-D1D9E99A74A9}"/>
          </ac:grpSpMkLst>
        </pc:grpChg>
        <pc:grpChg chg="add mod">
          <ac:chgData name="hassan MH" userId="84cd2103f36ef0dc" providerId="LiveId" clId="{627C7C0F-FB94-4845-882D-188E5CD8657E}" dt="2022-04-04T18:58:06.526" v="299" actId="571"/>
          <ac:grpSpMkLst>
            <pc:docMk/>
            <pc:sldMk cId="3815652503" sldId="256"/>
            <ac:grpSpMk id="92" creationId="{B72FF547-3DDA-4A42-9AD9-135C6B5A4F86}"/>
          </ac:grpSpMkLst>
        </pc:grpChg>
        <pc:grpChg chg="add mod">
          <ac:chgData name="hassan MH" userId="84cd2103f36ef0dc" providerId="LiveId" clId="{627C7C0F-FB94-4845-882D-188E5CD8657E}" dt="2022-04-04T18:58:06.526" v="299" actId="571"/>
          <ac:grpSpMkLst>
            <pc:docMk/>
            <pc:sldMk cId="3815652503" sldId="256"/>
            <ac:grpSpMk id="95" creationId="{E05CF0D6-316F-4245-9AF0-BFEA4B2CA03F}"/>
          </ac:grpSpMkLst>
        </pc:grpChg>
        <pc:grpChg chg="add mod">
          <ac:chgData name="hassan MH" userId="84cd2103f36ef0dc" providerId="LiveId" clId="{627C7C0F-FB94-4845-882D-188E5CD8657E}" dt="2022-04-04T18:58:06.526" v="299" actId="571"/>
          <ac:grpSpMkLst>
            <pc:docMk/>
            <pc:sldMk cId="3815652503" sldId="256"/>
            <ac:grpSpMk id="99" creationId="{86918528-41E2-41CC-874F-615A22BF4A0F}"/>
          </ac:grpSpMkLst>
        </pc:grpChg>
        <pc:grpChg chg="add mod">
          <ac:chgData name="hassan MH" userId="84cd2103f36ef0dc" providerId="LiveId" clId="{627C7C0F-FB94-4845-882D-188E5CD8657E}" dt="2022-04-04T18:58:06.526" v="299" actId="571"/>
          <ac:grpSpMkLst>
            <pc:docMk/>
            <pc:sldMk cId="3815652503" sldId="256"/>
            <ac:grpSpMk id="103" creationId="{0A750DC8-F647-43BA-9D82-78372AF7D519}"/>
          </ac:grpSpMkLst>
        </pc:grpChg>
        <pc:grpChg chg="add mod">
          <ac:chgData name="hassan MH" userId="84cd2103f36ef0dc" providerId="LiveId" clId="{627C7C0F-FB94-4845-882D-188E5CD8657E}" dt="2022-04-04T18:58:06.526" v="299" actId="571"/>
          <ac:grpSpMkLst>
            <pc:docMk/>
            <pc:sldMk cId="3815652503" sldId="256"/>
            <ac:grpSpMk id="107" creationId="{314BA579-3C72-41F7-B9CD-C22D86A6ECE8}"/>
          </ac:grpSpMkLst>
        </pc:grpChg>
        <pc:grpChg chg="add mod">
          <ac:chgData name="hassan MH" userId="84cd2103f36ef0dc" providerId="LiveId" clId="{627C7C0F-FB94-4845-882D-188E5CD8657E}" dt="2022-04-04T18:58:06.526" v="299" actId="571"/>
          <ac:grpSpMkLst>
            <pc:docMk/>
            <pc:sldMk cId="3815652503" sldId="256"/>
            <ac:grpSpMk id="111" creationId="{63514BB7-E747-40CC-9A4F-0F02A8DAE558}"/>
          </ac:grpSpMkLst>
        </pc:grpChg>
        <pc:grpChg chg="add del mod">
          <ac:chgData name="hassan MH" userId="84cd2103f36ef0dc" providerId="LiveId" clId="{627C7C0F-FB94-4845-882D-188E5CD8657E}" dt="2022-04-04T19:04:36.699" v="453" actId="478"/>
          <ac:grpSpMkLst>
            <pc:docMk/>
            <pc:sldMk cId="3815652503" sldId="256"/>
            <ac:grpSpMk id="115" creationId="{64850D76-1C35-4B48-B23A-7D97BAC903F4}"/>
          </ac:grpSpMkLst>
        </pc:grpChg>
        <pc:grpChg chg="add mod">
          <ac:chgData name="hassan MH" userId="84cd2103f36ef0dc" providerId="LiveId" clId="{627C7C0F-FB94-4845-882D-188E5CD8657E}" dt="2022-04-04T19:00:34.031" v="366" actId="571"/>
          <ac:grpSpMkLst>
            <pc:docMk/>
            <pc:sldMk cId="3815652503" sldId="256"/>
            <ac:grpSpMk id="121" creationId="{495D9015-E2E3-4B98-B0C0-37E3139CDA2D}"/>
          </ac:grpSpMkLst>
        </pc:grpChg>
        <pc:grpChg chg="add mod">
          <ac:chgData name="hassan MH" userId="84cd2103f36ef0dc" providerId="LiveId" clId="{627C7C0F-FB94-4845-882D-188E5CD8657E}" dt="2022-04-04T19:00:34.031" v="366" actId="571"/>
          <ac:grpSpMkLst>
            <pc:docMk/>
            <pc:sldMk cId="3815652503" sldId="256"/>
            <ac:grpSpMk id="124" creationId="{4C0B84B5-D731-489A-94A4-9A9605F2C79B}"/>
          </ac:grpSpMkLst>
        </pc:grpChg>
        <pc:grpChg chg="add mod">
          <ac:chgData name="hassan MH" userId="84cd2103f36ef0dc" providerId="LiveId" clId="{627C7C0F-FB94-4845-882D-188E5CD8657E}" dt="2022-04-04T19:00:34.031" v="366" actId="571"/>
          <ac:grpSpMkLst>
            <pc:docMk/>
            <pc:sldMk cId="3815652503" sldId="256"/>
            <ac:grpSpMk id="128" creationId="{48CC0B65-42A0-4C80-8346-334C45710EA6}"/>
          </ac:grpSpMkLst>
        </pc:grpChg>
        <pc:grpChg chg="add mod">
          <ac:chgData name="hassan MH" userId="84cd2103f36ef0dc" providerId="LiveId" clId="{627C7C0F-FB94-4845-882D-188E5CD8657E}" dt="2022-04-04T19:00:34.031" v="366" actId="571"/>
          <ac:grpSpMkLst>
            <pc:docMk/>
            <pc:sldMk cId="3815652503" sldId="256"/>
            <ac:grpSpMk id="132" creationId="{C776AC84-87F0-4206-BC11-58976ED68C3C}"/>
          </ac:grpSpMkLst>
        </pc:grpChg>
        <pc:grpChg chg="add mod">
          <ac:chgData name="hassan MH" userId="84cd2103f36ef0dc" providerId="LiveId" clId="{627C7C0F-FB94-4845-882D-188E5CD8657E}" dt="2022-04-04T19:00:34.031" v="366" actId="571"/>
          <ac:grpSpMkLst>
            <pc:docMk/>
            <pc:sldMk cId="3815652503" sldId="256"/>
            <ac:grpSpMk id="136" creationId="{2FCA2A22-FDF8-4053-8DD6-6F960FBE15D5}"/>
          </ac:grpSpMkLst>
        </pc:grpChg>
        <pc:grpChg chg="add mod">
          <ac:chgData name="hassan MH" userId="84cd2103f36ef0dc" providerId="LiveId" clId="{627C7C0F-FB94-4845-882D-188E5CD8657E}" dt="2022-04-04T19:00:34.031" v="366" actId="571"/>
          <ac:grpSpMkLst>
            <pc:docMk/>
            <pc:sldMk cId="3815652503" sldId="256"/>
            <ac:grpSpMk id="140" creationId="{2CADEFE7-2D31-4794-849F-65770C4BF692}"/>
          </ac:grpSpMkLst>
        </pc:grpChg>
        <pc:grpChg chg="add mod">
          <ac:chgData name="hassan MH" userId="84cd2103f36ef0dc" providerId="LiveId" clId="{627C7C0F-FB94-4845-882D-188E5CD8657E}" dt="2022-04-04T19:00:34.031" v="366" actId="571"/>
          <ac:grpSpMkLst>
            <pc:docMk/>
            <pc:sldMk cId="3815652503" sldId="256"/>
            <ac:grpSpMk id="144" creationId="{EAC93A75-1BB6-4CB8-AF47-36914D77D4CE}"/>
          </ac:grpSpMkLst>
        </pc:grpChg>
        <pc:grpChg chg="add mod">
          <ac:chgData name="hassan MH" userId="84cd2103f36ef0dc" providerId="LiveId" clId="{627C7C0F-FB94-4845-882D-188E5CD8657E}" dt="2022-04-04T19:40:56.239" v="899" actId="1035"/>
          <ac:grpSpMkLst>
            <pc:docMk/>
            <pc:sldMk cId="3815652503" sldId="256"/>
            <ac:grpSpMk id="150" creationId="{6321E1A5-203A-4282-B39B-E2C3052F660B}"/>
          </ac:grpSpMkLst>
        </pc:grpChg>
        <pc:grpChg chg="add mod">
          <ac:chgData name="hassan MH" userId="84cd2103f36ef0dc" providerId="LiveId" clId="{627C7C0F-FB94-4845-882D-188E5CD8657E}" dt="2022-04-04T19:40:56.239" v="899" actId="1035"/>
          <ac:grpSpMkLst>
            <pc:docMk/>
            <pc:sldMk cId="3815652503" sldId="256"/>
            <ac:grpSpMk id="153" creationId="{F2BF4ED4-AB7D-4D14-959B-60AC143C2DCA}"/>
          </ac:grpSpMkLst>
        </pc:grpChg>
        <pc:grpChg chg="add mod">
          <ac:chgData name="hassan MH" userId="84cd2103f36ef0dc" providerId="LiveId" clId="{627C7C0F-FB94-4845-882D-188E5CD8657E}" dt="2022-04-04T19:40:56.239" v="899" actId="1035"/>
          <ac:grpSpMkLst>
            <pc:docMk/>
            <pc:sldMk cId="3815652503" sldId="256"/>
            <ac:grpSpMk id="157" creationId="{8FDA1E61-7B51-4538-94BE-56F8B2CCB61A}"/>
          </ac:grpSpMkLst>
        </pc:grpChg>
        <pc:grpChg chg="add mod">
          <ac:chgData name="hassan MH" userId="84cd2103f36ef0dc" providerId="LiveId" clId="{627C7C0F-FB94-4845-882D-188E5CD8657E}" dt="2022-04-04T19:40:56.239" v="899" actId="1035"/>
          <ac:grpSpMkLst>
            <pc:docMk/>
            <pc:sldMk cId="3815652503" sldId="256"/>
            <ac:grpSpMk id="161" creationId="{C0963383-2F40-4301-8B47-8F042BCFCE66}"/>
          </ac:grpSpMkLst>
        </pc:grpChg>
        <pc:grpChg chg="add mod">
          <ac:chgData name="hassan MH" userId="84cd2103f36ef0dc" providerId="LiveId" clId="{627C7C0F-FB94-4845-882D-188E5CD8657E}" dt="2022-04-04T19:40:56.239" v="899" actId="1035"/>
          <ac:grpSpMkLst>
            <pc:docMk/>
            <pc:sldMk cId="3815652503" sldId="256"/>
            <ac:grpSpMk id="165" creationId="{221C3327-6711-40F1-896D-4AA0E79E55FF}"/>
          </ac:grpSpMkLst>
        </pc:grpChg>
        <pc:grpChg chg="add del mod">
          <ac:chgData name="hassan MH" userId="84cd2103f36ef0dc" providerId="LiveId" clId="{627C7C0F-FB94-4845-882D-188E5CD8657E}" dt="2022-04-04T19:10:07.669" v="500" actId="478"/>
          <ac:grpSpMkLst>
            <pc:docMk/>
            <pc:sldMk cId="3815652503" sldId="256"/>
            <ac:grpSpMk id="169" creationId="{86C31EBF-2589-48DD-BB26-9137580B2B68}"/>
          </ac:grpSpMkLst>
        </pc:grpChg>
        <pc:grpChg chg="add mod">
          <ac:chgData name="hassan MH" userId="84cd2103f36ef0dc" providerId="LiveId" clId="{627C7C0F-FB94-4845-882D-188E5CD8657E}" dt="2022-04-04T19:18:47.645" v="557" actId="571"/>
          <ac:grpSpMkLst>
            <pc:docMk/>
            <pc:sldMk cId="3815652503" sldId="256"/>
            <ac:grpSpMk id="179" creationId="{E02E0EF8-68BD-4AC3-84AE-E20FFEE921D8}"/>
          </ac:grpSpMkLst>
        </pc:grpChg>
        <pc:grpChg chg="add mod">
          <ac:chgData name="hassan MH" userId="84cd2103f36ef0dc" providerId="LiveId" clId="{627C7C0F-FB94-4845-882D-188E5CD8657E}" dt="2022-04-04T19:18:47.645" v="557" actId="571"/>
          <ac:grpSpMkLst>
            <pc:docMk/>
            <pc:sldMk cId="3815652503" sldId="256"/>
            <ac:grpSpMk id="182" creationId="{5D15CA0E-0E1A-48E3-84BB-1A44618E234C}"/>
          </ac:grpSpMkLst>
        </pc:grpChg>
        <pc:grpChg chg="add mod">
          <ac:chgData name="hassan MH" userId="84cd2103f36ef0dc" providerId="LiveId" clId="{627C7C0F-FB94-4845-882D-188E5CD8657E}" dt="2022-04-04T19:18:47.645" v="557" actId="571"/>
          <ac:grpSpMkLst>
            <pc:docMk/>
            <pc:sldMk cId="3815652503" sldId="256"/>
            <ac:grpSpMk id="186" creationId="{89D54EE3-2C60-43B5-A9EE-9C8390599ED7}"/>
          </ac:grpSpMkLst>
        </pc:grpChg>
        <pc:grpChg chg="add mod">
          <ac:chgData name="hassan MH" userId="84cd2103f36ef0dc" providerId="LiveId" clId="{627C7C0F-FB94-4845-882D-188E5CD8657E}" dt="2022-04-04T19:18:47.645" v="557" actId="571"/>
          <ac:grpSpMkLst>
            <pc:docMk/>
            <pc:sldMk cId="3815652503" sldId="256"/>
            <ac:grpSpMk id="190" creationId="{C1347AD0-080D-429C-878B-80CDE756D9EA}"/>
          </ac:grpSpMkLst>
        </pc:grpChg>
        <pc:grpChg chg="add mod">
          <ac:chgData name="hassan MH" userId="84cd2103f36ef0dc" providerId="LiveId" clId="{627C7C0F-FB94-4845-882D-188E5CD8657E}" dt="2022-04-04T19:18:47.645" v="557" actId="571"/>
          <ac:grpSpMkLst>
            <pc:docMk/>
            <pc:sldMk cId="3815652503" sldId="256"/>
            <ac:grpSpMk id="194" creationId="{AEA98E9C-243A-4B87-B799-8B96B8D9F4CF}"/>
          </ac:grpSpMkLst>
        </pc:grpChg>
        <pc:grpChg chg="add mod">
          <ac:chgData name="hassan MH" userId="84cd2103f36ef0dc" providerId="LiveId" clId="{627C7C0F-FB94-4845-882D-188E5CD8657E}" dt="2022-04-04T19:18:47.645" v="557" actId="571"/>
          <ac:grpSpMkLst>
            <pc:docMk/>
            <pc:sldMk cId="3815652503" sldId="256"/>
            <ac:grpSpMk id="198" creationId="{4EB37BE6-F278-4542-9D9F-B9192C5F951C}"/>
          </ac:grpSpMkLst>
        </pc:grpChg>
        <pc:grpChg chg="add mod">
          <ac:chgData name="hassan MH" userId="84cd2103f36ef0dc" providerId="LiveId" clId="{627C7C0F-FB94-4845-882D-188E5CD8657E}" dt="2022-04-04T19:18:47.645" v="557" actId="571"/>
          <ac:grpSpMkLst>
            <pc:docMk/>
            <pc:sldMk cId="3815652503" sldId="256"/>
            <ac:grpSpMk id="202" creationId="{6B5C0523-7476-4117-A245-8CBC66B61860}"/>
          </ac:grpSpMkLst>
        </pc:grpChg>
        <pc:grpChg chg="add del mod">
          <ac:chgData name="hassan MH" userId="84cd2103f36ef0dc" providerId="LiveId" clId="{627C7C0F-FB94-4845-882D-188E5CD8657E}" dt="2022-04-04T19:18:54.876" v="563"/>
          <ac:grpSpMkLst>
            <pc:docMk/>
            <pc:sldMk cId="3815652503" sldId="256"/>
            <ac:grpSpMk id="208" creationId="{CCA6FB7C-0441-4B85-B99E-E5B04D77CB82}"/>
          </ac:grpSpMkLst>
        </pc:grpChg>
        <pc:grpChg chg="add del mod">
          <ac:chgData name="hassan MH" userId="84cd2103f36ef0dc" providerId="LiveId" clId="{627C7C0F-FB94-4845-882D-188E5CD8657E}" dt="2022-04-04T19:18:54.876" v="563"/>
          <ac:grpSpMkLst>
            <pc:docMk/>
            <pc:sldMk cId="3815652503" sldId="256"/>
            <ac:grpSpMk id="211" creationId="{FE90D499-11D2-41F5-944F-1FA7DFA8538E}"/>
          </ac:grpSpMkLst>
        </pc:grpChg>
        <pc:grpChg chg="add del mod">
          <ac:chgData name="hassan MH" userId="84cd2103f36ef0dc" providerId="LiveId" clId="{627C7C0F-FB94-4845-882D-188E5CD8657E}" dt="2022-04-04T19:18:54.876" v="563"/>
          <ac:grpSpMkLst>
            <pc:docMk/>
            <pc:sldMk cId="3815652503" sldId="256"/>
            <ac:grpSpMk id="215" creationId="{E2A4A8D0-8185-4DD4-BBA7-ADC1F99C6FF2}"/>
          </ac:grpSpMkLst>
        </pc:grpChg>
        <pc:grpChg chg="add del mod">
          <ac:chgData name="hassan MH" userId="84cd2103f36ef0dc" providerId="LiveId" clId="{627C7C0F-FB94-4845-882D-188E5CD8657E}" dt="2022-04-04T19:18:54.876" v="563"/>
          <ac:grpSpMkLst>
            <pc:docMk/>
            <pc:sldMk cId="3815652503" sldId="256"/>
            <ac:grpSpMk id="219" creationId="{7150F839-CD29-47EB-9893-2BE0BB90F0F9}"/>
          </ac:grpSpMkLst>
        </pc:grpChg>
        <pc:grpChg chg="add del mod">
          <ac:chgData name="hassan MH" userId="84cd2103f36ef0dc" providerId="LiveId" clId="{627C7C0F-FB94-4845-882D-188E5CD8657E}" dt="2022-04-04T19:18:54.876" v="563"/>
          <ac:grpSpMkLst>
            <pc:docMk/>
            <pc:sldMk cId="3815652503" sldId="256"/>
            <ac:grpSpMk id="223" creationId="{78DB0302-2688-4CA7-AC15-4E6562450817}"/>
          </ac:grpSpMkLst>
        </pc:grpChg>
        <pc:grpChg chg="add del mod">
          <ac:chgData name="hassan MH" userId="84cd2103f36ef0dc" providerId="LiveId" clId="{627C7C0F-FB94-4845-882D-188E5CD8657E}" dt="2022-04-04T19:18:54.876" v="563"/>
          <ac:grpSpMkLst>
            <pc:docMk/>
            <pc:sldMk cId="3815652503" sldId="256"/>
            <ac:grpSpMk id="227" creationId="{2DC74072-66C6-4FB6-B201-DB0F7C7EF83B}"/>
          </ac:grpSpMkLst>
        </pc:grpChg>
        <pc:grpChg chg="add del mod">
          <ac:chgData name="hassan MH" userId="84cd2103f36ef0dc" providerId="LiveId" clId="{627C7C0F-FB94-4845-882D-188E5CD8657E}" dt="2022-04-04T19:18:54.876" v="563"/>
          <ac:grpSpMkLst>
            <pc:docMk/>
            <pc:sldMk cId="3815652503" sldId="256"/>
            <ac:grpSpMk id="231" creationId="{FF95EFA0-3C10-42B8-A890-DE7EBED83601}"/>
          </ac:grpSpMkLst>
        </pc:grpChg>
        <pc:grpChg chg="add mod">
          <ac:chgData name="hassan MH" userId="84cd2103f36ef0dc" providerId="LiveId" clId="{627C7C0F-FB94-4845-882D-188E5CD8657E}" dt="2022-04-04T19:31:37.646" v="779" actId="1035"/>
          <ac:grpSpMkLst>
            <pc:docMk/>
            <pc:sldMk cId="3815652503" sldId="256"/>
            <ac:grpSpMk id="237" creationId="{D4515FBB-1AB6-4FEB-9FA5-878FACFF6D7B}"/>
          </ac:grpSpMkLst>
        </pc:grpChg>
        <pc:grpChg chg="add mod">
          <ac:chgData name="hassan MH" userId="84cd2103f36ef0dc" providerId="LiveId" clId="{627C7C0F-FB94-4845-882D-188E5CD8657E}" dt="2022-04-04T19:31:37.646" v="779" actId="1035"/>
          <ac:grpSpMkLst>
            <pc:docMk/>
            <pc:sldMk cId="3815652503" sldId="256"/>
            <ac:grpSpMk id="240" creationId="{2040E3D1-92A5-4860-9C70-5110745CC9EC}"/>
          </ac:grpSpMkLst>
        </pc:grpChg>
        <pc:grpChg chg="add mod">
          <ac:chgData name="hassan MH" userId="84cd2103f36ef0dc" providerId="LiveId" clId="{627C7C0F-FB94-4845-882D-188E5CD8657E}" dt="2022-04-04T19:31:37.646" v="779" actId="1035"/>
          <ac:grpSpMkLst>
            <pc:docMk/>
            <pc:sldMk cId="3815652503" sldId="256"/>
            <ac:grpSpMk id="244" creationId="{C0502545-DAB3-4167-8D0C-6E1EE900D6BE}"/>
          </ac:grpSpMkLst>
        </pc:grpChg>
        <pc:grpChg chg="add mod">
          <ac:chgData name="hassan MH" userId="84cd2103f36ef0dc" providerId="LiveId" clId="{627C7C0F-FB94-4845-882D-188E5CD8657E}" dt="2022-04-04T19:31:37.646" v="779" actId="1035"/>
          <ac:grpSpMkLst>
            <pc:docMk/>
            <pc:sldMk cId="3815652503" sldId="256"/>
            <ac:grpSpMk id="248" creationId="{032A6D1A-9ABF-4F22-AA85-5BF0C24B716C}"/>
          </ac:grpSpMkLst>
        </pc:grpChg>
        <pc:grpChg chg="add mod">
          <ac:chgData name="hassan MH" userId="84cd2103f36ef0dc" providerId="LiveId" clId="{627C7C0F-FB94-4845-882D-188E5CD8657E}" dt="2022-04-04T19:31:37.646" v="779" actId="1035"/>
          <ac:grpSpMkLst>
            <pc:docMk/>
            <pc:sldMk cId="3815652503" sldId="256"/>
            <ac:grpSpMk id="252" creationId="{4D6A5D15-6B48-4833-BBE8-6D70E07EF3F0}"/>
          </ac:grpSpMkLst>
        </pc:grpChg>
        <pc:grpChg chg="add del mod">
          <ac:chgData name="hassan MH" userId="84cd2103f36ef0dc" providerId="LiveId" clId="{627C7C0F-FB94-4845-882D-188E5CD8657E}" dt="2022-04-04T19:20:47.686" v="620" actId="478"/>
          <ac:grpSpMkLst>
            <pc:docMk/>
            <pc:sldMk cId="3815652503" sldId="256"/>
            <ac:grpSpMk id="256" creationId="{138D8F5B-7EE8-43F9-A94B-6F83E568CE7C}"/>
          </ac:grpSpMkLst>
        </pc:grpChg>
        <pc:grpChg chg="add del mod">
          <ac:chgData name="hassan MH" userId="84cd2103f36ef0dc" providerId="LiveId" clId="{627C7C0F-FB94-4845-882D-188E5CD8657E}" dt="2022-04-04T19:20:52.326" v="621" actId="478"/>
          <ac:grpSpMkLst>
            <pc:docMk/>
            <pc:sldMk cId="3815652503" sldId="256"/>
            <ac:grpSpMk id="260" creationId="{575373D6-35C8-4409-BE9D-79F85E08DBB8}"/>
          </ac:grpSpMkLst>
        </pc:grpChg>
        <pc:grpChg chg="add mod">
          <ac:chgData name="hassan MH" userId="84cd2103f36ef0dc" providerId="LiveId" clId="{627C7C0F-FB94-4845-882D-188E5CD8657E}" dt="2022-04-04T19:32:46.938" v="815" actId="1035"/>
          <ac:grpSpMkLst>
            <pc:docMk/>
            <pc:sldMk cId="3815652503" sldId="256"/>
            <ac:grpSpMk id="268" creationId="{6ACB16D3-48BF-4C2F-8E53-B32A2CE02E0C}"/>
          </ac:grpSpMkLst>
        </pc:grpChg>
        <pc:grpChg chg="add mod">
          <ac:chgData name="hassan MH" userId="84cd2103f36ef0dc" providerId="LiveId" clId="{627C7C0F-FB94-4845-882D-188E5CD8657E}" dt="2022-04-04T19:32:30.341" v="801" actId="1036"/>
          <ac:grpSpMkLst>
            <pc:docMk/>
            <pc:sldMk cId="3815652503" sldId="256"/>
            <ac:grpSpMk id="271" creationId="{6D109B6E-DDBD-44C1-9227-772E698EC15E}"/>
          </ac:grpSpMkLst>
        </pc:grpChg>
        <pc:grpChg chg="add del mod">
          <ac:chgData name="hassan MH" userId="84cd2103f36ef0dc" providerId="LiveId" clId="{627C7C0F-FB94-4845-882D-188E5CD8657E}" dt="2022-04-04T19:27:52.310" v="698" actId="478"/>
          <ac:grpSpMkLst>
            <pc:docMk/>
            <pc:sldMk cId="3815652503" sldId="256"/>
            <ac:grpSpMk id="275" creationId="{86EB8A59-175A-4107-8F7B-5D7BF0BDE69F}"/>
          </ac:grpSpMkLst>
        </pc:grpChg>
        <pc:grpChg chg="add del mod">
          <ac:chgData name="hassan MH" userId="84cd2103f36ef0dc" providerId="LiveId" clId="{627C7C0F-FB94-4845-882D-188E5CD8657E}" dt="2022-04-04T19:27:53.809" v="699" actId="478"/>
          <ac:grpSpMkLst>
            <pc:docMk/>
            <pc:sldMk cId="3815652503" sldId="256"/>
            <ac:grpSpMk id="279" creationId="{3A2FB36D-D8BD-46E2-AC3C-6BFAA34DF64D}"/>
          </ac:grpSpMkLst>
        </pc:grpChg>
        <pc:grpChg chg="add del mod">
          <ac:chgData name="hassan MH" userId="84cd2103f36ef0dc" providerId="LiveId" clId="{627C7C0F-FB94-4845-882D-188E5CD8657E}" dt="2022-04-04T19:27:55.159" v="700" actId="478"/>
          <ac:grpSpMkLst>
            <pc:docMk/>
            <pc:sldMk cId="3815652503" sldId="256"/>
            <ac:grpSpMk id="283" creationId="{26C4DD9F-CAAE-4C6A-B880-2908BF0FAABB}"/>
          </ac:grpSpMkLst>
        </pc:grpChg>
        <pc:grpChg chg="add del mod">
          <ac:chgData name="hassan MH" userId="84cd2103f36ef0dc" providerId="LiveId" clId="{627C7C0F-FB94-4845-882D-188E5CD8657E}" dt="2022-04-04T19:25:37.748" v="680"/>
          <ac:grpSpMkLst>
            <pc:docMk/>
            <pc:sldMk cId="3815652503" sldId="256"/>
            <ac:grpSpMk id="289" creationId="{96176812-F1EB-42BC-BF21-54540CE639C2}"/>
          </ac:grpSpMkLst>
        </pc:grpChg>
        <pc:grpChg chg="add del mod">
          <ac:chgData name="hassan MH" userId="84cd2103f36ef0dc" providerId="LiveId" clId="{627C7C0F-FB94-4845-882D-188E5CD8657E}" dt="2022-04-04T19:26:19.194" v="692" actId="478"/>
          <ac:grpSpMkLst>
            <pc:docMk/>
            <pc:sldMk cId="3815652503" sldId="256"/>
            <ac:grpSpMk id="293" creationId="{3AF45570-B8FA-4439-8A5A-E28541B68446}"/>
          </ac:grpSpMkLst>
        </pc:grpChg>
        <pc:grpChg chg="add mod">
          <ac:chgData name="hassan MH" userId="84cd2103f36ef0dc" providerId="LiveId" clId="{627C7C0F-FB94-4845-882D-188E5CD8657E}" dt="2022-04-04T19:34:24.075" v="853" actId="1035"/>
          <ac:grpSpMkLst>
            <pc:docMk/>
            <pc:sldMk cId="3815652503" sldId="256"/>
            <ac:grpSpMk id="297" creationId="{7025C608-44D7-49D2-87BC-91F6C47F810C}"/>
          </ac:grpSpMkLst>
        </pc:grpChg>
        <pc:grpChg chg="add mod">
          <ac:chgData name="hassan MH" userId="84cd2103f36ef0dc" providerId="LiveId" clId="{627C7C0F-FB94-4845-882D-188E5CD8657E}" dt="2022-04-04T19:29:42.853" v="759" actId="1035"/>
          <ac:grpSpMkLst>
            <pc:docMk/>
            <pc:sldMk cId="3815652503" sldId="256"/>
            <ac:grpSpMk id="303" creationId="{0478109A-E7FC-42FB-8FC6-4B46F16C3F2E}"/>
          </ac:grpSpMkLst>
        </pc:grpChg>
        <pc:grpChg chg="add mod">
          <ac:chgData name="hassan MH" userId="84cd2103f36ef0dc" providerId="LiveId" clId="{627C7C0F-FB94-4845-882D-188E5CD8657E}" dt="2022-04-04T19:29:42.853" v="759" actId="1035"/>
          <ac:grpSpMkLst>
            <pc:docMk/>
            <pc:sldMk cId="3815652503" sldId="256"/>
            <ac:grpSpMk id="306" creationId="{9C086F51-4642-445B-A70B-991FE251B7E3}"/>
          </ac:grpSpMkLst>
        </pc:grpChg>
        <pc:grpChg chg="add del mod">
          <ac:chgData name="hassan MH" userId="84cd2103f36ef0dc" providerId="LiveId" clId="{627C7C0F-FB94-4845-882D-188E5CD8657E}" dt="2022-04-04T19:40:22.903" v="895" actId="478"/>
          <ac:grpSpMkLst>
            <pc:docMk/>
            <pc:sldMk cId="3815652503" sldId="256"/>
            <ac:grpSpMk id="312" creationId="{6AE9E390-046D-49CD-AAE2-3CC36090CB7D}"/>
          </ac:grpSpMkLst>
        </pc:grpChg>
        <pc:grpChg chg="add del mod">
          <ac:chgData name="hassan MH" userId="84cd2103f36ef0dc" providerId="LiveId" clId="{627C7C0F-FB94-4845-882D-188E5CD8657E}" dt="2022-04-04T19:40:20.168" v="894" actId="478"/>
          <ac:grpSpMkLst>
            <pc:docMk/>
            <pc:sldMk cId="3815652503" sldId="256"/>
            <ac:grpSpMk id="316" creationId="{D89656A2-2090-4E49-96C1-F3FECCA2771E}"/>
          </ac:grpSpMkLst>
        </pc:grpChg>
        <pc:grpChg chg="add mod">
          <ac:chgData name="hassan MH" userId="84cd2103f36ef0dc" providerId="LiveId" clId="{627C7C0F-FB94-4845-882D-188E5CD8657E}" dt="2022-04-04T19:49:08.755" v="1018" actId="1076"/>
          <ac:grpSpMkLst>
            <pc:docMk/>
            <pc:sldMk cId="3815652503" sldId="256"/>
            <ac:grpSpMk id="326" creationId="{76213AA4-7627-442E-A798-7CB68D99CB3F}"/>
          </ac:grpSpMkLst>
        </pc:grpChg>
        <pc:picChg chg="add mod">
          <ac:chgData name="hassan MH" userId="84cd2103f36ef0dc" providerId="LiveId" clId="{627C7C0F-FB94-4845-882D-188E5CD8657E}" dt="2022-04-04T19:18:54.529" v="562" actId="1076"/>
          <ac:picMkLst>
            <pc:docMk/>
            <pc:sldMk cId="3815652503" sldId="256"/>
            <ac:picMk id="5" creationId="{7DB9B174-9FAC-459E-9F0E-EADB211497FA}"/>
          </ac:picMkLst>
        </pc:picChg>
        <pc:picChg chg="add del mod">
          <ac:chgData name="hassan MH" userId="84cd2103f36ef0dc" providerId="LiveId" clId="{627C7C0F-FB94-4845-882D-188E5CD8657E}" dt="2022-04-04T18:31:16.275" v="7" actId="21"/>
          <ac:picMkLst>
            <pc:docMk/>
            <pc:sldMk cId="3815652503" sldId="256"/>
            <ac:picMk id="7" creationId="{EF4A966E-B8AB-4ED1-A205-F98038712036}"/>
          </ac:picMkLst>
        </pc:picChg>
        <pc:picChg chg="add del mod">
          <ac:chgData name="hassan MH" userId="84cd2103f36ef0dc" providerId="LiveId" clId="{627C7C0F-FB94-4845-882D-188E5CD8657E}" dt="2022-04-04T18:32:13.111" v="34" actId="478"/>
          <ac:picMkLst>
            <pc:docMk/>
            <pc:sldMk cId="3815652503" sldId="256"/>
            <ac:picMk id="9" creationId="{4B4735E0-8FFD-40EE-A4ED-C039F7C3B318}"/>
          </ac:picMkLst>
        </pc:picChg>
        <pc:picChg chg="add mod">
          <ac:chgData name="hassan MH" userId="84cd2103f36ef0dc" providerId="LiveId" clId="{627C7C0F-FB94-4845-882D-188E5CD8657E}" dt="2022-04-04T19:34:33.345" v="854" actId="1076"/>
          <ac:picMkLst>
            <pc:docMk/>
            <pc:sldMk cId="3815652503" sldId="256"/>
            <ac:picMk id="12" creationId="{E993C593-4D13-4927-9687-C449E45B2E8B}"/>
          </ac:picMkLst>
        </pc:picChg>
        <pc:picChg chg="add del mod">
          <ac:chgData name="hassan MH" userId="84cd2103f36ef0dc" providerId="LiveId" clId="{627C7C0F-FB94-4845-882D-188E5CD8657E}" dt="2022-04-04T19:43:10.044" v="902" actId="478"/>
          <ac:picMkLst>
            <pc:docMk/>
            <pc:sldMk cId="3815652503" sldId="256"/>
            <ac:picMk id="14" creationId="{8F81CA23-6FD7-4FE8-A2ED-15AE9178F824}"/>
          </ac:picMkLst>
        </pc:picChg>
        <pc:picChg chg="add mod">
          <ac:chgData name="hassan MH" userId="84cd2103f36ef0dc" providerId="LiveId" clId="{627C7C0F-FB94-4845-882D-188E5CD8657E}" dt="2022-04-04T18:50:23.766" v="120" actId="571"/>
          <ac:picMkLst>
            <pc:docMk/>
            <pc:sldMk cId="3815652503" sldId="256"/>
            <ac:picMk id="22" creationId="{7D2DD346-CD8A-40F0-BF0C-038CB51992DF}"/>
          </ac:picMkLst>
        </pc:picChg>
        <pc:picChg chg="add mod">
          <ac:chgData name="hassan MH" userId="84cd2103f36ef0dc" providerId="LiveId" clId="{627C7C0F-FB94-4845-882D-188E5CD8657E}" dt="2022-04-04T18:51:56.994" v="137" actId="571"/>
          <ac:picMkLst>
            <pc:docMk/>
            <pc:sldMk cId="3815652503" sldId="256"/>
            <ac:picMk id="32" creationId="{7CE2E634-F65D-41C6-9A6A-6F5E82430628}"/>
          </ac:picMkLst>
        </pc:picChg>
        <pc:picChg chg="add del mod">
          <ac:chgData name="hassan MH" userId="84cd2103f36ef0dc" providerId="LiveId" clId="{627C7C0F-FB94-4845-882D-188E5CD8657E}" dt="2022-04-04T18:52:23.235" v="141" actId="478"/>
          <ac:picMkLst>
            <pc:docMk/>
            <pc:sldMk cId="3815652503" sldId="256"/>
            <ac:picMk id="37" creationId="{37401E62-BBA3-426D-AE14-1EF1513C2E7E}"/>
          </ac:picMkLst>
        </pc:picChg>
        <pc:picChg chg="add mod modCrop">
          <ac:chgData name="hassan MH" userId="84cd2103f36ef0dc" providerId="LiveId" clId="{627C7C0F-FB94-4845-882D-188E5CD8657E}" dt="2022-04-04T19:43:27.046" v="908" actId="1076"/>
          <ac:picMkLst>
            <pc:docMk/>
            <pc:sldMk cId="3815652503" sldId="256"/>
            <ac:picMk id="321" creationId="{3DFCD375-3DA1-40B3-9DD5-C70B9CA14FBC}"/>
          </ac:picMkLst>
        </pc:picChg>
        <pc:picChg chg="add mod modCrop">
          <ac:chgData name="hassan MH" userId="84cd2103f36ef0dc" providerId="LiveId" clId="{627C7C0F-FB94-4845-882D-188E5CD8657E}" dt="2022-04-04T19:45:44.368" v="936" actId="1076"/>
          <ac:picMkLst>
            <pc:docMk/>
            <pc:sldMk cId="3815652503" sldId="256"/>
            <ac:picMk id="322" creationId="{21E51B17-F647-4307-9FF6-58614CF26D25}"/>
          </ac:picMkLst>
        </pc:picChg>
        <pc:picChg chg="add mod modCrop">
          <ac:chgData name="hassan MH" userId="84cd2103f36ef0dc" providerId="LiveId" clId="{627C7C0F-FB94-4845-882D-188E5CD8657E}" dt="2022-04-04T19:48:08.163" v="1008" actId="14100"/>
          <ac:picMkLst>
            <pc:docMk/>
            <pc:sldMk cId="3815652503" sldId="256"/>
            <ac:picMk id="323" creationId="{090C7636-4DC1-4B93-906B-AED70FEED961}"/>
          </ac:picMkLst>
        </pc:picChg>
        <pc:picChg chg="add mod modCrop">
          <ac:chgData name="hassan MH" userId="84cd2103f36ef0dc" providerId="LiveId" clId="{627C7C0F-FB94-4845-882D-188E5CD8657E}" dt="2022-04-04T19:44:42.565" v="927" actId="1076"/>
          <ac:picMkLst>
            <pc:docMk/>
            <pc:sldMk cId="3815652503" sldId="256"/>
            <ac:picMk id="324" creationId="{4C0A3E47-5B78-447D-BBF3-0EA36F7D0552}"/>
          </ac:picMkLst>
        </pc:picChg>
        <pc:picChg chg="add mod modCrop">
          <ac:chgData name="hassan MH" userId="84cd2103f36ef0dc" providerId="LiveId" clId="{627C7C0F-FB94-4845-882D-188E5CD8657E}" dt="2022-04-04T19:45:27.507" v="934" actId="1076"/>
          <ac:picMkLst>
            <pc:docMk/>
            <pc:sldMk cId="3815652503" sldId="256"/>
            <ac:picMk id="325" creationId="{8C45385C-0980-462D-8974-BECE4AC4B060}"/>
          </ac:picMkLst>
        </pc:picChg>
        <pc:picChg chg="del mod">
          <ac:chgData name="hassan MH" userId="84cd2103f36ef0dc" providerId="LiveId" clId="{627C7C0F-FB94-4845-882D-188E5CD8657E}" dt="2022-04-04T19:48:46.430" v="1015" actId="478"/>
          <ac:picMkLst>
            <pc:docMk/>
            <pc:sldMk cId="3815652503" sldId="256"/>
            <ac:picMk id="329" creationId="{673B3BDC-FA96-4337-B7B2-B63D5EB20CF5}"/>
          </ac:picMkLst>
        </pc:picChg>
        <pc:picChg chg="add mod">
          <ac:chgData name="hassan MH" userId="84cd2103f36ef0dc" providerId="LiveId" clId="{627C7C0F-FB94-4845-882D-188E5CD8657E}" dt="2022-04-04T19:52:09.636" v="1044" actId="1076"/>
          <ac:picMkLst>
            <pc:docMk/>
            <pc:sldMk cId="3815652503" sldId="256"/>
            <ac:picMk id="331" creationId="{3ED91BC5-F976-4D22-93DA-37077B601D30}"/>
          </ac:picMkLst>
        </pc:picChg>
        <pc:cxnChg chg="add mod">
          <ac:chgData name="hassan MH" userId="84cd2103f36ef0dc" providerId="LiveId" clId="{627C7C0F-FB94-4845-882D-188E5CD8657E}" dt="2022-04-04T19:31:10.377" v="760" actId="14100"/>
          <ac:cxnSpMkLst>
            <pc:docMk/>
            <pc:sldMk cId="3815652503" sldId="256"/>
            <ac:cxnSpMk id="16" creationId="{9246153D-7B1A-4D4F-8B95-B141116A35AE}"/>
          </ac:cxnSpMkLst>
        </pc:cxnChg>
        <pc:cxnChg chg="add del mod topLvl">
          <ac:chgData name="hassan MH" userId="84cd2103f36ef0dc" providerId="LiveId" clId="{627C7C0F-FB94-4845-882D-188E5CD8657E}" dt="2022-04-04T18:56:18.733" v="249" actId="478"/>
          <ac:cxnSpMkLst>
            <pc:docMk/>
            <pc:sldMk cId="3815652503" sldId="256"/>
            <ac:cxnSpMk id="17" creationId="{E63EC658-C7DE-47ED-9D49-732A95DD4546}"/>
          </ac:cxnSpMkLst>
        </pc:cxnChg>
        <pc:cxnChg chg="add mod">
          <ac:chgData name="hassan MH" userId="84cd2103f36ef0dc" providerId="LiveId" clId="{627C7C0F-FB94-4845-882D-188E5CD8657E}" dt="2022-04-04T18:50:23.766" v="120" actId="571"/>
          <ac:cxnSpMkLst>
            <pc:docMk/>
            <pc:sldMk cId="3815652503" sldId="256"/>
            <ac:cxnSpMk id="23" creationId="{E4225CC8-0290-4466-B0E6-D8B30844F23B}"/>
          </ac:cxnSpMkLst>
        </pc:cxnChg>
        <pc:cxnChg chg="add del mod">
          <ac:chgData name="hassan MH" userId="84cd2103f36ef0dc" providerId="LiveId" clId="{627C7C0F-FB94-4845-882D-188E5CD8657E}" dt="2022-04-04T18:50:45.019" v="123" actId="478"/>
          <ac:cxnSpMkLst>
            <pc:docMk/>
            <pc:sldMk cId="3815652503" sldId="256"/>
            <ac:cxnSpMk id="24" creationId="{768DFA18-C790-44D0-ADDC-C22E60336DC5}"/>
          </ac:cxnSpMkLst>
        </pc:cxnChg>
        <pc:cxnChg chg="mod">
          <ac:chgData name="hassan MH" userId="84cd2103f36ef0dc" providerId="LiveId" clId="{627C7C0F-FB94-4845-882D-188E5CD8657E}" dt="2022-04-04T18:50:56.181" v="125" actId="571"/>
          <ac:cxnSpMkLst>
            <pc:docMk/>
            <pc:sldMk cId="3815652503" sldId="256"/>
            <ac:cxnSpMk id="27" creationId="{DA6BCC63-610A-49F5-A318-E95184F0FFD4}"/>
          </ac:cxnSpMkLst>
        </pc:cxnChg>
        <pc:cxnChg chg="mod">
          <ac:chgData name="hassan MH" userId="84cd2103f36ef0dc" providerId="LiveId" clId="{627C7C0F-FB94-4845-882D-188E5CD8657E}" dt="2022-04-04T18:52:09.930" v="138" actId="571"/>
          <ac:cxnSpMkLst>
            <pc:docMk/>
            <pc:sldMk cId="3815652503" sldId="256"/>
            <ac:cxnSpMk id="30" creationId="{A8261A83-B8C7-4800-819C-0E6EB7668FB3}"/>
          </ac:cxnSpMkLst>
        </pc:cxnChg>
        <pc:cxnChg chg="mod">
          <ac:chgData name="hassan MH" userId="84cd2103f36ef0dc" providerId="LiveId" clId="{627C7C0F-FB94-4845-882D-188E5CD8657E}" dt="2022-04-04T18:51:56.994" v="137" actId="571"/>
          <ac:cxnSpMkLst>
            <pc:docMk/>
            <pc:sldMk cId="3815652503" sldId="256"/>
            <ac:cxnSpMk id="34" creationId="{E6462947-42A6-4EE3-8168-88E72738AA5C}"/>
          </ac:cxnSpMkLst>
        </pc:cxnChg>
        <pc:cxnChg chg="add mod">
          <ac:chgData name="hassan MH" userId="84cd2103f36ef0dc" providerId="LiveId" clId="{627C7C0F-FB94-4845-882D-188E5CD8657E}" dt="2022-04-04T18:52:09.930" v="138" actId="571"/>
          <ac:cxnSpMkLst>
            <pc:docMk/>
            <pc:sldMk cId="3815652503" sldId="256"/>
            <ac:cxnSpMk id="36" creationId="{E1A3F0D6-FA44-4886-8F16-81767B703E12}"/>
          </ac:cxnSpMkLst>
        </pc:cxnChg>
        <pc:cxnChg chg="mod">
          <ac:chgData name="hassan MH" userId="84cd2103f36ef0dc" providerId="LiveId" clId="{627C7C0F-FB94-4845-882D-188E5CD8657E}" dt="2022-04-04T18:52:19.962" v="139" actId="571"/>
          <ac:cxnSpMkLst>
            <pc:docMk/>
            <pc:sldMk cId="3815652503" sldId="256"/>
            <ac:cxnSpMk id="39" creationId="{B6AB5E43-8DAE-40FF-B54C-2697ABFA73F8}"/>
          </ac:cxnSpMkLst>
        </pc:cxnChg>
        <pc:cxnChg chg="mod">
          <ac:chgData name="hassan MH" userId="84cd2103f36ef0dc" providerId="LiveId" clId="{627C7C0F-FB94-4845-882D-188E5CD8657E}" dt="2022-04-04T18:52:19.962" v="139" actId="571"/>
          <ac:cxnSpMkLst>
            <pc:docMk/>
            <pc:sldMk cId="3815652503" sldId="256"/>
            <ac:cxnSpMk id="41" creationId="{B64AAA87-B499-4015-9394-29EE44ACC2A3}"/>
          </ac:cxnSpMkLst>
        </pc:cxnChg>
        <pc:cxnChg chg="mod">
          <ac:chgData name="hassan MH" userId="84cd2103f36ef0dc" providerId="LiveId" clId="{627C7C0F-FB94-4845-882D-188E5CD8657E}" dt="2022-04-04T18:53:42.006" v="158" actId="571"/>
          <ac:cxnSpMkLst>
            <pc:docMk/>
            <pc:sldMk cId="3815652503" sldId="256"/>
            <ac:cxnSpMk id="43" creationId="{0DA26653-8932-41C6-80F8-45E14E59818A}"/>
          </ac:cxnSpMkLst>
        </pc:cxnChg>
        <pc:cxnChg chg="mod">
          <ac:chgData name="hassan MH" userId="84cd2103f36ef0dc" providerId="LiveId" clId="{627C7C0F-FB94-4845-882D-188E5CD8657E}" dt="2022-04-04T18:53:42.006" v="158" actId="571"/>
          <ac:cxnSpMkLst>
            <pc:docMk/>
            <pc:sldMk cId="3815652503" sldId="256"/>
            <ac:cxnSpMk id="45" creationId="{8AD09DC3-CCB3-4155-B8F8-391A361568BC}"/>
          </ac:cxnSpMkLst>
        </pc:cxnChg>
        <pc:cxnChg chg="mod">
          <ac:chgData name="hassan MH" userId="84cd2103f36ef0dc" providerId="LiveId" clId="{627C7C0F-FB94-4845-882D-188E5CD8657E}" dt="2022-04-04T18:54:36.939" v="168" actId="571"/>
          <ac:cxnSpMkLst>
            <pc:docMk/>
            <pc:sldMk cId="3815652503" sldId="256"/>
            <ac:cxnSpMk id="47" creationId="{0161DD65-9F10-4F58-9BA7-D9690FEDBDF8}"/>
          </ac:cxnSpMkLst>
        </pc:cxnChg>
        <pc:cxnChg chg="mod">
          <ac:chgData name="hassan MH" userId="84cd2103f36ef0dc" providerId="LiveId" clId="{627C7C0F-FB94-4845-882D-188E5CD8657E}" dt="2022-04-04T18:54:36.939" v="168" actId="571"/>
          <ac:cxnSpMkLst>
            <pc:docMk/>
            <pc:sldMk cId="3815652503" sldId="256"/>
            <ac:cxnSpMk id="49" creationId="{5F9950BA-2FAE-402F-B6D8-79D3068DEB7F}"/>
          </ac:cxnSpMkLst>
        </pc:cxnChg>
        <pc:cxnChg chg="mod">
          <ac:chgData name="hassan MH" userId="84cd2103f36ef0dc" providerId="LiveId" clId="{627C7C0F-FB94-4845-882D-188E5CD8657E}" dt="2022-04-04T18:54:56.546" v="184" actId="571"/>
          <ac:cxnSpMkLst>
            <pc:docMk/>
            <pc:sldMk cId="3815652503" sldId="256"/>
            <ac:cxnSpMk id="51" creationId="{5D17DD52-AE8F-47BA-A70B-685883CCF063}"/>
          </ac:cxnSpMkLst>
        </pc:cxnChg>
        <pc:cxnChg chg="mod">
          <ac:chgData name="hassan MH" userId="84cd2103f36ef0dc" providerId="LiveId" clId="{627C7C0F-FB94-4845-882D-188E5CD8657E}" dt="2022-04-04T18:54:56.546" v="184" actId="571"/>
          <ac:cxnSpMkLst>
            <pc:docMk/>
            <pc:sldMk cId="3815652503" sldId="256"/>
            <ac:cxnSpMk id="53" creationId="{1D931111-56CE-4FA3-A5DF-22ED24DDB994}"/>
          </ac:cxnSpMkLst>
        </pc:cxnChg>
        <pc:cxnChg chg="mod">
          <ac:chgData name="hassan MH" userId="84cd2103f36ef0dc" providerId="LiveId" clId="{627C7C0F-FB94-4845-882D-188E5CD8657E}" dt="2022-04-04T18:55:12.296" v="198" actId="571"/>
          <ac:cxnSpMkLst>
            <pc:docMk/>
            <pc:sldMk cId="3815652503" sldId="256"/>
            <ac:cxnSpMk id="55" creationId="{DA7EA0A5-DC79-4718-B11B-3988DFD62FDD}"/>
          </ac:cxnSpMkLst>
        </pc:cxnChg>
        <pc:cxnChg chg="mod">
          <ac:chgData name="hassan MH" userId="84cd2103f36ef0dc" providerId="LiveId" clId="{627C7C0F-FB94-4845-882D-188E5CD8657E}" dt="2022-04-04T19:21:55.429" v="629" actId="208"/>
          <ac:cxnSpMkLst>
            <pc:docMk/>
            <pc:sldMk cId="3815652503" sldId="256"/>
            <ac:cxnSpMk id="57" creationId="{14331309-E02E-4E44-9E16-4C48C69B019F}"/>
          </ac:cxnSpMkLst>
        </pc:cxnChg>
        <pc:cxnChg chg="add mod">
          <ac:chgData name="hassan MH" userId="84cd2103f36ef0dc" providerId="LiveId" clId="{627C7C0F-FB94-4845-882D-188E5CD8657E}" dt="2022-04-04T19:31:16.709" v="761" actId="14100"/>
          <ac:cxnSpMkLst>
            <pc:docMk/>
            <pc:sldMk cId="3815652503" sldId="256"/>
            <ac:cxnSpMk id="59" creationId="{077289EF-B235-418A-917B-DA73A78F9C77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64" creationId="{46699E86-722D-4092-8148-1A561348EBBF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67" creationId="{F508590B-F43D-4A81-9D1A-54CD6094B4A1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69" creationId="{1010233D-CE0F-49A1-A469-47318987BC51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71" creationId="{690E3A13-A582-4D2B-B4CC-F55203A49C42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73" creationId="{673FA73E-2E53-4E72-A5A0-5F9CD5222309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75" creationId="{2B2A4009-9500-4758-B3CE-28B2E24100C8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77" creationId="{B4AA6C84-4A50-4E85-8CA3-DECE50F6E7BF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79" creationId="{749E8D5F-1E20-4D9C-81AD-34D09E718E4D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81" creationId="{14514766-0A00-4635-9334-31CA38F4C3E4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83" creationId="{27E44D96-D2A2-45D2-9953-7138069D2006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85" creationId="{B2DCD51F-D3B0-48F6-BE4C-45A466065761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87" creationId="{A1F3EC89-E051-491F-80CE-3CAE3C17706E}"/>
          </ac:cxnSpMkLst>
        </pc:cxnChg>
        <pc:cxnChg chg="mod">
          <ac:chgData name="hassan MH" userId="84cd2103f36ef0dc" providerId="LiveId" clId="{627C7C0F-FB94-4845-882D-188E5CD8657E}" dt="2022-04-04T18:57:44.186" v="296" actId="571"/>
          <ac:cxnSpMkLst>
            <pc:docMk/>
            <pc:sldMk cId="3815652503" sldId="256"/>
            <ac:cxnSpMk id="89" creationId="{E550C242-8835-45B1-81F9-FA7431919BD1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93" creationId="{3B6956E6-8AD3-42F2-8351-1C9DB7506FE2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96" creationId="{9C029563-15C8-433E-99F1-30006DC55F0F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98" creationId="{84FFF4AD-F50E-41ED-9588-57E39362B4BD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100" creationId="{BAF58928-1FFC-47CC-B410-35C43E6C4938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102" creationId="{3796C31A-D988-475B-AA93-3B32A5E9042A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104" creationId="{CC7E6C55-C66B-47CF-9C1B-E56A3EBB64B5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106" creationId="{42A24C8A-1221-4436-90C3-5E38776F59EE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108" creationId="{4DD1E320-3A65-4167-93EE-3550D39D7277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110" creationId="{F44854DE-F43D-4E61-BB6E-15CF34485C5C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112" creationId="{70FE8730-1DB1-4D5B-AA2C-7258244B376C}"/>
          </ac:cxnSpMkLst>
        </pc:cxnChg>
        <pc:cxnChg chg="mod">
          <ac:chgData name="hassan MH" userId="84cd2103f36ef0dc" providerId="LiveId" clId="{627C7C0F-FB94-4845-882D-188E5CD8657E}" dt="2022-04-04T19:22:02.283" v="630" actId="208"/>
          <ac:cxnSpMkLst>
            <pc:docMk/>
            <pc:sldMk cId="3815652503" sldId="256"/>
            <ac:cxnSpMk id="114" creationId="{F150624E-D80D-4C9E-82DB-94664A0CD142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116" creationId="{DAFAE065-A6BF-4432-9B55-0CA6C1E418F5}"/>
          </ac:cxnSpMkLst>
        </pc:cxnChg>
        <pc:cxnChg chg="mod">
          <ac:chgData name="hassan MH" userId="84cd2103f36ef0dc" providerId="LiveId" clId="{627C7C0F-FB94-4845-882D-188E5CD8657E}" dt="2022-04-04T18:58:06.526" v="299" actId="571"/>
          <ac:cxnSpMkLst>
            <pc:docMk/>
            <pc:sldMk cId="3815652503" sldId="256"/>
            <ac:cxnSpMk id="118" creationId="{68F21805-DF75-4008-9174-FF3DBDF6EAB6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22" creationId="{3A457C44-B7A6-4DFF-83E6-20CDC7F64110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25" creationId="{F256CCAF-9E09-4751-B339-5DA6E27B343E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27" creationId="{139100B6-A78D-4A13-B9F8-61D501D601D9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29" creationId="{86457F2C-363E-484A-838E-00ED53EDB432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31" creationId="{589D883A-D6DD-49BB-9750-C2E6F6350A1A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33" creationId="{0642A945-396B-4AD5-9E54-F9ED4F0D515C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35" creationId="{02AC0D6E-736E-4D4C-AF7E-260BD2AE1D27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37" creationId="{FDE86C26-22DE-4C5A-BEE7-37F3836920E4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39" creationId="{C4D013E8-8E26-44B8-8A0E-5C51D78FC515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41" creationId="{ADA34ED2-F319-4B7A-8AE1-F315CB924488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43" creationId="{F2191631-6E91-44A7-B0A8-75BC5B9A3CD9}"/>
          </ac:cxnSpMkLst>
        </pc:cxnChg>
        <pc:cxnChg chg="mod">
          <ac:chgData name="hassan MH" userId="84cd2103f36ef0dc" providerId="LiveId" clId="{627C7C0F-FB94-4845-882D-188E5CD8657E}" dt="2022-04-04T19:00:34.031" v="366" actId="571"/>
          <ac:cxnSpMkLst>
            <pc:docMk/>
            <pc:sldMk cId="3815652503" sldId="256"/>
            <ac:cxnSpMk id="145" creationId="{E408D28F-6F6F-427B-AF97-924F4D5D2BD5}"/>
          </ac:cxnSpMkLst>
        </pc:cxnChg>
        <pc:cxnChg chg="mod">
          <ac:chgData name="hassan MH" userId="84cd2103f36ef0dc" providerId="LiveId" clId="{627C7C0F-FB94-4845-882D-188E5CD8657E}" dt="2022-04-04T19:22:06.898" v="631" actId="208"/>
          <ac:cxnSpMkLst>
            <pc:docMk/>
            <pc:sldMk cId="3815652503" sldId="256"/>
            <ac:cxnSpMk id="147" creationId="{8B8D20C9-6A03-46E5-9093-B1D09F19A020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51" creationId="{2A3A479D-F3D6-4893-B8A4-E18F38DBB16E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54" creationId="{B1A7EB7A-BE0C-4CDF-99D2-9C619F37375D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56" creationId="{01BFC42E-4F4F-4CB4-A228-C0710C18E764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58" creationId="{555454E1-5E15-4AB0-823D-AA753EB08F3F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60" creationId="{DA9B0618-2810-484E-A4A9-0DC7E4ECD622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62" creationId="{0926BA86-B606-4AE6-8F37-289D095C302D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64" creationId="{20939F36-686A-4BB2-BDE8-71EE153E2594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66" creationId="{27FE760D-EDE5-40B3-9E54-D54F6CF8CA74}"/>
          </ac:cxnSpMkLst>
        </pc:cxnChg>
        <pc:cxnChg chg="del mod">
          <ac:chgData name="hassan MH" userId="84cd2103f36ef0dc" providerId="LiveId" clId="{627C7C0F-FB94-4845-882D-188E5CD8657E}" dt="2022-04-04T19:44:51.804" v="930" actId="478"/>
          <ac:cxnSpMkLst>
            <pc:docMk/>
            <pc:sldMk cId="3815652503" sldId="256"/>
            <ac:cxnSpMk id="168" creationId="{277617A3-5899-4361-ACEF-24EE7036EA0F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70" creationId="{7A70C94B-A4E9-4177-A88E-2AB3EA6FA9B2}"/>
          </ac:cxnSpMkLst>
        </pc:cxnChg>
        <pc:cxnChg chg="mod">
          <ac:chgData name="hassan MH" userId="84cd2103f36ef0dc" providerId="LiveId" clId="{627C7C0F-FB94-4845-882D-188E5CD8657E}" dt="2022-04-04T19:05:12.128" v="457" actId="571"/>
          <ac:cxnSpMkLst>
            <pc:docMk/>
            <pc:sldMk cId="3815652503" sldId="256"/>
            <ac:cxnSpMk id="172" creationId="{A88941DC-F355-4703-9292-3CE30AF4A69F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80" creationId="{3436A9CF-45C8-4DB5-A057-3063164D5934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83" creationId="{D7635B8C-53C3-4C4E-B5A9-DCC8289C71D3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85" creationId="{BDD19BC3-17C3-42AE-BA6E-161269DAE993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87" creationId="{B0358223-EBEA-4130-95B3-572F33528765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89" creationId="{A46FB82C-0C3C-45D1-8C22-48FAFA385915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91" creationId="{C8387E2D-7471-4753-8CBC-7C400419E4F9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93" creationId="{A8F88639-6794-4D9C-BD19-D9EB234E7F36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95" creationId="{9A818EAB-46CC-43FE-BF0C-CF336C2D0758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97" creationId="{4EB7C807-B8CE-4598-A786-FE49B5BAA3C0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199" creationId="{7CD0F4B0-C707-475A-BF1D-C7A1271B75C5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201" creationId="{99D01C8F-AD85-4CDF-BE9D-C7C8C24116F6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203" creationId="{F1644229-5F36-4C6D-BD44-7897531EC6B2}"/>
          </ac:cxnSpMkLst>
        </pc:cxnChg>
        <pc:cxnChg chg="mod">
          <ac:chgData name="hassan MH" userId="84cd2103f36ef0dc" providerId="LiveId" clId="{627C7C0F-FB94-4845-882D-188E5CD8657E}" dt="2022-04-04T19:18:47.645" v="557" actId="571"/>
          <ac:cxnSpMkLst>
            <pc:docMk/>
            <pc:sldMk cId="3815652503" sldId="256"/>
            <ac:cxnSpMk id="205" creationId="{F7505CD3-C465-4931-82B4-A1A612703778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09" creationId="{CAF29A2F-9CBC-4D39-A7D6-22C0EFED01E9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12" creationId="{9C0F925D-C5B0-4CBF-B3B1-D3B321110964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14" creationId="{E8DDADA5-A723-4736-A384-E416A7EED2D5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16" creationId="{08EF1450-AB73-4CD3-8E1D-0E8CA5D2FA03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18" creationId="{4D169D21-D8F4-4192-BD50-D001784A1E59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20" creationId="{7EB1FA4F-6A9A-485A-8188-49F7391DB0F6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22" creationId="{64F62131-9AD2-4F99-96BE-DAB6EBD7E09D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24" creationId="{E1C78F7F-778C-4FF4-9D3E-067DD4EF9D53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26" creationId="{353CECC7-50FF-4234-B1AF-041DF4CA570F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28" creationId="{210072AA-A052-4EA3-8CD3-9EF30E55CF26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30" creationId="{3A8D548C-2389-4DBB-8B1A-3C7D37557B65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32" creationId="{DFB44BCC-9BE5-4A87-89A9-0165ED99B50F}"/>
          </ac:cxnSpMkLst>
        </pc:cxnChg>
        <pc:cxnChg chg="mod">
          <ac:chgData name="hassan MH" userId="84cd2103f36ef0dc" providerId="LiveId" clId="{627C7C0F-FB94-4845-882D-188E5CD8657E}" dt="2022-04-04T19:18:52.283" v="560"/>
          <ac:cxnSpMkLst>
            <pc:docMk/>
            <pc:sldMk cId="3815652503" sldId="256"/>
            <ac:cxnSpMk id="234" creationId="{9A27DD4B-505C-491A-8D66-1056854547FC}"/>
          </ac:cxnSpMkLst>
        </pc:cxnChg>
        <pc:cxnChg chg="mod">
          <ac:chgData name="hassan MH" userId="84cd2103f36ef0dc" providerId="LiveId" clId="{627C7C0F-FB94-4845-882D-188E5CD8657E}" dt="2022-04-04T19:21:13.875" v="623" actId="571"/>
          <ac:cxnSpMkLst>
            <pc:docMk/>
            <pc:sldMk cId="3815652503" sldId="256"/>
            <ac:cxnSpMk id="238" creationId="{10D276FE-E185-4C52-B8E9-147D0EB9BE49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41" creationId="{FB5518ED-AA7A-49D5-97F1-352E19115EFA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43" creationId="{21C894AF-D24E-4EF5-8368-39AEA5088F03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45" creationId="{FF4EF67D-BE61-4CDC-9A2D-F8ABA988DC10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47" creationId="{E4E0526A-EEE4-4457-B127-4B350C2E7F75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49" creationId="{9C00B61B-CCC8-42E7-8639-12975AB01E8D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51" creationId="{6FB82377-A0F0-4CFD-B237-004913653DF3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53" creationId="{434537BD-0732-4AD2-ABA6-84F8E75C7A21}"/>
          </ac:cxnSpMkLst>
        </pc:cxnChg>
        <pc:cxnChg chg="del mod">
          <ac:chgData name="hassan MH" userId="84cd2103f36ef0dc" providerId="LiveId" clId="{627C7C0F-FB94-4845-882D-188E5CD8657E}" dt="2022-04-04T19:31:25.373" v="763" actId="478"/>
          <ac:cxnSpMkLst>
            <pc:docMk/>
            <pc:sldMk cId="3815652503" sldId="256"/>
            <ac:cxnSpMk id="255" creationId="{973F1082-FC2B-4DA1-A189-5A4ED3C27AF4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57" creationId="{FE3249E1-4533-4634-A4B7-50D02E7C0DA4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59" creationId="{7A36D341-5422-4A49-85D4-F84E0A140287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61" creationId="{2A29C016-B967-4F79-B687-885E5E150203}"/>
          </ac:cxnSpMkLst>
        </pc:cxnChg>
        <pc:cxnChg chg="mod">
          <ac:chgData name="hassan MH" userId="84cd2103f36ef0dc" providerId="LiveId" clId="{627C7C0F-FB94-4845-882D-188E5CD8657E}" dt="2022-04-04T19:19:03.831" v="564" actId="571"/>
          <ac:cxnSpMkLst>
            <pc:docMk/>
            <pc:sldMk cId="3815652503" sldId="256"/>
            <ac:cxnSpMk id="263" creationId="{0CA18944-3862-4739-B424-A97095B183A0}"/>
          </ac:cxnSpMkLst>
        </pc:cxnChg>
        <pc:cxnChg chg="add mod">
          <ac:chgData name="hassan MH" userId="84cd2103f36ef0dc" providerId="LiveId" clId="{627C7C0F-FB94-4845-882D-188E5CD8657E}" dt="2022-04-04T19:21:13.875" v="623" actId="571"/>
          <ac:cxnSpMkLst>
            <pc:docMk/>
            <pc:sldMk cId="3815652503" sldId="256"/>
            <ac:cxnSpMk id="264" creationId="{095040A7-64A8-41BC-AD0B-2EE8B1FD63E9}"/>
          </ac:cxnSpMkLst>
        </pc:cxnChg>
        <pc:cxnChg chg="add del mod">
          <ac:chgData name="hassan MH" userId="84cd2103f36ef0dc" providerId="LiveId" clId="{627C7C0F-FB94-4845-882D-188E5CD8657E}" dt="2022-04-04T19:21:32.761" v="627" actId="478"/>
          <ac:cxnSpMkLst>
            <pc:docMk/>
            <pc:sldMk cId="3815652503" sldId="256"/>
            <ac:cxnSpMk id="265" creationId="{CAA99B06-B166-4087-A3C2-B837B62EFCB8}"/>
          </ac:cxnSpMkLst>
        </pc:cxnChg>
        <pc:cxnChg chg="mod">
          <ac:chgData name="hassan MH" userId="84cd2103f36ef0dc" providerId="LiveId" clId="{627C7C0F-FB94-4845-882D-188E5CD8657E}" dt="2022-04-04T19:22:55.199" v="644" actId="571"/>
          <ac:cxnSpMkLst>
            <pc:docMk/>
            <pc:sldMk cId="3815652503" sldId="256"/>
            <ac:cxnSpMk id="269" creationId="{B85DA8CE-3891-4E63-823C-3960FB36CBF3}"/>
          </ac:cxnSpMkLst>
        </pc:cxnChg>
        <pc:cxnChg chg="mod">
          <ac:chgData name="hassan MH" userId="84cd2103f36ef0dc" providerId="LiveId" clId="{627C7C0F-FB94-4845-882D-188E5CD8657E}" dt="2022-04-04T19:22:55.199" v="644" actId="571"/>
          <ac:cxnSpMkLst>
            <pc:docMk/>
            <pc:sldMk cId="3815652503" sldId="256"/>
            <ac:cxnSpMk id="272" creationId="{B4269C19-ABBE-4D06-B448-F36EF4B88E8F}"/>
          </ac:cxnSpMkLst>
        </pc:cxnChg>
        <pc:cxnChg chg="mod">
          <ac:chgData name="hassan MH" userId="84cd2103f36ef0dc" providerId="LiveId" clId="{627C7C0F-FB94-4845-882D-188E5CD8657E}" dt="2022-04-04T19:22:55.199" v="644" actId="571"/>
          <ac:cxnSpMkLst>
            <pc:docMk/>
            <pc:sldMk cId="3815652503" sldId="256"/>
            <ac:cxnSpMk id="274" creationId="{A39D788F-4BE9-4A08-BF0B-4C627423EF0E}"/>
          </ac:cxnSpMkLst>
        </pc:cxnChg>
        <pc:cxnChg chg="mod">
          <ac:chgData name="hassan MH" userId="84cd2103f36ef0dc" providerId="LiveId" clId="{627C7C0F-FB94-4845-882D-188E5CD8657E}" dt="2022-04-04T19:22:55.199" v="644" actId="571"/>
          <ac:cxnSpMkLst>
            <pc:docMk/>
            <pc:sldMk cId="3815652503" sldId="256"/>
            <ac:cxnSpMk id="276" creationId="{74C17513-A323-4A9F-822F-7D286528E88E}"/>
          </ac:cxnSpMkLst>
        </pc:cxnChg>
        <pc:cxnChg chg="mod">
          <ac:chgData name="hassan MH" userId="84cd2103f36ef0dc" providerId="LiveId" clId="{627C7C0F-FB94-4845-882D-188E5CD8657E}" dt="2022-04-04T19:22:55.199" v="644" actId="571"/>
          <ac:cxnSpMkLst>
            <pc:docMk/>
            <pc:sldMk cId="3815652503" sldId="256"/>
            <ac:cxnSpMk id="278" creationId="{4C11A3AB-3732-41ED-BC67-DEF475A01A1C}"/>
          </ac:cxnSpMkLst>
        </pc:cxnChg>
        <pc:cxnChg chg="mod">
          <ac:chgData name="hassan MH" userId="84cd2103f36ef0dc" providerId="LiveId" clId="{627C7C0F-FB94-4845-882D-188E5CD8657E}" dt="2022-04-04T19:22:55.199" v="644" actId="571"/>
          <ac:cxnSpMkLst>
            <pc:docMk/>
            <pc:sldMk cId="3815652503" sldId="256"/>
            <ac:cxnSpMk id="280" creationId="{D13B14AE-172C-4DEF-9F57-FEA4CC7E393D}"/>
          </ac:cxnSpMkLst>
        </pc:cxnChg>
        <pc:cxnChg chg="mod">
          <ac:chgData name="hassan MH" userId="84cd2103f36ef0dc" providerId="LiveId" clId="{627C7C0F-FB94-4845-882D-188E5CD8657E}" dt="2022-04-04T19:22:55.199" v="644" actId="571"/>
          <ac:cxnSpMkLst>
            <pc:docMk/>
            <pc:sldMk cId="3815652503" sldId="256"/>
            <ac:cxnSpMk id="282" creationId="{A22B1E29-2F97-4596-9B56-9739F5E08EDB}"/>
          </ac:cxnSpMkLst>
        </pc:cxnChg>
        <pc:cxnChg chg="mod">
          <ac:chgData name="hassan MH" userId="84cd2103f36ef0dc" providerId="LiveId" clId="{627C7C0F-FB94-4845-882D-188E5CD8657E}" dt="2022-04-04T19:22:55.199" v="644" actId="571"/>
          <ac:cxnSpMkLst>
            <pc:docMk/>
            <pc:sldMk cId="3815652503" sldId="256"/>
            <ac:cxnSpMk id="284" creationId="{089E0997-333F-419E-9FF1-8FE65AFABA81}"/>
          </ac:cxnSpMkLst>
        </pc:cxnChg>
        <pc:cxnChg chg="mod">
          <ac:chgData name="hassan MH" userId="84cd2103f36ef0dc" providerId="LiveId" clId="{627C7C0F-FB94-4845-882D-188E5CD8657E}" dt="2022-04-04T19:22:55.199" v="644" actId="571"/>
          <ac:cxnSpMkLst>
            <pc:docMk/>
            <pc:sldMk cId="3815652503" sldId="256"/>
            <ac:cxnSpMk id="286" creationId="{50E608D0-810F-4D20-BD33-A3B902E5EFF4}"/>
          </ac:cxnSpMkLst>
        </pc:cxnChg>
        <pc:cxnChg chg="mod">
          <ac:chgData name="hassan MH" userId="84cd2103f36ef0dc" providerId="LiveId" clId="{627C7C0F-FB94-4845-882D-188E5CD8657E}" dt="2022-04-04T19:25:34.442" v="677"/>
          <ac:cxnSpMkLst>
            <pc:docMk/>
            <pc:sldMk cId="3815652503" sldId="256"/>
            <ac:cxnSpMk id="290" creationId="{44CE4FAF-1584-4E09-A712-33F432E493FD}"/>
          </ac:cxnSpMkLst>
        </pc:cxnChg>
        <pc:cxnChg chg="mod">
          <ac:chgData name="hassan MH" userId="84cd2103f36ef0dc" providerId="LiveId" clId="{627C7C0F-FB94-4845-882D-188E5CD8657E}" dt="2022-04-04T19:25:34.442" v="677"/>
          <ac:cxnSpMkLst>
            <pc:docMk/>
            <pc:sldMk cId="3815652503" sldId="256"/>
            <ac:cxnSpMk id="292" creationId="{DB28961D-34EC-43B4-8A83-20C6FAD270CC}"/>
          </ac:cxnSpMkLst>
        </pc:cxnChg>
        <pc:cxnChg chg="mod">
          <ac:chgData name="hassan MH" userId="84cd2103f36ef0dc" providerId="LiveId" clId="{627C7C0F-FB94-4845-882D-188E5CD8657E}" dt="2022-04-04T19:25:43.382" v="683"/>
          <ac:cxnSpMkLst>
            <pc:docMk/>
            <pc:sldMk cId="3815652503" sldId="256"/>
            <ac:cxnSpMk id="294" creationId="{8520BE09-09AC-46F6-BE67-6AC8A004FBDA}"/>
          </ac:cxnSpMkLst>
        </pc:cxnChg>
        <pc:cxnChg chg="mod">
          <ac:chgData name="hassan MH" userId="84cd2103f36ef0dc" providerId="LiveId" clId="{627C7C0F-FB94-4845-882D-188E5CD8657E}" dt="2022-04-04T19:25:43.382" v="683"/>
          <ac:cxnSpMkLst>
            <pc:docMk/>
            <pc:sldMk cId="3815652503" sldId="256"/>
            <ac:cxnSpMk id="296" creationId="{0C693355-953D-4F66-85AF-C59B9239065A}"/>
          </ac:cxnSpMkLst>
        </pc:cxnChg>
        <pc:cxnChg chg="mod">
          <ac:chgData name="hassan MH" userId="84cd2103f36ef0dc" providerId="LiveId" clId="{627C7C0F-FB94-4845-882D-188E5CD8657E}" dt="2022-04-04T19:26:10.492" v="686" actId="571"/>
          <ac:cxnSpMkLst>
            <pc:docMk/>
            <pc:sldMk cId="3815652503" sldId="256"/>
            <ac:cxnSpMk id="298" creationId="{CEADBA65-E82A-4155-A250-39257DB85C5B}"/>
          </ac:cxnSpMkLst>
        </pc:cxnChg>
        <pc:cxnChg chg="mod">
          <ac:chgData name="hassan MH" userId="84cd2103f36ef0dc" providerId="LiveId" clId="{627C7C0F-FB94-4845-882D-188E5CD8657E}" dt="2022-04-04T19:26:10.492" v="686" actId="571"/>
          <ac:cxnSpMkLst>
            <pc:docMk/>
            <pc:sldMk cId="3815652503" sldId="256"/>
            <ac:cxnSpMk id="300" creationId="{26051F89-1BE7-4366-A80D-C65F61E67E96}"/>
          </ac:cxnSpMkLst>
        </pc:cxnChg>
        <pc:cxnChg chg="mod">
          <ac:chgData name="hassan MH" userId="84cd2103f36ef0dc" providerId="LiveId" clId="{627C7C0F-FB94-4845-882D-188E5CD8657E}" dt="2022-04-04T19:28:37.407" v="701" actId="571"/>
          <ac:cxnSpMkLst>
            <pc:docMk/>
            <pc:sldMk cId="3815652503" sldId="256"/>
            <ac:cxnSpMk id="304" creationId="{0E681531-84CF-446B-8725-2F374102FD65}"/>
          </ac:cxnSpMkLst>
        </pc:cxnChg>
        <pc:cxnChg chg="mod">
          <ac:chgData name="hassan MH" userId="84cd2103f36ef0dc" providerId="LiveId" clId="{627C7C0F-FB94-4845-882D-188E5CD8657E}" dt="2022-04-04T19:28:37.407" v="701" actId="571"/>
          <ac:cxnSpMkLst>
            <pc:docMk/>
            <pc:sldMk cId="3815652503" sldId="256"/>
            <ac:cxnSpMk id="307" creationId="{7C90DB40-69D8-43F9-99D7-678108610D1C}"/>
          </ac:cxnSpMkLst>
        </pc:cxnChg>
        <pc:cxnChg chg="del mod">
          <ac:chgData name="hassan MH" userId="84cd2103f36ef0dc" providerId="LiveId" clId="{627C7C0F-FB94-4845-882D-188E5CD8657E}" dt="2022-04-04T19:31:19.244" v="762" actId="478"/>
          <ac:cxnSpMkLst>
            <pc:docMk/>
            <pc:sldMk cId="3815652503" sldId="256"/>
            <ac:cxnSpMk id="309" creationId="{596A0DB0-5C56-47E8-88E8-F2CAF1294098}"/>
          </ac:cxnSpMkLst>
        </pc:cxnChg>
        <pc:cxnChg chg="mod">
          <ac:chgData name="hassan MH" userId="84cd2103f36ef0dc" providerId="LiveId" clId="{627C7C0F-FB94-4845-882D-188E5CD8657E}" dt="2022-04-04T19:37:55.343" v="882" actId="571"/>
          <ac:cxnSpMkLst>
            <pc:docMk/>
            <pc:sldMk cId="3815652503" sldId="256"/>
            <ac:cxnSpMk id="313" creationId="{31B8F49C-0AEF-460D-B80D-32F94663E9F7}"/>
          </ac:cxnSpMkLst>
        </pc:cxnChg>
        <pc:cxnChg chg="mod">
          <ac:chgData name="hassan MH" userId="84cd2103f36ef0dc" providerId="LiveId" clId="{627C7C0F-FB94-4845-882D-188E5CD8657E}" dt="2022-04-04T19:37:55.343" v="882" actId="571"/>
          <ac:cxnSpMkLst>
            <pc:docMk/>
            <pc:sldMk cId="3815652503" sldId="256"/>
            <ac:cxnSpMk id="315" creationId="{9375BD08-9893-4A28-A659-CCC5094E0E23}"/>
          </ac:cxnSpMkLst>
        </pc:cxnChg>
        <pc:cxnChg chg="mod">
          <ac:chgData name="hassan MH" userId="84cd2103f36ef0dc" providerId="LiveId" clId="{627C7C0F-FB94-4845-882D-188E5CD8657E}" dt="2022-04-04T19:38:00.480" v="887" actId="571"/>
          <ac:cxnSpMkLst>
            <pc:docMk/>
            <pc:sldMk cId="3815652503" sldId="256"/>
            <ac:cxnSpMk id="317" creationId="{8AE9E8A4-C27D-43AF-9CCD-A13B418D2D91}"/>
          </ac:cxnSpMkLst>
        </pc:cxnChg>
        <pc:cxnChg chg="mod">
          <ac:chgData name="hassan MH" userId="84cd2103f36ef0dc" providerId="LiveId" clId="{627C7C0F-FB94-4845-882D-188E5CD8657E}" dt="2022-04-04T19:38:00.480" v="887" actId="571"/>
          <ac:cxnSpMkLst>
            <pc:docMk/>
            <pc:sldMk cId="3815652503" sldId="256"/>
            <ac:cxnSpMk id="319" creationId="{3DC9E16D-2E2B-47FA-B920-3458AA610DE5}"/>
          </ac:cxnSpMkLst>
        </pc:cxnChg>
      </pc:sldChg>
      <pc:sldChg chg="addSp modSp new mod modShow">
        <pc:chgData name="hassan MH" userId="84cd2103f36ef0dc" providerId="LiveId" clId="{627C7C0F-FB94-4845-882D-188E5CD8657E}" dt="2022-04-04T19:33:17.302" v="816" actId="729"/>
        <pc:sldMkLst>
          <pc:docMk/>
          <pc:sldMk cId="3927434700" sldId="257"/>
        </pc:sldMkLst>
        <pc:picChg chg="add mod">
          <ac:chgData name="hassan MH" userId="84cd2103f36ef0dc" providerId="LiveId" clId="{627C7C0F-FB94-4845-882D-188E5CD8657E}" dt="2022-04-04T18:31:19.973" v="10" actId="1076"/>
          <ac:picMkLst>
            <pc:docMk/>
            <pc:sldMk cId="3927434700" sldId="257"/>
            <ac:picMk id="4" creationId="{1CBDE0EA-D027-445A-82F9-0EE8BED5D78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402590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CE76856-F621-4F45-A062-961E9393608E}" type="datetimeFigureOut">
              <a:rPr lang="ar-SA" smtClean="0"/>
              <a:t>11/21/1445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332038" y="1279525"/>
            <a:ext cx="24415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402590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8BD6E5-6F4E-4A80-A9CE-4D022C143D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2863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95507" rtl="1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r" defTabSz="995507" rtl="1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r" defTabSz="995507" rtl="1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r" defTabSz="995507" rtl="1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r" defTabSz="995507" rtl="1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r" defTabSz="995507" rtl="1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r" defTabSz="995507" rtl="1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r" defTabSz="995507" rtl="1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r" defTabSz="995507" rtl="1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95507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/>
              <a:t>هذا القالب من تصميم موقع انجز ( </a:t>
            </a:r>
            <a:r>
              <a:rPr lang="en-US" dirty="0"/>
              <a:t>ingez-ppt.com</a:t>
            </a:r>
            <a:r>
              <a:rPr lang="ar-SA" dirty="0"/>
              <a:t> ) : موقع عربي متخصص بتصميم قوالب البوربوينت باللغة العربية</a:t>
            </a:r>
            <a:endParaRPr lang="ar-EG" dirty="0"/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8BD6E5-6F4E-4A80-A9CE-4D022C143D6B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868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332038" y="1279525"/>
            <a:ext cx="2441575" cy="34544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/>
              <a:t>هذا القالب من تصميم موقع انجز ( </a:t>
            </a:r>
            <a:r>
              <a:rPr lang="en-US" dirty="0"/>
              <a:t>ingez-ppt.com</a:t>
            </a:r>
            <a:r>
              <a:rPr lang="ar-SA" dirty="0"/>
              <a:t> ) : موقع عربي متخصص بتصميم قوالب البوربوينت باللغة العربية</a:t>
            </a:r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4571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9ED8D1-4334-4964-8D2E-D7A9C856A15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Harmattan" panose="01000503000000020003" pitchFamily="2" charset="-78"/>
              </a:rPr>
              <a:pPr marL="0" marR="0" lvl="0" indent="0" algn="l" defTabSz="4571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Harmattan" panose="0100050300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7338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2332038" y="1279525"/>
            <a:ext cx="2441575" cy="34544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/>
              <a:t>هذا القالب من تصميم موقع انجز ( </a:t>
            </a:r>
            <a:r>
              <a:rPr lang="en-US" dirty="0"/>
              <a:t>ingez-ppt.com</a:t>
            </a:r>
            <a:r>
              <a:rPr lang="ar-SA" dirty="0"/>
              <a:t> ) : موقع عربي متخصص بتصميم قوالب البوربوينت باللغة العربية</a:t>
            </a:r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4571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9ED8D1-4334-4964-8D2E-D7A9C856A15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Harmattan" panose="01000503000000020003" pitchFamily="2" charset="-78"/>
              </a:rPr>
              <a:pPr marL="0" marR="0" lvl="0" indent="0" algn="l" defTabSz="4571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Harmattan" panose="0100050300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751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9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وجه الا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680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وجه الثان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40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046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7DB9B174-9FAC-459E-9F0E-EADB211497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46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755934" rtl="1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r" defTabSz="755934" rtl="1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r" defTabSz="755934" rtl="1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r" defTabSz="755934" rtl="1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B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65CCA141-A142-C21A-A629-BE4558245910}"/>
              </a:ext>
            </a:extLst>
          </p:cNvPr>
          <p:cNvSpPr txBox="1"/>
          <p:nvPr userDrawn="1"/>
        </p:nvSpPr>
        <p:spPr>
          <a:xfrm>
            <a:off x="-239418" y="-293754"/>
            <a:ext cx="8038510" cy="244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46572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990" dirty="0">
                <a:solidFill>
                  <a:schemeClr val="bg1">
                    <a:lumMod val="75000"/>
                  </a:schemeClr>
                </a:solidFill>
              </a:rPr>
              <a:t>هذا القالب من تصميم موقع انجز ( </a:t>
            </a:r>
            <a:r>
              <a:rPr lang="en-US" sz="990" dirty="0">
                <a:solidFill>
                  <a:schemeClr val="bg1">
                    <a:lumMod val="75000"/>
                  </a:schemeClr>
                </a:solidFill>
              </a:rPr>
              <a:t>ingez-ppt.com</a:t>
            </a:r>
            <a:r>
              <a:rPr lang="ar-SA" sz="990" dirty="0">
                <a:solidFill>
                  <a:schemeClr val="bg1">
                    <a:lumMod val="75000"/>
                  </a:schemeClr>
                </a:solidFill>
              </a:rPr>
              <a:t> ) : موقع عربي متخصص بتصميم قوالب البوربوينت باللغة العربية</a:t>
            </a:r>
            <a:endParaRPr lang="ar-EG" sz="99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xStyles>
    <p:titleStyle>
      <a:lvl1pPr algn="l" defTabSz="712716" rtl="1" eaLnBrk="1" latinLnBrk="0" hangingPunct="1">
        <a:lnSpc>
          <a:spcPct val="90000"/>
        </a:lnSpc>
        <a:spcBef>
          <a:spcPct val="0"/>
        </a:spcBef>
        <a:buNone/>
        <a:defRPr sz="3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179" indent="-178179" algn="r" defTabSz="712716" rtl="1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182" kern="1200">
          <a:solidFill>
            <a:schemeClr val="tx1"/>
          </a:solidFill>
          <a:latin typeface="+mn-lt"/>
          <a:ea typeface="+mn-ea"/>
          <a:cs typeface="+mn-cs"/>
        </a:defRPr>
      </a:lvl1pPr>
      <a:lvl2pPr marL="534537" indent="-178179" algn="r" defTabSz="712716" rtl="1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871" kern="1200">
          <a:solidFill>
            <a:schemeClr val="tx1"/>
          </a:solidFill>
          <a:latin typeface="+mn-lt"/>
          <a:ea typeface="+mn-ea"/>
          <a:cs typeface="+mn-cs"/>
        </a:defRPr>
      </a:lvl2pPr>
      <a:lvl3pPr marL="890896" indent="-178179" algn="r" defTabSz="712716" rtl="1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3pPr>
      <a:lvl4pPr marL="1247254" indent="-178179" algn="r" defTabSz="712716" rtl="1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4pPr>
      <a:lvl5pPr marL="1603612" indent="-178179" algn="r" defTabSz="712716" rtl="1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5pPr>
      <a:lvl6pPr marL="1959971" indent="-178179" algn="r" defTabSz="712716" rtl="1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6pPr>
      <a:lvl7pPr marL="2316329" indent="-178179" algn="r" defTabSz="712716" rtl="1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7pPr>
      <a:lvl8pPr marL="2672687" indent="-178179" algn="r" defTabSz="712716" rtl="1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8pPr>
      <a:lvl9pPr marL="3029045" indent="-178179" algn="r" defTabSz="712716" rtl="1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4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12716" rtl="1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1pPr>
      <a:lvl2pPr marL="356359" algn="r" defTabSz="712716" rtl="1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2pPr>
      <a:lvl3pPr marL="712716" algn="r" defTabSz="712716" rtl="1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3pPr>
      <a:lvl4pPr marL="1069075" algn="r" defTabSz="712716" rtl="1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4pPr>
      <a:lvl5pPr marL="1425433" algn="r" defTabSz="712716" rtl="1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5pPr>
      <a:lvl6pPr marL="1781792" algn="r" defTabSz="712716" rtl="1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6pPr>
      <a:lvl7pPr marL="2138149" algn="r" defTabSz="712716" rtl="1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7pPr>
      <a:lvl8pPr marL="2494508" algn="r" defTabSz="712716" rtl="1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8pPr>
      <a:lvl9pPr marL="2850866" algn="r" defTabSz="712716" rtl="1" eaLnBrk="1" latinLnBrk="0" hangingPunct="1">
        <a:defRPr sz="14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onts.google.com/specimen/Harmatta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ربع نص 9">
            <a:extLst>
              <a:ext uri="{FF2B5EF4-FFF2-40B4-BE49-F238E27FC236}">
                <a16:creationId xmlns:a16="http://schemas.microsoft.com/office/drawing/2014/main" id="{29D88CC2-7B89-43FD-9CBC-C442147F999E}"/>
              </a:ext>
            </a:extLst>
          </p:cNvPr>
          <p:cNvSpPr txBox="1"/>
          <p:nvPr/>
        </p:nvSpPr>
        <p:spPr>
          <a:xfrm>
            <a:off x="1154141" y="704758"/>
            <a:ext cx="5251392" cy="9591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633" b="1" dirty="0">
                <a:solidFill>
                  <a:srgbClr val="705D83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جدول الاختبارات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9246153D-7B1A-4D4F-8B95-B141116A35AE}"/>
              </a:ext>
            </a:extLst>
          </p:cNvPr>
          <p:cNvCxnSpPr>
            <a:cxnSpLocks/>
          </p:cNvCxnSpPr>
          <p:nvPr/>
        </p:nvCxnSpPr>
        <p:spPr>
          <a:xfrm>
            <a:off x="5504121" y="2007497"/>
            <a:ext cx="0" cy="7351781"/>
          </a:xfrm>
          <a:prstGeom prst="line">
            <a:avLst/>
          </a:prstGeom>
          <a:ln w="28575">
            <a:solidFill>
              <a:srgbClr val="E885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>
            <a:extLst>
              <a:ext uri="{FF2B5EF4-FFF2-40B4-BE49-F238E27FC236}">
                <a16:creationId xmlns:a16="http://schemas.microsoft.com/office/drawing/2014/main" id="{077289EF-B235-418A-917B-DA73A78F9C77}"/>
              </a:ext>
            </a:extLst>
          </p:cNvPr>
          <p:cNvCxnSpPr>
            <a:cxnSpLocks/>
          </p:cNvCxnSpPr>
          <p:nvPr/>
        </p:nvCxnSpPr>
        <p:spPr>
          <a:xfrm>
            <a:off x="3779837" y="2007497"/>
            <a:ext cx="0" cy="7351781"/>
          </a:xfrm>
          <a:prstGeom prst="line">
            <a:avLst/>
          </a:prstGeom>
          <a:ln w="28575">
            <a:solidFill>
              <a:srgbClr val="E885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1" name="صورة 320">
            <a:extLst>
              <a:ext uri="{FF2B5EF4-FFF2-40B4-BE49-F238E27FC236}">
                <a16:creationId xmlns:a16="http://schemas.microsoft.com/office/drawing/2014/main" id="{3DFCD375-3DA1-40B3-9DD5-C70B9CA14F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1050" t="7877" r="14338" b="77532"/>
          <a:stretch/>
        </p:blipFill>
        <p:spPr>
          <a:xfrm>
            <a:off x="5728201" y="803813"/>
            <a:ext cx="1104610" cy="1560262"/>
          </a:xfrm>
          <a:prstGeom prst="rect">
            <a:avLst/>
          </a:prstGeom>
        </p:spPr>
      </p:pic>
      <p:pic>
        <p:nvPicPr>
          <p:cNvPr id="324" name="صورة 323">
            <a:extLst>
              <a:ext uri="{FF2B5EF4-FFF2-40B4-BE49-F238E27FC236}">
                <a16:creationId xmlns:a16="http://schemas.microsoft.com/office/drawing/2014/main" id="{4C0A3E47-5B78-447D-BBF3-0EA36F7D05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745" t="69725" r="78735" b="21732"/>
          <a:stretch/>
        </p:blipFill>
        <p:spPr>
          <a:xfrm rot="21338653">
            <a:off x="351575" y="9439311"/>
            <a:ext cx="946496" cy="913510"/>
          </a:xfrm>
          <a:prstGeom prst="rect">
            <a:avLst/>
          </a:prstGeom>
        </p:spPr>
      </p:pic>
      <p:pic>
        <p:nvPicPr>
          <p:cNvPr id="325" name="صورة 324">
            <a:extLst>
              <a:ext uri="{FF2B5EF4-FFF2-40B4-BE49-F238E27FC236}">
                <a16:creationId xmlns:a16="http://schemas.microsoft.com/office/drawing/2014/main" id="{8C45385C-0980-462D-8974-BECE4AC4B0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575" t="86155" r="38905" b="5302"/>
          <a:stretch/>
        </p:blipFill>
        <p:spPr>
          <a:xfrm rot="21338653">
            <a:off x="1034461" y="9439312"/>
            <a:ext cx="946496" cy="913510"/>
          </a:xfrm>
          <a:prstGeom prst="rect">
            <a:avLst/>
          </a:prstGeom>
        </p:spPr>
      </p:pic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CFE58447-BDE9-52AA-4C7B-3CAF0D24680E}"/>
              </a:ext>
            </a:extLst>
          </p:cNvPr>
          <p:cNvCxnSpPr>
            <a:cxnSpLocks/>
          </p:cNvCxnSpPr>
          <p:nvPr/>
        </p:nvCxnSpPr>
        <p:spPr>
          <a:xfrm>
            <a:off x="2060501" y="2007497"/>
            <a:ext cx="0" cy="7351781"/>
          </a:xfrm>
          <a:prstGeom prst="line">
            <a:avLst/>
          </a:prstGeom>
          <a:ln w="28575">
            <a:solidFill>
              <a:srgbClr val="E885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6E4F66B5-B393-6BDE-B48B-62E08F628330}"/>
              </a:ext>
            </a:extLst>
          </p:cNvPr>
          <p:cNvSpPr txBox="1"/>
          <p:nvPr/>
        </p:nvSpPr>
        <p:spPr>
          <a:xfrm>
            <a:off x="5524758" y="1974850"/>
            <a:ext cx="169290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rgbClr val="705D83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اليوم</a:t>
            </a:r>
            <a:endParaRPr lang="ar-SA" sz="2400" dirty="0">
              <a:solidFill>
                <a:srgbClr val="705D83"/>
              </a:solidFill>
              <a:latin typeface="Harmattan" panose="01000503000000020003" pitchFamily="2" charset="-78"/>
              <a:ea typeface="Harmattan" panose="01000503000000020003" pitchFamily="2" charset="-78"/>
              <a:cs typeface="Harmattan" panose="01000503000000020003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984AC51-AB8C-02AD-E71B-A8D637F42555}"/>
              </a:ext>
            </a:extLst>
          </p:cNvPr>
          <p:cNvSpPr txBox="1"/>
          <p:nvPr/>
        </p:nvSpPr>
        <p:spPr>
          <a:xfrm>
            <a:off x="3779835" y="1974850"/>
            <a:ext cx="169290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rgbClr val="705D83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التاريخ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1366A652-8872-A062-4176-C69F2EBDFD8E}"/>
              </a:ext>
            </a:extLst>
          </p:cNvPr>
          <p:cNvSpPr txBox="1"/>
          <p:nvPr/>
        </p:nvSpPr>
        <p:spPr>
          <a:xfrm>
            <a:off x="2086928" y="1974850"/>
            <a:ext cx="169290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rgbClr val="705D83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المادة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D110B7A-B1D8-7FF9-8035-33BDD0575953}"/>
              </a:ext>
            </a:extLst>
          </p:cNvPr>
          <p:cNvSpPr txBox="1"/>
          <p:nvPr/>
        </p:nvSpPr>
        <p:spPr>
          <a:xfrm>
            <a:off x="342010" y="1974850"/>
            <a:ext cx="169290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rgbClr val="705D83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تم</a:t>
            </a:r>
          </a:p>
        </p:txBody>
      </p:sp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341F3320-E078-A840-2F49-DA03348F975E}"/>
              </a:ext>
            </a:extLst>
          </p:cNvPr>
          <p:cNvCxnSpPr>
            <a:cxnSpLocks/>
          </p:cNvCxnSpPr>
          <p:nvPr/>
        </p:nvCxnSpPr>
        <p:spPr>
          <a:xfrm flipH="1">
            <a:off x="638629" y="2614498"/>
            <a:ext cx="6342742" cy="0"/>
          </a:xfrm>
          <a:prstGeom prst="line">
            <a:avLst/>
          </a:prstGeom>
          <a:ln w="28575">
            <a:solidFill>
              <a:srgbClr val="E885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7BF96AF1-30E9-5664-1B3B-6F528B2D6613}"/>
              </a:ext>
            </a:extLst>
          </p:cNvPr>
          <p:cNvCxnSpPr>
            <a:cxnSpLocks/>
          </p:cNvCxnSpPr>
          <p:nvPr/>
        </p:nvCxnSpPr>
        <p:spPr>
          <a:xfrm flipH="1">
            <a:off x="624115" y="9359278"/>
            <a:ext cx="6342742" cy="0"/>
          </a:xfrm>
          <a:prstGeom prst="line">
            <a:avLst/>
          </a:prstGeom>
          <a:ln w="28575">
            <a:solidFill>
              <a:srgbClr val="E885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3" name="صورة 322">
            <a:extLst>
              <a:ext uri="{FF2B5EF4-FFF2-40B4-BE49-F238E27FC236}">
                <a16:creationId xmlns:a16="http://schemas.microsoft.com/office/drawing/2014/main" id="{090C7636-4DC1-4B93-906B-AED70FEED96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098" t="68369" r="6382" b="23088"/>
          <a:stretch/>
        </p:blipFill>
        <p:spPr>
          <a:xfrm rot="21338653">
            <a:off x="6080287" y="9381278"/>
            <a:ext cx="715536" cy="690599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123D54E0-5582-B6B3-AF5D-786E232E33E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575" t="86155" r="38905" b="5302"/>
          <a:stretch/>
        </p:blipFill>
        <p:spPr>
          <a:xfrm rot="21338653">
            <a:off x="822795" y="951208"/>
            <a:ext cx="925778" cy="893514"/>
          </a:xfrm>
          <a:prstGeom prst="rect">
            <a:avLst/>
          </a:prstGeom>
        </p:spPr>
      </p:pic>
      <p:sp>
        <p:nvSpPr>
          <p:cNvPr id="61" name="مربع نص 60">
            <a:extLst>
              <a:ext uri="{FF2B5EF4-FFF2-40B4-BE49-F238E27FC236}">
                <a16:creationId xmlns:a16="http://schemas.microsoft.com/office/drawing/2014/main" id="{2DA10E48-778D-D658-4F31-62ED4FAFB279}"/>
              </a:ext>
            </a:extLst>
          </p:cNvPr>
          <p:cNvSpPr txBox="1"/>
          <p:nvPr/>
        </p:nvSpPr>
        <p:spPr>
          <a:xfrm>
            <a:off x="2055553" y="9542123"/>
            <a:ext cx="34485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E88585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" بالطبع ستتعب ! لو كان النجاح سهلا لوصل اليه الجميع "</a:t>
            </a:r>
          </a:p>
        </p:txBody>
      </p:sp>
      <p:pic>
        <p:nvPicPr>
          <p:cNvPr id="62" name="صورة 61">
            <a:extLst>
              <a:ext uri="{FF2B5EF4-FFF2-40B4-BE49-F238E27FC236}">
                <a16:creationId xmlns:a16="http://schemas.microsoft.com/office/drawing/2014/main" id="{948B6FA4-1BEA-240A-BCA2-FC7249D0F3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575" t="86155" r="38905" b="5302"/>
          <a:stretch/>
        </p:blipFill>
        <p:spPr>
          <a:xfrm rot="1091889">
            <a:off x="5453784" y="9702934"/>
            <a:ext cx="706219" cy="681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65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B4D62E6E-6847-0675-56F4-9DA0FD7D80D5}"/>
              </a:ext>
            </a:extLst>
          </p:cNvPr>
          <p:cNvSpPr/>
          <p:nvPr/>
        </p:nvSpPr>
        <p:spPr>
          <a:xfrm>
            <a:off x="2" y="0"/>
            <a:ext cx="7559675" cy="10691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323254"/>
            <a:endParaRPr lang="ar-SA" sz="1272">
              <a:solidFill>
                <a:prstClr val="white"/>
              </a:solidFill>
              <a:latin typeface="Harmattan"/>
              <a:ea typeface="Harmattan"/>
              <a:cs typeface="Harmattan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0840D0D-8AF2-2A3F-366D-B76454B5CBA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001" t="1118" r="11001"/>
          <a:stretch/>
        </p:blipFill>
        <p:spPr>
          <a:xfrm>
            <a:off x="183514" y="216832"/>
            <a:ext cx="7192646" cy="512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167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3DE8571A-E21A-B10C-7095-0453ECEE5737}"/>
              </a:ext>
            </a:extLst>
          </p:cNvPr>
          <p:cNvSpPr/>
          <p:nvPr/>
        </p:nvSpPr>
        <p:spPr>
          <a:xfrm>
            <a:off x="2" y="0"/>
            <a:ext cx="7559675" cy="10691813"/>
          </a:xfrm>
          <a:prstGeom prst="rect">
            <a:avLst/>
          </a:prstGeom>
          <a:solidFill>
            <a:srgbClr val="DC5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323254"/>
            <a:endParaRPr lang="ar-SA" sz="1272">
              <a:solidFill>
                <a:prstClr val="white"/>
              </a:solidFill>
              <a:latin typeface="Harmattan"/>
              <a:ea typeface="Harmattan"/>
              <a:cs typeface="Harmattan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197C538-F605-4470-B8E7-E81A57470B0C}"/>
              </a:ext>
            </a:extLst>
          </p:cNvPr>
          <p:cNvSpPr txBox="1"/>
          <p:nvPr/>
        </p:nvSpPr>
        <p:spPr>
          <a:xfrm>
            <a:off x="1377609" y="5797490"/>
            <a:ext cx="480446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23254" rtl="1"/>
            <a:r>
              <a:rPr lang="ar-EG" sz="2400" b="1" dirty="0">
                <a:solidFill>
                  <a:srgbClr val="222222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الخط</a:t>
            </a:r>
            <a:r>
              <a:rPr lang="ar-SA" sz="2400" b="1" dirty="0" err="1">
                <a:solidFill>
                  <a:srgbClr val="222222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وط</a:t>
            </a:r>
            <a:r>
              <a:rPr lang="ar-EG" sz="2400" b="1" dirty="0">
                <a:solidFill>
                  <a:srgbClr val="222222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  المستخدم</a:t>
            </a:r>
            <a:r>
              <a:rPr lang="ar-SA" sz="2400" b="1" dirty="0">
                <a:solidFill>
                  <a:srgbClr val="222222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ة</a:t>
            </a:r>
            <a:r>
              <a:rPr lang="en-GB" sz="2400" b="1" dirty="0">
                <a:solidFill>
                  <a:srgbClr val="222222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 </a:t>
            </a:r>
            <a:r>
              <a:rPr lang="en-US" sz="2400" b="1" dirty="0">
                <a:solidFill>
                  <a:srgbClr val="222222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 </a:t>
            </a:r>
            <a:r>
              <a:rPr lang="ar-EG" sz="2400" b="1" dirty="0">
                <a:solidFill>
                  <a:srgbClr val="222222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 في القالب </a:t>
            </a:r>
            <a:endParaRPr lang="ar-SA" sz="2400" b="1" dirty="0">
              <a:solidFill>
                <a:srgbClr val="4472C4">
                  <a:lumMod val="50000"/>
                </a:srgbClr>
              </a:solidFill>
              <a:latin typeface="Harmattan" panose="01000503000000020003" pitchFamily="2" charset="-78"/>
              <a:ea typeface="Harmattan"/>
              <a:cs typeface="Harmattan" panose="01000503000000020003" pitchFamily="2" charset="-78"/>
            </a:endParaRPr>
          </a:p>
          <a:p>
            <a:pPr algn="ctr" defTabSz="323254" rtl="1"/>
            <a:r>
              <a:rPr lang="en-US" sz="2800" b="1" dirty="0">
                <a:solidFill>
                  <a:prstClr val="white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Harmattan</a:t>
            </a:r>
            <a:r>
              <a:rPr lang="en-US" sz="1400" b="1" dirty="0">
                <a:solidFill>
                  <a:prstClr val="white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  </a:t>
            </a:r>
            <a:r>
              <a:rPr lang="ar-EG" sz="2400" b="1" dirty="0">
                <a:solidFill>
                  <a:srgbClr val="222222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   </a:t>
            </a:r>
            <a:r>
              <a:rPr lang="ar-EG" sz="2400" b="1" dirty="0">
                <a:solidFill>
                  <a:srgbClr val="4472C4">
                    <a:lumMod val="50000"/>
                  </a:srgbClr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الرابط</a:t>
            </a:r>
            <a:endParaRPr lang="ar-EG" sz="2400" b="1" dirty="0">
              <a:solidFill>
                <a:srgbClr val="4472C4">
                  <a:lumMod val="50000"/>
                </a:srgbClr>
              </a:solidFill>
              <a:latin typeface="Harmattan" panose="01000503000000020003" pitchFamily="2" charset="-78"/>
              <a:ea typeface="Harmattan"/>
              <a:cs typeface="Harmattan" panose="01000503000000020003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C4F0F2F-DFC6-49FA-A149-8246FD7A06D5}"/>
              </a:ext>
            </a:extLst>
          </p:cNvPr>
          <p:cNvSpPr txBox="1"/>
          <p:nvPr/>
        </p:nvSpPr>
        <p:spPr>
          <a:xfrm>
            <a:off x="22" y="3655075"/>
            <a:ext cx="755963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23254"/>
            <a:r>
              <a:rPr lang="ar-EG" sz="4400" b="1" dirty="0">
                <a:solidFill>
                  <a:prstClr val="white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تم تصميم هذا القالب بواسط</a:t>
            </a:r>
            <a:r>
              <a:rPr lang="ar-SA" sz="4400" b="1" dirty="0">
                <a:solidFill>
                  <a:prstClr val="white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ة</a:t>
            </a:r>
          </a:p>
          <a:p>
            <a:pPr algn="ctr" defTabSz="323254"/>
            <a:r>
              <a:rPr lang="en-GB" sz="4400" b="1" dirty="0">
                <a:solidFill>
                  <a:prstClr val="white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 </a:t>
            </a:r>
            <a:r>
              <a:rPr lang="ar-EG" sz="4400" b="1" dirty="0">
                <a:solidFill>
                  <a:prstClr val="white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 </a:t>
            </a:r>
            <a:r>
              <a:rPr lang="en-US" sz="7200" b="1" dirty="0">
                <a:solidFill>
                  <a:prstClr val="white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rPr>
              <a:t>ingez-ppt.com</a:t>
            </a:r>
            <a:endParaRPr lang="en-GB" sz="4400" b="1" dirty="0">
              <a:solidFill>
                <a:prstClr val="white"/>
              </a:solidFill>
              <a:latin typeface="Harmattan" panose="01000503000000020003" pitchFamily="2" charset="-78"/>
              <a:ea typeface="Harmattan"/>
              <a:cs typeface="Harmattan" panose="01000503000000020003" pitchFamily="2" charset="-78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24ECBBBA-6F20-B561-97FE-277B26437ACC}"/>
              </a:ext>
            </a:extLst>
          </p:cNvPr>
          <p:cNvGrpSpPr/>
          <p:nvPr/>
        </p:nvGrpSpPr>
        <p:grpSpPr>
          <a:xfrm>
            <a:off x="261252" y="8164356"/>
            <a:ext cx="7037172" cy="1636398"/>
            <a:chOff x="2948473" y="5071430"/>
            <a:chExt cx="6158205" cy="1432007"/>
          </a:xfrm>
        </p:grpSpPr>
        <p:sp>
          <p:nvSpPr>
            <p:cNvPr id="4" name="مستطيل: زوايا مستديرة 3">
              <a:extLst>
                <a:ext uri="{FF2B5EF4-FFF2-40B4-BE49-F238E27FC236}">
                  <a16:creationId xmlns:a16="http://schemas.microsoft.com/office/drawing/2014/main" id="{C271014F-2CEE-97B9-A158-6F4A5DCEB1EE}"/>
                </a:ext>
              </a:extLst>
            </p:cNvPr>
            <p:cNvSpPr/>
            <p:nvPr/>
          </p:nvSpPr>
          <p:spPr>
            <a:xfrm>
              <a:off x="2948473" y="5146985"/>
              <a:ext cx="6158205" cy="1356452"/>
            </a:xfrm>
            <a:prstGeom prst="roundRect">
              <a:avLst/>
            </a:prstGeom>
            <a:noFill/>
            <a:ln>
              <a:solidFill>
                <a:srgbClr val="FBBC0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323254"/>
              <a:endParaRPr lang="ar-SA" sz="2000">
                <a:solidFill>
                  <a:prstClr val="white"/>
                </a:solidFill>
                <a:latin typeface="Harmattan"/>
                <a:ea typeface="Harmattan"/>
                <a:cs typeface="Harmattan"/>
              </a:endParaRPr>
            </a:p>
          </p:txBody>
        </p:sp>
        <p:sp>
          <p:nvSpPr>
            <p:cNvPr id="8" name="مربع نص 7">
              <a:extLst>
                <a:ext uri="{FF2B5EF4-FFF2-40B4-BE49-F238E27FC236}">
                  <a16:creationId xmlns:a16="http://schemas.microsoft.com/office/drawing/2014/main" id="{BABF9B4D-3A8C-0F47-58C8-48D769647876}"/>
                </a:ext>
              </a:extLst>
            </p:cNvPr>
            <p:cNvSpPr txBox="1"/>
            <p:nvPr/>
          </p:nvSpPr>
          <p:spPr>
            <a:xfrm>
              <a:off x="3327919" y="5071430"/>
              <a:ext cx="4528458" cy="115813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323254" rtl="1"/>
              <a:br>
                <a:rPr lang="ar-SA" sz="2000" b="1" i="1" dirty="0">
                  <a:solidFill>
                    <a:srgbClr val="FFD778"/>
                  </a:solidFill>
                  <a:latin typeface="Harmattan" panose="01000503000000020003" pitchFamily="2" charset="-78"/>
                  <a:ea typeface="Harmattan"/>
                  <a:cs typeface="Harmattan" panose="01000503000000020003" pitchFamily="2" charset="-78"/>
                </a:rPr>
              </a:br>
              <a:r>
                <a:rPr lang="ar-SA" sz="2000" b="1" i="1" dirty="0">
                  <a:solidFill>
                    <a:srgbClr val="FFD778"/>
                  </a:solidFill>
                  <a:latin typeface="Harmattan" panose="01000503000000020003" pitchFamily="2" charset="-78"/>
                  <a:ea typeface="Harmattan"/>
                  <a:cs typeface="Harmattan" panose="01000503000000020003" pitchFamily="2" charset="-78"/>
                </a:rPr>
                <a:t>تم تصميم هذا القالب بواسطة موقع انجز </a:t>
              </a:r>
              <a:r>
                <a:rPr lang="en-US" sz="2000" b="1" i="1" dirty="0">
                  <a:solidFill>
                    <a:srgbClr val="FFD778"/>
                  </a:solidFill>
                  <a:latin typeface="Harmattan" panose="01000503000000020003" pitchFamily="2" charset="-78"/>
                  <a:ea typeface="Harmattan"/>
                  <a:cs typeface="Harmattan" panose="01000503000000020003" pitchFamily="2" charset="-78"/>
                </a:rPr>
                <a:t>ingez-ppt </a:t>
              </a:r>
              <a:r>
                <a:rPr lang="ar-SA" sz="2000" b="1" i="1" dirty="0">
                  <a:solidFill>
                    <a:srgbClr val="FFD778"/>
                  </a:solidFill>
                  <a:latin typeface="Harmattan" panose="01000503000000020003" pitchFamily="2" charset="-78"/>
                  <a:ea typeface="Harmattan"/>
                  <a:cs typeface="Harmattan" panose="01000503000000020003" pitchFamily="2" charset="-78"/>
                </a:rPr>
                <a:t> ولا يحق لأي شخص إعادة نشر أو توزيع ملفات القوالب أو إصدارات معدلة في مواقع أخرى بدون إذن خطي من انجز</a:t>
              </a:r>
              <a:endParaRPr lang="ar-SA" sz="2000" dirty="0">
                <a:solidFill>
                  <a:srgbClr val="FFD778"/>
                </a:solidFill>
                <a:latin typeface="Harmattan" panose="01000503000000020003" pitchFamily="2" charset="-78"/>
                <a:ea typeface="Harmattan"/>
                <a:cs typeface="Harmattan" panose="01000503000000020003" pitchFamily="2" charset="-78"/>
              </a:endParaRPr>
            </a:p>
          </p:txBody>
        </p:sp>
        <p:pic>
          <p:nvPicPr>
            <p:cNvPr id="10" name="رسم 9" descr="تحذير مع تعبئة خالصة">
              <a:extLst>
                <a:ext uri="{FF2B5EF4-FFF2-40B4-BE49-F238E27FC236}">
                  <a16:creationId xmlns:a16="http://schemas.microsoft.com/office/drawing/2014/main" id="{2D3C8203-3A1E-F1AD-B63C-078DEDD301A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052318" y="5357235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0033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نسق 2022">
  <a:themeElements>
    <a:clrScheme name="Office 2013 - نسق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نسق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نسق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Harmattan">
      <a:majorFont>
        <a:latin typeface="Harmattan"/>
        <a:ea typeface="Harmattan"/>
        <a:cs typeface="Harmattan"/>
      </a:majorFont>
      <a:minorFont>
        <a:latin typeface="Harmattan"/>
        <a:ea typeface="Harmattan"/>
        <a:cs typeface="Harmatta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129</Words>
  <Application>Microsoft Office PowerPoint</Application>
  <PresentationFormat>مخصص</PresentationFormat>
  <Paragraphs>17</Paragraphs>
  <Slides>3</Slides>
  <Notes>3</Notes>
  <HiddenSlides>2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3</vt:i4>
      </vt:variant>
    </vt:vector>
  </HeadingPairs>
  <TitlesOfParts>
    <vt:vector size="9" baseType="lpstr">
      <vt:lpstr>Calibri</vt:lpstr>
      <vt:lpstr>Arial</vt:lpstr>
      <vt:lpstr>Aptos</vt:lpstr>
      <vt:lpstr>Harmattan</vt:lpstr>
      <vt:lpstr>Office 2013 - نسق 2022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ingez-ppt</dc:creator>
  <cp:lastModifiedBy>ingez-ppt</cp:lastModifiedBy>
  <cp:revision>15</cp:revision>
  <dcterms:created xsi:type="dcterms:W3CDTF">2022-04-04T18:30:34Z</dcterms:created>
  <dcterms:modified xsi:type="dcterms:W3CDTF">2024-05-28T11:52:39Z</dcterms:modified>
</cp:coreProperties>
</file>