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73" r:id="rId2"/>
    <p:sldId id="468" r:id="rId3"/>
    <p:sldId id="469" r:id="rId4"/>
  </p:sldIdLst>
  <p:sldSz cx="10691813" cy="7559675"/>
  <p:notesSz cx="7099300" cy="1023461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8CE"/>
    <a:srgbClr val="A5A0E0"/>
    <a:srgbClr val="6A62CC"/>
    <a:srgbClr val="6058C8"/>
    <a:srgbClr val="FF6950"/>
    <a:srgbClr val="FEB41D"/>
    <a:srgbClr val="FFADDE"/>
    <a:srgbClr val="FFFAEE"/>
    <a:srgbClr val="77BFBB"/>
    <a:srgbClr val="08E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6001B-87A3-4A6B-8301-A1E2D322B227}" v="131" dt="2023-09-06T15:47:1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3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 M" userId="84cd2103f36ef0dc" providerId="LiveId" clId="{1244B03D-71E1-4A59-BDF8-2D526E2E1AF8}"/>
    <pc:docChg chg="undo redo custSel addSld delSld modSld modMainMaster modNotesMaster">
      <pc:chgData name="H M" userId="84cd2103f36ef0dc" providerId="LiveId" clId="{1244B03D-71E1-4A59-BDF8-2D526E2E1AF8}" dt="2023-06-05T13:48:23.558" v="930" actId="165"/>
      <pc:docMkLst>
        <pc:docMk/>
      </pc:docMkLst>
      <pc:sldChg chg="addSp delSp modSp mod setBg">
        <pc:chgData name="H M" userId="84cd2103f36ef0dc" providerId="LiveId" clId="{1244B03D-71E1-4A59-BDF8-2D526E2E1AF8}" dt="2023-06-05T13:13:11.870" v="770" actId="1076"/>
        <pc:sldMkLst>
          <pc:docMk/>
          <pc:sldMk cId="2852566979" sldId="412"/>
        </pc:sldMkLst>
        <pc:spChg chg="mod">
          <ac:chgData name="H M" userId="84cd2103f36ef0dc" providerId="LiveId" clId="{1244B03D-71E1-4A59-BDF8-2D526E2E1AF8}" dt="2023-06-05T13:11:35.304" v="713" actId="207"/>
          <ac:spMkLst>
            <pc:docMk/>
            <pc:sldMk cId="2852566979" sldId="412"/>
            <ac:spMk id="3" creationId="{240F3B58-6052-9F6A-8CF4-EA37D012117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" creationId="{82DE51B8-2F16-C558-F03E-12B96CB40DC0}"/>
          </ac:spMkLst>
        </pc:spChg>
        <pc:spChg chg="mod">
          <ac:chgData name="H M" userId="84cd2103f36ef0dc" providerId="LiveId" clId="{1244B03D-71E1-4A59-BDF8-2D526E2E1AF8}" dt="2023-06-05T13:11:37.526" v="714" actId="207"/>
          <ac:spMkLst>
            <pc:docMk/>
            <pc:sldMk cId="2852566979" sldId="412"/>
            <ac:spMk id="5" creationId="{1501F3FC-C754-E676-0F8E-665CE9E4C1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" creationId="{C3AFDD04-E272-CDEF-F39D-505343D2BA8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" creationId="{CA8CBC1A-4D73-8426-0242-C109809CED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" creationId="{17118692-3359-0A2E-48BF-A342D5E0DB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" creationId="{84F7B25F-E212-5083-2CC3-72DAA0AD2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" creationId="{8BBC4581-3218-D471-2237-354990FF2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" creationId="{C1971DDA-5285-5648-3243-C4B8AEAFCE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" creationId="{6139D71F-2DC5-DC57-FB4D-0B57102C885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" creationId="{DD0B3740-7452-F6E5-EFFA-C082D40B03F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" creationId="{6E96CCB3-0D23-A3BB-4945-51264A50C36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6" creationId="{DEDE1DBB-3EDC-5336-E3AF-2B2C8C118E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9" creationId="{1F2A3EF6-2DE7-1CE7-14D6-1C0B264F10D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2" creationId="{3F41222E-4E66-CB8C-BAA9-747A4F99CF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3" creationId="{47A6B2E6-18B5-8D85-FCA1-196BD131DC1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4" creationId="{5C032486-EF22-FCF9-BDB3-D6078BAE496F}"/>
          </ac:spMkLst>
        </pc:spChg>
        <pc:spChg chg="mod">
          <ac:chgData name="H M" userId="84cd2103f36ef0dc" providerId="LiveId" clId="{1244B03D-71E1-4A59-BDF8-2D526E2E1AF8}" dt="2023-06-05T13:11:54.079" v="723" actId="207"/>
          <ac:spMkLst>
            <pc:docMk/>
            <pc:sldMk cId="2852566979" sldId="412"/>
            <ac:spMk id="25" creationId="{1D970279-3CEB-96F9-A78F-A6AF157AE8B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6" creationId="{B50667F8-5229-4095-8664-E6741755F8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7" creationId="{3F282EB6-727F-4FF3-21C1-0823979D40A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29" creationId="{D988190A-2A20-70AE-A1B8-907FF1CE7BA1}"/>
          </ac:spMkLst>
        </pc:spChg>
        <pc:spChg chg="mod">
          <ac:chgData name="H M" userId="84cd2103f36ef0dc" providerId="LiveId" clId="{1244B03D-71E1-4A59-BDF8-2D526E2E1AF8}" dt="2023-06-05T13:11:59.396" v="727" actId="207"/>
          <ac:spMkLst>
            <pc:docMk/>
            <pc:sldMk cId="2852566979" sldId="412"/>
            <ac:spMk id="30" creationId="{1972E3E6-E025-525B-C1EC-70E8C9DDD3B9}"/>
          </ac:spMkLst>
        </pc:spChg>
        <pc:spChg chg="mod">
          <ac:chgData name="H M" userId="84cd2103f36ef0dc" providerId="LiveId" clId="{1244B03D-71E1-4A59-BDF8-2D526E2E1AF8}" dt="2023-06-05T13:12:01.190" v="728" actId="207"/>
          <ac:spMkLst>
            <pc:docMk/>
            <pc:sldMk cId="2852566979" sldId="412"/>
            <ac:spMk id="31" creationId="{A869E919-14DF-968A-2D16-13980246984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3" creationId="{3BA3C747-9AB5-F1C2-8338-ED5F67758C1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4" creationId="{4AEE911C-A293-8536-FB15-631B45F41ED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5" creationId="{12E8344C-33B1-A6E4-4846-3D604E131533}"/>
          </ac:spMkLst>
        </pc:spChg>
        <pc:spChg chg="mod">
          <ac:chgData name="H M" userId="84cd2103f36ef0dc" providerId="LiveId" clId="{1244B03D-71E1-4A59-BDF8-2D526E2E1AF8}" dt="2023-06-05T13:11:55.479" v="724" actId="207"/>
          <ac:spMkLst>
            <pc:docMk/>
            <pc:sldMk cId="2852566979" sldId="412"/>
            <ac:spMk id="37" creationId="{077B560D-1D85-AD8B-D3DA-96212385B2B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8" creationId="{4BA5C0D8-6D2E-F787-7D88-8C6F1CA910D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39" creationId="{8007FD53-751A-5D02-6401-21177FB4911D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1" creationId="{E2E6C578-4BD9-B463-0A10-4B2527A2D96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2" creationId="{59762C26-FEB9-666C-0F18-C362811C1D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3" creationId="{89418A6A-6E2D-3C9B-3335-C46CB6862A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4" creationId="{FA701CCE-CAA7-75ED-80FE-EAEDCC299A2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5" creationId="{CE105B40-7AE8-9D18-67A5-EC4E549DD4F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6" creationId="{EA361218-138A-5A8B-41C6-D8F63D3D59B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47" creationId="{020D6ECF-E23D-FCEB-72CB-F329BAB6EF5D}"/>
          </ac:spMkLst>
        </pc:spChg>
        <pc:spChg chg="mod">
          <ac:chgData name="H M" userId="84cd2103f36ef0dc" providerId="LiveId" clId="{1244B03D-71E1-4A59-BDF8-2D526E2E1AF8}" dt="2023-06-05T13:11:44.536" v="718" actId="207"/>
          <ac:spMkLst>
            <pc:docMk/>
            <pc:sldMk cId="2852566979" sldId="412"/>
            <ac:spMk id="49" creationId="{CFDB4F03-B0F0-70DE-AD3A-614929C933C1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4" creationId="{D51014C4-5B34-2F89-4156-470A48352D8D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5" creationId="{922A17C1-F475-8E9F-2A8F-8417B516DBD3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6" creationId="{2B36B875-D139-E30C-5DDE-CFE639DE03F5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7" creationId="{96CA554A-13A5-F96B-9CC8-009FA2DDEBBC}"/>
          </ac:spMkLst>
        </pc:spChg>
        <pc:spChg chg="mod">
          <ac:chgData name="H M" userId="84cd2103f36ef0dc" providerId="LiveId" clId="{1244B03D-71E1-4A59-BDF8-2D526E2E1AF8}" dt="2023-06-05T13:11:43.271" v="717" actId="207"/>
          <ac:spMkLst>
            <pc:docMk/>
            <pc:sldMk cId="2852566979" sldId="412"/>
            <ac:spMk id="58" creationId="{19197C75-3EFD-4906-B229-2BB0055698E9}"/>
          </ac:spMkLst>
        </pc:spChg>
        <pc:spChg chg="mod">
          <ac:chgData name="H M" userId="84cd2103f36ef0dc" providerId="LiveId" clId="{1244B03D-71E1-4A59-BDF8-2D526E2E1AF8}" dt="2023-06-05T13:11:39.977" v="716" actId="207"/>
          <ac:spMkLst>
            <pc:docMk/>
            <pc:sldMk cId="2852566979" sldId="412"/>
            <ac:spMk id="59" creationId="{6CA63088-F88E-99D7-1942-57315005271F}"/>
          </ac:spMkLst>
        </pc:spChg>
        <pc:spChg chg="mod">
          <ac:chgData name="H M" userId="84cd2103f36ef0dc" providerId="LiveId" clId="{1244B03D-71E1-4A59-BDF8-2D526E2E1AF8}" dt="2023-06-05T13:11:46.439" v="719" actId="207"/>
          <ac:spMkLst>
            <pc:docMk/>
            <pc:sldMk cId="2852566979" sldId="412"/>
            <ac:spMk id="60" creationId="{547DF5C6-36E1-208D-5764-C05A5CB4D06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2" creationId="{38042EDD-A497-75EB-632F-E66F1F2529C9}"/>
          </ac:spMkLst>
        </pc:spChg>
        <pc:spChg chg="mod">
          <ac:chgData name="H M" userId="84cd2103f36ef0dc" providerId="LiveId" clId="{1244B03D-71E1-4A59-BDF8-2D526E2E1AF8}" dt="2023-06-05T13:11:58.088" v="726" actId="207"/>
          <ac:spMkLst>
            <pc:docMk/>
            <pc:sldMk cId="2852566979" sldId="412"/>
            <ac:spMk id="63" creationId="{DEBCA8E0-2A8A-9003-5EB5-934FC16B8E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4" creationId="{3FEDDD87-E321-FBF6-B04B-EDD18EAA6EF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5" creationId="{286E271B-B5BD-3484-9C69-4391C93487B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6" creationId="{555E80E8-3DB6-7C09-BF3E-B6B6738F13B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7" creationId="{0B1F0E83-DA3E-B073-F89A-0560B7B1AB89}"/>
          </ac:spMkLst>
        </pc:spChg>
        <pc:spChg chg="mod">
          <ac:chgData name="H M" userId="84cd2103f36ef0dc" providerId="LiveId" clId="{1244B03D-71E1-4A59-BDF8-2D526E2E1AF8}" dt="2023-06-05T13:12:02.944" v="729" actId="207"/>
          <ac:spMkLst>
            <pc:docMk/>
            <pc:sldMk cId="2852566979" sldId="412"/>
            <ac:spMk id="68" creationId="{20B39870-D8A6-BDB3-274A-E2B5BC74962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69" creationId="{401CF3B2-496D-218F-C74D-1D2BBA2FE9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0" creationId="{0F1C956A-F24C-D25E-0741-7C4288794D2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1" creationId="{60668763-67C9-99D1-CAD3-8B3E9BD7878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2" creationId="{D0F9A2CE-BB5A-F2EC-4690-7320513CB45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3" creationId="{F9B66363-FB2A-E7F9-F95D-BDBC209A668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4" creationId="{124A1E84-E59C-FD36-8430-5DC6DEB2D886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5" creationId="{FE824BA2-8310-A13B-2A7A-70F56FD89B5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7" creationId="{255507B6-3F8F-5D2C-EC09-82FD8D8622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8" creationId="{45F19D4D-6FD8-3E88-A267-40BE1C7FE99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79" creationId="{A57799D9-342F-953A-6743-BD9375E4B4C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0" creationId="{77AF8BC0-30F3-D00C-7158-B00FBC3737E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1" creationId="{B5D10E57-C182-F05C-E735-9B284D21E6F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2" creationId="{C791A37D-0C9A-068A-9170-8F06CCA56F4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4" creationId="{02B5EA69-8167-4EDD-0948-CED1C1AEDFB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5" creationId="{966CC986-FEFD-4EF4-262F-C3AF2CD4B83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6" creationId="{EA9559AE-2457-949B-38DC-DF052DE1E22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7" creationId="{E81C3B72-C6C4-231D-1DE3-BBD9E6CD65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8" creationId="{63BFD604-3540-3434-3D34-0071BEFDF1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89" creationId="{22D978C7-88A4-5D32-44B7-54BB526E9BE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0" creationId="{58CF18A6-6BBA-7D86-E2F3-7F28C34C0E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1" creationId="{F3363B8D-D2CE-9DC1-9067-41A7592D94D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4" creationId="{4EDC6DC8-C93B-16B2-5EC1-48B4C752EAC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5" creationId="{01EA70D7-D84F-41C2-154D-51386034E81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6" creationId="{79A12E60-A90A-3A83-C0A5-04DA0BAB93E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7" creationId="{F0297D6E-C54E-C64E-609D-81206FC3FED4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8" creationId="{63014012-C4CB-74D7-D10E-5829C16074A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99" creationId="{5F00B0D0-3249-75C0-B87C-A6D6BFB9A9C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0" creationId="{8EB95F53-AB8E-8A96-11A9-B412A843E24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1" creationId="{69FA8352-232F-9183-8B0C-DCA4D87B37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3" creationId="{EC197D66-9C89-8827-B40F-8359D4E8BBE7}"/>
          </ac:spMkLst>
        </pc:spChg>
        <pc:spChg chg="mod">
          <ac:chgData name="H M" userId="84cd2103f36ef0dc" providerId="LiveId" clId="{1244B03D-71E1-4A59-BDF8-2D526E2E1AF8}" dt="2023-06-05T13:11:51.877" v="722" actId="207"/>
          <ac:spMkLst>
            <pc:docMk/>
            <pc:sldMk cId="2852566979" sldId="412"/>
            <ac:spMk id="104" creationId="{58FF55D6-0F32-F805-6DA0-F76CB3F505A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7" creationId="{3B43ED0D-8D2D-2435-B46D-6228AFBB10A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8" creationId="{7065209F-F8CC-8D56-D3F8-99AFD2D74829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09" creationId="{2C3E6557-BB1E-2499-3F22-45A37773B4B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0" creationId="{ED55B613-5D79-4673-9263-6F4BA230987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1" creationId="{94D8D493-391A-62BE-8635-A8D317F8AEA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2" creationId="{B2870E07-D7C7-2D41-7C2E-07B95950F0A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3" creationId="{8064AA85-9A44-72BA-299D-DAAF2D0DCD7A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4" creationId="{C7E031F6-7867-C530-E1FF-0268B166C1D3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5" creationId="{19769F55-4E96-4820-7678-B325CDA11FB7}"/>
          </ac:spMkLst>
        </pc:spChg>
        <pc:spChg chg="add mod topLvl">
          <ac:chgData name="H M" userId="84cd2103f36ef0dc" providerId="LiveId" clId="{1244B03D-71E1-4A59-BDF8-2D526E2E1AF8}" dt="2023-06-05T13:12:32.857" v="746" actId="1076"/>
          <ac:spMkLst>
            <pc:docMk/>
            <pc:sldMk cId="2852566979" sldId="412"/>
            <ac:spMk id="116" creationId="{82FB537B-DD91-5A6E-5AAD-8D841D417AD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19" creationId="{EF18E86D-0B35-685C-5CFE-BFCF2700F22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0" creationId="{3B47C4A5-C2C2-5889-CAB3-4F31D58871D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2" creationId="{56CDC8E3-7F27-FF7A-23C3-F4DD7D4311D2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3" creationId="{D2E9FA76-9FEF-0E4B-BBDC-35BFACB06C75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4" creationId="{903CFE96-9C57-5DFE-F4DF-6D45AB23FF04}"/>
          </ac:spMkLst>
        </pc:spChg>
        <pc:spChg chg="mod">
          <ac:chgData name="H M" userId="84cd2103f36ef0dc" providerId="LiveId" clId="{1244B03D-71E1-4A59-BDF8-2D526E2E1AF8}" dt="2023-06-05T13:12:04.560" v="730" actId="207"/>
          <ac:spMkLst>
            <pc:docMk/>
            <pc:sldMk cId="2852566979" sldId="412"/>
            <ac:spMk id="125" creationId="{64EA554A-8AB7-044B-C7B0-5C39853775F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7" creationId="{E030BCE0-F8A9-D5CA-0DCA-8A11F6622AE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28" creationId="{2C3DE58D-39CE-25DA-4C21-3B5FED35C99C}"/>
          </ac:spMkLst>
        </pc:spChg>
        <pc:spChg chg="add mod topLvl">
          <ac:chgData name="H M" userId="84cd2103f36ef0dc" providerId="LiveId" clId="{1244B03D-71E1-4A59-BDF8-2D526E2E1AF8}" dt="2023-06-05T13:12:35.766" v="749" actId="164"/>
          <ac:spMkLst>
            <pc:docMk/>
            <pc:sldMk cId="2852566979" sldId="412"/>
            <ac:spMk id="129" creationId="{8188B88D-44C8-DFE4-BFA1-537AC46B2F43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2" creationId="{45826373-E05D-C60A-E644-B3F67BE5177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3" creationId="{CA1D5BE7-CCA9-B5C2-7854-A7D5949939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4" creationId="{FF6F0795-5A38-6658-E595-C093B924C7C3}"/>
          </ac:spMkLst>
        </pc:spChg>
        <pc:spChg chg="mod">
          <ac:chgData name="H M" userId="84cd2103f36ef0dc" providerId="LiveId" clId="{1244B03D-71E1-4A59-BDF8-2D526E2E1AF8}" dt="2023-06-05T13:11:48.330" v="720" actId="207"/>
          <ac:spMkLst>
            <pc:docMk/>
            <pc:sldMk cId="2852566979" sldId="412"/>
            <ac:spMk id="135" creationId="{6CB9EEA6-B7DA-EAC4-7F58-4A043A8F826F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6" creationId="{FC72A1B9-9E65-746A-B80F-066F6425493E}"/>
          </ac:spMkLst>
        </pc:spChg>
        <pc:spChg chg="mod">
          <ac:chgData name="H M" userId="84cd2103f36ef0dc" providerId="LiveId" clId="{1244B03D-71E1-4A59-BDF8-2D526E2E1AF8}" dt="2023-06-05T13:11:49.607" v="721" actId="207"/>
          <ac:spMkLst>
            <pc:docMk/>
            <pc:sldMk cId="2852566979" sldId="412"/>
            <ac:spMk id="137" creationId="{6CA178C6-B4D1-5DE2-58F5-1840B38EFF4B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39" creationId="{9DFCBC65-040E-AE47-A642-4D2472A459F0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0" creationId="{E362F39C-CD26-8121-DFAE-926AF533CD0C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1" creationId="{26D6829F-BCF8-6203-FE33-53F58EE07EB7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4" creationId="{39FA3C40-5D42-7A21-1FF9-277DFF939C0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5" creationId="{12F8CCC7-6B4D-699A-6411-7C4ABB12166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6" creationId="{70D9C24F-4F01-03FF-5519-CB11BC4D8D3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47" creationId="{4610070D-8194-3C4A-B4CF-8A5385EB45C8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0" creationId="{E5C29C69-AE9E-1EFE-9EF0-3328FA2C2341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1" creationId="{BB29B66B-28B8-F8FB-146C-003A783DDA2E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2" creationId="{05E3E5A5-84EF-37FF-B504-918CCCAFC47A}"/>
          </ac:spMkLst>
        </pc:spChg>
        <pc:spChg chg="mod">
          <ac:chgData name="H M" userId="84cd2103f36ef0dc" providerId="LiveId" clId="{1244B03D-71E1-4A59-BDF8-2D526E2E1AF8}" dt="2023-06-05T13:11:31.346" v="712" actId="165"/>
          <ac:spMkLst>
            <pc:docMk/>
            <pc:sldMk cId="2852566979" sldId="412"/>
            <ac:spMk id="153" creationId="{BE8354F5-E8E4-93F2-09B5-FCD1D70EBA9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8" creationId="{8DB11EED-F8C4-B918-F8EE-05CFFFF42E24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59" creationId="{3A5C0D62-3F28-2757-9A20-F48E018F697D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0" creationId="{52EEED11-CCE7-84CC-CBF1-7735E60914F1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1" creationId="{8BBCC7CB-EFF2-F6EC-8A69-52B2CD8CC4A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2" creationId="{1A2598DA-78ED-E567-A80E-904D7686FE6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3" creationId="{D3813165-EE48-D0A5-6353-E1CBDE325DA6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4" creationId="{ED95EC28-9248-B630-55AD-E50563FD27E3}"/>
          </ac:spMkLst>
        </pc:spChg>
        <pc:spChg chg="mod">
          <ac:chgData name="H M" userId="84cd2103f36ef0dc" providerId="LiveId" clId="{1244B03D-71E1-4A59-BDF8-2D526E2E1AF8}" dt="2023-06-05T13:12:57.951" v="763" actId="948"/>
          <ac:spMkLst>
            <pc:docMk/>
            <pc:sldMk cId="2852566979" sldId="412"/>
            <ac:spMk id="165" creationId="{6C1E3105-C67B-D175-BEA2-1B7FE66B3535}"/>
          </ac:spMkLst>
        </pc:spChg>
        <pc:grpChg chg="add mod topLvl">
          <ac:chgData name="H M" userId="84cd2103f36ef0dc" providerId="LiveId" clId="{1244B03D-71E1-4A59-BDF8-2D526E2E1AF8}" dt="2023-06-05T13:12:29.012" v="745" actId="1076"/>
          <ac:grpSpMkLst>
            <pc:docMk/>
            <pc:sldMk cId="2852566979" sldId="412"/>
            <ac:grpSpMk id="2" creationId="{91085966-A1E8-CC76-754C-8ABD1AC369EE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" creationId="{834A8666-0954-31F8-4D47-D08888E50F0F}"/>
          </ac:grpSpMkLst>
        </pc:grpChg>
        <pc:grpChg chg="add mod topLvl">
          <ac:chgData name="H M" userId="84cd2103f36ef0dc" providerId="LiveId" clId="{1244B03D-71E1-4A59-BDF8-2D526E2E1AF8}" dt="2023-06-05T13:13:04.326" v="767" actId="1076"/>
          <ac:grpSpMkLst>
            <pc:docMk/>
            <pc:sldMk cId="2852566979" sldId="412"/>
            <ac:grpSpMk id="17" creationId="{FD0E22B6-E21A-85D3-8AD5-607EDC17E55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8" creationId="{322C22AF-98A5-5403-2AA1-6DB1E105E8A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0" creationId="{6BD52292-21AF-B4E0-0099-781E806E4D6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21" creationId="{AB8C3C0A-B6FC-DF6F-0F08-6A05376ECD0D}"/>
          </ac:grpSpMkLst>
        </pc:grpChg>
        <pc:grpChg chg="add mod topLvl">
          <ac:chgData name="H M" userId="84cd2103f36ef0dc" providerId="LiveId" clId="{1244B03D-71E1-4A59-BDF8-2D526E2E1AF8}" dt="2023-06-05T13:13:10.875" v="769" actId="1076"/>
          <ac:grpSpMkLst>
            <pc:docMk/>
            <pc:sldMk cId="2852566979" sldId="412"/>
            <ac:grpSpMk id="28" creationId="{FB49514B-4203-FEC4-D860-03E3A0EC15B6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32" creationId="{C668BD87-6C95-BEA4-2868-36042827EBE2}"/>
          </ac:grpSpMkLst>
        </pc:grpChg>
        <pc:grpChg chg="add mod topLvl">
          <ac:chgData name="H M" userId="84cd2103f36ef0dc" providerId="LiveId" clId="{1244B03D-71E1-4A59-BDF8-2D526E2E1AF8}" dt="2023-06-05T13:12:41.583" v="752" actId="1076"/>
          <ac:grpSpMkLst>
            <pc:docMk/>
            <pc:sldMk cId="2852566979" sldId="412"/>
            <ac:grpSpMk id="36" creationId="{6C80B36E-A5B0-4F58-6CF4-4A2E8A9865D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40" creationId="{831679B0-A3B0-7A71-348C-B57797F1D39F}"/>
          </ac:grpSpMkLst>
        </pc:grpChg>
        <pc:grpChg chg="add mod topLvl">
          <ac:chgData name="H M" userId="84cd2103f36ef0dc" providerId="LiveId" clId="{1244B03D-71E1-4A59-BDF8-2D526E2E1AF8}" dt="2023-06-05T13:12:42.979" v="753" actId="1076"/>
          <ac:grpSpMkLst>
            <pc:docMk/>
            <pc:sldMk cId="2852566979" sldId="412"/>
            <ac:grpSpMk id="48" creationId="{4E73B81F-BE9F-2648-B25A-2289216F24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0" creationId="{3B3BF7A2-9169-A50B-CFC0-15326FD730F2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1" creationId="{54796599-6BA5-8592-7442-43C1FD6EA15F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2" creationId="{C6408839-0372-3D71-7A91-CA743D108C1B}"/>
          </ac:grpSpMkLst>
        </pc:grpChg>
        <pc:grpChg chg="mod">
          <ac:chgData name="H M" userId="84cd2103f36ef0dc" providerId="LiveId" clId="{1244B03D-71E1-4A59-BDF8-2D526E2E1AF8}" dt="2023-06-05T13:11:39.977" v="716" actId="207"/>
          <ac:grpSpMkLst>
            <pc:docMk/>
            <pc:sldMk cId="2852566979" sldId="412"/>
            <ac:grpSpMk id="53" creationId="{BBBC11CD-46D5-CF40-76B0-3E5E2FCE2CF2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61" creationId="{2F168E8A-4BFF-C337-00F3-0608E32CE665}"/>
          </ac:grpSpMkLst>
        </pc:grpChg>
        <pc:grpChg chg="add mod topLvl">
          <ac:chgData name="H M" userId="84cd2103f36ef0dc" providerId="LiveId" clId="{1244B03D-71E1-4A59-BDF8-2D526E2E1AF8}" dt="2023-06-05T13:12:52.842" v="759" actId="1076"/>
          <ac:grpSpMkLst>
            <pc:docMk/>
            <pc:sldMk cId="2852566979" sldId="412"/>
            <ac:grpSpMk id="76" creationId="{3A2DA787-1E11-9B77-C352-714EE9FDF38F}"/>
          </ac:grpSpMkLst>
        </pc:grpChg>
        <pc:grpChg chg="add mod topLvl">
          <ac:chgData name="H M" userId="84cd2103f36ef0dc" providerId="LiveId" clId="{1244B03D-71E1-4A59-BDF8-2D526E2E1AF8}" dt="2023-06-05T13:12:49.167" v="757" actId="1076"/>
          <ac:grpSpMkLst>
            <pc:docMk/>
            <pc:sldMk cId="2852566979" sldId="412"/>
            <ac:grpSpMk id="83" creationId="{01C17C6C-1BDC-BDCF-BB2A-E02F2F07FB6E}"/>
          </ac:grpSpMkLst>
        </pc:grpChg>
        <pc:grpChg chg="add mod topLvl">
          <ac:chgData name="H M" userId="84cd2103f36ef0dc" providerId="LiveId" clId="{1244B03D-71E1-4A59-BDF8-2D526E2E1AF8}" dt="2023-06-05T13:12:56.681" v="761" actId="1076"/>
          <ac:grpSpMkLst>
            <pc:docMk/>
            <pc:sldMk cId="2852566979" sldId="412"/>
            <ac:grpSpMk id="92" creationId="{B79F85F7-7203-7EBC-6A5D-428C79384A7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93" creationId="{17074D2C-9EE0-1E37-5171-F95E2829D893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2" creationId="{D222127B-B570-5E0D-2440-F583C5091B97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5" creationId="{6BC223C6-D86E-2E0C-A3C0-649D7BF9E46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06" creationId="{C8921CBE-EF1E-0943-E6D9-260BFDB8B7AC}"/>
          </ac:grpSpMkLst>
        </pc:grpChg>
        <pc:grpChg chg="add mod topLvl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7" creationId="{D3E2A691-9259-B629-A42E-A65BDC8B3EA2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18" creationId="{555CABCE-8A4D-8D16-8A41-85608966E4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1" creationId="{2B6858D0-1127-80F1-B287-2B7B99F0E64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26" creationId="{73BCA688-20E1-28FC-F232-64A6D8362E6F}"/>
          </ac:grpSpMkLst>
        </pc:grpChg>
        <pc:grpChg chg="add mod topLvl">
          <ac:chgData name="H M" userId="84cd2103f36ef0dc" providerId="LiveId" clId="{1244B03D-71E1-4A59-BDF8-2D526E2E1AF8}" dt="2023-06-05T13:13:06.179" v="768" actId="1076"/>
          <ac:grpSpMkLst>
            <pc:docMk/>
            <pc:sldMk cId="2852566979" sldId="412"/>
            <ac:grpSpMk id="130" creationId="{AC73B6DA-B665-6545-589F-5D5BC79FE913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1" creationId="{B42AFCCA-131A-CD0F-C7F5-57FDCDEF6294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38" creationId="{5D610C35-CC0B-A562-CA82-5A7E4B048EB0}"/>
          </ac:grpSpMkLst>
        </pc:grpChg>
        <pc:grpChg chg="add mod topLvl">
          <ac:chgData name="H M" userId="84cd2103f36ef0dc" providerId="LiveId" clId="{1244B03D-71E1-4A59-BDF8-2D526E2E1AF8}" dt="2023-06-05T13:12:35.766" v="749" actId="164"/>
          <ac:grpSpMkLst>
            <pc:docMk/>
            <pc:sldMk cId="2852566979" sldId="412"/>
            <ac:grpSpMk id="142" creationId="{528D1791-9372-0C57-B1FD-566332822EE1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3" creationId="{E895D1F1-82FA-31BF-A658-29B5E812EF0C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8" creationId="{23F43B53-E08B-3F6C-893B-A7234FE05820}"/>
          </ac:grpSpMkLst>
        </pc:grpChg>
        <pc:grpChg chg="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49" creationId="{16B6BD39-770F-C4AC-47C0-D36648BAC905}"/>
          </ac:grpSpMkLst>
        </pc:grpChg>
        <pc:grpChg chg="add del mod">
          <ac:chgData name="H M" userId="84cd2103f36ef0dc" providerId="LiveId" clId="{1244B03D-71E1-4A59-BDF8-2D526E2E1AF8}" dt="2023-06-05T13:11:31.346" v="712" actId="165"/>
          <ac:grpSpMkLst>
            <pc:docMk/>
            <pc:sldMk cId="2852566979" sldId="412"/>
            <ac:grpSpMk id="154" creationId="{60CCB839-CBA0-381B-CB80-0EFF54F5EADA}"/>
          </ac:grpSpMkLst>
        </pc:grpChg>
        <pc:grpChg chg="add mod">
          <ac:chgData name="H M" userId="84cd2103f36ef0dc" providerId="LiveId" clId="{1244B03D-71E1-4A59-BDF8-2D526E2E1AF8}" dt="2023-06-05T13:13:11.870" v="770" actId="1076"/>
          <ac:grpSpMkLst>
            <pc:docMk/>
            <pc:sldMk cId="2852566979" sldId="412"/>
            <ac:grpSpMk id="155" creationId="{F5EC32FC-FCA3-EDAE-1E47-7527F5D98CAF}"/>
          </ac:grpSpMkLst>
        </pc:grpChg>
        <pc:grpChg chg="add mod">
          <ac:chgData name="H M" userId="84cd2103f36ef0dc" providerId="LiveId" clId="{1244B03D-71E1-4A59-BDF8-2D526E2E1AF8}" dt="2023-06-05T13:13:01.676" v="766" actId="688"/>
          <ac:grpSpMkLst>
            <pc:docMk/>
            <pc:sldMk cId="2852566979" sldId="412"/>
            <ac:grpSpMk id="156" creationId="{7CF1E3F5-47CE-55B1-5995-7D937450640A}"/>
          </ac:grpSpMkLst>
        </pc:grpChg>
        <pc:grpChg chg="mod">
          <ac:chgData name="H M" userId="84cd2103f36ef0dc" providerId="LiveId" clId="{1244B03D-71E1-4A59-BDF8-2D526E2E1AF8}" dt="2023-06-05T13:12:57.839" v="762" actId="571"/>
          <ac:grpSpMkLst>
            <pc:docMk/>
            <pc:sldMk cId="2852566979" sldId="412"/>
            <ac:grpSpMk id="157" creationId="{542D675F-F581-01D9-9343-699C30371E88}"/>
          </ac:grpSpMkLst>
        </pc:grpChg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1719167534" sldId="468"/>
        </pc:sldMkLst>
      </pc:sldChg>
      <pc:sldChg chg="modNotes">
        <pc:chgData name="H M" userId="84cd2103f36ef0dc" providerId="LiveId" clId="{1244B03D-71E1-4A59-BDF8-2D526E2E1AF8}" dt="2023-06-05T13:33:31.622" v="914"/>
        <pc:sldMkLst>
          <pc:docMk/>
          <pc:sldMk cId="4000033492" sldId="469"/>
        </pc:sldMkLst>
      </pc:sldChg>
      <pc:sldChg chg="addSp delSp modSp mod">
        <pc:chgData name="H M" userId="84cd2103f36ef0dc" providerId="LiveId" clId="{1244B03D-71E1-4A59-BDF8-2D526E2E1AF8}" dt="2023-06-05T13:48:14.904" v="926" actId="165"/>
        <pc:sldMkLst>
          <pc:docMk/>
          <pc:sldMk cId="3165081508" sldId="471"/>
        </pc:sldMkLst>
        <pc:spChg chg="del mod">
          <ac:chgData name="H M" userId="84cd2103f36ef0dc" providerId="LiveId" clId="{1244B03D-71E1-4A59-BDF8-2D526E2E1AF8}" dt="2023-06-05T13:48:07.253" v="923" actId="478"/>
          <ac:spMkLst>
            <pc:docMk/>
            <pc:sldMk cId="3165081508" sldId="471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08.879" v="924" actId="478"/>
          <ac:spMkLst>
            <pc:docMk/>
            <pc:sldMk cId="3165081508" sldId="471"/>
            <ac:spMk id="3" creationId="{0BB6EC46-7BC4-0FA5-DD83-BD328C38428B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6" creationId="{142E7160-2796-A3F6-9E2C-A3230779EBD8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8" creationId="{9E32B65F-3E90-D2D8-47F8-8D1D690372E4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9" creationId="{684FD0FC-804C-9D8C-E6B9-42088657641E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0" creationId="{93506FB9-2481-935D-2F10-B1D9E4F9CAB0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1" creationId="{A557A3F8-2185-BDA7-96FA-F5BE27D80281}"/>
          </ac:spMkLst>
        </pc:spChg>
        <pc:spChg chg="mod">
          <ac:chgData name="H M" userId="84cd2103f36ef0dc" providerId="LiveId" clId="{1244B03D-71E1-4A59-BDF8-2D526E2E1AF8}" dt="2023-06-05T13:05:49.775" v="559" actId="1076"/>
          <ac:spMkLst>
            <pc:docMk/>
            <pc:sldMk cId="3165081508" sldId="471"/>
            <ac:spMk id="12" creationId="{DB3E85C3-E491-0B74-5880-9B66DBD04995}"/>
          </ac:spMkLst>
        </pc:spChg>
        <pc:spChg chg="add del">
          <ac:chgData name="H M" userId="84cd2103f36ef0dc" providerId="LiveId" clId="{1244B03D-71E1-4A59-BDF8-2D526E2E1AF8}" dt="2023-06-05T12:46:25.488" v="19"/>
          <ac:spMkLst>
            <pc:docMk/>
            <pc:sldMk cId="3165081508" sldId="471"/>
            <ac:spMk id="13" creationId="{25B1C09B-9480-6B17-3D79-B2F5A72FEB7C}"/>
          </ac:spMkLst>
        </pc:spChg>
        <pc:spChg chg="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4" creationId="{CCFF2AFB-DFF9-CCB3-15E4-607E1C59782D}"/>
          </ac:spMkLst>
        </pc:spChg>
        <pc:spChg chg="add mod">
          <ac:chgData name="H M" userId="84cd2103f36ef0dc" providerId="LiveId" clId="{1244B03D-71E1-4A59-BDF8-2D526E2E1AF8}" dt="2023-06-05T13:20:18.522" v="882" actId="14100"/>
          <ac:spMkLst>
            <pc:docMk/>
            <pc:sldMk cId="3165081508" sldId="471"/>
            <ac:spMk id="16" creationId="{658CDD1F-E65C-A4E9-BABB-B23188C2AB28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7" creationId="{E4BF7BB1-3554-C5AD-4ED4-E3D476EF0D67}"/>
          </ac:spMkLst>
        </pc:spChg>
        <pc:spChg chg="add mod">
          <ac:chgData name="H M" userId="84cd2103f36ef0dc" providerId="LiveId" clId="{1244B03D-71E1-4A59-BDF8-2D526E2E1AF8}" dt="2023-06-05T12:51:36.777" v="133" actId="782"/>
          <ac:spMkLst>
            <pc:docMk/>
            <pc:sldMk cId="3165081508" sldId="471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2:59:43.361" v="420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1244B03D-71E1-4A59-BDF8-2D526E2E1AF8}" dt="2023-06-05T12:59:44.198" v="421" actId="207"/>
          <ac:spMkLst>
            <pc:docMk/>
            <pc:sldMk cId="3165081508" sldId="471"/>
            <ac:spMk id="27" creationId="{8505E859-7AAF-0F73-F630-1EB1BE317AF9}"/>
          </ac:spMkLst>
        </pc:spChg>
        <pc:spChg chg="mod topLvl">
          <ac:chgData name="H M" userId="84cd2103f36ef0dc" providerId="LiveId" clId="{1244B03D-71E1-4A59-BDF8-2D526E2E1AF8}" dt="2023-06-05T13:00:12.041" v="431" actId="207"/>
          <ac:spMkLst>
            <pc:docMk/>
            <pc:sldMk cId="3165081508" sldId="471"/>
            <ac:spMk id="32" creationId="{3A8791F7-61A3-797B-BFC8-7DC9639FDB07}"/>
          </ac:spMkLst>
        </pc:spChg>
        <pc:spChg chg="mod topLvl">
          <ac:chgData name="H M" userId="84cd2103f36ef0dc" providerId="LiveId" clId="{1244B03D-71E1-4A59-BDF8-2D526E2E1AF8}" dt="2023-06-05T13:00:14.219" v="432" actId="207"/>
          <ac:spMkLst>
            <pc:docMk/>
            <pc:sldMk cId="3165081508" sldId="471"/>
            <ac:spMk id="33" creationId="{E7F09F7F-15AD-24AD-405B-E507C68A538A}"/>
          </ac:spMkLst>
        </pc:spChg>
        <pc:spChg chg="mod topLvl">
          <ac:chgData name="H M" userId="84cd2103f36ef0dc" providerId="LiveId" clId="{1244B03D-71E1-4A59-BDF8-2D526E2E1AF8}" dt="2023-06-05T13:00:55.502" v="446" actId="1076"/>
          <ac:spMkLst>
            <pc:docMk/>
            <pc:sldMk cId="3165081508" sldId="471"/>
            <ac:spMk id="34" creationId="{C1E9B928-D6C0-664B-B34B-0B972A60BB16}"/>
          </ac:spMkLst>
        </pc:spChg>
        <pc:spChg chg="del mod topLvl">
          <ac:chgData name="H M" userId="84cd2103f36ef0dc" providerId="LiveId" clId="{1244B03D-71E1-4A59-BDF8-2D526E2E1AF8}" dt="2023-06-05T13:00:16.748" v="433" actId="478"/>
          <ac:spMkLst>
            <pc:docMk/>
            <pc:sldMk cId="3165081508" sldId="471"/>
            <ac:spMk id="35" creationId="{BBA4D590-29DE-EB76-895C-514EB8D242F0}"/>
          </ac:spMkLst>
        </pc:spChg>
        <pc:spChg chg="mod topLvl">
          <ac:chgData name="H M" userId="84cd2103f36ef0dc" providerId="LiveId" clId="{1244B03D-71E1-4A59-BDF8-2D526E2E1AF8}" dt="2023-06-05T13:00:50.581" v="444" actId="164"/>
          <ac:spMkLst>
            <pc:docMk/>
            <pc:sldMk cId="3165081508" sldId="471"/>
            <ac:spMk id="37" creationId="{3F25D834-F373-5FBD-8062-7BD8A8960BC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1" creationId="{BC831CA2-E4F3-6F9B-D81F-B8E33789F28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2" creationId="{8644CA27-AE1D-E351-A0A2-CB27EF09D2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3" creationId="{3BF66C57-ED13-A60D-9F64-99E0F2423FA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4" creationId="{E1853292-B165-5323-B914-2243BF54DAC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7" creationId="{5F483C39-3E18-3D03-7EB9-C8B5E4B095E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8" creationId="{DBAFDD24-E118-2BCB-50DF-CDD3E0FD4F6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49" creationId="{8C83494E-9EBD-7114-79B9-97227B5CBCFF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50" creationId="{082593D9-C8C3-5489-656D-BD63C8818BE1}"/>
          </ac:spMkLst>
        </pc:spChg>
        <pc:spChg chg="mod">
          <ac:chgData name="H M" userId="84cd2103f36ef0dc" providerId="LiveId" clId="{1244B03D-71E1-4A59-BDF8-2D526E2E1AF8}" dt="2023-06-05T13:17:02.325" v="841" actId="692"/>
          <ac:spMkLst>
            <pc:docMk/>
            <pc:sldMk cId="3165081508" sldId="471"/>
            <ac:spMk id="52" creationId="{68C7D243-71B2-83D0-2E2C-440C79935126}"/>
          </ac:spMkLst>
        </pc:spChg>
        <pc:spChg chg="mod">
          <ac:chgData name="H M" userId="84cd2103f36ef0dc" providerId="LiveId" clId="{1244B03D-71E1-4A59-BDF8-2D526E2E1AF8}" dt="2023-06-05T13:17:05.952" v="842" actId="692"/>
          <ac:spMkLst>
            <pc:docMk/>
            <pc:sldMk cId="3165081508" sldId="471"/>
            <ac:spMk id="53" creationId="{FA086A92-00BA-BD0A-DB72-EE637437E81A}"/>
          </ac:spMkLst>
        </pc:spChg>
        <pc:spChg chg="mod">
          <ac:chgData name="H M" userId="84cd2103f36ef0dc" providerId="LiveId" clId="{1244B03D-71E1-4A59-BDF8-2D526E2E1AF8}" dt="2023-06-05T13:17:28.996" v="845" actId="692"/>
          <ac:spMkLst>
            <pc:docMk/>
            <pc:sldMk cId="3165081508" sldId="471"/>
            <ac:spMk id="54" creationId="{E2D6B97D-2CE2-E0B1-3766-03E78465AA89}"/>
          </ac:spMkLst>
        </pc:spChg>
        <pc:spChg chg="mod">
          <ac:chgData name="H M" userId="84cd2103f36ef0dc" providerId="LiveId" clId="{1244B03D-71E1-4A59-BDF8-2D526E2E1AF8}" dt="2023-06-05T13:16:53.397" v="837" actId="692"/>
          <ac:spMkLst>
            <pc:docMk/>
            <pc:sldMk cId="3165081508" sldId="471"/>
            <ac:spMk id="55" creationId="{AA7FC89E-28FC-92E0-4CAE-FDCBF859108F}"/>
          </ac:spMkLst>
        </pc:spChg>
        <pc:spChg chg="mod">
          <ac:chgData name="H M" userId="84cd2103f36ef0dc" providerId="LiveId" clId="{1244B03D-71E1-4A59-BDF8-2D526E2E1AF8}" dt="2023-06-05T13:16:54.996" v="838" actId="692"/>
          <ac:spMkLst>
            <pc:docMk/>
            <pc:sldMk cId="3165081508" sldId="471"/>
            <ac:spMk id="56" creationId="{EDD27FA5-A0C9-D4F2-265E-012FAF5962C3}"/>
          </ac:spMkLst>
        </pc:spChg>
        <pc:spChg chg="add del mod">
          <ac:chgData name="H M" userId="84cd2103f36ef0dc" providerId="LiveId" clId="{1244B03D-71E1-4A59-BDF8-2D526E2E1AF8}" dt="2023-06-05T13:25:03.684" v="907" actId="2085"/>
          <ac:spMkLst>
            <pc:docMk/>
            <pc:sldMk cId="3165081508" sldId="471"/>
            <ac:spMk id="57" creationId="{B37B0F40-261E-3A94-12C4-C209544AE6A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59" creationId="{B3C6EFA4-CB42-927E-B2D8-B57546904644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0" creationId="{D3A129A2-74BF-8BDB-FBE9-1F666BE3BE27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61" creationId="{B279EA99-4554-29E2-40E2-5E8C98536C2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00:28.718" v="438" actId="1076"/>
          <ac:spMkLst>
            <pc:docMk/>
            <pc:sldMk cId="3165081508" sldId="471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3" creationId="{2CEC7F3C-1F0E-7BA2-52D7-44AF581B772C}"/>
          </ac:spMkLst>
        </pc:spChg>
        <pc:spChg chg="mod">
          <ac:chgData name="H M" userId="84cd2103f36ef0dc" providerId="LiveId" clId="{1244B03D-71E1-4A59-BDF8-2D526E2E1AF8}" dt="2023-06-05T13:00:34.386" v="439" actId="207"/>
          <ac:spMkLst>
            <pc:docMk/>
            <pc:sldMk cId="3165081508" sldId="471"/>
            <ac:spMk id="74" creationId="{AC373594-F60B-3963-D7AD-1FC45EC0FB2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7" creationId="{54B20350-9A8A-1329-A736-2EEC58D2A945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8" creationId="{F6A38AF6-0FFE-B559-4F8D-82EF3227C099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79" creationId="{F927736C-6BF0-2483-C6CC-C7CF2A108DA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0" creationId="{A833B092-3405-798A-D7F3-657AB7B8CF03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1" creationId="{8D57B440-D062-9B7A-051F-F6097EE6D7EC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2" creationId="{A8E090D5-EDEE-E5BA-EA9E-FEECE129B39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4" creationId="{B1203924-F1D1-E1E7-A7BD-322D6102AEA7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5" creationId="{5A278F72-FF3C-3712-CAEA-5928702B794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6" creationId="{856D88B8-D4EC-137D-31D1-EE0939E0667A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7" creationId="{9FCB10A8-A430-B115-29F1-E383A0D10FA1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8" creationId="{FBA2540D-AA65-6280-64B8-29CE2542574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89" creationId="{84D9619C-6CD5-1296-CAEF-E423F74934A2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0" creationId="{50AE5ADF-95EC-AF8C-4D75-F83FEECAD4D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91" creationId="{13043AD6-9059-CF9C-A444-61677EB6E68D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0:58.610" v="887" actId="1582"/>
          <ac:spMkLst>
            <pc:docMk/>
            <pc:sldMk cId="3165081508" sldId="471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0" creationId="{0A5F9829-21F2-CF81-07EF-494E2EF7C73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1" creationId="{C664E85E-0BAA-03D6-0F2F-F194ECBC174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2" creationId="{ED91499D-C772-5D47-0048-553B4A2C2784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3" creationId="{8C303F92-DB18-7B04-8E86-CF41E84E0765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4" creationId="{33B4B53F-748F-5220-869C-EEEA53ABDBCF}"/>
          </ac:spMkLst>
        </pc:spChg>
        <pc:spChg chg="mod">
          <ac:chgData name="H M" userId="84cd2103f36ef0dc" providerId="LiveId" clId="{1244B03D-71E1-4A59-BDF8-2D526E2E1AF8}" dt="2023-06-05T13:20:55.833" v="886" actId="1582"/>
          <ac:spMkLst>
            <pc:docMk/>
            <pc:sldMk cId="3165081508" sldId="471"/>
            <ac:spMk id="105" creationId="{4F64EAF6-E69E-5C6D-4226-BE6F110099C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6" creationId="{2312D0F0-5D61-4A29-1909-D902CC1B733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7" creationId="{F0B90E49-01D8-29F9-E477-5F066060259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8" creationId="{02E4F10F-B06C-D25D-17F2-5B0D149C865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09" creationId="{47225EE6-1181-07AB-FBC2-FBFF3C00289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0" creationId="{288510E3-F35E-F157-AC62-1950CE6C25D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1" creationId="{53541C8F-DE8E-6CA9-F6BB-C50350C05D99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3" creationId="{C2C65678-BFBB-605E-BF9B-595F3DF5B16B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4" creationId="{2500FF58-F763-B017-3899-A125017F3847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5" creationId="{9EACC0A6-4A82-0C72-008F-7AEED8C9962A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6" creationId="{225EB6BB-9C59-484C-817D-5299567BE76F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7" creationId="{0E3A8FCD-A60A-3BB2-AC91-AB38412FB42C}"/>
          </ac:spMkLst>
        </pc:spChg>
        <pc:spChg chg="mod">
          <ac:chgData name="H M" userId="84cd2103f36ef0dc" providerId="LiveId" clId="{1244B03D-71E1-4A59-BDF8-2D526E2E1AF8}" dt="2023-06-05T13:18:10.619" v="857" actId="692"/>
          <ac:spMkLst>
            <pc:docMk/>
            <pc:sldMk cId="3165081508" sldId="471"/>
            <ac:spMk id="118" creationId="{C7263203-3F89-9202-CF22-6DA2049285DA}"/>
          </ac:spMkLst>
        </pc:spChg>
        <pc:spChg chg="mod">
          <ac:chgData name="H M" userId="84cd2103f36ef0dc" providerId="LiveId" clId="{1244B03D-71E1-4A59-BDF8-2D526E2E1AF8}" dt="2023-06-05T13:24:20.760" v="904" actId="1582"/>
          <ac:spMkLst>
            <pc:docMk/>
            <pc:sldMk cId="3165081508" sldId="471"/>
            <ac:spMk id="119" creationId="{183A8724-A1AB-C637-6735-D674CE6ED7B3}"/>
          </ac:spMkLst>
        </pc:spChg>
        <pc:spChg chg="mod topLvl">
          <ac:chgData name="H M" userId="84cd2103f36ef0dc" providerId="LiveId" clId="{1244B03D-71E1-4A59-BDF8-2D526E2E1AF8}" dt="2023-06-05T13:19:39.535" v="875" actId="692"/>
          <ac:spMkLst>
            <pc:docMk/>
            <pc:sldMk cId="3165081508" sldId="471"/>
            <ac:spMk id="120" creationId="{0ED278B1-5E7E-625D-BBDD-FF8AB6D3FE28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5" creationId="{94FDB20E-3AEF-379C-F8AA-92D9E859DBA2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6" creationId="{997E47EA-4DF8-F5E7-34C1-FE8EE17F9DAE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7" creationId="{952ECAAD-841F-DEE2-348C-43C39D37A0CA}"/>
          </ac:spMkLst>
        </pc:spChg>
        <pc:spChg chg="mod">
          <ac:chgData name="H M" userId="84cd2103f36ef0dc" providerId="LiveId" clId="{1244B03D-71E1-4A59-BDF8-2D526E2E1AF8}" dt="2023-06-05T13:02:14.193" v="464" actId="2085"/>
          <ac:spMkLst>
            <pc:docMk/>
            <pc:sldMk cId="3165081508" sldId="471"/>
            <ac:spMk id="128" creationId="{73D3DBE8-B001-2D61-5421-AAE6EA875517}"/>
          </ac:spMkLst>
        </pc:spChg>
        <pc:spChg chg="mod">
          <ac:chgData name="H M" userId="84cd2103f36ef0dc" providerId="LiveId" clId="{1244B03D-71E1-4A59-BDF8-2D526E2E1AF8}" dt="2023-06-05T13:19:30.741" v="874" actId="692"/>
          <ac:spMkLst>
            <pc:docMk/>
            <pc:sldMk cId="3165081508" sldId="471"/>
            <ac:spMk id="129" creationId="{C257ABE7-6458-FD4E-CD04-56AEB7574764}"/>
          </ac:spMkLst>
        </pc:spChg>
        <pc:spChg chg="mod">
          <ac:chgData name="H M" userId="84cd2103f36ef0dc" providerId="LiveId" clId="{1244B03D-71E1-4A59-BDF8-2D526E2E1AF8}" dt="2023-06-05T13:19:41.249" v="876" actId="692"/>
          <ac:spMkLst>
            <pc:docMk/>
            <pc:sldMk cId="3165081508" sldId="471"/>
            <ac:spMk id="130" creationId="{2CC37176-9E41-A989-4484-3BD2121E2208}"/>
          </ac:spMkLst>
        </pc:spChg>
        <pc:spChg chg="mod">
          <ac:chgData name="H M" userId="84cd2103f36ef0dc" providerId="LiveId" clId="{1244B03D-71E1-4A59-BDF8-2D526E2E1AF8}" dt="2023-06-05T13:19:42.985" v="877" actId="692"/>
          <ac:spMkLst>
            <pc:docMk/>
            <pc:sldMk cId="3165081508" sldId="471"/>
            <ac:spMk id="131" creationId="{4C9CD903-128C-AEAB-518B-10C98B0D97FC}"/>
          </ac:spMkLst>
        </pc:spChg>
        <pc:spChg chg="mod">
          <ac:chgData name="H M" userId="84cd2103f36ef0dc" providerId="LiveId" clId="{1244B03D-71E1-4A59-BDF8-2D526E2E1AF8}" dt="2023-06-05T13:18:01.134" v="854" actId="692"/>
          <ac:spMkLst>
            <pc:docMk/>
            <pc:sldMk cId="3165081508" sldId="471"/>
            <ac:spMk id="132" creationId="{6E1E85AF-02D7-0C7D-E176-0C3F23969FF1}"/>
          </ac:spMkLst>
        </pc:spChg>
        <pc:spChg chg="mod">
          <ac:chgData name="H M" userId="84cd2103f36ef0dc" providerId="LiveId" clId="{1244B03D-71E1-4A59-BDF8-2D526E2E1AF8}" dt="2023-06-05T13:18:04.154" v="855" actId="692"/>
          <ac:spMkLst>
            <pc:docMk/>
            <pc:sldMk cId="3165081508" sldId="471"/>
            <ac:spMk id="133" creationId="{1DC42DA9-FDBB-F7B1-A8B0-643649DDE350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4" creationId="{C6921630-BBBA-E860-28C3-479DB1DA4601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6" creationId="{B6BFAB6E-9AB7-DF3C-7D8D-15AD834A412F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7" creationId="{0DD0E394-A417-66E3-27E2-87EA374AB555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8" creationId="{6C0F9E6A-47ED-2AE1-7A40-0DBF804FA40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39" creationId="{55F7C69F-D360-4A7A-4F6D-DE3EA0BB8BC3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0" creationId="{C9C66979-BB1E-308F-01E0-88B8F76D0F0B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1" creationId="{001CE818-10EE-B448-6213-9929A16FD136}"/>
          </ac:spMkLst>
        </pc:spChg>
        <pc:spChg chg="mod">
          <ac:chgData name="H M" userId="84cd2103f36ef0dc" providerId="LiveId" clId="{1244B03D-71E1-4A59-BDF8-2D526E2E1AF8}" dt="2023-06-05T13:03:29.404" v="497" actId="948"/>
          <ac:spMkLst>
            <pc:docMk/>
            <pc:sldMk cId="3165081508" sldId="471"/>
            <ac:spMk id="142" creationId="{C886BCC7-5FC0-61AA-525C-7AF347E20B12}"/>
          </ac:spMkLst>
        </pc:spChg>
        <pc:spChg chg="mod">
          <ac:chgData name="H M" userId="84cd2103f36ef0dc" providerId="LiveId" clId="{1244B03D-71E1-4A59-BDF8-2D526E2E1AF8}" dt="2023-06-05T13:17:56.005" v="853" actId="692"/>
          <ac:spMkLst>
            <pc:docMk/>
            <pc:sldMk cId="3165081508" sldId="471"/>
            <ac:spMk id="143" creationId="{652A4C38-649C-319A-945D-F5330C5B7194}"/>
          </ac:spMkLst>
        </pc:spChg>
        <pc:spChg chg="mod">
          <ac:chgData name="H M" userId="84cd2103f36ef0dc" providerId="LiveId" clId="{1244B03D-71E1-4A59-BDF8-2D526E2E1AF8}" dt="2023-06-05T13:17:42.241" v="847" actId="692"/>
          <ac:spMkLst>
            <pc:docMk/>
            <pc:sldMk cId="3165081508" sldId="471"/>
            <ac:spMk id="144" creationId="{9C882A4A-5746-BE40-2BEC-73E23362F57D}"/>
          </ac:spMkLst>
        </pc:spChg>
        <pc:spChg chg="mod">
          <ac:chgData name="H M" userId="84cd2103f36ef0dc" providerId="LiveId" clId="{1244B03D-71E1-4A59-BDF8-2D526E2E1AF8}" dt="2023-06-05T13:17:52.421" v="852" actId="692"/>
          <ac:spMkLst>
            <pc:docMk/>
            <pc:sldMk cId="3165081508" sldId="471"/>
            <ac:spMk id="145" creationId="{A4CA0D97-8E6B-831F-825C-D4A29C14EC46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7" creationId="{43EBFD2F-53B1-4BCE-98C0-3F673B7C8529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8" creationId="{4AA7122C-36C5-4788-38A4-EE135E8E3558}"/>
          </ac:spMkLst>
        </pc:spChg>
        <pc:spChg chg="mod">
          <ac:chgData name="H M" userId="84cd2103f36ef0dc" providerId="LiveId" clId="{1244B03D-71E1-4A59-BDF8-2D526E2E1AF8}" dt="2023-06-05T13:04:37.463" v="529" actId="948"/>
          <ac:spMkLst>
            <pc:docMk/>
            <pc:sldMk cId="3165081508" sldId="471"/>
            <ac:spMk id="149" creationId="{A4E84326-8355-6AFB-D3D5-5EE404966A92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4" creationId="{44900DE0-F3F0-7D35-261C-CDE8FA68B994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5" creationId="{4BB169B8-FCCE-6632-C783-1A32354B3475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6" creationId="{CDDCBF75-3831-EB08-FD17-B80284A5BF6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7" creationId="{026B7DCB-1D3D-D61D-9A47-E660B432C4D6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2:52:23.470" v="153" actId="948"/>
          <ac:spMkLst>
            <pc:docMk/>
            <pc:sldMk cId="3165081508" sldId="471"/>
            <ac:spMk id="159" creationId="{B4A43A4F-5CA4-A379-0989-77851FEFB2E8}"/>
          </ac:spMkLst>
        </pc:spChg>
        <pc:spChg chg="mod">
          <ac:chgData name="H M" userId="84cd2103f36ef0dc" providerId="LiveId" clId="{1244B03D-71E1-4A59-BDF8-2D526E2E1AF8}" dt="2023-06-05T13:18:52.530" v="864" actId="692"/>
          <ac:spMkLst>
            <pc:docMk/>
            <pc:sldMk cId="3165081508" sldId="471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8:58.692" v="866" actId="692"/>
          <ac:spMkLst>
            <pc:docMk/>
            <pc:sldMk cId="3165081508" sldId="471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8:57.154" v="865" actId="692"/>
          <ac:spMkLst>
            <pc:docMk/>
            <pc:sldMk cId="3165081508" sldId="471"/>
            <ac:spMk id="162" creationId="{70BDDF5A-14E5-0653-1DDA-93DFF638FF28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3" creationId="{55C1D61F-7923-AA63-D151-5622EA0425A6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4" creationId="{06B344A2-2D6A-3AF0-6672-B9AFBC34336C}"/>
          </ac:spMkLst>
        </pc:spChg>
        <pc:spChg chg="del mod">
          <ac:chgData name="H M" userId="84cd2103f36ef0dc" providerId="LiveId" clId="{1244B03D-71E1-4A59-BDF8-2D526E2E1AF8}" dt="2023-06-05T13:19:02.662" v="867" actId="478"/>
          <ac:spMkLst>
            <pc:docMk/>
            <pc:sldMk cId="3165081508" sldId="471"/>
            <ac:spMk id="165" creationId="{98E9E9D3-66F1-E66C-2F99-A8D000FFDF98}"/>
          </ac:spMkLst>
        </pc:spChg>
        <pc:spChg chg="del mod">
          <ac:chgData name="H M" userId="84cd2103f36ef0dc" providerId="LiveId" clId="{1244B03D-71E1-4A59-BDF8-2D526E2E1AF8}" dt="2023-06-05T13:19:04.248" v="868" actId="478"/>
          <ac:spMkLst>
            <pc:docMk/>
            <pc:sldMk cId="3165081508" sldId="471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8" creationId="{73FE25CC-1037-7D19-2E3B-281185581A4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69" creationId="{30F63454-C1E9-60B2-747C-7BD47F5C1C1D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0" creationId="{ECB2D1F2-C512-579B-A9F2-BC25F1558790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1" creationId="{0EC83D74-8BA9-CC26-3A20-D6F4E5604D04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2" creationId="{BB6DF5E8-3EA8-848F-377E-BFC8B65FCF6B}"/>
          </ac:spMkLst>
        </pc:spChg>
        <pc:spChg chg="mod">
          <ac:chgData name="H M" userId="84cd2103f36ef0dc" providerId="LiveId" clId="{1244B03D-71E1-4A59-BDF8-2D526E2E1AF8}" dt="2023-06-05T12:51:49.383" v="135" actId="165"/>
          <ac:spMkLst>
            <pc:docMk/>
            <pc:sldMk cId="3165081508" sldId="471"/>
            <ac:spMk id="173" creationId="{7D01D174-5645-8D56-199E-23DF49EEC4C4}"/>
          </ac:spMkLst>
        </pc:spChg>
        <pc:spChg chg="add mod">
          <ac:chgData name="H M" userId="84cd2103f36ef0dc" providerId="LiveId" clId="{1244B03D-71E1-4A59-BDF8-2D526E2E1AF8}" dt="2023-06-05T12:54:42.434" v="231" actId="1076"/>
          <ac:spMkLst>
            <pc:docMk/>
            <pc:sldMk cId="3165081508" sldId="471"/>
            <ac:spMk id="174" creationId="{F90DDB09-988C-31A7-9736-D95790168CB0}"/>
          </ac:spMkLst>
        </pc:spChg>
        <pc:spChg chg="add mod">
          <ac:chgData name="H M" userId="84cd2103f36ef0dc" providerId="LiveId" clId="{1244B03D-71E1-4A59-BDF8-2D526E2E1AF8}" dt="2023-06-05T12:54:44.758" v="232" actId="1076"/>
          <ac:spMkLst>
            <pc:docMk/>
            <pc:sldMk cId="3165081508" sldId="471"/>
            <ac:spMk id="175" creationId="{D1994430-0C7E-7A51-5EFC-336D58EAD6D1}"/>
          </ac:spMkLst>
        </pc:spChg>
        <pc:spChg chg="add mod">
          <ac:chgData name="H M" userId="84cd2103f36ef0dc" providerId="LiveId" clId="{1244B03D-71E1-4A59-BDF8-2D526E2E1AF8}" dt="2023-06-05T12:58:40.501" v="405" actId="1076"/>
          <ac:spMkLst>
            <pc:docMk/>
            <pc:sldMk cId="3165081508" sldId="471"/>
            <ac:spMk id="176" creationId="{7669280A-6870-F152-BA56-1724254C2715}"/>
          </ac:spMkLst>
        </pc:spChg>
        <pc:spChg chg="add mod">
          <ac:chgData name="H M" userId="84cd2103f36ef0dc" providerId="LiveId" clId="{1244B03D-71E1-4A59-BDF8-2D526E2E1AF8}" dt="2023-06-05T12:55:41.009" v="326" actId="571"/>
          <ac:spMkLst>
            <pc:docMk/>
            <pc:sldMk cId="3165081508" sldId="471"/>
            <ac:spMk id="177" creationId="{27014AE1-28E3-58AA-5AA1-FDA5E99191B6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0" creationId="{3E5BFCC5-3DE8-F7B8-858A-50AE7F6BE393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1" creationId="{BCA3A8A3-A28C-E118-8D41-9B58DED6B950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2" creationId="{7D49DD1E-ADAB-519B-383F-5A3EC44D1750}"/>
          </ac:spMkLst>
        </pc:spChg>
        <pc:spChg chg="add mod">
          <ac:chgData name="H M" userId="84cd2103f36ef0dc" providerId="LiveId" clId="{1244B03D-71E1-4A59-BDF8-2D526E2E1AF8}" dt="2023-06-05T12:58:38.090" v="404" actId="1076"/>
          <ac:spMkLst>
            <pc:docMk/>
            <pc:sldMk cId="3165081508" sldId="471"/>
            <ac:spMk id="183" creationId="{EED575F9-613C-F27B-7D31-B24AF55B320B}"/>
          </ac:spMkLst>
        </pc:spChg>
        <pc:spChg chg="add mod">
          <ac:chgData name="H M" userId="84cd2103f36ef0dc" providerId="LiveId" clId="{1244B03D-71E1-4A59-BDF8-2D526E2E1AF8}" dt="2023-06-05T13:21:33.174" v="894" actId="2085"/>
          <ac:spMkLst>
            <pc:docMk/>
            <pc:sldMk cId="3165081508" sldId="471"/>
            <ac:spMk id="184" creationId="{FEB45856-E674-3CFA-D6FD-31855674F1D6}"/>
          </ac:spMkLst>
        </pc:spChg>
        <pc:spChg chg="add mod">
          <ac:chgData name="H M" userId="84cd2103f36ef0dc" providerId="LiveId" clId="{1244B03D-71E1-4A59-BDF8-2D526E2E1AF8}" dt="2023-06-05T13:17:34.873" v="846" actId="1076"/>
          <ac:spMkLst>
            <pc:docMk/>
            <pc:sldMk cId="3165081508" sldId="471"/>
            <ac:spMk id="185" creationId="{5A24630C-CF88-18CC-52DD-10D81E1BABBD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89" creationId="{2948DF91-8F69-6633-F76E-15FED0A5CFF4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0" creationId="{7ADE70FC-1B79-58E9-FA41-BFC2441D1603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1" creationId="{57DA74BE-2FF9-44A9-A224-DC92188904F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2" creationId="{3F061C2B-1A9B-C6F7-C49A-88503EC27496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3" creationId="{71450FF3-1608-6E58-B93E-63D7D2A5B6B8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4" creationId="{3072AAEB-73D6-3C11-AC5A-8BA9C64AD865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5" creationId="{1FDB64F4-15F8-0FA6-CEEF-E70B006D12E0}"/>
          </ac:spMkLst>
        </pc:spChg>
        <pc:spChg chg="mod">
          <ac:chgData name="H M" userId="84cd2103f36ef0dc" providerId="LiveId" clId="{1244B03D-71E1-4A59-BDF8-2D526E2E1AF8}" dt="2023-06-05T13:01:00.486" v="448" actId="948"/>
          <ac:spMkLst>
            <pc:docMk/>
            <pc:sldMk cId="3165081508" sldId="471"/>
            <ac:spMk id="196" creationId="{63212D76-6083-169B-0E89-C483D22D167F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7" creationId="{B57ED93A-4075-10E2-94FE-585FA27EAF3E}"/>
          </ac:spMkLst>
        </pc:spChg>
        <pc:spChg chg="add mod">
          <ac:chgData name="H M" userId="84cd2103f36ef0dc" providerId="LiveId" clId="{1244B03D-71E1-4A59-BDF8-2D526E2E1AF8}" dt="2023-06-05T13:03:09.691" v="488" actId="1076"/>
          <ac:spMkLst>
            <pc:docMk/>
            <pc:sldMk cId="3165081508" sldId="471"/>
            <ac:spMk id="198" creationId="{04F1A919-168C-64A6-1BA2-03C22943564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3" creationId="{2363A2C6-EFF1-3FFB-E12B-E03452E1F9AB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4" creationId="{49147B09-0B98-B97D-0679-4BA3534C565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5" creationId="{5C226E4A-7896-F4FD-9518-0D875FADEEF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6" creationId="{D5BB665C-C008-E7A1-9D2C-1E73A98F48B9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7" creationId="{6EE8EC5A-646E-9B2F-43CB-87CBBC74411F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8" creationId="{E70C8AA0-1640-8050-7B74-CBB7ECDA5AA2}"/>
          </ac:spMkLst>
        </pc:spChg>
        <pc:spChg chg="mod">
          <ac:chgData name="H M" userId="84cd2103f36ef0dc" providerId="LiveId" clId="{1244B03D-71E1-4A59-BDF8-2D526E2E1AF8}" dt="2023-06-05T13:02:22.942" v="466" actId="571"/>
          <ac:spMkLst>
            <pc:docMk/>
            <pc:sldMk cId="3165081508" sldId="471"/>
            <ac:spMk id="209" creationId="{EEB8ED9D-ADEF-32E9-9A82-891098CAC4CD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2" creationId="{CE9B94EE-B623-16B3-882A-B09914A3547E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3" creationId="{9D5BF5BB-2196-678E-5AD4-F157B9B8214B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4" creationId="{272FDAFE-6A9F-1E7A-DB60-AE3AAD1667A3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6" creationId="{46D874F4-347D-66A5-E745-56B5FD1570D5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7" creationId="{C01E2D62-29C2-1A6B-CAAA-CF46CE681DDC}"/>
          </ac:spMkLst>
        </pc:spChg>
        <pc:spChg chg="mod">
          <ac:chgData name="H M" userId="84cd2103f36ef0dc" providerId="LiveId" clId="{1244B03D-71E1-4A59-BDF8-2D526E2E1AF8}" dt="2023-06-05T13:02:50.738" v="477" actId="948"/>
          <ac:spMkLst>
            <pc:docMk/>
            <pc:sldMk cId="3165081508" sldId="471"/>
            <ac:spMk id="218" creationId="{69ABCB09-83E0-A3BD-051B-3065E2C2E37A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0" creationId="{2F0F75C8-6590-6462-32DB-BD6770FB65FD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1" creationId="{2D01664B-74CA-6296-1458-4860B5FE0E02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4" creationId="{E08E07E7-0479-272B-E543-EF4635834887}"/>
          </ac:spMkLst>
        </pc:spChg>
        <pc:spChg chg="mod">
          <ac:chgData name="H M" userId="84cd2103f36ef0dc" providerId="LiveId" clId="{1244B03D-71E1-4A59-BDF8-2D526E2E1AF8}" dt="2023-06-05T13:21:07.509" v="889" actId="2085"/>
          <ac:spMkLst>
            <pc:docMk/>
            <pc:sldMk cId="3165081508" sldId="471"/>
            <ac:spMk id="225" creationId="{F2CB2518-CB96-7C4F-6720-6A2DA5166453}"/>
          </ac:spMkLst>
        </pc:spChg>
        <pc:spChg chg="mod">
          <ac:chgData name="H M" userId="84cd2103f36ef0dc" providerId="LiveId" clId="{1244B03D-71E1-4A59-BDF8-2D526E2E1AF8}" dt="2023-06-05T13:21:58.118" v="897" actId="1582"/>
          <ac:spMkLst>
            <pc:docMk/>
            <pc:sldMk cId="3165081508" sldId="471"/>
            <ac:spMk id="226" creationId="{D8F9C166-0815-296C-0F70-EE63A7621B0E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7" creationId="{A205D235-C21F-0825-EDAE-428A643768E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8" creationId="{A1013E4F-7B12-A37A-A5E2-F18B921FAF25}"/>
          </ac:spMkLst>
        </pc:spChg>
        <pc:spChg chg="mod">
          <ac:chgData name="H M" userId="84cd2103f36ef0dc" providerId="LiveId" clId="{1244B03D-71E1-4A59-BDF8-2D526E2E1AF8}" dt="2023-06-05T13:21:01.798" v="888" actId="1582"/>
          <ac:spMkLst>
            <pc:docMk/>
            <pc:sldMk cId="3165081508" sldId="471"/>
            <ac:spMk id="229" creationId="{0F4076CF-447D-1C15-32F8-F5FE9524F8C6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1" creationId="{209B24F5-0F44-7B39-DABD-7A50CEF02B9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2" creationId="{02623C85-4DE6-0C53-9FF6-EB3D00B393B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3" creationId="{26208040-02F4-9087-7F58-C8189620022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5" creationId="{0B295EEF-19E6-C205-8713-E10982BBA4A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6" creationId="{10F18896-6939-1525-1EDE-E125E01231FE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7" creationId="{5E751F1D-5213-711C-2696-D12C26D531C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8" creationId="{ED9C65EE-AA73-3514-AD18-39496D8E9147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39" creationId="{5CBAEA2E-9311-9DF6-D120-1FEFC402914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0" creationId="{A658CAE8-30D9-D47A-7B94-4AD40B2C1410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1" creationId="{738D0A58-88C4-8130-253E-81F6BE5BE1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4" creationId="{98B51018-0054-BFD6-0CF8-4BD9EE874EC2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5" creationId="{3A81B577-148B-981A-284F-EC7EBD611261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6" creationId="{5B1FB277-DC95-84C5-A45A-2B2355279C6B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7" creationId="{025997DA-CD82-AEE1-7A71-B7CB899EF793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8" creationId="{6278B354-685C-147F-1943-FD459B5C241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49" creationId="{7FCA4261-E215-BC34-3E0A-ECACE300C63A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1" creationId="{BFE53272-FECD-9445-EAB7-B3BA6AB9B2FD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2" creationId="{ACFDD037-D784-AA99-425F-7641F400B2D8}"/>
          </ac:spMkLst>
        </pc:spChg>
        <pc:spChg chg="mod">
          <ac:chgData name="H M" userId="84cd2103f36ef0dc" providerId="LiveId" clId="{1244B03D-71E1-4A59-BDF8-2D526E2E1AF8}" dt="2023-06-05T13:03:30.580" v="498" actId="571"/>
          <ac:spMkLst>
            <pc:docMk/>
            <pc:sldMk cId="3165081508" sldId="471"/>
            <ac:spMk id="253" creationId="{BFD43EBB-3528-0F6F-DB7B-1E3832701A64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5" creationId="{CCEDD498-1A44-E61D-6727-6914FE0229E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6" creationId="{2B5682B1-6016-66A4-257C-132CFF42B106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7" creationId="{2874B1E1-19FA-670A-CA58-978A4D628C8C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8" creationId="{A944EFB6-99B4-E463-8B38-ABF2D5272DE7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59" creationId="{A9A8CC45-A43D-C118-8E58-A454C9E220FF}"/>
          </ac:spMkLst>
        </pc:spChg>
        <pc:spChg chg="mod">
          <ac:chgData name="H M" userId="84cd2103f36ef0dc" providerId="LiveId" clId="{1244B03D-71E1-4A59-BDF8-2D526E2E1AF8}" dt="2023-06-05T13:04:27.202" v="524" actId="948"/>
          <ac:spMkLst>
            <pc:docMk/>
            <pc:sldMk cId="3165081508" sldId="471"/>
            <ac:spMk id="260" creationId="{B335B28B-E27D-B117-B4DB-423D1175D7DA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2" creationId="{106F55D0-016A-BDC0-4041-92E0FDCEABEE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3" creationId="{BEDF0FFA-C3EA-4D0A-35DF-10DD7B09A121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4" creationId="{04F36DE8-7A88-D899-9B55-072FC220D7E4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6" creationId="{7BB2EAA6-DDD6-F72D-2D18-9D85ED8F5B08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7" creationId="{A98CA300-E301-92B3-1EBE-99C8CF0FFB0D}"/>
          </ac:spMkLst>
        </pc:spChg>
        <pc:spChg chg="mod">
          <ac:chgData name="H M" userId="84cd2103f36ef0dc" providerId="LiveId" clId="{1244B03D-71E1-4A59-BDF8-2D526E2E1AF8}" dt="2023-06-05T13:04:39.272" v="531" actId="571"/>
          <ac:spMkLst>
            <pc:docMk/>
            <pc:sldMk cId="3165081508" sldId="471"/>
            <ac:spMk id="268" creationId="{D70B642B-EF21-092E-2CA6-BED5188D0B62}"/>
          </ac:spMkLst>
        </pc:spChg>
        <pc:spChg chg="add mod">
          <ac:chgData name="H M" userId="84cd2103f36ef0dc" providerId="LiveId" clId="{1244B03D-71E1-4A59-BDF8-2D526E2E1AF8}" dt="2023-06-05T13:05:02.769" v="544" actId="1076"/>
          <ac:spMkLst>
            <pc:docMk/>
            <pc:sldMk cId="3165081508" sldId="471"/>
            <ac:spMk id="269" creationId="{6AD99DEB-AF83-2B2D-3751-4780F5CA04CE}"/>
          </ac:spMkLst>
        </pc:spChg>
        <pc:spChg chg="add mod">
          <ac:chgData name="H M" userId="84cd2103f36ef0dc" providerId="LiveId" clId="{1244B03D-71E1-4A59-BDF8-2D526E2E1AF8}" dt="2023-06-05T13:05:00.492" v="543" actId="1076"/>
          <ac:spMkLst>
            <pc:docMk/>
            <pc:sldMk cId="3165081508" sldId="471"/>
            <ac:spMk id="270" creationId="{EDA9BC95-A27D-E5BC-C02D-FC954E89EAE8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3" creationId="{AB1C5858-9913-F7AB-7A5B-AF73C2578B99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6" creationId="{CA9E6521-8FBC-902A-F572-52200B4E45C1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7" creationId="{6212E070-599C-B056-CDDA-0DA3FA7F42CF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8" creationId="{4646A687-9C91-FDC2-E4D8-EDF9FCD9726B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79" creationId="{CA9A821A-1199-AED4-8820-7013B9563EEA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0" creationId="{3392E1EA-6A46-177C-CB65-8FF0356A0934}"/>
          </ac:spMkLst>
        </pc:spChg>
        <pc:spChg chg="mod">
          <ac:chgData name="H M" userId="84cd2103f36ef0dc" providerId="LiveId" clId="{1244B03D-71E1-4A59-BDF8-2D526E2E1AF8}" dt="2023-06-05T13:18:20.339" v="859"/>
          <ac:spMkLst>
            <pc:docMk/>
            <pc:sldMk cId="3165081508" sldId="471"/>
            <ac:spMk id="281" creationId="{41DC88E9-8AAC-07E9-5995-6A01CD95B1CB}"/>
          </ac:spMkLst>
        </pc:spChg>
        <pc:spChg chg="add mod">
          <ac:chgData name="H M" userId="84cd2103f36ef0dc" providerId="LiveId" clId="{1244B03D-71E1-4A59-BDF8-2D526E2E1AF8}" dt="2023-06-05T13:25:19.735" v="910" actId="1076"/>
          <ac:spMkLst>
            <pc:docMk/>
            <pc:sldMk cId="3165081508" sldId="471"/>
            <ac:spMk id="282" creationId="{0EDB4CCF-20BB-37E5-EB38-DC405AAB1281}"/>
          </ac:spMkLst>
        </pc:spChg>
        <pc:grpChg chg="add del mod">
          <ac:chgData name="H M" userId="84cd2103f36ef0dc" providerId="LiveId" clId="{1244B03D-71E1-4A59-BDF8-2D526E2E1AF8}" dt="2023-06-05T13:48:14.904" v="926" actId="165"/>
          <ac:grpSpMkLst>
            <pc:docMk/>
            <pc:sldMk cId="3165081508" sldId="471"/>
            <ac:grpSpMk id="4" creationId="{FA071DFA-9224-83F3-7470-7DB11C99C646}"/>
          </ac:grpSpMkLst>
        </pc:grpChg>
        <pc:grpChg chg="add del mod">
          <ac:chgData name="H M" userId="84cd2103f36ef0dc" providerId="LiveId" clId="{1244B03D-71E1-4A59-BDF8-2D526E2E1AF8}" dt="2023-06-05T13:13:37.775" v="782" actId="478"/>
          <ac:grpSpMkLst>
            <pc:docMk/>
            <pc:sldMk cId="3165081508" sldId="471"/>
            <ac:grpSpMk id="7" creationId="{ECCE4D0A-7791-2F36-D536-CB45EDF45E6E}"/>
          </ac:grpSpMkLst>
        </pc:grpChg>
        <pc:grpChg chg="add del 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9" creationId="{C16552EC-CB36-ED5F-0460-58C424C48A4A}"/>
          </ac:grpSpMkLst>
        </pc:grpChg>
        <pc:grpChg chg="mod topLvl">
          <ac:chgData name="H M" userId="84cd2103f36ef0dc" providerId="LiveId" clId="{1244B03D-71E1-4A59-BDF8-2D526E2E1AF8}" dt="2023-06-05T13:05:46.030" v="555" actId="1076"/>
          <ac:grpSpMkLst>
            <pc:docMk/>
            <pc:sldMk cId="3165081508" sldId="471"/>
            <ac:grpSpMk id="20" creationId="{F4BA1A97-A158-CB1A-A6D9-D96996EE5A68}"/>
          </ac:grpSpMkLst>
        </pc:grpChg>
        <pc:grpChg chg="del mod topLvl">
          <ac:chgData name="H M" userId="84cd2103f36ef0dc" providerId="LiveId" clId="{1244B03D-71E1-4A59-BDF8-2D526E2E1AF8}" dt="2023-06-05T13:18:21.988" v="860" actId="478"/>
          <ac:grpSpMkLst>
            <pc:docMk/>
            <pc:sldMk cId="3165081508" sldId="471"/>
            <ac:grpSpMk id="21" creationId="{74744151-68CD-EE8A-1580-61704FE0C8E8}"/>
          </ac:grpSpMkLst>
        </pc:grpChg>
        <pc:grpChg chg="mod topLvl">
          <ac:chgData name="H M" userId="84cd2103f36ef0dc" providerId="LiveId" clId="{1244B03D-71E1-4A59-BDF8-2D526E2E1AF8}" dt="2023-06-05T13:04:38.136" v="530" actId="14100"/>
          <ac:grpSpMkLst>
            <pc:docMk/>
            <pc:sldMk cId="3165081508" sldId="471"/>
            <ac:grpSpMk id="22" creationId="{483E86FF-E102-341B-EE2F-D7873331BFAF}"/>
          </ac:grpSpMkLst>
        </pc:grpChg>
        <pc:grpChg chg="mod topLvl">
          <ac:chgData name="H M" userId="84cd2103f36ef0dc" providerId="LiveId" clId="{1244B03D-71E1-4A59-BDF8-2D526E2E1AF8}" dt="2023-06-05T12:53:01.744" v="167" actId="688"/>
          <ac:grpSpMkLst>
            <pc:docMk/>
            <pc:sldMk cId="3165081508" sldId="471"/>
            <ac:grpSpMk id="23" creationId="{791A5293-5C24-9C44-C568-B240E690A1C5}"/>
          </ac:grpSpMkLst>
        </pc:grpChg>
        <pc:grpChg chg="del mod topLvl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24" creationId="{25308424-117C-F0D1-655E-EA5BD3B1DE9D}"/>
          </ac:grpSpMkLst>
        </pc:grpChg>
        <pc:grpChg chg="mod topLvl">
          <ac:chgData name="H M" userId="84cd2103f36ef0dc" providerId="LiveId" clId="{1244B03D-71E1-4A59-BDF8-2D526E2E1AF8}" dt="2023-06-05T13:25:10.091" v="908" actId="1076"/>
          <ac:grpSpMkLst>
            <pc:docMk/>
            <pc:sldMk cId="3165081508" sldId="471"/>
            <ac:grpSpMk id="25" creationId="{C628FC58-3DE5-3D96-B64F-8A1C191EBB5F}"/>
          </ac:grpSpMkLst>
        </pc:grpChg>
        <pc:grpChg chg="mod topLvl">
          <ac:chgData name="H M" userId="84cd2103f36ef0dc" providerId="LiveId" clId="{1244B03D-71E1-4A59-BDF8-2D526E2E1AF8}" dt="2023-06-05T12:52:44.079" v="161" actId="1076"/>
          <ac:grpSpMkLst>
            <pc:docMk/>
            <pc:sldMk cId="3165081508" sldId="471"/>
            <ac:grpSpMk id="28" creationId="{CE59786C-79DE-8FED-BF45-E1FA82D2BBC0}"/>
          </ac:grpSpMkLst>
        </pc:grpChg>
        <pc:grpChg chg="mod topLvl">
          <ac:chgData name="H M" userId="84cd2103f36ef0dc" providerId="LiveId" clId="{1244B03D-71E1-4A59-BDF8-2D526E2E1AF8}" dt="2023-06-05T13:05:51.311" v="560" actId="1076"/>
          <ac:grpSpMkLst>
            <pc:docMk/>
            <pc:sldMk cId="3165081508" sldId="471"/>
            <ac:grpSpMk id="29" creationId="{E96C36DE-D91B-E9CC-25E4-F4A74BBB990C}"/>
          </ac:grpSpMkLst>
        </pc:grpChg>
        <pc:grpChg chg="mod topLvl">
          <ac:chgData name="H M" userId="84cd2103f36ef0dc" providerId="LiveId" clId="{1244B03D-71E1-4A59-BDF8-2D526E2E1AF8}" dt="2023-06-05T12:52:38.038" v="158" actId="1076"/>
          <ac:grpSpMkLst>
            <pc:docMk/>
            <pc:sldMk cId="3165081508" sldId="471"/>
            <ac:grpSpMk id="30" creationId="{82BA51D8-C861-B76A-D670-5B707BB44323}"/>
          </ac:grpSpMkLst>
        </pc:grpChg>
        <pc:grpChg chg="del mod topLvl">
          <ac:chgData name="H M" userId="84cd2103f36ef0dc" providerId="LiveId" clId="{1244B03D-71E1-4A59-BDF8-2D526E2E1AF8}" dt="2023-06-05T13:13:18.108" v="771" actId="478"/>
          <ac:grpSpMkLst>
            <pc:docMk/>
            <pc:sldMk cId="3165081508" sldId="471"/>
            <ac:grpSpMk id="31" creationId="{BC352E32-28C4-3AB3-E61D-BA37DECA8A30}"/>
          </ac:grpSpMkLst>
        </pc:grpChg>
        <pc:grpChg chg="del mod topLvl">
          <ac:chgData name="H M" userId="84cd2103f36ef0dc" providerId="LiveId" clId="{1244B03D-71E1-4A59-BDF8-2D526E2E1AF8}" dt="2023-06-05T13:13:19.315" v="772" actId="478"/>
          <ac:grpSpMkLst>
            <pc:docMk/>
            <pc:sldMk cId="3165081508" sldId="471"/>
            <ac:grpSpMk id="36" creationId="{2BD1D178-9789-2F68-9A9F-CBDF915FF73F}"/>
          </ac:grpSpMkLst>
        </pc:grpChg>
        <pc:grpChg chg="mod topLvl">
          <ac:chgData name="H M" userId="84cd2103f36ef0dc" providerId="LiveId" clId="{1244B03D-71E1-4A59-BDF8-2D526E2E1AF8}" dt="2023-06-05T13:05:48.286" v="557" actId="1076"/>
          <ac:grpSpMkLst>
            <pc:docMk/>
            <pc:sldMk cId="3165081508" sldId="471"/>
            <ac:grpSpMk id="38" creationId="{EABF52C1-091F-88FB-917A-C7A13B30771E}"/>
          </ac:grpSpMkLst>
        </pc:grpChg>
        <pc:grpChg chg="mod topLvl">
          <ac:chgData name="H M" userId="84cd2103f36ef0dc" providerId="LiveId" clId="{1244B03D-71E1-4A59-BDF8-2D526E2E1AF8}" dt="2023-06-05T13:00:50.581" v="444" actId="164"/>
          <ac:grpSpMkLst>
            <pc:docMk/>
            <pc:sldMk cId="3165081508" sldId="471"/>
            <ac:grpSpMk id="39" creationId="{E7C3C076-5D47-ED96-F245-94DE53966EAD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0" creationId="{F61E2D99-01EA-83B1-3C19-D49F58A9A29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5" creationId="{A3F311AD-3C59-36D3-8DE8-4569F120938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46" creationId="{73D90682-EE3E-BCF7-AAE7-0F6AF1218398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1" creationId="{6A84046E-922F-6409-1421-6E0E07C103A7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58" creationId="{B35AC06A-13BE-46CE-473B-04BD96A44C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2" creationId="{7EF7539E-0218-E6F8-8C8B-3869B148480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65" creationId="{9DFDD6A7-7BAB-ABF6-505D-77315F9908CB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0" creationId="{64A55832-CDA5-8AB1-B63A-98ECCC1D45D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5" creationId="{1AE06241-599A-577D-6999-D7799046A3C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76" creationId="{D94C2185-7935-600F-2E72-B40661A41C22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83" creationId="{2ED2AA65-173B-F601-66F7-54C35D62432D}"/>
          </ac:grpSpMkLst>
        </pc:grpChg>
        <pc:grpChg chg="mod topLvl">
          <ac:chgData name="H M" userId="84cd2103f36ef0dc" providerId="LiveId" clId="{1244B03D-71E1-4A59-BDF8-2D526E2E1AF8}" dt="2023-06-05T13:02:43.383" v="474" actId="164"/>
          <ac:grpSpMkLst>
            <pc:docMk/>
            <pc:sldMk cId="3165081508" sldId="471"/>
            <ac:grpSpMk id="121" creationId="{7CE9780F-2650-2CBF-4222-991260509AEC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2" creationId="{09E9BF1F-60C9-B2A1-4296-1815AA0DBC86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3" creationId="{9252F63E-D1B6-5AE1-E1ED-7212D7038A39}"/>
          </ac:grpSpMkLst>
        </pc:grpChg>
        <pc:grpChg chg="mod">
          <ac:chgData name="H M" userId="84cd2103f36ef0dc" providerId="LiveId" clId="{1244B03D-71E1-4A59-BDF8-2D526E2E1AF8}" dt="2023-06-05T13:02:06.487" v="463" actId="165"/>
          <ac:grpSpMkLst>
            <pc:docMk/>
            <pc:sldMk cId="3165081508" sldId="471"/>
            <ac:grpSpMk id="124" creationId="{7731D176-0126-4BD1-14B0-065AA5E4AE55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35" creationId="{EA98E0AA-E662-CCEF-FCA8-2CF356473F99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46" creationId="{41F898D1-0D42-7A3F-4701-AF84A6D8C0D3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0" creationId="{78C43B64-3D5B-0134-E33C-8DA1FB93F4F1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2" creationId="{B03C1846-338D-35F2-0086-25354B52E920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53" creationId="{84651F7E-0FE7-5A1F-9776-52DE03D45A84}"/>
          </ac:grpSpMkLst>
        </pc:grpChg>
        <pc:grpChg chg="mod">
          <ac:chgData name="H M" userId="84cd2103f36ef0dc" providerId="LiveId" clId="{1244B03D-71E1-4A59-BDF8-2D526E2E1AF8}" dt="2023-06-05T12:51:49.383" v="135" actId="165"/>
          <ac:grpSpMkLst>
            <pc:docMk/>
            <pc:sldMk cId="3165081508" sldId="471"/>
            <ac:grpSpMk id="167" creationId="{FD41D310-1A12-D7DE-50A9-73F1EF05BF5B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6" creationId="{0A241960-C5EE-EC3C-A4F5-8D42717C443F}"/>
          </ac:grpSpMkLst>
        </pc:grpChg>
        <pc:grpChg chg="add mod">
          <ac:chgData name="H M" userId="84cd2103f36ef0dc" providerId="LiveId" clId="{1244B03D-71E1-4A59-BDF8-2D526E2E1AF8}" dt="2023-06-05T13:06:16.850" v="562" actId="1076"/>
          <ac:grpSpMkLst>
            <pc:docMk/>
            <pc:sldMk cId="3165081508" sldId="471"/>
            <ac:grpSpMk id="187" creationId="{349220FF-ECD6-137B-393E-CD6ABF910CE4}"/>
          </ac:grpSpMkLst>
        </pc:grpChg>
        <pc:grpChg chg="mod">
          <ac:chgData name="H M" userId="84cd2103f36ef0dc" providerId="LiveId" clId="{1244B03D-71E1-4A59-BDF8-2D526E2E1AF8}" dt="2023-06-05T13:01:00.359" v="447" actId="571"/>
          <ac:grpSpMkLst>
            <pc:docMk/>
            <pc:sldMk cId="3165081508" sldId="471"/>
            <ac:grpSpMk id="188" creationId="{931DE6A8-2534-4FEA-CB5C-0FB096C54417}"/>
          </ac:grpSpMkLst>
        </pc:grpChg>
        <pc:grpChg chg="add 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199" creationId="{70ECB6E4-4D93-1B91-5956-384E0A8FF6A0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0" creationId="{99EB8C1A-25B1-A4A5-718C-1A05E2C7E6ED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1" creationId="{69FA55EE-E4FF-F979-4819-59C709936DA7}"/>
          </ac:grpSpMkLst>
        </pc:grpChg>
        <pc:grpChg chg="mod">
          <ac:chgData name="H M" userId="84cd2103f36ef0dc" providerId="LiveId" clId="{1244B03D-71E1-4A59-BDF8-2D526E2E1AF8}" dt="2023-06-05T13:02:22.942" v="466" actId="571"/>
          <ac:grpSpMkLst>
            <pc:docMk/>
            <pc:sldMk cId="3165081508" sldId="471"/>
            <ac:grpSpMk id="202" creationId="{CF12C0B5-C0A9-6573-D7A9-0A67DDB69556}"/>
          </ac:grpSpMkLst>
        </pc:grpChg>
        <pc:grpChg chg="add mod">
          <ac:chgData name="H M" userId="84cd2103f36ef0dc" providerId="LiveId" clId="{1244B03D-71E1-4A59-BDF8-2D526E2E1AF8}" dt="2023-06-05T13:19:25.145" v="873" actId="1076"/>
          <ac:grpSpMkLst>
            <pc:docMk/>
            <pc:sldMk cId="3165081508" sldId="471"/>
            <ac:grpSpMk id="210" creationId="{8883C814-9EB8-DD57-57C8-DDB7383410DD}"/>
          </ac:grpSpMkLst>
        </pc:grpChg>
        <pc:grpChg chg="add del mod">
          <ac:chgData name="H M" userId="84cd2103f36ef0dc" providerId="LiveId" clId="{1244B03D-71E1-4A59-BDF8-2D526E2E1AF8}" dt="2023-06-05T13:02:56.552" v="481" actId="478"/>
          <ac:grpSpMkLst>
            <pc:docMk/>
            <pc:sldMk cId="3165081508" sldId="471"/>
            <ac:grpSpMk id="211" creationId="{8C57CF84-0917-E037-27B7-D4E7EE3ABDAB}"/>
          </ac:grpSpMkLst>
        </pc:grpChg>
        <pc:grpChg chg="mod">
          <ac:chgData name="H M" userId="84cd2103f36ef0dc" providerId="LiveId" clId="{1244B03D-71E1-4A59-BDF8-2D526E2E1AF8}" dt="2023-06-05T13:02:50.657" v="476" actId="571"/>
          <ac:grpSpMkLst>
            <pc:docMk/>
            <pc:sldMk cId="3165081508" sldId="471"/>
            <ac:grpSpMk id="215" creationId="{1C95ECCF-CC3A-0242-BE4C-D08FBD9953B3}"/>
          </ac:grpSpMkLst>
        </pc:grpChg>
        <pc:grpChg chg="add mod">
          <ac:chgData name="H M" userId="84cd2103f36ef0dc" providerId="LiveId" clId="{1244B03D-71E1-4A59-BDF8-2D526E2E1AF8}" dt="2023-06-05T13:03:12.953" v="489" actId="688"/>
          <ac:grpSpMkLst>
            <pc:docMk/>
            <pc:sldMk cId="3165081508" sldId="471"/>
            <ac:grpSpMk id="219" creationId="{2DBC13BE-B53E-E6B2-6C43-4D9291E088A2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2" creationId="{D527A36A-EDB9-1CA2-A077-AC9A939D8AD1}"/>
          </ac:grpSpMkLst>
        </pc:grpChg>
        <pc:grpChg chg="mod">
          <ac:chgData name="H M" userId="84cd2103f36ef0dc" providerId="LiveId" clId="{1244B03D-71E1-4A59-BDF8-2D526E2E1AF8}" dt="2023-06-05T13:02:58.955" v="482" actId="571"/>
          <ac:grpSpMkLst>
            <pc:docMk/>
            <pc:sldMk cId="3165081508" sldId="471"/>
            <ac:grpSpMk id="223" creationId="{3F8609E6-5A34-3A6E-0E18-2AB75AE83D06}"/>
          </ac:grpSpMkLst>
        </pc:grpChg>
        <pc:grpChg chg="add del mod">
          <ac:chgData name="H M" userId="84cd2103f36ef0dc" providerId="LiveId" clId="{1244B03D-71E1-4A59-BDF8-2D526E2E1AF8}" dt="2023-06-05T13:03:53.798" v="508" actId="478"/>
          <ac:grpSpMkLst>
            <pc:docMk/>
            <pc:sldMk cId="3165081508" sldId="471"/>
            <ac:grpSpMk id="230" creationId="{0AADA017-24F2-8B13-09A7-54F1E73BEA6F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34" creationId="{919BF48A-BE1D-92A1-8DD6-0678DDC7E6DD}"/>
          </ac:grpSpMkLst>
        </pc:grpChg>
        <pc:grpChg chg="add del mod">
          <ac:chgData name="H M" userId="84cd2103f36ef0dc" providerId="LiveId" clId="{1244B03D-71E1-4A59-BDF8-2D526E2E1AF8}" dt="2023-06-05T13:03:50.939" v="507" actId="478"/>
          <ac:grpSpMkLst>
            <pc:docMk/>
            <pc:sldMk cId="3165081508" sldId="471"/>
            <ac:grpSpMk id="242" creationId="{FA6EE9DC-A385-ED08-C96D-11CE81F5C899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43" creationId="{7D1CD0CB-5BB0-B305-A126-D9B6A6E2A1D0}"/>
          </ac:grpSpMkLst>
        </pc:grpChg>
        <pc:grpChg chg="mod">
          <ac:chgData name="H M" userId="84cd2103f36ef0dc" providerId="LiveId" clId="{1244B03D-71E1-4A59-BDF8-2D526E2E1AF8}" dt="2023-06-05T13:03:30.580" v="498" actId="571"/>
          <ac:grpSpMkLst>
            <pc:docMk/>
            <pc:sldMk cId="3165081508" sldId="471"/>
            <ac:grpSpMk id="250" creationId="{5E34D607-B74E-F41C-174B-3B87B699C9FE}"/>
          </ac:grpSpMkLst>
        </pc:grpChg>
        <pc:grpChg chg="add del mod">
          <ac:chgData name="H M" userId="84cd2103f36ef0dc" providerId="LiveId" clId="{1244B03D-71E1-4A59-BDF8-2D526E2E1AF8}" dt="2023-06-05T13:04:32.639" v="526" actId="478"/>
          <ac:grpSpMkLst>
            <pc:docMk/>
            <pc:sldMk cId="3165081508" sldId="471"/>
            <ac:grpSpMk id="254" creationId="{1824798F-4F5C-B77D-2828-CDE255B89BEF}"/>
          </ac:grpSpMkLst>
        </pc:grpChg>
        <pc:grpChg chg="add del mod">
          <ac:chgData name="H M" userId="84cd2103f36ef0dc" providerId="LiveId" clId="{1244B03D-71E1-4A59-BDF8-2D526E2E1AF8}" dt="2023-06-05T13:04:51.300" v="538" actId="478"/>
          <ac:grpSpMkLst>
            <pc:docMk/>
            <pc:sldMk cId="3165081508" sldId="471"/>
            <ac:grpSpMk id="261" creationId="{DB45B4D2-88F3-7580-DBD5-D0B6200BECA3}"/>
          </ac:grpSpMkLst>
        </pc:grpChg>
        <pc:grpChg chg="mod">
          <ac:chgData name="H M" userId="84cd2103f36ef0dc" providerId="LiveId" clId="{1244B03D-71E1-4A59-BDF8-2D526E2E1AF8}" dt="2023-06-05T13:04:39.272" v="531" actId="571"/>
          <ac:grpSpMkLst>
            <pc:docMk/>
            <pc:sldMk cId="3165081508" sldId="471"/>
            <ac:grpSpMk id="265" creationId="{FE5DA156-F858-EC9F-A17A-C7EBF4398E1F}"/>
          </ac:grpSpMkLst>
        </pc:grpChg>
        <pc:grpChg chg="add mod">
          <ac:chgData name="H M" userId="84cd2103f36ef0dc" providerId="LiveId" clId="{1244B03D-71E1-4A59-BDF8-2D526E2E1AF8}" dt="2023-06-05T13:18:32.702" v="863" actId="1076"/>
          <ac:grpSpMkLst>
            <pc:docMk/>
            <pc:sldMk cId="3165081508" sldId="471"/>
            <ac:grpSpMk id="271" creationId="{B0CAD93C-1302-0887-121C-1DEAC4B60ECB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2" creationId="{F788C5FA-9F6A-7401-0A45-508EDCD35DCF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4" creationId="{1E9949A2-7118-B455-F96E-3D7DAE457693}"/>
          </ac:grpSpMkLst>
        </pc:grpChg>
        <pc:grpChg chg="mod">
          <ac:chgData name="H M" userId="84cd2103f36ef0dc" providerId="LiveId" clId="{1244B03D-71E1-4A59-BDF8-2D526E2E1AF8}" dt="2023-06-05T13:18:20.339" v="859"/>
          <ac:grpSpMkLst>
            <pc:docMk/>
            <pc:sldMk cId="3165081508" sldId="471"/>
            <ac:grpSpMk id="275" creationId="{61565AF3-0C66-8DE5-30DD-39CAA2C3EAB9}"/>
          </ac:grpSpMkLst>
        </pc:grpChg>
        <pc:picChg chg="add del mod modCrop">
          <ac:chgData name="H M" userId="84cd2103f36ef0dc" providerId="LiveId" clId="{1244B03D-71E1-4A59-BDF8-2D526E2E1AF8}" dt="2023-06-05T13:13:25.773" v="774" actId="478"/>
          <ac:picMkLst>
            <pc:docMk/>
            <pc:sldMk cId="3165081508" sldId="471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5" creationId="{F4E99126-3B65-A2CC-72EA-2FB631F26CEE}"/>
          </ac:picMkLst>
        </pc:picChg>
        <pc:picChg chg="mod topLvl">
          <ac:chgData name="H M" userId="84cd2103f36ef0dc" providerId="LiveId" clId="{1244B03D-71E1-4A59-BDF8-2D526E2E1AF8}" dt="2023-06-05T13:48:14.904" v="926" actId="165"/>
          <ac:picMkLst>
            <pc:docMk/>
            <pc:sldMk cId="3165081508" sldId="471"/>
            <ac:picMk id="6" creationId="{D973BBE8-3F70-C411-8542-8843526D1599}"/>
          </ac:picMkLst>
        </pc:picChg>
        <pc:picChg chg="add del mod modCrop">
          <ac:chgData name="H M" userId="84cd2103f36ef0dc" providerId="LiveId" clId="{1244B03D-71E1-4A59-BDF8-2D526E2E1AF8}" dt="2023-06-05T13:13:24.098" v="773" actId="478"/>
          <ac:picMkLst>
            <pc:docMk/>
            <pc:sldMk cId="3165081508" sldId="471"/>
            <ac:picMk id="15" creationId="{E462A17A-61AD-D3B0-CDE0-5B6ACC2C4D30}"/>
          </ac:picMkLst>
        </pc:picChg>
        <pc:cxnChg chg="add del">
          <ac:chgData name="H M" userId="84cd2103f36ef0dc" providerId="LiveId" clId="{1244B03D-71E1-4A59-BDF8-2D526E2E1AF8}" dt="2023-06-05T13:03:39.591" v="502" actId="478"/>
          <ac:cxnSpMkLst>
            <pc:docMk/>
            <pc:sldMk cId="3165081508" sldId="471"/>
            <ac:cxnSpMk id="179" creationId="{D34FFB2C-7806-DDAE-B111-53D1FA0171F0}"/>
          </ac:cxnSpMkLst>
        </pc:cxnChg>
      </pc:sldChg>
      <pc:sldChg chg="addSp delSp modSp add mod">
        <pc:chgData name="H M" userId="84cd2103f36ef0dc" providerId="LiveId" clId="{1244B03D-71E1-4A59-BDF8-2D526E2E1AF8}" dt="2023-06-05T13:48:23.558" v="930" actId="165"/>
        <pc:sldMkLst>
          <pc:docMk/>
          <pc:sldMk cId="3613481990" sldId="472"/>
        </pc:sldMkLst>
        <pc:spChg chg="del mod">
          <ac:chgData name="H M" userId="84cd2103f36ef0dc" providerId="LiveId" clId="{1244B03D-71E1-4A59-BDF8-2D526E2E1AF8}" dt="2023-06-05T13:48:19.903" v="927" actId="478"/>
          <ac:spMkLst>
            <pc:docMk/>
            <pc:sldMk cId="3613481990" sldId="472"/>
            <ac:spMk id="2" creationId="{5C32B595-96F1-BB39-A4E8-1261C8885184}"/>
          </ac:spMkLst>
        </pc:spChg>
        <pc:spChg chg="del mod">
          <ac:chgData name="H M" userId="84cd2103f36ef0dc" providerId="LiveId" clId="{1244B03D-71E1-4A59-BDF8-2D526E2E1AF8}" dt="2023-06-05T13:48:20.885" v="928" actId="478"/>
          <ac:spMkLst>
            <pc:docMk/>
            <pc:sldMk cId="3613481990" sldId="472"/>
            <ac:spMk id="3" creationId="{0BB6EC46-7BC4-0FA5-DD83-BD328C38428B}"/>
          </ac:spMkLst>
        </pc:spChg>
        <pc:spChg chg="add mod">
          <ac:chgData name="H M" userId="84cd2103f36ef0dc" providerId="LiveId" clId="{1244B03D-71E1-4A59-BDF8-2D526E2E1AF8}" dt="2023-06-05T13:07:14.877" v="609" actId="1076"/>
          <ac:spMkLst>
            <pc:docMk/>
            <pc:sldMk cId="3613481990" sldId="472"/>
            <ac:spMk id="4" creationId="{14C353CA-0FF3-7824-617C-28B02ACDE01B}"/>
          </ac:spMkLst>
        </pc:spChg>
        <pc:spChg chg="add mod">
          <ac:chgData name="H M" userId="84cd2103f36ef0dc" providerId="LiveId" clId="{1244B03D-71E1-4A59-BDF8-2D526E2E1AF8}" dt="2023-06-05T13:08:34.574" v="630" actId="1076"/>
          <ac:spMkLst>
            <pc:docMk/>
            <pc:sldMk cId="3613481990" sldId="472"/>
            <ac:spMk id="6" creationId="{2259F8E5-1066-D95A-51C0-FC913D5A7521}"/>
          </ac:spMkLst>
        </pc:spChg>
        <pc:spChg chg="mod">
          <ac:chgData name="H M" userId="84cd2103f36ef0dc" providerId="LiveId" clId="{1244B03D-71E1-4A59-BDF8-2D526E2E1AF8}" dt="2023-06-05T13:20:38.670" v="885" actId="1076"/>
          <ac:spMkLst>
            <pc:docMk/>
            <pc:sldMk cId="3613481990" sldId="472"/>
            <ac:spMk id="14" creationId="{CCFF2AFB-DFF9-CCB3-15E4-607E1C59782D}"/>
          </ac:spMkLst>
        </pc:spChg>
        <pc:spChg chg="mod">
          <ac:chgData name="H M" userId="84cd2103f36ef0dc" providerId="LiveId" clId="{1244B03D-71E1-4A59-BDF8-2D526E2E1AF8}" dt="2023-06-05T13:07:10.083" v="607" actId="404"/>
          <ac:spMkLst>
            <pc:docMk/>
            <pc:sldMk cId="3613481990" sldId="472"/>
            <ac:spMk id="17" creationId="{E4BF7BB1-3554-C5AD-4ED4-E3D476EF0D67}"/>
          </ac:spMkLst>
        </pc:spChg>
        <pc:spChg chg="mod">
          <ac:chgData name="H M" userId="84cd2103f36ef0dc" providerId="LiveId" clId="{1244B03D-71E1-4A59-BDF8-2D526E2E1AF8}" dt="2023-06-05T13:23:31.801" v="901" actId="1076"/>
          <ac:spMkLst>
            <pc:docMk/>
            <pc:sldMk cId="3613481990" sldId="472"/>
            <ac:spMk id="18" creationId="{C65A751E-9A4F-E769-AE18-EFE6DE42CA07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9" creationId="{2E50E0FB-89B4-393B-5A80-8F4C662013F1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24" creationId="{CCAD4351-0A9F-8A82-EF6F-AA6D6CEA9118}"/>
          </ac:spMkLst>
        </pc:spChg>
        <pc:spChg chg="del">
          <ac:chgData name="H M" userId="84cd2103f36ef0dc" providerId="LiveId" clId="{1244B03D-71E1-4A59-BDF8-2D526E2E1AF8}" dt="2023-06-05T13:06:37.782" v="567" actId="478"/>
          <ac:spMkLst>
            <pc:docMk/>
            <pc:sldMk cId="3613481990" sldId="472"/>
            <ac:spMk id="32" creationId="{3A8791F7-61A3-797B-BFC8-7DC9639FDB07}"/>
          </ac:spMkLst>
        </pc:spChg>
        <pc:spChg chg="del">
          <ac:chgData name="H M" userId="84cd2103f36ef0dc" providerId="LiveId" clId="{1244B03D-71E1-4A59-BDF8-2D526E2E1AF8}" dt="2023-06-05T13:06:40.784" v="569" actId="478"/>
          <ac:spMkLst>
            <pc:docMk/>
            <pc:sldMk cId="3613481990" sldId="472"/>
            <ac:spMk id="33" creationId="{E7F09F7F-15AD-24AD-405B-E507C68A538A}"/>
          </ac:spMkLst>
        </pc:spChg>
        <pc:spChg chg="del mod">
          <ac:chgData name="H M" userId="84cd2103f36ef0dc" providerId="LiveId" clId="{1244B03D-71E1-4A59-BDF8-2D526E2E1AF8}" dt="2023-06-05T13:13:30.548" v="777" actId="478"/>
          <ac:spMkLst>
            <pc:docMk/>
            <pc:sldMk cId="3613481990" sldId="472"/>
            <ac:spMk id="34" creationId="{C1E9B928-D6C0-664B-B34B-0B972A60BB16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35" creationId="{41BA149A-12F1-B214-DA09-0BB2C74EF66B}"/>
          </ac:spMkLst>
        </pc:spChg>
        <pc:spChg chg="mod">
          <ac:chgData name="H M" userId="84cd2103f36ef0dc" providerId="LiveId" clId="{1244B03D-71E1-4A59-BDF8-2D526E2E1AF8}" dt="2023-06-05T13:16:22.865" v="830" actId="692"/>
          <ac:spMkLst>
            <pc:docMk/>
            <pc:sldMk cId="3613481990" sldId="472"/>
            <ac:spMk id="63" creationId="{06DEE882-7F62-D7AE-AB59-7E0B0AC6C7A3}"/>
          </ac:spMkLst>
        </pc:spChg>
        <pc:spChg chg="mod">
          <ac:chgData name="H M" userId="84cd2103f36ef0dc" providerId="LiveId" clId="{1244B03D-71E1-4A59-BDF8-2D526E2E1AF8}" dt="2023-06-05T13:16:23.760" v="831" actId="692"/>
          <ac:spMkLst>
            <pc:docMk/>
            <pc:sldMk cId="3613481990" sldId="472"/>
            <ac:spMk id="64" creationId="{D393F8AC-CDDE-79B0-B8DA-E657AC644BB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6" creationId="{66895D19-D67E-D648-164F-5D5FA34D7DA5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7" creationId="{93C3BB2E-9E68-ADB5-3566-6DAEB1A402FB}"/>
          </ac:spMkLst>
        </pc:spChg>
        <pc:spChg chg="mod">
          <ac:chgData name="H M" userId="84cd2103f36ef0dc" providerId="LiveId" clId="{1244B03D-71E1-4A59-BDF8-2D526E2E1AF8}" dt="2023-06-05T13:16:10.451" v="823" actId="692"/>
          <ac:spMkLst>
            <pc:docMk/>
            <pc:sldMk cId="3613481990" sldId="472"/>
            <ac:spMk id="68" creationId="{1A7BE30C-8094-3F2F-46BE-B91A4B621AB7}"/>
          </ac:spMkLst>
        </pc:spChg>
        <pc:spChg chg="mod">
          <ac:chgData name="H M" userId="84cd2103f36ef0dc" providerId="LiveId" clId="{1244B03D-71E1-4A59-BDF8-2D526E2E1AF8}" dt="2023-06-05T13:16:17.077" v="827" actId="692"/>
          <ac:spMkLst>
            <pc:docMk/>
            <pc:sldMk cId="3613481990" sldId="472"/>
            <ac:spMk id="69" creationId="{299B4FA7-D9C7-6DF3-1751-B6A3EFE1A0A5}"/>
          </ac:spMkLst>
        </pc:spChg>
        <pc:spChg chg="mod">
          <ac:chgData name="H M" userId="84cd2103f36ef0dc" providerId="LiveId" clId="{1244B03D-71E1-4A59-BDF8-2D526E2E1AF8}" dt="2023-06-05T13:16:21.813" v="829" actId="692"/>
          <ac:spMkLst>
            <pc:docMk/>
            <pc:sldMk cId="3613481990" sldId="472"/>
            <ac:spMk id="71" creationId="{79216B30-8F54-0505-B28C-294ECC8F153B}"/>
          </ac:spMkLst>
        </pc:spChg>
        <pc:spChg chg="mod">
          <ac:chgData name="H M" userId="84cd2103f36ef0dc" providerId="LiveId" clId="{1244B03D-71E1-4A59-BDF8-2D526E2E1AF8}" dt="2023-06-05T13:16:20.438" v="828" actId="692"/>
          <ac:spMkLst>
            <pc:docMk/>
            <pc:sldMk cId="3613481990" sldId="472"/>
            <ac:spMk id="72" creationId="{9B37D3AB-E9D1-9679-7749-493576C492E3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2" creationId="{462BBA52-E26F-0A11-EE2F-20C15FC7DACA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3" creationId="{C04911DD-C97D-9160-70BD-A124BFE9EFA5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4" creationId="{239BA169-4557-BB8C-4CCC-715A28D677DB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5" creationId="{9AB5C03F-C790-C4A9-27D7-8463905C3284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6" creationId="{D5DCE9DF-6451-FB7E-7BF5-03894D2D43AF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7" creationId="{D7F875CF-A274-E4C1-62F4-110ED3458657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8" creationId="{DD4BDC57-D310-6D06-0A4A-BFA8D6C8E480}"/>
          </ac:spMkLst>
        </pc:spChg>
        <pc:spChg chg="mod">
          <ac:chgData name="H M" userId="84cd2103f36ef0dc" providerId="LiveId" clId="{1244B03D-71E1-4A59-BDF8-2D526E2E1AF8}" dt="2023-06-05T13:21:20.728" v="892" actId="1582"/>
          <ac:spMkLst>
            <pc:docMk/>
            <pc:sldMk cId="3613481990" sldId="472"/>
            <ac:spMk id="99" creationId="{9B024CD0-21CB-03AC-B72E-12BDADC27D52}"/>
          </ac:spMkLst>
        </pc:spChg>
        <pc:spChg chg="mod">
          <ac:chgData name="H M" userId="84cd2103f36ef0dc" providerId="LiveId" clId="{1244B03D-71E1-4A59-BDF8-2D526E2E1AF8}" dt="2023-06-05T13:25:44.925" v="913" actId="207"/>
          <ac:spMkLst>
            <pc:docMk/>
            <pc:sldMk cId="3613481990" sldId="472"/>
            <ac:spMk id="112" creationId="{94843E1F-E258-D779-85BD-C8F20DC44BFD}"/>
          </ac:spMkLst>
        </pc:spChg>
        <pc:spChg chg="mod">
          <ac:chgData name="H M" userId="84cd2103f36ef0dc" providerId="LiveId" clId="{1244B03D-71E1-4A59-BDF8-2D526E2E1AF8}" dt="2023-06-05T13:24:38.278" v="905" actId="1582"/>
          <ac:spMkLst>
            <pc:docMk/>
            <pc:sldMk cId="3613481990" sldId="472"/>
            <ac:spMk id="119" creationId="{183A8724-A1AB-C637-6735-D674CE6ED7B3}"/>
          </ac:spMkLst>
        </pc:spChg>
        <pc:spChg chg="mod">
          <ac:chgData name="H M" userId="84cd2103f36ef0dc" providerId="LiveId" clId="{1244B03D-71E1-4A59-BDF8-2D526E2E1AF8}" dt="2023-06-05T13:16:33.341" v="833" actId="692"/>
          <ac:spMkLst>
            <pc:docMk/>
            <pc:sldMk cId="3613481990" sldId="472"/>
            <ac:spMk id="151" creationId="{95F50320-08D9-9BA6-A4A2-7E80432D4986}"/>
          </ac:spMkLst>
        </pc:spChg>
        <pc:spChg chg="mod">
          <ac:chgData name="H M" userId="84cd2103f36ef0dc" providerId="LiveId" clId="{1244B03D-71E1-4A59-BDF8-2D526E2E1AF8}" dt="2023-06-05T13:16:30.396" v="832" actId="692"/>
          <ac:spMkLst>
            <pc:docMk/>
            <pc:sldMk cId="3613481990" sldId="472"/>
            <ac:spMk id="158" creationId="{15B04643-2887-3CB0-2153-8B027F1674C0}"/>
          </ac:spMkLst>
        </pc:spChg>
        <pc:spChg chg="mod">
          <ac:chgData name="H M" userId="84cd2103f36ef0dc" providerId="LiveId" clId="{1244B03D-71E1-4A59-BDF8-2D526E2E1AF8}" dt="2023-06-05T13:16:42.009" v="834" actId="692"/>
          <ac:spMkLst>
            <pc:docMk/>
            <pc:sldMk cId="3613481990" sldId="472"/>
            <ac:spMk id="160" creationId="{23B9B75D-287A-1971-229B-F78D01BBCE51}"/>
          </ac:spMkLst>
        </pc:spChg>
        <pc:spChg chg="mod">
          <ac:chgData name="H M" userId="84cd2103f36ef0dc" providerId="LiveId" clId="{1244B03D-71E1-4A59-BDF8-2D526E2E1AF8}" dt="2023-06-05T13:16:43.344" v="835" actId="692"/>
          <ac:spMkLst>
            <pc:docMk/>
            <pc:sldMk cId="3613481990" sldId="472"/>
            <ac:spMk id="161" creationId="{C12F98BD-0E9D-C74F-BB75-C85FAE8FAD32}"/>
          </ac:spMkLst>
        </pc:spChg>
        <pc:spChg chg="mod">
          <ac:chgData name="H M" userId="84cd2103f36ef0dc" providerId="LiveId" clId="{1244B03D-71E1-4A59-BDF8-2D526E2E1AF8}" dt="2023-06-05T13:16:45.307" v="836" actId="692"/>
          <ac:spMkLst>
            <pc:docMk/>
            <pc:sldMk cId="3613481990" sldId="472"/>
            <ac:spMk id="162" creationId="{70BDDF5A-14E5-0653-1DDA-93DFF638FF28}"/>
          </ac:spMkLst>
        </pc:spChg>
        <pc:spChg chg="del">
          <ac:chgData name="H M" userId="84cd2103f36ef0dc" providerId="LiveId" clId="{1244B03D-71E1-4A59-BDF8-2D526E2E1AF8}" dt="2023-06-05T13:14:21.693" v="787" actId="478"/>
          <ac:spMkLst>
            <pc:docMk/>
            <pc:sldMk cId="3613481990" sldId="472"/>
            <ac:spMk id="165" creationId="{98E9E9D3-66F1-E66C-2F99-A8D000FFDF98}"/>
          </ac:spMkLst>
        </pc:spChg>
        <pc:spChg chg="del">
          <ac:chgData name="H M" userId="84cd2103f36ef0dc" providerId="LiveId" clId="{1244B03D-71E1-4A59-BDF8-2D526E2E1AF8}" dt="2023-06-05T13:14:19.207" v="786" actId="478"/>
          <ac:spMkLst>
            <pc:docMk/>
            <pc:sldMk cId="3613481990" sldId="472"/>
            <ac:spMk id="166" creationId="{240BBAF9-6033-0CFD-37D1-E317F62492AE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4" creationId="{F90DDB09-988C-31A7-9736-D95790168CB0}"/>
          </ac:spMkLst>
        </pc:spChg>
        <pc:spChg chg="mod">
          <ac:chgData name="H M" userId="84cd2103f36ef0dc" providerId="LiveId" clId="{1244B03D-71E1-4A59-BDF8-2D526E2E1AF8}" dt="2023-06-05T13:08:28.148" v="628" actId="1076"/>
          <ac:spMkLst>
            <pc:docMk/>
            <pc:sldMk cId="3613481990" sldId="472"/>
            <ac:spMk id="175" creationId="{D1994430-0C7E-7A51-5EFC-336D58EAD6D1}"/>
          </ac:spMkLst>
        </pc:spChg>
        <pc:spChg chg="mod">
          <ac:chgData name="H M" userId="84cd2103f36ef0dc" providerId="LiveId" clId="{1244B03D-71E1-4A59-BDF8-2D526E2E1AF8}" dt="2023-06-05T13:09:39.946" v="681" actId="1076"/>
          <ac:spMkLst>
            <pc:docMk/>
            <pc:sldMk cId="3613481990" sldId="472"/>
            <ac:spMk id="176" creationId="{7669280A-6870-F152-BA56-1724254C2715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7" creationId="{550426E4-184B-EE1E-9610-14887C901522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8" creationId="{CDBFACD3-727A-2501-0407-A72F66079F20}"/>
          </ac:spMkLst>
        </pc:spChg>
        <pc:spChg chg="mod">
          <ac:chgData name="H M" userId="84cd2103f36ef0dc" providerId="LiveId" clId="{1244B03D-71E1-4A59-BDF8-2D526E2E1AF8}" dt="2023-06-05T13:21:23.769" v="893" actId="1582"/>
          <ac:spMkLst>
            <pc:docMk/>
            <pc:sldMk cId="3613481990" sldId="472"/>
            <ac:spMk id="179" creationId="{327EFE73-28B7-8AC7-EE63-7D48667A5235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0" creationId="{3E5BFCC5-3DE8-F7B8-858A-50AE7F6BE393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1" creationId="{BCA3A8A3-A28C-E118-8D41-9B58DED6B950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2" creationId="{7D49DD1E-ADAB-519B-383F-5A3EC44D1750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3" creationId="{EED575F9-613C-F27B-7D31-B24AF55B320B}"/>
          </ac:spMkLst>
        </pc:spChg>
        <pc:spChg chg="mod">
          <ac:chgData name="H M" userId="84cd2103f36ef0dc" providerId="LiveId" clId="{1244B03D-71E1-4A59-BDF8-2D526E2E1AF8}" dt="2023-06-05T13:22:49.740" v="899" actId="2085"/>
          <ac:spMkLst>
            <pc:docMk/>
            <pc:sldMk cId="3613481990" sldId="472"/>
            <ac:spMk id="184" creationId="{FEB45856-E674-3CFA-D6FD-31855674F1D6}"/>
          </ac:spMkLst>
        </pc:spChg>
        <pc:spChg chg="mod">
          <ac:chgData name="H M" userId="84cd2103f36ef0dc" providerId="LiveId" clId="{1244B03D-71E1-4A59-BDF8-2D526E2E1AF8}" dt="2023-06-05T13:08:52.417" v="633" actId="1076"/>
          <ac:spMkLst>
            <pc:docMk/>
            <pc:sldMk cId="3613481990" sldId="472"/>
            <ac:spMk id="185" creationId="{5A24630C-CF88-18CC-52DD-10D81E1BABBD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7" creationId="{B57ED93A-4075-10E2-94FE-585FA27EAF3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198" creationId="{04F1A919-168C-64A6-1BA2-03C229435642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199" creationId="{44D61838-32CC-B2E5-05B0-78A9017EEE95}"/>
          </ac:spMkLst>
        </pc:spChg>
        <pc:spChg chg="add mod">
          <ac:chgData name="H M" userId="84cd2103f36ef0dc" providerId="LiveId" clId="{1244B03D-71E1-4A59-BDF8-2D526E2E1AF8}" dt="2023-06-05T13:07:43.366" v="618" actId="1076"/>
          <ac:spMkLst>
            <pc:docMk/>
            <pc:sldMk cId="3613481990" sldId="472"/>
            <ac:spMk id="200" creationId="{CDB2E792-B5FD-5899-77B1-35D5E7F9F94A}"/>
          </ac:spMkLst>
        </pc:spChg>
        <pc:spChg chg="add mod">
          <ac:chgData name="H M" userId="84cd2103f36ef0dc" providerId="LiveId" clId="{1244B03D-71E1-4A59-BDF8-2D526E2E1AF8}" dt="2023-06-05T13:08:32.018" v="629" actId="571"/>
          <ac:spMkLst>
            <pc:docMk/>
            <pc:sldMk cId="3613481990" sldId="472"/>
            <ac:spMk id="201" creationId="{A4EDB487-9202-7DEC-6A69-41657C7CDA15}"/>
          </ac:spMkLst>
        </pc:spChg>
        <pc:spChg chg="add mod">
          <ac:chgData name="H M" userId="84cd2103f36ef0dc" providerId="LiveId" clId="{1244B03D-71E1-4A59-BDF8-2D526E2E1AF8}" dt="2023-06-05T13:13:55.175" v="783" actId="113"/>
          <ac:spMkLst>
            <pc:docMk/>
            <pc:sldMk cId="3613481990" sldId="472"/>
            <ac:spMk id="202" creationId="{035CCF06-CDD7-FA97-368A-35AEBBD1F55B}"/>
          </ac:spMkLst>
        </pc:spChg>
        <pc:spChg chg="add mod">
          <ac:chgData name="H M" userId="84cd2103f36ef0dc" providerId="LiveId" clId="{1244B03D-71E1-4A59-BDF8-2D526E2E1AF8}" dt="2023-06-05T13:23:36.974" v="903" actId="255"/>
          <ac:spMkLst>
            <pc:docMk/>
            <pc:sldMk cId="3613481990" sldId="472"/>
            <ac:spMk id="203" creationId="{FF5C7964-C0AA-60C0-9764-E9D3CDC0C30F}"/>
          </ac:spMkLst>
        </pc:spChg>
        <pc:spChg chg="add mod">
          <ac:chgData name="H M" userId="84cd2103f36ef0dc" providerId="LiveId" clId="{1244B03D-71E1-4A59-BDF8-2D526E2E1AF8}" dt="2023-06-05T13:10:14.909" v="692" actId="1076"/>
          <ac:spMkLst>
            <pc:docMk/>
            <pc:sldMk cId="3613481990" sldId="472"/>
            <ac:spMk id="204" creationId="{A4EEF5C4-330D-5BBB-850F-75FEECA4E9C9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69" creationId="{6AD99DEB-AF83-2B2D-3751-4780F5CA04CE}"/>
          </ac:spMkLst>
        </pc:spChg>
        <pc:spChg chg="del mod">
          <ac:chgData name="H M" userId="84cd2103f36ef0dc" providerId="LiveId" clId="{1244B03D-71E1-4A59-BDF8-2D526E2E1AF8}" dt="2023-06-05T13:13:32.367" v="778" actId="478"/>
          <ac:spMkLst>
            <pc:docMk/>
            <pc:sldMk cId="3613481990" sldId="472"/>
            <ac:spMk id="270" creationId="{EDA9BC95-A27D-E5BC-C02D-FC954E89EAE8}"/>
          </ac:spMkLst>
        </pc:spChg>
        <pc:grpChg chg="add del mod">
          <ac:chgData name="H M" userId="84cd2103f36ef0dc" providerId="LiveId" clId="{1244B03D-71E1-4A59-BDF8-2D526E2E1AF8}" dt="2023-06-05T13:48:23.558" v="930" actId="165"/>
          <ac:grpSpMkLst>
            <pc:docMk/>
            <pc:sldMk cId="3613481990" sldId="472"/>
            <ac:grpSpMk id="5" creationId="{9A03A350-8024-B634-00DF-E68FBFC2F079}"/>
          </ac:grpSpMkLst>
        </pc:grpChg>
        <pc:grpChg chg="del">
          <ac:chgData name="H M" userId="84cd2103f36ef0dc" providerId="LiveId" clId="{1244B03D-71E1-4A59-BDF8-2D526E2E1AF8}" dt="2023-06-05T13:13:34.720" v="780" actId="478"/>
          <ac:grpSpMkLst>
            <pc:docMk/>
            <pc:sldMk cId="3613481990" sldId="472"/>
            <ac:grpSpMk id="7" creationId="{ECCE4D0A-7791-2F36-D536-CB45EDF45E6E}"/>
          </ac:grpSpMkLst>
        </pc:grpChg>
        <pc:grpChg chg="add mod">
          <ac:chgData name="H M" userId="84cd2103f36ef0dc" providerId="LiveId" clId="{1244B03D-71E1-4A59-BDF8-2D526E2E1AF8}" dt="2023-06-05T13:08:36.454" v="631" actId="1076"/>
          <ac:grpSpMkLst>
            <pc:docMk/>
            <pc:sldMk cId="3613481990" sldId="472"/>
            <ac:grpSpMk id="13" creationId="{5FBEB1F3-3234-8021-2C37-AE6C2C5D72E1}"/>
          </ac:grpSpMkLst>
        </pc:grpChg>
        <pc:grpChg chg="mod">
          <ac:chgData name="H M" userId="84cd2103f36ef0dc" providerId="LiveId" clId="{1244B03D-71E1-4A59-BDF8-2D526E2E1AF8}" dt="2023-06-05T13:10:55.826" v="705" actId="1076"/>
          <ac:grpSpMkLst>
            <pc:docMk/>
            <pc:sldMk cId="3613481990" sldId="472"/>
            <ac:grpSpMk id="20" creationId="{F4BA1A97-A158-CB1A-A6D9-D96996EE5A68}"/>
          </ac:grpSpMkLst>
        </pc:grpChg>
        <pc:grpChg chg="mod">
          <ac:chgData name="H M" userId="84cd2103f36ef0dc" providerId="LiveId" clId="{1244B03D-71E1-4A59-BDF8-2D526E2E1AF8}" dt="2023-06-05T13:10:34.856" v="698" actId="1076"/>
          <ac:grpSpMkLst>
            <pc:docMk/>
            <pc:sldMk cId="3613481990" sldId="472"/>
            <ac:grpSpMk id="21" creationId="{74744151-68CD-EE8A-1580-61704FE0C8E8}"/>
          </ac:grpSpMkLst>
        </pc:grpChg>
        <pc:grpChg chg="del">
          <ac:chgData name="H M" userId="84cd2103f36ef0dc" providerId="LiveId" clId="{1244B03D-71E1-4A59-BDF8-2D526E2E1AF8}" dt="2023-06-05T13:06:34.173" v="564" actId="478"/>
          <ac:grpSpMkLst>
            <pc:docMk/>
            <pc:sldMk cId="3613481990" sldId="472"/>
            <ac:grpSpMk id="22" creationId="{483E86FF-E102-341B-EE2F-D7873331BFAF}"/>
          </ac:grpSpMkLst>
        </pc:grpChg>
        <pc:grpChg chg="del">
          <ac:chgData name="H M" userId="84cd2103f36ef0dc" providerId="LiveId" clId="{1244B03D-71E1-4A59-BDF8-2D526E2E1AF8}" dt="2023-06-05T13:06:34.775" v="565" actId="478"/>
          <ac:grpSpMkLst>
            <pc:docMk/>
            <pc:sldMk cId="3613481990" sldId="472"/>
            <ac:grpSpMk id="23" creationId="{791A5293-5C24-9C44-C568-B240E690A1C5}"/>
          </ac:grpSpMkLst>
        </pc:grpChg>
        <pc:grpChg chg="mod">
          <ac:chgData name="H M" userId="84cd2103f36ef0dc" providerId="LiveId" clId="{1244B03D-71E1-4A59-BDF8-2D526E2E1AF8}" dt="2023-06-05T13:07:23.675" v="613" actId="1076"/>
          <ac:grpSpMkLst>
            <pc:docMk/>
            <pc:sldMk cId="3613481990" sldId="472"/>
            <ac:grpSpMk id="25" creationId="{C628FC58-3DE5-3D96-B64F-8A1C191EBB5F}"/>
          </ac:grpSpMkLst>
        </pc:grpChg>
        <pc:grpChg chg="del">
          <ac:chgData name="H M" userId="84cd2103f36ef0dc" providerId="LiveId" clId="{1244B03D-71E1-4A59-BDF8-2D526E2E1AF8}" dt="2023-06-05T13:06:36.731" v="566" actId="478"/>
          <ac:grpSpMkLst>
            <pc:docMk/>
            <pc:sldMk cId="3613481990" sldId="472"/>
            <ac:grpSpMk id="28" creationId="{CE59786C-79DE-8FED-BF45-E1FA82D2BBC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29" creationId="{E96C36DE-D91B-E9CC-25E4-F4A74BBB990C}"/>
          </ac:grpSpMkLst>
        </pc:grpChg>
        <pc:grpChg chg="del">
          <ac:chgData name="H M" userId="84cd2103f36ef0dc" providerId="LiveId" clId="{1244B03D-71E1-4A59-BDF8-2D526E2E1AF8}" dt="2023-06-05T13:06:39.243" v="568" actId="478"/>
          <ac:grpSpMkLst>
            <pc:docMk/>
            <pc:sldMk cId="3613481990" sldId="472"/>
            <ac:grpSpMk id="30" creationId="{82BA51D8-C861-B76A-D670-5B707BB44323}"/>
          </ac:grpSpMkLst>
        </pc:grpChg>
        <pc:grpChg chg="mod">
          <ac:chgData name="H M" userId="84cd2103f36ef0dc" providerId="LiveId" clId="{1244B03D-71E1-4A59-BDF8-2D526E2E1AF8}" dt="2023-06-05T13:10:42.344" v="700" actId="1076"/>
          <ac:grpSpMkLst>
            <pc:docMk/>
            <pc:sldMk cId="3613481990" sldId="472"/>
            <ac:grpSpMk id="31" creationId="{BC352E32-28C4-3AB3-E61D-BA37DECA8A30}"/>
          </ac:grpSpMkLst>
        </pc:grpChg>
        <pc:grpChg chg="mod">
          <ac:chgData name="H M" userId="84cd2103f36ef0dc" providerId="LiveId" clId="{1244B03D-71E1-4A59-BDF8-2D526E2E1AF8}" dt="2023-06-05T13:10:12.442" v="691" actId="1076"/>
          <ac:grpSpMkLst>
            <pc:docMk/>
            <pc:sldMk cId="3613481990" sldId="472"/>
            <ac:grpSpMk id="36" creationId="{2BD1D178-9789-2F68-9A9F-CBDF915FF73F}"/>
          </ac:grpSpMkLst>
        </pc:grpChg>
        <pc:grpChg chg="del mod">
          <ac:chgData name="H M" userId="84cd2103f36ef0dc" providerId="LiveId" clId="{1244B03D-71E1-4A59-BDF8-2D526E2E1AF8}" dt="2023-06-05T13:13:35.758" v="781" actId="478"/>
          <ac:grpSpMkLst>
            <pc:docMk/>
            <pc:sldMk cId="3613481990" sldId="472"/>
            <ac:grpSpMk id="38" creationId="{EABF52C1-091F-88FB-917A-C7A13B30771E}"/>
          </ac:grpSpMkLst>
        </pc:grpChg>
        <pc:grpChg chg="del mod">
          <ac:chgData name="H M" userId="84cd2103f36ef0dc" providerId="LiveId" clId="{1244B03D-71E1-4A59-BDF8-2D526E2E1AF8}" dt="2023-06-05T13:13:33.096" v="779" actId="478"/>
          <ac:grpSpMkLst>
            <pc:docMk/>
            <pc:sldMk cId="3613481990" sldId="472"/>
            <ac:grpSpMk id="186" creationId="{0A241960-C5EE-EC3C-A4F5-8D42717C443F}"/>
          </ac:grpSpMkLst>
        </pc:grpChg>
        <pc:grpChg chg="mod">
          <ac:chgData name="H M" userId="84cd2103f36ef0dc" providerId="LiveId" clId="{1244B03D-71E1-4A59-BDF8-2D526E2E1AF8}" dt="2023-06-05T13:11:16.168" v="708" actId="1076"/>
          <ac:grpSpMkLst>
            <pc:docMk/>
            <pc:sldMk cId="3613481990" sldId="472"/>
            <ac:grpSpMk id="187" creationId="{349220FF-ECD6-137B-393E-CD6ABF910CE4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0" creationId="{8883C814-9EB8-DD57-57C8-DDB7383410DD}"/>
          </ac:grpSpMkLst>
        </pc:grpChg>
        <pc:grpChg chg="del mod">
          <ac:chgData name="H M" userId="84cd2103f36ef0dc" providerId="LiveId" clId="{1244B03D-71E1-4A59-BDF8-2D526E2E1AF8}" dt="2023-06-05T13:13:32.367" v="778" actId="478"/>
          <ac:grpSpMkLst>
            <pc:docMk/>
            <pc:sldMk cId="3613481990" sldId="472"/>
            <ac:grpSpMk id="219" creationId="{2DBC13BE-B53E-E6B2-6C43-4D9291E088A2}"/>
          </ac:grpSpMkLst>
        </pc:grpChg>
        <pc:picChg chg="del mod">
          <ac:chgData name="H M" userId="84cd2103f36ef0dc" providerId="LiveId" clId="{1244B03D-71E1-4A59-BDF8-2D526E2E1AF8}" dt="2023-06-05T13:13:28.853" v="775" actId="478"/>
          <ac:picMkLst>
            <pc:docMk/>
            <pc:sldMk cId="3613481990" sldId="472"/>
            <ac:picMk id="5" creationId="{731B1C70-92A1-BB1B-0919-C49F47E8E10A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7" creationId="{AD6EA11C-A4AF-79D3-A5AC-C6644DBA50E2}"/>
          </ac:picMkLst>
        </pc:picChg>
        <pc:picChg chg="mod topLvl">
          <ac:chgData name="H M" userId="84cd2103f36ef0dc" providerId="LiveId" clId="{1244B03D-71E1-4A59-BDF8-2D526E2E1AF8}" dt="2023-06-05T13:48:23.558" v="930" actId="165"/>
          <ac:picMkLst>
            <pc:docMk/>
            <pc:sldMk cId="3613481990" sldId="472"/>
            <ac:picMk id="8" creationId="{EDEE1017-E84C-BE08-1BAD-4E3E3AB92017}"/>
          </ac:picMkLst>
        </pc:picChg>
        <pc:picChg chg="del mod">
          <ac:chgData name="H M" userId="84cd2103f36ef0dc" providerId="LiveId" clId="{1244B03D-71E1-4A59-BDF8-2D526E2E1AF8}" dt="2023-06-05T13:13:29.553" v="776" actId="478"/>
          <ac:picMkLst>
            <pc:docMk/>
            <pc:sldMk cId="3613481990" sldId="472"/>
            <ac:picMk id="15" creationId="{E462A17A-61AD-D3B0-CDE0-5B6ACC2C4D30}"/>
          </ac:picMkLst>
        </pc:picChg>
      </pc:sldChg>
      <pc:sldChg chg="addSp delSp modSp add del mod">
        <pc:chgData name="H M" userId="84cd2103f36ef0dc" providerId="LiveId" clId="{1244B03D-71E1-4A59-BDF8-2D526E2E1AF8}" dt="2023-06-05T13:36:06.547" v="922" actId="47"/>
        <pc:sldMkLst>
          <pc:docMk/>
          <pc:sldMk cId="1020232075" sldId="473"/>
        </pc:sldMkLst>
        <pc:spChg chg="del">
          <ac:chgData name="H M" userId="84cd2103f36ef0dc" providerId="LiveId" clId="{1244B03D-71E1-4A59-BDF8-2D526E2E1AF8}" dt="2023-06-05T13:35:46.270" v="919" actId="478"/>
          <ac:spMkLst>
            <pc:docMk/>
            <pc:sldMk cId="1020232075" sldId="473"/>
            <ac:spMk id="2" creationId="{5C32B595-96F1-BB39-A4E8-1261C8885184}"/>
          </ac:spMkLst>
        </pc:spChg>
        <pc:spChg chg="del">
          <ac:chgData name="H M" userId="84cd2103f36ef0dc" providerId="LiveId" clId="{1244B03D-71E1-4A59-BDF8-2D526E2E1AF8}" dt="2023-06-05T13:35:47.112" v="920" actId="478"/>
          <ac:spMkLst>
            <pc:docMk/>
            <pc:sldMk cId="1020232075" sldId="473"/>
            <ac:spMk id="3" creationId="{0BB6EC46-7BC4-0FA5-DD83-BD328C38428B}"/>
          </ac:spMkLst>
        </pc:spChg>
        <pc:picChg chg="add mod">
          <ac:chgData name="H M" userId="84cd2103f36ef0dc" providerId="LiveId" clId="{1244B03D-71E1-4A59-BDF8-2D526E2E1AF8}" dt="2023-06-05T13:35:50.640" v="921" actId="1076"/>
          <ac:picMkLst>
            <pc:docMk/>
            <pc:sldMk cId="1020232075" sldId="473"/>
            <ac:picMk id="4" creationId="{37699F6F-C100-851B-B355-BA045291BF85}"/>
          </ac:picMkLst>
        </pc:picChg>
      </pc:sldChg>
      <pc:sldMasterChg chg="modSldLayout">
        <pc:chgData name="H M" userId="84cd2103f36ef0dc" providerId="LiveId" clId="{1244B03D-71E1-4A59-BDF8-2D526E2E1AF8}" dt="2023-06-05T12:49:51.116" v="57" actId="478"/>
        <pc:sldMasterMkLst>
          <pc:docMk/>
          <pc:sldMasterMk cId="2476636414" sldId="2147483660"/>
        </pc:sldMasterMkLst>
        <pc:sldLayoutChg chg="delSp mod">
          <pc:chgData name="H M" userId="84cd2103f36ef0dc" providerId="LiveId" clId="{1244B03D-71E1-4A59-BDF8-2D526E2E1AF8}" dt="2023-06-05T12:49:51.116" v="57" actId="478"/>
          <pc:sldLayoutMkLst>
            <pc:docMk/>
            <pc:sldMasterMk cId="2476636414" sldId="2147483660"/>
            <pc:sldLayoutMk cId="3767799702" sldId="2147483663"/>
          </pc:sldLayoutMkLst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2" creationId="{57D8D651-84F6-42E1-BDE4-352DE4A79A18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3" creationId="{B2E0FF66-1696-4B5C-BAC4-F1980D4A6AA6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4" creationId="{9779AB8A-DAC4-46CE-AFDB-33FA2C5C3DA3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5" creationId="{07717785-9BA3-4D72-AD3D-BD3D96F92C9D}"/>
            </ac:spMkLst>
          </pc:spChg>
          <pc:spChg chg="del">
            <ac:chgData name="H M" userId="84cd2103f36ef0dc" providerId="LiveId" clId="{1244B03D-71E1-4A59-BDF8-2D526E2E1AF8}" dt="2023-06-05T12:49:51.116" v="57" actId="478"/>
            <ac:spMkLst>
              <pc:docMk/>
              <pc:sldMasterMk cId="2476636414" sldId="2147483660"/>
              <pc:sldLayoutMk cId="3767799702" sldId="2147483663"/>
              <ac:spMk id="6" creationId="{16F2E551-1779-46D5-8A39-B36F7CC8F978}"/>
            </ac:spMkLst>
          </pc:spChg>
        </pc:sldLayoutChg>
      </pc:sldMasterChg>
    </pc:docChg>
  </pc:docChgLst>
  <pc:docChgLst>
    <pc:chgData name="H M" userId="84cd2103f36ef0dc" providerId="LiveId" clId="{8466001B-87A3-4A6B-8301-A1E2D322B227}"/>
    <pc:docChg chg="undo custSel addSld delSld modSld sldOrd modMainMaster">
      <pc:chgData name="H M" userId="84cd2103f36ef0dc" providerId="LiveId" clId="{8466001B-87A3-4A6B-8301-A1E2D322B227}" dt="2023-09-06T15:52:37.567" v="899" actId="47"/>
      <pc:docMkLst>
        <pc:docMk/>
      </pc:docMkLst>
      <pc:sldChg chg="addSp delSp del mod ord setBg">
        <pc:chgData name="H M" userId="84cd2103f36ef0dc" providerId="LiveId" clId="{8466001B-87A3-4A6B-8301-A1E2D322B227}" dt="2023-09-06T15:52:37.567" v="899" actId="47"/>
        <pc:sldMkLst>
          <pc:docMk/>
          <pc:sldMk cId="2852566979" sldId="412"/>
        </pc:sldMkLst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17" creationId="{FD0E22B6-E21A-85D3-8AD5-607EDC17E553}"/>
          </ac:grpSpMkLst>
        </pc:grpChg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48" creationId="{4E73B81F-BE9F-2648-B25A-2289216F24F2}"/>
          </ac:grpSpMkLst>
        </pc:grpChg>
        <pc:grpChg chg="add del">
          <ac:chgData name="H M" userId="84cd2103f36ef0dc" providerId="LiveId" clId="{8466001B-87A3-4A6B-8301-A1E2D322B227}" dt="2023-09-06T15:22:34.885" v="375" actId="21"/>
          <ac:grpSpMkLst>
            <pc:docMk/>
            <pc:sldMk cId="2852566979" sldId="412"/>
            <ac:grpSpMk id="130" creationId="{AC73B6DA-B665-6545-589F-5D5BC79FE913}"/>
          </ac:grpSpMkLst>
        </pc:grpChg>
      </pc:sldChg>
      <pc:sldChg chg="del setBg">
        <pc:chgData name="H M" userId="84cd2103f36ef0dc" providerId="LiveId" clId="{8466001B-87A3-4A6B-8301-A1E2D322B227}" dt="2023-09-06T15:52:37.567" v="899" actId="47"/>
        <pc:sldMkLst>
          <pc:docMk/>
          <pc:sldMk cId="1894565167" sldId="470"/>
        </pc:sldMkLst>
      </pc:sldChg>
      <pc:sldChg chg="del">
        <pc:chgData name="H M" userId="84cd2103f36ef0dc" providerId="LiveId" clId="{8466001B-87A3-4A6B-8301-A1E2D322B227}" dt="2023-09-06T15:52:37.567" v="899" actId="47"/>
        <pc:sldMkLst>
          <pc:docMk/>
          <pc:sldMk cId="3165081508" sldId="471"/>
        </pc:sldMkLst>
      </pc:sldChg>
      <pc:sldChg chg="del">
        <pc:chgData name="H M" userId="84cd2103f36ef0dc" providerId="LiveId" clId="{8466001B-87A3-4A6B-8301-A1E2D322B227}" dt="2023-09-06T15:52:37.567" v="899" actId="47"/>
        <pc:sldMkLst>
          <pc:docMk/>
          <pc:sldMk cId="3613481990" sldId="472"/>
        </pc:sldMkLst>
      </pc:sldChg>
      <pc:sldChg chg="addSp delSp modSp new mod ord setBg">
        <pc:chgData name="H M" userId="84cd2103f36ef0dc" providerId="LiveId" clId="{8466001B-87A3-4A6B-8301-A1E2D322B227}" dt="2023-09-06T15:51:46.354" v="898" actId="207"/>
        <pc:sldMkLst>
          <pc:docMk/>
          <pc:sldMk cId="1722810502" sldId="473"/>
        </pc:sldMkLst>
        <pc:spChg chg="add mod">
          <ac:chgData name="H M" userId="84cd2103f36ef0dc" providerId="LiveId" clId="{8466001B-87A3-4A6B-8301-A1E2D322B227}" dt="2023-09-06T15:36:30.340" v="524" actId="164"/>
          <ac:spMkLst>
            <pc:docMk/>
            <pc:sldMk cId="1722810502" sldId="473"/>
            <ac:spMk id="2" creationId="{ED61B0F8-9B9A-29BF-D9D1-B3C183A55230}"/>
          </ac:spMkLst>
        </pc:spChg>
        <pc:spChg chg="add mod">
          <ac:chgData name="H M" userId="84cd2103f36ef0dc" providerId="LiveId" clId="{8466001B-87A3-4A6B-8301-A1E2D322B227}" dt="2023-09-06T15:36:27.035" v="523" actId="164"/>
          <ac:spMkLst>
            <pc:docMk/>
            <pc:sldMk cId="1722810502" sldId="473"/>
            <ac:spMk id="3" creationId="{31CEAF68-48DC-18B4-A1F0-E3E271EE499E}"/>
          </ac:spMkLst>
        </pc:spChg>
        <pc:spChg chg="add del mod">
          <ac:chgData name="H M" userId="84cd2103f36ef0dc" providerId="LiveId" clId="{8466001B-87A3-4A6B-8301-A1E2D322B227}" dt="2023-09-06T15:36:22.911" v="522" actId="478"/>
          <ac:spMkLst>
            <pc:docMk/>
            <pc:sldMk cId="1722810502" sldId="473"/>
            <ac:spMk id="4" creationId="{7EF365E8-4718-67AE-CC7D-8B70433E9A45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7" creationId="{83C54B76-23F0-E2B0-F387-F8FCCE5C5722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8" creationId="{451E4323-FF20-CDFE-929F-A30D29B1B3E3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9" creationId="{77682F0E-432E-F49D-B72C-F28B0B48AEF9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0" creationId="{23A5BC98-84FE-6C3E-0AD7-E2D807F222A6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1" creationId="{09B9601F-787F-3635-DB59-98BE7963B9ED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2" creationId="{21000EA5-1E77-39F4-80C6-5E60DE221F9C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3" creationId="{9520B421-C3F7-E69A-0821-E6BB49DFF051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4" creationId="{871E6974-E422-ACA3-4ADC-7BDA2B18EDCB}"/>
          </ac:spMkLst>
        </pc:spChg>
        <pc:spChg chg="add del mod">
          <ac:chgData name="H M" userId="84cd2103f36ef0dc" providerId="LiveId" clId="{8466001B-87A3-4A6B-8301-A1E2D322B227}" dt="2023-09-06T15:38:47.195" v="541"/>
          <ac:spMkLst>
            <pc:docMk/>
            <pc:sldMk cId="1722810502" sldId="473"/>
            <ac:spMk id="15" creationId="{06B2646B-8F1D-B867-D4A7-82A553AF5234}"/>
          </ac:spMkLst>
        </pc:spChg>
        <pc:spChg chg="add del mod">
          <ac:chgData name="H M" userId="84cd2103f36ef0dc" providerId="LiveId" clId="{8466001B-87A3-4A6B-8301-A1E2D322B227}" dt="2023-09-06T15:39:37.314" v="559" actId="478"/>
          <ac:spMkLst>
            <pc:docMk/>
            <pc:sldMk cId="1722810502" sldId="473"/>
            <ac:spMk id="16" creationId="{29ACC131-C269-A2EC-2D4F-C0F0ED5BB0D9}"/>
          </ac:spMkLst>
        </pc:spChg>
        <pc:spChg chg="add mod">
          <ac:chgData name="H M" userId="84cd2103f36ef0dc" providerId="LiveId" clId="{8466001B-87A3-4A6B-8301-A1E2D322B227}" dt="2023-09-06T15:43:21.825" v="697" actId="108"/>
          <ac:spMkLst>
            <pc:docMk/>
            <pc:sldMk cId="1722810502" sldId="473"/>
            <ac:spMk id="17" creationId="{F36C1680-209B-658B-FC6A-F3CB42CF2D47}"/>
          </ac:spMkLst>
        </pc:spChg>
        <pc:spChg chg="add mod">
          <ac:chgData name="H M" userId="84cd2103f36ef0dc" providerId="LiveId" clId="{8466001B-87A3-4A6B-8301-A1E2D322B227}" dt="2023-09-06T15:43:22.736" v="698" actId="108"/>
          <ac:spMkLst>
            <pc:docMk/>
            <pc:sldMk cId="1722810502" sldId="473"/>
            <ac:spMk id="18" creationId="{B18F2916-14BC-FF7E-CA3F-39DBC34B123C}"/>
          </ac:spMkLst>
        </pc:spChg>
        <pc:spChg chg="add mod">
          <ac:chgData name="H M" userId="84cd2103f36ef0dc" providerId="LiveId" clId="{8466001B-87A3-4A6B-8301-A1E2D322B227}" dt="2023-09-06T15:43:14.535" v="693" actId="108"/>
          <ac:spMkLst>
            <pc:docMk/>
            <pc:sldMk cId="1722810502" sldId="473"/>
            <ac:spMk id="19" creationId="{BC198AD0-82DE-AA95-0C91-DF4A15421BDC}"/>
          </ac:spMkLst>
        </pc:spChg>
        <pc:spChg chg="add del mod">
          <ac:chgData name="H M" userId="84cd2103f36ef0dc" providerId="LiveId" clId="{8466001B-87A3-4A6B-8301-A1E2D322B227}" dt="2023-09-06T15:39:53.535" v="569" actId="478"/>
          <ac:spMkLst>
            <pc:docMk/>
            <pc:sldMk cId="1722810502" sldId="473"/>
            <ac:spMk id="20" creationId="{1434C36F-E4D5-11FB-EB4B-B62BD31DC989}"/>
          </ac:spMkLst>
        </pc:spChg>
        <pc:spChg chg="add mod">
          <ac:chgData name="H M" userId="84cd2103f36ef0dc" providerId="LiveId" clId="{8466001B-87A3-4A6B-8301-A1E2D322B227}" dt="2023-09-06T15:43:15.104" v="694" actId="108"/>
          <ac:spMkLst>
            <pc:docMk/>
            <pc:sldMk cId="1722810502" sldId="473"/>
            <ac:spMk id="21" creationId="{409D6EDE-E0ED-1035-AD42-BDB8821A2764}"/>
          </ac:spMkLst>
        </pc:spChg>
        <pc:spChg chg="add mod">
          <ac:chgData name="H M" userId="84cd2103f36ef0dc" providerId="LiveId" clId="{8466001B-87A3-4A6B-8301-A1E2D322B227}" dt="2023-09-06T15:43:19.755" v="696" actId="108"/>
          <ac:spMkLst>
            <pc:docMk/>
            <pc:sldMk cId="1722810502" sldId="473"/>
            <ac:spMk id="22" creationId="{EF0D1A6D-E2DF-6AFF-2AB0-011F2BC4F81F}"/>
          </ac:spMkLst>
        </pc:spChg>
        <pc:spChg chg="add mod">
          <ac:chgData name="H M" userId="84cd2103f36ef0dc" providerId="LiveId" clId="{8466001B-87A3-4A6B-8301-A1E2D322B227}" dt="2023-09-06T15:43:13.745" v="692" actId="108"/>
          <ac:spMkLst>
            <pc:docMk/>
            <pc:sldMk cId="1722810502" sldId="473"/>
            <ac:spMk id="23" creationId="{D7F650B4-FA04-1136-8D67-E74DA2CE5D6D}"/>
          </ac:spMkLst>
        </pc:spChg>
        <pc:spChg chg="add mod">
          <ac:chgData name="H M" userId="84cd2103f36ef0dc" providerId="LiveId" clId="{8466001B-87A3-4A6B-8301-A1E2D322B227}" dt="2023-09-06T15:43:03.261" v="685" actId="207"/>
          <ac:spMkLst>
            <pc:docMk/>
            <pc:sldMk cId="1722810502" sldId="473"/>
            <ac:spMk id="24" creationId="{C71A0772-AB21-F5BC-4B7E-C7F106D54BA5}"/>
          </ac:spMkLst>
        </pc:spChg>
        <pc:spChg chg="add mod">
          <ac:chgData name="H M" userId="84cd2103f36ef0dc" providerId="LiveId" clId="{8466001B-87A3-4A6B-8301-A1E2D322B227}" dt="2023-09-06T15:43:15.754" v="695" actId="108"/>
          <ac:spMkLst>
            <pc:docMk/>
            <pc:sldMk cId="1722810502" sldId="473"/>
            <ac:spMk id="25" creationId="{732A053B-D975-364C-2C0C-BF7AC96C4A19}"/>
          </ac:spMkLst>
        </pc:spChg>
        <pc:spChg chg="add mod">
          <ac:chgData name="H M" userId="84cd2103f36ef0dc" providerId="LiveId" clId="{8466001B-87A3-4A6B-8301-A1E2D322B227}" dt="2023-09-06T15:43:11.225" v="689" actId="108"/>
          <ac:spMkLst>
            <pc:docMk/>
            <pc:sldMk cId="1722810502" sldId="473"/>
            <ac:spMk id="26" creationId="{D6567E40-FB16-6C4C-4BF8-54083DB57491}"/>
          </ac:spMkLst>
        </pc:spChg>
        <pc:spChg chg="add mod">
          <ac:chgData name="H M" userId="84cd2103f36ef0dc" providerId="LiveId" clId="{8466001B-87A3-4A6B-8301-A1E2D322B227}" dt="2023-09-06T15:43:07.874" v="686" actId="108"/>
          <ac:spMkLst>
            <pc:docMk/>
            <pc:sldMk cId="1722810502" sldId="473"/>
            <ac:spMk id="27" creationId="{7449697E-6EA3-A860-5487-2DE1997F17D6}"/>
          </ac:spMkLst>
        </pc:spChg>
        <pc:spChg chg="add mod">
          <ac:chgData name="H M" userId="84cd2103f36ef0dc" providerId="LiveId" clId="{8466001B-87A3-4A6B-8301-A1E2D322B227}" dt="2023-09-06T15:43:23.486" v="699" actId="108"/>
          <ac:spMkLst>
            <pc:docMk/>
            <pc:sldMk cId="1722810502" sldId="473"/>
            <ac:spMk id="28" creationId="{CF00F1CE-4A44-9DF0-C044-946E9A91078C}"/>
          </ac:spMkLst>
        </pc:spChg>
        <pc:spChg chg="add del mod">
          <ac:chgData name="H M" userId="84cd2103f36ef0dc" providerId="LiveId" clId="{8466001B-87A3-4A6B-8301-A1E2D322B227}" dt="2023-09-06T15:47:25.955" v="779" actId="478"/>
          <ac:spMkLst>
            <pc:docMk/>
            <pc:sldMk cId="1722810502" sldId="473"/>
            <ac:spMk id="29" creationId="{2330CD8E-6D0D-0C0F-55EB-1D8EC78151B0}"/>
          </ac:spMkLst>
        </pc:spChg>
        <pc:spChg chg="add del">
          <ac:chgData name="H M" userId="84cd2103f36ef0dc" providerId="LiveId" clId="{8466001B-87A3-4A6B-8301-A1E2D322B227}" dt="2023-09-06T15:11:02.526" v="43" actId="478"/>
          <ac:spMkLst>
            <pc:docMk/>
            <pc:sldMk cId="1722810502" sldId="473"/>
            <ac:spMk id="29" creationId="{BC27DCFE-D887-4EEA-EB67-5D7C61CF6336}"/>
          </ac:spMkLst>
        </pc:spChg>
        <pc:spChg chg="add del mod ord">
          <ac:chgData name="H M" userId="84cd2103f36ef0dc" providerId="LiveId" clId="{8466001B-87A3-4A6B-8301-A1E2D322B227}" dt="2023-09-06T15:16:22.352" v="204"/>
          <ac:spMkLst>
            <pc:docMk/>
            <pc:sldMk cId="1722810502" sldId="473"/>
            <ac:spMk id="30" creationId="{50B45B16-6B1D-D990-CE33-C99C0D46818F}"/>
          </ac:spMkLst>
        </pc:spChg>
        <pc:spChg chg="add mod ord topLvl">
          <ac:chgData name="H M" userId="84cd2103f36ef0dc" providerId="LiveId" clId="{8466001B-87A3-4A6B-8301-A1E2D322B227}" dt="2023-09-06T15:51:45.614" v="896" actId="207"/>
          <ac:spMkLst>
            <pc:docMk/>
            <pc:sldMk cId="1722810502" sldId="473"/>
            <ac:spMk id="31" creationId="{462223BC-9C1B-608E-7616-BA2F6AC44463}"/>
          </ac:spMkLst>
        </pc:spChg>
        <pc:spChg chg="add mod ord topLvl">
          <ac:chgData name="H M" userId="84cd2103f36ef0dc" providerId="LiveId" clId="{8466001B-87A3-4A6B-8301-A1E2D322B227}" dt="2023-09-06T15:51:43.874" v="887" actId="692"/>
          <ac:spMkLst>
            <pc:docMk/>
            <pc:sldMk cId="1722810502" sldId="473"/>
            <ac:spMk id="32" creationId="{DBA2810E-A3D6-E520-988E-C354D0228132}"/>
          </ac:spMkLst>
        </pc:spChg>
        <pc:spChg chg="add del">
          <ac:chgData name="H M" userId="84cd2103f36ef0dc" providerId="LiveId" clId="{8466001B-87A3-4A6B-8301-A1E2D322B227}" dt="2023-09-06T15:16:22.352" v="204"/>
          <ac:spMkLst>
            <pc:docMk/>
            <pc:sldMk cId="1722810502" sldId="473"/>
            <ac:spMk id="1027" creationId="{57F1419C-3752-79DB-6306-9F1A1F48BD17}"/>
          </ac:spMkLst>
        </pc:spChg>
        <pc:spChg chg="mod">
          <ac:chgData name="H M" userId="84cd2103f36ef0dc" providerId="LiveId" clId="{8466001B-87A3-4A6B-8301-A1E2D322B227}" dt="2023-09-06T15:51:46.354" v="898" actId="207"/>
          <ac:spMkLst>
            <pc:docMk/>
            <pc:sldMk cId="1722810502" sldId="473"/>
            <ac:spMk id="1028" creationId="{27E4F179-F8AA-018A-2AB8-939DE46BCA8A}"/>
          </ac:spMkLst>
        </pc:spChg>
        <pc:spChg chg="del mod">
          <ac:chgData name="H M" userId="84cd2103f36ef0dc" providerId="LiveId" clId="{8466001B-87A3-4A6B-8301-A1E2D322B227}" dt="2023-09-06T15:16:23.922" v="205" actId="478"/>
          <ac:spMkLst>
            <pc:docMk/>
            <pc:sldMk cId="1722810502" sldId="473"/>
            <ac:spMk id="1029" creationId="{04132D5A-58BC-09BD-6099-EBE447072B16}"/>
          </ac:spMkLst>
        </pc:spChg>
        <pc:spChg chg="del mod">
          <ac:chgData name="H M" userId="84cd2103f36ef0dc" providerId="LiveId" clId="{8466001B-87A3-4A6B-8301-A1E2D322B227}" dt="2023-09-06T15:16:25.285" v="206" actId="478"/>
          <ac:spMkLst>
            <pc:docMk/>
            <pc:sldMk cId="1722810502" sldId="473"/>
            <ac:spMk id="1030" creationId="{10F39C9E-224F-B75D-B63F-76C473F52256}"/>
          </ac:spMkLst>
        </pc:spChg>
        <pc:spChg chg="add mod">
          <ac:chgData name="H M" userId="84cd2103f36ef0dc" providerId="LiveId" clId="{8466001B-87A3-4A6B-8301-A1E2D322B227}" dt="2023-09-06T15:45:00.035" v="759" actId="688"/>
          <ac:spMkLst>
            <pc:docMk/>
            <pc:sldMk cId="1722810502" sldId="473"/>
            <ac:spMk id="1031" creationId="{3B7D2BDB-BAD4-70B7-20C2-AAB1A2BA7842}"/>
          </ac:spMkLst>
        </pc:spChg>
        <pc:spChg chg="add mod">
          <ac:chgData name="H M" userId="84cd2103f36ef0dc" providerId="LiveId" clId="{8466001B-87A3-4A6B-8301-A1E2D322B227}" dt="2023-09-06T15:45:00.574" v="760" actId="688"/>
          <ac:spMkLst>
            <pc:docMk/>
            <pc:sldMk cId="1722810502" sldId="473"/>
            <ac:spMk id="1032" creationId="{4251A460-4A4B-2F36-4BD3-1E4741F8EBCD}"/>
          </ac:spMkLst>
        </pc:spChg>
        <pc:spChg chg="mod topLvl">
          <ac:chgData name="H M" userId="84cd2103f36ef0dc" providerId="LiveId" clId="{8466001B-87A3-4A6B-8301-A1E2D322B227}" dt="2023-09-06T15:51:45.348" v="895" actId="207"/>
          <ac:spMkLst>
            <pc:docMk/>
            <pc:sldMk cId="1722810502" sldId="473"/>
            <ac:spMk id="1035" creationId="{BC92662D-5DAD-63B9-4F64-9E4B341758E9}"/>
          </ac:spMkLst>
        </pc:spChg>
        <pc:spChg chg="mod topLvl">
          <ac:chgData name="H M" userId="84cd2103f36ef0dc" providerId="LiveId" clId="{8466001B-87A3-4A6B-8301-A1E2D322B227}" dt="2023-09-06T15:51:44.044" v="888" actId="692"/>
          <ac:spMkLst>
            <pc:docMk/>
            <pc:sldMk cId="1722810502" sldId="473"/>
            <ac:spMk id="1036" creationId="{A6FF2925-EC9F-A10A-753C-29FC97C2E5A3}"/>
          </ac:spMkLst>
        </pc:spChg>
        <pc:spChg chg="mod topLvl">
          <ac:chgData name="H M" userId="84cd2103f36ef0dc" providerId="LiveId" clId="{8466001B-87A3-4A6B-8301-A1E2D322B227}" dt="2023-09-06T15:51:45.194" v="894" actId="207"/>
          <ac:spMkLst>
            <pc:docMk/>
            <pc:sldMk cId="1722810502" sldId="473"/>
            <ac:spMk id="1038" creationId="{2E0233E2-CB2B-7670-8402-F2AE6F2EB6D5}"/>
          </ac:spMkLst>
        </pc:spChg>
        <pc:spChg chg="mod topLvl">
          <ac:chgData name="H M" userId="84cd2103f36ef0dc" providerId="LiveId" clId="{8466001B-87A3-4A6B-8301-A1E2D322B227}" dt="2023-09-06T15:51:44.614" v="891" actId="692"/>
          <ac:spMkLst>
            <pc:docMk/>
            <pc:sldMk cId="1722810502" sldId="473"/>
            <ac:spMk id="1039" creationId="{6E8983E3-4DFC-749A-8AC3-5AFA20B8A230}"/>
          </ac:spMkLst>
        </pc:spChg>
        <pc:spChg chg="mod topLvl">
          <ac:chgData name="H M" userId="84cd2103f36ef0dc" providerId="LiveId" clId="{8466001B-87A3-4A6B-8301-A1E2D322B227}" dt="2023-09-06T15:51:44.974" v="893" actId="207"/>
          <ac:spMkLst>
            <pc:docMk/>
            <pc:sldMk cId="1722810502" sldId="473"/>
            <ac:spMk id="1041" creationId="{4DD2E48E-39C7-23E4-B296-224DE25181D1}"/>
          </ac:spMkLst>
        </pc:spChg>
        <pc:spChg chg="mod topLvl">
          <ac:chgData name="H M" userId="84cd2103f36ef0dc" providerId="LiveId" clId="{8466001B-87A3-4A6B-8301-A1E2D322B227}" dt="2023-09-06T15:51:44.414" v="890" actId="692"/>
          <ac:spMkLst>
            <pc:docMk/>
            <pc:sldMk cId="1722810502" sldId="473"/>
            <ac:spMk id="1042" creationId="{CF9A1CA4-EBCB-9ED8-C1A7-D6F55E21B9DA}"/>
          </ac:spMkLst>
        </pc:spChg>
        <pc:spChg chg="mod topLvl">
          <ac:chgData name="H M" userId="84cd2103f36ef0dc" providerId="LiveId" clId="{8466001B-87A3-4A6B-8301-A1E2D322B227}" dt="2023-09-06T15:51:44.824" v="892" actId="207"/>
          <ac:spMkLst>
            <pc:docMk/>
            <pc:sldMk cId="1722810502" sldId="473"/>
            <ac:spMk id="1044" creationId="{6E158CE7-9AA8-F6E4-6DB7-967E13D3582C}"/>
          </ac:spMkLst>
        </pc:spChg>
        <pc:spChg chg="mod topLvl">
          <ac:chgData name="H M" userId="84cd2103f36ef0dc" providerId="LiveId" clId="{8466001B-87A3-4A6B-8301-A1E2D322B227}" dt="2023-09-06T15:51:44.204" v="889" actId="692"/>
          <ac:spMkLst>
            <pc:docMk/>
            <pc:sldMk cId="1722810502" sldId="473"/>
            <ac:spMk id="1045" creationId="{7FC0198C-E386-A23C-FD2D-8DCF5662482C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7" creationId="{3F9554E5-D254-1351-5AF4-2ADFB7D2FBE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8" creationId="{A44C847A-7B76-AB59-4C87-1D78712A6F0D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49" creationId="{4D6A07D7-849D-9405-781C-D3FE80BB53D7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0" creationId="{8C34DE56-93A9-9586-3626-41ADEC288580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1" creationId="{6AAB6C85-8F2B-BDFA-D61B-BF02CFB814A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2" creationId="{2BDFB7D0-6FC9-3C31-3EE0-CBFB7071504F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3" creationId="{620CB5AF-500A-36EE-E8D9-6B25E2BA636D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4" creationId="{30FA53AA-EDA4-5185-CBFC-EED89172A8B2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5" creationId="{56C282B4-74D8-66D6-AAD0-245F490A06BF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6" creationId="{03EA4F58-8533-C37A-CA2E-696BE2E63640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7" creationId="{EC81BA4B-3642-E9FA-7D78-3AA5426C3EF5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8" creationId="{4FBF21E6-ADBC-2D43-49CE-63EB9B3072E2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59" creationId="{ED6CF56A-3770-2767-3879-EEA2100C90A1}"/>
          </ac:spMkLst>
        </pc:spChg>
        <pc:spChg chg="mod">
          <ac:chgData name="H M" userId="84cd2103f36ef0dc" providerId="LiveId" clId="{8466001B-87A3-4A6B-8301-A1E2D322B227}" dt="2023-09-06T15:22:22.585" v="370"/>
          <ac:spMkLst>
            <pc:docMk/>
            <pc:sldMk cId="1722810502" sldId="473"/>
            <ac:spMk id="1060" creationId="{25C91D2E-01BB-0CE5-6118-700C2BAC795C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63" creationId="{D30A308A-5094-779F-1C14-B12CA2A68FB2}"/>
          </ac:spMkLst>
        </pc:spChg>
        <pc:spChg chg="mod">
          <ac:chgData name="H M" userId="84cd2103f36ef0dc" providerId="LiveId" clId="{8466001B-87A3-4A6B-8301-A1E2D322B227}" dt="2023-09-06T15:35:07.880" v="509" actId="207"/>
          <ac:spMkLst>
            <pc:docMk/>
            <pc:sldMk cId="1722810502" sldId="473"/>
            <ac:spMk id="1066" creationId="{AC30B409-7892-F89D-1977-D1B716CD26D6}"/>
          </ac:spMkLst>
        </pc:spChg>
        <pc:spChg chg="mod">
          <ac:chgData name="H M" userId="84cd2103f36ef0dc" providerId="LiveId" clId="{8466001B-87A3-4A6B-8301-A1E2D322B227}" dt="2023-09-06T15:35:07.880" v="509" actId="207"/>
          <ac:spMkLst>
            <pc:docMk/>
            <pc:sldMk cId="1722810502" sldId="473"/>
            <ac:spMk id="1067" creationId="{9C5915FF-ED28-CEF0-39E5-7E550B144A69}"/>
          </ac:spMkLst>
        </pc:spChg>
        <pc:spChg chg="mod">
          <ac:chgData name="H M" userId="84cd2103f36ef0dc" providerId="LiveId" clId="{8466001B-87A3-4A6B-8301-A1E2D322B227}" dt="2023-09-06T15:35:09.736" v="510" actId="207"/>
          <ac:spMkLst>
            <pc:docMk/>
            <pc:sldMk cId="1722810502" sldId="473"/>
            <ac:spMk id="1068" creationId="{9288AB46-BBD6-D65C-FD8E-0637E239555F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69" creationId="{5AD1CDE6-3C11-F725-E757-4783BA52289C}"/>
          </ac:spMkLst>
        </pc:spChg>
        <pc:spChg chg="mod">
          <ac:chgData name="H M" userId="84cd2103f36ef0dc" providerId="LiveId" clId="{8466001B-87A3-4A6B-8301-A1E2D322B227}" dt="2023-09-06T15:35:02.295" v="508" actId="208"/>
          <ac:spMkLst>
            <pc:docMk/>
            <pc:sldMk cId="1722810502" sldId="473"/>
            <ac:spMk id="1070" creationId="{50CE8E35-81D8-CD4F-F860-EF6E1ECBB829}"/>
          </ac:spMkLst>
        </pc:spChg>
        <pc:spChg chg="mod">
          <ac:chgData name="H M" userId="84cd2103f36ef0dc" providerId="LiveId" clId="{8466001B-87A3-4A6B-8301-A1E2D322B227}" dt="2023-09-06T15:35:00.305" v="507" actId="208"/>
          <ac:spMkLst>
            <pc:docMk/>
            <pc:sldMk cId="1722810502" sldId="473"/>
            <ac:spMk id="1071" creationId="{F8CB70FA-5BF4-8390-AFE0-11EAD808287D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3" creationId="{6774F757-F9A5-728D-AC70-8A5D4FBC9129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8" creationId="{2A744FEB-91FA-AE2E-BE60-D59C02539BAD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79" creationId="{051A8EF2-6AEB-02B2-9B13-7BC6AEBA5580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0" creationId="{0AFF6A9E-B173-4764-CEE9-D638C01DDC58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1" creationId="{B6F9F85A-FEAD-6728-225A-2C03935F0800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2" creationId="{514ACAE5-10C6-E5F1-5431-87C9F1E4FF75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3" creationId="{425262AF-C84E-5290-C4B4-7253918E54DC}"/>
          </ac:spMkLst>
        </pc:spChg>
        <pc:spChg chg="mod">
          <ac:chgData name="H M" userId="84cd2103f36ef0dc" providerId="LiveId" clId="{8466001B-87A3-4A6B-8301-A1E2D322B227}" dt="2023-09-06T15:22:36.569" v="376"/>
          <ac:spMkLst>
            <pc:docMk/>
            <pc:sldMk cId="1722810502" sldId="473"/>
            <ac:spMk id="1084" creationId="{6D1B4D97-7FF4-3851-AF56-C1ACA5E4D5F6}"/>
          </ac:spMkLst>
        </pc:spChg>
        <pc:spChg chg="mod">
          <ac:chgData name="H M" userId="84cd2103f36ef0dc" providerId="LiveId" clId="{8466001B-87A3-4A6B-8301-A1E2D322B227}" dt="2023-09-06T15:26:06.425" v="427" actId="207"/>
          <ac:spMkLst>
            <pc:docMk/>
            <pc:sldMk cId="1722810502" sldId="473"/>
            <ac:spMk id="1087" creationId="{2D6BB4FF-BA2B-C480-DF6F-1682D54F6B83}"/>
          </ac:spMkLst>
        </pc:spChg>
        <pc:spChg chg="mod">
          <ac:chgData name="H M" userId="84cd2103f36ef0dc" providerId="LiveId" clId="{8466001B-87A3-4A6B-8301-A1E2D322B227}" dt="2023-09-06T15:26:09.068" v="428" actId="207"/>
          <ac:spMkLst>
            <pc:docMk/>
            <pc:sldMk cId="1722810502" sldId="473"/>
            <ac:spMk id="1088" creationId="{C9171F94-FC61-1EE7-F0C6-26092D6490DB}"/>
          </ac:spMkLst>
        </pc:spChg>
        <pc:spChg chg="mod">
          <ac:chgData name="H M" userId="84cd2103f36ef0dc" providerId="LiveId" clId="{8466001B-87A3-4A6B-8301-A1E2D322B227}" dt="2023-09-06T15:26:09.621" v="429" actId="207"/>
          <ac:spMkLst>
            <pc:docMk/>
            <pc:sldMk cId="1722810502" sldId="473"/>
            <ac:spMk id="1089" creationId="{2D5B9C2C-15FD-0704-16B3-C785A929E2B9}"/>
          </ac:spMkLst>
        </pc:spChg>
        <pc:spChg chg="mod">
          <ac:chgData name="H M" userId="84cd2103f36ef0dc" providerId="LiveId" clId="{8466001B-87A3-4A6B-8301-A1E2D322B227}" dt="2023-09-06T15:31:50.353" v="449" actId="1582"/>
          <ac:spMkLst>
            <pc:docMk/>
            <pc:sldMk cId="1722810502" sldId="473"/>
            <ac:spMk id="1090" creationId="{4221B48A-89F3-B54D-F968-29E77F217812}"/>
          </ac:spMkLst>
        </pc:spChg>
        <pc:spChg chg="mod">
          <ac:chgData name="H M" userId="84cd2103f36ef0dc" providerId="LiveId" clId="{8466001B-87A3-4A6B-8301-A1E2D322B227}" dt="2023-09-06T15:27:10.435" v="442" actId="1582"/>
          <ac:spMkLst>
            <pc:docMk/>
            <pc:sldMk cId="1722810502" sldId="473"/>
            <ac:spMk id="1091" creationId="{43B93E20-17DD-7BB2-3148-8C4BBB13E68B}"/>
          </ac:spMkLst>
        </pc:spChg>
        <pc:spChg chg="mod">
          <ac:chgData name="H M" userId="84cd2103f36ef0dc" providerId="LiveId" clId="{8466001B-87A3-4A6B-8301-A1E2D322B227}" dt="2023-09-06T15:31:53.895" v="450" actId="1582"/>
          <ac:spMkLst>
            <pc:docMk/>
            <pc:sldMk cId="1722810502" sldId="473"/>
            <ac:spMk id="1092" creationId="{5CFDDDCC-B51A-554C-D992-EFD320B899CB}"/>
          </ac:spMkLst>
        </pc:spChg>
        <pc:spChg chg="mod">
          <ac:chgData name="H M" userId="84cd2103f36ef0dc" providerId="LiveId" clId="{8466001B-87A3-4A6B-8301-A1E2D322B227}" dt="2023-09-06T15:26:04.125" v="425" actId="207"/>
          <ac:spMkLst>
            <pc:docMk/>
            <pc:sldMk cId="1722810502" sldId="473"/>
            <ac:spMk id="1094" creationId="{BD742612-D359-8035-C08C-B08AA45D25A2}"/>
          </ac:spMkLst>
        </pc:spChg>
        <pc:spChg chg="mod">
          <ac:chgData name="H M" userId="84cd2103f36ef0dc" providerId="LiveId" clId="{8466001B-87A3-4A6B-8301-A1E2D322B227}" dt="2023-09-06T15:26:05.556" v="426" actId="207"/>
          <ac:spMkLst>
            <pc:docMk/>
            <pc:sldMk cId="1722810502" sldId="473"/>
            <ac:spMk id="1095" creationId="{BEA46FF8-B2E3-2C2D-A369-43669E38C5C5}"/>
          </ac:spMkLst>
        </pc:spChg>
        <pc:spChg chg="mod">
          <ac:chgData name="H M" userId="84cd2103f36ef0dc" providerId="LiveId" clId="{8466001B-87A3-4A6B-8301-A1E2D322B227}" dt="2023-09-06T15:25:22.615" v="418" actId="208"/>
          <ac:spMkLst>
            <pc:docMk/>
            <pc:sldMk cId="1722810502" sldId="473"/>
            <ac:spMk id="1096" creationId="{2392BD84-53D7-0290-CEBA-8472E27707F9}"/>
          </ac:spMkLst>
        </pc:spChg>
        <pc:spChg chg="mod">
          <ac:chgData name="H M" userId="84cd2103f36ef0dc" providerId="LiveId" clId="{8466001B-87A3-4A6B-8301-A1E2D322B227}" dt="2023-09-06T15:36:53.179" v="526" actId="207"/>
          <ac:spMkLst>
            <pc:docMk/>
            <pc:sldMk cId="1722810502" sldId="473"/>
            <ac:spMk id="1099" creationId="{96A2B27A-7011-4E19-78FD-A5F4DECCDA97}"/>
          </ac:spMkLst>
        </pc:spChg>
        <pc:spChg chg="mod">
          <ac:chgData name="H M" userId="84cd2103f36ef0dc" providerId="LiveId" clId="{8466001B-87A3-4A6B-8301-A1E2D322B227}" dt="2023-09-06T15:34:39.421" v="499" actId="207"/>
          <ac:spMkLst>
            <pc:docMk/>
            <pc:sldMk cId="1722810502" sldId="473"/>
            <ac:spMk id="1100" creationId="{8CFA7677-4511-3E9C-0A0B-CB3FAC082A79}"/>
          </ac:spMkLst>
        </pc:spChg>
        <pc:spChg chg="mod">
          <ac:chgData name="H M" userId="84cd2103f36ef0dc" providerId="LiveId" clId="{8466001B-87A3-4A6B-8301-A1E2D322B227}" dt="2023-09-06T15:36:58.515" v="527" actId="207"/>
          <ac:spMkLst>
            <pc:docMk/>
            <pc:sldMk cId="1722810502" sldId="473"/>
            <ac:spMk id="1101" creationId="{A17A4F55-5F68-408E-4617-584E510B2E6B}"/>
          </ac:spMkLst>
        </pc:spChg>
        <pc:spChg chg="mod">
          <ac:chgData name="H M" userId="84cd2103f36ef0dc" providerId="LiveId" clId="{8466001B-87A3-4A6B-8301-A1E2D322B227}" dt="2023-09-06T15:37:03.335" v="528" actId="207"/>
          <ac:spMkLst>
            <pc:docMk/>
            <pc:sldMk cId="1722810502" sldId="473"/>
            <ac:spMk id="1102" creationId="{08135850-FCA1-71E4-3D78-A8EA63C72994}"/>
          </ac:spMkLst>
        </pc:spChg>
        <pc:spChg chg="mod">
          <ac:chgData name="H M" userId="84cd2103f36ef0dc" providerId="LiveId" clId="{8466001B-87A3-4A6B-8301-A1E2D322B227}" dt="2023-09-06T15:23:02.509" v="388"/>
          <ac:spMkLst>
            <pc:docMk/>
            <pc:sldMk cId="1722810502" sldId="473"/>
            <ac:spMk id="1103" creationId="{D2D19E55-643C-1ECD-C158-ED1C2D1236E2}"/>
          </ac:spMkLst>
        </pc:spChg>
        <pc:spChg chg="mod">
          <ac:chgData name="H M" userId="84cd2103f36ef0dc" providerId="LiveId" clId="{8466001B-87A3-4A6B-8301-A1E2D322B227}" dt="2023-09-06T15:34:12.810" v="490" actId="208"/>
          <ac:spMkLst>
            <pc:docMk/>
            <pc:sldMk cId="1722810502" sldId="473"/>
            <ac:spMk id="1104" creationId="{7F8A3D61-2691-782A-5A11-EF245EF22AC0}"/>
          </ac:spMkLst>
        </pc:spChg>
        <pc:spChg chg="mod">
          <ac:chgData name="H M" userId="84cd2103f36ef0dc" providerId="LiveId" clId="{8466001B-87A3-4A6B-8301-A1E2D322B227}" dt="2023-09-06T15:34:26.205" v="492" actId="208"/>
          <ac:spMkLst>
            <pc:docMk/>
            <pc:sldMk cId="1722810502" sldId="473"/>
            <ac:spMk id="1105" creationId="{A1B2388F-2219-9896-4D4B-4A8DF92F4A5B}"/>
          </ac:spMkLst>
        </pc:spChg>
        <pc:spChg chg="mod">
          <ac:chgData name="H M" userId="84cd2103f36ef0dc" providerId="LiveId" clId="{8466001B-87A3-4A6B-8301-A1E2D322B227}" dt="2023-09-06T15:34:14.995" v="491" actId="208"/>
          <ac:spMkLst>
            <pc:docMk/>
            <pc:sldMk cId="1722810502" sldId="473"/>
            <ac:spMk id="1106" creationId="{49CAC1FC-3974-7EE9-9A06-2736DB79BEEC}"/>
          </ac:spMkLst>
        </pc:spChg>
        <pc:spChg chg="mod">
          <ac:chgData name="H M" userId="84cd2103f36ef0dc" providerId="LiveId" clId="{8466001B-87A3-4A6B-8301-A1E2D322B227}" dt="2023-09-06T15:32:26.567" v="463" actId="207"/>
          <ac:spMkLst>
            <pc:docMk/>
            <pc:sldMk cId="1722810502" sldId="473"/>
            <ac:spMk id="1108" creationId="{DC20B1D4-7B3F-FB3A-86BA-02F4EE15657A}"/>
          </ac:spMkLst>
        </pc:spChg>
        <pc:spChg chg="mod">
          <ac:chgData name="H M" userId="84cd2103f36ef0dc" providerId="LiveId" clId="{8466001B-87A3-4A6B-8301-A1E2D322B227}" dt="2023-09-06T15:31:59.605" v="452" actId="1582"/>
          <ac:spMkLst>
            <pc:docMk/>
            <pc:sldMk cId="1722810502" sldId="473"/>
            <ac:spMk id="1109" creationId="{CF85FDBC-8013-3328-8D2A-7C7A3D794EE6}"/>
          </ac:spMkLst>
        </pc:spChg>
        <pc:spChg chg="mod">
          <ac:chgData name="H M" userId="84cd2103f36ef0dc" providerId="LiveId" clId="{8466001B-87A3-4A6B-8301-A1E2D322B227}" dt="2023-09-06T15:26:43.079" v="438" actId="207"/>
          <ac:spMkLst>
            <pc:docMk/>
            <pc:sldMk cId="1722810502" sldId="473"/>
            <ac:spMk id="1112" creationId="{95A21CDB-C456-36D4-687C-77C777592FBA}"/>
          </ac:spMkLst>
        </pc:spChg>
        <pc:spChg chg="mod">
          <ac:chgData name="H M" userId="84cd2103f36ef0dc" providerId="LiveId" clId="{8466001B-87A3-4A6B-8301-A1E2D322B227}" dt="2023-09-06T15:26:41.990" v="437" actId="207"/>
          <ac:spMkLst>
            <pc:docMk/>
            <pc:sldMk cId="1722810502" sldId="473"/>
            <ac:spMk id="1113" creationId="{FC72067F-91DA-723A-6131-6E34B9C61C13}"/>
          </ac:spMkLst>
        </pc:spChg>
        <pc:spChg chg="mod">
          <ac:chgData name="H M" userId="84cd2103f36ef0dc" providerId="LiveId" clId="{8466001B-87A3-4A6B-8301-A1E2D322B227}" dt="2023-09-06T15:26:45.895" v="441" actId="208"/>
          <ac:spMkLst>
            <pc:docMk/>
            <pc:sldMk cId="1722810502" sldId="473"/>
            <ac:spMk id="1114" creationId="{B859F701-F615-5B4C-0739-2B015216C8B9}"/>
          </ac:spMkLst>
        </pc:spChg>
        <pc:spChg chg="mod">
          <ac:chgData name="H M" userId="84cd2103f36ef0dc" providerId="LiveId" clId="{8466001B-87A3-4A6B-8301-A1E2D322B227}" dt="2023-09-06T15:32:02.085" v="454" actId="1582"/>
          <ac:spMkLst>
            <pc:docMk/>
            <pc:sldMk cId="1722810502" sldId="473"/>
            <ac:spMk id="1115" creationId="{5077B147-E7CF-58B3-BF83-60593616B167}"/>
          </ac:spMkLst>
        </pc:spChg>
        <pc:spChg chg="mod">
          <ac:chgData name="H M" userId="84cd2103f36ef0dc" providerId="LiveId" clId="{8466001B-87A3-4A6B-8301-A1E2D322B227}" dt="2023-09-06T15:32:00.850" v="453" actId="1582"/>
          <ac:spMkLst>
            <pc:docMk/>
            <pc:sldMk cId="1722810502" sldId="473"/>
            <ac:spMk id="1116" creationId="{4134F8BA-8DE8-B089-8E8E-59DFD8A2C223}"/>
          </ac:spMkLst>
        </pc:spChg>
        <pc:spChg chg="mod">
          <ac:chgData name="H M" userId="84cd2103f36ef0dc" providerId="LiveId" clId="{8466001B-87A3-4A6B-8301-A1E2D322B227}" dt="2023-09-06T15:32:02.766" v="455" actId="1582"/>
          <ac:spMkLst>
            <pc:docMk/>
            <pc:sldMk cId="1722810502" sldId="473"/>
            <ac:spMk id="1117" creationId="{E6FE2567-6BAB-5194-D1C2-9B87B11DA91E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19" creationId="{A045CFCB-6530-5AF2-7990-F88E82915B45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2" creationId="{69D27E27-296C-F830-4900-6E55C436363D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3" creationId="{A3B5600E-D219-F1E5-290E-BAD61BA4DA41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4" creationId="{7EA7826A-B8E5-03FD-90BE-E59B2C583A47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5" creationId="{9301013B-D94E-C33C-22EE-CA5B11D0FE00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8" creationId="{2102EC01-1DA9-C0D2-D8D6-6B99B764A813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29" creationId="{C81DDD7B-B0A0-1DC4-45A7-8048D1A1EF84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30" creationId="{6BBD6CCE-D461-733C-C2B0-52B63CCA5D36}"/>
          </ac:spMkLst>
        </pc:spChg>
        <pc:spChg chg="mod">
          <ac:chgData name="H M" userId="84cd2103f36ef0dc" providerId="LiveId" clId="{8466001B-87A3-4A6B-8301-A1E2D322B227}" dt="2023-09-06T15:23:38.900" v="398"/>
          <ac:spMkLst>
            <pc:docMk/>
            <pc:sldMk cId="1722810502" sldId="473"/>
            <ac:spMk id="1131" creationId="{B4A54227-D107-469E-0ABF-B2CE36E96D73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3" creationId="{70FB62A4-5883-654D-0036-645BFF53A3C7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4" creationId="{45611BC3-B070-ADF6-DB8E-43A7ECCEEFEF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5" creationId="{5650ED52-054F-4564-E87B-345BE3A358C6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7" creationId="{31418D3E-9A9B-5599-3FA0-24E93718AD05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8" creationId="{048D8F9E-3D0E-6660-06DC-C72CDBFF0A44}"/>
          </ac:spMkLst>
        </pc:spChg>
        <pc:spChg chg="mod">
          <ac:chgData name="H M" userId="84cd2103f36ef0dc" providerId="LiveId" clId="{8466001B-87A3-4A6B-8301-A1E2D322B227}" dt="2023-09-06T15:24:06.307" v="404"/>
          <ac:spMkLst>
            <pc:docMk/>
            <pc:sldMk cId="1722810502" sldId="473"/>
            <ac:spMk id="1139" creationId="{9932851A-BF21-96AF-1007-DB9141C2B0E5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2" creationId="{75514660-4376-E18E-A3C4-DBB7C9BE24CD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3" creationId="{4F41840E-EE3B-2BC0-267D-8165B998FD2C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5" creationId="{E0EAC21C-66BC-C3FA-6698-E88E0D205BB6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6" creationId="{38D1CD66-9B54-237E-78E7-9AA6B8B158DE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7" creationId="{EF8B897A-B0F0-4D96-F4D2-8CB2A8A6CB54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48" creationId="{0C991FA3-7DAA-B106-661B-287385B6DA9F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50" creationId="{B46A72A2-C380-4077-5754-0428D1E0D121}"/>
          </ac:spMkLst>
        </pc:spChg>
        <pc:spChg chg="mod">
          <ac:chgData name="H M" userId="84cd2103f36ef0dc" providerId="LiveId" clId="{8466001B-87A3-4A6B-8301-A1E2D322B227}" dt="2023-09-06T15:24:18.555" v="409"/>
          <ac:spMkLst>
            <pc:docMk/>
            <pc:sldMk cId="1722810502" sldId="473"/>
            <ac:spMk id="1151" creationId="{ACDAFB40-0979-A5A5-9FFA-839094B4070B}"/>
          </ac:spMkLst>
        </pc:spChg>
        <pc:spChg chg="mod">
          <ac:chgData name="H M" userId="84cd2103f36ef0dc" providerId="LiveId" clId="{8466001B-87A3-4A6B-8301-A1E2D322B227}" dt="2023-09-06T15:36:44.355" v="525" actId="207"/>
          <ac:spMkLst>
            <pc:docMk/>
            <pc:sldMk cId="1722810502" sldId="473"/>
            <ac:spMk id="1153" creationId="{D6EDD384-9B36-62D5-384D-BA404BCCD1F0}"/>
          </ac:spMkLst>
        </pc:spChg>
        <pc:spChg chg="mod">
          <ac:chgData name="H M" userId="84cd2103f36ef0dc" providerId="LiveId" clId="{8466001B-87A3-4A6B-8301-A1E2D322B227}" dt="2023-09-06T15:47:45.675" v="785" actId="207"/>
          <ac:spMkLst>
            <pc:docMk/>
            <pc:sldMk cId="1722810502" sldId="473"/>
            <ac:spMk id="1156" creationId="{F4E7D129-6E02-A9D9-DD0D-D6822CB172F7}"/>
          </ac:spMkLst>
        </pc:spChg>
        <pc:spChg chg="mod">
          <ac:chgData name="H M" userId="84cd2103f36ef0dc" providerId="LiveId" clId="{8466001B-87A3-4A6B-8301-A1E2D322B227}" dt="2023-09-06T15:33:48.965" v="488" actId="207"/>
          <ac:spMkLst>
            <pc:docMk/>
            <pc:sldMk cId="1722810502" sldId="473"/>
            <ac:spMk id="1157" creationId="{EAB54CE2-DF04-6799-CED2-B1FFF82CD868}"/>
          </ac:spMkLst>
        </pc:spChg>
        <pc:spChg chg="mod">
          <ac:chgData name="H M" userId="84cd2103f36ef0dc" providerId="LiveId" clId="{8466001B-87A3-4A6B-8301-A1E2D322B227}" dt="2023-09-06T15:37:20.426" v="530" actId="207"/>
          <ac:spMkLst>
            <pc:docMk/>
            <pc:sldMk cId="1722810502" sldId="473"/>
            <ac:spMk id="1158" creationId="{AED3EE06-BBAF-4A71-2D27-E709C77F1C24}"/>
          </ac:spMkLst>
        </pc:spChg>
        <pc:spChg chg="mod">
          <ac:chgData name="H M" userId="84cd2103f36ef0dc" providerId="LiveId" clId="{8466001B-87A3-4A6B-8301-A1E2D322B227}" dt="2023-09-06T15:33:11.699" v="474" actId="208"/>
          <ac:spMkLst>
            <pc:docMk/>
            <pc:sldMk cId="1722810502" sldId="473"/>
            <ac:spMk id="1159" creationId="{E3E51E33-E1DB-50A7-3994-94CA02021F20}"/>
          </ac:spMkLst>
        </pc:spChg>
        <pc:spChg chg="mod">
          <ac:chgData name="H M" userId="84cd2103f36ef0dc" providerId="LiveId" clId="{8466001B-87A3-4A6B-8301-A1E2D322B227}" dt="2023-09-06T15:33:44.025" v="487" actId="207"/>
          <ac:spMkLst>
            <pc:docMk/>
            <pc:sldMk cId="1722810502" sldId="473"/>
            <ac:spMk id="1162" creationId="{67D9DB2B-01A1-E991-2260-C7E62905578E}"/>
          </ac:spMkLst>
        </pc:spChg>
        <pc:spChg chg="mod">
          <ac:chgData name="H M" userId="84cd2103f36ef0dc" providerId="LiveId" clId="{8466001B-87A3-4A6B-8301-A1E2D322B227}" dt="2023-09-06T15:33:41.005" v="484" actId="207"/>
          <ac:spMkLst>
            <pc:docMk/>
            <pc:sldMk cId="1722810502" sldId="473"/>
            <ac:spMk id="1163" creationId="{4DA1A8CE-B8AB-CF84-1349-E6FDD2362919}"/>
          </ac:spMkLst>
        </pc:spChg>
        <pc:spChg chg="mod">
          <ac:chgData name="H M" userId="84cd2103f36ef0dc" providerId="LiveId" clId="{8466001B-87A3-4A6B-8301-A1E2D322B227}" dt="2023-09-06T15:47:46.224" v="787" actId="208"/>
          <ac:spMkLst>
            <pc:docMk/>
            <pc:sldMk cId="1722810502" sldId="473"/>
            <ac:spMk id="1164" creationId="{1B79AA57-133E-1150-6E43-9C3B42E98F2B}"/>
          </ac:spMkLst>
        </pc:spChg>
        <pc:spChg chg="mod">
          <ac:chgData name="H M" userId="84cd2103f36ef0dc" providerId="LiveId" clId="{8466001B-87A3-4A6B-8301-A1E2D322B227}" dt="2023-09-06T15:47:45.884" v="786" actId="208"/>
          <ac:spMkLst>
            <pc:docMk/>
            <pc:sldMk cId="1722810502" sldId="473"/>
            <ac:spMk id="1165" creationId="{F7BE66AC-CC30-88B0-743C-84D047F1F6CD}"/>
          </ac:spMkLst>
        </pc:spChg>
        <pc:grpChg chg="add mod">
          <ac:chgData name="H M" userId="84cd2103f36ef0dc" providerId="LiveId" clId="{8466001B-87A3-4A6B-8301-A1E2D322B227}" dt="2023-09-06T15:48:05.345" v="792" actId="688"/>
          <ac:grpSpMkLst>
            <pc:docMk/>
            <pc:sldMk cId="1722810502" sldId="473"/>
            <ac:grpSpMk id="5" creationId="{FB7D134C-D8CB-1EBF-97AB-CEF33B0471C7}"/>
          </ac:grpSpMkLst>
        </pc:grpChg>
        <pc:grpChg chg="add mod">
          <ac:chgData name="H M" userId="84cd2103f36ef0dc" providerId="LiveId" clId="{8466001B-87A3-4A6B-8301-A1E2D322B227}" dt="2023-09-06T15:48:25.245" v="795" actId="688"/>
          <ac:grpSpMkLst>
            <pc:docMk/>
            <pc:sldMk cId="1722810502" sldId="473"/>
            <ac:grpSpMk id="6" creationId="{1461D5E3-3209-36C1-797F-4848EED95620}"/>
          </ac:grpSpMkLst>
        </pc:grpChg>
        <pc:grpChg chg="add del mod">
          <ac:chgData name="H M" userId="84cd2103f36ef0dc" providerId="LiveId" clId="{8466001B-87A3-4A6B-8301-A1E2D322B227}" dt="2023-09-06T15:13:46.819" v="113" actId="165"/>
          <ac:grpSpMkLst>
            <pc:docMk/>
            <pc:sldMk cId="1722810502" sldId="473"/>
            <ac:grpSpMk id="28" creationId="{F42ADA0D-8FA9-475F-9067-3D6C56DFCB7A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3" creationId="{D78F2FAE-5209-7087-204D-6B1117292555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4" creationId="{C9EEF9E0-F823-3C39-72D7-A04575009F22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37" creationId="{D27D462A-C015-9BB8-9439-1094141F7809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40" creationId="{61B907F9-D5D4-436F-D45E-ED84ACCC5FB6}"/>
          </ac:grpSpMkLst>
        </pc:grpChg>
        <pc:grpChg chg="add del mod">
          <ac:chgData name="H M" userId="84cd2103f36ef0dc" providerId="LiveId" clId="{8466001B-87A3-4A6B-8301-A1E2D322B227}" dt="2023-09-06T15:20:30.126" v="342" actId="165"/>
          <ac:grpSpMkLst>
            <pc:docMk/>
            <pc:sldMk cId="1722810502" sldId="473"/>
            <ac:grpSpMk id="1043" creationId="{29832CD4-FB34-9239-ACD2-6AFD1497513B}"/>
          </ac:grpSpMkLst>
        </pc:grpChg>
        <pc:grpChg chg="add del mod">
          <ac:chgData name="H M" userId="84cd2103f36ef0dc" providerId="LiveId" clId="{8466001B-87A3-4A6B-8301-A1E2D322B227}" dt="2023-09-06T15:23:27.795" v="397" actId="478"/>
          <ac:grpSpMkLst>
            <pc:docMk/>
            <pc:sldMk cId="1722810502" sldId="473"/>
            <ac:grpSpMk id="1046" creationId="{4D1A7B7C-D223-66BC-7D89-9406EB4E4052}"/>
          </ac:grpSpMkLst>
        </pc:grpChg>
        <pc:grpChg chg="add mod">
          <ac:chgData name="H M" userId="84cd2103f36ef0dc" providerId="LiveId" clId="{8466001B-87A3-4A6B-8301-A1E2D322B227}" dt="2023-09-06T15:36:30.340" v="524" actId="164"/>
          <ac:grpSpMkLst>
            <pc:docMk/>
            <pc:sldMk cId="1722810502" sldId="473"/>
            <ac:grpSpMk id="1061" creationId="{E67BF940-F71C-3F9D-041F-A7A790B9D031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2" creationId="{E336914A-1731-01DD-986F-48A4B83FA603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4" creationId="{0B846D69-066C-3643-5805-119F9FE69A6E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65" creationId="{81DFAEFD-180D-9B00-C8F2-4B99141ED98D}"/>
          </ac:grpSpMkLst>
        </pc:grpChg>
        <pc:grpChg chg="add del mod">
          <ac:chgData name="H M" userId="84cd2103f36ef0dc" providerId="LiveId" clId="{8466001B-87A3-4A6B-8301-A1E2D322B227}" dt="2023-09-06T15:23:44.126" v="400" actId="478"/>
          <ac:grpSpMkLst>
            <pc:docMk/>
            <pc:sldMk cId="1722810502" sldId="473"/>
            <ac:grpSpMk id="1072" creationId="{EE9E1375-D5DB-91C3-7974-6A60F91540C7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4" creationId="{3A6023FB-255E-7880-D943-5AFF9B123F18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5" creationId="{5F329D0C-4273-61E8-8908-40B3664360EC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6" creationId="{CD867218-3797-C234-D889-39C2E4CBC4C3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77" creationId="{BBF7D604-0CD2-525D-0630-41E519E5CF4E}"/>
          </ac:grpSpMkLst>
        </pc:grpChg>
        <pc:grpChg chg="add mod">
          <ac:chgData name="H M" userId="84cd2103f36ef0dc" providerId="LiveId" clId="{8466001B-87A3-4A6B-8301-A1E2D322B227}" dt="2023-09-06T15:48:17.274" v="794" actId="1076"/>
          <ac:grpSpMkLst>
            <pc:docMk/>
            <pc:sldMk cId="1722810502" sldId="473"/>
            <ac:grpSpMk id="1085" creationId="{DD76DBD4-2975-2A26-DF7C-E19C4967F85E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86" creationId="{6BD0B5BB-3235-0FB3-55E9-1E717ABE1DA4}"/>
          </ac:grpSpMkLst>
        </pc:grpChg>
        <pc:grpChg chg="mod">
          <ac:chgData name="H M" userId="84cd2103f36ef0dc" providerId="LiveId" clId="{8466001B-87A3-4A6B-8301-A1E2D322B227}" dt="2023-09-06T15:22:36.569" v="376"/>
          <ac:grpSpMkLst>
            <pc:docMk/>
            <pc:sldMk cId="1722810502" sldId="473"/>
            <ac:grpSpMk id="1093" creationId="{3983876D-4727-AF71-074F-2EEBF2ECC7B3}"/>
          </ac:grpSpMkLst>
        </pc:grpChg>
        <pc:grpChg chg="add mod">
          <ac:chgData name="H M" userId="84cd2103f36ef0dc" providerId="LiveId" clId="{8466001B-87A3-4A6B-8301-A1E2D322B227}" dt="2023-09-06T15:47:57.399" v="789" actId="688"/>
          <ac:grpSpMkLst>
            <pc:docMk/>
            <pc:sldMk cId="1722810502" sldId="473"/>
            <ac:grpSpMk id="1097" creationId="{BE9E0464-F012-A699-1014-B7A93D2266A1}"/>
          </ac:grpSpMkLst>
        </pc:grpChg>
        <pc:grpChg chg="mod">
          <ac:chgData name="H M" userId="84cd2103f36ef0dc" providerId="LiveId" clId="{8466001B-87A3-4A6B-8301-A1E2D322B227}" dt="2023-09-06T15:23:02.509" v="388"/>
          <ac:grpSpMkLst>
            <pc:docMk/>
            <pc:sldMk cId="1722810502" sldId="473"/>
            <ac:grpSpMk id="1098" creationId="{F2002685-75FC-B9AB-1861-DC76B6ED7909}"/>
          </ac:grpSpMkLst>
        </pc:grpChg>
        <pc:grpChg chg="add mod">
          <ac:chgData name="H M" userId="84cd2103f36ef0dc" providerId="LiveId" clId="{8466001B-87A3-4A6B-8301-A1E2D322B227}" dt="2023-09-06T15:36:27.035" v="523" actId="164"/>
          <ac:grpSpMkLst>
            <pc:docMk/>
            <pc:sldMk cId="1722810502" sldId="473"/>
            <ac:grpSpMk id="1107" creationId="{66FD27CD-73D3-579F-6611-BDFA4BE351C4}"/>
          </ac:grpSpMkLst>
        </pc:grpChg>
        <pc:grpChg chg="mod">
          <ac:chgData name="H M" userId="84cd2103f36ef0dc" providerId="LiveId" clId="{8466001B-87A3-4A6B-8301-A1E2D322B227}" dt="2023-09-06T15:23:18.165" v="392"/>
          <ac:grpSpMkLst>
            <pc:docMk/>
            <pc:sldMk cId="1722810502" sldId="473"/>
            <ac:grpSpMk id="1110" creationId="{54ED275A-9053-A32F-F4A7-C43E6ACA7800}"/>
          </ac:grpSpMkLst>
        </pc:grpChg>
        <pc:grpChg chg="mod">
          <ac:chgData name="H M" userId="84cd2103f36ef0dc" providerId="LiveId" clId="{8466001B-87A3-4A6B-8301-A1E2D322B227}" dt="2023-09-06T15:23:18.165" v="392"/>
          <ac:grpSpMkLst>
            <pc:docMk/>
            <pc:sldMk cId="1722810502" sldId="473"/>
            <ac:grpSpMk id="1111" creationId="{3090C976-B1F5-5B5E-EFB1-A3648FA9A7C6}"/>
          </ac:grpSpMkLst>
        </pc:grpChg>
        <pc:grpChg chg="add del mod">
          <ac:chgData name="H M" userId="84cd2103f36ef0dc" providerId="LiveId" clId="{8466001B-87A3-4A6B-8301-A1E2D322B227}" dt="2023-09-06T15:24:01.665" v="403" actId="478"/>
          <ac:grpSpMkLst>
            <pc:docMk/>
            <pc:sldMk cId="1722810502" sldId="473"/>
            <ac:grpSpMk id="1118" creationId="{33833B93-482A-6591-02C1-B53ADACAE0D9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0" creationId="{091A8E5F-90E2-3FF7-EBD4-390390FE3163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1" creationId="{23488F3E-B05B-8678-6362-57DD11324DD1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6" creationId="{875EDCD3-4F81-497D-763C-F2827D4F4E03}"/>
          </ac:grpSpMkLst>
        </pc:grpChg>
        <pc:grpChg chg="mod">
          <ac:chgData name="H M" userId="84cd2103f36ef0dc" providerId="LiveId" clId="{8466001B-87A3-4A6B-8301-A1E2D322B227}" dt="2023-09-06T15:23:38.900" v="398"/>
          <ac:grpSpMkLst>
            <pc:docMk/>
            <pc:sldMk cId="1722810502" sldId="473"/>
            <ac:grpSpMk id="1127" creationId="{4D024213-9546-1E29-1D35-8E00C9FBBB20}"/>
          </ac:grpSpMkLst>
        </pc:grpChg>
        <pc:grpChg chg="add del mod">
          <ac:chgData name="H M" userId="84cd2103f36ef0dc" providerId="LiveId" clId="{8466001B-87A3-4A6B-8301-A1E2D322B227}" dt="2023-09-06T15:24:13.395" v="408" actId="478"/>
          <ac:grpSpMkLst>
            <pc:docMk/>
            <pc:sldMk cId="1722810502" sldId="473"/>
            <ac:grpSpMk id="1132" creationId="{1DE4AC82-E90A-0BE0-426A-ECA74D7ED32F}"/>
          </ac:grpSpMkLst>
        </pc:grpChg>
        <pc:grpChg chg="mod">
          <ac:chgData name="H M" userId="84cd2103f36ef0dc" providerId="LiveId" clId="{8466001B-87A3-4A6B-8301-A1E2D322B227}" dt="2023-09-06T15:24:06.307" v="404"/>
          <ac:grpSpMkLst>
            <pc:docMk/>
            <pc:sldMk cId="1722810502" sldId="473"/>
            <ac:grpSpMk id="1136" creationId="{FCB5CCEB-813B-0BE2-0073-ADAEC2AB22A6}"/>
          </ac:grpSpMkLst>
        </pc:grpChg>
        <pc:grpChg chg="add del mod">
          <ac:chgData name="H M" userId="84cd2103f36ef0dc" providerId="LiveId" clId="{8466001B-87A3-4A6B-8301-A1E2D322B227}" dt="2023-09-06T15:24:31.285" v="413" actId="478"/>
          <ac:grpSpMkLst>
            <pc:docMk/>
            <pc:sldMk cId="1722810502" sldId="473"/>
            <ac:grpSpMk id="1140" creationId="{4030FEDD-04B3-6B50-D04C-00DEFB161219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1" creationId="{2A7AA411-9753-71D0-0AAA-846193132BE3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4" creationId="{F335F0D3-CA30-44AC-45FF-918D0667D75C}"/>
          </ac:grpSpMkLst>
        </pc:grpChg>
        <pc:grpChg chg="mod">
          <ac:chgData name="H M" userId="84cd2103f36ef0dc" providerId="LiveId" clId="{8466001B-87A3-4A6B-8301-A1E2D322B227}" dt="2023-09-06T15:24:18.555" v="409"/>
          <ac:grpSpMkLst>
            <pc:docMk/>
            <pc:sldMk cId="1722810502" sldId="473"/>
            <ac:grpSpMk id="1149" creationId="{E8570441-F962-3A97-E30A-3ACCBBAE5C20}"/>
          </ac:grpSpMkLst>
        </pc:grpChg>
        <pc:grpChg chg="add mod">
          <ac:chgData name="H M" userId="84cd2103f36ef0dc" providerId="LiveId" clId="{8466001B-87A3-4A6B-8301-A1E2D322B227}" dt="2023-09-06T15:48:01.544" v="791" actId="688"/>
          <ac:grpSpMkLst>
            <pc:docMk/>
            <pc:sldMk cId="1722810502" sldId="473"/>
            <ac:grpSpMk id="1152" creationId="{FF76C567-9F07-7D25-CD2D-ACD27F1C001D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54" creationId="{D2661E94-2DA7-3FF2-5CF3-BD168F5DE811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55" creationId="{BCD7931F-4B3F-FABA-E0E2-3C01C1428611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60" creationId="{4D5E67D0-84B4-4D72-7ADA-A216865973F9}"/>
          </ac:grpSpMkLst>
        </pc:grpChg>
        <pc:grpChg chg="mod">
          <ac:chgData name="H M" userId="84cd2103f36ef0dc" providerId="LiveId" clId="{8466001B-87A3-4A6B-8301-A1E2D322B227}" dt="2023-09-06T15:24:37.705" v="414"/>
          <ac:grpSpMkLst>
            <pc:docMk/>
            <pc:sldMk cId="1722810502" sldId="473"/>
            <ac:grpSpMk id="1161" creationId="{BEFF0387-AD09-A5F7-EB08-42B1C5094682}"/>
          </ac:grpSpMkLst>
        </pc:grpChg>
        <pc:picChg chg="add del mod">
          <ac:chgData name="H M" userId="84cd2103f36ef0dc" providerId="LiveId" clId="{8466001B-87A3-4A6B-8301-A1E2D322B227}" dt="2023-09-06T15:45:04.015" v="761" actId="478"/>
          <ac:picMkLst>
            <pc:docMk/>
            <pc:sldMk cId="1722810502" sldId="473"/>
            <ac:picMk id="1026" creationId="{7368345C-E6B4-9BB3-219B-C3CD04002B86}"/>
          </ac:picMkLst>
        </pc:pic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" creationId="{96B27F6B-3DF4-9DB0-DCD0-A5B60104632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4" creationId="{E4BF3912-2F98-6A9E-74D5-A47E802E9490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" creationId="{D7B9D31E-8871-663B-7E72-EC40A2E74096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" creationId="{AF61D25F-5068-C3AF-2E72-8196D34C72D7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7" creationId="{CAED35C6-2405-FD3C-2751-8646F9B66F52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8" creationId="{F4C33251-FA30-DC81-F5E1-1BB2D36C709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9" creationId="{4B4A17CA-C418-31F8-14EA-7523EC980BD6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" creationId="{39B9DDDE-BF66-5584-D232-EDA1B1A17F7D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1" creationId="{22F39680-7F56-5D10-4ECB-CDF5465F02A2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2" creationId="{747DA062-1B4A-BCE5-176A-ADAF7887418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3" creationId="{CDE13266-80A1-8CC3-3B20-71DA05AF4D54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4" creationId="{3D5FA143-DA04-D541-8F82-7C7E471790F8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5" creationId="{758EE87A-D4BE-D21C-AB6C-3078DB1E5573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6" creationId="{A4507B1A-E2AC-4BF6-5DEC-5F67C2B5CED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7" creationId="{C406D0C8-929A-68A0-4B20-7FAD20FBCCFC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8" creationId="{3293DF6B-2EBF-BAFF-3949-84CD2FC2D95D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9" creationId="{F19A89CB-CD61-49C3-CD07-78EFCC1B2F48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0" creationId="{87E236FA-815E-5F1A-6862-B213DA566C9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1" creationId="{24012D8B-DC92-7158-C2F1-ECAAB33CC7DE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2" creationId="{D7790B37-42FB-E1DF-A88E-2CE606AD1EA0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3" creationId="{7726E99B-E087-A07D-7B9C-D20DDB41BCF5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4" creationId="{93E43271-830B-B254-ED67-98DA97B4C831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5" creationId="{2B5F634B-688D-1251-621A-D0870F7485BF}"/>
          </ac:cxnSpMkLst>
        </pc:cxnChg>
        <pc:cxnChg chg="add del mod topLvl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26" creationId="{6A2516AB-1B5D-7C3E-B034-19C1A778916B}"/>
          </ac:cxnSpMkLst>
        </pc:cxnChg>
        <pc:cxnChg chg="add del mod">
          <ac:chgData name="H M" userId="84cd2103f36ef0dc" providerId="LiveId" clId="{8466001B-87A3-4A6B-8301-A1E2D322B227}" dt="2023-09-06T15:10:23.406" v="36" actId="478"/>
          <ac:cxnSpMkLst>
            <pc:docMk/>
            <pc:sldMk cId="1722810502" sldId="473"/>
            <ac:cxnSpMk id="27" creationId="{EB15E2FA-03A8-67FE-9A6B-147CB4EEB661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4" creationId="{9797DFB6-FCFC-AD17-0FC7-9E07DF2579F5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36" creationId="{151AA308-7FA9-C16C-F6E9-8E9779FB7F30}"/>
          </ac:cxnSpMkLst>
        </pc:cxnChg>
        <pc:cxnChg chg="add mod">
          <ac:chgData name="H M" userId="84cd2103f36ef0dc" providerId="LiveId" clId="{8466001B-87A3-4A6B-8301-A1E2D322B227}" dt="2023-09-06T15:13:07.487" v="87"/>
          <ac:cxnSpMkLst>
            <pc:docMk/>
            <pc:sldMk cId="1722810502" sldId="473"/>
            <ac:cxnSpMk id="37" creationId="{B52CD063-4174-0065-2864-12C26B18E68B}"/>
          </ac:cxnSpMkLst>
        </pc:cxnChg>
        <pc:cxnChg chg="add mod">
          <ac:chgData name="H M" userId="84cd2103f36ef0dc" providerId="LiveId" clId="{8466001B-87A3-4A6B-8301-A1E2D322B227}" dt="2023-09-06T15:13:07.116" v="86"/>
          <ac:cxnSpMkLst>
            <pc:docMk/>
            <pc:sldMk cId="1722810502" sldId="473"/>
            <ac:cxnSpMk id="38" creationId="{17E11BB8-24FC-E9B2-22F6-84658B26E460}"/>
          </ac:cxnSpMkLst>
        </pc:cxnChg>
        <pc:cxnChg chg="add mod">
          <ac:chgData name="H M" userId="84cd2103f36ef0dc" providerId="LiveId" clId="{8466001B-87A3-4A6B-8301-A1E2D322B227}" dt="2023-09-06T15:13:06.811" v="85"/>
          <ac:cxnSpMkLst>
            <pc:docMk/>
            <pc:sldMk cId="1722810502" sldId="473"/>
            <ac:cxnSpMk id="39" creationId="{7B320236-87DE-EC36-BD0F-9DF95B45B6BC}"/>
          </ac:cxnSpMkLst>
        </pc:cxnChg>
        <pc:cxnChg chg="add mod">
          <ac:chgData name="H M" userId="84cd2103f36ef0dc" providerId="LiveId" clId="{8466001B-87A3-4A6B-8301-A1E2D322B227}" dt="2023-09-06T15:13:06.607" v="84"/>
          <ac:cxnSpMkLst>
            <pc:docMk/>
            <pc:sldMk cId="1722810502" sldId="473"/>
            <ac:cxnSpMk id="40" creationId="{F58FE319-AF4D-FA15-292E-E193573F0207}"/>
          </ac:cxnSpMkLst>
        </pc:cxnChg>
        <pc:cxnChg chg="add mod">
          <ac:chgData name="H M" userId="84cd2103f36ef0dc" providerId="LiveId" clId="{8466001B-87A3-4A6B-8301-A1E2D322B227}" dt="2023-09-06T15:13:06.466" v="83"/>
          <ac:cxnSpMkLst>
            <pc:docMk/>
            <pc:sldMk cId="1722810502" sldId="473"/>
            <ac:cxnSpMk id="41" creationId="{455270FB-44A8-6777-7B51-E2360E3C797F}"/>
          </ac:cxnSpMkLst>
        </pc:cxnChg>
        <pc:cxnChg chg="add mod">
          <ac:chgData name="H M" userId="84cd2103f36ef0dc" providerId="LiveId" clId="{8466001B-87A3-4A6B-8301-A1E2D322B227}" dt="2023-09-06T15:13:06.296" v="82"/>
          <ac:cxnSpMkLst>
            <pc:docMk/>
            <pc:sldMk cId="1722810502" sldId="473"/>
            <ac:cxnSpMk id="42" creationId="{153F2552-5A47-361E-223D-ECD2A66543DA}"/>
          </ac:cxnSpMkLst>
        </pc:cxnChg>
        <pc:cxnChg chg="add mod">
          <ac:chgData name="H M" userId="84cd2103f36ef0dc" providerId="LiveId" clId="{8466001B-87A3-4A6B-8301-A1E2D322B227}" dt="2023-09-06T15:13:06.049" v="81"/>
          <ac:cxnSpMkLst>
            <pc:docMk/>
            <pc:sldMk cId="1722810502" sldId="473"/>
            <ac:cxnSpMk id="43" creationId="{AC3BAC9F-B210-CC5B-9C3D-974A64B3DF9E}"/>
          </ac:cxnSpMkLst>
        </pc:cxnChg>
        <pc:cxnChg chg="add mod">
          <ac:chgData name="H M" userId="84cd2103f36ef0dc" providerId="LiveId" clId="{8466001B-87A3-4A6B-8301-A1E2D322B227}" dt="2023-09-06T15:13:06.017" v="80"/>
          <ac:cxnSpMkLst>
            <pc:docMk/>
            <pc:sldMk cId="1722810502" sldId="473"/>
            <ac:cxnSpMk id="44" creationId="{4498F7C2-1930-BD73-582A-C3205CC8BE15}"/>
          </ac:cxnSpMkLst>
        </pc:cxnChg>
        <pc:cxnChg chg="add mod">
          <ac:chgData name="H M" userId="84cd2103f36ef0dc" providerId="LiveId" clId="{8466001B-87A3-4A6B-8301-A1E2D322B227}" dt="2023-09-06T15:13:05.986" v="79"/>
          <ac:cxnSpMkLst>
            <pc:docMk/>
            <pc:sldMk cId="1722810502" sldId="473"/>
            <ac:cxnSpMk id="45" creationId="{F4386550-4F5E-B748-E625-8586732DBD87}"/>
          </ac:cxnSpMkLst>
        </pc:cxnChg>
        <pc:cxnChg chg="add mod">
          <ac:chgData name="H M" userId="84cd2103f36ef0dc" providerId="LiveId" clId="{8466001B-87A3-4A6B-8301-A1E2D322B227}" dt="2023-09-06T15:13:05.956" v="78"/>
          <ac:cxnSpMkLst>
            <pc:docMk/>
            <pc:sldMk cId="1722810502" sldId="473"/>
            <ac:cxnSpMk id="46" creationId="{0E81EDC7-A4AC-C410-ACF4-FDEC2AC29D58}"/>
          </ac:cxnSpMkLst>
        </pc:cxnChg>
        <pc:cxnChg chg="add mod">
          <ac:chgData name="H M" userId="84cd2103f36ef0dc" providerId="LiveId" clId="{8466001B-87A3-4A6B-8301-A1E2D322B227}" dt="2023-09-06T15:13:05.926" v="77"/>
          <ac:cxnSpMkLst>
            <pc:docMk/>
            <pc:sldMk cId="1722810502" sldId="473"/>
            <ac:cxnSpMk id="47" creationId="{DD71C518-FD4B-3AAA-6A0F-6D82F950B42D}"/>
          </ac:cxnSpMkLst>
        </pc:cxnChg>
        <pc:cxnChg chg="add mod">
          <ac:chgData name="H M" userId="84cd2103f36ef0dc" providerId="LiveId" clId="{8466001B-87A3-4A6B-8301-A1E2D322B227}" dt="2023-09-06T15:13:05.890" v="76"/>
          <ac:cxnSpMkLst>
            <pc:docMk/>
            <pc:sldMk cId="1722810502" sldId="473"/>
            <ac:cxnSpMk id="48" creationId="{9ED5233E-7574-6EA8-9CF7-9A5BE5AC1EA4}"/>
          </ac:cxnSpMkLst>
        </pc:cxnChg>
        <pc:cxnChg chg="add mod">
          <ac:chgData name="H M" userId="84cd2103f36ef0dc" providerId="LiveId" clId="{8466001B-87A3-4A6B-8301-A1E2D322B227}" dt="2023-09-06T15:13:05.386" v="75"/>
          <ac:cxnSpMkLst>
            <pc:docMk/>
            <pc:sldMk cId="1722810502" sldId="473"/>
            <ac:cxnSpMk id="49" creationId="{F9BA9FE8-E116-D312-56E4-2E4C5771FE2F}"/>
          </ac:cxnSpMkLst>
        </pc:cxnChg>
        <pc:cxnChg chg="add mod">
          <ac:chgData name="H M" userId="84cd2103f36ef0dc" providerId="LiveId" clId="{8466001B-87A3-4A6B-8301-A1E2D322B227}" dt="2023-09-06T15:13:05.206" v="74"/>
          <ac:cxnSpMkLst>
            <pc:docMk/>
            <pc:sldMk cId="1722810502" sldId="473"/>
            <ac:cxnSpMk id="50" creationId="{D2165BD0-5A29-8F0B-5FFA-9A4203A58E6D}"/>
          </ac:cxnSpMkLst>
        </pc:cxnChg>
        <pc:cxnChg chg="add mod">
          <ac:chgData name="H M" userId="84cd2103f36ef0dc" providerId="LiveId" clId="{8466001B-87A3-4A6B-8301-A1E2D322B227}" dt="2023-09-06T15:13:05.011" v="73"/>
          <ac:cxnSpMkLst>
            <pc:docMk/>
            <pc:sldMk cId="1722810502" sldId="473"/>
            <ac:cxnSpMk id="51" creationId="{3A2ED42E-DEA7-0F09-1454-9F77C67F0B84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2" creationId="{5159750F-9CB9-53C3-2337-0A6065D3DF72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3" creationId="{07D68EF1-6D69-52C9-DF6D-FEF47B05E8E5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4" creationId="{AEF68731-1DA2-C509-06E8-260FDAB7159D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5" creationId="{C8A34F51-AE55-0297-D000-9DFA578D7C9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6" creationId="{0C93FCE0-542D-BDBB-AC46-0C145793FDD9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7" creationId="{96D36C3E-5A6F-95A8-A606-8B23F640C57C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8" creationId="{B9BFAD62-1FAE-D496-FCEB-D918E3617F9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59" creationId="{8073B96E-F209-3040-B17F-87CC2B054E5B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0" creationId="{7EEDB7E0-8493-57B7-D03C-7E6BA7435D41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1" creationId="{756DE525-FFEC-85AF-1CB8-288C89E79CF2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2" creationId="{2F6915F3-1564-3E66-8B1E-6765E8824567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63" creationId="{6F2C6585-AF64-95E1-95B5-32D940943F27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24" creationId="{D61C1501-5A6D-8B2F-BA66-FFA3612241C4}"/>
          </ac:cxnSpMkLst>
        </pc:cxnChg>
        <pc:cxnChg chg="add del mod">
          <ac:chgData name="H M" userId="84cd2103f36ef0dc" providerId="LiveId" clId="{8466001B-87A3-4A6B-8301-A1E2D322B227}" dt="2023-09-06T15:14:32.796" v="120" actId="21"/>
          <ac:cxnSpMkLst>
            <pc:docMk/>
            <pc:sldMk cId="1722810502" sldId="473"/>
            <ac:cxnSpMk id="1025" creationId="{84449766-775B-C34A-140D-81ABC4E6CE2F}"/>
          </ac:cxnSpMkLst>
        </pc:cxnChg>
      </pc:sldChg>
      <pc:sldChg chg="addSp delSp modSp new del mod">
        <pc:chgData name="H M" userId="84cd2103f36ef0dc" providerId="LiveId" clId="{8466001B-87A3-4A6B-8301-A1E2D322B227}" dt="2023-09-06T15:52:37.567" v="899" actId="47"/>
        <pc:sldMkLst>
          <pc:docMk/>
          <pc:sldMk cId="490190297" sldId="474"/>
        </pc:sldMkLst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" creationId="{BB70C3AA-DF88-E646-D1D3-967836F84AC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" creationId="{2849ADBC-8F5B-0A7F-E048-CF8422746ED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" creationId="{4A38DC00-C4DE-43A1-A092-89D038756E2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" creationId="{BE383A4F-6D2C-5B18-25C8-F7F6132123A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" creationId="{C0367614-E325-C1B7-1323-4E97015EA2A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" creationId="{B5F4B64D-B0D7-170F-388B-258CBA8D4F3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" creationId="{B1405308-DA02-4C6C-8BA0-D27456A6B23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9" creationId="{ECAB7BAB-D20D-3F2E-72FA-1C9EF08812F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0" creationId="{9774FA77-9E79-EE3A-679A-F1EC1B51C39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1" creationId="{3FA1A9D4-0FF3-84B9-D1EA-85AF4D41648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2" creationId="{20C0B300-3D91-92AB-A794-658299E763A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3" creationId="{BCEF672E-23EF-2CE0-CABB-65A12948E85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4" creationId="{8E9E2E5F-E5A9-8C17-FE61-F1711A63059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5" creationId="{880C0BCF-5115-5FB0-9CBB-D63FD7A88D0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6" creationId="{002D3470-619B-77BE-177E-A4DE5EFB410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7" creationId="{FF61FBFF-CF5D-9AE6-8741-CB5A4CDA45E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8" creationId="{74EC6912-BE69-15A2-8925-E70C9EC5CF1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19" creationId="{D1E5E95A-DFB1-BFA6-0E9C-39897658753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0" creationId="{6FA0D60E-5085-33F9-B14A-170B19DD450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1" creationId="{0DC0ED73-B6C3-CEA8-DAB3-1F14048EEFA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2" creationId="{B7EDF4DD-A327-B10D-4DDD-20A8F286F25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3" creationId="{6FFA55C3-52F0-A21C-1E58-85A6DEB8BB7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4" creationId="{3639C21E-9F04-1A71-FC47-2CB70435099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5" creationId="{5E104113-FF37-F9FC-F46E-6FF9C00EA3D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6" creationId="{FC5BE4B4-3AF5-EE82-79A4-6F9178F4B48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7" creationId="{60AAABF3-9F42-2D03-36A0-D313E0C34147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8" creationId="{CBEEF184-D0E3-8B3C-FAD2-B15B6CACCA5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29" creationId="{B1B2FEB5-3B4C-1361-92A6-F37FBE5B34B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0" creationId="{7529E77D-F4E2-3F79-936A-D3F2DDAABC2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1" creationId="{4EEF7DD8-99F2-3D5C-33D0-CC85BED4AB4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2" creationId="{98B4C534-B937-F4F8-DC50-C198F4F0046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3" creationId="{64BA0C9C-BC99-B385-6709-5318C49CE20C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4" creationId="{CDFAB356-3C69-389D-B35E-91CC8045E9E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5" creationId="{3A38D3EB-D4C3-20DA-1D3A-D719D51428B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6" creationId="{F61F6D52-F665-6FE0-457D-947250D1257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7" creationId="{6BD45135-89BA-55D5-597B-333165206EA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8" creationId="{5F421C77-0E68-0E62-76CF-20671973FD6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39" creationId="{017F8DD6-EB76-69BB-56D9-A299AEDA385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0" creationId="{E7BF9194-2936-E8B1-3054-4526FAA5C8B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1" creationId="{047B4A12-8A7B-1E33-FA73-4B320F017D8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2" creationId="{597D456C-2466-E974-60B1-EB5D00AB963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3" creationId="{57C42C84-1220-8885-2FEA-9A8B7D66927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4" creationId="{CDFC1246-9D45-0EAA-A76F-1CF6B5A74FE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5" creationId="{9C389E69-283F-6F5B-19A4-A9C777D59BE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6" creationId="{0B1C4AC7-C5E3-1D67-D22E-0D3B851AB09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7" creationId="{A4213599-0E48-63FF-ECD8-8A45E70A9B0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8" creationId="{0C0BC44F-1F99-9B74-206A-B7AD736685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49" creationId="{7D9811C2-1E85-A26D-12AF-55D7F3BF996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0" creationId="{90A839F1-D5D2-B096-0F9C-5886A125A399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1" creationId="{6E0EE526-25A8-DC9D-0C82-C14409407DE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2" creationId="{B3D28965-D2DA-6198-1035-E35ED5DDC26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3" creationId="{F2CA3555-E040-4F78-890C-A82C6A278C5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4" creationId="{931C6F0E-5972-4EB7-109E-07768501B05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5" creationId="{782CDAED-97E0-5EB8-F232-93519491930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6" creationId="{2FF66990-E63C-12B7-240C-CF466B7C377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7" creationId="{133208EF-5EC1-F8AF-B42A-481B85E016A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8" creationId="{7E35BBD6-84D4-64A1-AD65-4AC02C38179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59" creationId="{F6B332BC-0A88-5DE7-650F-8F76B1A16E1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0" creationId="{02F55900-2314-296A-E45A-3AC7DC083673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1" creationId="{3609E481-CFEB-EC42-8A45-7696B9F38A0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2" creationId="{9840AB01-4602-5C29-0DF9-C8418502E7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3" creationId="{1A3DF13B-7A98-3478-1ED9-7B6E9F88321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4" creationId="{F0D55CA4-160A-5308-4E9E-6F226187847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5" creationId="{C7D59E83-5046-83E2-637B-F60B560689A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6" creationId="{C0B770F6-7F91-95ED-C6C8-3253C21DB376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7" creationId="{0AA8D926-A0AF-972C-933D-6499C834610F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8" creationId="{04F844B4-2B14-54AD-6CAB-C747A9852A0A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69" creationId="{4152B93E-19EE-A280-1230-C6AAA312BE94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0" creationId="{E18FA33E-0F97-94DA-49E1-91C8C24881AB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1" creationId="{95FBBF48-F720-FCDE-B636-3A6BB1BE06F0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2" creationId="{157B0F32-89F5-EF99-4136-5DE39E0F62A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3" creationId="{7C561E6E-5BCA-C343-A6C1-9172729B09A7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4" creationId="{ED6BED29-85D8-11DA-6529-14CF99AFEA7D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5" creationId="{22B3149B-A366-79FB-FB73-C336793BD7F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6" creationId="{3523F967-6336-CAD6-73E0-16EFF29A72A5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7" creationId="{FB6C3726-D1EA-E86C-232B-16D5E26B1AE2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8" creationId="{B9570367-DB11-F31F-355C-060E1518060E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79" creationId="{B03562F2-9B7D-6671-EE55-633734232E38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0" creationId="{CB3ADF59-7708-F232-848E-EDF7574861E1}"/>
          </ac:spMkLst>
        </pc:spChg>
        <pc:spChg chg="add mod topLvl">
          <ac:chgData name="H M" userId="84cd2103f36ef0dc" providerId="LiveId" clId="{8466001B-87A3-4A6B-8301-A1E2D322B227}" dt="2023-09-06T15:38:08.975" v="537" actId="165"/>
          <ac:spMkLst>
            <pc:docMk/>
            <pc:sldMk cId="490190297" sldId="474"/>
            <ac:spMk id="81" creationId="{38AEA683-3430-0685-A5C1-ABBC074AEBD9}"/>
          </ac:spMkLst>
        </pc:spChg>
        <pc:grpChg chg="add del mod">
          <ac:chgData name="H M" userId="84cd2103f36ef0dc" providerId="LiveId" clId="{8466001B-87A3-4A6B-8301-A1E2D322B227}" dt="2023-09-06T15:38:08.975" v="537" actId="165"/>
          <ac:grpSpMkLst>
            <pc:docMk/>
            <pc:sldMk cId="490190297" sldId="474"/>
            <ac:grpSpMk id="82" creationId="{0891681C-1AC3-66C4-CC4E-C63486E7E950}"/>
          </ac:grpSpMkLst>
        </pc:grpChg>
      </pc:sldChg>
      <pc:sldChg chg="add del">
        <pc:chgData name="H M" userId="84cd2103f36ef0dc" providerId="LiveId" clId="{8466001B-87A3-4A6B-8301-A1E2D322B227}" dt="2023-09-06T15:10:02.501" v="11" actId="2890"/>
        <pc:sldMkLst>
          <pc:docMk/>
          <pc:sldMk cId="1471991030" sldId="474"/>
        </pc:sldMkLst>
      </pc:sldChg>
      <pc:sldMasterChg chg="addSp modSp mod setBg delSldLayout modSldLayout">
        <pc:chgData name="H M" userId="84cd2103f36ef0dc" providerId="LiveId" clId="{8466001B-87A3-4A6B-8301-A1E2D322B227}" dt="2023-09-06T15:52:37.567" v="899" actId="47"/>
        <pc:sldMasterMkLst>
          <pc:docMk/>
          <pc:sldMasterMk cId="2476636414" sldId="2147483660"/>
        </pc:sldMasterMkLst>
        <pc:grpChg chg="add mod">
          <ac:chgData name="H M" userId="84cd2103f36ef0dc" providerId="LiveId" clId="{8466001B-87A3-4A6B-8301-A1E2D322B227}" dt="2023-09-06T15:46:09.054" v="772" actId="164"/>
          <ac:grpSpMkLst>
            <pc:docMk/>
            <pc:sldMasterMk cId="2476636414" sldId="2147483660"/>
            <ac:grpSpMk id="43" creationId="{511D6440-59B4-F3E0-F84C-E50B1D93E92D}"/>
          </ac:grpSpMkLst>
        </pc:grp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" creationId="{29BB1B9F-4F0E-3AAA-7F73-13455236876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" creationId="{AFEA123F-3CEF-0A74-FF45-7E480640895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5" creationId="{E25E4B44-BC5C-96F0-A689-7EDB3FC1328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6" creationId="{A582E8F3-498F-6DEB-8C3A-E75F41C1BF31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7" creationId="{8C2EDF58-1B06-2E5A-AC8A-5716EA79B85C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8" creationId="{FE369FC7-6286-702F-AF6E-CB15E34497D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9" creationId="{3FEE9CBF-1A28-E108-1283-9FB2306476F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0" creationId="{B222332D-CE70-BDB0-9CD0-5A33A9371663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1" creationId="{3F8A0F37-326E-3D2F-A07A-0EF192644B1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2" creationId="{C13B0649-0F7F-F802-348A-DD6C9010C25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3" creationId="{5246D841-C25C-9797-92A6-4498D886346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4" creationId="{BCEDA12D-6AD4-3201-2B75-73BD1F9426B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5" creationId="{AF6D4748-7C1E-707B-6DEA-F06EBA49D83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6" creationId="{40ADE683-9415-DC7B-A165-2F71E814C59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7" creationId="{0176F4B0-E9F6-478B-4E17-BE5C4D1CA21D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8" creationId="{86A81B66-EAF2-69F3-80F4-024ACA349A4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19" creationId="{45D9DAA8-A5DF-E78C-397F-18C5BE2D84F5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0" creationId="{3F982773-0C75-9D52-2B70-AD914CCE0B40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1" creationId="{7542EBF2-CA4F-D0C2-4A75-3C47619447E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2" creationId="{675DF727-ECE1-A5D8-25BD-B45B17EDBC36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3" creationId="{553CEC3B-DD25-D274-05CA-F8308C718C5A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4" creationId="{7EBEA887-8BAE-113A-D47B-824AC07DFBDD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5" creationId="{31238953-F426-3137-604D-FAD16DCA726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6" creationId="{6BE4BF07-3E39-5DF7-8A7F-63171097CFD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7" creationId="{08E0BC9E-6332-0154-2919-2B7FFEE5ADD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8" creationId="{7AC50256-98BA-4AA8-B8EF-C23CC49B284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29" creationId="{EA3D756B-8395-3D78-5E39-AF38F5784FC2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0" creationId="{12F22B32-3AF3-FD90-C13F-E200B3385A49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1" creationId="{79B2FFBE-AC69-B7D4-615C-3EA2442EF33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2" creationId="{A8666B8A-BB9C-AE14-FC79-9DC600F6BD11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3" creationId="{3C07FAEE-6842-89A5-1D62-C34BD331594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4" creationId="{63C8CC2D-B4F6-8550-5151-C8E27702879F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5" creationId="{F9850F8A-70F9-D484-3487-3E43A31A9AF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6" creationId="{CC149D9B-C8CE-6FEA-73BE-6BDB494BC58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7" creationId="{3B2FE348-AA95-F8D3-19AD-C8CF0D524CF4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8" creationId="{035B502C-CEED-3A72-4927-4A9925650AAC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39" creationId="{7DEABBB9-1FB8-3BDE-6CD8-F0640AF836A8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0" creationId="{59CB67DD-697E-66A3-D80A-BAD601B8F517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1" creationId="{3E329EC2-AFF7-95E0-0EA0-18972A2AE3EE}"/>
          </ac:cxnSpMkLst>
        </pc:cxnChg>
        <pc:cxnChg chg="add mod">
          <ac:chgData name="H M" userId="84cd2103f36ef0dc" providerId="LiveId" clId="{8466001B-87A3-4A6B-8301-A1E2D322B227}" dt="2023-09-06T15:46:09.054" v="772" actId="164"/>
          <ac:cxnSpMkLst>
            <pc:docMk/>
            <pc:sldMasterMk cId="2476636414" sldId="2147483660"/>
            <ac:cxnSpMk id="42" creationId="{8F96FC93-E945-06EB-1CDC-BDA0B3D1B2B6}"/>
          </ac:cxnSpMkLst>
        </pc:cxnChg>
        <pc:sldLayoutChg chg="setBg">
          <pc:chgData name="H M" userId="84cd2103f36ef0dc" providerId="LiveId" clId="{8466001B-87A3-4A6B-8301-A1E2D322B227}" dt="2023-09-06T15:15:05.756" v="200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 M" userId="84cd2103f36ef0dc" providerId="LiveId" clId="{8466001B-87A3-4A6B-8301-A1E2D322B227}" dt="2023-09-06T15:15:05.756" v="200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 M" userId="84cd2103f36ef0dc" providerId="LiveId" clId="{8466001B-87A3-4A6B-8301-A1E2D322B227}" dt="2023-09-06T15:52:37.567" v="899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2/21/1445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511D6440-59B4-F3E0-F84C-E50B1D93E92D}"/>
              </a:ext>
            </a:extLst>
          </p:cNvPr>
          <p:cNvGrpSpPr/>
          <p:nvPr userDrawn="1"/>
        </p:nvGrpSpPr>
        <p:grpSpPr>
          <a:xfrm>
            <a:off x="0" y="-1"/>
            <a:ext cx="10691813" cy="7559676"/>
            <a:chOff x="0" y="-1"/>
            <a:chExt cx="10691813" cy="755967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29BB1B9F-4F0E-3AAA-7F73-134552368767}"/>
                </a:ext>
              </a:extLst>
            </p:cNvPr>
            <p:cNvCxnSpPr/>
            <p:nvPr userDrawn="1"/>
          </p:nvCxnSpPr>
          <p:spPr>
            <a:xfrm>
              <a:off x="10359866" y="0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AFEA123F-3CEF-0A74-FF45-7E4806408957}"/>
                </a:ext>
              </a:extLst>
            </p:cNvPr>
            <p:cNvCxnSpPr/>
            <p:nvPr userDrawn="1"/>
          </p:nvCxnSpPr>
          <p:spPr>
            <a:xfrm>
              <a:off x="994330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رابط مستقيم 4">
              <a:extLst>
                <a:ext uri="{FF2B5EF4-FFF2-40B4-BE49-F238E27FC236}">
                  <a16:creationId xmlns:a16="http://schemas.microsoft.com/office/drawing/2014/main" id="{E25E4B44-BC5C-96F0-A689-7EDB3FC13288}"/>
                </a:ext>
              </a:extLst>
            </p:cNvPr>
            <p:cNvCxnSpPr/>
            <p:nvPr userDrawn="1"/>
          </p:nvCxnSpPr>
          <p:spPr>
            <a:xfrm>
              <a:off x="950642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A582E8F3-498F-6DEB-8C3A-E75F41C1BF31}"/>
                </a:ext>
              </a:extLst>
            </p:cNvPr>
            <p:cNvCxnSpPr/>
            <p:nvPr userDrawn="1"/>
          </p:nvCxnSpPr>
          <p:spPr>
            <a:xfrm>
              <a:off x="906954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8C2EDF58-1B06-2E5A-AC8A-5716EA79B85C}"/>
                </a:ext>
              </a:extLst>
            </p:cNvPr>
            <p:cNvCxnSpPr/>
            <p:nvPr userDrawn="1"/>
          </p:nvCxnSpPr>
          <p:spPr>
            <a:xfrm>
              <a:off x="863266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FE369FC7-6286-702F-AF6E-CB15E34497D5}"/>
                </a:ext>
              </a:extLst>
            </p:cNvPr>
            <p:cNvCxnSpPr/>
            <p:nvPr userDrawn="1"/>
          </p:nvCxnSpPr>
          <p:spPr>
            <a:xfrm>
              <a:off x="819578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3FEE9CBF-1A28-E108-1283-9FB2306476F2}"/>
                </a:ext>
              </a:extLst>
            </p:cNvPr>
            <p:cNvCxnSpPr/>
            <p:nvPr userDrawn="1"/>
          </p:nvCxnSpPr>
          <p:spPr>
            <a:xfrm>
              <a:off x="775890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B222332D-CE70-BDB0-9CD0-5A33A9371663}"/>
                </a:ext>
              </a:extLst>
            </p:cNvPr>
            <p:cNvCxnSpPr/>
            <p:nvPr userDrawn="1"/>
          </p:nvCxnSpPr>
          <p:spPr>
            <a:xfrm>
              <a:off x="732202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F8A0F37-326E-3D2F-A07A-0EF192644B12}"/>
                </a:ext>
              </a:extLst>
            </p:cNvPr>
            <p:cNvCxnSpPr/>
            <p:nvPr userDrawn="1"/>
          </p:nvCxnSpPr>
          <p:spPr>
            <a:xfrm>
              <a:off x="688514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C13B0649-0F7F-F802-348A-DD6C9010C257}"/>
                </a:ext>
              </a:extLst>
            </p:cNvPr>
            <p:cNvCxnSpPr/>
            <p:nvPr userDrawn="1"/>
          </p:nvCxnSpPr>
          <p:spPr>
            <a:xfrm>
              <a:off x="644826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5246D841-C25C-9797-92A6-4498D8863462}"/>
                </a:ext>
              </a:extLst>
            </p:cNvPr>
            <p:cNvCxnSpPr/>
            <p:nvPr userDrawn="1"/>
          </p:nvCxnSpPr>
          <p:spPr>
            <a:xfrm>
              <a:off x="601138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BCEDA12D-6AD4-3201-2B75-73BD1F9426B5}"/>
                </a:ext>
              </a:extLst>
            </p:cNvPr>
            <p:cNvCxnSpPr/>
            <p:nvPr userDrawn="1"/>
          </p:nvCxnSpPr>
          <p:spPr>
            <a:xfrm>
              <a:off x="557450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AF6D4748-7C1E-707B-6DEA-F06EBA49D836}"/>
                </a:ext>
              </a:extLst>
            </p:cNvPr>
            <p:cNvCxnSpPr/>
            <p:nvPr userDrawn="1"/>
          </p:nvCxnSpPr>
          <p:spPr>
            <a:xfrm>
              <a:off x="513762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40ADE683-9415-DC7B-A165-2F71E814C59F}"/>
                </a:ext>
              </a:extLst>
            </p:cNvPr>
            <p:cNvCxnSpPr/>
            <p:nvPr userDrawn="1"/>
          </p:nvCxnSpPr>
          <p:spPr>
            <a:xfrm>
              <a:off x="470074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0176F4B0-E9F6-478B-4E17-BE5C4D1CA21D}"/>
                </a:ext>
              </a:extLst>
            </p:cNvPr>
            <p:cNvCxnSpPr/>
            <p:nvPr userDrawn="1"/>
          </p:nvCxnSpPr>
          <p:spPr>
            <a:xfrm>
              <a:off x="426386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86A81B66-EAF2-69F3-80F4-024ACA349A42}"/>
                </a:ext>
              </a:extLst>
            </p:cNvPr>
            <p:cNvCxnSpPr/>
            <p:nvPr userDrawn="1"/>
          </p:nvCxnSpPr>
          <p:spPr>
            <a:xfrm>
              <a:off x="382698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5D9DAA8-A5DF-E78C-397F-18C5BE2D84F5}"/>
                </a:ext>
              </a:extLst>
            </p:cNvPr>
            <p:cNvCxnSpPr/>
            <p:nvPr userDrawn="1"/>
          </p:nvCxnSpPr>
          <p:spPr>
            <a:xfrm>
              <a:off x="339010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3F982773-0C75-9D52-2B70-AD914CCE0B40}"/>
                </a:ext>
              </a:extLst>
            </p:cNvPr>
            <p:cNvCxnSpPr/>
            <p:nvPr userDrawn="1"/>
          </p:nvCxnSpPr>
          <p:spPr>
            <a:xfrm>
              <a:off x="295322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7542EBF2-CA4F-D0C2-4A75-3C47619447E6}"/>
                </a:ext>
              </a:extLst>
            </p:cNvPr>
            <p:cNvCxnSpPr/>
            <p:nvPr userDrawn="1"/>
          </p:nvCxnSpPr>
          <p:spPr>
            <a:xfrm>
              <a:off x="251634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675DF727-ECE1-A5D8-25BD-B45B17EDBC36}"/>
                </a:ext>
              </a:extLst>
            </p:cNvPr>
            <p:cNvCxnSpPr/>
            <p:nvPr userDrawn="1"/>
          </p:nvCxnSpPr>
          <p:spPr>
            <a:xfrm>
              <a:off x="207946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553CEC3B-DD25-D274-05CA-F8308C718C5A}"/>
                </a:ext>
              </a:extLst>
            </p:cNvPr>
            <p:cNvCxnSpPr/>
            <p:nvPr userDrawn="1"/>
          </p:nvCxnSpPr>
          <p:spPr>
            <a:xfrm>
              <a:off x="164258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7EBEA887-8BAE-113A-D47B-824AC07DFBDD}"/>
                </a:ext>
              </a:extLst>
            </p:cNvPr>
            <p:cNvCxnSpPr/>
            <p:nvPr userDrawn="1"/>
          </p:nvCxnSpPr>
          <p:spPr>
            <a:xfrm>
              <a:off x="120570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31238953-F426-3137-604D-FAD16DCA7267}"/>
                </a:ext>
              </a:extLst>
            </p:cNvPr>
            <p:cNvCxnSpPr/>
            <p:nvPr userDrawn="1"/>
          </p:nvCxnSpPr>
          <p:spPr>
            <a:xfrm>
              <a:off x="76882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6BE4BF07-3E39-5DF7-8A7F-63171097CFD2}"/>
                </a:ext>
              </a:extLst>
            </p:cNvPr>
            <p:cNvCxnSpPr/>
            <p:nvPr userDrawn="1"/>
          </p:nvCxnSpPr>
          <p:spPr>
            <a:xfrm>
              <a:off x="331946" y="-1"/>
              <a:ext cx="0" cy="7559675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08E0BC9E-6332-0154-2919-2B7FFEE5A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9624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7AC50256-98BA-4AA8-B8EF-C23CC49B28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229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EA3D756B-8395-3D78-5E39-AF38F5784F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2801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12F22B32-3AF3-FD90-C13F-E200B3385A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7373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79B2FFBE-AC69-B7D4-615C-3EA2442EF3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1945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A8666B8A-BB9C-AE14-FC79-9DC600F6BD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26517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3C07FAEE-6842-89A5-1D62-C34BD33159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1089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63C8CC2D-B4F6-8550-5151-C8E2770287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5661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F9850F8A-70F9-D484-3487-3E43A31A9A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0233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CC149D9B-C8CE-6FEA-73BE-6BDB494BC5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4805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3B2FE348-AA95-F8D3-19AD-C8CF0D524C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9377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035B502C-CEED-3A72-4927-4A9925650A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3949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7DEABBB9-1FB8-3BDE-6CD8-F0640AF836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8521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59CB67DD-697E-66A3-D80A-BAD601B8F5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093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>
              <a:extLst>
                <a:ext uri="{FF2B5EF4-FFF2-40B4-BE49-F238E27FC236}">
                  <a16:creationId xmlns:a16="http://schemas.microsoft.com/office/drawing/2014/main" id="{3E329EC2-AFF7-95E0-0EA0-18972A2AE3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7665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>
              <a:extLst>
                <a:ext uri="{FF2B5EF4-FFF2-40B4-BE49-F238E27FC236}">
                  <a16:creationId xmlns:a16="http://schemas.microsoft.com/office/drawing/2014/main" id="{8F96FC93-E945-06EB-1CDC-BDA0B3D1B2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7223760"/>
              <a:ext cx="10691813" cy="0"/>
            </a:xfrm>
            <a:prstGeom prst="line">
              <a:avLst/>
            </a:prstGeom>
            <a:ln w="28575">
              <a:solidFill>
                <a:schemeClr val="bg1">
                  <a:lumMod val="85000"/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462223BC-9C1B-608E-7616-BA2F6AC44463}"/>
              </a:ext>
            </a:extLst>
          </p:cNvPr>
          <p:cNvSpPr/>
          <p:nvPr/>
        </p:nvSpPr>
        <p:spPr>
          <a:xfrm>
            <a:off x="8525990" y="3246116"/>
            <a:ext cx="1584957" cy="553720"/>
          </a:xfrm>
          <a:prstGeom prst="roundRect">
            <a:avLst>
              <a:gd name="adj" fmla="val 28031"/>
            </a:avLst>
          </a:prstGeom>
          <a:solidFill>
            <a:srgbClr val="FF69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الأحد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DBA2810E-A3D6-E520-988E-C354D0228132}"/>
              </a:ext>
            </a:extLst>
          </p:cNvPr>
          <p:cNvSpPr/>
          <p:nvPr/>
        </p:nvSpPr>
        <p:spPr>
          <a:xfrm>
            <a:off x="8456616" y="3789212"/>
            <a:ext cx="1723704" cy="3549432"/>
          </a:xfrm>
          <a:prstGeom prst="roundRect">
            <a:avLst>
              <a:gd name="adj" fmla="val 8159"/>
            </a:avLst>
          </a:prstGeom>
          <a:noFill/>
          <a:ln w="28575">
            <a:solidFill>
              <a:srgbClr val="FF69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dirty="0">
              <a:solidFill>
                <a:srgbClr val="6058C8"/>
              </a:solidFill>
            </a:endParaRPr>
          </a:p>
        </p:txBody>
      </p:sp>
      <p:sp>
        <p:nvSpPr>
          <p:cNvPr id="1028" name="شكل حر: شكل 1027">
            <a:extLst>
              <a:ext uri="{FF2B5EF4-FFF2-40B4-BE49-F238E27FC236}">
                <a16:creationId xmlns:a16="http://schemas.microsoft.com/office/drawing/2014/main" id="{27E4F179-F8AA-018A-2AB8-939DE46BCA8A}"/>
              </a:ext>
            </a:extLst>
          </p:cNvPr>
          <p:cNvSpPr/>
          <p:nvPr/>
        </p:nvSpPr>
        <p:spPr>
          <a:xfrm>
            <a:off x="2631320" y="0"/>
            <a:ext cx="5281368" cy="1967701"/>
          </a:xfrm>
          <a:custGeom>
            <a:avLst/>
            <a:gdLst>
              <a:gd name="connsiteX0" fmla="*/ 125995 w 5281368"/>
              <a:gd name="connsiteY0" fmla="*/ 0 h 1967701"/>
              <a:gd name="connsiteX1" fmla="*/ 4979938 w 5281368"/>
              <a:gd name="connsiteY1" fmla="*/ 0 h 1967701"/>
              <a:gd name="connsiteX2" fmla="*/ 5018752 w 5281368"/>
              <a:gd name="connsiteY2" fmla="*/ 21580 h 1967701"/>
              <a:gd name="connsiteX3" fmla="*/ 5202039 w 5281368"/>
              <a:gd name="connsiteY3" fmla="*/ 1056640 h 1967701"/>
              <a:gd name="connsiteX4" fmla="*/ 4582279 w 5281368"/>
              <a:gd name="connsiteY4" fmla="*/ 1341120 h 1967701"/>
              <a:gd name="connsiteX5" fmla="*/ 4145399 w 5281368"/>
              <a:gd name="connsiteY5" fmla="*/ 1950720 h 1967701"/>
              <a:gd name="connsiteX6" fmla="*/ 2062599 w 5281368"/>
              <a:gd name="connsiteY6" fmla="*/ 1808480 h 1967701"/>
              <a:gd name="connsiteX7" fmla="*/ 1229479 w 5281368"/>
              <a:gd name="connsiteY7" fmla="*/ 1920240 h 1967701"/>
              <a:gd name="connsiteX8" fmla="*/ 721479 w 5281368"/>
              <a:gd name="connsiteY8" fmla="*/ 1503680 h 1967701"/>
              <a:gd name="connsiteX9" fmla="*/ 172839 w 5281368"/>
              <a:gd name="connsiteY9" fmla="*/ 1280160 h 1967701"/>
              <a:gd name="connsiteX10" fmla="*/ 50919 w 5281368"/>
              <a:gd name="connsiteY10" fmla="*/ 162560 h 1967701"/>
              <a:gd name="connsiteX11" fmla="*/ 92720 w 5281368"/>
              <a:gd name="connsiteY11" fmla="*/ 70862 h 1967701"/>
              <a:gd name="connsiteX12" fmla="*/ 125995 w 5281368"/>
              <a:gd name="connsiteY12" fmla="*/ 0 h 196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81368" h="1967701">
                <a:moveTo>
                  <a:pt x="125995" y="0"/>
                </a:moveTo>
                <a:lnTo>
                  <a:pt x="4979938" y="0"/>
                </a:lnTo>
                <a:lnTo>
                  <a:pt x="5018752" y="21580"/>
                </a:lnTo>
                <a:cubicBezTo>
                  <a:pt x="5443180" y="303398"/>
                  <a:pt x="5233154" y="849206"/>
                  <a:pt x="5202039" y="1056640"/>
                </a:cubicBezTo>
                <a:cubicBezTo>
                  <a:pt x="5166479" y="1293707"/>
                  <a:pt x="4758386" y="1192107"/>
                  <a:pt x="4582279" y="1341120"/>
                </a:cubicBezTo>
                <a:cubicBezTo>
                  <a:pt x="4406172" y="1490133"/>
                  <a:pt x="4565346" y="1872827"/>
                  <a:pt x="4145399" y="1950720"/>
                </a:cubicBezTo>
                <a:cubicBezTo>
                  <a:pt x="3725452" y="2028613"/>
                  <a:pt x="2548586" y="1813560"/>
                  <a:pt x="2062599" y="1808480"/>
                </a:cubicBezTo>
                <a:cubicBezTo>
                  <a:pt x="1576612" y="1803400"/>
                  <a:pt x="1605399" y="2032000"/>
                  <a:pt x="1229479" y="1920240"/>
                </a:cubicBezTo>
                <a:cubicBezTo>
                  <a:pt x="853559" y="1808480"/>
                  <a:pt x="897586" y="1610360"/>
                  <a:pt x="721479" y="1503680"/>
                </a:cubicBezTo>
                <a:cubicBezTo>
                  <a:pt x="545372" y="1397000"/>
                  <a:pt x="284599" y="1503680"/>
                  <a:pt x="172839" y="1280160"/>
                </a:cubicBezTo>
                <a:cubicBezTo>
                  <a:pt x="61079" y="1056640"/>
                  <a:pt x="-76081" y="421640"/>
                  <a:pt x="50919" y="162560"/>
                </a:cubicBezTo>
                <a:cubicBezTo>
                  <a:pt x="66794" y="130175"/>
                  <a:pt x="80076" y="99616"/>
                  <a:pt x="92720" y="70862"/>
                </a:cubicBezTo>
                <a:lnTo>
                  <a:pt x="125995" y="0"/>
                </a:lnTo>
                <a:close/>
              </a:path>
            </a:pathLst>
          </a:custGeom>
          <a:solidFill>
            <a:srgbClr val="605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031" name="مربع نص 1030">
            <a:extLst>
              <a:ext uri="{FF2B5EF4-FFF2-40B4-BE49-F238E27FC236}">
                <a16:creationId xmlns:a16="http://schemas.microsoft.com/office/drawing/2014/main" id="{3B7D2BDB-BAD4-70B7-20C2-AAB1A2BA7842}"/>
              </a:ext>
            </a:extLst>
          </p:cNvPr>
          <p:cNvSpPr txBox="1"/>
          <p:nvPr/>
        </p:nvSpPr>
        <p:spPr>
          <a:xfrm>
            <a:off x="2926080" y="-31766"/>
            <a:ext cx="45262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solidFill>
                  <a:schemeClr val="bg1"/>
                </a:solidFill>
              </a:rPr>
              <a:t>جدول اسبوعي</a:t>
            </a:r>
          </a:p>
        </p:txBody>
      </p:sp>
      <p:sp>
        <p:nvSpPr>
          <p:cNvPr id="1032" name="مربع نص 1031">
            <a:extLst>
              <a:ext uri="{FF2B5EF4-FFF2-40B4-BE49-F238E27FC236}">
                <a16:creationId xmlns:a16="http://schemas.microsoft.com/office/drawing/2014/main" id="{4251A460-4A4B-2F36-4BD3-1E4741F8EBCD}"/>
              </a:ext>
            </a:extLst>
          </p:cNvPr>
          <p:cNvSpPr txBox="1"/>
          <p:nvPr/>
        </p:nvSpPr>
        <p:spPr>
          <a:xfrm>
            <a:off x="3246120" y="1065514"/>
            <a:ext cx="3886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</a:rPr>
              <a:t>ما أحلى العودة الى المدرسة !</a:t>
            </a:r>
          </a:p>
        </p:txBody>
      </p:sp>
      <p:sp>
        <p:nvSpPr>
          <p:cNvPr id="1035" name="مستطيل: زوايا مستديرة 1034">
            <a:extLst>
              <a:ext uri="{FF2B5EF4-FFF2-40B4-BE49-F238E27FC236}">
                <a16:creationId xmlns:a16="http://schemas.microsoft.com/office/drawing/2014/main" id="{BC92662D-5DAD-63B9-4F64-9E4B341758E9}"/>
              </a:ext>
            </a:extLst>
          </p:cNvPr>
          <p:cNvSpPr/>
          <p:nvPr/>
        </p:nvSpPr>
        <p:spPr>
          <a:xfrm>
            <a:off x="6514310" y="3246116"/>
            <a:ext cx="1584957" cy="553720"/>
          </a:xfrm>
          <a:prstGeom prst="roundRect">
            <a:avLst>
              <a:gd name="adj" fmla="val 28031"/>
            </a:avLst>
          </a:prstGeom>
          <a:solidFill>
            <a:srgbClr val="FFAD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الاثنين</a:t>
            </a:r>
          </a:p>
        </p:txBody>
      </p:sp>
      <p:sp>
        <p:nvSpPr>
          <p:cNvPr id="1036" name="مستطيل: زوايا مستديرة 1035">
            <a:extLst>
              <a:ext uri="{FF2B5EF4-FFF2-40B4-BE49-F238E27FC236}">
                <a16:creationId xmlns:a16="http://schemas.microsoft.com/office/drawing/2014/main" id="{A6FF2925-EC9F-A10A-753C-29FC97C2E5A3}"/>
              </a:ext>
            </a:extLst>
          </p:cNvPr>
          <p:cNvSpPr/>
          <p:nvPr/>
        </p:nvSpPr>
        <p:spPr>
          <a:xfrm>
            <a:off x="6444936" y="3789212"/>
            <a:ext cx="1723704" cy="3549432"/>
          </a:xfrm>
          <a:prstGeom prst="roundRect">
            <a:avLst>
              <a:gd name="adj" fmla="val 8159"/>
            </a:avLst>
          </a:prstGeom>
          <a:noFill/>
          <a:ln w="28575">
            <a:solidFill>
              <a:srgbClr val="FFAD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dirty="0">
              <a:solidFill>
                <a:srgbClr val="6058C8"/>
              </a:solidFill>
            </a:endParaRPr>
          </a:p>
        </p:txBody>
      </p:sp>
      <p:sp>
        <p:nvSpPr>
          <p:cNvPr id="1038" name="مستطيل: زوايا مستديرة 1037">
            <a:extLst>
              <a:ext uri="{FF2B5EF4-FFF2-40B4-BE49-F238E27FC236}">
                <a16:creationId xmlns:a16="http://schemas.microsoft.com/office/drawing/2014/main" id="{2E0233E2-CB2B-7670-8402-F2AE6F2EB6D5}"/>
              </a:ext>
            </a:extLst>
          </p:cNvPr>
          <p:cNvSpPr/>
          <p:nvPr/>
        </p:nvSpPr>
        <p:spPr>
          <a:xfrm>
            <a:off x="4479526" y="3246116"/>
            <a:ext cx="1584957" cy="553720"/>
          </a:xfrm>
          <a:prstGeom prst="roundRect">
            <a:avLst>
              <a:gd name="adj" fmla="val 28031"/>
            </a:avLst>
          </a:prstGeom>
          <a:solidFill>
            <a:srgbClr val="6058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الثلاثاء</a:t>
            </a:r>
          </a:p>
        </p:txBody>
      </p:sp>
      <p:sp>
        <p:nvSpPr>
          <p:cNvPr id="1039" name="مستطيل: زوايا مستديرة 1038">
            <a:extLst>
              <a:ext uri="{FF2B5EF4-FFF2-40B4-BE49-F238E27FC236}">
                <a16:creationId xmlns:a16="http://schemas.microsoft.com/office/drawing/2014/main" id="{6E8983E3-4DFC-749A-8AC3-5AFA20B8A230}"/>
              </a:ext>
            </a:extLst>
          </p:cNvPr>
          <p:cNvSpPr/>
          <p:nvPr/>
        </p:nvSpPr>
        <p:spPr>
          <a:xfrm>
            <a:off x="4410152" y="3789212"/>
            <a:ext cx="1723704" cy="3549432"/>
          </a:xfrm>
          <a:prstGeom prst="roundRect">
            <a:avLst>
              <a:gd name="adj" fmla="val 8159"/>
            </a:avLst>
          </a:prstGeom>
          <a:noFill/>
          <a:ln w="28575">
            <a:solidFill>
              <a:srgbClr val="6058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dirty="0">
              <a:solidFill>
                <a:srgbClr val="6058C8"/>
              </a:solidFill>
            </a:endParaRPr>
          </a:p>
        </p:txBody>
      </p:sp>
      <p:sp>
        <p:nvSpPr>
          <p:cNvPr id="1041" name="مستطيل: زوايا مستديرة 1040">
            <a:extLst>
              <a:ext uri="{FF2B5EF4-FFF2-40B4-BE49-F238E27FC236}">
                <a16:creationId xmlns:a16="http://schemas.microsoft.com/office/drawing/2014/main" id="{4DD2E48E-39C7-23E4-B296-224DE25181D1}"/>
              </a:ext>
            </a:extLst>
          </p:cNvPr>
          <p:cNvSpPr/>
          <p:nvPr/>
        </p:nvSpPr>
        <p:spPr>
          <a:xfrm>
            <a:off x="2483254" y="3246116"/>
            <a:ext cx="1584957" cy="553720"/>
          </a:xfrm>
          <a:prstGeom prst="roundRect">
            <a:avLst>
              <a:gd name="adj" fmla="val 28031"/>
            </a:avLst>
          </a:prstGeom>
          <a:solidFill>
            <a:srgbClr val="FEB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الاربعاء</a:t>
            </a:r>
          </a:p>
        </p:txBody>
      </p:sp>
      <p:sp>
        <p:nvSpPr>
          <p:cNvPr id="1042" name="مستطيل: زوايا مستديرة 1041">
            <a:extLst>
              <a:ext uri="{FF2B5EF4-FFF2-40B4-BE49-F238E27FC236}">
                <a16:creationId xmlns:a16="http://schemas.microsoft.com/office/drawing/2014/main" id="{CF9A1CA4-EBCB-9ED8-C1A7-D6F55E21B9DA}"/>
              </a:ext>
            </a:extLst>
          </p:cNvPr>
          <p:cNvSpPr/>
          <p:nvPr/>
        </p:nvSpPr>
        <p:spPr>
          <a:xfrm>
            <a:off x="2413880" y="3789212"/>
            <a:ext cx="1723704" cy="3549432"/>
          </a:xfrm>
          <a:prstGeom prst="roundRect">
            <a:avLst>
              <a:gd name="adj" fmla="val 8159"/>
            </a:avLst>
          </a:prstGeom>
          <a:noFill/>
          <a:ln w="28575">
            <a:solidFill>
              <a:srgbClr val="FEB4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dirty="0">
              <a:solidFill>
                <a:srgbClr val="6058C8"/>
              </a:solidFill>
            </a:endParaRPr>
          </a:p>
        </p:txBody>
      </p:sp>
      <p:sp>
        <p:nvSpPr>
          <p:cNvPr id="1044" name="مستطيل: زوايا مستديرة 1043">
            <a:extLst>
              <a:ext uri="{FF2B5EF4-FFF2-40B4-BE49-F238E27FC236}">
                <a16:creationId xmlns:a16="http://schemas.microsoft.com/office/drawing/2014/main" id="{6E158CE7-9AA8-F6E4-6DB7-967E13D3582C}"/>
              </a:ext>
            </a:extLst>
          </p:cNvPr>
          <p:cNvSpPr/>
          <p:nvPr/>
        </p:nvSpPr>
        <p:spPr>
          <a:xfrm>
            <a:off x="516059" y="3246116"/>
            <a:ext cx="1584957" cy="553720"/>
          </a:xfrm>
          <a:prstGeom prst="roundRect">
            <a:avLst>
              <a:gd name="adj" fmla="val 28031"/>
            </a:avLst>
          </a:prstGeom>
          <a:solidFill>
            <a:srgbClr val="77BF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الخميس</a:t>
            </a:r>
          </a:p>
        </p:txBody>
      </p:sp>
      <p:sp>
        <p:nvSpPr>
          <p:cNvPr id="1045" name="مستطيل: زوايا مستديرة 1044">
            <a:extLst>
              <a:ext uri="{FF2B5EF4-FFF2-40B4-BE49-F238E27FC236}">
                <a16:creationId xmlns:a16="http://schemas.microsoft.com/office/drawing/2014/main" id="{7FC0198C-E386-A23C-FD2D-8DCF5662482C}"/>
              </a:ext>
            </a:extLst>
          </p:cNvPr>
          <p:cNvSpPr/>
          <p:nvPr/>
        </p:nvSpPr>
        <p:spPr>
          <a:xfrm>
            <a:off x="446685" y="3789212"/>
            <a:ext cx="1723704" cy="3549432"/>
          </a:xfrm>
          <a:prstGeom prst="roundRect">
            <a:avLst>
              <a:gd name="adj" fmla="val 8159"/>
            </a:avLst>
          </a:prstGeom>
          <a:noFill/>
          <a:ln w="28575">
            <a:solidFill>
              <a:srgbClr val="77BF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ar-SA" dirty="0">
              <a:solidFill>
                <a:srgbClr val="6058C8"/>
              </a:solidFill>
            </a:endParaRPr>
          </a:p>
        </p:txBody>
      </p:sp>
      <p:grpSp>
        <p:nvGrpSpPr>
          <p:cNvPr id="1085" name="مجموعة 1084">
            <a:extLst>
              <a:ext uri="{FF2B5EF4-FFF2-40B4-BE49-F238E27FC236}">
                <a16:creationId xmlns:a16="http://schemas.microsoft.com/office/drawing/2014/main" id="{DD76DBD4-2975-2A26-DF7C-E19C4967F85E}"/>
              </a:ext>
            </a:extLst>
          </p:cNvPr>
          <p:cNvGrpSpPr/>
          <p:nvPr/>
        </p:nvGrpSpPr>
        <p:grpSpPr>
          <a:xfrm rot="2125374">
            <a:off x="1065495" y="1555272"/>
            <a:ext cx="836197" cy="1649729"/>
            <a:chOff x="8547490" y="36540"/>
            <a:chExt cx="1629215" cy="3214271"/>
          </a:xfrm>
        </p:grpSpPr>
        <p:grpSp>
          <p:nvGrpSpPr>
            <p:cNvPr id="1086" name="مجموعة 1085">
              <a:extLst>
                <a:ext uri="{FF2B5EF4-FFF2-40B4-BE49-F238E27FC236}">
                  <a16:creationId xmlns:a16="http://schemas.microsoft.com/office/drawing/2014/main" id="{6BD0B5BB-3235-0FB3-55E9-1E717ABE1DA4}"/>
                </a:ext>
              </a:extLst>
            </p:cNvPr>
            <p:cNvGrpSpPr/>
            <p:nvPr/>
          </p:nvGrpSpPr>
          <p:grpSpPr>
            <a:xfrm>
              <a:off x="8547490" y="972835"/>
              <a:ext cx="1629215" cy="2277976"/>
              <a:chOff x="10190585" y="485524"/>
              <a:chExt cx="1629215" cy="2277976"/>
            </a:xfrm>
          </p:grpSpPr>
          <p:sp>
            <p:nvSpPr>
              <p:cNvPr id="1090" name="شكل حر: شكل 1089">
                <a:extLst>
                  <a:ext uri="{FF2B5EF4-FFF2-40B4-BE49-F238E27FC236}">
                    <a16:creationId xmlns:a16="http://schemas.microsoft.com/office/drawing/2014/main" id="{4221B48A-89F3-B54D-F968-29E77F217812}"/>
                  </a:ext>
                </a:extLst>
              </p:cNvPr>
              <p:cNvSpPr/>
              <p:nvPr/>
            </p:nvSpPr>
            <p:spPr>
              <a:xfrm>
                <a:off x="10190585" y="660643"/>
                <a:ext cx="1629215" cy="2102857"/>
              </a:xfrm>
              <a:custGeom>
                <a:avLst/>
                <a:gdLst>
                  <a:gd name="connsiteX0" fmla="*/ 1048219 w 1629215"/>
                  <a:gd name="connsiteY0" fmla="*/ 507881 h 2102857"/>
                  <a:gd name="connsiteX1" fmla="*/ 1048219 w 1629215"/>
                  <a:gd name="connsiteY1" fmla="*/ 0 h 2102857"/>
                  <a:gd name="connsiteX2" fmla="*/ 580640 w 1629215"/>
                  <a:gd name="connsiteY2" fmla="*/ 0 h 2102857"/>
                  <a:gd name="connsiteX3" fmla="*/ 580640 w 1629215"/>
                  <a:gd name="connsiteY3" fmla="*/ 507881 h 2102857"/>
                  <a:gd name="connsiteX4" fmla="*/ 0 w 1629215"/>
                  <a:gd name="connsiteY4" fmla="*/ 1288250 h 2102857"/>
                  <a:gd name="connsiteX5" fmla="*/ 814608 w 1629215"/>
                  <a:gd name="connsiteY5" fmla="*/ 2102858 h 2102857"/>
                  <a:gd name="connsiteX6" fmla="*/ 1629215 w 1629215"/>
                  <a:gd name="connsiteY6" fmla="*/ 1288250 h 2102857"/>
                  <a:gd name="connsiteX7" fmla="*/ 1048576 w 1629215"/>
                  <a:gd name="connsiteY7" fmla="*/ 507881 h 210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9215" h="2102857">
                    <a:moveTo>
                      <a:pt x="1048219" y="507881"/>
                    </a:moveTo>
                    <a:lnTo>
                      <a:pt x="1048219" y="0"/>
                    </a:lnTo>
                    <a:lnTo>
                      <a:pt x="580640" y="0"/>
                    </a:lnTo>
                    <a:lnTo>
                      <a:pt x="580640" y="507881"/>
                    </a:lnTo>
                    <a:cubicBezTo>
                      <a:pt x="245024" y="608459"/>
                      <a:pt x="0" y="919822"/>
                      <a:pt x="0" y="1288250"/>
                    </a:cubicBezTo>
                    <a:cubicBezTo>
                      <a:pt x="0" y="1737996"/>
                      <a:pt x="364505" y="2102858"/>
                      <a:pt x="814608" y="2102858"/>
                    </a:cubicBezTo>
                    <a:cubicBezTo>
                      <a:pt x="1264710" y="2102858"/>
                      <a:pt x="1629215" y="1738353"/>
                      <a:pt x="1629215" y="1288250"/>
                    </a:cubicBezTo>
                    <a:cubicBezTo>
                      <a:pt x="1629215" y="919822"/>
                      <a:pt x="1384191" y="608459"/>
                      <a:pt x="1048576" y="507881"/>
                    </a:cubicBezTo>
                    <a:close/>
                  </a:path>
                </a:pathLst>
              </a:custGeom>
              <a:solidFill>
                <a:srgbClr val="FFFAEE"/>
              </a:solidFill>
              <a:ln w="38100" cap="flat">
                <a:solidFill>
                  <a:srgbClr val="77BF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1" name="شكل حر: شكل 1090">
                <a:extLst>
                  <a:ext uri="{FF2B5EF4-FFF2-40B4-BE49-F238E27FC236}">
                    <a16:creationId xmlns:a16="http://schemas.microsoft.com/office/drawing/2014/main" id="{43B93E20-17DD-7BB2-3148-8C4BBB13E68B}"/>
                  </a:ext>
                </a:extLst>
              </p:cNvPr>
              <p:cNvSpPr/>
              <p:nvPr/>
            </p:nvSpPr>
            <p:spPr>
              <a:xfrm>
                <a:off x="10191299" y="1898202"/>
                <a:ext cx="1628145" cy="865298"/>
              </a:xfrm>
              <a:custGeom>
                <a:avLst/>
                <a:gdLst>
                  <a:gd name="connsiteX0" fmla="*/ 934088 w 1628145"/>
                  <a:gd name="connsiteY0" fmla="*/ 148772 h 865298"/>
                  <a:gd name="connsiteX1" fmla="*/ 416220 w 1628145"/>
                  <a:gd name="connsiteY1" fmla="*/ 6822 h 865298"/>
                  <a:gd name="connsiteX2" fmla="*/ 0 w 1628145"/>
                  <a:gd name="connsiteY2" fmla="*/ 79937 h 865298"/>
                  <a:gd name="connsiteX3" fmla="*/ 813894 w 1628145"/>
                  <a:gd name="connsiteY3" fmla="*/ 865298 h 865298"/>
                  <a:gd name="connsiteX4" fmla="*/ 1628145 w 1628145"/>
                  <a:gd name="connsiteY4" fmla="*/ 63530 h 865298"/>
                  <a:gd name="connsiteX5" fmla="*/ 934445 w 1628145"/>
                  <a:gd name="connsiteY5" fmla="*/ 148772 h 86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145" h="865298">
                    <a:moveTo>
                      <a:pt x="934088" y="148772"/>
                    </a:moveTo>
                    <a:cubicBezTo>
                      <a:pt x="758612" y="110966"/>
                      <a:pt x="595619" y="31074"/>
                      <a:pt x="416220" y="6822"/>
                    </a:cubicBezTo>
                    <a:cubicBezTo>
                      <a:pt x="266067" y="-13508"/>
                      <a:pt x="127327" y="11815"/>
                      <a:pt x="0" y="79937"/>
                    </a:cubicBezTo>
                    <a:cubicBezTo>
                      <a:pt x="15336" y="516130"/>
                      <a:pt x="373778" y="865298"/>
                      <a:pt x="813894" y="865298"/>
                    </a:cubicBezTo>
                    <a:cubicBezTo>
                      <a:pt x="1254011" y="865298"/>
                      <a:pt x="1621012" y="507570"/>
                      <a:pt x="1628145" y="63530"/>
                    </a:cubicBezTo>
                    <a:cubicBezTo>
                      <a:pt x="1421640" y="181941"/>
                      <a:pt x="1170196" y="199774"/>
                      <a:pt x="934445" y="148772"/>
                    </a:cubicBezTo>
                    <a:close/>
                  </a:path>
                </a:pathLst>
              </a:custGeom>
              <a:solidFill>
                <a:srgbClr val="FFADDE"/>
              </a:solidFill>
              <a:ln w="28575" cap="flat">
                <a:solidFill>
                  <a:srgbClr val="77BF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2" name="شكل حر: شكل 1091">
                <a:extLst>
                  <a:ext uri="{FF2B5EF4-FFF2-40B4-BE49-F238E27FC236}">
                    <a16:creationId xmlns:a16="http://schemas.microsoft.com/office/drawing/2014/main" id="{5CFDDDCC-B51A-554C-D992-EFD320B899CB}"/>
                  </a:ext>
                </a:extLst>
              </p:cNvPr>
              <p:cNvSpPr/>
              <p:nvPr/>
            </p:nvSpPr>
            <p:spPr>
              <a:xfrm>
                <a:off x="10650675" y="485524"/>
                <a:ext cx="709036" cy="241101"/>
              </a:xfrm>
              <a:custGeom>
                <a:avLst/>
                <a:gdLst>
                  <a:gd name="connsiteX0" fmla="*/ 120551 w 709036"/>
                  <a:gd name="connsiteY0" fmla="*/ 241101 h 241101"/>
                  <a:gd name="connsiteX1" fmla="*/ 0 w 709036"/>
                  <a:gd name="connsiteY1" fmla="*/ 120551 h 241101"/>
                  <a:gd name="connsiteX2" fmla="*/ 0 w 709036"/>
                  <a:gd name="connsiteY2" fmla="*/ 120551 h 241101"/>
                  <a:gd name="connsiteX3" fmla="*/ 120551 w 709036"/>
                  <a:gd name="connsiteY3" fmla="*/ 0 h 241101"/>
                  <a:gd name="connsiteX4" fmla="*/ 588486 w 709036"/>
                  <a:gd name="connsiteY4" fmla="*/ 0 h 241101"/>
                  <a:gd name="connsiteX5" fmla="*/ 709037 w 709036"/>
                  <a:gd name="connsiteY5" fmla="*/ 120551 h 241101"/>
                  <a:gd name="connsiteX6" fmla="*/ 709037 w 709036"/>
                  <a:gd name="connsiteY6" fmla="*/ 120551 h 241101"/>
                  <a:gd name="connsiteX7" fmla="*/ 588486 w 709036"/>
                  <a:gd name="connsiteY7" fmla="*/ 241101 h 241101"/>
                  <a:gd name="connsiteX8" fmla="*/ 382694 w 709036"/>
                  <a:gd name="connsiteY8" fmla="*/ 241101 h 24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9036" h="241101">
                    <a:moveTo>
                      <a:pt x="120551" y="241101"/>
                    </a:moveTo>
                    <a:cubicBezTo>
                      <a:pt x="53855" y="241101"/>
                      <a:pt x="0" y="187246"/>
                      <a:pt x="0" y="120551"/>
                    </a:cubicBezTo>
                    <a:lnTo>
                      <a:pt x="0" y="120551"/>
                    </a:lnTo>
                    <a:cubicBezTo>
                      <a:pt x="0" y="53855"/>
                      <a:pt x="53855" y="0"/>
                      <a:pt x="120551" y="0"/>
                    </a:cubicBezTo>
                    <a:lnTo>
                      <a:pt x="588486" y="0"/>
                    </a:lnTo>
                    <a:cubicBezTo>
                      <a:pt x="655181" y="0"/>
                      <a:pt x="709037" y="53855"/>
                      <a:pt x="709037" y="120551"/>
                    </a:cubicBezTo>
                    <a:lnTo>
                      <a:pt x="709037" y="120551"/>
                    </a:lnTo>
                    <a:cubicBezTo>
                      <a:pt x="709037" y="187246"/>
                      <a:pt x="655181" y="241101"/>
                      <a:pt x="588486" y="241101"/>
                    </a:cubicBezTo>
                    <a:lnTo>
                      <a:pt x="382694" y="241101"/>
                    </a:lnTo>
                  </a:path>
                </a:pathLst>
              </a:custGeom>
              <a:solidFill>
                <a:srgbClr val="FFFAEE"/>
              </a:solidFill>
              <a:ln w="38100" cap="sq">
                <a:solidFill>
                  <a:srgbClr val="77BFB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93" name="مجموعة 1092">
                <a:extLst>
                  <a:ext uri="{FF2B5EF4-FFF2-40B4-BE49-F238E27FC236}">
                    <a16:creationId xmlns:a16="http://schemas.microsoft.com/office/drawing/2014/main" id="{3983876D-4727-AF71-074F-2EEBF2ECC7B3}"/>
                  </a:ext>
                </a:extLst>
              </p:cNvPr>
              <p:cNvGrpSpPr/>
              <p:nvPr/>
            </p:nvGrpSpPr>
            <p:grpSpPr>
              <a:xfrm>
                <a:off x="10573855" y="1444889"/>
                <a:ext cx="862676" cy="260572"/>
                <a:chOff x="10573855" y="1444889"/>
                <a:chExt cx="862676" cy="260572"/>
              </a:xfrm>
            </p:grpSpPr>
            <p:sp>
              <p:nvSpPr>
                <p:cNvPr id="1094" name="شكل بيضاوي 1093">
                  <a:extLst>
                    <a:ext uri="{FF2B5EF4-FFF2-40B4-BE49-F238E27FC236}">
                      <a16:creationId xmlns:a16="http://schemas.microsoft.com/office/drawing/2014/main" id="{BD742612-D359-8035-C08C-B08AA45D25A2}"/>
                    </a:ext>
                  </a:extLst>
                </p:cNvPr>
                <p:cNvSpPr/>
                <p:nvPr/>
              </p:nvSpPr>
              <p:spPr>
                <a:xfrm>
                  <a:off x="11282891" y="1460240"/>
                  <a:ext cx="153640" cy="243828"/>
                </a:xfrm>
                <a:prstGeom prst="ellipse">
                  <a:avLst/>
                </a:prstGeom>
                <a:solidFill>
                  <a:srgbClr val="FFAD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095" name="شكل بيضاوي 1094">
                  <a:extLst>
                    <a:ext uri="{FF2B5EF4-FFF2-40B4-BE49-F238E27FC236}">
                      <a16:creationId xmlns:a16="http://schemas.microsoft.com/office/drawing/2014/main" id="{BEA46FF8-B2E3-2C2D-A369-43669E38C5C5}"/>
                    </a:ext>
                  </a:extLst>
                </p:cNvPr>
                <p:cNvSpPr/>
                <p:nvPr/>
              </p:nvSpPr>
              <p:spPr>
                <a:xfrm>
                  <a:off x="10573855" y="1444889"/>
                  <a:ext cx="153640" cy="243828"/>
                </a:xfrm>
                <a:prstGeom prst="ellipse">
                  <a:avLst/>
                </a:prstGeom>
                <a:solidFill>
                  <a:srgbClr val="FFAD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096" name="رسم 35">
                  <a:extLst>
                    <a:ext uri="{FF2B5EF4-FFF2-40B4-BE49-F238E27FC236}">
                      <a16:creationId xmlns:a16="http://schemas.microsoft.com/office/drawing/2014/main" id="{2392BD84-53D7-0290-CEBA-8472E27707F9}"/>
                    </a:ext>
                  </a:extLst>
                </p:cNvPr>
                <p:cNvSpPr/>
                <p:nvPr/>
              </p:nvSpPr>
              <p:spPr>
                <a:xfrm>
                  <a:off x="10920699" y="1527693"/>
                  <a:ext cx="165737" cy="177768"/>
                </a:xfrm>
                <a:custGeom>
                  <a:avLst/>
                  <a:gdLst>
                    <a:gd name="connsiteX0" fmla="*/ 551 w 164699"/>
                    <a:gd name="connsiteY0" fmla="*/ 3291 h 177735"/>
                    <a:gd name="connsiteX1" fmla="*/ 82215 w 164699"/>
                    <a:gd name="connsiteY1" fmla="*/ 177735 h 177735"/>
                    <a:gd name="connsiteX2" fmla="*/ 163879 w 164699"/>
                    <a:gd name="connsiteY2" fmla="*/ 0 h 177735"/>
                    <a:gd name="connsiteX0" fmla="*/ 551 w 165074"/>
                    <a:gd name="connsiteY0" fmla="*/ 3291 h 177735"/>
                    <a:gd name="connsiteX1" fmla="*/ 82215 w 165074"/>
                    <a:gd name="connsiteY1" fmla="*/ 177735 h 177735"/>
                    <a:gd name="connsiteX2" fmla="*/ 163879 w 165074"/>
                    <a:gd name="connsiteY2" fmla="*/ 0 h 177735"/>
                    <a:gd name="connsiteX0" fmla="*/ 1214 w 165737"/>
                    <a:gd name="connsiteY0" fmla="*/ 3291 h 177768"/>
                    <a:gd name="connsiteX1" fmla="*/ 82878 w 165737"/>
                    <a:gd name="connsiteY1" fmla="*/ 177735 h 177768"/>
                    <a:gd name="connsiteX2" fmla="*/ 164542 w 165737"/>
                    <a:gd name="connsiteY2" fmla="*/ 0 h 17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737" h="177768">
                      <a:moveTo>
                        <a:pt x="1214" y="3291"/>
                      </a:moveTo>
                      <a:cubicBezTo>
                        <a:pt x="-5120" y="105138"/>
                        <a:pt x="12052" y="179578"/>
                        <a:pt x="82878" y="177735"/>
                      </a:cubicBezTo>
                      <a:cubicBezTo>
                        <a:pt x="140866" y="177859"/>
                        <a:pt x="172429" y="103710"/>
                        <a:pt x="164542" y="0"/>
                      </a:cubicBezTo>
                    </a:path>
                  </a:pathLst>
                </a:custGeom>
                <a:noFill/>
                <a:ln w="43143" cap="rnd">
                  <a:solidFill>
                    <a:srgbClr val="77BF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87" name="شكل حر: شكل 1086">
              <a:extLst>
                <a:ext uri="{FF2B5EF4-FFF2-40B4-BE49-F238E27FC236}">
                  <a16:creationId xmlns:a16="http://schemas.microsoft.com/office/drawing/2014/main" id="{2D6BB4FF-BA2B-C480-DF6F-1682D54F6B83}"/>
                </a:ext>
              </a:extLst>
            </p:cNvPr>
            <p:cNvSpPr/>
            <p:nvPr/>
          </p:nvSpPr>
          <p:spPr>
            <a:xfrm>
              <a:off x="9288721" y="636563"/>
              <a:ext cx="126787" cy="126787"/>
            </a:xfrm>
            <a:custGeom>
              <a:avLst/>
              <a:gdLst>
                <a:gd name="connsiteX0" fmla="*/ 126787 w 126787"/>
                <a:gd name="connsiteY0" fmla="*/ 63394 h 126787"/>
                <a:gd name="connsiteX1" fmla="*/ 63394 w 126787"/>
                <a:gd name="connsiteY1" fmla="*/ 126787 h 126787"/>
                <a:gd name="connsiteX2" fmla="*/ 0 w 126787"/>
                <a:gd name="connsiteY2" fmla="*/ 63394 h 126787"/>
                <a:gd name="connsiteX3" fmla="*/ 63394 w 126787"/>
                <a:gd name="connsiteY3" fmla="*/ 0 h 126787"/>
                <a:gd name="connsiteX4" fmla="*/ 126787 w 126787"/>
                <a:gd name="connsiteY4" fmla="*/ 63394 h 12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87" h="126787">
                  <a:moveTo>
                    <a:pt x="126787" y="63394"/>
                  </a:moveTo>
                  <a:cubicBezTo>
                    <a:pt x="126787" y="98415"/>
                    <a:pt x="98415" y="126787"/>
                    <a:pt x="63394" y="126787"/>
                  </a:cubicBezTo>
                  <a:cubicBezTo>
                    <a:pt x="28372" y="126787"/>
                    <a:pt x="0" y="98415"/>
                    <a:pt x="0" y="63394"/>
                  </a:cubicBezTo>
                  <a:cubicBezTo>
                    <a:pt x="0" y="28372"/>
                    <a:pt x="28372" y="0"/>
                    <a:pt x="63394" y="0"/>
                  </a:cubicBezTo>
                  <a:cubicBezTo>
                    <a:pt x="98415" y="0"/>
                    <a:pt x="126787" y="28372"/>
                    <a:pt x="126787" y="63394"/>
                  </a:cubicBezTo>
                  <a:close/>
                </a:path>
              </a:pathLst>
            </a:custGeom>
            <a:solidFill>
              <a:srgbClr val="FFADDE"/>
            </a:solidFill>
            <a:ln w="44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شكل حر: شكل 1087">
              <a:extLst>
                <a:ext uri="{FF2B5EF4-FFF2-40B4-BE49-F238E27FC236}">
                  <a16:creationId xmlns:a16="http://schemas.microsoft.com/office/drawing/2014/main" id="{C9171F94-FC61-1EE7-F0C6-26092D6490DB}"/>
                </a:ext>
              </a:extLst>
            </p:cNvPr>
            <p:cNvSpPr/>
            <p:nvPr/>
          </p:nvSpPr>
          <p:spPr>
            <a:xfrm>
              <a:off x="9083245" y="364591"/>
              <a:ext cx="111714" cy="111714"/>
            </a:xfrm>
            <a:custGeom>
              <a:avLst/>
              <a:gdLst>
                <a:gd name="connsiteX0" fmla="*/ 111715 w 111714"/>
                <a:gd name="connsiteY0" fmla="*/ 55857 h 111714"/>
                <a:gd name="connsiteX1" fmla="*/ 55857 w 111714"/>
                <a:gd name="connsiteY1" fmla="*/ 111715 h 111714"/>
                <a:gd name="connsiteX2" fmla="*/ 0 w 111714"/>
                <a:gd name="connsiteY2" fmla="*/ 55857 h 111714"/>
                <a:gd name="connsiteX3" fmla="*/ 55857 w 111714"/>
                <a:gd name="connsiteY3" fmla="*/ 0 h 111714"/>
                <a:gd name="connsiteX4" fmla="*/ 111715 w 111714"/>
                <a:gd name="connsiteY4" fmla="*/ 55857 h 11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14" h="111714">
                  <a:moveTo>
                    <a:pt x="111715" y="55857"/>
                  </a:moveTo>
                  <a:cubicBezTo>
                    <a:pt x="111715" y="86668"/>
                    <a:pt x="86668" y="111715"/>
                    <a:pt x="55857" y="111715"/>
                  </a:cubicBezTo>
                  <a:cubicBezTo>
                    <a:pt x="25047" y="111715"/>
                    <a:pt x="0" y="86668"/>
                    <a:pt x="0" y="55857"/>
                  </a:cubicBezTo>
                  <a:cubicBezTo>
                    <a:pt x="0" y="25047"/>
                    <a:pt x="25047" y="0"/>
                    <a:pt x="55857" y="0"/>
                  </a:cubicBezTo>
                  <a:cubicBezTo>
                    <a:pt x="86668" y="0"/>
                    <a:pt x="111715" y="25047"/>
                    <a:pt x="111715" y="55857"/>
                  </a:cubicBezTo>
                  <a:close/>
                </a:path>
              </a:pathLst>
            </a:custGeom>
            <a:solidFill>
              <a:srgbClr val="FFADDE"/>
            </a:solidFill>
            <a:ln w="44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شكل حر: شكل 1088">
              <a:extLst>
                <a:ext uri="{FF2B5EF4-FFF2-40B4-BE49-F238E27FC236}">
                  <a16:creationId xmlns:a16="http://schemas.microsoft.com/office/drawing/2014/main" id="{2D5B9C2C-15FD-0704-16B3-C785A929E2B9}"/>
                </a:ext>
              </a:extLst>
            </p:cNvPr>
            <p:cNvSpPr/>
            <p:nvPr/>
          </p:nvSpPr>
          <p:spPr>
            <a:xfrm>
              <a:off x="9194739" y="36540"/>
              <a:ext cx="93982" cy="93982"/>
            </a:xfrm>
            <a:custGeom>
              <a:avLst/>
              <a:gdLst>
                <a:gd name="connsiteX0" fmla="*/ 93982 w 93982"/>
                <a:gd name="connsiteY0" fmla="*/ 46991 h 93982"/>
                <a:gd name="connsiteX1" fmla="*/ 46991 w 93982"/>
                <a:gd name="connsiteY1" fmla="*/ 93982 h 93982"/>
                <a:gd name="connsiteX2" fmla="*/ 0 w 93982"/>
                <a:gd name="connsiteY2" fmla="*/ 46991 h 93982"/>
                <a:gd name="connsiteX3" fmla="*/ 46991 w 93982"/>
                <a:gd name="connsiteY3" fmla="*/ 0 h 93982"/>
                <a:gd name="connsiteX4" fmla="*/ 93982 w 93982"/>
                <a:gd name="connsiteY4" fmla="*/ 46991 h 9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82" h="93982">
                  <a:moveTo>
                    <a:pt x="93982" y="46991"/>
                  </a:moveTo>
                  <a:cubicBezTo>
                    <a:pt x="93982" y="72944"/>
                    <a:pt x="72944" y="93982"/>
                    <a:pt x="46991" y="93982"/>
                  </a:cubicBezTo>
                  <a:cubicBezTo>
                    <a:pt x="21039" y="93982"/>
                    <a:pt x="0" y="72944"/>
                    <a:pt x="0" y="46991"/>
                  </a:cubicBezTo>
                  <a:cubicBezTo>
                    <a:pt x="0" y="21039"/>
                    <a:pt x="21039" y="0"/>
                    <a:pt x="46991" y="0"/>
                  </a:cubicBezTo>
                  <a:cubicBezTo>
                    <a:pt x="72944" y="0"/>
                    <a:pt x="93982" y="21039"/>
                    <a:pt x="93982" y="46991"/>
                  </a:cubicBezTo>
                  <a:close/>
                </a:path>
              </a:pathLst>
            </a:custGeom>
            <a:solidFill>
              <a:srgbClr val="FFADDE"/>
            </a:solidFill>
            <a:ln w="44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7" name="مجموعة 1096">
            <a:extLst>
              <a:ext uri="{FF2B5EF4-FFF2-40B4-BE49-F238E27FC236}">
                <a16:creationId xmlns:a16="http://schemas.microsoft.com/office/drawing/2014/main" id="{BE9E0464-F012-A699-1014-B7A93D2266A1}"/>
              </a:ext>
            </a:extLst>
          </p:cNvPr>
          <p:cNvGrpSpPr/>
          <p:nvPr/>
        </p:nvGrpSpPr>
        <p:grpSpPr>
          <a:xfrm rot="3834315">
            <a:off x="6721638" y="1982207"/>
            <a:ext cx="1295570" cy="1249060"/>
            <a:chOff x="6292847" y="5484562"/>
            <a:chExt cx="1017740" cy="981204"/>
          </a:xfrm>
        </p:grpSpPr>
        <p:grpSp>
          <p:nvGrpSpPr>
            <p:cNvPr id="1098" name="رسم 200">
              <a:extLst>
                <a:ext uri="{FF2B5EF4-FFF2-40B4-BE49-F238E27FC236}">
                  <a16:creationId xmlns:a16="http://schemas.microsoft.com/office/drawing/2014/main" id="{F2002685-75FC-B9AB-1861-DC76B6ED7909}"/>
                </a:ext>
              </a:extLst>
            </p:cNvPr>
            <p:cNvGrpSpPr/>
            <p:nvPr/>
          </p:nvGrpSpPr>
          <p:grpSpPr>
            <a:xfrm>
              <a:off x="6292847" y="5484562"/>
              <a:ext cx="1017740" cy="917355"/>
              <a:chOff x="6292847" y="5484562"/>
              <a:chExt cx="1017740" cy="917355"/>
            </a:xfrm>
            <a:noFill/>
          </p:grpSpPr>
          <p:sp>
            <p:nvSpPr>
              <p:cNvPr id="1103" name="شكل حر: شكل 1102">
                <a:extLst>
                  <a:ext uri="{FF2B5EF4-FFF2-40B4-BE49-F238E27FC236}">
                    <a16:creationId xmlns:a16="http://schemas.microsoft.com/office/drawing/2014/main" id="{D2D19E55-643C-1ECD-C158-ED1C2D1236E2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801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4" name="شكل حر: شكل 1103">
                <a:extLst>
                  <a:ext uri="{FF2B5EF4-FFF2-40B4-BE49-F238E27FC236}">
                    <a16:creationId xmlns:a16="http://schemas.microsoft.com/office/drawing/2014/main" id="{7F8A3D61-2691-782A-5A11-EF245EF22AC0}"/>
                  </a:ext>
                </a:extLst>
              </p:cNvPr>
              <p:cNvSpPr/>
              <p:nvPr/>
            </p:nvSpPr>
            <p:spPr>
              <a:xfrm>
                <a:off x="6578518" y="5484562"/>
                <a:ext cx="446398" cy="917355"/>
              </a:xfrm>
              <a:custGeom>
                <a:avLst/>
                <a:gdLst>
                  <a:gd name="connsiteX0" fmla="*/ 446399 w 446398"/>
                  <a:gd name="connsiteY0" fmla="*/ 458678 h 917355"/>
                  <a:gd name="connsiteX1" fmla="*/ 223199 w 446398"/>
                  <a:gd name="connsiteY1" fmla="*/ 917355 h 917355"/>
                  <a:gd name="connsiteX2" fmla="*/ 0 w 446398"/>
                  <a:gd name="connsiteY2" fmla="*/ 458678 h 917355"/>
                  <a:gd name="connsiteX3" fmla="*/ 223199 w 446398"/>
                  <a:gd name="connsiteY3" fmla="*/ 0 h 917355"/>
                  <a:gd name="connsiteX4" fmla="*/ 446399 w 446398"/>
                  <a:gd name="connsiteY4" fmla="*/ 458678 h 91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5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058C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5" name="شكل حر: شكل 1104">
                <a:extLst>
                  <a:ext uri="{FF2B5EF4-FFF2-40B4-BE49-F238E27FC236}">
                    <a16:creationId xmlns:a16="http://schemas.microsoft.com/office/drawing/2014/main" id="{A1B2388F-2219-9896-4D4B-4A8DF92F4A5B}"/>
                  </a:ext>
                </a:extLst>
              </p:cNvPr>
              <p:cNvSpPr/>
              <p:nvPr/>
            </p:nvSpPr>
            <p:spPr>
              <a:xfrm rot="-3599999">
                <a:off x="6578474" y="5484653"/>
                <a:ext cx="446398" cy="917354"/>
              </a:xfrm>
              <a:custGeom>
                <a:avLst/>
                <a:gdLst>
                  <a:gd name="connsiteX0" fmla="*/ 446399 w 446398"/>
                  <a:gd name="connsiteY0" fmla="*/ 458678 h 917354"/>
                  <a:gd name="connsiteX1" fmla="*/ 223199 w 446398"/>
                  <a:gd name="connsiteY1" fmla="*/ 917355 h 917354"/>
                  <a:gd name="connsiteX2" fmla="*/ 0 w 446398"/>
                  <a:gd name="connsiteY2" fmla="*/ 458678 h 917354"/>
                  <a:gd name="connsiteX3" fmla="*/ 223199 w 446398"/>
                  <a:gd name="connsiteY3" fmla="*/ 0 h 917354"/>
                  <a:gd name="connsiteX4" fmla="*/ 446399 w 446398"/>
                  <a:gd name="connsiteY4" fmla="*/ 458678 h 91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398" h="917354">
                    <a:moveTo>
                      <a:pt x="446399" y="458678"/>
                    </a:moveTo>
                    <a:cubicBezTo>
                      <a:pt x="446399" y="711998"/>
                      <a:pt x="346469" y="917355"/>
                      <a:pt x="223199" y="917355"/>
                    </a:cubicBezTo>
                    <a:cubicBezTo>
                      <a:pt x="99930" y="917355"/>
                      <a:pt x="0" y="711998"/>
                      <a:pt x="0" y="458678"/>
                    </a:cubicBezTo>
                    <a:cubicBezTo>
                      <a:pt x="0" y="205357"/>
                      <a:pt x="99930" y="0"/>
                      <a:pt x="223199" y="0"/>
                    </a:cubicBezTo>
                    <a:cubicBezTo>
                      <a:pt x="346469" y="0"/>
                      <a:pt x="446399" y="205357"/>
                      <a:pt x="446399" y="458678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058C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6" name="شكل حر: شكل 1105">
                <a:extLst>
                  <a:ext uri="{FF2B5EF4-FFF2-40B4-BE49-F238E27FC236}">
                    <a16:creationId xmlns:a16="http://schemas.microsoft.com/office/drawing/2014/main" id="{49CAC1FC-3974-7EE9-9A06-2736DB79BEEC}"/>
                  </a:ext>
                </a:extLst>
              </p:cNvPr>
              <p:cNvSpPr/>
              <p:nvPr/>
            </p:nvSpPr>
            <p:spPr>
              <a:xfrm rot="-1800001">
                <a:off x="6343085" y="5719996"/>
                <a:ext cx="917354" cy="446398"/>
              </a:xfrm>
              <a:custGeom>
                <a:avLst/>
                <a:gdLst>
                  <a:gd name="connsiteX0" fmla="*/ 917355 w 917354"/>
                  <a:gd name="connsiteY0" fmla="*/ 223199 h 446398"/>
                  <a:gd name="connsiteX1" fmla="*/ 458678 w 917354"/>
                  <a:gd name="connsiteY1" fmla="*/ 446399 h 446398"/>
                  <a:gd name="connsiteX2" fmla="*/ 0 w 917354"/>
                  <a:gd name="connsiteY2" fmla="*/ 223199 h 446398"/>
                  <a:gd name="connsiteX3" fmla="*/ 458678 w 917354"/>
                  <a:gd name="connsiteY3" fmla="*/ 0 h 446398"/>
                  <a:gd name="connsiteX4" fmla="*/ 917355 w 917354"/>
                  <a:gd name="connsiteY4" fmla="*/ 223199 h 44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354" h="446398">
                    <a:moveTo>
                      <a:pt x="917355" y="223199"/>
                    </a:moveTo>
                    <a:cubicBezTo>
                      <a:pt x="917355" y="346469"/>
                      <a:pt x="711998" y="446399"/>
                      <a:pt x="458678" y="446399"/>
                    </a:cubicBezTo>
                    <a:cubicBezTo>
                      <a:pt x="205357" y="446399"/>
                      <a:pt x="0" y="346469"/>
                      <a:pt x="0" y="223199"/>
                    </a:cubicBezTo>
                    <a:cubicBezTo>
                      <a:pt x="0" y="99930"/>
                      <a:pt x="205357" y="0"/>
                      <a:pt x="458678" y="0"/>
                    </a:cubicBezTo>
                    <a:cubicBezTo>
                      <a:pt x="711998" y="0"/>
                      <a:pt x="917355" y="99930"/>
                      <a:pt x="917355" y="223199"/>
                    </a:cubicBezTo>
                    <a:close/>
                  </a:path>
                </a:pathLst>
              </a:custGeom>
              <a:noFill/>
              <a:ln w="27214" cap="flat">
                <a:solidFill>
                  <a:srgbClr val="6058C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99" name="شكل حر: شكل 1098">
              <a:extLst>
                <a:ext uri="{FF2B5EF4-FFF2-40B4-BE49-F238E27FC236}">
                  <a16:creationId xmlns:a16="http://schemas.microsoft.com/office/drawing/2014/main" id="{96A2B27A-7011-4E19-78FD-A5F4DECCDA97}"/>
                </a:ext>
              </a:extLst>
            </p:cNvPr>
            <p:cNvSpPr/>
            <p:nvPr/>
          </p:nvSpPr>
          <p:spPr>
            <a:xfrm rot="16999799">
              <a:off x="6698061" y="5839605"/>
              <a:ext cx="207373" cy="207373"/>
            </a:xfrm>
            <a:custGeom>
              <a:avLst/>
              <a:gdLst>
                <a:gd name="connsiteX0" fmla="*/ 207374 w 207373"/>
                <a:gd name="connsiteY0" fmla="*/ 103687 h 207373"/>
                <a:gd name="connsiteX1" fmla="*/ 103687 w 207373"/>
                <a:gd name="connsiteY1" fmla="*/ 207374 h 207373"/>
                <a:gd name="connsiteX2" fmla="*/ 0 w 207373"/>
                <a:gd name="connsiteY2" fmla="*/ 103687 h 207373"/>
                <a:gd name="connsiteX3" fmla="*/ 103687 w 207373"/>
                <a:gd name="connsiteY3" fmla="*/ 0 h 207373"/>
                <a:gd name="connsiteX4" fmla="*/ 207374 w 207373"/>
                <a:gd name="connsiteY4" fmla="*/ 103687 h 2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373" h="207373">
                  <a:moveTo>
                    <a:pt x="207374" y="103687"/>
                  </a:moveTo>
                  <a:cubicBezTo>
                    <a:pt x="207374" y="160951"/>
                    <a:pt x="160951" y="207374"/>
                    <a:pt x="103687" y="207374"/>
                  </a:cubicBezTo>
                  <a:cubicBezTo>
                    <a:pt x="46422" y="207374"/>
                    <a:pt x="0" y="160951"/>
                    <a:pt x="0" y="103687"/>
                  </a:cubicBezTo>
                  <a:cubicBezTo>
                    <a:pt x="0" y="46422"/>
                    <a:pt x="46422" y="0"/>
                    <a:pt x="103687" y="0"/>
                  </a:cubicBezTo>
                  <a:cubicBezTo>
                    <a:pt x="160951" y="0"/>
                    <a:pt x="207374" y="46422"/>
                    <a:pt x="207374" y="103687"/>
                  </a:cubicBezTo>
                  <a:close/>
                </a:path>
              </a:pathLst>
            </a:custGeom>
            <a:solidFill>
              <a:srgbClr val="FFADDE"/>
            </a:solidFill>
            <a:ln w="27214" cap="flat">
              <a:solidFill>
                <a:srgbClr val="6058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شكل حر: شكل 1099">
              <a:extLst>
                <a:ext uri="{FF2B5EF4-FFF2-40B4-BE49-F238E27FC236}">
                  <a16:creationId xmlns:a16="http://schemas.microsoft.com/office/drawing/2014/main" id="{8CFA7677-4511-3E9C-0A0B-CB3FAC082A79}"/>
                </a:ext>
              </a:extLst>
            </p:cNvPr>
            <p:cNvSpPr/>
            <p:nvPr/>
          </p:nvSpPr>
          <p:spPr>
            <a:xfrm>
              <a:off x="6529539" y="5759059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112"/>
                    <a:pt x="99112" y="127698"/>
                    <a:pt x="63849" y="127698"/>
                  </a:cubicBezTo>
                  <a:cubicBezTo>
                    <a:pt x="28586" y="127698"/>
                    <a:pt x="0" y="99112"/>
                    <a:pt x="0" y="63849"/>
                  </a:cubicBezTo>
                  <a:cubicBezTo>
                    <a:pt x="0" y="28586"/>
                    <a:pt x="28586" y="0"/>
                    <a:pt x="63849" y="0"/>
                  </a:cubicBezTo>
                  <a:cubicBezTo>
                    <a:pt x="99112" y="0"/>
                    <a:pt x="127698" y="28586"/>
                    <a:pt x="127698" y="63849"/>
                  </a:cubicBezTo>
                  <a:close/>
                </a:path>
              </a:pathLst>
            </a:custGeom>
            <a:solidFill>
              <a:srgbClr val="77BFBB"/>
            </a:solidFill>
            <a:ln w="27214" cap="flat">
              <a:solidFill>
                <a:srgbClr val="6058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شكل حر: شكل 1100">
              <a:extLst>
                <a:ext uri="{FF2B5EF4-FFF2-40B4-BE49-F238E27FC236}">
                  <a16:creationId xmlns:a16="http://schemas.microsoft.com/office/drawing/2014/main" id="{A17A4F55-5F68-408E-4617-584E510B2E6B}"/>
                </a:ext>
              </a:extLst>
            </p:cNvPr>
            <p:cNvSpPr/>
            <p:nvPr/>
          </p:nvSpPr>
          <p:spPr>
            <a:xfrm>
              <a:off x="6737868" y="6338068"/>
              <a:ext cx="127698" cy="127698"/>
            </a:xfrm>
            <a:custGeom>
              <a:avLst/>
              <a:gdLst>
                <a:gd name="connsiteX0" fmla="*/ 127698 w 127698"/>
                <a:gd name="connsiteY0" fmla="*/ 63849 h 127698"/>
                <a:gd name="connsiteX1" fmla="*/ 63849 w 127698"/>
                <a:gd name="connsiteY1" fmla="*/ 127698 h 127698"/>
                <a:gd name="connsiteX2" fmla="*/ 0 w 127698"/>
                <a:gd name="connsiteY2" fmla="*/ 63849 h 127698"/>
                <a:gd name="connsiteX3" fmla="*/ 63849 w 127698"/>
                <a:gd name="connsiteY3" fmla="*/ 0 h 127698"/>
                <a:gd name="connsiteX4" fmla="*/ 127698 w 127698"/>
                <a:gd name="connsiteY4" fmla="*/ 63849 h 12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98" h="127698">
                  <a:moveTo>
                    <a:pt x="127698" y="63849"/>
                  </a:moveTo>
                  <a:cubicBezTo>
                    <a:pt x="127698" y="99048"/>
                    <a:pt x="99048" y="127698"/>
                    <a:pt x="63849" y="127698"/>
                  </a:cubicBezTo>
                  <a:cubicBezTo>
                    <a:pt x="28650" y="127698"/>
                    <a:pt x="0" y="99048"/>
                    <a:pt x="0" y="63849"/>
                  </a:cubicBezTo>
                  <a:cubicBezTo>
                    <a:pt x="0" y="28650"/>
                    <a:pt x="28650" y="0"/>
                    <a:pt x="63849" y="0"/>
                  </a:cubicBezTo>
                  <a:cubicBezTo>
                    <a:pt x="99048" y="0"/>
                    <a:pt x="127698" y="28650"/>
                    <a:pt x="127698" y="63849"/>
                  </a:cubicBezTo>
                  <a:close/>
                </a:path>
              </a:pathLst>
            </a:custGeom>
            <a:solidFill>
              <a:srgbClr val="FEB41D"/>
            </a:solidFill>
            <a:ln w="27214" cap="flat">
              <a:solidFill>
                <a:srgbClr val="6058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شكل حر: شكل 1101">
              <a:extLst>
                <a:ext uri="{FF2B5EF4-FFF2-40B4-BE49-F238E27FC236}">
                  <a16:creationId xmlns:a16="http://schemas.microsoft.com/office/drawing/2014/main" id="{08135850-FCA1-71E4-3D78-A8EA63C72994}"/>
                </a:ext>
              </a:extLst>
            </p:cNvPr>
            <p:cNvSpPr/>
            <p:nvPr/>
          </p:nvSpPr>
          <p:spPr>
            <a:xfrm>
              <a:off x="7079625" y="5893579"/>
              <a:ext cx="109962" cy="109962"/>
            </a:xfrm>
            <a:custGeom>
              <a:avLst/>
              <a:gdLst>
                <a:gd name="connsiteX0" fmla="*/ 109963 w 109962"/>
                <a:gd name="connsiteY0" fmla="*/ 54981 h 109962"/>
                <a:gd name="connsiteX1" fmla="*/ 54981 w 109962"/>
                <a:gd name="connsiteY1" fmla="*/ 109963 h 109962"/>
                <a:gd name="connsiteX2" fmla="*/ 0 w 109962"/>
                <a:gd name="connsiteY2" fmla="*/ 54981 h 109962"/>
                <a:gd name="connsiteX3" fmla="*/ 54981 w 109962"/>
                <a:gd name="connsiteY3" fmla="*/ 0 h 109962"/>
                <a:gd name="connsiteX4" fmla="*/ 109963 w 109962"/>
                <a:gd name="connsiteY4" fmla="*/ 54981 h 10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62" h="109962">
                  <a:moveTo>
                    <a:pt x="109963" y="54981"/>
                  </a:moveTo>
                  <a:cubicBezTo>
                    <a:pt x="109963" y="85269"/>
                    <a:pt x="85405" y="109963"/>
                    <a:pt x="54981" y="109963"/>
                  </a:cubicBezTo>
                  <a:cubicBezTo>
                    <a:pt x="24557" y="109963"/>
                    <a:pt x="0" y="85405"/>
                    <a:pt x="0" y="54981"/>
                  </a:cubicBezTo>
                  <a:cubicBezTo>
                    <a:pt x="0" y="24557"/>
                    <a:pt x="24557" y="0"/>
                    <a:pt x="54981" y="0"/>
                  </a:cubicBezTo>
                  <a:cubicBezTo>
                    <a:pt x="85405" y="0"/>
                    <a:pt x="109963" y="24557"/>
                    <a:pt x="109963" y="54981"/>
                  </a:cubicBezTo>
                  <a:close/>
                </a:path>
              </a:pathLst>
            </a:custGeom>
            <a:solidFill>
              <a:srgbClr val="FF6950"/>
            </a:solidFill>
            <a:ln w="27214" cap="flat">
              <a:solidFill>
                <a:srgbClr val="6058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2" name="مجموعة 1151">
            <a:extLst>
              <a:ext uri="{FF2B5EF4-FFF2-40B4-BE49-F238E27FC236}">
                <a16:creationId xmlns:a16="http://schemas.microsoft.com/office/drawing/2014/main" id="{FF76C567-9F07-7D25-CD2D-ACD27F1C001D}"/>
              </a:ext>
            </a:extLst>
          </p:cNvPr>
          <p:cNvGrpSpPr/>
          <p:nvPr/>
        </p:nvGrpSpPr>
        <p:grpSpPr>
          <a:xfrm>
            <a:off x="4554203" y="2105159"/>
            <a:ext cx="1285097" cy="1040582"/>
            <a:chOff x="1841950" y="848274"/>
            <a:chExt cx="2001973" cy="1621058"/>
          </a:xfrm>
        </p:grpSpPr>
        <p:sp>
          <p:nvSpPr>
            <p:cNvPr id="1153" name="شكل بيضاوي 261">
              <a:extLst>
                <a:ext uri="{FF2B5EF4-FFF2-40B4-BE49-F238E27FC236}">
                  <a16:creationId xmlns:a16="http://schemas.microsoft.com/office/drawing/2014/main" id="{D6EDD384-9B36-62D5-384D-BA404BCCD1F0}"/>
                </a:ext>
              </a:extLst>
            </p:cNvPr>
            <p:cNvSpPr/>
            <p:nvPr/>
          </p:nvSpPr>
          <p:spPr>
            <a:xfrm>
              <a:off x="2482070" y="1594415"/>
              <a:ext cx="1361853" cy="874917"/>
            </a:xfrm>
            <a:custGeom>
              <a:avLst/>
              <a:gdLst>
                <a:gd name="connsiteX0" fmla="*/ 0 w 873263"/>
                <a:gd name="connsiteY0" fmla="*/ 215449 h 430897"/>
                <a:gd name="connsiteX1" fmla="*/ 436632 w 873263"/>
                <a:gd name="connsiteY1" fmla="*/ 0 h 430897"/>
                <a:gd name="connsiteX2" fmla="*/ 873264 w 873263"/>
                <a:gd name="connsiteY2" fmla="*/ 215449 h 430897"/>
                <a:gd name="connsiteX3" fmla="*/ 436632 w 873263"/>
                <a:gd name="connsiteY3" fmla="*/ 430898 h 430897"/>
                <a:gd name="connsiteX4" fmla="*/ 0 w 873263"/>
                <a:gd name="connsiteY4" fmla="*/ 215449 h 430897"/>
                <a:gd name="connsiteX0" fmla="*/ 1297 w 874561"/>
                <a:gd name="connsiteY0" fmla="*/ 215449 h 430898"/>
                <a:gd name="connsiteX1" fmla="*/ 346489 w 874561"/>
                <a:gd name="connsiteY1" fmla="*/ 0 h 430898"/>
                <a:gd name="connsiteX2" fmla="*/ 874561 w 874561"/>
                <a:gd name="connsiteY2" fmla="*/ 215449 h 430898"/>
                <a:gd name="connsiteX3" fmla="*/ 437929 w 874561"/>
                <a:gd name="connsiteY3" fmla="*/ 430898 h 430898"/>
                <a:gd name="connsiteX4" fmla="*/ 1297 w 874561"/>
                <a:gd name="connsiteY4" fmla="*/ 215449 h 43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561" h="430898">
                  <a:moveTo>
                    <a:pt x="1297" y="215449"/>
                  </a:moveTo>
                  <a:cubicBezTo>
                    <a:pt x="-13943" y="143633"/>
                    <a:pt x="105344" y="0"/>
                    <a:pt x="346489" y="0"/>
                  </a:cubicBezTo>
                  <a:cubicBezTo>
                    <a:pt x="587634" y="0"/>
                    <a:pt x="874561" y="96460"/>
                    <a:pt x="874561" y="215449"/>
                  </a:cubicBezTo>
                  <a:cubicBezTo>
                    <a:pt x="874561" y="334438"/>
                    <a:pt x="679074" y="430898"/>
                    <a:pt x="437929" y="430898"/>
                  </a:cubicBezTo>
                  <a:cubicBezTo>
                    <a:pt x="196784" y="430898"/>
                    <a:pt x="16537" y="287265"/>
                    <a:pt x="1297" y="215449"/>
                  </a:cubicBezTo>
                  <a:close/>
                </a:path>
              </a:pathLst>
            </a:custGeom>
            <a:solidFill>
              <a:srgbClr val="FEB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4" name="مجموعة 1153">
              <a:extLst>
                <a:ext uri="{FF2B5EF4-FFF2-40B4-BE49-F238E27FC236}">
                  <a16:creationId xmlns:a16="http://schemas.microsoft.com/office/drawing/2014/main" id="{D2661E94-2DA7-3FF2-5CF3-BD168F5DE811}"/>
                </a:ext>
              </a:extLst>
            </p:cNvPr>
            <p:cNvGrpSpPr/>
            <p:nvPr/>
          </p:nvGrpSpPr>
          <p:grpSpPr>
            <a:xfrm>
              <a:off x="1841950" y="848274"/>
              <a:ext cx="1527492" cy="1527492"/>
              <a:chOff x="2415014" y="485524"/>
              <a:chExt cx="1757684" cy="1757684"/>
            </a:xfrm>
          </p:grpSpPr>
          <p:grpSp>
            <p:nvGrpSpPr>
              <p:cNvPr id="1155" name="مجموعة 1154">
                <a:extLst>
                  <a:ext uri="{FF2B5EF4-FFF2-40B4-BE49-F238E27FC236}">
                    <a16:creationId xmlns:a16="http://schemas.microsoft.com/office/drawing/2014/main" id="{BCD7931F-4B3F-FABA-E0E2-3C01C1428611}"/>
                  </a:ext>
                </a:extLst>
              </p:cNvPr>
              <p:cNvGrpSpPr/>
              <p:nvPr/>
            </p:nvGrpSpPr>
            <p:grpSpPr>
              <a:xfrm>
                <a:off x="2415014" y="485524"/>
                <a:ext cx="1757684" cy="1757684"/>
                <a:chOff x="8438780" y="4769217"/>
                <a:chExt cx="1757684" cy="1757684"/>
              </a:xfrm>
            </p:grpSpPr>
            <p:sp>
              <p:nvSpPr>
                <p:cNvPr id="1157" name="شكل حر: شكل 1156">
                  <a:extLst>
                    <a:ext uri="{FF2B5EF4-FFF2-40B4-BE49-F238E27FC236}">
                      <a16:creationId xmlns:a16="http://schemas.microsoft.com/office/drawing/2014/main" id="{EAB54CE2-DF04-6799-CED2-B1FFF82CD868}"/>
                    </a:ext>
                  </a:extLst>
                </p:cNvPr>
                <p:cNvSpPr/>
                <p:nvPr/>
              </p:nvSpPr>
              <p:spPr>
                <a:xfrm>
                  <a:off x="9164192" y="5494629"/>
                  <a:ext cx="1032272" cy="1032272"/>
                </a:xfrm>
                <a:custGeom>
                  <a:avLst/>
                  <a:gdLst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710962 w 1032272"/>
                    <a:gd name="connsiteY5" fmla="*/ 710962 h 1032272"/>
                    <a:gd name="connsiteX6" fmla="*/ 710962 w 1032272"/>
                    <a:gd name="connsiteY6" fmla="*/ 321310 h 1032272"/>
                    <a:gd name="connsiteX7" fmla="*/ 321310 w 1032272"/>
                    <a:gd name="connsiteY7" fmla="*/ 321310 h 1032272"/>
                    <a:gd name="connsiteX8" fmla="*/ 321310 w 1032272"/>
                    <a:gd name="connsiteY8" fmla="*/ 710962 h 1032272"/>
                    <a:gd name="connsiteX9" fmla="*/ 710962 w 1032272"/>
                    <a:gd name="connsiteY9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710962 w 1032272"/>
                    <a:gd name="connsiteY5" fmla="*/ 710962 h 1032272"/>
                    <a:gd name="connsiteX6" fmla="*/ 321310 w 1032272"/>
                    <a:gd name="connsiteY6" fmla="*/ 321310 h 1032272"/>
                    <a:gd name="connsiteX7" fmla="*/ 321310 w 1032272"/>
                    <a:gd name="connsiteY7" fmla="*/ 710962 h 1032272"/>
                    <a:gd name="connsiteX8" fmla="*/ 710962 w 1032272"/>
                    <a:gd name="connsiteY8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  <a:gd name="connsiteX5" fmla="*/ 321310 w 1032272"/>
                    <a:gd name="connsiteY5" fmla="*/ 710962 h 1032272"/>
                    <a:gd name="connsiteX6" fmla="*/ 321310 w 1032272"/>
                    <a:gd name="connsiteY6" fmla="*/ 321310 h 1032272"/>
                    <a:gd name="connsiteX7" fmla="*/ 321310 w 1032272"/>
                    <a:gd name="connsiteY7" fmla="*/ 710962 h 1032272"/>
                    <a:gd name="connsiteX0" fmla="*/ 150965 w 1032272"/>
                    <a:gd name="connsiteY0" fmla="*/ 150965 h 1032272"/>
                    <a:gd name="connsiteX1" fmla="*/ 881307 w 1032272"/>
                    <a:gd name="connsiteY1" fmla="*/ 150965 h 1032272"/>
                    <a:gd name="connsiteX2" fmla="*/ 881307 w 1032272"/>
                    <a:gd name="connsiteY2" fmla="*/ 881307 h 1032272"/>
                    <a:gd name="connsiteX3" fmla="*/ 150965 w 1032272"/>
                    <a:gd name="connsiteY3" fmla="*/ 881307 h 1032272"/>
                    <a:gd name="connsiteX4" fmla="*/ 150965 w 1032272"/>
                    <a:gd name="connsiteY4" fmla="*/ 150965 h 1032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2272" h="1032272">
                      <a:moveTo>
                        <a:pt x="150965" y="150965"/>
                      </a:moveTo>
                      <a:cubicBezTo>
                        <a:pt x="352251" y="-50322"/>
                        <a:pt x="680021" y="-50322"/>
                        <a:pt x="881307" y="150965"/>
                      </a:cubicBezTo>
                      <a:cubicBezTo>
                        <a:pt x="1082594" y="352251"/>
                        <a:pt x="1082594" y="680021"/>
                        <a:pt x="881307" y="881307"/>
                      </a:cubicBezTo>
                      <a:cubicBezTo>
                        <a:pt x="680021" y="1082594"/>
                        <a:pt x="352251" y="1082594"/>
                        <a:pt x="150965" y="881307"/>
                      </a:cubicBezTo>
                      <a:cubicBezTo>
                        <a:pt x="-50322" y="680021"/>
                        <a:pt x="-50322" y="352251"/>
                        <a:pt x="150965" y="150965"/>
                      </a:cubicBezTo>
                      <a:close/>
                    </a:path>
                  </a:pathLst>
                </a:custGeom>
                <a:solidFill>
                  <a:srgbClr val="FFADDE"/>
                </a:solidFill>
                <a:ln w="38100" cap="sq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8" name="شكل حر: شكل 1157">
                  <a:extLst>
                    <a:ext uri="{FF2B5EF4-FFF2-40B4-BE49-F238E27FC236}">
                      <a16:creationId xmlns:a16="http://schemas.microsoft.com/office/drawing/2014/main" id="{AED3EE06-BBAF-4A71-2D27-E709C77F1C24}"/>
                    </a:ext>
                  </a:extLst>
                </p:cNvPr>
                <p:cNvSpPr/>
                <p:nvPr/>
              </p:nvSpPr>
              <p:spPr>
                <a:xfrm>
                  <a:off x="8438780" y="4769217"/>
                  <a:ext cx="832855" cy="832855"/>
                </a:xfrm>
                <a:custGeom>
                  <a:avLst/>
                  <a:gdLst>
                    <a:gd name="connsiteX0" fmla="*/ 50492 w 832855"/>
                    <a:gd name="connsiteY0" fmla="*/ 50492 h 832855"/>
                    <a:gd name="connsiteX1" fmla="*/ 50492 w 832855"/>
                    <a:gd name="connsiteY1" fmla="*/ 50492 h 832855"/>
                    <a:gd name="connsiteX2" fmla="*/ 294619 w 832855"/>
                    <a:gd name="connsiteY2" fmla="*/ 50492 h 832855"/>
                    <a:gd name="connsiteX3" fmla="*/ 832856 w 832855"/>
                    <a:gd name="connsiteY3" fmla="*/ 588728 h 832855"/>
                    <a:gd name="connsiteX4" fmla="*/ 588728 w 832855"/>
                    <a:gd name="connsiteY4" fmla="*/ 832856 h 832855"/>
                    <a:gd name="connsiteX5" fmla="*/ 50492 w 832855"/>
                    <a:gd name="connsiteY5" fmla="*/ 294619 h 832855"/>
                    <a:gd name="connsiteX6" fmla="*/ 50492 w 832855"/>
                    <a:gd name="connsiteY6" fmla="*/ 50492 h 832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2855" h="832855">
                      <a:moveTo>
                        <a:pt x="50492" y="50492"/>
                      </a:moveTo>
                      <a:lnTo>
                        <a:pt x="50492" y="50492"/>
                      </a:lnTo>
                      <a:cubicBezTo>
                        <a:pt x="117814" y="-16831"/>
                        <a:pt x="227297" y="-16831"/>
                        <a:pt x="294619" y="50492"/>
                      </a:cubicBezTo>
                      <a:lnTo>
                        <a:pt x="832856" y="588728"/>
                      </a:lnTo>
                      <a:lnTo>
                        <a:pt x="588728" y="832856"/>
                      </a:lnTo>
                      <a:lnTo>
                        <a:pt x="50492" y="294619"/>
                      </a:lnTo>
                      <a:cubicBezTo>
                        <a:pt x="-16831" y="227297"/>
                        <a:pt x="-16831" y="117814"/>
                        <a:pt x="50492" y="50492"/>
                      </a:cubicBezTo>
                      <a:close/>
                    </a:path>
                  </a:pathLst>
                </a:custGeom>
                <a:solidFill>
                  <a:srgbClr val="FFADDE"/>
                </a:solidFill>
                <a:ln w="38100" cap="flat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9" name="شكل حر: شكل 1158">
                  <a:extLst>
                    <a:ext uri="{FF2B5EF4-FFF2-40B4-BE49-F238E27FC236}">
                      <a16:creationId xmlns:a16="http://schemas.microsoft.com/office/drawing/2014/main" id="{E3E51E33-E1DB-50A7-3994-94CA02021F20}"/>
                    </a:ext>
                  </a:extLst>
                </p:cNvPr>
                <p:cNvSpPr/>
                <p:nvPr/>
              </p:nvSpPr>
              <p:spPr>
                <a:xfrm>
                  <a:off x="9149572" y="5480009"/>
                  <a:ext cx="165585" cy="165585"/>
                </a:xfrm>
                <a:custGeom>
                  <a:avLst/>
                  <a:gdLst>
                    <a:gd name="connsiteX0" fmla="*/ 0 w 165585"/>
                    <a:gd name="connsiteY0" fmla="*/ 0 h 165585"/>
                    <a:gd name="connsiteX1" fmla="*/ 165585 w 165585"/>
                    <a:gd name="connsiteY1" fmla="*/ 165585 h 165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5585" h="165585">
                      <a:moveTo>
                        <a:pt x="0" y="0"/>
                      </a:moveTo>
                      <a:lnTo>
                        <a:pt x="165585" y="165585"/>
                      </a:lnTo>
                    </a:path>
                  </a:pathLst>
                </a:custGeom>
                <a:ln w="67733" cap="flat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160" name="مجموعة 1159">
                  <a:extLst>
                    <a:ext uri="{FF2B5EF4-FFF2-40B4-BE49-F238E27FC236}">
                      <a16:creationId xmlns:a16="http://schemas.microsoft.com/office/drawing/2014/main" id="{4D5E67D0-84B4-4D72-7ADA-A216865973F9}"/>
                    </a:ext>
                  </a:extLst>
                </p:cNvPr>
                <p:cNvGrpSpPr/>
                <p:nvPr/>
              </p:nvGrpSpPr>
              <p:grpSpPr>
                <a:xfrm>
                  <a:off x="9304997" y="5910657"/>
                  <a:ext cx="753850" cy="276668"/>
                  <a:chOff x="9315157" y="5813483"/>
                  <a:chExt cx="990954" cy="363687"/>
                </a:xfrm>
              </p:grpSpPr>
              <p:grpSp>
                <p:nvGrpSpPr>
                  <p:cNvPr id="1161" name="مجموعة 1160">
                    <a:extLst>
                      <a:ext uri="{FF2B5EF4-FFF2-40B4-BE49-F238E27FC236}">
                        <a16:creationId xmlns:a16="http://schemas.microsoft.com/office/drawing/2014/main" id="{BEFF0387-AD09-A5F7-EB08-42B1C5094682}"/>
                      </a:ext>
                    </a:extLst>
                  </p:cNvPr>
                  <p:cNvGrpSpPr/>
                  <p:nvPr/>
                </p:nvGrpSpPr>
                <p:grpSpPr>
                  <a:xfrm>
                    <a:off x="9384072" y="5813483"/>
                    <a:ext cx="875156" cy="164239"/>
                    <a:chOff x="8039762" y="1398352"/>
                    <a:chExt cx="947241" cy="177768"/>
                  </a:xfrm>
                </p:grpSpPr>
                <p:sp>
                  <p:nvSpPr>
                    <p:cNvPr id="1164" name="رسم 35">
                      <a:extLst>
                        <a:ext uri="{FF2B5EF4-FFF2-40B4-BE49-F238E27FC236}">
                          <a16:creationId xmlns:a16="http://schemas.microsoft.com/office/drawing/2014/main" id="{1B79AA57-133E-1150-6E43-9C3B42E98F2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821266" y="1398352"/>
                      <a:ext cx="165737" cy="177768"/>
                    </a:xfrm>
                    <a:custGeom>
                      <a:avLst/>
                      <a:gdLst>
                        <a:gd name="connsiteX0" fmla="*/ 551 w 164699"/>
                        <a:gd name="connsiteY0" fmla="*/ 3291 h 177735"/>
                        <a:gd name="connsiteX1" fmla="*/ 82215 w 164699"/>
                        <a:gd name="connsiteY1" fmla="*/ 177735 h 177735"/>
                        <a:gd name="connsiteX2" fmla="*/ 163879 w 164699"/>
                        <a:gd name="connsiteY2" fmla="*/ 0 h 177735"/>
                        <a:gd name="connsiteX0" fmla="*/ 551 w 165074"/>
                        <a:gd name="connsiteY0" fmla="*/ 3291 h 177735"/>
                        <a:gd name="connsiteX1" fmla="*/ 82215 w 165074"/>
                        <a:gd name="connsiteY1" fmla="*/ 177735 h 177735"/>
                        <a:gd name="connsiteX2" fmla="*/ 163879 w 165074"/>
                        <a:gd name="connsiteY2" fmla="*/ 0 h 177735"/>
                        <a:gd name="connsiteX0" fmla="*/ 1214 w 165737"/>
                        <a:gd name="connsiteY0" fmla="*/ 3291 h 177768"/>
                        <a:gd name="connsiteX1" fmla="*/ 82878 w 165737"/>
                        <a:gd name="connsiteY1" fmla="*/ 177735 h 177768"/>
                        <a:gd name="connsiteX2" fmla="*/ 164542 w 165737"/>
                        <a:gd name="connsiteY2" fmla="*/ 0 h 177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5737" h="177768">
                          <a:moveTo>
                            <a:pt x="1214" y="3291"/>
                          </a:moveTo>
                          <a:cubicBezTo>
                            <a:pt x="-5120" y="105138"/>
                            <a:pt x="12052" y="179578"/>
                            <a:pt x="82878" y="177735"/>
                          </a:cubicBezTo>
                          <a:cubicBezTo>
                            <a:pt x="140866" y="177859"/>
                            <a:pt x="172429" y="103710"/>
                            <a:pt x="164542" y="0"/>
                          </a:cubicBezTo>
                        </a:path>
                      </a:pathLst>
                    </a:custGeom>
                    <a:noFill/>
                    <a:ln w="38100" cap="rnd">
                      <a:solidFill>
                        <a:srgbClr val="6058C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l" rtl="0"/>
                      <a:endParaRPr lang="en-US" dirty="0"/>
                    </a:p>
                  </p:txBody>
                </p:sp>
                <p:sp>
                  <p:nvSpPr>
                    <p:cNvPr id="1165" name="رسم 35">
                      <a:extLst>
                        <a:ext uri="{FF2B5EF4-FFF2-40B4-BE49-F238E27FC236}">
                          <a16:creationId xmlns:a16="http://schemas.microsoft.com/office/drawing/2014/main" id="{F7BE66AC-CC30-88B0-743C-84D047F1F6CD}"/>
                        </a:ext>
                      </a:extLst>
                    </p:cNvPr>
                    <p:cNvSpPr/>
                    <p:nvPr/>
                  </p:nvSpPr>
                  <p:spPr>
                    <a:xfrm rot="11110237">
                      <a:off x="8039762" y="1398352"/>
                      <a:ext cx="165737" cy="177768"/>
                    </a:xfrm>
                    <a:custGeom>
                      <a:avLst/>
                      <a:gdLst>
                        <a:gd name="connsiteX0" fmla="*/ 551 w 164699"/>
                        <a:gd name="connsiteY0" fmla="*/ 3291 h 177735"/>
                        <a:gd name="connsiteX1" fmla="*/ 82215 w 164699"/>
                        <a:gd name="connsiteY1" fmla="*/ 177735 h 177735"/>
                        <a:gd name="connsiteX2" fmla="*/ 163879 w 164699"/>
                        <a:gd name="connsiteY2" fmla="*/ 0 h 177735"/>
                        <a:gd name="connsiteX0" fmla="*/ 551 w 165074"/>
                        <a:gd name="connsiteY0" fmla="*/ 3291 h 177735"/>
                        <a:gd name="connsiteX1" fmla="*/ 82215 w 165074"/>
                        <a:gd name="connsiteY1" fmla="*/ 177735 h 177735"/>
                        <a:gd name="connsiteX2" fmla="*/ 163879 w 165074"/>
                        <a:gd name="connsiteY2" fmla="*/ 0 h 177735"/>
                        <a:gd name="connsiteX0" fmla="*/ 1214 w 165737"/>
                        <a:gd name="connsiteY0" fmla="*/ 3291 h 177768"/>
                        <a:gd name="connsiteX1" fmla="*/ 82878 w 165737"/>
                        <a:gd name="connsiteY1" fmla="*/ 177735 h 177768"/>
                        <a:gd name="connsiteX2" fmla="*/ 164542 w 165737"/>
                        <a:gd name="connsiteY2" fmla="*/ 0 h 177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65737" h="177768">
                          <a:moveTo>
                            <a:pt x="1214" y="3291"/>
                          </a:moveTo>
                          <a:cubicBezTo>
                            <a:pt x="-5120" y="105138"/>
                            <a:pt x="12052" y="179578"/>
                            <a:pt x="82878" y="177735"/>
                          </a:cubicBezTo>
                          <a:cubicBezTo>
                            <a:pt x="140866" y="177859"/>
                            <a:pt x="172429" y="103710"/>
                            <a:pt x="164542" y="0"/>
                          </a:cubicBezTo>
                        </a:path>
                      </a:pathLst>
                    </a:custGeom>
                    <a:noFill/>
                    <a:ln w="38100" cap="rnd">
                      <a:solidFill>
                        <a:srgbClr val="6058C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l" rtl="0"/>
                      <a:endParaRPr lang="en-US" dirty="0"/>
                    </a:p>
                  </p:txBody>
                </p:sp>
              </p:grpSp>
              <p:sp>
                <p:nvSpPr>
                  <p:cNvPr id="1162" name="شكل بيضاوي 1161">
                    <a:extLst>
                      <a:ext uri="{FF2B5EF4-FFF2-40B4-BE49-F238E27FC236}">
                        <a16:creationId xmlns:a16="http://schemas.microsoft.com/office/drawing/2014/main" id="{67D9DB2B-01A1-E991-2260-C7E62905578E}"/>
                      </a:ext>
                    </a:extLst>
                  </p:cNvPr>
                  <p:cNvSpPr/>
                  <p:nvPr/>
                </p:nvSpPr>
                <p:spPr>
                  <a:xfrm>
                    <a:off x="10059221" y="6051810"/>
                    <a:ext cx="246890" cy="125360"/>
                  </a:xfrm>
                  <a:prstGeom prst="ellipse">
                    <a:avLst/>
                  </a:prstGeom>
                  <a:solidFill>
                    <a:srgbClr val="FFAD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3" name="شكل بيضاوي 1162">
                    <a:extLst>
                      <a:ext uri="{FF2B5EF4-FFF2-40B4-BE49-F238E27FC236}">
                        <a16:creationId xmlns:a16="http://schemas.microsoft.com/office/drawing/2014/main" id="{4DA1A8CE-B8AB-CF84-1349-E6FDD2362919}"/>
                      </a:ext>
                    </a:extLst>
                  </p:cNvPr>
                  <p:cNvSpPr/>
                  <p:nvPr/>
                </p:nvSpPr>
                <p:spPr>
                  <a:xfrm>
                    <a:off x="9315157" y="6051810"/>
                    <a:ext cx="246890" cy="125360"/>
                  </a:xfrm>
                  <a:prstGeom prst="ellipse">
                    <a:avLst/>
                  </a:prstGeom>
                  <a:solidFill>
                    <a:srgbClr val="FFAD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 dirty="0"/>
                  </a:p>
                </p:txBody>
              </p:sp>
            </p:grpSp>
          </p:grpSp>
          <p:sp>
            <p:nvSpPr>
              <p:cNvPr id="1156" name="شكل بيضاوي 1155">
                <a:extLst>
                  <a:ext uri="{FF2B5EF4-FFF2-40B4-BE49-F238E27FC236}">
                    <a16:creationId xmlns:a16="http://schemas.microsoft.com/office/drawing/2014/main" id="{F4E7D129-6E02-A9D9-DD0D-D6822CB172F7}"/>
                  </a:ext>
                </a:extLst>
              </p:cNvPr>
              <p:cNvSpPr/>
              <p:nvPr/>
            </p:nvSpPr>
            <p:spPr>
              <a:xfrm rot="5400000">
                <a:off x="3592951" y="1735116"/>
                <a:ext cx="153640" cy="146302"/>
              </a:xfrm>
              <a:prstGeom prst="ellipse">
                <a:avLst/>
              </a:prstGeom>
              <a:solidFill>
                <a:srgbClr val="605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461D5E3-3209-36C1-797F-4848EED95620}"/>
              </a:ext>
            </a:extLst>
          </p:cNvPr>
          <p:cNvGrpSpPr/>
          <p:nvPr/>
        </p:nvGrpSpPr>
        <p:grpSpPr>
          <a:xfrm rot="246651">
            <a:off x="8888131" y="2037643"/>
            <a:ext cx="858252" cy="1053194"/>
            <a:chOff x="8888131" y="1912552"/>
            <a:chExt cx="858252" cy="1053194"/>
          </a:xfrm>
        </p:grpSpPr>
        <p:grpSp>
          <p:nvGrpSpPr>
            <p:cNvPr id="1061" name="مجموعة 1060">
              <a:extLst>
                <a:ext uri="{FF2B5EF4-FFF2-40B4-BE49-F238E27FC236}">
                  <a16:creationId xmlns:a16="http://schemas.microsoft.com/office/drawing/2014/main" id="{E67BF940-F71C-3F9D-041F-A7A790B9D031}"/>
                </a:ext>
              </a:extLst>
            </p:cNvPr>
            <p:cNvGrpSpPr/>
            <p:nvPr/>
          </p:nvGrpSpPr>
          <p:grpSpPr>
            <a:xfrm>
              <a:off x="8888131" y="1912552"/>
              <a:ext cx="858252" cy="1053194"/>
              <a:chOff x="9722442" y="3453198"/>
              <a:chExt cx="1230387" cy="1509855"/>
            </a:xfrm>
          </p:grpSpPr>
          <p:grpSp>
            <p:nvGrpSpPr>
              <p:cNvPr id="1062" name="رسم 68">
                <a:extLst>
                  <a:ext uri="{FF2B5EF4-FFF2-40B4-BE49-F238E27FC236}">
                    <a16:creationId xmlns:a16="http://schemas.microsoft.com/office/drawing/2014/main" id="{E336914A-1731-01DD-986F-48A4B83FA603}"/>
                  </a:ext>
                </a:extLst>
              </p:cNvPr>
              <p:cNvGrpSpPr/>
              <p:nvPr/>
            </p:nvGrpSpPr>
            <p:grpSpPr>
              <a:xfrm>
                <a:off x="9722442" y="3453198"/>
                <a:ext cx="1230387" cy="1509855"/>
                <a:chOff x="9722442" y="3453198"/>
                <a:chExt cx="1230387" cy="1509855"/>
              </a:xfrm>
              <a:solidFill>
                <a:srgbClr val="E50283"/>
              </a:solidFill>
            </p:grpSpPr>
            <p:sp>
              <p:nvSpPr>
                <p:cNvPr id="1070" name="شكل حر: شكل 1069">
                  <a:extLst>
                    <a:ext uri="{FF2B5EF4-FFF2-40B4-BE49-F238E27FC236}">
                      <a16:creationId xmlns:a16="http://schemas.microsoft.com/office/drawing/2014/main" id="{50CE8E35-81D8-CD4F-F860-EF6E1ECBB829}"/>
                    </a:ext>
                  </a:extLst>
                </p:cNvPr>
                <p:cNvSpPr/>
                <p:nvPr/>
              </p:nvSpPr>
              <p:spPr>
                <a:xfrm>
                  <a:off x="9722442" y="3953951"/>
                  <a:ext cx="1230387" cy="1009102"/>
                </a:xfrm>
                <a:custGeom>
                  <a:avLst/>
                  <a:gdLst>
                    <a:gd name="connsiteX0" fmla="*/ 1210307 w 1230387"/>
                    <a:gd name="connsiteY0" fmla="*/ 298521 h 1009102"/>
                    <a:gd name="connsiteX1" fmla="*/ 1086822 w 1230387"/>
                    <a:gd name="connsiteY1" fmla="*/ 223789 h 1009102"/>
                    <a:gd name="connsiteX2" fmla="*/ 1022054 w 1230387"/>
                    <a:gd name="connsiteY2" fmla="*/ 238380 h 1009102"/>
                    <a:gd name="connsiteX3" fmla="*/ 913160 w 1230387"/>
                    <a:gd name="connsiteY3" fmla="*/ 306 h 1009102"/>
                    <a:gd name="connsiteX4" fmla="*/ 769034 w 1230387"/>
                    <a:gd name="connsiteY4" fmla="*/ 31978 h 1009102"/>
                    <a:gd name="connsiteX5" fmla="*/ 461210 w 1230387"/>
                    <a:gd name="connsiteY5" fmla="*/ 31978 h 1009102"/>
                    <a:gd name="connsiteX6" fmla="*/ 243777 w 1230387"/>
                    <a:gd name="connsiteY6" fmla="*/ 11338 h 1009102"/>
                    <a:gd name="connsiteX7" fmla="*/ 28122 w 1230387"/>
                    <a:gd name="connsiteY7" fmla="*/ 610259 h 1009102"/>
                    <a:gd name="connsiteX8" fmla="*/ 533807 w 1230387"/>
                    <a:gd name="connsiteY8" fmla="*/ 997796 h 1009102"/>
                    <a:gd name="connsiteX9" fmla="*/ 615300 w 1230387"/>
                    <a:gd name="connsiteY9" fmla="*/ 958651 h 1009102"/>
                    <a:gd name="connsiteX10" fmla="*/ 696793 w 1230387"/>
                    <a:gd name="connsiteY10" fmla="*/ 997796 h 1009102"/>
                    <a:gd name="connsiteX11" fmla="*/ 1202478 w 1230387"/>
                    <a:gd name="connsiteY11" fmla="*/ 610259 h 1009102"/>
                    <a:gd name="connsiteX12" fmla="*/ 1217780 w 1230387"/>
                    <a:gd name="connsiteY12" fmla="*/ 297453 h 1009102"/>
                    <a:gd name="connsiteX13" fmla="*/ 1209951 w 1230387"/>
                    <a:gd name="connsiteY13" fmla="*/ 298165 h 1009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0387" h="1009102">
                      <a:moveTo>
                        <a:pt x="1210307" y="298521"/>
                      </a:moveTo>
                      <a:cubicBezTo>
                        <a:pt x="1148387" y="298521"/>
                        <a:pt x="1107462" y="266493"/>
                        <a:pt x="1086822" y="223789"/>
                      </a:cubicBezTo>
                      <a:cubicBezTo>
                        <a:pt x="1068673" y="232686"/>
                        <a:pt x="1047321" y="238380"/>
                        <a:pt x="1022054" y="238380"/>
                      </a:cubicBezTo>
                      <a:cubicBezTo>
                        <a:pt x="885402" y="238380"/>
                        <a:pt x="849460" y="83222"/>
                        <a:pt x="913160" y="306"/>
                      </a:cubicBezTo>
                      <a:cubicBezTo>
                        <a:pt x="864762" y="-762"/>
                        <a:pt x="816008" y="10270"/>
                        <a:pt x="769034" y="31978"/>
                      </a:cubicBezTo>
                      <a:cubicBezTo>
                        <a:pt x="670815" y="77528"/>
                        <a:pt x="559429" y="77528"/>
                        <a:pt x="461210" y="31978"/>
                      </a:cubicBezTo>
                      <a:cubicBezTo>
                        <a:pt x="390749" y="-762"/>
                        <a:pt x="315662" y="-9659"/>
                        <a:pt x="243777" y="11338"/>
                      </a:cubicBezTo>
                      <a:cubicBezTo>
                        <a:pt x="44848" y="69699"/>
                        <a:pt x="-51947" y="338022"/>
                        <a:pt x="28122" y="610259"/>
                      </a:cubicBezTo>
                      <a:cubicBezTo>
                        <a:pt x="108192" y="882496"/>
                        <a:pt x="334522" y="1056158"/>
                        <a:pt x="533807" y="997796"/>
                      </a:cubicBezTo>
                      <a:cubicBezTo>
                        <a:pt x="563344" y="989255"/>
                        <a:pt x="590746" y="975732"/>
                        <a:pt x="615300" y="958651"/>
                      </a:cubicBezTo>
                      <a:cubicBezTo>
                        <a:pt x="640211" y="975732"/>
                        <a:pt x="667257" y="989255"/>
                        <a:pt x="696793" y="997796"/>
                      </a:cubicBezTo>
                      <a:cubicBezTo>
                        <a:pt x="896078" y="1056158"/>
                        <a:pt x="1122408" y="882852"/>
                        <a:pt x="1202478" y="610259"/>
                      </a:cubicBezTo>
                      <a:cubicBezTo>
                        <a:pt x="1234506" y="500652"/>
                        <a:pt x="1238065" y="392113"/>
                        <a:pt x="1217780" y="297453"/>
                      </a:cubicBezTo>
                      <a:cubicBezTo>
                        <a:pt x="1215289" y="297453"/>
                        <a:pt x="1212798" y="298165"/>
                        <a:pt x="1209951" y="298165"/>
                      </a:cubicBezTo>
                      <a:close/>
                    </a:path>
                  </a:pathLst>
                </a:custGeom>
                <a:solidFill>
                  <a:srgbClr val="FF6950"/>
                </a:solidFill>
                <a:ln w="38100" cap="flat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1" name="شكل حر: شكل 1070">
                  <a:extLst>
                    <a:ext uri="{FF2B5EF4-FFF2-40B4-BE49-F238E27FC236}">
                      <a16:creationId xmlns:a16="http://schemas.microsoft.com/office/drawing/2014/main" id="{F8CB70FA-5BF4-8390-AFE0-11EAD808287D}"/>
                    </a:ext>
                  </a:extLst>
                </p:cNvPr>
                <p:cNvSpPr/>
                <p:nvPr/>
              </p:nvSpPr>
              <p:spPr>
                <a:xfrm>
                  <a:off x="10337742" y="3453198"/>
                  <a:ext cx="150886" cy="566893"/>
                </a:xfrm>
                <a:custGeom>
                  <a:avLst/>
                  <a:gdLst>
                    <a:gd name="connsiteX0" fmla="*/ 0 w 150886"/>
                    <a:gd name="connsiteY0" fmla="*/ 566893 h 566893"/>
                    <a:gd name="connsiteX1" fmla="*/ 0 w 150886"/>
                    <a:gd name="connsiteY1" fmla="*/ 456219 h 566893"/>
                    <a:gd name="connsiteX2" fmla="*/ 150887 w 150886"/>
                    <a:gd name="connsiteY2" fmla="*/ 0 h 566893"/>
                    <a:gd name="connsiteX3" fmla="*/ 150887 w 150886"/>
                    <a:gd name="connsiteY3" fmla="*/ 0 h 56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886" h="566893">
                      <a:moveTo>
                        <a:pt x="0" y="566893"/>
                      </a:moveTo>
                      <a:lnTo>
                        <a:pt x="0" y="456219"/>
                      </a:lnTo>
                      <a:cubicBezTo>
                        <a:pt x="0" y="291810"/>
                        <a:pt x="53024" y="132026"/>
                        <a:pt x="150887" y="0"/>
                      </a:cubicBezTo>
                      <a:lnTo>
                        <a:pt x="150887" y="0"/>
                      </a:lnTo>
                    </a:path>
                  </a:pathLst>
                </a:custGeom>
                <a:noFill/>
                <a:ln w="38100" cap="flat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63" name="شكل حر: شكل 1062">
                <a:extLst>
                  <a:ext uri="{FF2B5EF4-FFF2-40B4-BE49-F238E27FC236}">
                    <a16:creationId xmlns:a16="http://schemas.microsoft.com/office/drawing/2014/main" id="{D30A308A-5094-779F-1C14-B12CA2A68FB2}"/>
                  </a:ext>
                </a:extLst>
              </p:cNvPr>
              <p:cNvSpPr/>
              <p:nvPr/>
            </p:nvSpPr>
            <p:spPr>
              <a:xfrm>
                <a:off x="9842572" y="3464425"/>
                <a:ext cx="373269" cy="373625"/>
              </a:xfrm>
              <a:custGeom>
                <a:avLst/>
                <a:gdLst>
                  <a:gd name="connsiteX0" fmla="*/ 311188 w 373269"/>
                  <a:gd name="connsiteY0" fmla="*/ 62438 h 373625"/>
                  <a:gd name="connsiteX1" fmla="*/ 362432 w 373269"/>
                  <a:gd name="connsiteY1" fmla="*/ 362788 h 373625"/>
                  <a:gd name="connsiteX2" fmla="*/ 62082 w 373269"/>
                  <a:gd name="connsiteY2" fmla="*/ 311544 h 373625"/>
                  <a:gd name="connsiteX3" fmla="*/ 10837 w 373269"/>
                  <a:gd name="connsiteY3" fmla="*/ 10837 h 373625"/>
                  <a:gd name="connsiteX4" fmla="*/ 311188 w 373269"/>
                  <a:gd name="connsiteY4" fmla="*/ 62082 h 37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269" h="373625">
                    <a:moveTo>
                      <a:pt x="311188" y="62438"/>
                    </a:moveTo>
                    <a:cubicBezTo>
                      <a:pt x="408339" y="159589"/>
                      <a:pt x="362432" y="362788"/>
                      <a:pt x="362432" y="362788"/>
                    </a:cubicBezTo>
                    <a:cubicBezTo>
                      <a:pt x="362432" y="362788"/>
                      <a:pt x="159233" y="408695"/>
                      <a:pt x="62082" y="311544"/>
                    </a:cubicBezTo>
                    <a:cubicBezTo>
                      <a:pt x="-35069" y="214392"/>
                      <a:pt x="10837" y="10837"/>
                      <a:pt x="10837" y="10837"/>
                    </a:cubicBezTo>
                    <a:cubicBezTo>
                      <a:pt x="10837" y="10837"/>
                      <a:pt x="214037" y="-35069"/>
                      <a:pt x="311188" y="62082"/>
                    </a:cubicBezTo>
                    <a:close/>
                  </a:path>
                </a:pathLst>
              </a:custGeom>
              <a:solidFill>
                <a:srgbClr val="FEB41D"/>
              </a:solidFill>
              <a:ln w="38100" cap="flat">
                <a:solidFill>
                  <a:srgbClr val="6058C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64" name="مجموعة 1063">
                <a:extLst>
                  <a:ext uri="{FF2B5EF4-FFF2-40B4-BE49-F238E27FC236}">
                    <a16:creationId xmlns:a16="http://schemas.microsoft.com/office/drawing/2014/main" id="{0B846D69-066C-3643-5805-119F9FE69A6E}"/>
                  </a:ext>
                </a:extLst>
              </p:cNvPr>
              <p:cNvGrpSpPr/>
              <p:nvPr/>
            </p:nvGrpSpPr>
            <p:grpSpPr>
              <a:xfrm>
                <a:off x="10181178" y="4325669"/>
                <a:ext cx="356864" cy="337608"/>
                <a:chOff x="6501247" y="4070638"/>
                <a:chExt cx="998465" cy="944594"/>
              </a:xfrm>
            </p:grpSpPr>
            <p:sp>
              <p:nvSpPr>
                <p:cNvPr id="1068" name="شكل حر: شكل 1067">
                  <a:extLst>
                    <a:ext uri="{FF2B5EF4-FFF2-40B4-BE49-F238E27FC236}">
                      <a16:creationId xmlns:a16="http://schemas.microsoft.com/office/drawing/2014/main" id="{9288AB46-BBD6-D65C-FD8E-0637E239555F}"/>
                    </a:ext>
                  </a:extLst>
                </p:cNvPr>
                <p:cNvSpPr/>
                <p:nvPr/>
              </p:nvSpPr>
              <p:spPr>
                <a:xfrm rot="1688412">
                  <a:off x="6501247" y="4070638"/>
                  <a:ext cx="998465" cy="906557"/>
                </a:xfrm>
                <a:custGeom>
                  <a:avLst/>
                  <a:gdLst>
                    <a:gd name="connsiteX0" fmla="*/ 774571 w 998465"/>
                    <a:gd name="connsiteY0" fmla="*/ 818060 h 906557"/>
                    <a:gd name="connsiteX1" fmla="*/ 276890 w 998465"/>
                    <a:gd name="connsiteY1" fmla="*/ 870292 h 906557"/>
                    <a:gd name="connsiteX2" fmla="*/ 252770 w 998465"/>
                    <a:gd name="connsiteY2" fmla="*/ 861095 h 906557"/>
                    <a:gd name="connsiteX3" fmla="*/ 48006 w 998465"/>
                    <a:gd name="connsiteY3" fmla="*/ 693987 h 906557"/>
                    <a:gd name="connsiteX4" fmla="*/ 53906 w 998465"/>
                    <a:gd name="connsiteY4" fmla="*/ 363241 h 906557"/>
                    <a:gd name="connsiteX5" fmla="*/ 414152 w 998465"/>
                    <a:gd name="connsiteY5" fmla="*/ 363241 h 906557"/>
                    <a:gd name="connsiteX6" fmla="*/ 674098 w 998465"/>
                    <a:gd name="connsiteY6" fmla="*/ 2822 h 906557"/>
                    <a:gd name="connsiteX7" fmla="*/ 981417 w 998465"/>
                    <a:gd name="connsiteY7" fmla="*/ 286542 h 906557"/>
                    <a:gd name="connsiteX8" fmla="*/ 998076 w 998465"/>
                    <a:gd name="connsiteY8" fmla="*/ 384759 h 906557"/>
                    <a:gd name="connsiteX9" fmla="*/ 774571 w 998465"/>
                    <a:gd name="connsiteY9" fmla="*/ 818060 h 906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8465" h="906557">
                      <a:moveTo>
                        <a:pt x="774571" y="818060"/>
                      </a:moveTo>
                      <a:cubicBezTo>
                        <a:pt x="558701" y="969724"/>
                        <a:pt x="312117" y="883307"/>
                        <a:pt x="276890" y="870292"/>
                      </a:cubicBezTo>
                      <a:cubicBezTo>
                        <a:pt x="269776" y="867689"/>
                        <a:pt x="261620" y="864566"/>
                        <a:pt x="252770" y="861095"/>
                      </a:cubicBezTo>
                      <a:cubicBezTo>
                        <a:pt x="194464" y="837495"/>
                        <a:pt x="104403" y="792378"/>
                        <a:pt x="48006" y="693987"/>
                      </a:cubicBezTo>
                      <a:cubicBezTo>
                        <a:pt x="-12903" y="588308"/>
                        <a:pt x="-21059" y="423976"/>
                        <a:pt x="53906" y="363241"/>
                      </a:cubicBezTo>
                      <a:cubicBezTo>
                        <a:pt x="142753" y="291227"/>
                        <a:pt x="271337" y="426753"/>
                        <a:pt x="414152" y="363241"/>
                      </a:cubicBezTo>
                      <a:cubicBezTo>
                        <a:pt x="583863" y="287930"/>
                        <a:pt x="546554" y="33190"/>
                        <a:pt x="674098" y="2822"/>
                      </a:cubicBezTo>
                      <a:cubicBezTo>
                        <a:pt x="781859" y="-22687"/>
                        <a:pt x="934217" y="128977"/>
                        <a:pt x="981417" y="286542"/>
                      </a:cubicBezTo>
                      <a:cubicBezTo>
                        <a:pt x="991135" y="318991"/>
                        <a:pt x="996514" y="351788"/>
                        <a:pt x="998076" y="384759"/>
                      </a:cubicBezTo>
                      <a:cubicBezTo>
                        <a:pt x="1005364" y="554123"/>
                        <a:pt x="909750" y="723140"/>
                        <a:pt x="774571" y="818060"/>
                      </a:cubicBezTo>
                      <a:close/>
                    </a:path>
                  </a:pathLst>
                </a:custGeom>
                <a:solidFill>
                  <a:srgbClr val="6058C8"/>
                </a:solidFill>
                <a:ln w="861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1069" name="شكل حر: شكل 1068">
                  <a:extLst>
                    <a:ext uri="{FF2B5EF4-FFF2-40B4-BE49-F238E27FC236}">
                      <a16:creationId xmlns:a16="http://schemas.microsoft.com/office/drawing/2014/main" id="{5AD1CDE6-3C11-F725-E757-4783BA52289C}"/>
                    </a:ext>
                  </a:extLst>
                </p:cNvPr>
                <p:cNvSpPr/>
                <p:nvPr/>
              </p:nvSpPr>
              <p:spPr>
                <a:xfrm rot="1688412">
                  <a:off x="6653011" y="4473651"/>
                  <a:ext cx="745695" cy="541581"/>
                </a:xfrm>
                <a:custGeom>
                  <a:avLst/>
                  <a:gdLst>
                    <a:gd name="connsiteX0" fmla="*/ 521801 w 745695"/>
                    <a:gd name="connsiteY0" fmla="*/ 453084 h 541581"/>
                    <a:gd name="connsiteX1" fmla="*/ 24120 w 745695"/>
                    <a:gd name="connsiteY1" fmla="*/ 505316 h 541581"/>
                    <a:gd name="connsiteX2" fmla="*/ 0 w 745695"/>
                    <a:gd name="connsiteY2" fmla="*/ 496119 h 541581"/>
                    <a:gd name="connsiteX3" fmla="*/ 591559 w 745695"/>
                    <a:gd name="connsiteY3" fmla="*/ 0 h 541581"/>
                    <a:gd name="connsiteX4" fmla="*/ 745306 w 745695"/>
                    <a:gd name="connsiteY4" fmla="*/ 19782 h 541581"/>
                    <a:gd name="connsiteX5" fmla="*/ 521801 w 745695"/>
                    <a:gd name="connsiteY5" fmla="*/ 453084 h 54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45695" h="541581">
                      <a:moveTo>
                        <a:pt x="521801" y="453084"/>
                      </a:moveTo>
                      <a:cubicBezTo>
                        <a:pt x="305931" y="604748"/>
                        <a:pt x="59347" y="518330"/>
                        <a:pt x="24120" y="505316"/>
                      </a:cubicBezTo>
                      <a:cubicBezTo>
                        <a:pt x="17006" y="502713"/>
                        <a:pt x="8850" y="499589"/>
                        <a:pt x="0" y="496119"/>
                      </a:cubicBezTo>
                      <a:cubicBezTo>
                        <a:pt x="49282" y="214308"/>
                        <a:pt x="295519" y="0"/>
                        <a:pt x="591559" y="0"/>
                      </a:cubicBezTo>
                      <a:cubicBezTo>
                        <a:pt x="644659" y="0"/>
                        <a:pt x="696197" y="6941"/>
                        <a:pt x="745306" y="19782"/>
                      </a:cubicBezTo>
                      <a:cubicBezTo>
                        <a:pt x="752594" y="189146"/>
                        <a:pt x="656980" y="358163"/>
                        <a:pt x="521801" y="453084"/>
                      </a:cubicBezTo>
                      <a:close/>
                    </a:path>
                  </a:pathLst>
                </a:custGeom>
                <a:solidFill>
                  <a:srgbClr val="FFFAEE"/>
                </a:solidFill>
                <a:ln w="172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l" rtl="0"/>
                  <a:endParaRPr lang="en-US"/>
                </a:p>
              </p:txBody>
            </p:sp>
          </p:grpSp>
          <p:grpSp>
            <p:nvGrpSpPr>
              <p:cNvPr id="1065" name="مجموعة 1064">
                <a:extLst>
                  <a:ext uri="{FF2B5EF4-FFF2-40B4-BE49-F238E27FC236}">
                    <a16:creationId xmlns:a16="http://schemas.microsoft.com/office/drawing/2014/main" id="{81DFAEFD-180D-9B00-C8F2-4B99141ED98D}"/>
                  </a:ext>
                </a:extLst>
              </p:cNvPr>
              <p:cNvGrpSpPr/>
              <p:nvPr/>
            </p:nvGrpSpPr>
            <p:grpSpPr>
              <a:xfrm>
                <a:off x="9915367" y="4250645"/>
                <a:ext cx="862676" cy="259179"/>
                <a:chOff x="10573855" y="1444889"/>
                <a:chExt cx="862676" cy="259179"/>
              </a:xfrm>
            </p:grpSpPr>
            <p:sp>
              <p:nvSpPr>
                <p:cNvPr id="1066" name="شكل بيضاوي 1065">
                  <a:extLst>
                    <a:ext uri="{FF2B5EF4-FFF2-40B4-BE49-F238E27FC236}">
                      <a16:creationId xmlns:a16="http://schemas.microsoft.com/office/drawing/2014/main" id="{AC30B409-7892-F89D-1977-D1B716CD26D6}"/>
                    </a:ext>
                  </a:extLst>
                </p:cNvPr>
                <p:cNvSpPr/>
                <p:nvPr/>
              </p:nvSpPr>
              <p:spPr>
                <a:xfrm>
                  <a:off x="11282891" y="1460240"/>
                  <a:ext cx="153640" cy="243828"/>
                </a:xfrm>
                <a:prstGeom prst="ellipse">
                  <a:avLst/>
                </a:prstGeom>
                <a:solidFill>
                  <a:srgbClr val="6058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067" name="شكل بيضاوي 1066">
                  <a:extLst>
                    <a:ext uri="{FF2B5EF4-FFF2-40B4-BE49-F238E27FC236}">
                      <a16:creationId xmlns:a16="http://schemas.microsoft.com/office/drawing/2014/main" id="{9C5915FF-ED28-CEF0-39E5-7E550B144A69}"/>
                    </a:ext>
                  </a:extLst>
                </p:cNvPr>
                <p:cNvSpPr/>
                <p:nvPr/>
              </p:nvSpPr>
              <p:spPr>
                <a:xfrm>
                  <a:off x="10573855" y="1444889"/>
                  <a:ext cx="153640" cy="243828"/>
                </a:xfrm>
                <a:prstGeom prst="ellipse">
                  <a:avLst/>
                </a:prstGeom>
                <a:solidFill>
                  <a:srgbClr val="6058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</p:grpSp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ED61B0F8-9B9A-29BF-D9D1-B3C183A55230}"/>
                </a:ext>
              </a:extLst>
            </p:cNvPr>
            <p:cNvSpPr/>
            <p:nvPr/>
          </p:nvSpPr>
          <p:spPr>
            <a:xfrm rot="2581842">
              <a:off x="9023985" y="2327830"/>
              <a:ext cx="47625" cy="81098"/>
            </a:xfrm>
            <a:prstGeom prst="ellipse">
              <a:avLst/>
            </a:prstGeom>
            <a:solidFill>
              <a:srgbClr val="FFFA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B7D134C-D8CB-1EBF-97AB-CEF33B0471C7}"/>
              </a:ext>
            </a:extLst>
          </p:cNvPr>
          <p:cNvGrpSpPr/>
          <p:nvPr/>
        </p:nvGrpSpPr>
        <p:grpSpPr>
          <a:xfrm rot="20415150">
            <a:off x="2727124" y="1910543"/>
            <a:ext cx="1004723" cy="1226965"/>
            <a:chOff x="2727124" y="1785452"/>
            <a:chExt cx="1004723" cy="1226965"/>
          </a:xfrm>
        </p:grpSpPr>
        <p:grpSp>
          <p:nvGrpSpPr>
            <p:cNvPr id="1107" name="مجموعة 1106">
              <a:extLst>
                <a:ext uri="{FF2B5EF4-FFF2-40B4-BE49-F238E27FC236}">
                  <a16:creationId xmlns:a16="http://schemas.microsoft.com/office/drawing/2014/main" id="{66FD27CD-73D3-579F-6611-BDFA4BE351C4}"/>
                </a:ext>
              </a:extLst>
            </p:cNvPr>
            <p:cNvGrpSpPr/>
            <p:nvPr/>
          </p:nvGrpSpPr>
          <p:grpSpPr>
            <a:xfrm>
              <a:off x="2727124" y="1785452"/>
              <a:ext cx="1004723" cy="1226965"/>
              <a:chOff x="8078397" y="3199745"/>
              <a:chExt cx="1156134" cy="1411868"/>
            </a:xfrm>
          </p:grpSpPr>
          <p:sp>
            <p:nvSpPr>
              <p:cNvPr id="1108" name="شكل حر: شكل 1107">
                <a:extLst>
                  <a:ext uri="{FF2B5EF4-FFF2-40B4-BE49-F238E27FC236}">
                    <a16:creationId xmlns:a16="http://schemas.microsoft.com/office/drawing/2014/main" id="{DC20B1D4-7B3F-FB3A-86BA-02F4EE15657A}"/>
                  </a:ext>
                </a:extLst>
              </p:cNvPr>
              <p:cNvSpPr/>
              <p:nvPr/>
            </p:nvSpPr>
            <p:spPr>
              <a:xfrm>
                <a:off x="8393723" y="3733817"/>
                <a:ext cx="525935" cy="737408"/>
              </a:xfrm>
              <a:custGeom>
                <a:avLst/>
                <a:gdLst>
                  <a:gd name="connsiteX0" fmla="*/ 525669 w 525935"/>
                  <a:gd name="connsiteY0" fmla="*/ 262967 h 737408"/>
                  <a:gd name="connsiteX1" fmla="*/ 249955 w 525935"/>
                  <a:gd name="connsiteY1" fmla="*/ 306 h 737408"/>
                  <a:gd name="connsiteX2" fmla="*/ 81 w 525935"/>
                  <a:gd name="connsiteY2" fmla="*/ 256041 h 737408"/>
                  <a:gd name="connsiteX3" fmla="*/ 79465 w 525935"/>
                  <a:gd name="connsiteY3" fmla="*/ 451039 h 737408"/>
                  <a:gd name="connsiteX4" fmla="*/ 165243 w 525935"/>
                  <a:gd name="connsiteY4" fmla="*/ 645504 h 737408"/>
                  <a:gd name="connsiteX5" fmla="*/ 165243 w 525935"/>
                  <a:gd name="connsiteY5" fmla="*/ 737408 h 737408"/>
                  <a:gd name="connsiteX6" fmla="*/ 360507 w 525935"/>
                  <a:gd name="connsiteY6" fmla="*/ 737408 h 737408"/>
                  <a:gd name="connsiteX7" fmla="*/ 360507 w 525935"/>
                  <a:gd name="connsiteY7" fmla="*/ 648434 h 737408"/>
                  <a:gd name="connsiteX8" fmla="*/ 444153 w 525935"/>
                  <a:gd name="connsiteY8" fmla="*/ 453170 h 737408"/>
                  <a:gd name="connsiteX9" fmla="*/ 525935 w 525935"/>
                  <a:gd name="connsiteY9" fmla="*/ 262967 h 73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5935" h="737408">
                    <a:moveTo>
                      <a:pt x="525669" y="262967"/>
                    </a:moveTo>
                    <a:cubicBezTo>
                      <a:pt x="525669" y="113522"/>
                      <a:pt x="400998" y="-6886"/>
                      <a:pt x="249955" y="306"/>
                    </a:cubicBezTo>
                    <a:cubicBezTo>
                      <a:pt x="114096" y="6700"/>
                      <a:pt x="3544" y="120182"/>
                      <a:pt x="81" y="256041"/>
                    </a:cubicBezTo>
                    <a:cubicBezTo>
                      <a:pt x="-1784" y="332495"/>
                      <a:pt x="28851" y="401757"/>
                      <a:pt x="79465" y="451039"/>
                    </a:cubicBezTo>
                    <a:cubicBezTo>
                      <a:pt x="132477" y="502719"/>
                      <a:pt x="165243" y="571447"/>
                      <a:pt x="165243" y="645504"/>
                    </a:cubicBezTo>
                    <a:lnTo>
                      <a:pt x="165243" y="737408"/>
                    </a:lnTo>
                    <a:lnTo>
                      <a:pt x="360507" y="737408"/>
                    </a:lnTo>
                    <a:lnTo>
                      <a:pt x="360507" y="648434"/>
                    </a:lnTo>
                    <a:cubicBezTo>
                      <a:pt x="360507" y="574644"/>
                      <a:pt x="390609" y="504051"/>
                      <a:pt x="444153" y="453170"/>
                    </a:cubicBezTo>
                    <a:cubicBezTo>
                      <a:pt x="494501" y="405220"/>
                      <a:pt x="525935" y="337823"/>
                      <a:pt x="525935" y="262967"/>
                    </a:cubicBezTo>
                    <a:close/>
                  </a:path>
                </a:pathLst>
              </a:custGeom>
              <a:solidFill>
                <a:srgbClr val="FEB41D"/>
              </a:solidFill>
              <a:ln w="38100" cap="flat">
                <a:solidFill>
                  <a:srgbClr val="6058C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9" name="شكل حر: شكل 1108">
                <a:extLst>
                  <a:ext uri="{FF2B5EF4-FFF2-40B4-BE49-F238E27FC236}">
                    <a16:creationId xmlns:a16="http://schemas.microsoft.com/office/drawing/2014/main" id="{CF85FDBC-8013-3328-8D2A-7C7A3D794EE6}"/>
                  </a:ext>
                </a:extLst>
              </p:cNvPr>
              <p:cNvSpPr/>
              <p:nvPr/>
            </p:nvSpPr>
            <p:spPr>
              <a:xfrm>
                <a:off x="8558966" y="4471492"/>
                <a:ext cx="194731" cy="140121"/>
              </a:xfrm>
              <a:custGeom>
                <a:avLst/>
                <a:gdLst>
                  <a:gd name="connsiteX0" fmla="*/ 0 w 194731"/>
                  <a:gd name="connsiteY0" fmla="*/ 0 h 140121"/>
                  <a:gd name="connsiteX1" fmla="*/ 194731 w 194731"/>
                  <a:gd name="connsiteY1" fmla="*/ 0 h 140121"/>
                  <a:gd name="connsiteX2" fmla="*/ 194731 w 194731"/>
                  <a:gd name="connsiteY2" fmla="*/ 70860 h 140121"/>
                  <a:gd name="connsiteX3" fmla="*/ 125470 w 194731"/>
                  <a:gd name="connsiteY3" fmla="*/ 140121 h 140121"/>
                  <a:gd name="connsiteX4" fmla="*/ 69528 w 194731"/>
                  <a:gd name="connsiteY4" fmla="*/ 140121 h 140121"/>
                  <a:gd name="connsiteX5" fmla="*/ 266 w 194731"/>
                  <a:gd name="connsiteY5" fmla="*/ 70860 h 140121"/>
                  <a:gd name="connsiteX6" fmla="*/ 266 w 194731"/>
                  <a:gd name="connsiteY6" fmla="*/ 0 h 140121"/>
                  <a:gd name="connsiteX7" fmla="*/ 266 w 194731"/>
                  <a:gd name="connsiteY7" fmla="*/ 0 h 14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731" h="140121">
                    <a:moveTo>
                      <a:pt x="0" y="0"/>
                    </a:moveTo>
                    <a:lnTo>
                      <a:pt x="194731" y="0"/>
                    </a:lnTo>
                    <a:lnTo>
                      <a:pt x="194731" y="70860"/>
                    </a:lnTo>
                    <a:cubicBezTo>
                      <a:pt x="194731" y="109220"/>
                      <a:pt x="163564" y="140121"/>
                      <a:pt x="125470" y="140121"/>
                    </a:cubicBezTo>
                    <a:lnTo>
                      <a:pt x="69528" y="140121"/>
                    </a:lnTo>
                    <a:cubicBezTo>
                      <a:pt x="31168" y="140121"/>
                      <a:pt x="266" y="108954"/>
                      <a:pt x="266" y="70860"/>
                    </a:cubicBez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FFAEE"/>
              </a:solidFill>
              <a:ln w="38100" cap="sq">
                <a:solidFill>
                  <a:srgbClr val="6058C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10" name="رسم 196">
                <a:extLst>
                  <a:ext uri="{FF2B5EF4-FFF2-40B4-BE49-F238E27FC236}">
                    <a16:creationId xmlns:a16="http://schemas.microsoft.com/office/drawing/2014/main" id="{54ED275A-9053-A32F-F4A7-C43E6ACA7800}"/>
                  </a:ext>
                </a:extLst>
              </p:cNvPr>
              <p:cNvGrpSpPr/>
              <p:nvPr/>
            </p:nvGrpSpPr>
            <p:grpSpPr>
              <a:xfrm>
                <a:off x="8078397" y="3199745"/>
                <a:ext cx="1156134" cy="546100"/>
                <a:chOff x="8078397" y="3199745"/>
                <a:chExt cx="1156134" cy="546100"/>
              </a:xfrm>
            </p:grpSpPr>
            <p:sp>
              <p:nvSpPr>
                <p:cNvPr id="1115" name="شكل حر: شكل 1114">
                  <a:extLst>
                    <a:ext uri="{FF2B5EF4-FFF2-40B4-BE49-F238E27FC236}">
                      <a16:creationId xmlns:a16="http://schemas.microsoft.com/office/drawing/2014/main" id="{5077B147-E7CF-58B3-BF83-60593616B167}"/>
                    </a:ext>
                  </a:extLst>
                </p:cNvPr>
                <p:cNvSpPr/>
                <p:nvPr/>
              </p:nvSpPr>
              <p:spPr>
                <a:xfrm>
                  <a:off x="8656464" y="3199745"/>
                  <a:ext cx="26639" cy="433683"/>
                </a:xfrm>
                <a:custGeom>
                  <a:avLst/>
                  <a:gdLst>
                    <a:gd name="connsiteX0" fmla="*/ 0 w 26639"/>
                    <a:gd name="connsiteY0" fmla="*/ 433684 h 433683"/>
                    <a:gd name="connsiteX1" fmla="*/ 0 w 26639"/>
                    <a:gd name="connsiteY1" fmla="*/ 0 h 433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639" h="433683">
                      <a:moveTo>
                        <a:pt x="0" y="433684"/>
                      </a:moveTo>
                      <a:lnTo>
                        <a:pt x="0" y="0"/>
                      </a:lnTo>
                    </a:path>
                  </a:pathLst>
                </a:custGeom>
                <a:ln w="38100" cap="flat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6" name="شكل حر: شكل 1115">
                  <a:extLst>
                    <a:ext uri="{FF2B5EF4-FFF2-40B4-BE49-F238E27FC236}">
                      <a16:creationId xmlns:a16="http://schemas.microsoft.com/office/drawing/2014/main" id="{4134F8BA-8DE8-B089-8E8E-59DFD8A2C223}"/>
                    </a:ext>
                  </a:extLst>
                </p:cNvPr>
                <p:cNvSpPr/>
                <p:nvPr/>
              </p:nvSpPr>
              <p:spPr>
                <a:xfrm>
                  <a:off x="8078397" y="3439229"/>
                  <a:ext cx="306615" cy="306348"/>
                </a:xfrm>
                <a:custGeom>
                  <a:avLst/>
                  <a:gdLst>
                    <a:gd name="connsiteX0" fmla="*/ 306615 w 306615"/>
                    <a:gd name="connsiteY0" fmla="*/ 306349 h 306348"/>
                    <a:gd name="connsiteX1" fmla="*/ 0 w 306615"/>
                    <a:gd name="connsiteY1" fmla="*/ 0 h 306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6615" h="306348">
                      <a:moveTo>
                        <a:pt x="306615" y="306349"/>
                      </a:moveTo>
                      <a:lnTo>
                        <a:pt x="0" y="0"/>
                      </a:lnTo>
                    </a:path>
                  </a:pathLst>
                </a:custGeom>
                <a:ln w="38100" cap="flat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7" name="شكل حر: شكل 1116">
                  <a:extLst>
                    <a:ext uri="{FF2B5EF4-FFF2-40B4-BE49-F238E27FC236}">
                      <a16:creationId xmlns:a16="http://schemas.microsoft.com/office/drawing/2014/main" id="{E6FE2567-6BAB-5194-D1C2-9B87B11DA91E}"/>
                    </a:ext>
                  </a:extLst>
                </p:cNvPr>
                <p:cNvSpPr/>
                <p:nvPr/>
              </p:nvSpPr>
              <p:spPr>
                <a:xfrm>
                  <a:off x="8928183" y="3439229"/>
                  <a:ext cx="306349" cy="306615"/>
                </a:xfrm>
                <a:custGeom>
                  <a:avLst/>
                  <a:gdLst>
                    <a:gd name="connsiteX0" fmla="*/ 306349 w 306349"/>
                    <a:gd name="connsiteY0" fmla="*/ 0 h 306615"/>
                    <a:gd name="connsiteX1" fmla="*/ 0 w 306349"/>
                    <a:gd name="connsiteY1" fmla="*/ 306615 h 306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6349" h="306615">
                      <a:moveTo>
                        <a:pt x="306349" y="0"/>
                      </a:moveTo>
                      <a:lnTo>
                        <a:pt x="0" y="306615"/>
                      </a:lnTo>
                    </a:path>
                  </a:pathLst>
                </a:custGeom>
                <a:ln w="38100" cap="flat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1" name="مجموعة 1110">
                <a:extLst>
                  <a:ext uri="{FF2B5EF4-FFF2-40B4-BE49-F238E27FC236}">
                    <a16:creationId xmlns:a16="http://schemas.microsoft.com/office/drawing/2014/main" id="{3090C976-B1F5-5B5E-EFB1-A3648FA9A7C6}"/>
                  </a:ext>
                </a:extLst>
              </p:cNvPr>
              <p:cNvGrpSpPr/>
              <p:nvPr/>
            </p:nvGrpSpPr>
            <p:grpSpPr>
              <a:xfrm>
                <a:off x="8465137" y="3911789"/>
                <a:ext cx="369556" cy="137402"/>
                <a:chOff x="8465137" y="3911789"/>
                <a:chExt cx="369556" cy="137402"/>
              </a:xfrm>
            </p:grpSpPr>
            <p:sp>
              <p:nvSpPr>
                <p:cNvPr id="1112" name="شكل بيضاوي 1111">
                  <a:extLst>
                    <a:ext uri="{FF2B5EF4-FFF2-40B4-BE49-F238E27FC236}">
                      <a16:creationId xmlns:a16="http://schemas.microsoft.com/office/drawing/2014/main" id="{95A21CDB-C456-36D4-687C-77C777592FBA}"/>
                    </a:ext>
                  </a:extLst>
                </p:cNvPr>
                <p:cNvSpPr/>
                <p:nvPr/>
              </p:nvSpPr>
              <p:spPr>
                <a:xfrm>
                  <a:off x="8754876" y="3911789"/>
                  <a:ext cx="79817" cy="85754"/>
                </a:xfrm>
                <a:prstGeom prst="ellipse">
                  <a:avLst/>
                </a:prstGeom>
                <a:solidFill>
                  <a:srgbClr val="6058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113" name="شكل بيضاوي 1112">
                  <a:extLst>
                    <a:ext uri="{FF2B5EF4-FFF2-40B4-BE49-F238E27FC236}">
                      <a16:creationId xmlns:a16="http://schemas.microsoft.com/office/drawing/2014/main" id="{FC72067F-91DA-723A-6131-6E34B9C61C13}"/>
                    </a:ext>
                  </a:extLst>
                </p:cNvPr>
                <p:cNvSpPr/>
                <p:nvPr/>
              </p:nvSpPr>
              <p:spPr>
                <a:xfrm>
                  <a:off x="8465137" y="3917179"/>
                  <a:ext cx="79817" cy="85754"/>
                </a:xfrm>
                <a:prstGeom prst="ellipse">
                  <a:avLst/>
                </a:prstGeom>
                <a:solidFill>
                  <a:srgbClr val="6058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114" name="رسم 35">
                  <a:extLst>
                    <a:ext uri="{FF2B5EF4-FFF2-40B4-BE49-F238E27FC236}">
                      <a16:creationId xmlns:a16="http://schemas.microsoft.com/office/drawing/2014/main" id="{B859F701-F615-5B4C-0739-2B015216C8B9}"/>
                    </a:ext>
                  </a:extLst>
                </p:cNvPr>
                <p:cNvSpPr/>
                <p:nvPr/>
              </p:nvSpPr>
              <p:spPr>
                <a:xfrm>
                  <a:off x="8606429" y="3956839"/>
                  <a:ext cx="86101" cy="92352"/>
                </a:xfrm>
                <a:custGeom>
                  <a:avLst/>
                  <a:gdLst>
                    <a:gd name="connsiteX0" fmla="*/ 551 w 164699"/>
                    <a:gd name="connsiteY0" fmla="*/ 3291 h 177735"/>
                    <a:gd name="connsiteX1" fmla="*/ 82215 w 164699"/>
                    <a:gd name="connsiteY1" fmla="*/ 177735 h 177735"/>
                    <a:gd name="connsiteX2" fmla="*/ 163879 w 164699"/>
                    <a:gd name="connsiteY2" fmla="*/ 0 h 177735"/>
                    <a:gd name="connsiteX0" fmla="*/ 551 w 165074"/>
                    <a:gd name="connsiteY0" fmla="*/ 3291 h 177735"/>
                    <a:gd name="connsiteX1" fmla="*/ 82215 w 165074"/>
                    <a:gd name="connsiteY1" fmla="*/ 177735 h 177735"/>
                    <a:gd name="connsiteX2" fmla="*/ 163879 w 165074"/>
                    <a:gd name="connsiteY2" fmla="*/ 0 h 177735"/>
                    <a:gd name="connsiteX0" fmla="*/ 1214 w 165737"/>
                    <a:gd name="connsiteY0" fmla="*/ 3291 h 177768"/>
                    <a:gd name="connsiteX1" fmla="*/ 82878 w 165737"/>
                    <a:gd name="connsiteY1" fmla="*/ 177735 h 177768"/>
                    <a:gd name="connsiteX2" fmla="*/ 164542 w 165737"/>
                    <a:gd name="connsiteY2" fmla="*/ 0 h 17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737" h="177768">
                      <a:moveTo>
                        <a:pt x="1214" y="3291"/>
                      </a:moveTo>
                      <a:cubicBezTo>
                        <a:pt x="-5120" y="105138"/>
                        <a:pt x="12052" y="179578"/>
                        <a:pt x="82878" y="177735"/>
                      </a:cubicBezTo>
                      <a:cubicBezTo>
                        <a:pt x="140866" y="177859"/>
                        <a:pt x="172429" y="103710"/>
                        <a:pt x="164542" y="0"/>
                      </a:cubicBezTo>
                    </a:path>
                  </a:pathLst>
                </a:custGeom>
                <a:noFill/>
                <a:ln w="19050" cap="rnd">
                  <a:solidFill>
                    <a:srgbClr val="6058C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31CEAF68-48DC-18B4-A1F0-E3E271EE499E}"/>
                </a:ext>
              </a:extLst>
            </p:cNvPr>
            <p:cNvSpPr/>
            <p:nvPr/>
          </p:nvSpPr>
          <p:spPr>
            <a:xfrm rot="2581842">
              <a:off x="3125779" y="2297247"/>
              <a:ext cx="47625" cy="81098"/>
            </a:xfrm>
            <a:prstGeom prst="ellipse">
              <a:avLst/>
            </a:prstGeom>
            <a:solidFill>
              <a:srgbClr val="FFFA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7" name="Google Shape;1116;p41">
            <a:extLst>
              <a:ext uri="{FF2B5EF4-FFF2-40B4-BE49-F238E27FC236}">
                <a16:creationId xmlns:a16="http://schemas.microsoft.com/office/drawing/2014/main" id="{F36C1680-209B-658B-FC6A-F3CB42CF2D47}"/>
              </a:ext>
            </a:extLst>
          </p:cNvPr>
          <p:cNvSpPr/>
          <p:nvPr/>
        </p:nvSpPr>
        <p:spPr>
          <a:xfrm rot="2249967">
            <a:off x="1917440" y="1254618"/>
            <a:ext cx="300243" cy="408135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18" name="Google Shape;1118;p41">
            <a:extLst>
              <a:ext uri="{FF2B5EF4-FFF2-40B4-BE49-F238E27FC236}">
                <a16:creationId xmlns:a16="http://schemas.microsoft.com/office/drawing/2014/main" id="{B18F2916-14BC-FF7E-CA3F-39DBC34B123C}"/>
              </a:ext>
            </a:extLst>
          </p:cNvPr>
          <p:cNvSpPr/>
          <p:nvPr/>
        </p:nvSpPr>
        <p:spPr>
          <a:xfrm rot="1400249">
            <a:off x="3970324" y="2487352"/>
            <a:ext cx="337401" cy="341116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19" name="Google Shape;1136;p41">
            <a:extLst>
              <a:ext uri="{FF2B5EF4-FFF2-40B4-BE49-F238E27FC236}">
                <a16:creationId xmlns:a16="http://schemas.microsoft.com/office/drawing/2014/main" id="{BC198AD0-82DE-AA95-0C91-DF4A15421BDC}"/>
              </a:ext>
            </a:extLst>
          </p:cNvPr>
          <p:cNvSpPr/>
          <p:nvPr/>
        </p:nvSpPr>
        <p:spPr>
          <a:xfrm>
            <a:off x="8335644" y="357125"/>
            <a:ext cx="407884" cy="411371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21" name="Google Shape;1151;p41">
            <a:extLst>
              <a:ext uri="{FF2B5EF4-FFF2-40B4-BE49-F238E27FC236}">
                <a16:creationId xmlns:a16="http://schemas.microsoft.com/office/drawing/2014/main" id="{409D6EDE-E0ED-1035-AD42-BDB8821A2764}"/>
              </a:ext>
            </a:extLst>
          </p:cNvPr>
          <p:cNvSpPr/>
          <p:nvPr/>
        </p:nvSpPr>
        <p:spPr>
          <a:xfrm>
            <a:off x="9268212" y="664700"/>
            <a:ext cx="624738" cy="60850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22" name="Google Shape;1163;p41">
            <a:extLst>
              <a:ext uri="{FF2B5EF4-FFF2-40B4-BE49-F238E27FC236}">
                <a16:creationId xmlns:a16="http://schemas.microsoft.com/office/drawing/2014/main" id="{EF0D1A6D-E2DF-6AFF-2AB0-011F2BC4F81F}"/>
              </a:ext>
            </a:extLst>
          </p:cNvPr>
          <p:cNvSpPr/>
          <p:nvPr/>
        </p:nvSpPr>
        <p:spPr>
          <a:xfrm rot="20635824">
            <a:off x="258973" y="2007747"/>
            <a:ext cx="344682" cy="355588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23" name="Google Shape;1166;p41">
            <a:extLst>
              <a:ext uri="{FF2B5EF4-FFF2-40B4-BE49-F238E27FC236}">
                <a16:creationId xmlns:a16="http://schemas.microsoft.com/office/drawing/2014/main" id="{D7F650B4-FA04-1136-8D67-E74DA2CE5D6D}"/>
              </a:ext>
            </a:extLst>
          </p:cNvPr>
          <p:cNvSpPr/>
          <p:nvPr/>
        </p:nvSpPr>
        <p:spPr>
          <a:xfrm rot="3278235">
            <a:off x="8058421" y="1209229"/>
            <a:ext cx="375081" cy="453914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24" name="Google Shape;1168;p41">
            <a:extLst>
              <a:ext uri="{FF2B5EF4-FFF2-40B4-BE49-F238E27FC236}">
                <a16:creationId xmlns:a16="http://schemas.microsoft.com/office/drawing/2014/main" id="{C71A0772-AB21-F5BC-4B7E-C7F106D54BA5}"/>
              </a:ext>
            </a:extLst>
          </p:cNvPr>
          <p:cNvSpPr/>
          <p:nvPr/>
        </p:nvSpPr>
        <p:spPr>
          <a:xfrm>
            <a:off x="1255191" y="267698"/>
            <a:ext cx="647814" cy="620112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5" name="Google Shape;1109;p41">
            <a:extLst>
              <a:ext uri="{FF2B5EF4-FFF2-40B4-BE49-F238E27FC236}">
                <a16:creationId xmlns:a16="http://schemas.microsoft.com/office/drawing/2014/main" id="{732A053B-D975-364C-2C0C-BF7AC96C4A19}"/>
              </a:ext>
            </a:extLst>
          </p:cNvPr>
          <p:cNvSpPr/>
          <p:nvPr/>
        </p:nvSpPr>
        <p:spPr>
          <a:xfrm>
            <a:off x="9817194" y="1719425"/>
            <a:ext cx="612289" cy="60306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26" name="Google Shape;1122;p41">
            <a:extLst>
              <a:ext uri="{FF2B5EF4-FFF2-40B4-BE49-F238E27FC236}">
                <a16:creationId xmlns:a16="http://schemas.microsoft.com/office/drawing/2014/main" id="{D6567E40-FB16-6C4C-4BF8-54083DB57491}"/>
              </a:ext>
            </a:extLst>
          </p:cNvPr>
          <p:cNvSpPr/>
          <p:nvPr/>
        </p:nvSpPr>
        <p:spPr>
          <a:xfrm rot="19771863">
            <a:off x="1984452" y="1949163"/>
            <a:ext cx="462449" cy="465252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27" name="Google Shape;1169;p41">
            <a:extLst>
              <a:ext uri="{FF2B5EF4-FFF2-40B4-BE49-F238E27FC236}">
                <a16:creationId xmlns:a16="http://schemas.microsoft.com/office/drawing/2014/main" id="{7449697E-6EA3-A860-5487-2DE1997F17D6}"/>
              </a:ext>
            </a:extLst>
          </p:cNvPr>
          <p:cNvSpPr/>
          <p:nvPr/>
        </p:nvSpPr>
        <p:spPr>
          <a:xfrm rot="20398625">
            <a:off x="362667" y="857032"/>
            <a:ext cx="576091" cy="333862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  <p:sp>
        <p:nvSpPr>
          <p:cNvPr id="28" name="Google Shape;1153;p41">
            <a:extLst>
              <a:ext uri="{FF2B5EF4-FFF2-40B4-BE49-F238E27FC236}">
                <a16:creationId xmlns:a16="http://schemas.microsoft.com/office/drawing/2014/main" id="{CF00F1CE-4A44-9DF0-C044-946E9A91078C}"/>
              </a:ext>
            </a:extLst>
          </p:cNvPr>
          <p:cNvSpPr/>
          <p:nvPr/>
        </p:nvSpPr>
        <p:spPr>
          <a:xfrm rot="19731266">
            <a:off x="6074075" y="2245348"/>
            <a:ext cx="342414" cy="583886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058C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281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103</Words>
  <Application>Microsoft Office PowerPoint</Application>
  <PresentationFormat>مخصص</PresentationFormat>
  <Paragraphs>16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Harmattan</vt:lpstr>
      <vt:lpstr>Cairo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2023-06-05T13:34:42Z</cp:lastPrinted>
  <dcterms:created xsi:type="dcterms:W3CDTF">2022-06-17T15:03:51Z</dcterms:created>
  <dcterms:modified xsi:type="dcterms:W3CDTF">2023-09-06T15:52:42Z</dcterms:modified>
</cp:coreProperties>
</file>