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84" r:id="rId1"/>
    <p:sldMasterId id="2147483686" r:id="rId2"/>
  </p:sldMasterIdLst>
  <p:notesMasterIdLst>
    <p:notesMasterId r:id="rId6"/>
  </p:notesMasterIdLst>
  <p:sldIdLst>
    <p:sldId id="256" r:id="rId3"/>
    <p:sldId id="468" r:id="rId4"/>
    <p:sldId id="469" r:id="rId5"/>
  </p:sldIdLst>
  <p:sldSz cx="7559675" cy="10691813"/>
  <p:notesSz cx="7104063" cy="10234613"/>
  <p:embeddedFontLst>
    <p:embeddedFont>
      <p:font typeface="Harmattan" panose="01000503000000020003" pitchFamily="2" charset="-78"/>
      <p:regular r:id="rId7"/>
      <p:bold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5A9A"/>
    <a:srgbClr val="5B8B3D"/>
    <a:srgbClr val="EA8E1E"/>
    <a:srgbClr val="D9476F"/>
    <a:srgbClr val="407DAF"/>
    <a:srgbClr val="3771B5"/>
    <a:srgbClr val="0E0F0F"/>
    <a:srgbClr val="E87F95"/>
    <a:srgbClr val="B1EEDF"/>
    <a:srgbClr val="E88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22E008-9045-4CD2-AE8A-F13442696E8B}" v="37" dt="2026-08-30T11:09:56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 snapToGrid="0">
      <p:cViewPr varScale="1">
        <p:scale>
          <a:sx n="53" d="100"/>
          <a:sy n="53" d="100"/>
        </p:scale>
        <p:origin x="2578" y="67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redo custSel modSld modMainMaster">
      <pc:chgData name="Hasan Selim" userId="84cd2103f36ef0dc" providerId="LiveId" clId="{6ED845BA-74CA-4F74-9AC4-C2ED4D184EBF}" dt="2026-08-30T11:10:53.320" v="442" actId="1076"/>
      <pc:docMkLst>
        <pc:docMk/>
      </pc:docMkLst>
      <pc:sldChg chg="addSp delSp modSp mod">
        <pc:chgData name="Hasan Selim" userId="84cd2103f36ef0dc" providerId="LiveId" clId="{6ED845BA-74CA-4F74-9AC4-C2ED4D184EBF}" dt="2026-08-30T11:04:48.023" v="405" actId="14100"/>
        <pc:sldMkLst>
          <pc:docMk/>
          <pc:sldMk cId="3815652503" sldId="256"/>
        </pc:sldMkLst>
        <pc:spChg chg="add mod">
          <ac:chgData name="Hasan Selim" userId="84cd2103f36ef0dc" providerId="LiveId" clId="{6ED845BA-74CA-4F74-9AC4-C2ED4D184EBF}" dt="2026-08-30T10:53:05.200" v="268" actId="121"/>
          <ac:spMkLst>
            <pc:docMk/>
            <pc:sldMk cId="3815652503" sldId="256"/>
            <ac:spMk id="2" creationId="{FE1F24FF-CFB8-B117-A831-13E09BCDF67F}"/>
          </ac:spMkLst>
        </pc:spChg>
        <pc:spChg chg="add mod">
          <ac:chgData name="Hasan Selim" userId="84cd2103f36ef0dc" providerId="LiveId" clId="{6ED845BA-74CA-4F74-9AC4-C2ED4D184EBF}" dt="2026-08-30T10:52:57.204" v="267" actId="121"/>
          <ac:spMkLst>
            <pc:docMk/>
            <pc:sldMk cId="3815652503" sldId="256"/>
            <ac:spMk id="3" creationId="{025BE206-64F9-B9AA-957D-F62B744F47D0}"/>
          </ac:spMkLst>
        </pc:spChg>
        <pc:spChg chg="add mod">
          <ac:chgData name="Hasan Selim" userId="84cd2103f36ef0dc" providerId="LiveId" clId="{6ED845BA-74CA-4F74-9AC4-C2ED4D184EBF}" dt="2026-08-30T10:52:54.439" v="266" actId="120"/>
          <ac:spMkLst>
            <pc:docMk/>
            <pc:sldMk cId="3815652503" sldId="256"/>
            <ac:spMk id="4" creationId="{7ED170E2-AD0A-66A0-DDEF-897CAF0BAE4B}"/>
          </ac:spMkLst>
        </pc:spChg>
        <pc:spChg chg="add mod">
          <ac:chgData name="Hasan Selim" userId="84cd2103f36ef0dc" providerId="LiveId" clId="{6ED845BA-74CA-4F74-9AC4-C2ED4D184EBF}" dt="2026-08-30T11:04:48.023" v="405" actId="14100"/>
          <ac:spMkLst>
            <pc:docMk/>
            <pc:sldMk cId="3815652503" sldId="256"/>
            <ac:spMk id="5" creationId="{C7EFB8E5-F174-E44A-C3AE-076E0BF80673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7" creationId="{AB1A6D2C-ECE7-69D8-B29A-9B3A0A925107}"/>
          </ac:spMkLst>
        </pc:spChg>
        <pc:spChg chg="del mod">
          <ac:chgData name="Hasan Selim" userId="84cd2103f36ef0dc" providerId="LiveId" clId="{6ED845BA-74CA-4F74-9AC4-C2ED4D184EBF}" dt="2026-08-30T10:41:04.139" v="38" actId="478"/>
          <ac:spMkLst>
            <pc:docMk/>
            <pc:sldMk cId="3815652503" sldId="256"/>
            <ac:spMk id="10" creationId="{29D88CC2-7B89-43FD-9CBC-C442147F999E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12" creationId="{132F465D-E997-9FD1-F98C-7FA629167F8C}"/>
          </ac:spMkLst>
        </pc:spChg>
        <pc:spChg chg="del mod">
          <ac:chgData name="Hasan Selim" userId="84cd2103f36ef0dc" providerId="LiveId" clId="{6ED845BA-74CA-4F74-9AC4-C2ED4D184EBF}" dt="2026-08-30T10:38:18.891" v="5" actId="478"/>
          <ac:spMkLst>
            <pc:docMk/>
            <pc:sldMk cId="3815652503" sldId="256"/>
            <ac:spMk id="13" creationId="{6E4F66B5-B393-6BDE-B48B-62E08F628330}"/>
          </ac:spMkLst>
        </pc:spChg>
        <pc:spChg chg="del mod">
          <ac:chgData name="Hasan Selim" userId="84cd2103f36ef0dc" providerId="LiveId" clId="{6ED845BA-74CA-4F74-9AC4-C2ED4D184EBF}" dt="2026-08-30T10:38:18.891" v="5" actId="478"/>
          <ac:spMkLst>
            <pc:docMk/>
            <pc:sldMk cId="3815652503" sldId="256"/>
            <ac:spMk id="14" creationId="{3984AC51-AB8C-02AD-E71B-A8D637F42555}"/>
          </ac:spMkLst>
        </pc:spChg>
        <pc:spChg chg="del mod">
          <ac:chgData name="Hasan Selim" userId="84cd2103f36ef0dc" providerId="LiveId" clId="{6ED845BA-74CA-4F74-9AC4-C2ED4D184EBF}" dt="2026-08-30T10:38:18.891" v="5" actId="478"/>
          <ac:spMkLst>
            <pc:docMk/>
            <pc:sldMk cId="3815652503" sldId="256"/>
            <ac:spMk id="15" creationId="{1366A652-8872-A062-4176-C69F2EBDFD8E}"/>
          </ac:spMkLst>
        </pc:spChg>
        <pc:spChg chg="del mod">
          <ac:chgData name="Hasan Selim" userId="84cd2103f36ef0dc" providerId="LiveId" clId="{6ED845BA-74CA-4F74-9AC4-C2ED4D184EBF}" dt="2026-08-30T10:38:18.891" v="5" actId="478"/>
          <ac:spMkLst>
            <pc:docMk/>
            <pc:sldMk cId="3815652503" sldId="256"/>
            <ac:spMk id="17" creationId="{6D110B7A-B1D8-7FF9-8035-33BDD0575953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19" creationId="{F3A8A118-F8ED-35BF-E1CE-B555FBA79CAF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0" creationId="{729E6310-C1CD-2819-1FD4-012BDC9D2412}"/>
          </ac:spMkLst>
        </pc:spChg>
        <pc:spChg chg="add mod">
          <ac:chgData name="Hasan Selim" userId="84cd2103f36ef0dc" providerId="LiveId" clId="{6ED845BA-74CA-4F74-9AC4-C2ED4D184EBF}" dt="2026-08-30T11:04:28.740" v="402" actId="20577"/>
          <ac:spMkLst>
            <pc:docMk/>
            <pc:sldMk cId="3815652503" sldId="256"/>
            <ac:spMk id="21" creationId="{6067E600-4B6C-8092-F561-C7823C82EA45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2" creationId="{619EA218-AC6B-AAD5-1A22-26859226B6CF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3" creationId="{9B2A2527-3BD0-E98B-5667-0F2F9892FD8C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6" creationId="{FFB4A89D-1594-C390-2B82-E10502756C9A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7" creationId="{93230AF8-D90B-FB20-2CAF-11FBA51D0CC2}"/>
          </ac:spMkLst>
        </pc:spChg>
        <pc:spChg chg="add mod">
          <ac:chgData name="Hasan Selim" userId="84cd2103f36ef0dc" providerId="LiveId" clId="{6ED845BA-74CA-4F74-9AC4-C2ED4D184EBF}" dt="2026-08-30T11:02:15.438" v="387" actId="782"/>
          <ac:spMkLst>
            <pc:docMk/>
            <pc:sldMk cId="3815652503" sldId="256"/>
            <ac:spMk id="28" creationId="{C362A324-571A-82A9-32B5-95A544B40C97}"/>
          </ac:spMkLst>
        </pc:spChg>
        <pc:spChg chg="add mod">
          <ac:chgData name="Hasan Selim" userId="84cd2103f36ef0dc" providerId="LiveId" clId="{6ED845BA-74CA-4F74-9AC4-C2ED4D184EBF}" dt="2026-08-30T11:00:53.201" v="374" actId="207"/>
          <ac:spMkLst>
            <pc:docMk/>
            <pc:sldMk cId="3815652503" sldId="256"/>
            <ac:spMk id="29" creationId="{63628C4A-F3B1-8A4E-6EE6-DF8DBC25100E}"/>
          </ac:spMkLst>
        </pc:spChg>
        <pc:spChg chg="add mod">
          <ac:chgData name="Hasan Selim" userId="84cd2103f36ef0dc" providerId="LiveId" clId="{6ED845BA-74CA-4F74-9AC4-C2ED4D184EBF}" dt="2026-08-30T10:54:22.553" v="297" actId="571"/>
          <ac:spMkLst>
            <pc:docMk/>
            <pc:sldMk cId="3815652503" sldId="256"/>
            <ac:spMk id="30" creationId="{A578BB09-46D8-D9ED-9CA0-536994E14570}"/>
          </ac:spMkLst>
        </pc:spChg>
        <pc:spChg chg="add mod">
          <ac:chgData name="Hasan Selim" userId="84cd2103f36ef0dc" providerId="LiveId" clId="{6ED845BA-74CA-4F74-9AC4-C2ED4D184EBF}" dt="2026-08-30T10:54:22.345" v="296" actId="571"/>
          <ac:spMkLst>
            <pc:docMk/>
            <pc:sldMk cId="3815652503" sldId="256"/>
            <ac:spMk id="31" creationId="{2B7DD9FC-FD98-B197-27CF-291615B200C4}"/>
          </ac:spMkLst>
        </pc:spChg>
        <pc:spChg chg="add mod">
          <ac:chgData name="Hasan Selim" userId="84cd2103f36ef0dc" providerId="LiveId" clId="{6ED845BA-74CA-4F74-9AC4-C2ED4D184EBF}" dt="2026-08-30T11:00:57.042" v="375" actId="207"/>
          <ac:spMkLst>
            <pc:docMk/>
            <pc:sldMk cId="3815652503" sldId="256"/>
            <ac:spMk id="32" creationId="{CFA125DE-0C32-B449-050C-D4206A40D902}"/>
          </ac:spMkLst>
        </pc:spChg>
        <pc:spChg chg="add mod">
          <ac:chgData name="Hasan Selim" userId="84cd2103f36ef0dc" providerId="LiveId" clId="{6ED845BA-74CA-4F74-9AC4-C2ED4D184EBF}" dt="2026-08-30T11:02:26.928" v="390" actId="14100"/>
          <ac:spMkLst>
            <pc:docMk/>
            <pc:sldMk cId="3815652503" sldId="256"/>
            <ac:spMk id="33" creationId="{7B620130-1549-0791-1A15-6688E82EE21C}"/>
          </ac:spMkLst>
        </pc:spChg>
        <pc:spChg chg="add mod">
          <ac:chgData name="Hasan Selim" userId="84cd2103f36ef0dc" providerId="LiveId" clId="{6ED845BA-74CA-4F74-9AC4-C2ED4D184EBF}" dt="2026-08-30T11:02:31.707" v="391" actId="1076"/>
          <ac:spMkLst>
            <pc:docMk/>
            <pc:sldMk cId="3815652503" sldId="256"/>
            <ac:spMk id="34" creationId="{F4E1F2F4-1A9E-8487-25C6-74880EC3505F}"/>
          </ac:spMkLst>
        </pc:spChg>
        <pc:spChg chg="add mod">
          <ac:chgData name="Hasan Selim" userId="84cd2103f36ef0dc" providerId="LiveId" clId="{6ED845BA-74CA-4F74-9AC4-C2ED4D184EBF}" dt="2026-08-30T11:02:36.056" v="392" actId="1076"/>
          <ac:spMkLst>
            <pc:docMk/>
            <pc:sldMk cId="3815652503" sldId="256"/>
            <ac:spMk id="35" creationId="{45E7E727-63B5-DDC0-4BA1-7EF701EE6A25}"/>
          </ac:spMkLst>
        </pc:spChg>
        <pc:spChg chg="add mod">
          <ac:chgData name="Hasan Selim" userId="84cd2103f36ef0dc" providerId="LiveId" clId="{6ED845BA-74CA-4F74-9AC4-C2ED4D184EBF}" dt="2026-08-30T11:02:44.726" v="395" actId="20577"/>
          <ac:spMkLst>
            <pc:docMk/>
            <pc:sldMk cId="3815652503" sldId="256"/>
            <ac:spMk id="36" creationId="{2B34CB6E-E610-F0DC-EDD2-AC3669E7E214}"/>
          </ac:spMkLst>
        </pc:spChg>
        <pc:spChg chg="add mod">
          <ac:chgData name="Hasan Selim" userId="84cd2103f36ef0dc" providerId="LiveId" clId="{6ED845BA-74CA-4F74-9AC4-C2ED4D184EBF}" dt="2026-08-30T11:02:51.961" v="396" actId="1076"/>
          <ac:spMkLst>
            <pc:docMk/>
            <pc:sldMk cId="3815652503" sldId="256"/>
            <ac:spMk id="37" creationId="{1A019760-BA5F-72CB-AC72-D5DB6784CCE9}"/>
          </ac:spMkLst>
        </pc:spChg>
        <pc:spChg chg="add mod">
          <ac:chgData name="Hasan Selim" userId="84cd2103f36ef0dc" providerId="LiveId" clId="{6ED845BA-74CA-4F74-9AC4-C2ED4D184EBF}" dt="2026-08-30T11:02:55.516" v="397" actId="1076"/>
          <ac:spMkLst>
            <pc:docMk/>
            <pc:sldMk cId="3815652503" sldId="256"/>
            <ac:spMk id="38" creationId="{8377D31B-9BDE-2A90-0157-327AF6A736B1}"/>
          </ac:spMkLst>
        </pc:spChg>
        <pc:spChg chg="add mod">
          <ac:chgData name="Hasan Selim" userId="84cd2103f36ef0dc" providerId="LiveId" clId="{6ED845BA-74CA-4F74-9AC4-C2ED4D184EBF}" dt="2026-08-30T11:03:11.260" v="400" actId="1076"/>
          <ac:spMkLst>
            <pc:docMk/>
            <pc:sldMk cId="3815652503" sldId="256"/>
            <ac:spMk id="39" creationId="{A7A096F3-56A7-A819-2833-4633B661BEC0}"/>
          </ac:spMkLst>
        </pc:spChg>
        <pc:spChg chg="add mod">
          <ac:chgData name="Hasan Selim" userId="84cd2103f36ef0dc" providerId="LiveId" clId="{6ED845BA-74CA-4F74-9AC4-C2ED4D184EBF}" dt="2026-08-30T11:01:57.119" v="385" actId="1076"/>
          <ac:spMkLst>
            <pc:docMk/>
            <pc:sldMk cId="3815652503" sldId="256"/>
            <ac:spMk id="40" creationId="{9FB465F9-4ABB-94A7-5292-488BBD87B4CF}"/>
          </ac:spMkLst>
        </pc:spChg>
        <pc:spChg chg="del mod">
          <ac:chgData name="Hasan Selim" userId="84cd2103f36ef0dc" providerId="LiveId" clId="{6ED845BA-74CA-4F74-9AC4-C2ED4D184EBF}" dt="2026-08-30T10:38:18.891" v="5" actId="478"/>
          <ac:spMkLst>
            <pc:docMk/>
            <pc:sldMk cId="3815652503" sldId="256"/>
            <ac:spMk id="61" creationId="{2DA10E48-778D-D658-4F31-62ED4FAFB279}"/>
          </ac:spMkLst>
        </pc:spChg>
        <pc:picChg chg="add del mod">
          <ac:chgData name="Hasan Selim" userId="84cd2103f36ef0dc" providerId="LiveId" clId="{6ED845BA-74CA-4F74-9AC4-C2ED4D184EBF}" dt="2026-08-30T10:43:11.943" v="69" actId="21"/>
          <ac:picMkLst>
            <pc:docMk/>
            <pc:sldMk cId="3815652503" sldId="256"/>
            <ac:picMk id="9" creationId="{668B88D7-42E9-177F-DFAC-9A522E6237AD}"/>
          </ac:picMkLst>
        </pc:picChg>
        <pc:picChg chg="del mod">
          <ac:chgData name="Hasan Selim" userId="84cd2103f36ef0dc" providerId="LiveId" clId="{6ED845BA-74CA-4F74-9AC4-C2ED4D184EBF}" dt="2026-08-30T10:38:23.233" v="7" actId="478"/>
          <ac:picMkLst>
            <pc:docMk/>
            <pc:sldMk cId="3815652503" sldId="256"/>
            <ac:picMk id="25" creationId="{123D54E0-5582-B6B3-AF5D-786E232E33E1}"/>
          </ac:picMkLst>
        </pc:picChg>
        <pc:picChg chg="del mod">
          <ac:chgData name="Hasan Selim" userId="84cd2103f36ef0dc" providerId="LiveId" clId="{6ED845BA-74CA-4F74-9AC4-C2ED4D184EBF}" dt="2026-08-30T10:38:18.891" v="5" actId="478"/>
          <ac:picMkLst>
            <pc:docMk/>
            <pc:sldMk cId="3815652503" sldId="256"/>
            <ac:picMk id="62" creationId="{948B6FA4-1BEA-240A-BCA2-FC7249D0F397}"/>
          </ac:picMkLst>
        </pc:picChg>
        <pc:picChg chg="del mod">
          <ac:chgData name="Hasan Selim" userId="84cd2103f36ef0dc" providerId="LiveId" clId="{6ED845BA-74CA-4F74-9AC4-C2ED4D184EBF}" dt="2026-08-30T10:38:21.089" v="6" actId="478"/>
          <ac:picMkLst>
            <pc:docMk/>
            <pc:sldMk cId="3815652503" sldId="256"/>
            <ac:picMk id="321" creationId="{3DFCD375-3DA1-40B3-9DD5-C70B9CA14FBC}"/>
          </ac:picMkLst>
        </pc:picChg>
        <pc:picChg chg="del">
          <ac:chgData name="Hasan Selim" userId="84cd2103f36ef0dc" providerId="LiveId" clId="{6ED845BA-74CA-4F74-9AC4-C2ED4D184EBF}" dt="2026-08-30T10:38:18.891" v="5" actId="478"/>
          <ac:picMkLst>
            <pc:docMk/>
            <pc:sldMk cId="3815652503" sldId="256"/>
            <ac:picMk id="323" creationId="{090C7636-4DC1-4B93-906B-AED70FEED961}"/>
          </ac:picMkLst>
        </pc:picChg>
        <pc:picChg chg="del mod">
          <ac:chgData name="Hasan Selim" userId="84cd2103f36ef0dc" providerId="LiveId" clId="{6ED845BA-74CA-4F74-9AC4-C2ED4D184EBF}" dt="2026-08-30T10:38:18.891" v="5" actId="478"/>
          <ac:picMkLst>
            <pc:docMk/>
            <pc:sldMk cId="3815652503" sldId="256"/>
            <ac:picMk id="324" creationId="{4C0A3E47-5B78-447D-BBF3-0EA36F7D0552}"/>
          </ac:picMkLst>
        </pc:picChg>
        <pc:picChg chg="del mod">
          <ac:chgData name="Hasan Selim" userId="84cd2103f36ef0dc" providerId="LiveId" clId="{6ED845BA-74CA-4F74-9AC4-C2ED4D184EBF}" dt="2026-08-30T10:38:18.891" v="5" actId="478"/>
          <ac:picMkLst>
            <pc:docMk/>
            <pc:sldMk cId="3815652503" sldId="256"/>
            <ac:picMk id="325" creationId="{8C45385C-0980-462D-8974-BECE4AC4B060}"/>
          </ac:picMkLst>
        </pc:picChg>
        <pc:cxnChg chg="del">
          <ac:chgData name="Hasan Selim" userId="84cd2103f36ef0dc" providerId="LiveId" clId="{6ED845BA-74CA-4F74-9AC4-C2ED4D184EBF}" dt="2026-08-30T10:38:18.891" v="5" actId="478"/>
          <ac:cxnSpMkLst>
            <pc:docMk/>
            <pc:sldMk cId="3815652503" sldId="256"/>
            <ac:cxnSpMk id="16" creationId="{9246153D-7B1A-4D4F-8B95-B141116A35AE}"/>
          </ac:cxnSpMkLst>
        </pc:cxnChg>
      </pc:sldChg>
      <pc:sldChg chg="modSp mod">
        <pc:chgData name="Hasan Selim" userId="84cd2103f36ef0dc" providerId="LiveId" clId="{6ED845BA-74CA-4F74-9AC4-C2ED4D184EBF}" dt="2026-08-30T11:10:53.320" v="442" actId="1076"/>
        <pc:sldMkLst>
          <pc:docMk/>
          <pc:sldMk cId="1719167534" sldId="468"/>
        </pc:sldMkLst>
        <pc:picChg chg="mod">
          <ac:chgData name="Hasan Selim" userId="84cd2103f36ef0dc" providerId="LiveId" clId="{6ED845BA-74CA-4F74-9AC4-C2ED4D184EBF}" dt="2026-08-30T11:10:53.320" v="442" actId="1076"/>
          <ac:picMkLst>
            <pc:docMk/>
            <pc:sldMk cId="1719167534" sldId="468"/>
            <ac:picMk id="5" creationId="{20840D0D-8AF2-2A3F-366D-B76454B5CBAF}"/>
          </ac:picMkLst>
        </pc:picChg>
      </pc:sldChg>
      <pc:sldChg chg="addSp delSp modSp mod">
        <pc:chgData name="Hasan Selim" userId="84cd2103f36ef0dc" providerId="LiveId" clId="{6ED845BA-74CA-4F74-9AC4-C2ED4D184EBF}" dt="2026-08-30T11:10:43.642" v="441" actId="1076"/>
        <pc:sldMkLst>
          <pc:docMk/>
          <pc:sldMk cId="4000033492" sldId="469"/>
        </pc:sldMkLst>
        <pc:spChg chg="mod">
          <ac:chgData name="Hasan Selim" userId="84cd2103f36ef0dc" providerId="LiveId" clId="{6ED845BA-74CA-4F74-9AC4-C2ED4D184EBF}" dt="2026-08-30T11:10:43.642" v="441" actId="1076"/>
          <ac:spMkLst>
            <pc:docMk/>
            <pc:sldMk cId="4000033492" sldId="469"/>
            <ac:spMk id="3" creationId="{8197C538-F605-4470-B8E7-E81A57470B0C}"/>
          </ac:spMkLst>
        </pc:spChg>
        <pc:spChg chg="mod">
          <ac:chgData name="Hasan Selim" userId="84cd2103f36ef0dc" providerId="LiveId" clId="{6ED845BA-74CA-4F74-9AC4-C2ED4D184EBF}" dt="2026-08-30T11:06:19.593" v="410" actId="782"/>
          <ac:spMkLst>
            <pc:docMk/>
            <pc:sldMk cId="4000033492" sldId="469"/>
            <ac:spMk id="4" creationId="{C271014F-2CEE-97B9-A158-6F4A5DCEB1EE}"/>
          </ac:spMkLst>
        </pc:spChg>
        <pc:spChg chg="add del mod">
          <ac:chgData name="Hasan Selim" userId="84cd2103f36ef0dc" providerId="LiveId" clId="{6ED845BA-74CA-4F74-9AC4-C2ED4D184EBF}" dt="2026-08-30T11:06:25.013" v="411" actId="478"/>
          <ac:spMkLst>
            <pc:docMk/>
            <pc:sldMk cId="4000033492" sldId="469"/>
            <ac:spMk id="5" creationId="{72B2FB79-1F58-848C-DEB5-8E3A17CF1389}"/>
          </ac:spMkLst>
        </pc:spChg>
        <pc:spChg chg="del mod">
          <ac:chgData name="Hasan Selim" userId="84cd2103f36ef0dc" providerId="LiveId" clId="{6ED845BA-74CA-4F74-9AC4-C2ED4D184EBF}" dt="2026-08-30T11:09:38.005" v="417" actId="478"/>
          <ac:spMkLst>
            <pc:docMk/>
            <pc:sldMk cId="4000033492" sldId="469"/>
            <ac:spMk id="6" creationId="{3DE8571A-E21A-B10C-7095-0453ECEE5737}"/>
          </ac:spMkLst>
        </pc:spChg>
        <pc:spChg chg="mod">
          <ac:chgData name="Hasan Selim" userId="84cd2103f36ef0dc" providerId="LiveId" clId="{6ED845BA-74CA-4F74-9AC4-C2ED4D184EBF}" dt="2026-08-30T11:06:19.593" v="410" actId="782"/>
          <ac:spMkLst>
            <pc:docMk/>
            <pc:sldMk cId="4000033492" sldId="469"/>
            <ac:spMk id="8" creationId="{BABF9B4D-3A8C-0F47-58C8-48D769647876}"/>
          </ac:spMkLst>
        </pc:spChg>
        <pc:spChg chg="del mod">
          <ac:chgData name="Hasan Selim" userId="84cd2103f36ef0dc" providerId="LiveId" clId="{6ED845BA-74CA-4F74-9AC4-C2ED4D184EBF}" dt="2026-08-30T11:10:02.186" v="426" actId="478"/>
          <ac:spMkLst>
            <pc:docMk/>
            <pc:sldMk cId="4000033492" sldId="469"/>
            <ac:spMk id="9" creationId="{1C4F0F2F-DFC6-49FA-A149-8246FD7A06D5}"/>
          </ac:spMkLst>
        </pc:spChg>
        <pc:spChg chg="add mod ord">
          <ac:chgData name="Hasan Selim" userId="84cd2103f36ef0dc" providerId="LiveId" clId="{6ED845BA-74CA-4F74-9AC4-C2ED4D184EBF}" dt="2026-08-30T11:09:35.222" v="416" actId="167"/>
          <ac:spMkLst>
            <pc:docMk/>
            <pc:sldMk cId="4000033492" sldId="469"/>
            <ac:spMk id="11" creationId="{2B340C10-4853-1384-1A8B-38158B02BF42}"/>
          </ac:spMkLst>
        </pc:spChg>
        <pc:spChg chg="add del mod topLvl">
          <ac:chgData name="Hasan Selim" userId="84cd2103f36ef0dc" providerId="LiveId" clId="{6ED845BA-74CA-4F74-9AC4-C2ED4D184EBF}" dt="2026-08-30T11:10:37.017" v="438" actId="478"/>
          <ac:spMkLst>
            <pc:docMk/>
            <pc:sldMk cId="4000033492" sldId="469"/>
            <ac:spMk id="15" creationId="{92E94902-A085-6EB3-78FC-6594EF005ED2}"/>
          </ac:spMkLst>
        </pc:spChg>
        <pc:grpChg chg="del">
          <ac:chgData name="Hasan Selim" userId="84cd2103f36ef0dc" providerId="LiveId" clId="{6ED845BA-74CA-4F74-9AC4-C2ED4D184EBF}" dt="2026-08-30T11:09:40.883" v="418" actId="478"/>
          <ac:grpSpMkLst>
            <pc:docMk/>
            <pc:sldMk cId="4000033492" sldId="469"/>
            <ac:grpSpMk id="2" creationId="{24ECBBBA-6F20-B561-97FE-277B26437ACC}"/>
          </ac:grpSpMkLst>
        </pc:grpChg>
        <pc:grpChg chg="add del mod">
          <ac:chgData name="Hasan Selim" userId="84cd2103f36ef0dc" providerId="LiveId" clId="{6ED845BA-74CA-4F74-9AC4-C2ED4D184EBF}" dt="2026-08-30T11:10:37.017" v="438" actId="478"/>
          <ac:grpSpMkLst>
            <pc:docMk/>
            <pc:sldMk cId="4000033492" sldId="469"/>
            <ac:grpSpMk id="14" creationId="{11543996-79F0-4D4F-67D9-6025E431C179}"/>
          </ac:grpSpMkLst>
        </pc:grpChg>
        <pc:picChg chg="add mod">
          <ac:chgData name="Hasan Selim" userId="84cd2103f36ef0dc" providerId="LiveId" clId="{6ED845BA-74CA-4F74-9AC4-C2ED4D184EBF}" dt="2026-08-30T11:09:50.820" v="422" actId="1076"/>
          <ac:picMkLst>
            <pc:docMk/>
            <pc:sldMk cId="4000033492" sldId="469"/>
            <ac:picMk id="13" creationId="{338BF951-51AD-7F02-67A4-9A714CE88247}"/>
          </ac:picMkLst>
        </pc:picChg>
        <pc:picChg chg="add del mod topLvl">
          <ac:chgData name="Hasan Selim" userId="84cd2103f36ef0dc" providerId="LiveId" clId="{6ED845BA-74CA-4F74-9AC4-C2ED4D184EBF}" dt="2026-08-30T11:10:41.827" v="440" actId="1076"/>
          <ac:picMkLst>
            <pc:docMk/>
            <pc:sldMk cId="4000033492" sldId="469"/>
            <ac:picMk id="16" creationId="{E4504B0B-7571-0D43-271B-0779459596AE}"/>
          </ac:picMkLst>
        </pc:picChg>
      </pc:sldChg>
      <pc:sldMasterChg chg="addSp delSp modSp mod">
        <pc:chgData name="Hasan Selim" userId="84cd2103f36ef0dc" providerId="LiveId" clId="{6ED845BA-74CA-4F74-9AC4-C2ED4D184EBF}" dt="2026-08-30T10:58:55.575" v="323" actId="478"/>
        <pc:sldMasterMkLst>
          <pc:docMk/>
          <pc:sldMasterMk cId="3301465250" sldId="2147483684"/>
        </pc:sldMasterMkLst>
        <pc:picChg chg="add mod">
          <ac:chgData name="Hasan Selim" userId="84cd2103f36ef0dc" providerId="LiveId" clId="{6ED845BA-74CA-4F74-9AC4-C2ED4D184EBF}" dt="2026-08-30T10:37:54.800" v="2"/>
          <ac:picMkLst>
            <pc:docMk/>
            <pc:sldMasterMk cId="3301465250" sldId="2147483684"/>
            <ac:picMk id="3" creationId="{D5891C20-68B8-0343-0D1E-7628E0ED4F84}"/>
          </ac:picMkLst>
        </pc:picChg>
        <pc:picChg chg="add del mod">
          <ac:chgData name="Hasan Selim" userId="84cd2103f36ef0dc" providerId="LiveId" clId="{6ED845BA-74CA-4F74-9AC4-C2ED4D184EBF}" dt="2026-08-30T10:58:55.575" v="323" actId="478"/>
          <ac:picMkLst>
            <pc:docMk/>
            <pc:sldMasterMk cId="3301465250" sldId="2147483684"/>
            <ac:picMk id="5" creationId="{337F30D6-2E42-B82A-69DD-402EF5856ED5}"/>
          </ac:picMkLst>
        </pc:picChg>
        <pc:picChg chg="del">
          <ac:chgData name="Hasan Selim" userId="84cd2103f36ef0dc" providerId="LiveId" clId="{6ED845BA-74CA-4F74-9AC4-C2ED4D184EBF}" dt="2026-08-30T10:37:47.661" v="0" actId="478"/>
          <ac:picMkLst>
            <pc:docMk/>
            <pc:sldMasterMk cId="3301465250" sldId="2147483684"/>
            <ac:picMk id="7" creationId="{7DB9B174-9FAC-459E-9F0E-EADB211497FA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590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CE76856-F621-4F45-A062-961E9393608E}" type="datetimeFigureOut">
              <a:rPr lang="ar-SA" smtClean="0"/>
              <a:t>17/03/1448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332038" y="1279525"/>
            <a:ext cx="24415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590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8BD6E5-6F4E-4A80-A9CE-4D022C143D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2863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r" defTabSz="995507" rtl="1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95507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D6E5-6F4E-4A80-A9CE-4D022C143D6B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868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332038" y="1279525"/>
            <a:ext cx="2441575" cy="34544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9ED8D1-4334-4964-8D2E-D7A9C856A15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armattan" panose="01000503000000020003" pitchFamily="2" charset="-78"/>
              </a:rPr>
              <a:pPr marL="0" marR="0" lvl="0" indent="0" algn="l" defTabSz="457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733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332038" y="1279525"/>
            <a:ext cx="2441575" cy="34544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9ED8D1-4334-4964-8D2E-D7A9C856A15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Harmattan" panose="01000503000000020003" pitchFamily="2" charset="-78"/>
              </a:rPr>
              <a:pPr marL="0" marR="0" lvl="0" indent="0" algn="l" defTabSz="457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9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ا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680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40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46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5891C20-68B8-0343-0D1E-7628E0ED4F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755934" rtl="1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r" defTabSz="755934" rtl="1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r" defTabSz="755934" rtl="1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r" defTabSz="755934" rtl="1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5CCA141-A142-C21A-A629-BE4558245910}"/>
              </a:ext>
            </a:extLst>
          </p:cNvPr>
          <p:cNvSpPr txBox="1"/>
          <p:nvPr userDrawn="1"/>
        </p:nvSpPr>
        <p:spPr>
          <a:xfrm>
            <a:off x="-239418" y="-293754"/>
            <a:ext cx="8038510" cy="244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4657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90" dirty="0">
                <a:solidFill>
                  <a:schemeClr val="bg1">
                    <a:lumMod val="75000"/>
                  </a:schemeClr>
                </a:solidFill>
              </a:rPr>
              <a:t>هذا القالب من تصميم موقع انجز ( </a:t>
            </a:r>
            <a:r>
              <a:rPr lang="en-US" sz="990" dirty="0">
                <a:solidFill>
                  <a:schemeClr val="bg1">
                    <a:lumMod val="75000"/>
                  </a:schemeClr>
                </a:solidFill>
              </a:rPr>
              <a:t>ingez-ppt.com</a:t>
            </a:r>
            <a:r>
              <a:rPr lang="ar-SA" sz="990" dirty="0">
                <a:solidFill>
                  <a:schemeClr val="bg1">
                    <a:lumMod val="75000"/>
                  </a:schemeClr>
                </a:solidFill>
              </a:rPr>
              <a:t> ) : موقع عربي متخصص بتصميم قوالب البوربوينت باللغة العربية</a:t>
            </a:r>
            <a:endParaRPr lang="ar-EG" sz="99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</p:sldLayoutIdLst>
  <p:txStyles>
    <p:titleStyle>
      <a:lvl1pPr algn="l" defTabSz="712716" rtl="1" eaLnBrk="1" latinLnBrk="0" hangingPunct="1">
        <a:lnSpc>
          <a:spcPct val="90000"/>
        </a:lnSpc>
        <a:spcBef>
          <a:spcPct val="0"/>
        </a:spcBef>
        <a:buNone/>
        <a:defRPr sz="3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179" indent="-178179" algn="r" defTabSz="712716" rtl="1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sz="2182" kern="1200">
          <a:solidFill>
            <a:schemeClr val="tx1"/>
          </a:solidFill>
          <a:latin typeface="+mn-lt"/>
          <a:ea typeface="+mn-ea"/>
          <a:cs typeface="+mn-cs"/>
        </a:defRPr>
      </a:lvl1pPr>
      <a:lvl2pPr marL="534537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890896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3pPr>
      <a:lvl4pPr marL="1247254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603612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1959971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316329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672687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029045" indent="-178179" algn="r" defTabSz="712716" rtl="1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356359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712716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069075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425433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1781792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138149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494508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2850866" algn="r" defTabSz="712716" rtl="1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E1F24FF-CFB8-B117-A831-13E09BCDF67F}"/>
              </a:ext>
            </a:extLst>
          </p:cNvPr>
          <p:cNvSpPr txBox="1"/>
          <p:nvPr/>
        </p:nvSpPr>
        <p:spPr>
          <a:xfrm rot="21100539">
            <a:off x="629174" y="866564"/>
            <a:ext cx="1171418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توكلي على الله</a:t>
            </a:r>
          </a:p>
          <a:p>
            <a:pPr algn="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نظمي وقتك</a:t>
            </a:r>
          </a:p>
          <a:p>
            <a:pPr algn="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اجتهدي واستمتعي</a:t>
            </a:r>
          </a:p>
          <a:p>
            <a:pPr algn="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كوني إيجابية</a:t>
            </a:r>
          </a:p>
          <a:p>
            <a:pPr algn="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لا تنسي الدعاء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25BE206-64F9-B9AA-957D-F62B744F47D0}"/>
              </a:ext>
            </a:extLst>
          </p:cNvPr>
          <p:cNvSpPr txBox="1"/>
          <p:nvPr/>
        </p:nvSpPr>
        <p:spPr>
          <a:xfrm>
            <a:off x="4987290" y="3154408"/>
            <a:ext cx="1698020" cy="271458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الكتب والدفاتر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الأقلام والألوان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الجدول المدرسي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قارورة الماء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وجبة خفيفة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مناديل معطرة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كريم حماية + معقم يدان</a:t>
            </a:r>
          </a:p>
          <a:p>
            <a:pPr algn="r" rtl="1">
              <a:lnSpc>
                <a:spcPct val="18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مقلمة مرتبة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ED170E2-AD0A-66A0-DDEF-897CAF0BAE4B}"/>
              </a:ext>
            </a:extLst>
          </p:cNvPr>
          <p:cNvSpPr txBox="1"/>
          <p:nvPr/>
        </p:nvSpPr>
        <p:spPr>
          <a:xfrm>
            <a:off x="5215890" y="6481163"/>
            <a:ext cx="1731392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نظمي وقتك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لا تؤجلي ما عليك لليوم الغد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أسألي إذا لم تفهمي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كوني صديقة للجميع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حافظي على نظافتك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ثقي بنفسك</a:t>
            </a:r>
          </a:p>
          <a:p>
            <a:pPr rtl="1">
              <a:lnSpc>
                <a:spcPct val="15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لا تنسي شرب الماء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7EFB8E5-F174-E44A-C3AE-076E0BF80673}"/>
              </a:ext>
            </a:extLst>
          </p:cNvPr>
          <p:cNvSpPr txBox="1"/>
          <p:nvPr/>
        </p:nvSpPr>
        <p:spPr>
          <a:xfrm>
            <a:off x="5155312" y="9155580"/>
            <a:ext cx="1438528" cy="10525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أنا قادرة، أنا أستطيع</a:t>
            </a:r>
          </a:p>
          <a:p>
            <a:pPr algn="ct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سأجتهد وأحقق أهدافي</a:t>
            </a:r>
          </a:p>
          <a:p>
            <a:pPr algn="ctr" rtl="1">
              <a:lnSpc>
                <a:spcPct val="130000"/>
              </a:lnSpc>
            </a:pPr>
            <a:r>
              <a:rPr lang="ar-SA" sz="12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هذه السنة ستكون الأفضل بإذن الله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B1A6D2C-ECE7-69D8-B29A-9B3A0A925107}"/>
              </a:ext>
            </a:extLst>
          </p:cNvPr>
          <p:cNvSpPr txBox="1"/>
          <p:nvPr/>
        </p:nvSpPr>
        <p:spPr>
          <a:xfrm>
            <a:off x="874365" y="2939550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06</a:t>
            </a:r>
            <a:r>
              <a:rPr lang="ar-SA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32F465D-E997-9FD1-F98C-7FA629167F8C}"/>
              </a:ext>
            </a:extLst>
          </p:cNvPr>
          <p:cNvSpPr txBox="1"/>
          <p:nvPr/>
        </p:nvSpPr>
        <p:spPr>
          <a:xfrm>
            <a:off x="874365" y="3806325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06</a:t>
            </a:r>
            <a:r>
              <a:rPr lang="ar-SA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30</a:t>
            </a:r>
            <a:r>
              <a:rPr lang="ar-SA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F3A8A118-F8ED-35BF-E1CE-B555FBA79CAF}"/>
              </a:ext>
            </a:extLst>
          </p:cNvPr>
          <p:cNvSpPr txBox="1"/>
          <p:nvPr/>
        </p:nvSpPr>
        <p:spPr>
          <a:xfrm>
            <a:off x="874365" y="4549275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07</a:t>
            </a:r>
            <a:r>
              <a:rPr lang="ar-SA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729E6310-C1CD-2819-1FD4-012BDC9D2412}"/>
              </a:ext>
            </a:extLst>
          </p:cNvPr>
          <p:cNvSpPr txBox="1"/>
          <p:nvPr/>
        </p:nvSpPr>
        <p:spPr>
          <a:xfrm>
            <a:off x="874365" y="5345906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07</a:t>
            </a:r>
            <a:r>
              <a:rPr lang="ar-SA" sz="20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30</a:t>
            </a:r>
            <a:r>
              <a:rPr lang="ar-SA" sz="20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6067E600-4B6C-8092-F561-C7823C82EA45}"/>
              </a:ext>
            </a:extLst>
          </p:cNvPr>
          <p:cNvSpPr txBox="1"/>
          <p:nvPr/>
        </p:nvSpPr>
        <p:spPr>
          <a:xfrm>
            <a:off x="874365" y="6096883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07</a:t>
            </a:r>
            <a:r>
              <a:rPr lang="ar-SA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45</a:t>
            </a:r>
            <a:r>
              <a:rPr lang="ar-SA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619EA218-AC6B-AAD5-1A22-26859226B6CF}"/>
              </a:ext>
            </a:extLst>
          </p:cNvPr>
          <p:cNvSpPr txBox="1"/>
          <p:nvPr/>
        </p:nvSpPr>
        <p:spPr>
          <a:xfrm>
            <a:off x="874365" y="6847860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08</a:t>
            </a:r>
            <a:r>
              <a:rPr lang="ar-SA" sz="20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صباحاً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9B2A2527-3BD0-E98B-5667-0F2F9892FD8C}"/>
              </a:ext>
            </a:extLst>
          </p:cNvPr>
          <p:cNvSpPr txBox="1"/>
          <p:nvPr/>
        </p:nvSpPr>
        <p:spPr>
          <a:xfrm>
            <a:off x="874365" y="7625100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03</a:t>
            </a:r>
            <a:r>
              <a:rPr lang="ar-SA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مساءً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FFB4A89D-1594-C390-2B82-E10502756C9A}"/>
              </a:ext>
            </a:extLst>
          </p:cNvPr>
          <p:cNvSpPr txBox="1"/>
          <p:nvPr/>
        </p:nvSpPr>
        <p:spPr>
          <a:xfrm>
            <a:off x="874365" y="8326681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04</a:t>
            </a:r>
            <a:r>
              <a:rPr lang="ar-SA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مساءً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93230AF8-D90B-FB20-2CAF-11FBA51D0CC2}"/>
              </a:ext>
            </a:extLst>
          </p:cNvPr>
          <p:cNvSpPr txBox="1"/>
          <p:nvPr/>
        </p:nvSpPr>
        <p:spPr>
          <a:xfrm>
            <a:off x="874365" y="8997442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08</a:t>
            </a:r>
            <a:r>
              <a:rPr lang="ar-SA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30</a:t>
            </a:r>
            <a:r>
              <a:rPr lang="ar-SA" sz="20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مساءً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C362A324-571A-82A9-32B5-95A544B40C97}"/>
              </a:ext>
            </a:extLst>
          </p:cNvPr>
          <p:cNvSpPr txBox="1"/>
          <p:nvPr/>
        </p:nvSpPr>
        <p:spPr>
          <a:xfrm>
            <a:off x="874365" y="9681878"/>
            <a:ext cx="813624" cy="59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10</a:t>
            </a:r>
            <a:r>
              <a:rPr lang="ar-SA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:</a:t>
            </a:r>
            <a:r>
              <a:rPr lang="en-US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00</a:t>
            </a:r>
            <a:r>
              <a:rPr lang="ar-SA" sz="20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ar-SA" sz="16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مساءً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63628C4A-F3B1-8A4E-6EE6-DF8DBC25100E}"/>
              </a:ext>
            </a:extLst>
          </p:cNvPr>
          <p:cNvSpPr txBox="1"/>
          <p:nvPr/>
        </p:nvSpPr>
        <p:spPr>
          <a:xfrm>
            <a:off x="2022222" y="2901450"/>
            <a:ext cx="146392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استيقاظ ونشاط </a:t>
            </a:r>
          </a:p>
          <a:p>
            <a:pPr algn="ctr" rtl="1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استيقظي مبكراً على وقت مناسب، افتحي نافذتك لتنفس الهواء النقي، وابدئي يومك بحيوية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CFA125DE-0C32-B449-050C-D4206A40D902}"/>
              </a:ext>
            </a:extLst>
          </p:cNvPr>
          <p:cNvSpPr txBox="1"/>
          <p:nvPr/>
        </p:nvSpPr>
        <p:spPr>
          <a:xfrm>
            <a:off x="2022222" y="3743230"/>
            <a:ext cx="14639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روتين العناية </a:t>
            </a:r>
          </a:p>
          <a:p>
            <a:pPr algn="ctr" rtl="1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اغسلي وجهك، نظفي أسنانك، ترتبي شعرك وارتدي ملابسك بثقة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7B620130-1549-0791-1A15-6688E82EE21C}"/>
              </a:ext>
            </a:extLst>
          </p:cNvPr>
          <p:cNvSpPr txBox="1"/>
          <p:nvPr/>
        </p:nvSpPr>
        <p:spPr>
          <a:xfrm>
            <a:off x="2074292" y="4486180"/>
            <a:ext cx="135978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فطور مغذي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تناولي فطوراً متوازناً ولا تنسي شرب كوب ماء، طاقة لجسمك وعقلك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F4E1F2F4-1A9E-8487-25C6-74880EC3505F}"/>
              </a:ext>
            </a:extLst>
          </p:cNvPr>
          <p:cNvSpPr txBox="1"/>
          <p:nvPr/>
        </p:nvSpPr>
        <p:spPr>
          <a:xfrm>
            <a:off x="2014793" y="5276366"/>
            <a:ext cx="14639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3771B5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مراجعة سريعة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راجعي دروسك أو مهامك، وتأكدي من تجهيز حقيبتك</a:t>
            </a: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45E7E727-63B5-DDC0-4BA1-7EF701EE6A25}"/>
              </a:ext>
            </a:extLst>
          </p:cNvPr>
          <p:cNvSpPr txBox="1"/>
          <p:nvPr/>
        </p:nvSpPr>
        <p:spPr>
          <a:xfrm>
            <a:off x="2022222" y="6048051"/>
            <a:ext cx="146392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الاستعداد للمدرسة </a:t>
            </a:r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تحققي من حاجاتك: كتبك، دفاتر، الزجاجة، الأدوات، وتوجهي بابتسامة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2B34CB6E-E610-F0DC-EDD2-AC3669E7E214}"/>
              </a:ext>
            </a:extLst>
          </p:cNvPr>
          <p:cNvSpPr txBox="1"/>
          <p:nvPr/>
        </p:nvSpPr>
        <p:spPr>
          <a:xfrm>
            <a:off x="1953800" y="6847860"/>
            <a:ext cx="1532350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407DA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الذهاب للمدرسة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انطلقي بحماس، واستعدي لتعلم أشياء جديدة وصناعة ذكريات جميلة</a:t>
            </a: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1A019760-BA5F-72CB-AC72-D5DB6784CCE9}"/>
              </a:ext>
            </a:extLst>
          </p:cNvPr>
          <p:cNvSpPr txBox="1"/>
          <p:nvPr/>
        </p:nvSpPr>
        <p:spPr>
          <a:xfrm>
            <a:off x="1971422" y="7561332"/>
            <a:ext cx="146392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D9476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العودة والاسترخاء </a:t>
            </a:r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استرخي قليلاً بعد المدرسة، خذي قسط راحة وتناولي وجبة خفيفة صحية</a:t>
            </a: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8377D31B-9BDE-2A90-0157-327AF6A736B1}"/>
              </a:ext>
            </a:extLst>
          </p:cNvPr>
          <p:cNvSpPr txBox="1"/>
          <p:nvPr/>
        </p:nvSpPr>
        <p:spPr>
          <a:xfrm>
            <a:off x="1966342" y="8274167"/>
            <a:ext cx="146392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EA8E1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وقت المذاكرة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ذاكري دروسك بتركيز، وأكملي واجباتك ولا تنسي تدوين الملاحظات المهمة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A7A096F3-56A7-A819-2833-4633B661BEC0}"/>
              </a:ext>
            </a:extLst>
          </p:cNvPr>
          <p:cNvSpPr txBox="1"/>
          <p:nvPr/>
        </p:nvSpPr>
        <p:spPr>
          <a:xfrm>
            <a:off x="1910462" y="8987639"/>
            <a:ext cx="15756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5B8B3D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وقت لنفسك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اقرأي، ارسمي، استمعي لشيء تحبينه، واستمتعي بوقت هادئ ومريح</a:t>
            </a: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9FB465F9-4ABB-94A7-5292-488BBD87B4CF}"/>
              </a:ext>
            </a:extLst>
          </p:cNvPr>
          <p:cNvSpPr txBox="1"/>
          <p:nvPr/>
        </p:nvSpPr>
        <p:spPr>
          <a:xfrm>
            <a:off x="2020952" y="9651492"/>
            <a:ext cx="14639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7D5A9A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نوم هانئ </a:t>
            </a:r>
          </a:p>
          <a:p>
            <a:pPr algn="ctr"/>
            <a:r>
              <a:rPr lang="ar-SA" sz="900" b="1" dirty="0">
                <a:solidFill>
                  <a:srgbClr val="0E0F0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نامي مبكراً لتستيقظي نشيطة غداً، يوم جديد مليء بالنجاحات</a:t>
            </a:r>
          </a:p>
        </p:txBody>
      </p:sp>
    </p:spTree>
    <p:extLst>
      <p:ext uri="{BB962C8B-B14F-4D97-AF65-F5344CB8AC3E}">
        <p14:creationId xmlns:p14="http://schemas.microsoft.com/office/powerpoint/2010/main" val="381565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B4D62E6E-6847-0675-56F4-9DA0FD7D80D5}"/>
              </a:ext>
            </a:extLst>
          </p:cNvPr>
          <p:cNvSpPr/>
          <p:nvPr/>
        </p:nvSpPr>
        <p:spPr>
          <a:xfrm>
            <a:off x="2" y="0"/>
            <a:ext cx="7559675" cy="10691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323254"/>
            <a:endParaRPr lang="ar-SA" sz="1272">
              <a:solidFill>
                <a:prstClr val="white"/>
              </a:solidFill>
              <a:latin typeface="Harmattan"/>
              <a:ea typeface="Harmattan"/>
              <a:cs typeface="Harmattan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840D0D-8AF2-2A3F-366D-B76454B5CB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1" t="1118" r="11001"/>
          <a:stretch/>
        </p:blipFill>
        <p:spPr>
          <a:xfrm>
            <a:off x="183514" y="562998"/>
            <a:ext cx="7192646" cy="512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2B340C10-4853-1384-1A8B-38158B02BF42}"/>
              </a:ext>
            </a:extLst>
          </p:cNvPr>
          <p:cNvSpPr/>
          <p:nvPr/>
        </p:nvSpPr>
        <p:spPr>
          <a:xfrm>
            <a:off x="0" y="-1"/>
            <a:ext cx="7559675" cy="10691813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45715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attan"/>
              <a:ea typeface="Harmattan"/>
              <a:cs typeface="Harmattan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1377609" y="6273236"/>
            <a:ext cx="48044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23254" rtl="1"/>
            <a:r>
              <a:rPr lang="ar-EG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الخط</a:t>
            </a:r>
            <a:r>
              <a:rPr lang="ar-SA" sz="2400" b="1" dirty="0" err="1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وط</a:t>
            </a:r>
            <a:r>
              <a:rPr lang="ar-EG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 المستخدم</a:t>
            </a:r>
            <a:r>
              <a:rPr lang="ar-SA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ة</a:t>
            </a:r>
            <a:r>
              <a:rPr lang="en-GB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في القالب </a:t>
            </a:r>
            <a:endParaRPr lang="ar-SA" sz="2400" b="1" dirty="0">
              <a:solidFill>
                <a:schemeClr val="bg1"/>
              </a:solidFill>
              <a:latin typeface="Harmattan" panose="01000503000000020003" pitchFamily="2" charset="-78"/>
              <a:ea typeface="Harmattan"/>
              <a:cs typeface="Harmattan" panose="01000503000000020003" pitchFamily="2" charset="-78"/>
            </a:endParaRPr>
          </a:p>
          <a:p>
            <a:pPr algn="ctr" defTabSz="323254" rtl="1"/>
            <a:r>
              <a:rPr lang="en-US" sz="2800" b="1" dirty="0">
                <a:solidFill>
                  <a:prstClr val="white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Harmattan</a:t>
            </a:r>
            <a:r>
              <a:rPr lang="en-US" sz="1400" b="1" dirty="0">
                <a:solidFill>
                  <a:prstClr val="white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 </a:t>
            </a:r>
            <a:r>
              <a:rPr lang="ar-EG" sz="2400" b="1" dirty="0">
                <a:solidFill>
                  <a:srgbClr val="222222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</a:rPr>
              <a:t>   </a:t>
            </a:r>
            <a:r>
              <a:rPr lang="ar-EG" sz="2400" b="1" dirty="0">
                <a:solidFill>
                  <a:srgbClr val="00B0F0"/>
                </a:solidFill>
                <a:latin typeface="Harmattan" panose="01000503000000020003" pitchFamily="2" charset="-78"/>
                <a:ea typeface="Harmattan"/>
                <a:cs typeface="Harmattan" panose="01000503000000020003" pitchFamily="2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sz="2400" b="1" dirty="0">
              <a:solidFill>
                <a:srgbClr val="00B0F0"/>
              </a:solidFill>
              <a:latin typeface="Harmattan" panose="01000503000000020003" pitchFamily="2" charset="-78"/>
              <a:ea typeface="Harmattan"/>
              <a:cs typeface="Harmattan" panose="01000503000000020003" pitchFamily="2" charset="-78"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338BF951-51AD-7F02-67A4-9A714CE88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94" y="8644997"/>
            <a:ext cx="6169687" cy="108518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4504B0B-7571-0D43-271B-0779459596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356" y="1734201"/>
            <a:ext cx="4314961" cy="431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نسق 2022">
  <a:themeElements>
    <a:clrScheme name="Office 2013 - نسق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نسق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نسق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mattan">
      <a:majorFont>
        <a:latin typeface="Harmattan"/>
        <a:ea typeface="Harmattan"/>
        <a:cs typeface="Harmattan"/>
      </a:majorFont>
      <a:minorFont>
        <a:latin typeface="Harmattan"/>
        <a:ea typeface="Harmattan"/>
        <a:cs typeface="Harmatta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316</Words>
  <Application>Microsoft Office PowerPoint</Application>
  <PresentationFormat>مخصص</PresentationFormat>
  <Paragraphs>69</Paragraphs>
  <Slides>3</Slides>
  <Notes>3</Notes>
  <HiddenSlides>2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3</vt:i4>
      </vt:variant>
    </vt:vector>
  </HeadingPairs>
  <TitlesOfParts>
    <vt:vector size="9" baseType="lpstr">
      <vt:lpstr>Calibri</vt:lpstr>
      <vt:lpstr>Aptos</vt:lpstr>
      <vt:lpstr>Harmattan</vt:lpstr>
      <vt:lpstr>Arial</vt:lpstr>
      <vt:lpstr>Office 2013 - نسق 2022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</dc:creator>
  <cp:lastModifiedBy>Hasan Selim</cp:lastModifiedBy>
  <cp:revision>15</cp:revision>
  <dcterms:created xsi:type="dcterms:W3CDTF">2022-04-04T18:30:34Z</dcterms:created>
  <dcterms:modified xsi:type="dcterms:W3CDTF">2026-08-30T11:10:58Z</dcterms:modified>
</cp:coreProperties>
</file>