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49"/>
  </p:notesMasterIdLst>
  <p:sldIdLst>
    <p:sldId id="511" r:id="rId2"/>
    <p:sldId id="507" r:id="rId3"/>
    <p:sldId id="508" r:id="rId4"/>
    <p:sldId id="509" r:id="rId5"/>
    <p:sldId id="510" r:id="rId6"/>
    <p:sldId id="512" r:id="rId7"/>
    <p:sldId id="513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90" r:id="rId17"/>
    <p:sldId id="469" r:id="rId18"/>
    <p:sldId id="470" r:id="rId19"/>
    <p:sldId id="471" r:id="rId20"/>
    <p:sldId id="472" r:id="rId21"/>
    <p:sldId id="473" r:id="rId22"/>
    <p:sldId id="474" r:id="rId23"/>
    <p:sldId id="475" r:id="rId24"/>
    <p:sldId id="476" r:id="rId25"/>
    <p:sldId id="477" r:id="rId26"/>
    <p:sldId id="491" r:id="rId27"/>
    <p:sldId id="492" r:id="rId28"/>
    <p:sldId id="493" r:id="rId29"/>
    <p:sldId id="494" r:id="rId30"/>
    <p:sldId id="495" r:id="rId31"/>
    <p:sldId id="496" r:id="rId32"/>
    <p:sldId id="497" r:id="rId33"/>
    <p:sldId id="498" r:id="rId34"/>
    <p:sldId id="478" r:id="rId35"/>
    <p:sldId id="479" r:id="rId36"/>
    <p:sldId id="480" r:id="rId37"/>
    <p:sldId id="481" r:id="rId38"/>
    <p:sldId id="499" r:id="rId39"/>
    <p:sldId id="500" r:id="rId40"/>
    <p:sldId id="501" r:id="rId41"/>
    <p:sldId id="502" r:id="rId42"/>
    <p:sldId id="503" r:id="rId43"/>
    <p:sldId id="504" r:id="rId44"/>
    <p:sldId id="505" r:id="rId45"/>
    <p:sldId id="506" r:id="rId46"/>
    <p:sldId id="468" r:id="rId47"/>
    <p:sldId id="316" r:id="rId4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الرئيسية" id="{EC025101-C5A5-4710-9EF8-C89EB41450C4}">
          <p14:sldIdLst>
            <p14:sldId id="511"/>
          </p14:sldIdLst>
        </p14:section>
        <p14:section name="أعلام الدول العربية" id="{F5C4A2D7-54B3-4B4C-A65E-12EA690DEF83}">
          <p14:sldIdLst>
            <p14:sldId id="507"/>
            <p14:sldId id="508"/>
            <p14:sldId id="509"/>
            <p14:sldId id="510"/>
          </p14:sldIdLst>
        </p14:section>
        <p14:section name="أعلام دول الخليج" id="{12F2E71E-A41F-4024-AA53-E3CD4035725D}">
          <p14:sldIdLst>
            <p14:sldId id="512"/>
            <p14:sldId id="513"/>
          </p14:sldIdLst>
        </p14:section>
        <p14:section name="اعلام الدول الاسيوية" id="{BD20A769-10C1-4029-8EE9-7A4F062D71F3}">
          <p14:sldIdLst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</p14:sldIdLst>
        </p14:section>
        <p14:section name="اعلام الدول الافريقية" id="{CF2ABC45-F2B2-41E3-B530-6AFAF8D425BA}">
          <p14:sldIdLst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</p14:sldIdLst>
        </p14:section>
        <p14:section name="أعلام الدول الاوروبية" id="{04625C4F-3171-4E89-8A0C-65F680152065}">
          <p14:sldIdLst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</p14:sldIdLst>
        </p14:section>
        <p14:section name="اعلام استراليا" id="{56E4DE0C-A573-46D7-8291-1AF639CBC3FC}">
          <p14:sldIdLst>
            <p14:sldId id="478"/>
            <p14:sldId id="479"/>
            <p14:sldId id="480"/>
            <p14:sldId id="481"/>
          </p14:sldIdLst>
        </p14:section>
        <p14:section name="أعلام دول الامريكيتين" id="{63192778-858B-44A1-B109-E6CB9F8608BF}">
          <p14:sldIdLst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</p14:sldIdLst>
        </p14:section>
        <p14:section name="اخرى" id="{216743EE-35B3-4030-8912-D24535B236E0}">
          <p14:sldIdLst>
            <p14:sldId id="468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8BA8B6-62A1-4C3F-B420-C367EBD910DD}" v="1" dt="2023-04-15T12:49:35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4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3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440000" cy="144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3C8BA8B6-62A1-4C3F-B420-C367EBD910DD}"/>
    <pc:docChg chg="custSel modSld">
      <pc:chgData name="Hassan Moddather" userId="84cd2103f36ef0dc" providerId="LiveId" clId="{3C8BA8B6-62A1-4C3F-B420-C367EBD910DD}" dt="2023-04-15T12:49:35.307" v="1"/>
      <pc:docMkLst>
        <pc:docMk/>
      </pc:docMkLst>
      <pc:sldChg chg="addSp delSp modSp mod">
        <pc:chgData name="Hassan Moddather" userId="84cd2103f36ef0dc" providerId="LiveId" clId="{3C8BA8B6-62A1-4C3F-B420-C367EBD910DD}" dt="2023-04-15T12:49:35.307" v="1"/>
        <pc:sldMkLst>
          <pc:docMk/>
          <pc:sldMk cId="1719167534" sldId="468"/>
        </pc:sldMkLst>
        <pc:picChg chg="del">
          <ac:chgData name="Hassan Moddather" userId="84cd2103f36ef0dc" providerId="LiveId" clId="{3C8BA8B6-62A1-4C3F-B420-C367EBD910DD}" dt="2023-04-15T12:49:35.039" v="0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3C8BA8B6-62A1-4C3F-B420-C367EBD910DD}" dt="2023-04-15T12:49:35.307" v="1"/>
          <ac:picMkLst>
            <pc:docMk/>
            <pc:sldMk cId="1719167534" sldId="468"/>
            <ac:picMk id="3" creationId="{9344C889-7152-49E8-6971-7193F25574C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ACE6EB-11D3-477B-9D2A-BF930107E023}" type="datetimeFigureOut">
              <a:rPr lang="ar-SA" smtClean="0"/>
              <a:t>25/09/1444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8453B13-E52F-4C25-838D-8BB3F475D0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255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صورة 7">
            <a:extLst>
              <a:ext uri="{FF2B5EF4-FFF2-40B4-BE49-F238E27FC236}">
                <a16:creationId xmlns:a16="http://schemas.microsoft.com/office/drawing/2014/main" id="{7B01BC4A-0FA3-ACBD-57C2-F460D06550F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8138160" y="625690"/>
            <a:ext cx="3948611" cy="22342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l" rtl="0">
              <a:defRPr/>
            </a:lvl1pPr>
          </a:lstStyle>
          <a:p>
            <a:endParaRPr lang="ar-SA" dirty="0"/>
          </a:p>
        </p:txBody>
      </p:sp>
      <p:sp>
        <p:nvSpPr>
          <p:cNvPr id="9" name="عنصر نائب للصورة 7">
            <a:extLst>
              <a:ext uri="{FF2B5EF4-FFF2-40B4-BE49-F238E27FC236}">
                <a16:creationId xmlns:a16="http://schemas.microsoft.com/office/drawing/2014/main" id="{F6FC30F2-DA33-E951-CF1A-EFE8C560600D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85344" y="625690"/>
            <a:ext cx="3948611" cy="22342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10" name="عنصر نائب للصورة 7">
            <a:extLst>
              <a:ext uri="{FF2B5EF4-FFF2-40B4-BE49-F238E27FC236}">
                <a16:creationId xmlns:a16="http://schemas.microsoft.com/office/drawing/2014/main" id="{D91E0C95-D0C1-31AD-0D29-48B877C89EE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138160" y="3844813"/>
            <a:ext cx="3948611" cy="22342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11" name="عنصر نائب للصورة 7">
            <a:extLst>
              <a:ext uri="{FF2B5EF4-FFF2-40B4-BE49-F238E27FC236}">
                <a16:creationId xmlns:a16="http://schemas.microsoft.com/office/drawing/2014/main" id="{F1CD16C1-C6AB-7067-2D02-CFDB9F3107C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5344" y="3844813"/>
            <a:ext cx="3948611" cy="22342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C55DDCE5-3ED5-3C6D-E333-019BA45E7B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72420" y="2958910"/>
            <a:ext cx="3886865" cy="5222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ar-SA" dirty="0"/>
              <a:t>انقر لتحرير أنماط نص الشكل الرئيسي</a:t>
            </a:r>
          </a:p>
        </p:txBody>
      </p:sp>
      <p:sp>
        <p:nvSpPr>
          <p:cNvPr id="14" name="عنصر نائب للنص 12">
            <a:extLst>
              <a:ext uri="{FF2B5EF4-FFF2-40B4-BE49-F238E27FC236}">
                <a16:creationId xmlns:a16="http://schemas.microsoft.com/office/drawing/2014/main" id="{8A29AF2C-43BD-2F01-25AB-ADD044C13E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988" y="2958910"/>
            <a:ext cx="3886865" cy="5222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ar-SA" dirty="0"/>
              <a:t>انقر لتحرير أنماط نص الشكل الرئيسي</a:t>
            </a:r>
          </a:p>
        </p:txBody>
      </p:sp>
      <p:sp>
        <p:nvSpPr>
          <p:cNvPr id="15" name="عنصر نائب للنص 12">
            <a:extLst>
              <a:ext uri="{FF2B5EF4-FFF2-40B4-BE49-F238E27FC236}">
                <a16:creationId xmlns:a16="http://schemas.microsoft.com/office/drawing/2014/main" id="{0827B6FC-3EF8-75DE-A79B-0DDE9FA88B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3988" y="6150166"/>
            <a:ext cx="3886865" cy="5222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ar-SA" dirty="0"/>
              <a:t>انقر لتحرير أنماط نص الشكل الرئيسي</a:t>
            </a:r>
          </a:p>
        </p:txBody>
      </p:sp>
      <p:sp>
        <p:nvSpPr>
          <p:cNvPr id="16" name="عنصر نائب للنص 12">
            <a:extLst>
              <a:ext uri="{FF2B5EF4-FFF2-40B4-BE49-F238E27FC236}">
                <a16:creationId xmlns:a16="http://schemas.microsoft.com/office/drawing/2014/main" id="{720F9147-D681-C70E-3DC8-4E5EFE834D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35844" y="6150166"/>
            <a:ext cx="3886865" cy="5222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marL="0" indent="0" algn="ctr" rtl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ar-SA" dirty="0"/>
              <a:t>انقر لتحرير أنماط نص الشكل الرئيسي</a:t>
            </a:r>
          </a:p>
        </p:txBody>
      </p:sp>
      <p:sp>
        <p:nvSpPr>
          <p:cNvPr id="17" name="عنصر نائب للصورة 7">
            <a:extLst>
              <a:ext uri="{FF2B5EF4-FFF2-40B4-BE49-F238E27FC236}">
                <a16:creationId xmlns:a16="http://schemas.microsoft.com/office/drawing/2014/main" id="{13ED98EA-CB03-5B0A-DCDF-35C92FFB18F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117158" y="625690"/>
            <a:ext cx="3948611" cy="22342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18" name="عنصر نائب للصورة 7">
            <a:extLst>
              <a:ext uri="{FF2B5EF4-FFF2-40B4-BE49-F238E27FC236}">
                <a16:creationId xmlns:a16="http://schemas.microsoft.com/office/drawing/2014/main" id="{72C3A97D-6710-C0F1-C22F-DD8ADF0C4698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117158" y="3844813"/>
            <a:ext cx="3948611" cy="22342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algn="l" rtl="0">
              <a:defRPr/>
            </a:lvl1pPr>
          </a:lstStyle>
          <a:p>
            <a:endParaRPr lang="ar-SA" dirty="0"/>
          </a:p>
        </p:txBody>
      </p:sp>
      <p:sp>
        <p:nvSpPr>
          <p:cNvPr id="19" name="عنصر نائب للنص 12">
            <a:extLst>
              <a:ext uri="{FF2B5EF4-FFF2-40B4-BE49-F238E27FC236}">
                <a16:creationId xmlns:a16="http://schemas.microsoft.com/office/drawing/2014/main" id="{7560C387-C195-A28A-D376-B24A51BFF91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54934" y="2958910"/>
            <a:ext cx="3886865" cy="5222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marL="0" indent="0" algn="ctr" rtl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ar-SA" dirty="0"/>
              <a:t>انقر لتحرير أنماط نص الشكل الرئيسي</a:t>
            </a:r>
          </a:p>
        </p:txBody>
      </p:sp>
      <p:sp>
        <p:nvSpPr>
          <p:cNvPr id="20" name="عنصر نائب للنص 12">
            <a:extLst>
              <a:ext uri="{FF2B5EF4-FFF2-40B4-BE49-F238E27FC236}">
                <a16:creationId xmlns:a16="http://schemas.microsoft.com/office/drawing/2014/main" id="{23FEAF9A-0741-D9BC-B167-70DAEFC6C8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54934" y="6150166"/>
            <a:ext cx="3886865" cy="5222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marL="0" indent="0" algn="ctr" rtl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ar-SA" dirty="0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070346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39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49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4B719025-C4AD-7769-602F-22570706C001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6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8.xml"/><Relationship Id="rId7" Type="http://schemas.openxmlformats.org/officeDocument/2006/relationships/slide" Target="slide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17.xml"/><Relationship Id="rId4" Type="http://schemas.openxmlformats.org/officeDocument/2006/relationships/slide" Target="slide26.xml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6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2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8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52.png"/><Relationship Id="rId2" Type="http://schemas.openxmlformats.org/officeDocument/2006/relationships/image" Target="../media/image14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7" Type="http://schemas.openxmlformats.org/officeDocument/2006/relationships/image" Target="../media/image158.gif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gif"/><Relationship Id="rId7" Type="http://schemas.openxmlformats.org/officeDocument/2006/relationships/image" Target="../media/image174.png"/><Relationship Id="rId2" Type="http://schemas.openxmlformats.org/officeDocument/2006/relationships/image" Target="../media/image16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7" Type="http://schemas.openxmlformats.org/officeDocument/2006/relationships/image" Target="../media/image180.jpg"/><Relationship Id="rId2" Type="http://schemas.openxmlformats.org/officeDocument/2006/relationships/image" Target="../media/image17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image" Target="../media/image18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5.gif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2" Type="http://schemas.openxmlformats.org/officeDocument/2006/relationships/image" Target="../media/image18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gif"/><Relationship Id="rId5" Type="http://schemas.openxmlformats.org/officeDocument/2006/relationships/image" Target="../media/image190.png"/><Relationship Id="rId4" Type="http://schemas.openxmlformats.org/officeDocument/2006/relationships/image" Target="../media/image189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2" Type="http://schemas.openxmlformats.org/officeDocument/2006/relationships/image" Target="../media/image19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7.png"/><Relationship Id="rId5" Type="http://schemas.openxmlformats.org/officeDocument/2006/relationships/image" Target="../media/image196.gif"/><Relationship Id="rId4" Type="http://schemas.openxmlformats.org/officeDocument/2006/relationships/image" Target="../media/image19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gif"/><Relationship Id="rId7" Type="http://schemas.openxmlformats.org/officeDocument/2006/relationships/image" Target="../media/image204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3.gif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209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8.gif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EBBDCC8-39DF-C4DD-A2F3-CAC7AAB84BDA}"/>
              </a:ext>
            </a:extLst>
          </p:cNvPr>
          <p:cNvSpPr txBox="1"/>
          <p:nvPr/>
        </p:nvSpPr>
        <p:spPr>
          <a:xfrm>
            <a:off x="3898641" y="97246"/>
            <a:ext cx="43947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u="sng" dirty="0"/>
              <a:t>اعلام دول العالم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C8447C17-1F28-019C-55D2-38D747645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5" y="770876"/>
            <a:ext cx="12101609" cy="6169687"/>
          </a:xfrm>
          <a:prstGeom prst="rect">
            <a:avLst/>
          </a:prstGeom>
        </p:spPr>
      </p:pic>
      <p:sp>
        <p:nvSpPr>
          <p:cNvPr id="33" name="مربع نص 32">
            <a:hlinkClick r:id="rId3" action="ppaction://hlinksldjump"/>
            <a:extLst>
              <a:ext uri="{FF2B5EF4-FFF2-40B4-BE49-F238E27FC236}">
                <a16:creationId xmlns:a16="http://schemas.microsoft.com/office/drawing/2014/main" id="{67F37D14-B503-27DA-8AAF-EFCA3C35728B}"/>
              </a:ext>
            </a:extLst>
          </p:cNvPr>
          <p:cNvSpPr txBox="1"/>
          <p:nvPr/>
        </p:nvSpPr>
        <p:spPr>
          <a:xfrm>
            <a:off x="7599680" y="1669534"/>
            <a:ext cx="2001520" cy="677228"/>
          </a:xfrm>
          <a:prstGeom prst="roundRect">
            <a:avLst>
              <a:gd name="adj" fmla="val 31585"/>
            </a:avLst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ar-SA" sz="1200" b="1" dirty="0"/>
              <a:t>اضغط هنا للانتقال الي</a:t>
            </a:r>
          </a:p>
          <a:p>
            <a:pPr algn="ctr"/>
            <a:r>
              <a:rPr lang="ar-SA" b="1" dirty="0"/>
              <a:t>اعلام الدول الاسيوية</a:t>
            </a:r>
          </a:p>
        </p:txBody>
      </p:sp>
      <p:sp>
        <p:nvSpPr>
          <p:cNvPr id="34" name="مربع نص 33">
            <a:hlinkClick r:id="rId4" action="ppaction://hlinksldjump"/>
            <a:extLst>
              <a:ext uri="{FF2B5EF4-FFF2-40B4-BE49-F238E27FC236}">
                <a16:creationId xmlns:a16="http://schemas.microsoft.com/office/drawing/2014/main" id="{0CD60843-5C16-2DE2-0D51-DEF4227DA46A}"/>
              </a:ext>
            </a:extLst>
          </p:cNvPr>
          <p:cNvSpPr txBox="1"/>
          <p:nvPr/>
        </p:nvSpPr>
        <p:spPr>
          <a:xfrm>
            <a:off x="5303520" y="1517134"/>
            <a:ext cx="2001520" cy="677228"/>
          </a:xfrm>
          <a:prstGeom prst="roundRect">
            <a:avLst>
              <a:gd name="adj" fmla="val 31585"/>
            </a:avLst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ar-SA" sz="1200" b="1" dirty="0"/>
              <a:t>اضغط هنا للانتقال الي</a:t>
            </a:r>
          </a:p>
          <a:p>
            <a:pPr algn="ctr"/>
            <a:r>
              <a:rPr lang="ar-SA" b="1" dirty="0"/>
              <a:t>اعلام الدول الاوروبية</a:t>
            </a:r>
          </a:p>
        </p:txBody>
      </p:sp>
      <p:sp>
        <p:nvSpPr>
          <p:cNvPr id="35" name="مربع نص 34">
            <a:hlinkClick r:id="rId5" action="ppaction://hlinksldjump"/>
            <a:extLst>
              <a:ext uri="{FF2B5EF4-FFF2-40B4-BE49-F238E27FC236}">
                <a16:creationId xmlns:a16="http://schemas.microsoft.com/office/drawing/2014/main" id="{CFCC2788-57ED-6BEF-B799-865A9AAE5B60}"/>
              </a:ext>
            </a:extLst>
          </p:cNvPr>
          <p:cNvSpPr txBox="1"/>
          <p:nvPr/>
        </p:nvSpPr>
        <p:spPr>
          <a:xfrm>
            <a:off x="5313680" y="3681214"/>
            <a:ext cx="2001520" cy="677228"/>
          </a:xfrm>
          <a:prstGeom prst="roundRect">
            <a:avLst>
              <a:gd name="adj" fmla="val 31585"/>
            </a:avLst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0"/>
            <a:r>
              <a:rPr lang="ar-SA" sz="1200" b="1" dirty="0"/>
              <a:t>اضغط هنا للانتقال الي</a:t>
            </a:r>
          </a:p>
          <a:p>
            <a:pPr algn="ctr" rtl="0"/>
            <a:r>
              <a:rPr lang="ar-SA" b="1" dirty="0"/>
              <a:t>اعلام الدول الافريقية</a:t>
            </a:r>
          </a:p>
        </p:txBody>
      </p:sp>
      <p:sp>
        <p:nvSpPr>
          <p:cNvPr id="36" name="مربع نص 35">
            <a:hlinkClick r:id="rId6" action="ppaction://hlinksldjump"/>
            <a:extLst>
              <a:ext uri="{FF2B5EF4-FFF2-40B4-BE49-F238E27FC236}">
                <a16:creationId xmlns:a16="http://schemas.microsoft.com/office/drawing/2014/main" id="{F00C3454-C15C-92EE-9C58-D4ED4FE6C975}"/>
              </a:ext>
            </a:extLst>
          </p:cNvPr>
          <p:cNvSpPr txBox="1"/>
          <p:nvPr/>
        </p:nvSpPr>
        <p:spPr>
          <a:xfrm>
            <a:off x="1574800" y="2939534"/>
            <a:ext cx="2184400" cy="677228"/>
          </a:xfrm>
          <a:prstGeom prst="roundRect">
            <a:avLst>
              <a:gd name="adj" fmla="val 31585"/>
            </a:avLst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0"/>
            <a:r>
              <a:rPr lang="ar-SA" sz="1200" b="1" dirty="0"/>
              <a:t>اضغط هنا للانتقال الي</a:t>
            </a:r>
          </a:p>
          <a:p>
            <a:pPr algn="ctr" rtl="0"/>
            <a:r>
              <a:rPr lang="ar-SA" b="1" dirty="0"/>
              <a:t>اعلام الدول الامريكيتين</a:t>
            </a:r>
          </a:p>
        </p:txBody>
      </p:sp>
      <p:sp>
        <p:nvSpPr>
          <p:cNvPr id="37" name="مربع نص 36">
            <a:hlinkClick r:id="rId7" action="ppaction://hlinksldjump"/>
            <a:extLst>
              <a:ext uri="{FF2B5EF4-FFF2-40B4-BE49-F238E27FC236}">
                <a16:creationId xmlns:a16="http://schemas.microsoft.com/office/drawing/2014/main" id="{AAAF4F60-16B2-E8CC-21C0-2D30B33BF555}"/>
              </a:ext>
            </a:extLst>
          </p:cNvPr>
          <p:cNvSpPr txBox="1"/>
          <p:nvPr/>
        </p:nvSpPr>
        <p:spPr>
          <a:xfrm>
            <a:off x="9022080" y="4443214"/>
            <a:ext cx="2001520" cy="677228"/>
          </a:xfrm>
          <a:prstGeom prst="roundRect">
            <a:avLst>
              <a:gd name="adj" fmla="val 31585"/>
            </a:avLst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0"/>
            <a:r>
              <a:rPr lang="ar-SA" sz="1200" b="1" dirty="0"/>
              <a:t>اضغط هنا للانتقال الي</a:t>
            </a:r>
          </a:p>
          <a:p>
            <a:pPr algn="ctr" rtl="0"/>
            <a:r>
              <a:rPr lang="ar-SA" b="1" dirty="0"/>
              <a:t>اعلام دول استراليا</a:t>
            </a:r>
          </a:p>
        </p:txBody>
      </p:sp>
      <p:sp>
        <p:nvSpPr>
          <p:cNvPr id="38" name="مربع نص 37">
            <a:hlinkClick r:id="rId8" action="ppaction://hlinksldjump"/>
            <a:extLst>
              <a:ext uri="{FF2B5EF4-FFF2-40B4-BE49-F238E27FC236}">
                <a16:creationId xmlns:a16="http://schemas.microsoft.com/office/drawing/2014/main" id="{037A06F8-DD7C-0B26-8FDE-9EEC1B361805}"/>
              </a:ext>
            </a:extLst>
          </p:cNvPr>
          <p:cNvSpPr txBox="1"/>
          <p:nvPr/>
        </p:nvSpPr>
        <p:spPr>
          <a:xfrm>
            <a:off x="6270794" y="2838348"/>
            <a:ext cx="2001520" cy="677228"/>
          </a:xfrm>
          <a:prstGeom prst="roundRect">
            <a:avLst>
              <a:gd name="adj" fmla="val 31585"/>
            </a:avLst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0"/>
            <a:r>
              <a:rPr lang="ar-SA" sz="1200" b="1" dirty="0"/>
              <a:t>اضغط هنا للانتقال الي</a:t>
            </a:r>
          </a:p>
          <a:p>
            <a:pPr algn="ctr" rtl="0"/>
            <a:r>
              <a:rPr lang="ar-SA" b="1" dirty="0"/>
              <a:t>اعلام دول الخليج</a:t>
            </a:r>
          </a:p>
        </p:txBody>
      </p:sp>
      <p:sp>
        <p:nvSpPr>
          <p:cNvPr id="10" name="مربع نص 9">
            <a:hlinkClick r:id="rId9" action="ppaction://hlinksldjump"/>
            <a:extLst>
              <a:ext uri="{FF2B5EF4-FFF2-40B4-BE49-F238E27FC236}">
                <a16:creationId xmlns:a16="http://schemas.microsoft.com/office/drawing/2014/main" id="{A7CAB0E2-4214-9491-EAC0-1DDC10CB9E47}"/>
              </a:ext>
            </a:extLst>
          </p:cNvPr>
          <p:cNvSpPr txBox="1"/>
          <p:nvPr/>
        </p:nvSpPr>
        <p:spPr>
          <a:xfrm>
            <a:off x="4059439" y="2670397"/>
            <a:ext cx="2001520" cy="677228"/>
          </a:xfrm>
          <a:prstGeom prst="roundRect">
            <a:avLst>
              <a:gd name="adj" fmla="val 31585"/>
            </a:avLst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0"/>
            <a:r>
              <a:rPr lang="ar-SA" sz="1200" b="1" dirty="0"/>
              <a:t>اضغط هنا للانتقال الي</a:t>
            </a:r>
          </a:p>
          <a:p>
            <a:pPr algn="ctr" rtl="0"/>
            <a:r>
              <a:rPr lang="ar-SA" b="1" dirty="0"/>
              <a:t>اعلام الدول العربية</a:t>
            </a:r>
          </a:p>
        </p:txBody>
      </p:sp>
    </p:spTree>
    <p:extLst>
      <p:ext uri="{BB962C8B-B14F-4D97-AF65-F5344CB8AC3E}">
        <p14:creationId xmlns:p14="http://schemas.microsoft.com/office/powerpoint/2010/main" val="1077134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6E8E2A38-A0CA-F089-6955-C7938E093F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744" b="7744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0C6A9B2C-414D-9FBC-471E-F6C95947584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8102" b="8102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948609FB-14A2-8851-8B21-52CF85BD7CE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l="277" r="277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B3723E23-39F7-ED9C-E9C1-1309B5A6F5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7569" b="7569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India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Indonesia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Iraq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Iran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89031A0E-7ADC-35BF-D783-C794039560A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t="7744" b="7744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69F11DA3-A2DB-9E7F-60E3-929929BECFD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l="6083" r="6083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A1A13E19-85E7-0FAD-7B95-F6D13FC75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Japan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926E292-E41E-FEEA-2878-68FDA988A6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Jordan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07BC76C-AEB5-CB1E-A323-24A525F3BDFF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الاسيوية</a:t>
            </a:r>
          </a:p>
        </p:txBody>
      </p:sp>
    </p:spTree>
    <p:extLst>
      <p:ext uri="{BB962C8B-B14F-4D97-AF65-F5344CB8AC3E}">
        <p14:creationId xmlns:p14="http://schemas.microsoft.com/office/powerpoint/2010/main" val="417357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AC3DB277-D077-713B-4CB5-4A512FA5FE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556" b="7556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4EA1DAE3-BF04-920A-B41C-54F8A3D9C2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5249" r="5249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940BF52B-6365-191E-D856-E895C42E106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7586" b="7586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32E121D5-3FCE-93B3-08B6-8C9BC9F0A5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l="5810" r="5810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Kazakhstan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Korea-North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Kuwait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Korea-South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94809569-86A0-ABEE-7834-C379227A92D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t="7556" b="7556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1A76DE0F-E4B5-B600-22CD-77E56B0DB5B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t="7586" b="7586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A1A13E19-85E7-0FAD-7B95-F6D13FC75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Kyrgyzstan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926E292-E41E-FEEA-2878-68FDA988A6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Laos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555CE81-9144-95D6-5802-8A5D5B740458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الاسيوية</a:t>
            </a:r>
          </a:p>
        </p:txBody>
      </p:sp>
    </p:spTree>
    <p:extLst>
      <p:ext uri="{BB962C8B-B14F-4D97-AF65-F5344CB8AC3E}">
        <p14:creationId xmlns:p14="http://schemas.microsoft.com/office/powerpoint/2010/main" val="677154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9BD5C7D9-A3E6-8E3E-7A52-F88E5F3627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556" b="7556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D54C5DBD-2F9E-EC02-7690-45EA641107B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164" b="7164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C894D6A7-0A27-FE84-B30B-5A2966B5CBF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l="5792" r="5792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AC52D55F-8941-CB96-091B-07A2544BED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7195" b="7195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Lebanon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Macau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Maldives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Malaysia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5DCF2571-3DED-3B76-D216-29A95972325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l="6114" r="6114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6A3926AB-E182-875C-008B-23CABF0DD10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t="7586" b="7586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A1A13E19-85E7-0FAD-7B95-F6D13FC75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Mongolia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926E292-E41E-FEEA-2878-68FDA988A6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Myanmar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2F26719-6CAE-303C-1260-E293E8C7C759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الاسيوية</a:t>
            </a:r>
          </a:p>
        </p:txBody>
      </p:sp>
    </p:spTree>
    <p:extLst>
      <p:ext uri="{BB962C8B-B14F-4D97-AF65-F5344CB8AC3E}">
        <p14:creationId xmlns:p14="http://schemas.microsoft.com/office/powerpoint/2010/main" val="2052467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1016A8FF-CAB1-DB05-8D75-538166CB13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64254" t="-3503" r="-64254" b="-3503"/>
          <a:stretch/>
        </p:blipFill>
        <p:spPr>
          <a:xfrm>
            <a:off x="8138160" y="625690"/>
            <a:ext cx="3948611" cy="2234298"/>
          </a:xfrm>
        </p:spPr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EA16DC50-1D88-6133-6390-98F1338D578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539" b="7539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C49FC459-7801-5E6F-0BDB-32907696E4F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7586" b="7586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BBDA17DB-0973-A761-334F-7F5DA3A9B2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l="5810" r="5810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Nepal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Oman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Palestine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Pakistan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227939DD-250E-34D8-0555-A9E27A5C34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l="6114" r="6114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548E19C8-F083-AFCC-7D7B-1A51ED8BED0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l="5792" r="5792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A1A13E19-85E7-0FAD-7B95-F6D13FC75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Philippines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926E292-E41E-FEEA-2878-68FDA988A6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Qatar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F55331A-9F8A-3AE3-AB22-D4167622AA11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الاسيوية</a:t>
            </a:r>
          </a:p>
        </p:txBody>
      </p:sp>
    </p:spTree>
    <p:extLst>
      <p:ext uri="{BB962C8B-B14F-4D97-AF65-F5344CB8AC3E}">
        <p14:creationId xmlns:p14="http://schemas.microsoft.com/office/powerpoint/2010/main" val="1918520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8370931A-EE3B-86DF-1B5C-5EE9241333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556" b="7556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06379141-2F23-8395-ABD7-F6E9C24D91D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539" b="7539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F66D91C7-5499-1FF7-B524-CBEE4013AB1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7586" b="7586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63200950-08DC-6BEF-32E3-5D1BF9F78F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l="5516" r="5516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Russia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SaudiArabia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SriLanka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Singapore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D40A6B91-82D3-6832-4139-D1E12631393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t="5589" b="5589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1A5100D1-DAEE-A595-7EA1-5DC88864AE9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t="7586" b="7586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A1A13E19-85E7-0FAD-7B95-F6D13FC75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Syria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926E292-E41E-FEEA-2878-68FDA988A6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Taiwan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4DB3FF1-70DE-9EF1-631B-7DB41E951A3F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الاسيوية</a:t>
            </a:r>
          </a:p>
        </p:txBody>
      </p:sp>
    </p:spTree>
    <p:extLst>
      <p:ext uri="{BB962C8B-B14F-4D97-AF65-F5344CB8AC3E}">
        <p14:creationId xmlns:p14="http://schemas.microsoft.com/office/powerpoint/2010/main" val="259154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D99D5FAB-3D68-890E-410F-4AA4A2A429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5824" r="5824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1B750562-262A-E457-5F6E-B2E1A01E1B1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164" b="7164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134F6822-A621-FCB4-7B8B-5AFCD63CBD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8242" b="8242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90BD5032-2721-FD9C-6A5A-401051ABB5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l="5810" r="5810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Tajikistan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Thailand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Timor-Leste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Tibet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B1B4EA16-8399-18D0-66D4-FF001811BAE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t="7556" b="7556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EDA10B1F-5868-0332-7353-653655252E5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t="7586" b="7586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A1A13E19-85E7-0FAD-7B95-F6D13FC75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Turkey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926E292-E41E-FEEA-2878-68FDA988A6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Turkmenistan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473012B-30AF-17B1-3F48-45B1A6E8B40C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الاسيوية</a:t>
            </a:r>
          </a:p>
        </p:txBody>
      </p:sp>
    </p:spTree>
    <p:extLst>
      <p:ext uri="{BB962C8B-B14F-4D97-AF65-F5344CB8AC3E}">
        <p14:creationId xmlns:p14="http://schemas.microsoft.com/office/powerpoint/2010/main" val="2294052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B8F058A8-A955-8A90-BF84-55F8FEC601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6114" r="6114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49E96270-9C96-6535-4272-CD6CC347A17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5842" r="5842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54E7903B-30BA-EE62-0D39-B0005F70F3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7586" b="7586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3D003055-5426-D815-DEE2-D4EB9F9636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8131" b="8131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UnitedArabEmirates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Uzbekistan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Yemen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Vietnam</a:t>
            </a:r>
            <a:endParaRPr lang="ar-SA" dirty="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A845C1B-1AAE-A4B5-9A8F-CA9E1FEE7C61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الاسيوية</a:t>
            </a:r>
          </a:p>
        </p:txBody>
      </p:sp>
    </p:spTree>
    <p:extLst>
      <p:ext uri="{BB962C8B-B14F-4D97-AF65-F5344CB8AC3E}">
        <p14:creationId xmlns:p14="http://schemas.microsoft.com/office/powerpoint/2010/main" val="2446355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عنصر نائب للصورة 236">
            <a:extLst>
              <a:ext uri="{FF2B5EF4-FFF2-40B4-BE49-F238E27FC236}">
                <a16:creationId xmlns:a16="http://schemas.microsoft.com/office/drawing/2014/main" id="{C53C22BA-DB0B-0B1E-401D-48E0A0CC6F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556" b="7556"/>
          <a:stretch/>
        </p:blipFill>
        <p:spPr/>
      </p:pic>
      <p:pic>
        <p:nvPicPr>
          <p:cNvPr id="239" name="عنصر نائب للصورة 238">
            <a:extLst>
              <a:ext uri="{FF2B5EF4-FFF2-40B4-BE49-F238E27FC236}">
                <a16:creationId xmlns:a16="http://schemas.microsoft.com/office/drawing/2014/main" id="{1B6A1051-0F28-4CD6-1E07-1275C629E73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492" b="7492"/>
          <a:stretch/>
        </p:blipFill>
        <p:spPr/>
      </p:pic>
      <p:pic>
        <p:nvPicPr>
          <p:cNvPr id="241" name="عنصر نائب للصورة 240">
            <a:extLst>
              <a:ext uri="{FF2B5EF4-FFF2-40B4-BE49-F238E27FC236}">
                <a16:creationId xmlns:a16="http://schemas.microsoft.com/office/drawing/2014/main" id="{0307FC02-DDF9-6536-A0DE-05BD180334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7212" b="7212"/>
          <a:stretch/>
        </p:blipFill>
        <p:spPr/>
      </p:pic>
      <p:pic>
        <p:nvPicPr>
          <p:cNvPr id="243" name="عنصر نائب للصورة 242">
            <a:extLst>
              <a:ext uri="{FF2B5EF4-FFF2-40B4-BE49-F238E27FC236}">
                <a16:creationId xmlns:a16="http://schemas.microsoft.com/office/drawing/2014/main" id="{FA88AB2A-DCEE-C1BD-00C0-E4DC4C64B9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7569" b="7569"/>
          <a:stretch/>
        </p:blipFill>
        <p:spPr/>
      </p:pic>
      <p:sp>
        <p:nvSpPr>
          <p:cNvPr id="206" name="عنصر نائب للنص 205">
            <a:extLst>
              <a:ext uri="{FF2B5EF4-FFF2-40B4-BE49-F238E27FC236}">
                <a16:creationId xmlns:a16="http://schemas.microsoft.com/office/drawing/2014/main" id="{1ACCC3C6-6454-E3FD-EAB6-5BF096D62E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BurkinaFaso</a:t>
            </a:r>
            <a:endParaRPr lang="ar-SA" dirty="0"/>
          </a:p>
        </p:txBody>
      </p:sp>
      <p:sp>
        <p:nvSpPr>
          <p:cNvPr id="207" name="عنصر نائب للنص 206">
            <a:extLst>
              <a:ext uri="{FF2B5EF4-FFF2-40B4-BE49-F238E27FC236}">
                <a16:creationId xmlns:a16="http://schemas.microsoft.com/office/drawing/2014/main" id="{808C25FC-C7FD-BBC2-28E7-32CB611293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AfricanUnionFlag</a:t>
            </a:r>
            <a:endParaRPr lang="ar-SA" dirty="0"/>
          </a:p>
        </p:txBody>
      </p:sp>
      <p:sp>
        <p:nvSpPr>
          <p:cNvPr id="208" name="عنصر نائب للنص 207">
            <a:extLst>
              <a:ext uri="{FF2B5EF4-FFF2-40B4-BE49-F238E27FC236}">
                <a16:creationId xmlns:a16="http://schemas.microsoft.com/office/drawing/2014/main" id="{452774BA-E61C-9F1E-8F18-7C5186AD97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Angola</a:t>
            </a:r>
            <a:endParaRPr lang="ar-SA" dirty="0"/>
          </a:p>
        </p:txBody>
      </p:sp>
      <p:sp>
        <p:nvSpPr>
          <p:cNvPr id="209" name="عنصر نائب للنص 208">
            <a:extLst>
              <a:ext uri="{FF2B5EF4-FFF2-40B4-BE49-F238E27FC236}">
                <a16:creationId xmlns:a16="http://schemas.microsoft.com/office/drawing/2014/main" id="{C3A3F1A2-0463-FDD8-7D0B-588962F140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Algeria</a:t>
            </a:r>
            <a:endParaRPr lang="ar-SA" dirty="0"/>
          </a:p>
        </p:txBody>
      </p:sp>
      <p:pic>
        <p:nvPicPr>
          <p:cNvPr id="245" name="عنصر نائب للصورة 244">
            <a:extLst>
              <a:ext uri="{FF2B5EF4-FFF2-40B4-BE49-F238E27FC236}">
                <a16:creationId xmlns:a16="http://schemas.microsoft.com/office/drawing/2014/main" id="{0551C161-0A89-02C0-BBFD-472881AC076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t="8118" b="8118"/>
          <a:stretch/>
        </p:blipFill>
        <p:spPr/>
      </p:pic>
      <p:pic>
        <p:nvPicPr>
          <p:cNvPr id="247" name="عنصر نائب للصورة 246">
            <a:extLst>
              <a:ext uri="{FF2B5EF4-FFF2-40B4-BE49-F238E27FC236}">
                <a16:creationId xmlns:a16="http://schemas.microsoft.com/office/drawing/2014/main" id="{839D750D-C77D-77EC-4FF9-566BCC43BE8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t="7586" b="7586"/>
          <a:stretch/>
        </p:blipFill>
        <p:spPr/>
      </p:pic>
      <p:sp>
        <p:nvSpPr>
          <p:cNvPr id="212" name="عنصر نائب للنص 211">
            <a:extLst>
              <a:ext uri="{FF2B5EF4-FFF2-40B4-BE49-F238E27FC236}">
                <a16:creationId xmlns:a16="http://schemas.microsoft.com/office/drawing/2014/main" id="{1C0BE58C-A621-F608-8D99-881EB53C88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Benin</a:t>
            </a:r>
            <a:endParaRPr lang="ar-SA" dirty="0"/>
          </a:p>
        </p:txBody>
      </p:sp>
      <p:sp>
        <p:nvSpPr>
          <p:cNvPr id="213" name="عنصر نائب للنص 212">
            <a:extLst>
              <a:ext uri="{FF2B5EF4-FFF2-40B4-BE49-F238E27FC236}">
                <a16:creationId xmlns:a16="http://schemas.microsoft.com/office/drawing/2014/main" id="{EB553D33-C8EC-0ACF-364F-1A44848B92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Botswana</a:t>
            </a:r>
            <a:endParaRPr lang="ar-SA" dirty="0"/>
          </a:p>
        </p:txBody>
      </p:sp>
      <p:sp>
        <p:nvSpPr>
          <p:cNvPr id="248" name="مربع نص 247">
            <a:extLst>
              <a:ext uri="{FF2B5EF4-FFF2-40B4-BE49-F238E27FC236}">
                <a16:creationId xmlns:a16="http://schemas.microsoft.com/office/drawing/2014/main" id="{985B3CDB-4235-4C03-A6D9-A0980DF9D62C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الافريقية</a:t>
            </a:r>
          </a:p>
        </p:txBody>
      </p:sp>
    </p:spTree>
    <p:extLst>
      <p:ext uri="{BB962C8B-B14F-4D97-AF65-F5344CB8AC3E}">
        <p14:creationId xmlns:p14="http://schemas.microsoft.com/office/powerpoint/2010/main" val="3062294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3336D8A7-C701-BB3B-26F4-45B9B43728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556" b="7556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5B020B99-6764-588D-931C-3CAC0B5B53B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8102" b="8102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619CFEAC-874E-1EB1-66DD-477C30C9FD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7586" b="7586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A60D56C8-874F-D728-24E5-EC14FD6216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7569" b="7569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Djibouti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Burundi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CapeVerde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Cameroon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45B0D75E-C562-D5CA-0E70-0AE5D779645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t="7556" b="7556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5182B663-6D8C-E76B-07B7-A702B171CE7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t="7586" b="7586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A1A13E19-85E7-0FAD-7B95-F6D13FC75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Chad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926E292-E41E-FEEA-2878-68FDA988A6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Comoros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3E105A4-8690-D35B-0E40-E8A339B5A58E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الافريقية</a:t>
            </a:r>
          </a:p>
        </p:txBody>
      </p:sp>
    </p:spTree>
    <p:extLst>
      <p:ext uri="{BB962C8B-B14F-4D97-AF65-F5344CB8AC3E}">
        <p14:creationId xmlns:p14="http://schemas.microsoft.com/office/powerpoint/2010/main" val="1101200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6DEBABEB-C3D5-D2DD-ACBC-0DD81A1D2B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556" b="7556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551E0545-55FA-F0FF-BE58-EC4197EE7D4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352" b="7352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2DFD7F2E-287E-1602-F1AD-998846BC86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7586" b="7586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28C06899-49D6-01C0-0509-AD8D2E3494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4478" b="4478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Gambia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DRC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EquatorialGuinea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Egypt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21789E24-0A88-7D1E-D135-98F46BC35FA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l="5231" r="5231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052B965A-09D8-BF15-0965-C05CEFCA308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t="8148" b="8148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A1A13E19-85E7-0FAD-7B95-F6D13FC75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Eritrea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926E292-E41E-FEEA-2878-68FDA988A6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Gabon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29856EB-74F5-2BA2-DEA5-1719A5817B0A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الافريقية</a:t>
            </a:r>
          </a:p>
        </p:txBody>
      </p:sp>
    </p:spTree>
    <p:extLst>
      <p:ext uri="{BB962C8B-B14F-4D97-AF65-F5344CB8AC3E}">
        <p14:creationId xmlns:p14="http://schemas.microsoft.com/office/powerpoint/2010/main" val="117492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440467F7-0FBD-207D-8924-2DF4D46B4D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556" b="7556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75B821CD-C03B-214C-6A8C-7709AD06715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2665" b="2665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885FD5B7-1ACB-A5F1-21B2-7291F68837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7586" b="7586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56214491-57A9-6247-BFB2-CC7B898C47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l="6101" r="6101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94DAB202-41C7-BA24-CA44-DEEBCDF57F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Palestine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242487B0-2D95-6629-8E27-40997B623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Bahrain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E86AF437-E029-29ED-568F-8B78664787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Jordan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07071844-FFE4-0942-908A-D6B7AFB5F1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Iraq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EC9BABE7-BE8B-1AA0-2497-E703222F349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l="5824" r="5824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8C80C4F3-4C0F-B241-BC0A-A293F70B299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t="7586" b="7586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B431A62E-B91B-21E7-82D6-A29C66AE80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Kuwait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38A23C21-D207-E3DD-662B-E4CF68769F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Lebanon</a:t>
            </a:r>
            <a:endParaRPr lang="ar-SA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F0D3D65-7804-CBA9-E39E-679D943B551A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العربية</a:t>
            </a:r>
          </a:p>
        </p:txBody>
      </p:sp>
    </p:spTree>
    <p:extLst>
      <p:ext uri="{BB962C8B-B14F-4D97-AF65-F5344CB8AC3E}">
        <p14:creationId xmlns:p14="http://schemas.microsoft.com/office/powerpoint/2010/main" val="3957188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AC73014F-6FC4-41DE-FB2A-9BC7B4D4E3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6118" r="6118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1B19636D-59AA-BB95-73AA-F12205A94AA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539" b="7539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70D40156-03C0-B958-A513-DBCD68DA34A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8148" b="8148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13AB252B-DFB2-711E-21E5-11DB719611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7382" b="7382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Libya-new-</a:t>
            </a:r>
            <a:r>
              <a:rPr lang="en-US" dirty="0" err="1"/>
              <a:t>lgflag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Ghana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Kenya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Guinea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73148EA6-F650-B78A-EF17-8D11FA670E0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t="7556" b="7556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D6B953F6-8D8E-4407-A927-B636AA3AE0F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l="4200" r="4200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A1A13E19-85E7-0FAD-7B95-F6D13FC75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Lesotho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926E292-E41E-FEEA-2878-68FDA988A6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Liberia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F785392-0B8F-E25A-0140-9424AFC29577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الافريقية</a:t>
            </a:r>
          </a:p>
        </p:txBody>
      </p:sp>
    </p:spTree>
    <p:extLst>
      <p:ext uri="{BB962C8B-B14F-4D97-AF65-F5344CB8AC3E}">
        <p14:creationId xmlns:p14="http://schemas.microsoft.com/office/powerpoint/2010/main" val="1112691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A0BF9353-96B2-1CF8-ED2F-9EA95944C2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556" b="7556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507365E7-3F78-AE1A-F74F-941EA54FEAE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17944" b="17944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224F7460-0B74-828A-261B-F1F76AC0E0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8148" b="8148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342F6A50-8F28-6D6A-B446-E824CA79A8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7195" b="7195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Mozambique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LogooftheAfricanUnion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Mali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Malawi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AAAE8F9A-42C4-0B45-13C9-499D9DD9E24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t="7556" b="7556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D3280915-1341-8BCA-09D1-0C0A4AA7D6B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t="7774" b="7774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A1A13E19-85E7-0FAD-7B95-F6D13FC75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Mauritania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926E292-E41E-FEEA-2878-68FDA988A6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Mauritius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3C555C6-90E8-CE13-EBB9-D40A21E03D29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الافريقية</a:t>
            </a:r>
          </a:p>
        </p:txBody>
      </p:sp>
    </p:spTree>
    <p:extLst>
      <p:ext uri="{BB962C8B-B14F-4D97-AF65-F5344CB8AC3E}">
        <p14:creationId xmlns:p14="http://schemas.microsoft.com/office/powerpoint/2010/main" val="1241222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FF9EECE0-5647-0AF3-31AE-9ADBBFA72D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5529" r="5529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D29D4978-6824-B0E0-CA38-A7261826BD7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539" b="7539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E000511C-733E-3EDE-0901-8FA4381E344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7212" b="7212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C8832CF4-7936-BE27-0A4A-06D3C24788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l="6101" r="6101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SaintHelena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Namibia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Nigeria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Niger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7DD5F26D-7545-84EB-075C-E41ADCA709E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t="8118" b="8118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D2FD36C9-E256-4A12-4B5E-42A4DA4B39B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t="7586" b="7586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A1A13E19-85E7-0FAD-7B95-F6D13FC75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/>
              <a:t>RepoftheCongo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926E292-E41E-FEEA-2878-68FDA988A6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Rwanda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024AEEE-F63B-990F-5DFF-AEFFF43D36A1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الافريقية</a:t>
            </a:r>
          </a:p>
        </p:txBody>
      </p:sp>
    </p:spTree>
    <p:extLst>
      <p:ext uri="{BB962C8B-B14F-4D97-AF65-F5344CB8AC3E}">
        <p14:creationId xmlns:p14="http://schemas.microsoft.com/office/powerpoint/2010/main" val="2158838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عنصر نائب للصورة 26">
            <a:extLst>
              <a:ext uri="{FF2B5EF4-FFF2-40B4-BE49-F238E27FC236}">
                <a16:creationId xmlns:a16="http://schemas.microsoft.com/office/drawing/2014/main" id="{FD7346B3-F4AE-EC27-3FC5-D36700D25A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5456" r="5456"/>
          <a:stretch/>
        </p:blipFill>
        <p:spPr/>
      </p:pic>
      <p:pic>
        <p:nvPicPr>
          <p:cNvPr id="29" name="عنصر نائب للصورة 28">
            <a:extLst>
              <a:ext uri="{FF2B5EF4-FFF2-40B4-BE49-F238E27FC236}">
                <a16:creationId xmlns:a16="http://schemas.microsoft.com/office/drawing/2014/main" id="{A610AEE8-CC59-DC0D-B2F0-7FE718DCE30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5249" r="5249"/>
          <a:stretch/>
        </p:blipFill>
        <p:spPr/>
      </p:pic>
      <p:pic>
        <p:nvPicPr>
          <p:cNvPr id="31" name="عنصر نائب للصورة 30">
            <a:extLst>
              <a:ext uri="{FF2B5EF4-FFF2-40B4-BE49-F238E27FC236}">
                <a16:creationId xmlns:a16="http://schemas.microsoft.com/office/drawing/2014/main" id="{20E9993D-40A5-1AF8-359E-5D182F7CF0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7586" b="7586"/>
          <a:stretch/>
        </p:blipFill>
        <p:spPr/>
      </p:pic>
      <p:pic>
        <p:nvPicPr>
          <p:cNvPr id="33" name="عنصر نائب للصورة 32">
            <a:extLst>
              <a:ext uri="{FF2B5EF4-FFF2-40B4-BE49-F238E27FC236}">
                <a16:creationId xmlns:a16="http://schemas.microsoft.com/office/drawing/2014/main" id="{79E15EDD-A06D-6F1B-8F37-CAB1FB164A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7476" b="7476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South-Sudan-</a:t>
            </a:r>
            <a:r>
              <a:rPr lang="en-US" dirty="0" err="1"/>
              <a:t>lgflag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SaoTomePrincipe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SierraLeone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Senegal</a:t>
            </a:r>
            <a:endParaRPr lang="ar-SA" dirty="0"/>
          </a:p>
        </p:txBody>
      </p:sp>
      <p:pic>
        <p:nvPicPr>
          <p:cNvPr id="35" name="عنصر نائب للصورة 34">
            <a:extLst>
              <a:ext uri="{FF2B5EF4-FFF2-40B4-BE49-F238E27FC236}">
                <a16:creationId xmlns:a16="http://schemas.microsoft.com/office/drawing/2014/main" id="{956DF61F-4E9A-3F36-2DB0-0A132688585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t="6807" b="6807"/>
          <a:stretch/>
        </p:blipFill>
        <p:spPr/>
      </p:pic>
      <p:pic>
        <p:nvPicPr>
          <p:cNvPr id="37" name="عنصر نائب للصورة 36">
            <a:extLst>
              <a:ext uri="{FF2B5EF4-FFF2-40B4-BE49-F238E27FC236}">
                <a16:creationId xmlns:a16="http://schemas.microsoft.com/office/drawing/2014/main" id="{39891B5F-80F9-D35C-0339-364AA43D2E2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t="3560" b="3560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A1A13E19-85E7-0FAD-7B95-F6D13FC75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Somalia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926E292-E41E-FEEA-2878-68FDA988A6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SouthAfrica</a:t>
            </a:r>
            <a:endParaRPr lang="ar-SA" dirty="0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9B26BC9F-8990-64BB-7613-2DDE9B66BB84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الافريقية</a:t>
            </a:r>
          </a:p>
        </p:txBody>
      </p:sp>
    </p:spTree>
    <p:extLst>
      <p:ext uri="{BB962C8B-B14F-4D97-AF65-F5344CB8AC3E}">
        <p14:creationId xmlns:p14="http://schemas.microsoft.com/office/powerpoint/2010/main" val="2697139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76ECE30A-4001-868F-45D3-AE351CA974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369" b="7369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589F8B2A-95B0-035A-A7B6-74754E76349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5946" b="5946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9C5D5EFE-E730-CA00-1DDF-A0ED56249E6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7774" b="7774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D6D83FD4-3C1D-5A90-7648-D38FD37EA1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8131" b="8131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Zambia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Swaziland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Togo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Tanzania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CA075284-1FE4-D466-177A-DA36753A766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t="7556" b="7556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DC1ADB43-85C3-2768-4379-4EE1AA5A7BD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l="5792" r="5792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A1A13E19-85E7-0FAD-7B95-F6D13FC75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Tunisia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926E292-E41E-FEEA-2878-68FDA988A6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WesternSahara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334D031-EA31-A6C6-74A3-A1AB45634F88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الافريقية</a:t>
            </a:r>
          </a:p>
        </p:txBody>
      </p:sp>
    </p:spTree>
    <p:extLst>
      <p:ext uri="{BB962C8B-B14F-4D97-AF65-F5344CB8AC3E}">
        <p14:creationId xmlns:p14="http://schemas.microsoft.com/office/powerpoint/2010/main" val="2516684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9BCB0100-3B7C-7620-471C-327075422F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5824" r="5824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55A7BEFA-5FAF-54B8-C75E-2346DF6F4D4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529" b="7529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Zimbabwe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Morocco</a:t>
            </a:r>
            <a:endParaRPr lang="ar-SA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58906AB-D737-C8AD-A3E2-D7CC0403925A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الافريقية</a:t>
            </a:r>
          </a:p>
        </p:txBody>
      </p:sp>
    </p:spTree>
    <p:extLst>
      <p:ext uri="{BB962C8B-B14F-4D97-AF65-F5344CB8AC3E}">
        <p14:creationId xmlns:p14="http://schemas.microsoft.com/office/powerpoint/2010/main" val="1041136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8FC54356-7AEF-BEDA-EBF8-98B26E52EB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8118" b="8118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9396FAD2-3642-FC36-D369-4AAC6D43DFF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539" b="7539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E8DB3826-16E2-586B-AD0C-B7FB4772DE2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17417" b="17417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FC7FF53D-8C05-FEF2-C2BD-B84BA1A254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l="5810" r="5810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albania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Andorra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BosniaHerzegovina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Belgium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52143C8A-85F0-1F85-76D8-F7A9F2FCC97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t="7556" b="7556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8499D897-B4C1-C096-CD03-A20DF3A01DC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t="8148" b="8148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A1A13E19-85E7-0FAD-7B95-F6D13FC75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Bulgaria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926E292-E41E-FEEA-2878-68FDA988A6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CzechRepublic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C67E10F-F86E-6F88-64E8-F78E7937E6A6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الاوروبية</a:t>
            </a:r>
          </a:p>
        </p:txBody>
      </p:sp>
    </p:spTree>
    <p:extLst>
      <p:ext uri="{BB962C8B-B14F-4D97-AF65-F5344CB8AC3E}">
        <p14:creationId xmlns:p14="http://schemas.microsoft.com/office/powerpoint/2010/main" val="2578811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9CE9D384-C8B6-7BAD-0833-C5FEBF9D9D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2522" b="12522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B60B9EE3-9659-5C23-17EC-4D8ABC706B5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727" b="7727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4E18407E-3AF2-C670-17A0-1BAEA588916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7493" b="7493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840FF991-47DC-E43E-35B7-6E74E19B13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11129" b="11129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Denmark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Estonia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FaroeIslands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EU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9DCEBA37-15DF-200C-167A-720DA248DB4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t="3902" b="3902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23F8EE20-19CA-D6D6-FA70-4A15D6CBD72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t="7774" b="7774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A1A13E19-85E7-0FAD-7B95-F6D13FC75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Finland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926E292-E41E-FEEA-2878-68FDA988A6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France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7C680E9-64C1-11D5-C9CD-26D2953DF80E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الاوروبية</a:t>
            </a:r>
          </a:p>
        </p:txBody>
      </p:sp>
    </p:spTree>
    <p:extLst>
      <p:ext uri="{BB962C8B-B14F-4D97-AF65-F5344CB8AC3E}">
        <p14:creationId xmlns:p14="http://schemas.microsoft.com/office/powerpoint/2010/main" val="801306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5A1FA190-8AF9-2448-D60B-660D450065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3621" b="3621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700E8BB3-4D8E-3F30-24B5-CB4739146E4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5842" r="5842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B8DF0CEB-29D3-FE59-FA22-B886353465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6650" b="6650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402975AC-7013-8D46-CFE0-2B4C04DD6D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7382" b="7382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Germany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Gibraltar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Greenland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Greece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8B7F45E6-3F71-3702-1903-B118986FF87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t="7556" b="7556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4E25459C-39BE-C4FD-2FA5-1FE015FAD88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t="10395" b="10395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A1A13E19-85E7-0FAD-7B95-F6D13FC75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Hungary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926E292-E41E-FEEA-2878-68FDA988A6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Iceland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013D6D5-0EFC-7583-4258-EE3699D4A947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الاوروبية</a:t>
            </a:r>
          </a:p>
        </p:txBody>
      </p:sp>
    </p:spTree>
    <p:extLst>
      <p:ext uri="{BB962C8B-B14F-4D97-AF65-F5344CB8AC3E}">
        <p14:creationId xmlns:p14="http://schemas.microsoft.com/office/powerpoint/2010/main" val="1910979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1C04DDB1-409B-4090-88DD-BFB3AF7F07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5824" r="5824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8572524D-85C0-0D6B-07FD-EAB847417D2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539" b="7539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3C23A09B-ED7A-5F5F-2EE8-828741BD17D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l="6724" r="6724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FEC3B60F-3E01-FF46-83EB-E9346C5457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7569" b="7569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Ireland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Italy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Liechtenstein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Latvia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FF304773-5C80-69D1-0168-93278E1072D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t="7556" b="7556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10D7CB2D-E3C3-BD55-6312-6AFB3485191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t="3186" b="3186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A1A13E19-85E7-0FAD-7B95-F6D13FC75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Lithuania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926E292-E41E-FEEA-2878-68FDA988A6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Luxembourg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4D90EF3-D4AA-E35F-8F4C-40CD2C6B17C9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الاوروبية</a:t>
            </a:r>
          </a:p>
        </p:txBody>
      </p:sp>
    </p:spTree>
    <p:extLst>
      <p:ext uri="{BB962C8B-B14F-4D97-AF65-F5344CB8AC3E}">
        <p14:creationId xmlns:p14="http://schemas.microsoft.com/office/powerpoint/2010/main" val="332299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D438E5A9-760A-5736-F7FA-3C7865EB7C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556" b="7556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EA02749A-EA2E-48A5-AE07-E2B8074E948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539" b="7539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723F4BF4-FD08-4D52-CCEB-DAE57626E8B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5620" b="5620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5049D7E3-0725-F051-2DFF-E9A7F51226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8131" b="8131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94DAB202-41C7-BA24-CA44-DEEBCDF57F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Oman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242487B0-2D95-6629-8E27-40997B623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SaudiArabia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E86AF437-E029-29ED-568F-8B78664787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Yemen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07071844-FFE4-0942-908A-D6B7AFB5F1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Syria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024C0D7F-9778-8AE5-5709-C173EF48416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l="6114" r="6114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DA1B1B19-85FC-2B4D-CD33-558E8021473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l="5792" r="5792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B431A62E-B91B-21E7-82D6-A29C66AE80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/>
              <a:t>UnitedArabEmirates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38A23C21-D207-E3DD-662B-E4CF68769F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Qatar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DBB5060-B216-49BD-5B29-E45454DBC249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العربية</a:t>
            </a:r>
          </a:p>
        </p:txBody>
      </p:sp>
    </p:spTree>
    <p:extLst>
      <p:ext uri="{BB962C8B-B14F-4D97-AF65-F5344CB8AC3E}">
        <p14:creationId xmlns:p14="http://schemas.microsoft.com/office/powerpoint/2010/main" val="1044428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D98864AB-EDCB-4FA5-9130-53C94C8539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556" b="7556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73B7C298-FF18-348E-69A2-CA6BDDBF554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8102" b="8102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63BA6817-663D-6DD9-B0AA-7E471AE88B1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l="6370" r="6370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5BEC21CE-A3F7-AB57-7E8D-15BB67FCC0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7569" b="7569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Macedonia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Malta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Monaco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Moldova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9844C577-F398-F563-0B12-30CCFE2A753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l="5824" r="5824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253A80E6-6941-54D8-E7AE-6A6B30FE516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t="7586" b="7586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A1A13E19-85E7-0FAD-7B95-F6D13FC75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Montenegro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926E292-E41E-FEEA-2878-68FDA988A6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Netherlands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37A41D2-74F4-1133-62E7-B0D215730C18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الاوروبية</a:t>
            </a:r>
          </a:p>
        </p:txBody>
      </p:sp>
    </p:spTree>
    <p:extLst>
      <p:ext uri="{BB962C8B-B14F-4D97-AF65-F5344CB8AC3E}">
        <p14:creationId xmlns:p14="http://schemas.microsoft.com/office/powerpoint/2010/main" val="2708561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FB1E75E0-1BDE-6F7A-9D1E-2CB0A74AF5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1117" b="11117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B718247A-D036-DC8C-5608-8FFDE4A1A07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4352" b="4352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42BAD702-6639-3118-215A-75B901D37C8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7586" b="7586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9A5B8956-1E87-76DB-7107-168BE0311E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8131" b="8131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Norway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Poland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Romania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Portugal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ECB6EB2C-A140-34CC-AEB6-0295F70B584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t="7556" b="7556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7A979BB9-6EC4-5460-D16F-4FBB79EBE3A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t="7212" b="7212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A1A13E19-85E7-0FAD-7B95-F6D13FC75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Russia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926E292-E41E-FEEA-2878-68FDA988A6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SanMarino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A6FD833-5C4F-391E-A6CE-A7649F5CE162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الاوروبية</a:t>
            </a:r>
          </a:p>
        </p:txBody>
      </p:sp>
    </p:spTree>
    <p:extLst>
      <p:ext uri="{BB962C8B-B14F-4D97-AF65-F5344CB8AC3E}">
        <p14:creationId xmlns:p14="http://schemas.microsoft.com/office/powerpoint/2010/main" val="2878834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AD23A5AA-7FF1-695B-5195-0FF381F0D8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5677" r="5677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5EB2D896-3204-89F8-B6B9-500F141BFB9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164" b="7164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F8EDE44E-5FD6-92BA-38A5-96AA767DDD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l="5792" r="5792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4DBB838D-63A8-AD75-597A-0459E813B3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7569" b="7569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serbia-lgflag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Slovakia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Spain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Slovenia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7D361FCF-CE59-7C7F-F16D-2FE6F6EDC92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t="5308" b="5308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C9DB9130-910B-EFB0-3F4F-8EEF1363363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t="21724" b="21724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A1A13E19-85E7-0FAD-7B95-F6D13FC75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Sweden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926E292-E41E-FEEA-2878-68FDA988A6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Switzerland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6B02018-3064-9E92-1EFB-4037CAE6DB66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الاوروبية</a:t>
            </a:r>
          </a:p>
        </p:txBody>
      </p:sp>
    </p:spTree>
    <p:extLst>
      <p:ext uri="{BB962C8B-B14F-4D97-AF65-F5344CB8AC3E}">
        <p14:creationId xmlns:p14="http://schemas.microsoft.com/office/powerpoint/2010/main" val="660694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18307101-3E05-8801-D003-07FA0B7D46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556" b="7556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4CBC43EC-B2A9-456A-B16C-AAA6EBC7705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539" b="7539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5ADD0B17-45F9-1D61-7CBC-2E82256E5BB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l="5792" r="5792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04533C02-3B3A-2525-F548-CCE909F886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21713" b="21713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Turkey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Ukraine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VaticanCity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UnitedKingdom</a:t>
            </a:r>
            <a:endParaRPr lang="ar-SA" dirty="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34B2E46-7C11-BFBD-2B81-62B296980447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الاوروبية</a:t>
            </a:r>
          </a:p>
        </p:txBody>
      </p:sp>
    </p:spTree>
    <p:extLst>
      <p:ext uri="{BB962C8B-B14F-4D97-AF65-F5344CB8AC3E}">
        <p14:creationId xmlns:p14="http://schemas.microsoft.com/office/powerpoint/2010/main" val="3782637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732A8766-D631-3468-5D93-B5DC6F1FDB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4544" r="4544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D4488575-394B-F2FE-9EA5-8D81D81A61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5249" r="5249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3C720971-B4A7-F3FC-4151-D19E5871A75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l="5792" r="5792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DA7AC8A0-4FD2-E0CB-0B9D-A7DA6990A9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l="6101" r="6101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AmericanSamoa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Australia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Fiji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CookIslands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578C3F4D-D10C-A2FE-4CF5-AAA31779150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t="7744" b="7744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7635B504-1F03-D04D-9ECD-A7637A60FC6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l="184" r="184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A1A13E19-85E7-0FAD-7B95-F6D13FC75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France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926E292-E41E-FEEA-2878-68FDA988A6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FrenchPolynesia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3ACCCC5-5E36-E065-084F-0E61729EFCB4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دول استراليا</a:t>
            </a:r>
          </a:p>
        </p:txBody>
      </p:sp>
    </p:spTree>
    <p:extLst>
      <p:ext uri="{BB962C8B-B14F-4D97-AF65-F5344CB8AC3E}">
        <p14:creationId xmlns:p14="http://schemas.microsoft.com/office/powerpoint/2010/main" val="4108582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6AA143D4-20FD-54FC-C75F-71E0223016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5824" r="5824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B74415E0-2894-E6F4-4510-41E98321E2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539" b="7539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E621EED7-4401-F14C-9C98-155AF1C74CC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l="5792" r="5792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3011B98C-FD69-D255-0EA9-953DD8B207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3542" b="3542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Guam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Kiribati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Micronesia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MarshallIslands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E489D1BE-27EA-2259-7694-EAE985C6333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l="5529" r="5529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651F2897-CA5C-E85F-6B3A-7BD56F78497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l="5792" r="5792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A1A13E19-85E7-0FAD-7B95-F6D13FC75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Nauru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926E292-E41E-FEEA-2878-68FDA988A6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NewZealand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7A09302-C61D-D681-DA60-457E49FC9772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دول استراليا</a:t>
            </a:r>
          </a:p>
        </p:txBody>
      </p:sp>
    </p:spTree>
    <p:extLst>
      <p:ext uri="{BB962C8B-B14F-4D97-AF65-F5344CB8AC3E}">
        <p14:creationId xmlns:p14="http://schemas.microsoft.com/office/powerpoint/2010/main" val="3747931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903BF7B1-DAC4-0EDD-F81E-92807B909A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6114" r="6114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8F75D787-F595-90F1-E870-12C3FB591F4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5842" r="5842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C5947D8C-5F7E-7F55-8E67-02D39F48D99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7586" b="7586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957CF4A8-5E08-13DA-2C6D-6D80EA845B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11503" b="11503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Niue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NorthernMariana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PapuaNewGuinea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Palau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8E1AB3B9-4EC9-7DAE-E6B9-CE1AE74AE85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l="6114" r="6114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024310F1-2FFC-2F35-BC46-CC16E62C5A4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l="5498" r="5498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A1A13E19-85E7-0FAD-7B95-F6D13FC75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/>
              <a:t>PitcairnIslands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926E292-E41E-FEEA-2878-68FDA988A6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Samoa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EBF1F29-FC84-A6FA-6194-C26100ACEE9F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دول استراليا</a:t>
            </a:r>
          </a:p>
        </p:txBody>
      </p:sp>
    </p:spTree>
    <p:extLst>
      <p:ext uri="{BB962C8B-B14F-4D97-AF65-F5344CB8AC3E}">
        <p14:creationId xmlns:p14="http://schemas.microsoft.com/office/powerpoint/2010/main" val="157801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528A74A6-DDB1-1C37-381A-D1014FFDBD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556" b="7556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7AC2775F-5811-1ACC-FFDD-C9EAD05A4E4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5842" r="5842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98262C46-4FCC-9DED-A2AB-F5E81B58DD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l="5792" r="5792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6A6BCF0F-08DB-E7D1-4A24-BE71B6DC6E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4853" b="4853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SolomonIslands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Tonga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Vanuatu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Tuvalu</a:t>
            </a:r>
            <a:endParaRPr lang="ar-SA" dirty="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2972299-7CCC-06FB-6DE3-36AC21B73154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دول استراليا</a:t>
            </a:r>
          </a:p>
        </p:txBody>
      </p:sp>
    </p:spTree>
    <p:extLst>
      <p:ext uri="{BB962C8B-B14F-4D97-AF65-F5344CB8AC3E}">
        <p14:creationId xmlns:p14="http://schemas.microsoft.com/office/powerpoint/2010/main" val="241819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F4586D93-079C-B7B7-4588-6F31F3A666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5824" r="5824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5C9B5741-3747-2F63-353B-15A927EA68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5842" r="5842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64DE5B27-C0D5-5BC3-F9D4-E5AF46DD066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5246" b="5246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98FA9C37-1629-B022-DD09-E0F1994134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6258" b="6258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0ED10693-967E-0CAF-DDF2-C9B4D64AF1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Bahamas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DEB1EC90-D1C8-FB8D-3019-36E6B16962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BritVirgin</a:t>
            </a:r>
            <a:r>
              <a:rPr lang="en-US" dirty="0"/>
              <a:t> Islands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6B0C7396-C189-37CC-6AB3-FF17A155D5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ElSalvador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37AC6BEF-6778-D1A1-3EB6-7BE91A6C7E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CostaRica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D5158133-BBD7-930C-705D-57BA982AEAE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t="7744" b="7744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6419AC27-309C-0315-C41B-726C93C7815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l="5792" r="5792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70F7240A-33F7-5392-363E-DA306CED26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Guyana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DECE2D38-485D-9FC3-45F1-5911B3E042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Mexico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1D26313-1EE2-225D-9700-6B66B0651E84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دول </a:t>
            </a:r>
            <a:r>
              <a:rPr lang="ar-SA" sz="2800" b="1" dirty="0" err="1"/>
              <a:t>الامريكيتن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961529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8D35EA76-B8AD-50D6-5D7E-5A83CEB10D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5529" r="5529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3C96410F-70CC-DD33-B4E4-69560337B55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8102" b="8102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0F5E6062-58C9-8A91-FE8E-44616EB7DC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4871" b="4871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46886EB6-5632-D596-03B5-33E7255A1C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7569" b="7569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0ED10693-967E-0CAF-DDF2-C9B4D64AF1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PuertoRico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DEB1EC90-D1C8-FB8D-3019-36E6B16962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TrinidadandTobago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6B0C7396-C189-37CC-6AB3-FF17A155D5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Suriname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37AC6BEF-6778-D1A1-3EB6-7BE91A6C7E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VirginIslands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47C51884-E3D5-DF50-2184-3D7F5C2AFEE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t="8774" b="8774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37F0B214-EFD8-365E-BD5B-1E625EEDF30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t="7492" b="7492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70F7240A-33F7-5392-363E-DA306CED26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Peru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DECE2D38-485D-9FC3-45F1-5911B3E042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Martinique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98692C1-D767-D564-5087-49F28BF5BA97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دول </a:t>
            </a:r>
            <a:r>
              <a:rPr lang="ar-SA" sz="2800" b="1" dirty="0" err="1"/>
              <a:t>الامريكيتن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81378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C02689B7-E745-F43D-89F8-A6BF4283E7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181" b="7181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5CF9B2D3-BE9F-12BE-6F66-2A03BED91B9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539" b="7539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DBC3144B-88E7-D7C5-0C5B-3D898E8EA32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7586" b="7586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839FDE52-15D3-2298-5417-D8F2B6BD54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7559" b="7559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94DAB202-41C7-BA24-CA44-DEEBCDF57F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Algeria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242487B0-2D95-6629-8E27-40997B623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Egypt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E86AF437-E029-29ED-568F-8B78664787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Morocco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07071844-FFE4-0942-908A-D6B7AFB5F1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Tunisia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E46D89FD-A261-961F-0C53-ECA14C49EAA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l="6118" r="6118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E7C108AC-A63F-6EC2-740A-532FD6D01A3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l="5425" r="5425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B431A62E-B91B-21E7-82D6-A29C66AE80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Libya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38A23C21-D207-E3DD-662B-E4CF68769F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South-Sudan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AE16A6E-BAAE-1C9B-0A4E-E0BBA1C28868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العربية</a:t>
            </a:r>
          </a:p>
        </p:txBody>
      </p:sp>
    </p:spTree>
    <p:extLst>
      <p:ext uri="{BB962C8B-B14F-4D97-AF65-F5344CB8AC3E}">
        <p14:creationId xmlns:p14="http://schemas.microsoft.com/office/powerpoint/2010/main" val="1636286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069C2CEA-D9BC-0831-A536-AC8E007CA4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556" b="7556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A2DCF36D-8467-51BE-1576-A736E1956DF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3935" r="3935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CD166A47-0CD6-038C-F6E2-9262429A4B6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7586" b="7586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D6105CD5-AA88-5E3D-C234-CE4B0EEB6B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9817" b="9817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0ED10693-967E-0CAF-DDF2-C9B4D64AF1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Guatemala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DEB1EC90-D1C8-FB8D-3019-36E6B16962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Ecuador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6B0C7396-C189-37CC-6AB3-FF17A155D5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Brazil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37AC6BEF-6778-D1A1-3EB6-7BE91A6C7E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Colombia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22C02561-B917-3FA8-D7FA-54532142782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t="7369" b="7369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CDF4E005-7E71-455C-E588-47D667B1C15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t="8148" b="8148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70F7240A-33F7-5392-363E-DA306CED26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Aruba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DECE2D38-485D-9FC3-45F1-5911B3E042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Argentina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0185299-B5D2-F366-2B7C-248C5250DF2E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دول </a:t>
            </a:r>
            <a:r>
              <a:rPr lang="ar-SA" sz="2800" b="1" dirty="0" err="1"/>
              <a:t>الامريكيتن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594685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8A1D60C7-C72B-75FD-248F-D150D066AF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8118" b="8118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40390683-63B2-D5D5-96EC-EF3AD10AF5B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727" b="7727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0D3FB64A-19F6-1CEC-1C3D-152F217565A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8335" b="8335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06E335C1-5A70-C003-B69C-81219EADB7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l="5810" r="5810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0ED10693-967E-0CAF-DDF2-C9B4D64AF1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Bolivia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DEB1EC90-D1C8-FB8D-3019-36E6B16962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Chile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6B0C7396-C189-37CC-6AB3-FF17A155D5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Jamaica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37AC6BEF-6778-D1A1-3EB6-7BE91A6C7E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DominicanRepublic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C3957BFE-8732-64AC-31ED-0608EE9412C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l="5529" r="5529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DC3A4C99-0FFA-CF0B-7019-1DF26B1EBC7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t="7586" b="7586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70F7240A-33F7-5392-363E-DA306CED26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Paraguay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DECE2D38-485D-9FC3-45F1-5911B3E042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SaintVincentGrenad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F36518A-8A32-CD78-A49B-F1A6F45F8C46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دول </a:t>
            </a:r>
            <a:r>
              <a:rPr lang="ar-SA" sz="2800" b="1" dirty="0" err="1"/>
              <a:t>الامريكيتن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4723197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2A4C280F-6B72-4529-5C79-28FB5F171A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556" b="7556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3EE69C6B-D855-422D-F5E8-C4BEF0AEC2B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914" b="7914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1F00A80C-7656-3DCD-F087-9C81757080E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l="5792" r="5792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4EEEE313-74DE-F9AF-2B29-55111F1F3F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8131" b="8131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0ED10693-967E-0CAF-DDF2-C9B4D64AF1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Venezuelanew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DEB1EC90-D1C8-FB8D-3019-36E6B16962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Uruguay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6B0C7396-C189-37CC-6AB3-FF17A155D5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Panama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37AC6BEF-6778-D1A1-3EB6-7BE91A6C7E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SaintLucia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DA9655A6-CE74-5F81-6189-48BB8A711C4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l="6114" r="6114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9F70E626-66BD-8CC5-4127-5E3E302E0B8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t="845" b="845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70F7240A-33F7-5392-363E-DA306CED26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Honduras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DECE2D38-485D-9FC3-45F1-5911B3E042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Grenada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E52B6C4-15EF-F61C-7267-49743F2C3864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دول </a:t>
            </a:r>
            <a:r>
              <a:rPr lang="ar-SA" sz="2800" b="1" dirty="0" err="1"/>
              <a:t>الامريكيتن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7263088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BE198F07-2A4C-966B-F257-4EEFE0C3AA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5824" r="5824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CCCE4E9B-FA17-34EC-C63F-7F7660D97D1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5547" r="5547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9C28DDC6-E445-5F0A-7634-3D38027A1DF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7586" b="7586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DCCC21C7-67E5-1CE2-34DB-CB2708E69D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7569" b="7569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0ED10693-967E-0CAF-DDF2-C9B4D64AF1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Dominica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DEB1EC90-D1C8-FB8D-3019-36E6B16962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CaymanIslands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6B0C7396-C189-37CC-6AB3-FF17A155D5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AntiguaandBarbuda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37AC6BEF-6778-D1A1-3EB6-7BE91A6C7E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Belize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B6992C5D-4EDA-67A1-265D-D07905F825A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t="8118" b="8118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B9F90DBC-3A00-AE50-B7D3-31C16A1B048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l="5792" r="5792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70F7240A-33F7-5392-363E-DA306CED26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/>
              <a:t>SaintKittsNevis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DECE2D38-485D-9FC3-45F1-5911B3E042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Nicaragua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C7AA851-3BED-75B5-6BD6-9EE2772A155D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دول </a:t>
            </a:r>
            <a:r>
              <a:rPr lang="ar-SA" sz="2800" b="1" dirty="0" err="1"/>
              <a:t>الامريكيتن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999832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244B2809-A8A4-97D0-DEF9-58966E3863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556" b="7556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86C0CADE-4C9F-4945-A960-D6AD29696E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727" b="7727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CA33CF23-D6D4-DBD7-7D1D-BBD26C79FA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l="6083" r="6083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D992C859-FA03-C57B-55D4-9A28D304B2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l="5516" r="5516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0ED10693-967E-0CAF-DDF2-C9B4D64AF1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Haiti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DEB1EC90-D1C8-FB8D-3019-36E6B16962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France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6B0C7396-C189-37CC-6AB3-FF17A155D5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Canada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37AC6BEF-6778-D1A1-3EB6-7BE91A6C7E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Cuba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3485F885-8D01-8798-ECBF-78AA0106263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t="7556" b="7556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2DE84B71-2BEA-5A50-A046-4359D14343A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l="5792" r="5792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70F7240A-33F7-5392-363E-DA306CED26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Barbados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DECE2D38-485D-9FC3-45F1-5911B3E042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Anguilla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D27AE34-52E1-B7CA-435C-A8A86AA3DC9D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دول </a:t>
            </a:r>
            <a:r>
              <a:rPr lang="ar-SA" sz="2800" b="1" dirty="0" err="1"/>
              <a:t>الامريكيتن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055499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B689F5EC-9DF7-33B3-B791-AF900D13D5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596" r="3596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0ED10693-967E-0CAF-DDF2-C9B4D64AF1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UnitedStates</a:t>
            </a:r>
            <a:endParaRPr lang="ar-SA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A264D3A-8138-80F0-EEF8-8D4335123E4C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دول </a:t>
            </a:r>
            <a:r>
              <a:rPr lang="ar-SA" sz="2800" b="1" dirty="0" err="1"/>
              <a:t>الامريكيتن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1547524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344C889-7152-49E8-6971-7193F2557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2C14B5-31EE-4DEA-92CF-433615C2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Cairo" panose="000005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011505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1948543" y="5290055"/>
            <a:ext cx="8294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</a:br>
            <a: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600" dirty="0">
              <a:solidFill>
                <a:srgbClr val="FFC9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BAA9BFE4-92AF-86AC-5BD3-7FB65CAE06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6807" b="6807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7B439D48-DB9A-D7BC-27F7-DD4BDFCD88E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539" b="7539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73D6F194-0A8B-8F48-D02A-EEF49EBAB3E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7586" b="7586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D8735399-DBC4-FCE6-67CE-BDCDDB2F5F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7569" b="7569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94DAB202-41C7-BA24-CA44-DEEBCDF57F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Somalia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242487B0-2D95-6629-8E27-40997B623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Comoros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E86AF437-E029-29ED-568F-8B78664787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Mauritania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07071844-FFE4-0942-908A-D6B7AFB5F1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Djibouti</a:t>
            </a:r>
            <a:endParaRPr lang="ar-SA" dirty="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61BB137-5126-D063-7B3F-68783512D0A9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العربية</a:t>
            </a:r>
          </a:p>
        </p:txBody>
      </p:sp>
    </p:spTree>
    <p:extLst>
      <p:ext uri="{BB962C8B-B14F-4D97-AF65-F5344CB8AC3E}">
        <p14:creationId xmlns:p14="http://schemas.microsoft.com/office/powerpoint/2010/main" val="306269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75B821CD-C03B-214C-6A8C-7709AD06715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2665" b="2665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885FD5B7-1ACB-A5F1-21B2-7291F68837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7586" b="7586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94DAB202-41C7-BA24-CA44-DEEBCDF57F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Oman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242487B0-2D95-6629-8E27-40997B623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Bahrain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E86AF437-E029-29ED-568F-8B78664787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Jordan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07071844-FFE4-0942-908A-D6B7AFB5F1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Iraq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EC9BABE7-BE8B-1AA0-2497-E703222F349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/>
          <a:srcRect l="5824" r="5824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B431A62E-B91B-21E7-82D6-A29C66AE80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Kuwait</a:t>
            </a:r>
            <a:endParaRPr lang="ar-SA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F0D3D65-7804-CBA9-E39E-679D943B551A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الخليجية</a:t>
            </a:r>
          </a:p>
        </p:txBody>
      </p:sp>
      <p:sp>
        <p:nvSpPr>
          <p:cNvPr id="11" name="عنصر نائب للصورة 10">
            <a:extLst>
              <a:ext uri="{FF2B5EF4-FFF2-40B4-BE49-F238E27FC236}">
                <a16:creationId xmlns:a16="http://schemas.microsoft.com/office/drawing/2014/main" id="{48DA631B-2188-D481-08A1-B9AB69E513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2" name="عنصر نائب للصورة 14">
            <a:extLst>
              <a:ext uri="{FF2B5EF4-FFF2-40B4-BE49-F238E27FC236}">
                <a16:creationId xmlns:a16="http://schemas.microsoft.com/office/drawing/2014/main" id="{75EE1FE0-75CD-EE71-07CE-E6050E7559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/>
          <a:srcRect t="7556" b="7556"/>
          <a:stretch/>
        </p:blipFill>
        <p:spPr>
          <a:xfrm>
            <a:off x="8138160" y="625690"/>
            <a:ext cx="3948611" cy="2234298"/>
          </a:xfrm>
        </p:spPr>
      </p:pic>
      <p:pic>
        <p:nvPicPr>
          <p:cNvPr id="24" name="عنصر نائب للصورة 16">
            <a:extLst>
              <a:ext uri="{FF2B5EF4-FFF2-40B4-BE49-F238E27FC236}">
                <a16:creationId xmlns:a16="http://schemas.microsoft.com/office/drawing/2014/main" id="{1195C026-8584-DAA9-098D-DA024BF496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539" b="7539"/>
          <a:stretch/>
        </p:blipFill>
        <p:spPr>
          <a:xfrm>
            <a:off x="69793" y="3847862"/>
            <a:ext cx="3948611" cy="22342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6" name="عنصر نائب للنص 6">
            <a:extLst>
              <a:ext uri="{FF2B5EF4-FFF2-40B4-BE49-F238E27FC236}">
                <a16:creationId xmlns:a16="http://schemas.microsoft.com/office/drawing/2014/main" id="{43F19E15-AA15-1800-7400-7FD92C3205FA}"/>
              </a:ext>
            </a:extLst>
          </p:cNvPr>
          <p:cNvSpPr txBox="1">
            <a:spLocks/>
          </p:cNvSpPr>
          <p:nvPr/>
        </p:nvSpPr>
        <p:spPr>
          <a:xfrm>
            <a:off x="128437" y="6181082"/>
            <a:ext cx="3886865" cy="5222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SaudiArabia</a:t>
            </a:r>
            <a:endParaRPr lang="ar-SA" dirty="0"/>
          </a:p>
        </p:txBody>
      </p:sp>
      <p:pic>
        <p:nvPicPr>
          <p:cNvPr id="27" name="عنصر نائب للصورة 24">
            <a:extLst>
              <a:ext uri="{FF2B5EF4-FFF2-40B4-BE49-F238E27FC236}">
                <a16:creationId xmlns:a16="http://schemas.microsoft.com/office/drawing/2014/main" id="{A13F8B1A-BC64-E66A-E04B-810295BE0D1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l="5792" r="5792"/>
          <a:stretch/>
        </p:blipFill>
        <p:spPr>
          <a:xfrm>
            <a:off x="4117158" y="3844813"/>
            <a:ext cx="3948611" cy="2234298"/>
          </a:xfrm>
        </p:spPr>
      </p:pic>
      <p:sp>
        <p:nvSpPr>
          <p:cNvPr id="29" name="عنصر نائب للنص 12">
            <a:extLst>
              <a:ext uri="{FF2B5EF4-FFF2-40B4-BE49-F238E27FC236}">
                <a16:creationId xmlns:a16="http://schemas.microsoft.com/office/drawing/2014/main" id="{70C5F23E-3DAE-7AC8-DE91-EC6A7ADE74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54934" y="6150166"/>
            <a:ext cx="3886865" cy="522287"/>
          </a:xfrm>
        </p:spPr>
        <p:txBody>
          <a:bodyPr/>
          <a:lstStyle/>
          <a:p>
            <a:r>
              <a:rPr lang="en-US" dirty="0"/>
              <a:t>Qatar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5237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024C0D7F-9778-8AE5-5709-C173EF48416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l="6114" r="6114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B431A62E-B91B-21E7-82D6-A29C66AE80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/>
              <a:t>UnitedArabEmirates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DBB5060-B216-49BD-5B29-E45454DBC249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الخليجية</a:t>
            </a:r>
          </a:p>
        </p:txBody>
      </p:sp>
    </p:spTree>
    <p:extLst>
      <p:ext uri="{BB962C8B-B14F-4D97-AF65-F5344CB8AC3E}">
        <p14:creationId xmlns:p14="http://schemas.microsoft.com/office/powerpoint/2010/main" val="4004013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AD1E1CB4-7F94-5923-A37B-F96362B535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556" b="7556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BF0C26AC-9B1A-BFE5-9045-F49F9D2453F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539" b="7539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91663E1E-9166-7234-834F-2AF83EF65EB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l="5792" r="5792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A73BC271-D3CD-A4B0-A5EB-E83EE465F3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l="5217" r="5217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PalestineFlag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AfghanistanNewFlag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Azerbaijan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Armenia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087D6FF1-8F90-450F-FD39-704049E44D4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t="2684" b="2684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366840B9-09CA-D55E-93BD-1E743761C57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t="2905" b="2905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A1A13E19-85E7-0FAD-7B95-F6D13FC75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Bahrain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926E292-E41E-FEEA-2878-68FDA988A6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Bangladesh</a:t>
            </a:r>
            <a:endParaRPr lang="ar-SA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C04050A-4FA7-3AE3-0B27-229E28577167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الاسيوية</a:t>
            </a:r>
          </a:p>
        </p:txBody>
      </p:sp>
    </p:spTree>
    <p:extLst>
      <p:ext uri="{BB962C8B-B14F-4D97-AF65-F5344CB8AC3E}">
        <p14:creationId xmlns:p14="http://schemas.microsoft.com/office/powerpoint/2010/main" val="9118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01016BDB-1851-8007-0E46-3516B3465F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556" b="7556"/>
          <a:stretch/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19105383-1F73-9499-354F-0C32BE2114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5249" r="5249"/>
          <a:stretch/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5D6EE306-2C1C-9EB7-A5AC-5BDB8F6E37E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8148" b="8148"/>
          <a:stretch/>
        </p:blipFill>
        <p:spPr/>
      </p:pic>
      <p:pic>
        <p:nvPicPr>
          <p:cNvPr id="21" name="عنصر نائب للصورة 20">
            <a:extLst>
              <a:ext uri="{FF2B5EF4-FFF2-40B4-BE49-F238E27FC236}">
                <a16:creationId xmlns:a16="http://schemas.microsoft.com/office/drawing/2014/main" id="{4A0A4AF6-C06E-11F7-678B-333869F27A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7195" b="7195"/>
          <a:stretch/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E70440C-730E-4508-DD08-8A27AE8E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Bhutan</a:t>
            </a:r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1E41BD2-F3E1-F174-7104-B65A7471AB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Brunei</a:t>
            </a:r>
            <a:endParaRPr lang="ar-SA" dirty="0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B3D88A4A-4A09-3112-C674-F98D7C6C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China</a:t>
            </a:r>
            <a:endParaRPr lang="ar-SA" dirty="0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A524F284-6D6E-746B-4479-A9FC0E35B7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Cambodia</a:t>
            </a:r>
            <a:endParaRPr lang="ar-SA" dirty="0"/>
          </a:p>
        </p:txBody>
      </p:sp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E1AE3905-8F48-1A28-BBD1-6C1E56FD518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/>
          <a:srcRect t="2872" b="2872"/>
          <a:stretch/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79104B99-1DAC-EB17-841A-938BCA6EF9A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/>
          <a:srcRect t="7586" b="7586"/>
          <a:stretch/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A1A13E19-85E7-0FAD-7B95-F6D13FC75C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Cyprus</a:t>
            </a:r>
            <a:endParaRPr lang="ar-SA" dirty="0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926E292-E41E-FEEA-2878-68FDA988A6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Georgia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3DE43D2-BD4A-07BC-2547-5AAA3A7A7DA5}"/>
              </a:ext>
            </a:extLst>
          </p:cNvPr>
          <p:cNvSpPr txBox="1"/>
          <p:nvPr/>
        </p:nvSpPr>
        <p:spPr>
          <a:xfrm>
            <a:off x="3048000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اعلام الدول الاسيوية</a:t>
            </a:r>
          </a:p>
        </p:txBody>
      </p:sp>
    </p:spTree>
    <p:extLst>
      <p:ext uri="{BB962C8B-B14F-4D97-AF65-F5344CB8AC3E}">
        <p14:creationId xmlns:p14="http://schemas.microsoft.com/office/powerpoint/2010/main" val="164408205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Office PowerPoint</Application>
  <PresentationFormat>شاشة عريضة</PresentationFormat>
  <Paragraphs>309</Paragraphs>
  <Slides>47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47</vt:i4>
      </vt:variant>
    </vt:vector>
  </HeadingPairs>
  <TitlesOfParts>
    <vt:vector size="52" baseType="lpstr">
      <vt:lpstr>Arial</vt:lpstr>
      <vt:lpstr>Cairo</vt:lpstr>
      <vt:lpstr>Calibri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ingez-ppt.com</cp:lastModifiedBy>
  <cp:revision>29</cp:revision>
  <dcterms:created xsi:type="dcterms:W3CDTF">2022-05-24T16:23:39Z</dcterms:created>
  <dcterms:modified xsi:type="dcterms:W3CDTF">2023-04-15T12:49:35Z</dcterms:modified>
</cp:coreProperties>
</file>